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7" r:id="rId4"/>
    <p:sldMasterId id="2147483710" r:id="rId5"/>
    <p:sldMasterId id="2147483722" r:id="rId6"/>
  </p:sldMasterIdLst>
  <p:notesMasterIdLst>
    <p:notesMasterId r:id="rId46"/>
  </p:notesMasterIdLst>
  <p:sldIdLst>
    <p:sldId id="257" r:id="rId7"/>
    <p:sldId id="279" r:id="rId8"/>
    <p:sldId id="260" r:id="rId9"/>
    <p:sldId id="261" r:id="rId10"/>
    <p:sldId id="262" r:id="rId11"/>
    <p:sldId id="620" r:id="rId12"/>
    <p:sldId id="264" r:id="rId13"/>
    <p:sldId id="265" r:id="rId14"/>
    <p:sldId id="266" r:id="rId15"/>
    <p:sldId id="258" r:id="rId16"/>
    <p:sldId id="648" r:id="rId17"/>
    <p:sldId id="621" r:id="rId18"/>
    <p:sldId id="645" r:id="rId19"/>
    <p:sldId id="646" r:id="rId20"/>
    <p:sldId id="637" r:id="rId21"/>
    <p:sldId id="269" r:id="rId22"/>
    <p:sldId id="270" r:id="rId23"/>
    <p:sldId id="271" r:id="rId24"/>
    <p:sldId id="272" r:id="rId25"/>
    <p:sldId id="273" r:id="rId26"/>
    <p:sldId id="274" r:id="rId27"/>
    <p:sldId id="275" r:id="rId28"/>
    <p:sldId id="649" r:id="rId29"/>
    <p:sldId id="280" r:id="rId30"/>
    <p:sldId id="641" r:id="rId31"/>
    <p:sldId id="642" r:id="rId32"/>
    <p:sldId id="640" r:id="rId33"/>
    <p:sldId id="643" r:id="rId34"/>
    <p:sldId id="644" r:id="rId35"/>
    <p:sldId id="281" r:id="rId36"/>
    <p:sldId id="283" r:id="rId37"/>
    <p:sldId id="286" r:id="rId38"/>
    <p:sldId id="287" r:id="rId39"/>
    <p:sldId id="288" r:id="rId40"/>
    <p:sldId id="284" r:id="rId41"/>
    <p:sldId id="289" r:id="rId42"/>
    <p:sldId id="290" r:id="rId43"/>
    <p:sldId id="650" r:id="rId44"/>
    <p:sldId id="64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nja Nathan" initials="TN"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03" autoAdjust="0"/>
  </p:normalViewPr>
  <p:slideViewPr>
    <p:cSldViewPr snapToGrid="0">
      <p:cViewPr varScale="1">
        <p:scale>
          <a:sx n="74" d="100"/>
          <a:sy n="74" d="100"/>
        </p:scale>
        <p:origin x="1013"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18E23D-E5E9-4D5C-9701-AC9F50E85265}" type="datetimeFigureOut">
              <a:rPr lang="en-GB" smtClean="0"/>
              <a:t>15/01/2023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5C1A4C-8473-43A9-B175-5EDE36E31616}" type="slidenum">
              <a:rPr lang="en-GB" smtClean="0"/>
              <a:t>‹#›</a:t>
            </a:fld>
            <a:endParaRPr lang="en-GB"/>
          </a:p>
        </p:txBody>
      </p:sp>
    </p:spTree>
    <p:extLst>
      <p:ext uri="{BB962C8B-B14F-4D97-AF65-F5344CB8AC3E}">
        <p14:creationId xmlns:p14="http://schemas.microsoft.com/office/powerpoint/2010/main" val="65866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itchFamily="34" charset="0"/>
              <a:buChar char="•"/>
            </a:pPr>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01F955-8EB4-4459-ADE2-759F14312E60}" type="slidenum">
              <a:rPr kumimoji="0" lang="en-GB" sz="1200" b="0" i="0" u="none" strike="noStrike" kern="1200" cap="none" spc="0" normalizeH="0" baseline="0" noProof="0" smtClean="0">
                <a:ln>
                  <a:noFill/>
                </a:ln>
                <a:solidFill>
                  <a:prstClr val="black"/>
                </a:solidFill>
                <a:effectLst/>
                <a:uLnTx/>
                <a:uFillTx/>
                <a:latin typeface="Calibri"/>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Tree>
    <p:extLst>
      <p:ext uri="{BB962C8B-B14F-4D97-AF65-F5344CB8AC3E}">
        <p14:creationId xmlns:p14="http://schemas.microsoft.com/office/powerpoint/2010/main" val="1823754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Neil was mostly right.</a:t>
            </a:r>
          </a:p>
          <a:p>
            <a:endParaRPr lang="en-US" dirty="0">
              <a:cs typeface="Calibri"/>
            </a:endParaRPr>
          </a:p>
          <a:p>
            <a:r>
              <a:rPr lang="en-US" dirty="0">
                <a:cs typeface="Calibri"/>
              </a:rPr>
              <a:t>Today we will be talking the idea of research through and in the process introducing you to the process that researchers do to change data, into information, into knowledge and finally into wisdom.</a:t>
            </a:r>
          </a:p>
          <a:p>
            <a:endParaRPr lang="en-US" dirty="0">
              <a:cs typeface="Calibri"/>
            </a:endParaRPr>
          </a:p>
          <a:p>
            <a:r>
              <a:rPr lang="en-US" dirty="0">
                <a:cs typeface="Calibri"/>
              </a:rPr>
              <a:t>This is often called the DIKW triangle. Russell </a:t>
            </a:r>
            <a:r>
              <a:rPr lang="en-US" dirty="0" err="1">
                <a:cs typeface="Calibri"/>
              </a:rPr>
              <a:t>Ackoff</a:t>
            </a:r>
            <a:r>
              <a:rPr lang="en-US" dirty="0">
                <a:cs typeface="Calibri"/>
              </a:rPr>
              <a:t> wrote this in a very famous paper. </a:t>
            </a:r>
          </a:p>
          <a:p>
            <a:endParaRPr lang="en-US" dirty="0">
              <a:cs typeface="Calibri"/>
            </a:endParaRPr>
          </a:p>
          <a:p>
            <a:r>
              <a:rPr lang="en-US" dirty="0">
                <a:cs typeface="Calibri"/>
              </a:rPr>
              <a:t>You should use his framework to answer the question in the assignment.</a:t>
            </a:r>
          </a:p>
          <a:p>
            <a:endParaRPr lang="en-US" dirty="0">
              <a:cs typeface="Calibri"/>
            </a:endParaRPr>
          </a:p>
          <a:p>
            <a:r>
              <a:rPr lang="en-US" dirty="0">
                <a:cs typeface="Calibri"/>
              </a:rPr>
              <a:t>Frameworks are like the recipes we see people like Gordon Ramsey and Jamie Oliver doing on the TV. They are a set of instructions that we follow to complete a meal.</a:t>
            </a:r>
          </a:p>
          <a:p>
            <a:endParaRPr lang="en-US" dirty="0">
              <a:cs typeface="Calibri"/>
            </a:endParaRPr>
          </a:p>
          <a:p>
            <a:r>
              <a:rPr lang="en-US" dirty="0">
                <a:cs typeface="Calibri"/>
              </a:rPr>
              <a:t>Use a framework like this to set out your research paper.</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71D1A-D512-4146-8402-5E82741A879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7602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71D1A-D512-4146-8402-5E82741A879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0613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C6A14F-642A-4FBD-AB18-2F9877E69DA9}"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5906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71D1A-D512-4146-8402-5E82741A879C}"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4660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Payne, J. W., Payne, J. W., </a:t>
            </a:r>
            <a:r>
              <a:rPr lang="en-US" dirty="0" err="1"/>
              <a:t>Bettman</a:t>
            </a:r>
            <a:r>
              <a:rPr lang="en-US" dirty="0"/>
              <a:t>, J. R., &amp; Johnson, E. J. (1993). The adaptive decision maker. Cambridge university press.</a:t>
            </a:r>
            <a:endParaRPr lang="en-GB" dirty="0"/>
          </a:p>
        </p:txBody>
      </p:sp>
      <p:sp>
        <p:nvSpPr>
          <p:cNvPr id="4" name="Slide Number Placeholder 3"/>
          <p:cNvSpPr>
            <a:spLocks noGrp="1"/>
          </p:cNvSpPr>
          <p:nvPr>
            <p:ph type="sldNum" sz="quarter" idx="5"/>
          </p:nvPr>
        </p:nvSpPr>
        <p:spPr/>
        <p:txBody>
          <a:bodyPr/>
          <a:lstStyle/>
          <a:p>
            <a:fld id="{4C5C1A4C-8473-43A9-B175-5EDE36E31616}" type="slidenum">
              <a:rPr lang="en-GB" smtClean="0"/>
              <a:t>30</a:t>
            </a:fld>
            <a:endParaRPr lang="en-GB"/>
          </a:p>
        </p:txBody>
      </p:sp>
    </p:spTree>
    <p:extLst>
      <p:ext uri="{BB962C8B-B14F-4D97-AF65-F5344CB8AC3E}">
        <p14:creationId xmlns:p14="http://schemas.microsoft.com/office/powerpoint/2010/main" val="36233630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C56788-455A-4CC9-9A60-A1DBBBBA1B20}"/>
              </a:ext>
            </a:extLst>
          </p:cNvPr>
          <p:cNvSpPr>
            <a:spLocks noGrp="1"/>
          </p:cNvSpPr>
          <p:nvPr>
            <p:ph type="dt" sz="half" idx="10"/>
          </p:nvPr>
        </p:nvSpPr>
        <p:spPr>
          <a:xfrm>
            <a:off x="527051" y="6524626"/>
            <a:ext cx="1295400" cy="219075"/>
          </a:xfrm>
        </p:spPr>
        <p:txBody>
          <a:bodyPr/>
          <a:lstStyle>
            <a:lvl1pPr>
              <a:defRPr/>
            </a:lvl1pPr>
          </a:lstStyle>
          <a:p>
            <a:fld id="{18866206-EC80-4C49-893A-150B86A34DDF}" type="datetime1">
              <a:rPr lang="en-GB" altLang="en-US"/>
              <a:pPr/>
              <a:t>15/01/2023</a:t>
            </a:fld>
            <a:endParaRPr lang="en-GB" altLang="en-US"/>
          </a:p>
        </p:txBody>
      </p:sp>
      <p:sp>
        <p:nvSpPr>
          <p:cNvPr id="5" name="Footer Placeholder 4">
            <a:extLst>
              <a:ext uri="{FF2B5EF4-FFF2-40B4-BE49-F238E27FC236}">
                <a16:creationId xmlns:a16="http://schemas.microsoft.com/office/drawing/2014/main" id="{36539AD3-DE2F-42AF-8CF0-B927E86C15B9}"/>
              </a:ext>
            </a:extLst>
          </p:cNvPr>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endParaRPr lang="en-GB" altLang="en-US"/>
          </a:p>
        </p:txBody>
      </p:sp>
      <p:sp>
        <p:nvSpPr>
          <p:cNvPr id="6" name="Slide Number Placeholder 5">
            <a:extLst>
              <a:ext uri="{FF2B5EF4-FFF2-40B4-BE49-F238E27FC236}">
                <a16:creationId xmlns:a16="http://schemas.microsoft.com/office/drawing/2014/main" id="{90FBF227-E4C2-43E7-B8D5-5EB2C5BA6944}"/>
              </a:ext>
            </a:extLst>
          </p:cNvPr>
          <p:cNvSpPr>
            <a:spLocks noGrp="1"/>
          </p:cNvSpPr>
          <p:nvPr>
            <p:ph type="sldNum" sz="quarter" idx="12"/>
          </p:nvPr>
        </p:nvSpPr>
        <p:spPr/>
        <p:txBody>
          <a:bodyPr/>
          <a:lstStyle>
            <a:lvl1pPr>
              <a:defRPr/>
            </a:lvl1pPr>
          </a:lstStyle>
          <a:p>
            <a:fld id="{8741E8CD-94A0-448F-B532-6CAA683F55D8}" type="slidenum">
              <a:rPr lang="en-GB" altLang="en-US"/>
              <a:pPr/>
              <a:t>‹#›</a:t>
            </a:fld>
            <a:endParaRPr lang="en-GB" altLang="en-US"/>
          </a:p>
        </p:txBody>
      </p:sp>
    </p:spTree>
    <p:extLst>
      <p:ext uri="{BB962C8B-B14F-4D97-AF65-F5344CB8AC3E}">
        <p14:creationId xmlns:p14="http://schemas.microsoft.com/office/powerpoint/2010/main" val="1015297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9B913-365E-44E6-805C-AB32C9B292E0}"/>
              </a:ext>
            </a:extLst>
          </p:cNvPr>
          <p:cNvSpPr>
            <a:spLocks noGrp="1"/>
          </p:cNvSpPr>
          <p:nvPr>
            <p:ph type="dt" sz="half" idx="10"/>
          </p:nvPr>
        </p:nvSpPr>
        <p:spPr/>
        <p:txBody>
          <a:bodyPr/>
          <a:lstStyle>
            <a:lvl1pPr>
              <a:defRPr/>
            </a:lvl1pPr>
          </a:lstStyle>
          <a:p>
            <a:fld id="{05BEAE6E-AE7B-4A8D-BED9-CFED1608F8AA}" type="datetime1">
              <a:rPr lang="en-GB" altLang="en-US"/>
              <a:pPr/>
              <a:t>15/01/2023</a:t>
            </a:fld>
            <a:endParaRPr lang="en-GB" altLang="en-US"/>
          </a:p>
        </p:txBody>
      </p:sp>
      <p:sp>
        <p:nvSpPr>
          <p:cNvPr id="5" name="Footer Placeholder 4">
            <a:extLst>
              <a:ext uri="{FF2B5EF4-FFF2-40B4-BE49-F238E27FC236}">
                <a16:creationId xmlns:a16="http://schemas.microsoft.com/office/drawing/2014/main" id="{B4438CB4-1EE7-46B0-9149-96355AFDCD66}"/>
              </a:ext>
            </a:extLst>
          </p:cNvPr>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endParaRPr lang="en-GB" altLang="en-US"/>
          </a:p>
        </p:txBody>
      </p:sp>
      <p:sp>
        <p:nvSpPr>
          <p:cNvPr id="6" name="Slide Number Placeholder 5">
            <a:extLst>
              <a:ext uri="{FF2B5EF4-FFF2-40B4-BE49-F238E27FC236}">
                <a16:creationId xmlns:a16="http://schemas.microsoft.com/office/drawing/2014/main" id="{38C69D55-A512-450A-B2F4-0EEB6FEF85D0}"/>
              </a:ext>
            </a:extLst>
          </p:cNvPr>
          <p:cNvSpPr>
            <a:spLocks noGrp="1"/>
          </p:cNvSpPr>
          <p:nvPr>
            <p:ph type="sldNum" sz="quarter" idx="12"/>
          </p:nvPr>
        </p:nvSpPr>
        <p:spPr/>
        <p:txBody>
          <a:bodyPr/>
          <a:lstStyle>
            <a:lvl1pPr>
              <a:defRPr/>
            </a:lvl1pPr>
          </a:lstStyle>
          <a:p>
            <a:fld id="{A1AF1CDE-4D08-4369-A92A-404B535CCF44}" type="slidenum">
              <a:rPr lang="en-GB" altLang="en-US"/>
              <a:pPr/>
              <a:t>‹#›</a:t>
            </a:fld>
            <a:endParaRPr lang="en-GB" altLang="en-US"/>
          </a:p>
        </p:txBody>
      </p:sp>
    </p:spTree>
    <p:extLst>
      <p:ext uri="{BB962C8B-B14F-4D97-AF65-F5344CB8AC3E}">
        <p14:creationId xmlns:p14="http://schemas.microsoft.com/office/powerpoint/2010/main" val="164335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5DED23E-A274-4AB0-A229-763187F2CEF8}"/>
              </a:ext>
            </a:extLst>
          </p:cNvPr>
          <p:cNvSpPr>
            <a:spLocks noGrp="1"/>
          </p:cNvSpPr>
          <p:nvPr>
            <p:ph type="dt" sz="half" idx="10"/>
          </p:nvPr>
        </p:nvSpPr>
        <p:spPr/>
        <p:txBody>
          <a:bodyPr/>
          <a:lstStyle>
            <a:lvl1pPr>
              <a:defRPr/>
            </a:lvl1pPr>
          </a:lstStyle>
          <a:p>
            <a:fld id="{5BE1EC75-F729-43DB-99D2-2F818AC32C23}" type="datetime1">
              <a:rPr lang="en-GB" altLang="en-US"/>
              <a:pPr/>
              <a:t>15/01/2023</a:t>
            </a:fld>
            <a:endParaRPr lang="en-GB" altLang="en-US"/>
          </a:p>
        </p:txBody>
      </p:sp>
      <p:sp>
        <p:nvSpPr>
          <p:cNvPr id="5" name="Slide Number Placeholder 5">
            <a:extLst>
              <a:ext uri="{FF2B5EF4-FFF2-40B4-BE49-F238E27FC236}">
                <a16:creationId xmlns:a16="http://schemas.microsoft.com/office/drawing/2014/main" id="{95BEAA68-3FE2-4064-A76C-39271A8B6A9B}"/>
              </a:ext>
            </a:extLst>
          </p:cNvPr>
          <p:cNvSpPr>
            <a:spLocks noGrp="1"/>
          </p:cNvSpPr>
          <p:nvPr>
            <p:ph type="sldNum" sz="quarter" idx="11"/>
          </p:nvPr>
        </p:nvSpPr>
        <p:spPr/>
        <p:txBody>
          <a:bodyPr/>
          <a:lstStyle>
            <a:lvl1pPr>
              <a:defRPr/>
            </a:lvl1pPr>
          </a:lstStyle>
          <a:p>
            <a:fld id="{EBEA5FA4-4895-4C11-AC5D-4F33830EF3AF}" type="slidenum">
              <a:rPr lang="en-GB" altLang="en-US"/>
              <a:pPr/>
              <a:t>‹#›</a:t>
            </a:fld>
            <a:endParaRPr lang="en-GB" altLang="en-US"/>
          </a:p>
        </p:txBody>
      </p:sp>
    </p:spTree>
    <p:extLst>
      <p:ext uri="{BB962C8B-B14F-4D97-AF65-F5344CB8AC3E}">
        <p14:creationId xmlns:p14="http://schemas.microsoft.com/office/powerpoint/2010/main" val="546338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AEFB540-D6CE-4BE0-9F58-38E48038ABE0}"/>
              </a:ext>
            </a:extLst>
          </p:cNvPr>
          <p:cNvSpPr>
            <a:spLocks noGrp="1"/>
          </p:cNvSpPr>
          <p:nvPr>
            <p:ph type="dt" sz="half" idx="10"/>
          </p:nvPr>
        </p:nvSpPr>
        <p:spPr/>
        <p:txBody>
          <a:bodyPr/>
          <a:lstStyle>
            <a:lvl1pPr>
              <a:defRPr/>
            </a:lvl1pPr>
          </a:lstStyle>
          <a:p>
            <a:fld id="{7845C49A-911A-4E5C-9864-EE4555D40634}" type="datetime1">
              <a:rPr lang="en-GB" altLang="en-US"/>
              <a:pPr/>
              <a:t>15/01/2023</a:t>
            </a:fld>
            <a:endParaRPr lang="en-GB" altLang="en-US"/>
          </a:p>
        </p:txBody>
      </p:sp>
      <p:sp>
        <p:nvSpPr>
          <p:cNvPr id="6" name="Slide Number Placeholder 5">
            <a:extLst>
              <a:ext uri="{FF2B5EF4-FFF2-40B4-BE49-F238E27FC236}">
                <a16:creationId xmlns:a16="http://schemas.microsoft.com/office/drawing/2014/main" id="{F7F7755F-06AD-4C7A-A3E0-12860D492E3F}"/>
              </a:ext>
            </a:extLst>
          </p:cNvPr>
          <p:cNvSpPr>
            <a:spLocks noGrp="1"/>
          </p:cNvSpPr>
          <p:nvPr>
            <p:ph type="sldNum" sz="quarter" idx="11"/>
          </p:nvPr>
        </p:nvSpPr>
        <p:spPr/>
        <p:txBody>
          <a:bodyPr/>
          <a:lstStyle>
            <a:lvl1pPr>
              <a:defRPr/>
            </a:lvl1pPr>
          </a:lstStyle>
          <a:p>
            <a:fld id="{3B3379C0-DAFA-40D0-9CF9-34632E3AE8D5}" type="slidenum">
              <a:rPr lang="en-GB" altLang="en-US"/>
              <a:pPr/>
              <a:t>‹#›</a:t>
            </a:fld>
            <a:endParaRPr lang="en-GB" altLang="en-US"/>
          </a:p>
        </p:txBody>
      </p:sp>
    </p:spTree>
    <p:extLst>
      <p:ext uri="{BB962C8B-B14F-4D97-AF65-F5344CB8AC3E}">
        <p14:creationId xmlns:p14="http://schemas.microsoft.com/office/powerpoint/2010/main" val="2581933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A00277-1F90-4252-8C24-D5C65BA7A388}"/>
              </a:ext>
            </a:extLst>
          </p:cNvPr>
          <p:cNvSpPr>
            <a:spLocks noGrp="1"/>
          </p:cNvSpPr>
          <p:nvPr>
            <p:ph type="dt" sz="half" idx="10"/>
          </p:nvPr>
        </p:nvSpPr>
        <p:spPr/>
        <p:txBody>
          <a:bodyPr/>
          <a:lstStyle>
            <a:lvl1pPr>
              <a:defRPr/>
            </a:lvl1pPr>
          </a:lstStyle>
          <a:p>
            <a:fld id="{99CEE6A2-1E2A-48BB-9A36-DBA5C9325DAB}" type="datetime1">
              <a:rPr lang="en-GB" altLang="en-US"/>
              <a:pPr/>
              <a:t>15/01/2023</a:t>
            </a:fld>
            <a:endParaRPr lang="en-GB" altLang="en-US"/>
          </a:p>
        </p:txBody>
      </p:sp>
      <p:sp>
        <p:nvSpPr>
          <p:cNvPr id="8" name="Slide Number Placeholder 5">
            <a:extLst>
              <a:ext uri="{FF2B5EF4-FFF2-40B4-BE49-F238E27FC236}">
                <a16:creationId xmlns:a16="http://schemas.microsoft.com/office/drawing/2014/main" id="{822E9C6C-9707-48B8-A288-18E5186B0415}"/>
              </a:ext>
            </a:extLst>
          </p:cNvPr>
          <p:cNvSpPr>
            <a:spLocks noGrp="1"/>
          </p:cNvSpPr>
          <p:nvPr>
            <p:ph type="sldNum" sz="quarter" idx="11"/>
          </p:nvPr>
        </p:nvSpPr>
        <p:spPr/>
        <p:txBody>
          <a:bodyPr/>
          <a:lstStyle>
            <a:lvl1pPr>
              <a:defRPr/>
            </a:lvl1pPr>
          </a:lstStyle>
          <a:p>
            <a:fld id="{1C2466FF-D566-49D1-BB48-EB49EDA2F4BB}" type="slidenum">
              <a:rPr lang="en-GB" altLang="en-US"/>
              <a:pPr/>
              <a:t>‹#›</a:t>
            </a:fld>
            <a:endParaRPr lang="en-GB" altLang="en-US"/>
          </a:p>
        </p:txBody>
      </p:sp>
    </p:spTree>
    <p:extLst>
      <p:ext uri="{BB962C8B-B14F-4D97-AF65-F5344CB8AC3E}">
        <p14:creationId xmlns:p14="http://schemas.microsoft.com/office/powerpoint/2010/main" val="3668749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D57CE0B-2D65-47A0-A2A7-4F034FC0D572}"/>
              </a:ext>
            </a:extLst>
          </p:cNvPr>
          <p:cNvSpPr>
            <a:spLocks noGrp="1"/>
          </p:cNvSpPr>
          <p:nvPr>
            <p:ph type="dt" sz="half" idx="10"/>
          </p:nvPr>
        </p:nvSpPr>
        <p:spPr/>
        <p:txBody>
          <a:bodyPr/>
          <a:lstStyle>
            <a:lvl1pPr>
              <a:defRPr/>
            </a:lvl1pPr>
          </a:lstStyle>
          <a:p>
            <a:fld id="{8779E956-2197-4EA1-8B4F-36BF2A74D53E}" type="datetime1">
              <a:rPr lang="en-GB" altLang="en-US"/>
              <a:pPr/>
              <a:t>15/01/2023</a:t>
            </a:fld>
            <a:endParaRPr lang="en-GB" altLang="en-US"/>
          </a:p>
        </p:txBody>
      </p:sp>
      <p:sp>
        <p:nvSpPr>
          <p:cNvPr id="4" name="Slide Number Placeholder 5">
            <a:extLst>
              <a:ext uri="{FF2B5EF4-FFF2-40B4-BE49-F238E27FC236}">
                <a16:creationId xmlns:a16="http://schemas.microsoft.com/office/drawing/2014/main" id="{C7C11663-BA35-4325-B1C3-6AC9D1D0E074}"/>
              </a:ext>
            </a:extLst>
          </p:cNvPr>
          <p:cNvSpPr>
            <a:spLocks noGrp="1"/>
          </p:cNvSpPr>
          <p:nvPr>
            <p:ph type="sldNum" sz="quarter" idx="11"/>
          </p:nvPr>
        </p:nvSpPr>
        <p:spPr/>
        <p:txBody>
          <a:bodyPr/>
          <a:lstStyle>
            <a:lvl1pPr>
              <a:defRPr/>
            </a:lvl1pPr>
          </a:lstStyle>
          <a:p>
            <a:fld id="{04E9256C-4C4A-4B2A-8381-F8DDB11E338D}" type="slidenum">
              <a:rPr lang="en-GB" altLang="en-US"/>
              <a:pPr/>
              <a:t>‹#›</a:t>
            </a:fld>
            <a:endParaRPr lang="en-GB" altLang="en-US"/>
          </a:p>
        </p:txBody>
      </p:sp>
    </p:spTree>
    <p:extLst>
      <p:ext uri="{BB962C8B-B14F-4D97-AF65-F5344CB8AC3E}">
        <p14:creationId xmlns:p14="http://schemas.microsoft.com/office/powerpoint/2010/main" val="2241228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97ED3C0-07BF-445B-9CD2-648313E2FFA3}"/>
              </a:ext>
            </a:extLst>
          </p:cNvPr>
          <p:cNvSpPr>
            <a:spLocks noGrp="1"/>
          </p:cNvSpPr>
          <p:nvPr>
            <p:ph type="dt" sz="half" idx="10"/>
          </p:nvPr>
        </p:nvSpPr>
        <p:spPr/>
        <p:txBody>
          <a:bodyPr/>
          <a:lstStyle>
            <a:lvl1pPr>
              <a:defRPr/>
            </a:lvl1pPr>
          </a:lstStyle>
          <a:p>
            <a:fld id="{179584DF-3927-4C59-A4F3-15E265ACF403}" type="datetime1">
              <a:rPr lang="en-GB" altLang="en-US"/>
              <a:pPr/>
              <a:t>15/01/2023</a:t>
            </a:fld>
            <a:endParaRPr lang="en-GB" altLang="en-US"/>
          </a:p>
        </p:txBody>
      </p:sp>
      <p:sp>
        <p:nvSpPr>
          <p:cNvPr id="3" name="Slide Number Placeholder 5">
            <a:extLst>
              <a:ext uri="{FF2B5EF4-FFF2-40B4-BE49-F238E27FC236}">
                <a16:creationId xmlns:a16="http://schemas.microsoft.com/office/drawing/2014/main" id="{207E96CE-9E0E-42BF-84F3-8AFA730A9290}"/>
              </a:ext>
            </a:extLst>
          </p:cNvPr>
          <p:cNvSpPr>
            <a:spLocks noGrp="1"/>
          </p:cNvSpPr>
          <p:nvPr>
            <p:ph type="sldNum" sz="quarter" idx="11"/>
          </p:nvPr>
        </p:nvSpPr>
        <p:spPr/>
        <p:txBody>
          <a:bodyPr/>
          <a:lstStyle>
            <a:lvl1pPr>
              <a:defRPr/>
            </a:lvl1pPr>
          </a:lstStyle>
          <a:p>
            <a:fld id="{093B4658-C087-4C82-B671-A59870B2C015}" type="slidenum">
              <a:rPr lang="en-GB" altLang="en-US"/>
              <a:pPr/>
              <a:t>‹#›</a:t>
            </a:fld>
            <a:endParaRPr lang="en-GB" altLang="en-US"/>
          </a:p>
        </p:txBody>
      </p:sp>
    </p:spTree>
    <p:extLst>
      <p:ext uri="{BB962C8B-B14F-4D97-AF65-F5344CB8AC3E}">
        <p14:creationId xmlns:p14="http://schemas.microsoft.com/office/powerpoint/2010/main" val="119750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D83156B-5535-408B-AA86-B74AE937E8E6}"/>
              </a:ext>
            </a:extLst>
          </p:cNvPr>
          <p:cNvSpPr>
            <a:spLocks noGrp="1"/>
          </p:cNvSpPr>
          <p:nvPr>
            <p:ph type="dt" sz="half" idx="10"/>
          </p:nvPr>
        </p:nvSpPr>
        <p:spPr/>
        <p:txBody>
          <a:bodyPr/>
          <a:lstStyle>
            <a:lvl1pPr>
              <a:defRPr/>
            </a:lvl1pPr>
          </a:lstStyle>
          <a:p>
            <a:fld id="{C74724FC-0EBE-414D-BF14-FEBD0B0684D8}" type="datetime1">
              <a:rPr lang="en-GB" altLang="en-US"/>
              <a:pPr/>
              <a:t>15/01/2023</a:t>
            </a:fld>
            <a:endParaRPr lang="en-GB" altLang="en-US"/>
          </a:p>
        </p:txBody>
      </p:sp>
      <p:sp>
        <p:nvSpPr>
          <p:cNvPr id="6" name="Slide Number Placeholder 5">
            <a:extLst>
              <a:ext uri="{FF2B5EF4-FFF2-40B4-BE49-F238E27FC236}">
                <a16:creationId xmlns:a16="http://schemas.microsoft.com/office/drawing/2014/main" id="{D3D05F70-F060-43BD-9AE4-87F1C430EC89}"/>
              </a:ext>
            </a:extLst>
          </p:cNvPr>
          <p:cNvSpPr>
            <a:spLocks noGrp="1"/>
          </p:cNvSpPr>
          <p:nvPr>
            <p:ph type="sldNum" sz="quarter" idx="11"/>
          </p:nvPr>
        </p:nvSpPr>
        <p:spPr/>
        <p:txBody>
          <a:bodyPr/>
          <a:lstStyle>
            <a:lvl1pPr>
              <a:defRPr/>
            </a:lvl1pPr>
          </a:lstStyle>
          <a:p>
            <a:fld id="{1F9894E7-9D1D-4B59-B13A-0DE285E79058}" type="slidenum">
              <a:rPr lang="en-GB" altLang="en-US"/>
              <a:pPr/>
              <a:t>‹#›</a:t>
            </a:fld>
            <a:endParaRPr lang="en-GB" altLang="en-US"/>
          </a:p>
        </p:txBody>
      </p:sp>
    </p:spTree>
    <p:extLst>
      <p:ext uri="{BB962C8B-B14F-4D97-AF65-F5344CB8AC3E}">
        <p14:creationId xmlns:p14="http://schemas.microsoft.com/office/powerpoint/2010/main" val="3648159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7A634F5-1DC3-4E26-8CBF-0E58BD8D86AB}"/>
              </a:ext>
            </a:extLst>
          </p:cNvPr>
          <p:cNvSpPr>
            <a:spLocks noGrp="1"/>
          </p:cNvSpPr>
          <p:nvPr>
            <p:ph type="dt" sz="half" idx="10"/>
          </p:nvPr>
        </p:nvSpPr>
        <p:spPr/>
        <p:txBody>
          <a:bodyPr/>
          <a:lstStyle>
            <a:lvl1pPr>
              <a:defRPr/>
            </a:lvl1pPr>
          </a:lstStyle>
          <a:p>
            <a:fld id="{ECC1A0FE-653B-4DFA-9C45-A9A1ABB5CDD8}" type="datetime1">
              <a:rPr lang="en-GB" altLang="en-US"/>
              <a:pPr/>
              <a:t>15/01/2023</a:t>
            </a:fld>
            <a:endParaRPr lang="en-GB" altLang="en-US"/>
          </a:p>
        </p:txBody>
      </p:sp>
      <p:sp>
        <p:nvSpPr>
          <p:cNvPr id="6" name="Slide Number Placeholder 5">
            <a:extLst>
              <a:ext uri="{FF2B5EF4-FFF2-40B4-BE49-F238E27FC236}">
                <a16:creationId xmlns:a16="http://schemas.microsoft.com/office/drawing/2014/main" id="{80B51CA5-497E-4BF0-AADA-64934D0F943B}"/>
              </a:ext>
            </a:extLst>
          </p:cNvPr>
          <p:cNvSpPr>
            <a:spLocks noGrp="1"/>
          </p:cNvSpPr>
          <p:nvPr>
            <p:ph type="sldNum" sz="quarter" idx="11"/>
          </p:nvPr>
        </p:nvSpPr>
        <p:spPr/>
        <p:txBody>
          <a:bodyPr/>
          <a:lstStyle>
            <a:lvl1pPr>
              <a:defRPr/>
            </a:lvl1pPr>
          </a:lstStyle>
          <a:p>
            <a:fld id="{9B04DEE8-CB2C-4441-B553-51B2AA890C98}" type="slidenum">
              <a:rPr lang="en-GB" altLang="en-US"/>
              <a:pPr/>
              <a:t>‹#›</a:t>
            </a:fld>
            <a:endParaRPr lang="en-GB" altLang="en-US"/>
          </a:p>
        </p:txBody>
      </p:sp>
    </p:spTree>
    <p:extLst>
      <p:ext uri="{BB962C8B-B14F-4D97-AF65-F5344CB8AC3E}">
        <p14:creationId xmlns:p14="http://schemas.microsoft.com/office/powerpoint/2010/main" val="190367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FAACDB-E5FD-4F6F-B549-5ED090EA1168}"/>
              </a:ext>
            </a:extLst>
          </p:cNvPr>
          <p:cNvSpPr>
            <a:spLocks noGrp="1"/>
          </p:cNvSpPr>
          <p:nvPr>
            <p:ph type="dt" sz="half" idx="10"/>
          </p:nvPr>
        </p:nvSpPr>
        <p:spPr/>
        <p:txBody>
          <a:bodyPr/>
          <a:lstStyle>
            <a:lvl1pPr>
              <a:defRPr/>
            </a:lvl1pPr>
          </a:lstStyle>
          <a:p>
            <a:fld id="{A2D609A1-CCB2-4889-B46C-6B2E8B1DED32}" type="datetime1">
              <a:rPr lang="en-GB" altLang="en-US"/>
              <a:pPr/>
              <a:t>15/01/2023</a:t>
            </a:fld>
            <a:endParaRPr lang="en-GB" altLang="en-US"/>
          </a:p>
        </p:txBody>
      </p:sp>
      <p:sp>
        <p:nvSpPr>
          <p:cNvPr id="5" name="Slide Number Placeholder 5">
            <a:extLst>
              <a:ext uri="{FF2B5EF4-FFF2-40B4-BE49-F238E27FC236}">
                <a16:creationId xmlns:a16="http://schemas.microsoft.com/office/drawing/2014/main" id="{A30A6706-9118-4C21-A3B0-86F51188BBB5}"/>
              </a:ext>
            </a:extLst>
          </p:cNvPr>
          <p:cNvSpPr>
            <a:spLocks noGrp="1"/>
          </p:cNvSpPr>
          <p:nvPr>
            <p:ph type="sldNum" sz="quarter" idx="11"/>
          </p:nvPr>
        </p:nvSpPr>
        <p:spPr/>
        <p:txBody>
          <a:bodyPr/>
          <a:lstStyle>
            <a:lvl1pPr>
              <a:defRPr/>
            </a:lvl1pPr>
          </a:lstStyle>
          <a:p>
            <a:fld id="{FE684710-2852-47A7-8778-10DE0A71F412}" type="slidenum">
              <a:rPr lang="en-GB" altLang="en-US"/>
              <a:pPr/>
              <a:t>‹#›</a:t>
            </a:fld>
            <a:endParaRPr lang="en-GB" altLang="en-US"/>
          </a:p>
        </p:txBody>
      </p:sp>
    </p:spTree>
    <p:extLst>
      <p:ext uri="{BB962C8B-B14F-4D97-AF65-F5344CB8AC3E}">
        <p14:creationId xmlns:p14="http://schemas.microsoft.com/office/powerpoint/2010/main" val="1585332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4E762-966D-41AD-9219-54620AC8E8B9}"/>
              </a:ext>
            </a:extLst>
          </p:cNvPr>
          <p:cNvSpPr>
            <a:spLocks noGrp="1"/>
          </p:cNvSpPr>
          <p:nvPr>
            <p:ph type="dt" sz="half" idx="10"/>
          </p:nvPr>
        </p:nvSpPr>
        <p:spPr/>
        <p:txBody>
          <a:bodyPr/>
          <a:lstStyle>
            <a:lvl1pPr>
              <a:defRPr/>
            </a:lvl1pPr>
          </a:lstStyle>
          <a:p>
            <a:fld id="{FB0DD136-2FEF-41DE-AC84-6D25AADC921A}" type="datetime1">
              <a:rPr lang="en-GB" altLang="en-US"/>
              <a:pPr/>
              <a:t>15/01/2023</a:t>
            </a:fld>
            <a:endParaRPr lang="en-GB" altLang="en-US"/>
          </a:p>
        </p:txBody>
      </p:sp>
      <p:sp>
        <p:nvSpPr>
          <p:cNvPr id="5" name="Slide Number Placeholder 5">
            <a:extLst>
              <a:ext uri="{FF2B5EF4-FFF2-40B4-BE49-F238E27FC236}">
                <a16:creationId xmlns:a16="http://schemas.microsoft.com/office/drawing/2014/main" id="{B45C2613-68DB-4E34-9668-44FE7F8CDF0F}"/>
              </a:ext>
            </a:extLst>
          </p:cNvPr>
          <p:cNvSpPr>
            <a:spLocks noGrp="1"/>
          </p:cNvSpPr>
          <p:nvPr>
            <p:ph type="sldNum" sz="quarter" idx="11"/>
          </p:nvPr>
        </p:nvSpPr>
        <p:spPr/>
        <p:txBody>
          <a:bodyPr/>
          <a:lstStyle>
            <a:lvl1pPr>
              <a:defRPr/>
            </a:lvl1pPr>
          </a:lstStyle>
          <a:p>
            <a:fld id="{589C4E09-1A40-4E69-BC00-CC65AFA16E0B}" type="slidenum">
              <a:rPr lang="en-GB" altLang="en-US"/>
              <a:pPr/>
              <a:t>‹#›</a:t>
            </a:fld>
            <a:endParaRPr lang="en-GB" altLang="en-US"/>
          </a:p>
        </p:txBody>
      </p:sp>
    </p:spTree>
    <p:extLst>
      <p:ext uri="{BB962C8B-B14F-4D97-AF65-F5344CB8AC3E}">
        <p14:creationId xmlns:p14="http://schemas.microsoft.com/office/powerpoint/2010/main" val="1619727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801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2494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9542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5619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7145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30616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83046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61894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0229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28701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1074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929921DE-DBBF-4845-A34D-8D72FA9DA27B}"/>
              </a:ext>
            </a:extLst>
          </p:cNvPr>
          <p:cNvGrpSpPr>
            <a:grpSpLocks/>
          </p:cNvGrpSpPr>
          <p:nvPr/>
        </p:nvGrpSpPr>
        <p:grpSpPr bwMode="auto">
          <a:xfrm>
            <a:off x="-4233" y="2438401"/>
            <a:ext cx="12196233" cy="1063625"/>
            <a:chOff x="-2" y="1536"/>
            <a:chExt cx="5762" cy="670"/>
          </a:xfrm>
        </p:grpSpPr>
        <p:grpSp>
          <p:nvGrpSpPr>
            <p:cNvPr id="5" name="Group 3">
              <a:extLst>
                <a:ext uri="{FF2B5EF4-FFF2-40B4-BE49-F238E27FC236}">
                  <a16:creationId xmlns:a16="http://schemas.microsoft.com/office/drawing/2014/main" id="{3A58B5F7-685C-4F97-83CA-238E9C700AA8}"/>
                </a:ext>
              </a:extLst>
            </p:cNvPr>
            <p:cNvGrpSpPr>
              <a:grpSpLocks/>
            </p:cNvGrpSpPr>
            <p:nvPr/>
          </p:nvGrpSpPr>
          <p:grpSpPr bwMode="auto">
            <a:xfrm flipH="1">
              <a:off x="-2" y="1562"/>
              <a:ext cx="5762" cy="638"/>
              <a:chOff x="-2" y="1562"/>
              <a:chExt cx="5762" cy="638"/>
            </a:xfrm>
          </p:grpSpPr>
          <p:sp>
            <p:nvSpPr>
              <p:cNvPr id="8" name="Freeform 4">
                <a:extLst>
                  <a:ext uri="{FF2B5EF4-FFF2-40B4-BE49-F238E27FC236}">
                    <a16:creationId xmlns:a16="http://schemas.microsoft.com/office/drawing/2014/main" id="{FA63B15E-5622-4367-AFF7-94805DA7F18E}"/>
                  </a:ext>
                </a:extLst>
              </p:cNvPr>
              <p:cNvSpPr>
                <a:spLocks/>
              </p:cNvSpPr>
              <p:nvPr/>
            </p:nvSpPr>
            <p:spPr bwMode="ltGray">
              <a:xfrm rot="-5400000">
                <a:off x="2554" y="-993"/>
                <a:ext cx="624" cy="5745"/>
              </a:xfrm>
              <a:custGeom>
                <a:avLst/>
                <a:gdLst>
                  <a:gd name="T0" fmla="*/ 0 w 1000"/>
                  <a:gd name="T1" fmla="*/ 0 h 720"/>
                  <a:gd name="T2" fmla="*/ 0 w 1000"/>
                  <a:gd name="T3" fmla="*/ 2147483646 h 720"/>
                  <a:gd name="T4" fmla="*/ 1 w 1000"/>
                  <a:gd name="T5" fmla="*/ 2147483646 h 720"/>
                  <a:gd name="T6" fmla="*/ 1 w 1000"/>
                  <a:gd name="T7" fmla="*/ 0 h 720"/>
                  <a:gd name="T8" fmla="*/ 0 w 1000"/>
                  <a:gd name="T9" fmla="*/ 0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0" h="720">
                    <a:moveTo>
                      <a:pt x="0" y="0"/>
                    </a:moveTo>
                    <a:lnTo>
                      <a:pt x="0" y="720"/>
                    </a:lnTo>
                    <a:lnTo>
                      <a:pt x="1000" y="720"/>
                    </a:lnTo>
                    <a:lnTo>
                      <a:pt x="1000" y="0"/>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9" name="Freeform 5">
                <a:extLst>
                  <a:ext uri="{FF2B5EF4-FFF2-40B4-BE49-F238E27FC236}">
                    <a16:creationId xmlns:a16="http://schemas.microsoft.com/office/drawing/2014/main" id="{3653AD2B-B68F-4415-94EB-D0C5458AF4A2}"/>
                  </a:ext>
                </a:extLst>
              </p:cNvPr>
              <p:cNvSpPr>
                <a:spLocks/>
              </p:cNvSpPr>
              <p:nvPr/>
            </p:nvSpPr>
            <p:spPr bwMode="ltGray">
              <a:xfrm rot="-5400000">
                <a:off x="1318" y="1669"/>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 name="Freeform 6">
                <a:extLst>
                  <a:ext uri="{FF2B5EF4-FFF2-40B4-BE49-F238E27FC236}">
                    <a16:creationId xmlns:a16="http://schemas.microsoft.com/office/drawing/2014/main" id="{AF9F3DA4-0C7B-4A0D-9F5F-9E8CD9607FE7}"/>
                  </a:ext>
                </a:extLst>
              </p:cNvPr>
              <p:cNvSpPr>
                <a:spLocks/>
              </p:cNvSpPr>
              <p:nvPr/>
            </p:nvSpPr>
            <p:spPr bwMode="ltGray">
              <a:xfrm rot="-5400000">
                <a:off x="982" y="1669"/>
                <a:ext cx="624" cy="422"/>
              </a:xfrm>
              <a:custGeom>
                <a:avLst/>
                <a:gdLst>
                  <a:gd name="T0" fmla="*/ 0 w 624"/>
                  <a:gd name="T1" fmla="*/ 0 h 317"/>
                  <a:gd name="T2" fmla="*/ 0 w 624"/>
                  <a:gd name="T3" fmla="*/ 14943 h 317"/>
                  <a:gd name="T4" fmla="*/ 624 w 624"/>
                  <a:gd name="T5" fmla="*/ 14943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1" name="Freeform 7">
                <a:extLst>
                  <a:ext uri="{FF2B5EF4-FFF2-40B4-BE49-F238E27FC236}">
                    <a16:creationId xmlns:a16="http://schemas.microsoft.com/office/drawing/2014/main" id="{744F9D10-A1E9-4187-BCEB-B6EC440E5EB6}"/>
                  </a:ext>
                </a:extLst>
              </p:cNvPr>
              <p:cNvSpPr>
                <a:spLocks/>
              </p:cNvSpPr>
              <p:nvPr/>
            </p:nvSpPr>
            <p:spPr bwMode="ltGray">
              <a:xfrm rot="-5400000">
                <a:off x="-62" y="1754"/>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2" name="Freeform 8">
                <a:extLst>
                  <a:ext uri="{FF2B5EF4-FFF2-40B4-BE49-F238E27FC236}">
                    <a16:creationId xmlns:a16="http://schemas.microsoft.com/office/drawing/2014/main" id="{9E294B49-76BD-4E9D-9E3B-9BF6BE8AB9EA}"/>
                  </a:ext>
                </a:extLst>
              </p:cNvPr>
              <p:cNvSpPr>
                <a:spLocks/>
              </p:cNvSpPr>
              <p:nvPr/>
            </p:nvSpPr>
            <p:spPr bwMode="ltGray">
              <a:xfrm rot="-5400000">
                <a:off x="664" y="1733"/>
                <a:ext cx="624" cy="294"/>
              </a:xfrm>
              <a:custGeom>
                <a:avLst/>
                <a:gdLst>
                  <a:gd name="T0" fmla="*/ 0 w 624"/>
                  <a:gd name="T1" fmla="*/ 0 h 317"/>
                  <a:gd name="T2" fmla="*/ 0 w 624"/>
                  <a:gd name="T3" fmla="*/ 94 h 317"/>
                  <a:gd name="T4" fmla="*/ 624 w 624"/>
                  <a:gd name="T5" fmla="*/ 94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3" name="Freeform 9">
                <a:extLst>
                  <a:ext uri="{FF2B5EF4-FFF2-40B4-BE49-F238E27FC236}">
                    <a16:creationId xmlns:a16="http://schemas.microsoft.com/office/drawing/2014/main" id="{DB614D59-2151-4DB9-9C2E-684811A3AEAC}"/>
                  </a:ext>
                </a:extLst>
              </p:cNvPr>
              <p:cNvSpPr>
                <a:spLocks/>
              </p:cNvSpPr>
              <p:nvPr/>
            </p:nvSpPr>
            <p:spPr bwMode="ltGray">
              <a:xfrm rot="-5400000">
                <a:off x="442" y="1699"/>
                <a:ext cx="624" cy="362"/>
              </a:xfrm>
              <a:custGeom>
                <a:avLst/>
                <a:gdLst>
                  <a:gd name="T0" fmla="*/ 0 w 624"/>
                  <a:gd name="T1" fmla="*/ 0 h 272"/>
                  <a:gd name="T2" fmla="*/ 0 w 624"/>
                  <a:gd name="T3" fmla="*/ 14867 h 272"/>
                  <a:gd name="T4" fmla="*/ 240 w 624"/>
                  <a:gd name="T5" fmla="*/ 13125 h 272"/>
                  <a:gd name="T6" fmla="*/ 624 w 624"/>
                  <a:gd name="T7" fmla="*/ 14867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4" name="Freeform 10">
                <a:extLst>
                  <a:ext uri="{FF2B5EF4-FFF2-40B4-BE49-F238E27FC236}">
                    <a16:creationId xmlns:a16="http://schemas.microsoft.com/office/drawing/2014/main" id="{2FE949E8-452D-47DD-AE11-C447E3AB826E}"/>
                  </a:ext>
                </a:extLst>
              </p:cNvPr>
              <p:cNvSpPr>
                <a:spLocks/>
              </p:cNvSpPr>
              <p:nvPr/>
            </p:nvSpPr>
            <p:spPr bwMode="ltGray">
              <a:xfrm rot="-5400000">
                <a:off x="151" y="1729"/>
                <a:ext cx="632" cy="315"/>
              </a:xfrm>
              <a:custGeom>
                <a:avLst/>
                <a:gdLst>
                  <a:gd name="T0" fmla="*/ 8 w 632"/>
                  <a:gd name="T1" fmla="*/ 7 h 362"/>
                  <a:gd name="T2" fmla="*/ 8 w 632"/>
                  <a:gd name="T3" fmla="*/ 44 h 362"/>
                  <a:gd name="T4" fmla="*/ 248 w 632"/>
                  <a:gd name="T5" fmla="*/ 44 h 362"/>
                  <a:gd name="T6" fmla="*/ 632 w 632"/>
                  <a:gd name="T7" fmla="*/ 44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5" name="Freeform 11">
                <a:extLst>
                  <a:ext uri="{FF2B5EF4-FFF2-40B4-BE49-F238E27FC236}">
                    <a16:creationId xmlns:a16="http://schemas.microsoft.com/office/drawing/2014/main" id="{8B69B6E5-35FE-44C2-9ED2-9249D14AB8C5}"/>
                  </a:ext>
                </a:extLst>
              </p:cNvPr>
              <p:cNvSpPr>
                <a:spLocks/>
              </p:cNvSpPr>
              <p:nvPr/>
            </p:nvSpPr>
            <p:spPr bwMode="ltGray">
              <a:xfrm rot="-5400000">
                <a:off x="3206" y="1665"/>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6" name="Freeform 12">
                <a:extLst>
                  <a:ext uri="{FF2B5EF4-FFF2-40B4-BE49-F238E27FC236}">
                    <a16:creationId xmlns:a16="http://schemas.microsoft.com/office/drawing/2014/main" id="{22FB6A76-FD06-4B00-A1BB-6EA9B09FA9A7}"/>
                  </a:ext>
                </a:extLst>
              </p:cNvPr>
              <p:cNvSpPr>
                <a:spLocks/>
              </p:cNvSpPr>
              <p:nvPr/>
            </p:nvSpPr>
            <p:spPr bwMode="ltGray">
              <a:xfrm rot="-5400000">
                <a:off x="2870" y="1664"/>
                <a:ext cx="624" cy="422"/>
              </a:xfrm>
              <a:custGeom>
                <a:avLst/>
                <a:gdLst>
                  <a:gd name="T0" fmla="*/ 0 w 624"/>
                  <a:gd name="T1" fmla="*/ 0 h 317"/>
                  <a:gd name="T2" fmla="*/ 0 w 624"/>
                  <a:gd name="T3" fmla="*/ 14943 h 317"/>
                  <a:gd name="T4" fmla="*/ 624 w 624"/>
                  <a:gd name="T5" fmla="*/ 14943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7" name="Freeform 13">
                <a:extLst>
                  <a:ext uri="{FF2B5EF4-FFF2-40B4-BE49-F238E27FC236}">
                    <a16:creationId xmlns:a16="http://schemas.microsoft.com/office/drawing/2014/main" id="{0AA1501D-4AA2-4354-B082-6C8FE17D77A5}"/>
                  </a:ext>
                </a:extLst>
              </p:cNvPr>
              <p:cNvSpPr>
                <a:spLocks/>
              </p:cNvSpPr>
              <p:nvPr/>
            </p:nvSpPr>
            <p:spPr bwMode="ltGray">
              <a:xfrm rot="-5400000">
                <a:off x="1825" y="1750"/>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8" name="Freeform 14">
                <a:extLst>
                  <a:ext uri="{FF2B5EF4-FFF2-40B4-BE49-F238E27FC236}">
                    <a16:creationId xmlns:a16="http://schemas.microsoft.com/office/drawing/2014/main" id="{3BE49737-55DF-496A-9120-5F57BEF9BB36}"/>
                  </a:ext>
                </a:extLst>
              </p:cNvPr>
              <p:cNvSpPr>
                <a:spLocks/>
              </p:cNvSpPr>
              <p:nvPr/>
            </p:nvSpPr>
            <p:spPr bwMode="ltGray">
              <a:xfrm rot="-5400000">
                <a:off x="2551" y="1728"/>
                <a:ext cx="624" cy="294"/>
              </a:xfrm>
              <a:custGeom>
                <a:avLst/>
                <a:gdLst>
                  <a:gd name="T0" fmla="*/ 0 w 624"/>
                  <a:gd name="T1" fmla="*/ 0 h 317"/>
                  <a:gd name="T2" fmla="*/ 0 w 624"/>
                  <a:gd name="T3" fmla="*/ 94 h 317"/>
                  <a:gd name="T4" fmla="*/ 624 w 624"/>
                  <a:gd name="T5" fmla="*/ 94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9" name="Freeform 15">
                <a:extLst>
                  <a:ext uri="{FF2B5EF4-FFF2-40B4-BE49-F238E27FC236}">
                    <a16:creationId xmlns:a16="http://schemas.microsoft.com/office/drawing/2014/main" id="{21F8BE84-46D6-4CB9-8DFE-0958B7CA9A76}"/>
                  </a:ext>
                </a:extLst>
              </p:cNvPr>
              <p:cNvSpPr>
                <a:spLocks/>
              </p:cNvSpPr>
              <p:nvPr/>
            </p:nvSpPr>
            <p:spPr bwMode="ltGray">
              <a:xfrm rot="-5400000">
                <a:off x="2325" y="1695"/>
                <a:ext cx="624" cy="361"/>
              </a:xfrm>
              <a:custGeom>
                <a:avLst/>
                <a:gdLst>
                  <a:gd name="T0" fmla="*/ 0 w 624"/>
                  <a:gd name="T1" fmla="*/ 0 h 272"/>
                  <a:gd name="T2" fmla="*/ 0 w 624"/>
                  <a:gd name="T3" fmla="*/ 14302 h 272"/>
                  <a:gd name="T4" fmla="*/ 240 w 624"/>
                  <a:gd name="T5" fmla="*/ 12644 h 272"/>
                  <a:gd name="T6" fmla="*/ 624 w 624"/>
                  <a:gd name="T7" fmla="*/ 14302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20" name="Freeform 16">
                <a:extLst>
                  <a:ext uri="{FF2B5EF4-FFF2-40B4-BE49-F238E27FC236}">
                    <a16:creationId xmlns:a16="http://schemas.microsoft.com/office/drawing/2014/main" id="{947514B7-D1D8-4A94-B212-D9916E7585E2}"/>
                  </a:ext>
                </a:extLst>
              </p:cNvPr>
              <p:cNvSpPr>
                <a:spLocks/>
              </p:cNvSpPr>
              <p:nvPr/>
            </p:nvSpPr>
            <p:spPr bwMode="ltGray">
              <a:xfrm rot="-5400000">
                <a:off x="2043" y="1721"/>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21" name="Freeform 17">
                <a:extLst>
                  <a:ext uri="{FF2B5EF4-FFF2-40B4-BE49-F238E27FC236}">
                    <a16:creationId xmlns:a16="http://schemas.microsoft.com/office/drawing/2014/main" id="{9683E4E8-3E1C-4C0E-8FF8-8FBA79DC0CBF}"/>
                  </a:ext>
                </a:extLst>
              </p:cNvPr>
              <p:cNvSpPr>
                <a:spLocks/>
              </p:cNvSpPr>
              <p:nvPr/>
            </p:nvSpPr>
            <p:spPr bwMode="ltGray">
              <a:xfrm rot="-5400000">
                <a:off x="4072" y="1669"/>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22" name="Freeform 18">
                <a:extLst>
                  <a:ext uri="{FF2B5EF4-FFF2-40B4-BE49-F238E27FC236}">
                    <a16:creationId xmlns:a16="http://schemas.microsoft.com/office/drawing/2014/main" id="{CDE3BF01-5B0A-45A5-864C-0D5081A06BFE}"/>
                  </a:ext>
                </a:extLst>
              </p:cNvPr>
              <p:cNvSpPr>
                <a:spLocks/>
              </p:cNvSpPr>
              <p:nvPr/>
            </p:nvSpPr>
            <p:spPr bwMode="ltGray">
              <a:xfrm rot="-5400000">
                <a:off x="3736" y="1669"/>
                <a:ext cx="624" cy="422"/>
              </a:xfrm>
              <a:custGeom>
                <a:avLst/>
                <a:gdLst>
                  <a:gd name="T0" fmla="*/ 0 w 624"/>
                  <a:gd name="T1" fmla="*/ 0 h 317"/>
                  <a:gd name="T2" fmla="*/ 0 w 624"/>
                  <a:gd name="T3" fmla="*/ 14943 h 317"/>
                  <a:gd name="T4" fmla="*/ 624 w 624"/>
                  <a:gd name="T5" fmla="*/ 14943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23" name="Freeform 19">
                <a:extLst>
                  <a:ext uri="{FF2B5EF4-FFF2-40B4-BE49-F238E27FC236}">
                    <a16:creationId xmlns:a16="http://schemas.microsoft.com/office/drawing/2014/main" id="{BE021768-1971-470C-B9CE-293DA09A87E9}"/>
                  </a:ext>
                </a:extLst>
              </p:cNvPr>
              <p:cNvSpPr>
                <a:spLocks/>
              </p:cNvSpPr>
              <p:nvPr/>
            </p:nvSpPr>
            <p:spPr bwMode="ltGray">
              <a:xfrm rot="-5400000">
                <a:off x="4579" y="1750"/>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24" name="Freeform 20">
                <a:extLst>
                  <a:ext uri="{FF2B5EF4-FFF2-40B4-BE49-F238E27FC236}">
                    <a16:creationId xmlns:a16="http://schemas.microsoft.com/office/drawing/2014/main" id="{99A2CB86-D610-447E-B2E9-2FFE880E91A9}"/>
                  </a:ext>
                </a:extLst>
              </p:cNvPr>
              <p:cNvSpPr>
                <a:spLocks/>
              </p:cNvSpPr>
              <p:nvPr/>
            </p:nvSpPr>
            <p:spPr bwMode="ltGray">
              <a:xfrm>
                <a:off x="5469" y="1562"/>
                <a:ext cx="291" cy="625"/>
              </a:xfrm>
              <a:custGeom>
                <a:avLst/>
                <a:gdLst>
                  <a:gd name="T0" fmla="*/ 0 w 291"/>
                  <a:gd name="T1" fmla="*/ 624 h 625"/>
                  <a:gd name="T2" fmla="*/ 291 w 291"/>
                  <a:gd name="T3" fmla="*/ 625 h 625"/>
                  <a:gd name="T4" fmla="*/ 291 w 291"/>
                  <a:gd name="T5" fmla="*/ 6 h 625"/>
                  <a:gd name="T6" fmla="*/ 0 w 291"/>
                  <a:gd name="T7" fmla="*/ 0 h 625"/>
                  <a:gd name="T8" fmla="*/ 0 w 291"/>
                  <a:gd name="T9" fmla="*/ 624 h 6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1" h="625">
                    <a:moveTo>
                      <a:pt x="0" y="624"/>
                    </a:moveTo>
                    <a:lnTo>
                      <a:pt x="291" y="625"/>
                    </a:lnTo>
                    <a:lnTo>
                      <a:pt x="291" y="6"/>
                    </a:lnTo>
                    <a:lnTo>
                      <a:pt x="0" y="0"/>
                    </a:lnTo>
                    <a:cubicBezTo>
                      <a:pt x="39" y="384"/>
                      <a:pt x="0" y="494"/>
                      <a:pt x="0" y="624"/>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25" name="Freeform 21">
                <a:extLst>
                  <a:ext uri="{FF2B5EF4-FFF2-40B4-BE49-F238E27FC236}">
                    <a16:creationId xmlns:a16="http://schemas.microsoft.com/office/drawing/2014/main" id="{B0244A28-C2B3-4D4E-A2F7-0F4B0F0CF51D}"/>
                  </a:ext>
                </a:extLst>
              </p:cNvPr>
              <p:cNvSpPr>
                <a:spLocks/>
              </p:cNvSpPr>
              <p:nvPr/>
            </p:nvSpPr>
            <p:spPr bwMode="ltGray">
              <a:xfrm rot="-5400000">
                <a:off x="5079" y="1695"/>
                <a:ext cx="624" cy="361"/>
              </a:xfrm>
              <a:custGeom>
                <a:avLst/>
                <a:gdLst>
                  <a:gd name="T0" fmla="*/ 0 w 624"/>
                  <a:gd name="T1" fmla="*/ 0 h 272"/>
                  <a:gd name="T2" fmla="*/ 0 w 624"/>
                  <a:gd name="T3" fmla="*/ 14302 h 272"/>
                  <a:gd name="T4" fmla="*/ 240 w 624"/>
                  <a:gd name="T5" fmla="*/ 12644 h 272"/>
                  <a:gd name="T6" fmla="*/ 624 w 624"/>
                  <a:gd name="T7" fmla="*/ 14302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26" name="Freeform 22">
                <a:extLst>
                  <a:ext uri="{FF2B5EF4-FFF2-40B4-BE49-F238E27FC236}">
                    <a16:creationId xmlns:a16="http://schemas.microsoft.com/office/drawing/2014/main" id="{403ED647-6892-4537-AA80-ED0374257DFC}"/>
                  </a:ext>
                </a:extLst>
              </p:cNvPr>
              <p:cNvSpPr>
                <a:spLocks/>
              </p:cNvSpPr>
              <p:nvPr/>
            </p:nvSpPr>
            <p:spPr bwMode="ltGray">
              <a:xfrm rot="-5400000">
                <a:off x="4797" y="1721"/>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grpSp>
        <p:sp>
          <p:nvSpPr>
            <p:cNvPr id="6" name="Freeform 23">
              <a:extLst>
                <a:ext uri="{FF2B5EF4-FFF2-40B4-BE49-F238E27FC236}">
                  <a16:creationId xmlns:a16="http://schemas.microsoft.com/office/drawing/2014/main" id="{39A6AD96-C020-4CB9-8E19-4B55BA5F3A9B}"/>
                </a:ext>
              </a:extLst>
            </p:cNvPr>
            <p:cNvSpPr>
              <a:spLocks/>
            </p:cNvSpPr>
            <p:nvPr/>
          </p:nvSpPr>
          <p:spPr bwMode="ltGray">
            <a:xfrm flipH="1">
              <a:off x="-2" y="1536"/>
              <a:ext cx="5762" cy="412"/>
            </a:xfrm>
            <a:custGeom>
              <a:avLst/>
              <a:gdLst>
                <a:gd name="T0" fmla="*/ 0 w 5762"/>
                <a:gd name="T1" fmla="*/ 507 h 385"/>
                <a:gd name="T2" fmla="*/ 5762 w 5762"/>
                <a:gd name="T3" fmla="*/ 485 h 385"/>
                <a:gd name="T4" fmla="*/ 5762 w 5762"/>
                <a:gd name="T5" fmla="*/ 4 h 385"/>
                <a:gd name="T6" fmla="*/ 0 w 5762"/>
                <a:gd name="T7" fmla="*/ 0 h 385"/>
                <a:gd name="T8" fmla="*/ 0 w 5762"/>
                <a:gd name="T9" fmla="*/ 507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2" h="385">
                  <a:moveTo>
                    <a:pt x="0" y="196"/>
                  </a:moveTo>
                  <a:cubicBezTo>
                    <a:pt x="1667" y="385"/>
                    <a:pt x="2275" y="93"/>
                    <a:pt x="5762" y="188"/>
                  </a:cubicBezTo>
                  <a:lnTo>
                    <a:pt x="5762" y="4"/>
                  </a:lnTo>
                  <a:lnTo>
                    <a:pt x="0" y="0"/>
                  </a:lnTo>
                  <a:lnTo>
                    <a:pt x="0" y="196"/>
                  </a:lnTo>
                  <a:close/>
                </a:path>
              </a:pathLst>
            </a:custGeom>
            <a:gradFill rotWithShape="0">
              <a:gsLst>
                <a:gs pos="0">
                  <a:schemeClr val="bg1"/>
                </a:gs>
                <a:gs pos="100000">
                  <a:srgbClr val="767676"/>
                </a:gs>
              </a:gsLst>
              <a:lin ang="5400000" scaled="1"/>
            </a:gradFill>
            <a:ln>
              <a:noFill/>
            </a:ln>
            <a:extLst>
              <a:ext uri="{91240B29-F687-4F45-9708-019B960494DF}">
                <a14:hiddenLine xmlns:a14="http://schemas.microsoft.com/office/drawing/2010/main" w="9525" cap="flat">
                  <a:solidFill>
                    <a:srgbClr val="000000"/>
                  </a:solidFill>
                  <a:prstDash val="solid"/>
                  <a:miter lim="800000"/>
                  <a:headEnd type="none" w="med" len="med"/>
                  <a:tailEnd type="none" w="med" len="med"/>
                </a14:hiddenLine>
              </a:ext>
            </a:extLst>
          </p:spPr>
          <p:txBody>
            <a:bodyPr wrap="none" anchor="ctr"/>
            <a:lstStyle/>
            <a:p>
              <a:endParaRPr lang="en-GB" sz="1800"/>
            </a:p>
          </p:txBody>
        </p:sp>
        <p:sp>
          <p:nvSpPr>
            <p:cNvPr id="7" name="Freeform 24">
              <a:extLst>
                <a:ext uri="{FF2B5EF4-FFF2-40B4-BE49-F238E27FC236}">
                  <a16:creationId xmlns:a16="http://schemas.microsoft.com/office/drawing/2014/main" id="{3F1D9839-1FF4-4460-9431-6E1CA3BCFBA8}"/>
                </a:ext>
              </a:extLst>
            </p:cNvPr>
            <p:cNvSpPr>
              <a:spLocks/>
            </p:cNvSpPr>
            <p:nvPr/>
          </p:nvSpPr>
          <p:spPr bwMode="ltGray">
            <a:xfrm flipH="1">
              <a:off x="-2" y="2017"/>
              <a:ext cx="5761" cy="189"/>
            </a:xfrm>
            <a:custGeom>
              <a:avLst/>
              <a:gdLst>
                <a:gd name="T0" fmla="*/ 0 w 5761"/>
                <a:gd name="T1" fmla="*/ 28 h 189"/>
                <a:gd name="T2" fmla="*/ 5761 w 5761"/>
                <a:gd name="T3" fmla="*/ 0 h 189"/>
                <a:gd name="T4" fmla="*/ 5761 w 5761"/>
                <a:gd name="T5" fmla="*/ 189 h 189"/>
                <a:gd name="T6" fmla="*/ 1 w 5761"/>
                <a:gd name="T7" fmla="*/ 189 h 189"/>
                <a:gd name="T8" fmla="*/ 0 w 5761"/>
                <a:gd name="T9" fmla="*/ 28 h 1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1" h="189">
                  <a:moveTo>
                    <a:pt x="0" y="28"/>
                  </a:moveTo>
                  <a:cubicBezTo>
                    <a:pt x="961" y="0"/>
                    <a:pt x="4971" y="161"/>
                    <a:pt x="5761" y="0"/>
                  </a:cubicBezTo>
                  <a:lnTo>
                    <a:pt x="5761" y="189"/>
                  </a:lnTo>
                  <a:lnTo>
                    <a:pt x="1" y="189"/>
                  </a:lnTo>
                  <a:lnTo>
                    <a:pt x="0" y="28"/>
                  </a:lnTo>
                  <a:close/>
                </a:path>
              </a:pathLst>
            </a:custGeom>
            <a:gradFill rotWithShape="0">
              <a:gsLst>
                <a:gs pos="0">
                  <a:srgbClr val="767676"/>
                </a:gs>
                <a:gs pos="100000">
                  <a:schemeClr val="bg1"/>
                </a:gs>
              </a:gsLst>
              <a:lin ang="5400000" scaled="1"/>
            </a:gra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wrap="none" anchor="ctr"/>
            <a:lstStyle/>
            <a:p>
              <a:endParaRPr lang="en-GB" sz="1800"/>
            </a:p>
          </p:txBody>
        </p:sp>
      </p:grpSp>
      <p:sp>
        <p:nvSpPr>
          <p:cNvPr id="33817" name="Rectangle 25"/>
          <p:cNvSpPr>
            <a:spLocks noGrp="1" noChangeArrowheads="1"/>
          </p:cNvSpPr>
          <p:nvPr>
            <p:ph type="ctrTitle"/>
          </p:nvPr>
        </p:nvSpPr>
        <p:spPr>
          <a:xfrm>
            <a:off x="1564217" y="1341438"/>
            <a:ext cx="10363200" cy="1143000"/>
          </a:xfrm>
        </p:spPr>
        <p:txBody>
          <a:bodyPr/>
          <a:lstStyle>
            <a:lvl1pPr>
              <a:defRPr/>
            </a:lvl1pPr>
          </a:lstStyle>
          <a:p>
            <a:r>
              <a:rPr lang="en-US"/>
              <a:t>Click to edit Master title style</a:t>
            </a:r>
          </a:p>
        </p:txBody>
      </p:sp>
      <p:sp>
        <p:nvSpPr>
          <p:cNvPr id="33818" name="Rectangle 26"/>
          <p:cNvSpPr>
            <a:spLocks noGrp="1" noChangeArrowheads="1"/>
          </p:cNvSpPr>
          <p:nvPr>
            <p:ph type="subTitle" idx="1"/>
          </p:nvPr>
        </p:nvSpPr>
        <p:spPr>
          <a:xfrm>
            <a:off x="1555751" y="3886200"/>
            <a:ext cx="8534400" cy="1752600"/>
          </a:xfrm>
        </p:spPr>
        <p:txBody>
          <a:bodyPr/>
          <a:lstStyle>
            <a:lvl1pPr marL="0" indent="0">
              <a:buFont typeface="Monotype Sorts" pitchFamily="2" charset="2"/>
              <a:buNone/>
              <a:defRPr/>
            </a:lvl1pPr>
          </a:lstStyle>
          <a:p>
            <a:r>
              <a:rPr lang="en-US"/>
              <a:t>Click to edit Master subtitle style</a:t>
            </a:r>
          </a:p>
        </p:txBody>
      </p:sp>
      <p:sp>
        <p:nvSpPr>
          <p:cNvPr id="27" name="Rectangle 27">
            <a:extLst>
              <a:ext uri="{FF2B5EF4-FFF2-40B4-BE49-F238E27FC236}">
                <a16:creationId xmlns:a16="http://schemas.microsoft.com/office/drawing/2014/main" id="{5ADB0C2E-0E79-4C84-AC72-98180C2DA0D9}"/>
              </a:ext>
            </a:extLst>
          </p:cNvPr>
          <p:cNvSpPr>
            <a:spLocks noGrp="1" noChangeArrowheads="1"/>
          </p:cNvSpPr>
          <p:nvPr>
            <p:ph type="dt" sz="half" idx="10"/>
          </p:nvPr>
        </p:nvSpPr>
        <p:spPr>
          <a:xfrm>
            <a:off x="1555751" y="6248400"/>
            <a:ext cx="2540000" cy="457200"/>
          </a:xfrm>
        </p:spPr>
        <p:txBody>
          <a:bodyPr/>
          <a:lstStyle>
            <a:lvl1pPr>
              <a:defRPr>
                <a:solidFill>
                  <a:srgbClr val="000000"/>
                </a:solidFill>
              </a:defRPr>
            </a:lvl1pPr>
          </a:lstStyle>
          <a:p>
            <a:pPr>
              <a:defRPr/>
            </a:pPr>
            <a:endParaRPr lang="en-US"/>
          </a:p>
        </p:txBody>
      </p:sp>
      <p:sp>
        <p:nvSpPr>
          <p:cNvPr id="28" name="Rectangle 28">
            <a:extLst>
              <a:ext uri="{FF2B5EF4-FFF2-40B4-BE49-F238E27FC236}">
                <a16:creationId xmlns:a16="http://schemas.microsoft.com/office/drawing/2014/main" id="{DF6FCD98-BF95-416E-94A7-38E69B51D28C}"/>
              </a:ext>
            </a:extLst>
          </p:cNvPr>
          <p:cNvSpPr>
            <a:spLocks noGrp="1" noChangeArrowheads="1"/>
          </p:cNvSpPr>
          <p:nvPr>
            <p:ph type="ftr" sz="quarter" idx="11"/>
          </p:nvPr>
        </p:nvSpPr>
        <p:spPr/>
        <p:txBody>
          <a:bodyPr/>
          <a:lstStyle>
            <a:lvl1pPr>
              <a:defRPr>
                <a:solidFill>
                  <a:srgbClr val="000000"/>
                </a:solidFill>
              </a:defRPr>
            </a:lvl1pPr>
          </a:lstStyle>
          <a:p>
            <a:pPr>
              <a:defRPr/>
            </a:pPr>
            <a:endParaRPr lang="en-US"/>
          </a:p>
        </p:txBody>
      </p:sp>
      <p:sp>
        <p:nvSpPr>
          <p:cNvPr id="29" name="Rectangle 29">
            <a:extLst>
              <a:ext uri="{FF2B5EF4-FFF2-40B4-BE49-F238E27FC236}">
                <a16:creationId xmlns:a16="http://schemas.microsoft.com/office/drawing/2014/main" id="{D2950F7D-EC34-4E06-88B8-FBB4E530753A}"/>
              </a:ext>
            </a:extLst>
          </p:cNvPr>
          <p:cNvSpPr>
            <a:spLocks noGrp="1" noChangeArrowheads="1"/>
          </p:cNvSpPr>
          <p:nvPr>
            <p:ph type="sldNum" sz="quarter" idx="12"/>
          </p:nvPr>
        </p:nvSpPr>
        <p:spPr/>
        <p:txBody>
          <a:bodyPr/>
          <a:lstStyle>
            <a:lvl1pPr>
              <a:defRPr>
                <a:solidFill>
                  <a:srgbClr val="000000"/>
                </a:solidFill>
              </a:defRPr>
            </a:lvl1pPr>
          </a:lstStyle>
          <a:p>
            <a:pPr>
              <a:defRPr/>
            </a:pPr>
            <a:fld id="{1438A7CF-F38D-4DEC-B4A4-185B8322CAA2}" type="slidenum">
              <a:rPr lang="en-US" altLang="en-US"/>
              <a:pPr>
                <a:defRPr/>
              </a:pPr>
              <a:t>‹#›</a:t>
            </a:fld>
            <a:endParaRPr lang="en-US" altLang="en-US"/>
          </a:p>
        </p:txBody>
      </p:sp>
    </p:spTree>
    <p:extLst>
      <p:ext uri="{BB962C8B-B14F-4D97-AF65-F5344CB8AC3E}">
        <p14:creationId xmlns:p14="http://schemas.microsoft.com/office/powerpoint/2010/main" val="28841917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7">
            <a:extLst>
              <a:ext uri="{FF2B5EF4-FFF2-40B4-BE49-F238E27FC236}">
                <a16:creationId xmlns:a16="http://schemas.microsoft.com/office/drawing/2014/main" id="{B2CE2F70-05C8-4E2A-90F8-C65F67242DA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E21DC98A-A85F-4F47-9429-1089B59955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9EAF9A43-EC84-4083-8BD4-BF33F743960B}"/>
              </a:ext>
            </a:extLst>
          </p:cNvPr>
          <p:cNvSpPr>
            <a:spLocks noGrp="1" noChangeArrowheads="1"/>
          </p:cNvSpPr>
          <p:nvPr>
            <p:ph type="sldNum" sz="quarter" idx="12"/>
          </p:nvPr>
        </p:nvSpPr>
        <p:spPr>
          <a:ln/>
        </p:spPr>
        <p:txBody>
          <a:bodyPr/>
          <a:lstStyle>
            <a:lvl1pPr>
              <a:defRPr/>
            </a:lvl1pPr>
          </a:lstStyle>
          <a:p>
            <a:pPr>
              <a:defRPr/>
            </a:pPr>
            <a:fld id="{80E559CE-6A8A-4E1F-8F4E-E32309BEC73C}" type="slidenum">
              <a:rPr lang="en-US" altLang="en-US"/>
              <a:pPr>
                <a:defRPr/>
              </a:pPr>
              <a:t>‹#›</a:t>
            </a:fld>
            <a:endParaRPr lang="en-US" altLang="en-US"/>
          </a:p>
        </p:txBody>
      </p:sp>
    </p:spTree>
    <p:extLst>
      <p:ext uri="{BB962C8B-B14F-4D97-AF65-F5344CB8AC3E}">
        <p14:creationId xmlns:p14="http://schemas.microsoft.com/office/powerpoint/2010/main" val="9603249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5"/>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7">
            <a:extLst>
              <a:ext uri="{FF2B5EF4-FFF2-40B4-BE49-F238E27FC236}">
                <a16:creationId xmlns:a16="http://schemas.microsoft.com/office/drawing/2014/main" id="{92B92897-9758-4BEA-8969-702E1389CC6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89533C3E-C47F-492F-A98D-D7EAB4519B0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D760D522-F4E7-4466-830C-A5B6AAAC8DD5}"/>
              </a:ext>
            </a:extLst>
          </p:cNvPr>
          <p:cNvSpPr>
            <a:spLocks noGrp="1" noChangeArrowheads="1"/>
          </p:cNvSpPr>
          <p:nvPr>
            <p:ph type="sldNum" sz="quarter" idx="12"/>
          </p:nvPr>
        </p:nvSpPr>
        <p:spPr>
          <a:ln/>
        </p:spPr>
        <p:txBody>
          <a:bodyPr/>
          <a:lstStyle>
            <a:lvl1pPr>
              <a:defRPr/>
            </a:lvl1pPr>
          </a:lstStyle>
          <a:p>
            <a:pPr>
              <a:defRPr/>
            </a:pPr>
            <a:fld id="{5DFB9153-CD24-4AF2-9C13-18261BD540B9}" type="slidenum">
              <a:rPr lang="en-US" altLang="en-US"/>
              <a:pPr>
                <a:defRPr/>
              </a:pPr>
              <a:t>‹#›</a:t>
            </a:fld>
            <a:endParaRPr lang="en-US" altLang="en-US"/>
          </a:p>
        </p:txBody>
      </p:sp>
    </p:spTree>
    <p:extLst>
      <p:ext uri="{BB962C8B-B14F-4D97-AF65-F5344CB8AC3E}">
        <p14:creationId xmlns:p14="http://schemas.microsoft.com/office/powerpoint/2010/main" val="212723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564217"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47417"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7">
            <a:extLst>
              <a:ext uri="{FF2B5EF4-FFF2-40B4-BE49-F238E27FC236}">
                <a16:creationId xmlns:a16="http://schemas.microsoft.com/office/drawing/2014/main" id="{77559515-E9A6-4B61-A05E-40A6AEAB3F7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28">
            <a:extLst>
              <a:ext uri="{FF2B5EF4-FFF2-40B4-BE49-F238E27FC236}">
                <a16:creationId xmlns:a16="http://schemas.microsoft.com/office/drawing/2014/main" id="{648F3FAC-914E-4FAC-838D-740E1B63735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29">
            <a:extLst>
              <a:ext uri="{FF2B5EF4-FFF2-40B4-BE49-F238E27FC236}">
                <a16:creationId xmlns:a16="http://schemas.microsoft.com/office/drawing/2014/main" id="{6AF2FE2C-9C8C-4986-BD05-EB94FAB5FDA2}"/>
              </a:ext>
            </a:extLst>
          </p:cNvPr>
          <p:cNvSpPr>
            <a:spLocks noGrp="1" noChangeArrowheads="1"/>
          </p:cNvSpPr>
          <p:nvPr>
            <p:ph type="sldNum" sz="quarter" idx="12"/>
          </p:nvPr>
        </p:nvSpPr>
        <p:spPr>
          <a:ln/>
        </p:spPr>
        <p:txBody>
          <a:bodyPr/>
          <a:lstStyle>
            <a:lvl1pPr>
              <a:defRPr/>
            </a:lvl1pPr>
          </a:lstStyle>
          <a:p>
            <a:pPr>
              <a:defRPr/>
            </a:pPr>
            <a:fld id="{7DA0A1C3-0B97-40A1-AB7D-B93C1A2EB242}" type="slidenum">
              <a:rPr lang="en-US" altLang="en-US"/>
              <a:pPr>
                <a:defRPr/>
              </a:pPr>
              <a:t>‹#›</a:t>
            </a:fld>
            <a:endParaRPr lang="en-US" altLang="en-US"/>
          </a:p>
        </p:txBody>
      </p:sp>
    </p:spTree>
    <p:extLst>
      <p:ext uri="{BB962C8B-B14F-4D97-AF65-F5344CB8AC3E}">
        <p14:creationId xmlns:p14="http://schemas.microsoft.com/office/powerpoint/2010/main" val="37344614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2"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2"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7">
            <a:extLst>
              <a:ext uri="{FF2B5EF4-FFF2-40B4-BE49-F238E27FC236}">
                <a16:creationId xmlns:a16="http://schemas.microsoft.com/office/drawing/2014/main" id="{CF8953AE-9AAA-459D-898E-32DDD2F8016D}"/>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28">
            <a:extLst>
              <a:ext uri="{FF2B5EF4-FFF2-40B4-BE49-F238E27FC236}">
                <a16:creationId xmlns:a16="http://schemas.microsoft.com/office/drawing/2014/main" id="{8EB5B7AC-120E-439D-9E7C-51F40741748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29">
            <a:extLst>
              <a:ext uri="{FF2B5EF4-FFF2-40B4-BE49-F238E27FC236}">
                <a16:creationId xmlns:a16="http://schemas.microsoft.com/office/drawing/2014/main" id="{CE0CCC6C-99F5-4275-B756-9EE4A26226A2}"/>
              </a:ext>
            </a:extLst>
          </p:cNvPr>
          <p:cNvSpPr>
            <a:spLocks noGrp="1" noChangeArrowheads="1"/>
          </p:cNvSpPr>
          <p:nvPr>
            <p:ph type="sldNum" sz="quarter" idx="12"/>
          </p:nvPr>
        </p:nvSpPr>
        <p:spPr>
          <a:ln/>
        </p:spPr>
        <p:txBody>
          <a:bodyPr/>
          <a:lstStyle>
            <a:lvl1pPr>
              <a:defRPr/>
            </a:lvl1pPr>
          </a:lstStyle>
          <a:p>
            <a:pPr>
              <a:defRPr/>
            </a:pPr>
            <a:fld id="{7BA69E54-9E41-41AA-8DB1-D2A043F21452}" type="slidenum">
              <a:rPr lang="en-US" altLang="en-US"/>
              <a:pPr>
                <a:defRPr/>
              </a:pPr>
              <a:t>‹#›</a:t>
            </a:fld>
            <a:endParaRPr lang="en-US" altLang="en-US"/>
          </a:p>
        </p:txBody>
      </p:sp>
    </p:spTree>
    <p:extLst>
      <p:ext uri="{BB962C8B-B14F-4D97-AF65-F5344CB8AC3E}">
        <p14:creationId xmlns:p14="http://schemas.microsoft.com/office/powerpoint/2010/main" val="17402693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7">
            <a:extLst>
              <a:ext uri="{FF2B5EF4-FFF2-40B4-BE49-F238E27FC236}">
                <a16:creationId xmlns:a16="http://schemas.microsoft.com/office/drawing/2014/main" id="{45030722-9D66-4C2D-922F-5968C2C59EEA}"/>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28">
            <a:extLst>
              <a:ext uri="{FF2B5EF4-FFF2-40B4-BE49-F238E27FC236}">
                <a16:creationId xmlns:a16="http://schemas.microsoft.com/office/drawing/2014/main" id="{0EFB2CF4-2215-49E9-8125-E9DDB35E5B4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29">
            <a:extLst>
              <a:ext uri="{FF2B5EF4-FFF2-40B4-BE49-F238E27FC236}">
                <a16:creationId xmlns:a16="http://schemas.microsoft.com/office/drawing/2014/main" id="{C1E0A04F-E25B-4CE8-BF75-9D6583555021}"/>
              </a:ext>
            </a:extLst>
          </p:cNvPr>
          <p:cNvSpPr>
            <a:spLocks noGrp="1" noChangeArrowheads="1"/>
          </p:cNvSpPr>
          <p:nvPr>
            <p:ph type="sldNum" sz="quarter" idx="12"/>
          </p:nvPr>
        </p:nvSpPr>
        <p:spPr>
          <a:ln/>
        </p:spPr>
        <p:txBody>
          <a:bodyPr/>
          <a:lstStyle>
            <a:lvl1pPr>
              <a:defRPr/>
            </a:lvl1pPr>
          </a:lstStyle>
          <a:p>
            <a:pPr>
              <a:defRPr/>
            </a:pPr>
            <a:fld id="{A28950BB-2A3A-4AF9-B361-DCC9911E6F44}" type="slidenum">
              <a:rPr lang="en-US" altLang="en-US"/>
              <a:pPr>
                <a:defRPr/>
              </a:pPr>
              <a:t>‹#›</a:t>
            </a:fld>
            <a:endParaRPr lang="en-US" altLang="en-US"/>
          </a:p>
        </p:txBody>
      </p:sp>
    </p:spTree>
    <p:extLst>
      <p:ext uri="{BB962C8B-B14F-4D97-AF65-F5344CB8AC3E}">
        <p14:creationId xmlns:p14="http://schemas.microsoft.com/office/powerpoint/2010/main" val="36904753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7">
            <a:extLst>
              <a:ext uri="{FF2B5EF4-FFF2-40B4-BE49-F238E27FC236}">
                <a16:creationId xmlns:a16="http://schemas.microsoft.com/office/drawing/2014/main" id="{2ED6EBFA-6510-4561-9F31-AA451ECE50D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28">
            <a:extLst>
              <a:ext uri="{FF2B5EF4-FFF2-40B4-BE49-F238E27FC236}">
                <a16:creationId xmlns:a16="http://schemas.microsoft.com/office/drawing/2014/main" id="{3A2A4271-A455-404C-94CE-F5C8748D8AA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29">
            <a:extLst>
              <a:ext uri="{FF2B5EF4-FFF2-40B4-BE49-F238E27FC236}">
                <a16:creationId xmlns:a16="http://schemas.microsoft.com/office/drawing/2014/main" id="{FC4031B9-9123-4ABC-8C61-FBCC076EBB2B}"/>
              </a:ext>
            </a:extLst>
          </p:cNvPr>
          <p:cNvSpPr>
            <a:spLocks noGrp="1" noChangeArrowheads="1"/>
          </p:cNvSpPr>
          <p:nvPr>
            <p:ph type="sldNum" sz="quarter" idx="12"/>
          </p:nvPr>
        </p:nvSpPr>
        <p:spPr>
          <a:ln/>
        </p:spPr>
        <p:txBody>
          <a:bodyPr/>
          <a:lstStyle>
            <a:lvl1pPr>
              <a:defRPr/>
            </a:lvl1pPr>
          </a:lstStyle>
          <a:p>
            <a:pPr>
              <a:defRPr/>
            </a:pPr>
            <a:fld id="{EC69C5E6-04FC-4498-A3AB-0FD4FFB31D4D}" type="slidenum">
              <a:rPr lang="en-US" altLang="en-US"/>
              <a:pPr>
                <a:defRPr/>
              </a:pPr>
              <a:t>‹#›</a:t>
            </a:fld>
            <a:endParaRPr lang="en-US" altLang="en-US"/>
          </a:p>
        </p:txBody>
      </p:sp>
    </p:spTree>
    <p:extLst>
      <p:ext uri="{BB962C8B-B14F-4D97-AF65-F5344CB8AC3E}">
        <p14:creationId xmlns:p14="http://schemas.microsoft.com/office/powerpoint/2010/main" val="8014398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4" y="273052"/>
            <a:ext cx="6815668"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2"/>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7">
            <a:extLst>
              <a:ext uri="{FF2B5EF4-FFF2-40B4-BE49-F238E27FC236}">
                <a16:creationId xmlns:a16="http://schemas.microsoft.com/office/drawing/2014/main" id="{F7117300-086C-45D2-B337-A05AC6DAAA5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28">
            <a:extLst>
              <a:ext uri="{FF2B5EF4-FFF2-40B4-BE49-F238E27FC236}">
                <a16:creationId xmlns:a16="http://schemas.microsoft.com/office/drawing/2014/main" id="{0AD61F42-070C-42A7-9408-64C09FDD167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29">
            <a:extLst>
              <a:ext uri="{FF2B5EF4-FFF2-40B4-BE49-F238E27FC236}">
                <a16:creationId xmlns:a16="http://schemas.microsoft.com/office/drawing/2014/main" id="{85B5D519-541B-4D95-9E3D-43827F5D3FFC}"/>
              </a:ext>
            </a:extLst>
          </p:cNvPr>
          <p:cNvSpPr>
            <a:spLocks noGrp="1" noChangeArrowheads="1"/>
          </p:cNvSpPr>
          <p:nvPr>
            <p:ph type="sldNum" sz="quarter" idx="12"/>
          </p:nvPr>
        </p:nvSpPr>
        <p:spPr>
          <a:ln/>
        </p:spPr>
        <p:txBody>
          <a:bodyPr/>
          <a:lstStyle>
            <a:lvl1pPr>
              <a:defRPr/>
            </a:lvl1pPr>
          </a:lstStyle>
          <a:p>
            <a:pPr>
              <a:defRPr/>
            </a:pPr>
            <a:fld id="{6361103B-62FA-4273-BE66-372005561B38}" type="slidenum">
              <a:rPr lang="en-US" altLang="en-US"/>
              <a:pPr>
                <a:defRPr/>
              </a:pPr>
              <a:t>‹#›</a:t>
            </a:fld>
            <a:endParaRPr lang="en-US" altLang="en-US"/>
          </a:p>
        </p:txBody>
      </p:sp>
    </p:spTree>
    <p:extLst>
      <p:ext uri="{BB962C8B-B14F-4D97-AF65-F5344CB8AC3E}">
        <p14:creationId xmlns:p14="http://schemas.microsoft.com/office/powerpoint/2010/main" val="688708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9"/>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7">
            <a:extLst>
              <a:ext uri="{FF2B5EF4-FFF2-40B4-BE49-F238E27FC236}">
                <a16:creationId xmlns:a16="http://schemas.microsoft.com/office/drawing/2014/main" id="{6720BE12-0F09-4A21-BB57-8E412961AF5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28">
            <a:extLst>
              <a:ext uri="{FF2B5EF4-FFF2-40B4-BE49-F238E27FC236}">
                <a16:creationId xmlns:a16="http://schemas.microsoft.com/office/drawing/2014/main" id="{DF9BBC45-7CD9-48A5-BD1C-E7640A1F5CE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29">
            <a:extLst>
              <a:ext uri="{FF2B5EF4-FFF2-40B4-BE49-F238E27FC236}">
                <a16:creationId xmlns:a16="http://schemas.microsoft.com/office/drawing/2014/main" id="{385BBFF6-5D79-485F-AD13-8069E00AD602}"/>
              </a:ext>
            </a:extLst>
          </p:cNvPr>
          <p:cNvSpPr>
            <a:spLocks noGrp="1" noChangeArrowheads="1"/>
          </p:cNvSpPr>
          <p:nvPr>
            <p:ph type="sldNum" sz="quarter" idx="12"/>
          </p:nvPr>
        </p:nvSpPr>
        <p:spPr>
          <a:ln/>
        </p:spPr>
        <p:txBody>
          <a:bodyPr/>
          <a:lstStyle>
            <a:lvl1pPr>
              <a:defRPr/>
            </a:lvl1pPr>
          </a:lstStyle>
          <a:p>
            <a:pPr>
              <a:defRPr/>
            </a:pPr>
            <a:fld id="{BF0913EF-E887-40DE-A022-5B8190F85DDC}" type="slidenum">
              <a:rPr lang="en-US" altLang="en-US"/>
              <a:pPr>
                <a:defRPr/>
              </a:pPr>
              <a:t>‹#›</a:t>
            </a:fld>
            <a:endParaRPr lang="en-US" altLang="en-US"/>
          </a:p>
        </p:txBody>
      </p:sp>
    </p:spTree>
    <p:extLst>
      <p:ext uri="{BB962C8B-B14F-4D97-AF65-F5344CB8AC3E}">
        <p14:creationId xmlns:p14="http://schemas.microsoft.com/office/powerpoint/2010/main" val="5439449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7">
            <a:extLst>
              <a:ext uri="{FF2B5EF4-FFF2-40B4-BE49-F238E27FC236}">
                <a16:creationId xmlns:a16="http://schemas.microsoft.com/office/drawing/2014/main" id="{46930770-DFA6-4872-99BF-697BDAD7BD5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FA79A100-3C19-4F0D-BDF0-FA2505A41C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B48B87F1-3055-405C-B947-4901E67F16A3}"/>
              </a:ext>
            </a:extLst>
          </p:cNvPr>
          <p:cNvSpPr>
            <a:spLocks noGrp="1" noChangeArrowheads="1"/>
          </p:cNvSpPr>
          <p:nvPr>
            <p:ph type="sldNum" sz="quarter" idx="12"/>
          </p:nvPr>
        </p:nvSpPr>
        <p:spPr>
          <a:ln/>
        </p:spPr>
        <p:txBody>
          <a:bodyPr/>
          <a:lstStyle>
            <a:lvl1pPr>
              <a:defRPr/>
            </a:lvl1pPr>
          </a:lstStyle>
          <a:p>
            <a:pPr>
              <a:defRPr/>
            </a:pPr>
            <a:fld id="{1CBB9070-4AC7-4D1C-ACDA-4640576F44DD}" type="slidenum">
              <a:rPr lang="en-US" altLang="en-US"/>
              <a:pPr>
                <a:defRPr/>
              </a:pPr>
              <a:t>‹#›</a:t>
            </a:fld>
            <a:endParaRPr lang="en-US" altLang="en-US"/>
          </a:p>
        </p:txBody>
      </p:sp>
    </p:spTree>
    <p:extLst>
      <p:ext uri="{BB962C8B-B14F-4D97-AF65-F5344CB8AC3E}">
        <p14:creationId xmlns:p14="http://schemas.microsoft.com/office/powerpoint/2010/main" val="36418078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36617" y="457200"/>
            <a:ext cx="2590800" cy="5638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564217" y="457200"/>
            <a:ext cx="75692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7">
            <a:extLst>
              <a:ext uri="{FF2B5EF4-FFF2-40B4-BE49-F238E27FC236}">
                <a16:creationId xmlns:a16="http://schemas.microsoft.com/office/drawing/2014/main" id="{269881F9-CC23-4BE2-950A-DE44E7B3C31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50F8EC4B-0E0A-4AA9-A53B-94C13B1A34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83FB65C5-6066-4D6A-9F1C-5E4F48217F0E}"/>
              </a:ext>
            </a:extLst>
          </p:cNvPr>
          <p:cNvSpPr>
            <a:spLocks noGrp="1" noChangeArrowheads="1"/>
          </p:cNvSpPr>
          <p:nvPr>
            <p:ph type="sldNum" sz="quarter" idx="12"/>
          </p:nvPr>
        </p:nvSpPr>
        <p:spPr>
          <a:ln/>
        </p:spPr>
        <p:txBody>
          <a:bodyPr/>
          <a:lstStyle>
            <a:lvl1pPr>
              <a:defRPr/>
            </a:lvl1pPr>
          </a:lstStyle>
          <a:p>
            <a:pPr>
              <a:defRPr/>
            </a:pPr>
            <a:fld id="{3AC5100F-2533-4E25-B49F-6F1610096B0A}" type="slidenum">
              <a:rPr lang="en-US" altLang="en-US"/>
              <a:pPr>
                <a:defRPr/>
              </a:pPr>
              <a:t>‹#›</a:t>
            </a:fld>
            <a:endParaRPr lang="en-US" altLang="en-US"/>
          </a:p>
        </p:txBody>
      </p:sp>
    </p:spTree>
    <p:extLst>
      <p:ext uri="{BB962C8B-B14F-4D97-AF65-F5344CB8AC3E}">
        <p14:creationId xmlns:p14="http://schemas.microsoft.com/office/powerpoint/2010/main" val="12999240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Main Content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23392" y="908720"/>
            <a:ext cx="10972800" cy="792088"/>
          </a:xfrm>
        </p:spPr>
        <p:txBody>
          <a:bodyPr>
            <a:normAutofit/>
          </a:bodyPr>
          <a:lstStyle>
            <a:lvl1pPr algn="l">
              <a:defRPr sz="2900"/>
            </a:lvl1pPr>
          </a:lstStyle>
          <a:p>
            <a:r>
              <a:rPr lang="en-US" dirty="0"/>
              <a:t>Main Heading </a:t>
            </a:r>
            <a:endParaRPr lang="en-GB" dirty="0"/>
          </a:p>
        </p:txBody>
      </p:sp>
      <p:sp>
        <p:nvSpPr>
          <p:cNvPr id="3" name="Content Placeholder 2"/>
          <p:cNvSpPr>
            <a:spLocks noGrp="1"/>
          </p:cNvSpPr>
          <p:nvPr>
            <p:ph idx="1" hasCustomPrompt="1"/>
          </p:nvPr>
        </p:nvSpPr>
        <p:spPr>
          <a:xfrm>
            <a:off x="609600" y="2492897"/>
            <a:ext cx="10972800" cy="3633267"/>
          </a:xfrm>
        </p:spPr>
        <p:txBody>
          <a:bodyPr>
            <a:normAutofit/>
          </a:bodyPr>
          <a:lstStyle>
            <a:lvl1pPr>
              <a:defRPr sz="1400" baseline="0"/>
            </a:lvl1pPr>
          </a:lstStyle>
          <a:p>
            <a:pPr lvl="0"/>
            <a:r>
              <a:rPr lang="en-US" dirty="0" err="1"/>
              <a:t>Sed</a:t>
            </a:r>
            <a:r>
              <a:rPr lang="en-US" dirty="0"/>
              <a:t> </a:t>
            </a:r>
            <a:r>
              <a:rPr lang="en-US" dirty="0" err="1"/>
              <a:t>ut</a:t>
            </a:r>
            <a:r>
              <a:rPr lang="en-US" dirty="0"/>
              <a:t> </a:t>
            </a:r>
            <a:r>
              <a:rPr lang="en-US" dirty="0" err="1"/>
              <a:t>perspiciatis</a:t>
            </a:r>
            <a:r>
              <a:rPr lang="en-US" dirty="0"/>
              <a:t> </a:t>
            </a:r>
            <a:r>
              <a:rPr lang="en-US" dirty="0" err="1"/>
              <a:t>unde</a:t>
            </a:r>
            <a:r>
              <a:rPr lang="en-US" dirty="0"/>
              <a:t> </a:t>
            </a:r>
            <a:r>
              <a:rPr lang="en-US" dirty="0" err="1"/>
              <a:t>omnis</a:t>
            </a:r>
            <a:r>
              <a:rPr lang="en-US" dirty="0"/>
              <a:t> error sit </a:t>
            </a:r>
            <a:r>
              <a:rPr lang="en-US" dirty="0" err="1"/>
              <a:t>voluptat</a:t>
            </a:r>
            <a:r>
              <a:rPr lang="en-US" dirty="0"/>
              <a:t> </a:t>
            </a:r>
            <a:r>
              <a:rPr lang="en-US" dirty="0" err="1"/>
              <a:t>accusm</a:t>
            </a:r>
            <a:r>
              <a:rPr lang="en-US" dirty="0"/>
              <a:t> </a:t>
            </a:r>
            <a:r>
              <a:rPr lang="en-US" dirty="0" err="1"/>
              <a:t>dolmquedicta</a:t>
            </a:r>
            <a:r>
              <a:rPr lang="en-US" dirty="0"/>
              <a:t> </a:t>
            </a:r>
            <a:r>
              <a:rPr lang="en-US" dirty="0" err="1"/>
              <a:t>sunt</a:t>
            </a:r>
            <a:r>
              <a:rPr lang="en-US" dirty="0"/>
              <a:t> </a:t>
            </a:r>
            <a:r>
              <a:rPr lang="en-US" dirty="0" err="1"/>
              <a:t>expliabo</a:t>
            </a:r>
            <a:r>
              <a:rPr lang="en-US" dirty="0"/>
              <a:t> </a:t>
            </a:r>
            <a:r>
              <a:rPr lang="en-US" dirty="0" err="1"/>
              <a:t>ed</a:t>
            </a:r>
            <a:r>
              <a:rPr lang="en-US" dirty="0"/>
              <a:t> </a:t>
            </a:r>
            <a:r>
              <a:rPr lang="en-US" dirty="0" err="1"/>
              <a:t>ut</a:t>
            </a:r>
            <a:r>
              <a:rPr lang="en-US" dirty="0"/>
              <a:t> </a:t>
            </a:r>
            <a:r>
              <a:rPr lang="en-US" dirty="0" err="1"/>
              <a:t>perspiciatis</a:t>
            </a:r>
            <a:r>
              <a:rPr lang="en-US" dirty="0"/>
              <a:t> </a:t>
            </a:r>
            <a:r>
              <a:rPr lang="en-US" dirty="0" err="1"/>
              <a:t>unde</a:t>
            </a:r>
            <a:r>
              <a:rPr lang="en-US" dirty="0"/>
              <a:t> </a:t>
            </a:r>
            <a:r>
              <a:rPr lang="en-US" dirty="0" err="1"/>
              <a:t>omnis</a:t>
            </a:r>
            <a:r>
              <a:rPr lang="en-US" dirty="0"/>
              <a:t> error sit </a:t>
            </a:r>
            <a:r>
              <a:rPr lang="en-US" dirty="0" err="1"/>
              <a:t>voluptat</a:t>
            </a:r>
            <a:r>
              <a:rPr lang="en-US" dirty="0"/>
              <a:t> </a:t>
            </a:r>
            <a:r>
              <a:rPr lang="en-US" dirty="0" err="1"/>
              <a:t>dolmquedicta</a:t>
            </a:r>
            <a:r>
              <a:rPr lang="en-US" dirty="0"/>
              <a:t> </a:t>
            </a:r>
            <a:r>
              <a:rPr lang="en-US" dirty="0" err="1"/>
              <a:t>sunt</a:t>
            </a:r>
            <a:r>
              <a:rPr lang="en-US" dirty="0"/>
              <a:t> </a:t>
            </a:r>
            <a:r>
              <a:rPr lang="en-US" dirty="0" err="1"/>
              <a:t>explicabo</a:t>
            </a:r>
            <a:r>
              <a:rPr lang="en-US" dirty="0"/>
              <a:t> </a:t>
            </a:r>
            <a:endParaRPr lang="en-GB" dirty="0"/>
          </a:p>
        </p:txBody>
      </p:sp>
      <p:sp>
        <p:nvSpPr>
          <p:cNvPr id="8" name="Text Placeholder 7"/>
          <p:cNvSpPr>
            <a:spLocks noGrp="1"/>
          </p:cNvSpPr>
          <p:nvPr>
            <p:ph type="body" sz="quarter" idx="10" hasCustomPrompt="1"/>
          </p:nvPr>
        </p:nvSpPr>
        <p:spPr>
          <a:xfrm>
            <a:off x="624418" y="2060575"/>
            <a:ext cx="6910916" cy="431800"/>
          </a:xfrm>
        </p:spPr>
        <p:txBody>
          <a:bodyPr/>
          <a:lstStyle>
            <a:lvl1pPr marL="0" indent="0">
              <a:buNone/>
              <a:defRPr sz="1800" b="1">
                <a:solidFill>
                  <a:srgbClr val="B2475D"/>
                </a:solidFill>
              </a:defRPr>
            </a:lvl1pPr>
          </a:lstStyle>
          <a:p>
            <a:pPr lvl="0"/>
            <a:r>
              <a:rPr lang="en-US" dirty="0"/>
              <a:t>Sub heading</a:t>
            </a:r>
            <a:endParaRPr lang="en-GB" dirty="0"/>
          </a:p>
        </p:txBody>
      </p:sp>
    </p:spTree>
    <p:extLst>
      <p:ext uri="{BB962C8B-B14F-4D97-AF65-F5344CB8AC3E}">
        <p14:creationId xmlns:p14="http://schemas.microsoft.com/office/powerpoint/2010/main" val="19762253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23" indent="0" algn="ctr">
              <a:buNone/>
              <a:defRPr>
                <a:solidFill>
                  <a:schemeClr val="tx1">
                    <a:tint val="75000"/>
                  </a:schemeClr>
                </a:solidFill>
              </a:defRPr>
            </a:lvl2pPr>
            <a:lvl3pPr marL="914446" indent="0" algn="ctr">
              <a:buNone/>
              <a:defRPr>
                <a:solidFill>
                  <a:schemeClr val="tx1">
                    <a:tint val="75000"/>
                  </a:schemeClr>
                </a:solidFill>
              </a:defRPr>
            </a:lvl3pPr>
            <a:lvl4pPr marL="1371669" indent="0" algn="ctr">
              <a:buNone/>
              <a:defRPr>
                <a:solidFill>
                  <a:schemeClr val="tx1">
                    <a:tint val="75000"/>
                  </a:schemeClr>
                </a:solidFill>
              </a:defRPr>
            </a:lvl4pPr>
            <a:lvl5pPr marL="1828891" indent="0" algn="ctr">
              <a:buNone/>
              <a:defRPr>
                <a:solidFill>
                  <a:schemeClr val="tx1">
                    <a:tint val="75000"/>
                  </a:schemeClr>
                </a:solidFill>
              </a:defRPr>
            </a:lvl5pPr>
            <a:lvl6pPr marL="2286114" indent="0" algn="ctr">
              <a:buNone/>
              <a:defRPr>
                <a:solidFill>
                  <a:schemeClr val="tx1">
                    <a:tint val="75000"/>
                  </a:schemeClr>
                </a:solidFill>
              </a:defRPr>
            </a:lvl6pPr>
            <a:lvl7pPr marL="2743337" indent="0" algn="ctr">
              <a:buNone/>
              <a:defRPr>
                <a:solidFill>
                  <a:schemeClr val="tx1">
                    <a:tint val="75000"/>
                  </a:schemeClr>
                </a:solidFill>
              </a:defRPr>
            </a:lvl7pPr>
            <a:lvl8pPr marL="3200560" indent="0" algn="ctr">
              <a:buNone/>
              <a:defRPr>
                <a:solidFill>
                  <a:schemeClr val="tx1">
                    <a:tint val="75000"/>
                  </a:schemeClr>
                </a:solidFill>
              </a:defRPr>
            </a:lvl8pPr>
            <a:lvl9pPr marL="3657783"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15/01/2023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7782736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7440065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39487048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9799910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4"/>
            <a:ext cx="5386917" cy="63976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4"/>
            <a:ext cx="5389033" cy="63976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4019432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9345965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36601626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23" indent="0">
              <a:buNone/>
              <a:defRPr sz="1200"/>
            </a:lvl2pPr>
            <a:lvl3pPr marL="914446" indent="0">
              <a:buNone/>
              <a:defRPr sz="1000"/>
            </a:lvl3pPr>
            <a:lvl4pPr marL="1371669" indent="0">
              <a:buNone/>
              <a:defRPr sz="900"/>
            </a:lvl4pPr>
            <a:lvl5pPr marL="1828891" indent="0">
              <a:buNone/>
              <a:defRPr sz="900"/>
            </a:lvl5pPr>
            <a:lvl6pPr marL="2286114" indent="0">
              <a:buNone/>
              <a:defRPr sz="900"/>
            </a:lvl6pPr>
            <a:lvl7pPr marL="2743337" indent="0">
              <a:buNone/>
              <a:defRPr sz="900"/>
            </a:lvl7pPr>
            <a:lvl8pPr marL="3200560" indent="0">
              <a:buNone/>
              <a:defRPr sz="900"/>
            </a:lvl8pPr>
            <a:lvl9pPr marL="3657783"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0573810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23" indent="0">
              <a:buNone/>
              <a:defRPr sz="1200"/>
            </a:lvl2pPr>
            <a:lvl3pPr marL="914446" indent="0">
              <a:buNone/>
              <a:defRPr sz="1000"/>
            </a:lvl3pPr>
            <a:lvl4pPr marL="1371669" indent="0">
              <a:buNone/>
              <a:defRPr sz="900"/>
            </a:lvl4pPr>
            <a:lvl5pPr marL="1828891" indent="0">
              <a:buNone/>
              <a:defRPr sz="900"/>
            </a:lvl5pPr>
            <a:lvl6pPr marL="2286114" indent="0">
              <a:buNone/>
              <a:defRPr sz="900"/>
            </a:lvl6pPr>
            <a:lvl7pPr marL="2743337" indent="0">
              <a:buNone/>
              <a:defRPr sz="900"/>
            </a:lvl7pPr>
            <a:lvl8pPr marL="3200560" indent="0">
              <a:buNone/>
              <a:defRPr sz="900"/>
            </a:lvl8pPr>
            <a:lvl9pPr marL="3657783"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8915383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3077823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0"/>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01162501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B66DBC-2BBD-4D33-8B84-DDE8BE9E590E}"/>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A6D74C1-6D8F-4A32-97B2-C1C77916C7E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A20B34F-972B-40A8-B848-7FCB9E27A35D}"/>
              </a:ext>
            </a:extLst>
          </p:cNvPr>
          <p:cNvSpPr>
            <a:spLocks noGrp="1" noChangeArrowheads="1"/>
          </p:cNvSpPr>
          <p:nvPr>
            <p:ph type="sldNum" sz="quarter" idx="12"/>
          </p:nvPr>
        </p:nvSpPr>
        <p:spPr>
          <a:ln/>
        </p:spPr>
        <p:txBody>
          <a:bodyPr/>
          <a:lstStyle>
            <a:lvl1pPr>
              <a:defRPr/>
            </a:lvl1pPr>
          </a:lstStyle>
          <a:p>
            <a:fld id="{51E97BD3-4ECA-4C04-BA09-7B29EF2C31E7}" type="slidenum">
              <a:rPr lang="en-US" altLang="en-US"/>
              <a:pPr/>
              <a:t>‹#›</a:t>
            </a:fld>
            <a:endParaRPr lang="en-US" altLang="en-US"/>
          </a:p>
        </p:txBody>
      </p:sp>
    </p:spTree>
    <p:extLst>
      <p:ext uri="{BB962C8B-B14F-4D97-AF65-F5344CB8AC3E}">
        <p14:creationId xmlns:p14="http://schemas.microsoft.com/office/powerpoint/2010/main" val="19120477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7300958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801720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480653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924531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22934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223425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22201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39579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584764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691552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743114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FB488A-4442-E7A3-E973-F670C4BCF589}"/>
              </a:ext>
            </a:extLst>
          </p:cNvPr>
          <p:cNvSpPr>
            <a:spLocks noGrp="1"/>
          </p:cNvSpPr>
          <p:nvPr>
            <p:ph type="dt" sz="half" idx="10"/>
          </p:nvPr>
        </p:nvSpPr>
        <p:spPr>
          <a:xfrm>
            <a:off x="527051" y="6524626"/>
            <a:ext cx="1295400" cy="219075"/>
          </a:xfrm>
        </p:spPr>
        <p:txBody>
          <a:bodyPr/>
          <a:lstStyle>
            <a:lvl1pPr>
              <a:defRPr/>
            </a:lvl1pPr>
          </a:lstStyle>
          <a:p>
            <a:pPr>
              <a:defRPr/>
            </a:pPr>
            <a:fld id="{48C7AFB0-2F9B-4918-B0FA-47613803BE88}" type="datetime1">
              <a:rPr lang="en-GB" altLang="en-US"/>
              <a:pPr>
                <a:defRPr/>
              </a:pPr>
              <a:t>15/01/2023</a:t>
            </a:fld>
            <a:endParaRPr lang="en-GB" altLang="en-US"/>
          </a:p>
        </p:txBody>
      </p:sp>
      <p:sp>
        <p:nvSpPr>
          <p:cNvPr id="5" name="Footer Placeholder 4">
            <a:extLst>
              <a:ext uri="{FF2B5EF4-FFF2-40B4-BE49-F238E27FC236}">
                <a16:creationId xmlns:a16="http://schemas.microsoft.com/office/drawing/2014/main" id="{548668D5-CDBD-BE0B-4C46-6355CD2A2EF2}"/>
              </a:ext>
            </a:extLst>
          </p:cNvPr>
          <p:cNvSpPr>
            <a:spLocks noGrp="1"/>
          </p:cNvSpPr>
          <p:nvPr>
            <p:ph type="ftr" sz="quarter" idx="11"/>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DDEF779B-F1E6-9A4D-2456-95E5377D1C10}"/>
              </a:ext>
            </a:extLst>
          </p:cNvPr>
          <p:cNvSpPr>
            <a:spLocks noGrp="1"/>
          </p:cNvSpPr>
          <p:nvPr>
            <p:ph type="sldNum" sz="quarter" idx="12"/>
          </p:nvPr>
        </p:nvSpPr>
        <p:spPr/>
        <p:txBody>
          <a:bodyPr/>
          <a:lstStyle>
            <a:lvl1pPr>
              <a:defRPr/>
            </a:lvl1pPr>
          </a:lstStyle>
          <a:p>
            <a:fld id="{3C47F54B-D6A2-4A21-AF76-1E315C58EB34}" type="slidenum">
              <a:rPr lang="en-GB" altLang="en-US"/>
              <a:pPr/>
              <a:t>‹#›</a:t>
            </a:fld>
            <a:endParaRPr lang="en-GB" altLang="en-US"/>
          </a:p>
        </p:txBody>
      </p:sp>
    </p:spTree>
    <p:extLst>
      <p:ext uri="{BB962C8B-B14F-4D97-AF65-F5344CB8AC3E}">
        <p14:creationId xmlns:p14="http://schemas.microsoft.com/office/powerpoint/2010/main" val="146401293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E9A92-704D-15DA-5697-53BA039B1A2A}"/>
              </a:ext>
            </a:extLst>
          </p:cNvPr>
          <p:cNvSpPr>
            <a:spLocks noGrp="1"/>
          </p:cNvSpPr>
          <p:nvPr>
            <p:ph type="dt" sz="half" idx="10"/>
          </p:nvPr>
        </p:nvSpPr>
        <p:spPr/>
        <p:txBody>
          <a:bodyPr/>
          <a:lstStyle>
            <a:lvl1pPr>
              <a:defRPr/>
            </a:lvl1pPr>
          </a:lstStyle>
          <a:p>
            <a:pPr>
              <a:defRPr/>
            </a:pPr>
            <a:fld id="{52AD18A5-9F60-4873-A46F-13EFE43C46B3}" type="datetime1">
              <a:rPr lang="en-GB" altLang="en-US"/>
              <a:pPr>
                <a:defRPr/>
              </a:pPr>
              <a:t>15/01/2023</a:t>
            </a:fld>
            <a:endParaRPr lang="en-GB" altLang="en-US"/>
          </a:p>
        </p:txBody>
      </p:sp>
      <p:sp>
        <p:nvSpPr>
          <p:cNvPr id="5" name="Footer Placeholder 4">
            <a:extLst>
              <a:ext uri="{FF2B5EF4-FFF2-40B4-BE49-F238E27FC236}">
                <a16:creationId xmlns:a16="http://schemas.microsoft.com/office/drawing/2014/main" id="{CDB7C2E4-E823-6371-E1DA-6FC85295472D}"/>
              </a:ext>
            </a:extLst>
          </p:cNvPr>
          <p:cNvSpPr>
            <a:spLocks noGrp="1"/>
          </p:cNvSpPr>
          <p:nvPr>
            <p:ph type="ftr" sz="quarter" idx="11"/>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02B46175-1D5C-2AE8-5042-7967369AB45C}"/>
              </a:ext>
            </a:extLst>
          </p:cNvPr>
          <p:cNvSpPr>
            <a:spLocks noGrp="1"/>
          </p:cNvSpPr>
          <p:nvPr>
            <p:ph type="sldNum" sz="quarter" idx="12"/>
          </p:nvPr>
        </p:nvSpPr>
        <p:spPr/>
        <p:txBody>
          <a:bodyPr/>
          <a:lstStyle>
            <a:lvl1pPr>
              <a:defRPr/>
            </a:lvl1pPr>
          </a:lstStyle>
          <a:p>
            <a:fld id="{7B787885-CA57-493D-BC4E-4EE33402F168}" type="slidenum">
              <a:rPr lang="en-GB" altLang="en-US"/>
              <a:pPr/>
              <a:t>‹#›</a:t>
            </a:fld>
            <a:endParaRPr lang="en-GB" altLang="en-US"/>
          </a:p>
        </p:txBody>
      </p:sp>
    </p:spTree>
    <p:extLst>
      <p:ext uri="{BB962C8B-B14F-4D97-AF65-F5344CB8AC3E}">
        <p14:creationId xmlns:p14="http://schemas.microsoft.com/office/powerpoint/2010/main" val="396376128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4642ED-F2B4-8455-8A40-B5742E96B5B8}"/>
              </a:ext>
            </a:extLst>
          </p:cNvPr>
          <p:cNvSpPr>
            <a:spLocks noGrp="1"/>
          </p:cNvSpPr>
          <p:nvPr>
            <p:ph type="dt" sz="half" idx="10"/>
          </p:nvPr>
        </p:nvSpPr>
        <p:spPr/>
        <p:txBody>
          <a:bodyPr/>
          <a:lstStyle>
            <a:lvl1pPr>
              <a:defRPr/>
            </a:lvl1pPr>
          </a:lstStyle>
          <a:p>
            <a:pPr>
              <a:defRPr/>
            </a:pPr>
            <a:fld id="{F7BE75D3-418F-4B80-B36F-757D051568D4}" type="datetime1">
              <a:rPr lang="en-GB" altLang="en-US"/>
              <a:pPr>
                <a:defRPr/>
              </a:pPr>
              <a:t>15/01/2023</a:t>
            </a:fld>
            <a:endParaRPr lang="en-GB" altLang="en-US"/>
          </a:p>
        </p:txBody>
      </p:sp>
      <p:sp>
        <p:nvSpPr>
          <p:cNvPr id="5" name="Slide Number Placeholder 5">
            <a:extLst>
              <a:ext uri="{FF2B5EF4-FFF2-40B4-BE49-F238E27FC236}">
                <a16:creationId xmlns:a16="http://schemas.microsoft.com/office/drawing/2014/main" id="{8942BA37-4D9B-22CB-008A-B2AE82423EDF}"/>
              </a:ext>
            </a:extLst>
          </p:cNvPr>
          <p:cNvSpPr>
            <a:spLocks noGrp="1"/>
          </p:cNvSpPr>
          <p:nvPr>
            <p:ph type="sldNum" sz="quarter" idx="11"/>
          </p:nvPr>
        </p:nvSpPr>
        <p:spPr/>
        <p:txBody>
          <a:bodyPr/>
          <a:lstStyle>
            <a:lvl1pPr>
              <a:defRPr/>
            </a:lvl1pPr>
          </a:lstStyle>
          <a:p>
            <a:fld id="{4002A342-8466-491D-920A-2665752E3844}" type="slidenum">
              <a:rPr lang="en-GB" altLang="en-US"/>
              <a:pPr/>
              <a:t>‹#›</a:t>
            </a:fld>
            <a:endParaRPr lang="en-GB" altLang="en-US"/>
          </a:p>
        </p:txBody>
      </p:sp>
    </p:spTree>
    <p:extLst>
      <p:ext uri="{BB962C8B-B14F-4D97-AF65-F5344CB8AC3E}">
        <p14:creationId xmlns:p14="http://schemas.microsoft.com/office/powerpoint/2010/main" val="283868747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62D9E5A-23CC-34B7-B81E-FFAD26771FB9}"/>
              </a:ext>
            </a:extLst>
          </p:cNvPr>
          <p:cNvSpPr>
            <a:spLocks noGrp="1"/>
          </p:cNvSpPr>
          <p:nvPr>
            <p:ph type="dt" sz="half" idx="10"/>
          </p:nvPr>
        </p:nvSpPr>
        <p:spPr/>
        <p:txBody>
          <a:bodyPr/>
          <a:lstStyle>
            <a:lvl1pPr>
              <a:defRPr/>
            </a:lvl1pPr>
          </a:lstStyle>
          <a:p>
            <a:pPr>
              <a:defRPr/>
            </a:pPr>
            <a:fld id="{9B0038E9-C722-4306-A21C-323CE3B67CA9}"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1E7F502F-C4AE-E8BA-6C2D-9EB332C9D5C0}"/>
              </a:ext>
            </a:extLst>
          </p:cNvPr>
          <p:cNvSpPr>
            <a:spLocks noGrp="1"/>
          </p:cNvSpPr>
          <p:nvPr>
            <p:ph type="sldNum" sz="quarter" idx="11"/>
          </p:nvPr>
        </p:nvSpPr>
        <p:spPr/>
        <p:txBody>
          <a:bodyPr/>
          <a:lstStyle>
            <a:lvl1pPr>
              <a:defRPr/>
            </a:lvl1pPr>
          </a:lstStyle>
          <a:p>
            <a:fld id="{AFE07BAD-18A9-427A-B72B-942ED2C0E802}" type="slidenum">
              <a:rPr lang="en-GB" altLang="en-US"/>
              <a:pPr/>
              <a:t>‹#›</a:t>
            </a:fld>
            <a:endParaRPr lang="en-GB" altLang="en-US"/>
          </a:p>
        </p:txBody>
      </p:sp>
    </p:spTree>
    <p:extLst>
      <p:ext uri="{BB962C8B-B14F-4D97-AF65-F5344CB8AC3E}">
        <p14:creationId xmlns:p14="http://schemas.microsoft.com/office/powerpoint/2010/main" val="205252126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70427A5-E1B7-3FCD-1DBB-B9B9A701CFBC}"/>
              </a:ext>
            </a:extLst>
          </p:cNvPr>
          <p:cNvSpPr>
            <a:spLocks noGrp="1"/>
          </p:cNvSpPr>
          <p:nvPr>
            <p:ph type="dt" sz="half" idx="10"/>
          </p:nvPr>
        </p:nvSpPr>
        <p:spPr/>
        <p:txBody>
          <a:bodyPr/>
          <a:lstStyle>
            <a:lvl1pPr>
              <a:defRPr/>
            </a:lvl1pPr>
          </a:lstStyle>
          <a:p>
            <a:pPr>
              <a:defRPr/>
            </a:pPr>
            <a:fld id="{BDA93DB0-0649-4D6E-A721-8BAD7DE9A16E}" type="datetime1">
              <a:rPr lang="en-GB" altLang="en-US"/>
              <a:pPr>
                <a:defRPr/>
              </a:pPr>
              <a:t>15/01/2023</a:t>
            </a:fld>
            <a:endParaRPr lang="en-GB" altLang="en-US"/>
          </a:p>
        </p:txBody>
      </p:sp>
      <p:sp>
        <p:nvSpPr>
          <p:cNvPr id="8" name="Slide Number Placeholder 5">
            <a:extLst>
              <a:ext uri="{FF2B5EF4-FFF2-40B4-BE49-F238E27FC236}">
                <a16:creationId xmlns:a16="http://schemas.microsoft.com/office/drawing/2014/main" id="{1B7FD932-4D11-18D1-24D1-6D1CE79C40F9}"/>
              </a:ext>
            </a:extLst>
          </p:cNvPr>
          <p:cNvSpPr>
            <a:spLocks noGrp="1"/>
          </p:cNvSpPr>
          <p:nvPr>
            <p:ph type="sldNum" sz="quarter" idx="11"/>
          </p:nvPr>
        </p:nvSpPr>
        <p:spPr/>
        <p:txBody>
          <a:bodyPr/>
          <a:lstStyle>
            <a:lvl1pPr>
              <a:defRPr/>
            </a:lvl1pPr>
          </a:lstStyle>
          <a:p>
            <a:fld id="{779D3254-A07B-4B8D-BA2D-A748B54A88C4}" type="slidenum">
              <a:rPr lang="en-GB" altLang="en-US"/>
              <a:pPr/>
              <a:t>‹#›</a:t>
            </a:fld>
            <a:endParaRPr lang="en-GB" altLang="en-US"/>
          </a:p>
        </p:txBody>
      </p:sp>
    </p:spTree>
    <p:extLst>
      <p:ext uri="{BB962C8B-B14F-4D97-AF65-F5344CB8AC3E}">
        <p14:creationId xmlns:p14="http://schemas.microsoft.com/office/powerpoint/2010/main" val="30741595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67A382C-F823-D609-DBA4-25546048F132}"/>
              </a:ext>
            </a:extLst>
          </p:cNvPr>
          <p:cNvSpPr>
            <a:spLocks noGrp="1"/>
          </p:cNvSpPr>
          <p:nvPr>
            <p:ph type="dt" sz="half" idx="10"/>
          </p:nvPr>
        </p:nvSpPr>
        <p:spPr/>
        <p:txBody>
          <a:bodyPr/>
          <a:lstStyle>
            <a:lvl1pPr>
              <a:defRPr/>
            </a:lvl1pPr>
          </a:lstStyle>
          <a:p>
            <a:pPr>
              <a:defRPr/>
            </a:pPr>
            <a:fld id="{6544F588-A167-4832-AC90-3A1B637B8719}" type="datetime1">
              <a:rPr lang="en-GB" altLang="en-US"/>
              <a:pPr>
                <a:defRPr/>
              </a:pPr>
              <a:t>15/01/2023</a:t>
            </a:fld>
            <a:endParaRPr lang="en-GB" altLang="en-US"/>
          </a:p>
        </p:txBody>
      </p:sp>
      <p:sp>
        <p:nvSpPr>
          <p:cNvPr id="4" name="Slide Number Placeholder 5">
            <a:extLst>
              <a:ext uri="{FF2B5EF4-FFF2-40B4-BE49-F238E27FC236}">
                <a16:creationId xmlns:a16="http://schemas.microsoft.com/office/drawing/2014/main" id="{A3A43939-6016-7D12-45D9-D00301930502}"/>
              </a:ext>
            </a:extLst>
          </p:cNvPr>
          <p:cNvSpPr>
            <a:spLocks noGrp="1"/>
          </p:cNvSpPr>
          <p:nvPr>
            <p:ph type="sldNum" sz="quarter" idx="11"/>
          </p:nvPr>
        </p:nvSpPr>
        <p:spPr/>
        <p:txBody>
          <a:bodyPr/>
          <a:lstStyle>
            <a:lvl1pPr>
              <a:defRPr/>
            </a:lvl1pPr>
          </a:lstStyle>
          <a:p>
            <a:fld id="{025F1F33-F6E5-4169-A895-97DD8103EF38}" type="slidenum">
              <a:rPr lang="en-GB" altLang="en-US"/>
              <a:pPr/>
              <a:t>‹#›</a:t>
            </a:fld>
            <a:endParaRPr lang="en-GB" altLang="en-US"/>
          </a:p>
        </p:txBody>
      </p:sp>
    </p:spTree>
    <p:extLst>
      <p:ext uri="{BB962C8B-B14F-4D97-AF65-F5344CB8AC3E}">
        <p14:creationId xmlns:p14="http://schemas.microsoft.com/office/powerpoint/2010/main" val="234913349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30DE470-B1D8-BDF7-F27F-124BA50E9EF4}"/>
              </a:ext>
            </a:extLst>
          </p:cNvPr>
          <p:cNvSpPr>
            <a:spLocks noGrp="1"/>
          </p:cNvSpPr>
          <p:nvPr>
            <p:ph type="dt" sz="half" idx="10"/>
          </p:nvPr>
        </p:nvSpPr>
        <p:spPr/>
        <p:txBody>
          <a:bodyPr/>
          <a:lstStyle>
            <a:lvl1pPr>
              <a:defRPr/>
            </a:lvl1pPr>
          </a:lstStyle>
          <a:p>
            <a:pPr>
              <a:defRPr/>
            </a:pPr>
            <a:fld id="{C722D686-4925-4FA7-AF3A-E88CF2F950D4}" type="datetime1">
              <a:rPr lang="en-GB" altLang="en-US"/>
              <a:pPr>
                <a:defRPr/>
              </a:pPr>
              <a:t>15/01/2023</a:t>
            </a:fld>
            <a:endParaRPr lang="en-GB" altLang="en-US"/>
          </a:p>
        </p:txBody>
      </p:sp>
      <p:sp>
        <p:nvSpPr>
          <p:cNvPr id="3" name="Slide Number Placeholder 5">
            <a:extLst>
              <a:ext uri="{FF2B5EF4-FFF2-40B4-BE49-F238E27FC236}">
                <a16:creationId xmlns:a16="http://schemas.microsoft.com/office/drawing/2014/main" id="{F545935F-3AEA-68B0-A029-5C65A5F17A2E}"/>
              </a:ext>
            </a:extLst>
          </p:cNvPr>
          <p:cNvSpPr>
            <a:spLocks noGrp="1"/>
          </p:cNvSpPr>
          <p:nvPr>
            <p:ph type="sldNum" sz="quarter" idx="11"/>
          </p:nvPr>
        </p:nvSpPr>
        <p:spPr/>
        <p:txBody>
          <a:bodyPr/>
          <a:lstStyle>
            <a:lvl1pPr>
              <a:defRPr/>
            </a:lvl1pPr>
          </a:lstStyle>
          <a:p>
            <a:fld id="{FC6F8C30-0103-410F-AA91-ACD32DEFD0BB}" type="slidenum">
              <a:rPr lang="en-GB" altLang="en-US"/>
              <a:pPr/>
              <a:t>‹#›</a:t>
            </a:fld>
            <a:endParaRPr lang="en-GB" altLang="en-US"/>
          </a:p>
        </p:txBody>
      </p:sp>
    </p:spTree>
    <p:extLst>
      <p:ext uri="{BB962C8B-B14F-4D97-AF65-F5344CB8AC3E}">
        <p14:creationId xmlns:p14="http://schemas.microsoft.com/office/powerpoint/2010/main" val="27600286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0B1E92C-0617-AEDE-1858-E09AB49609B1}"/>
              </a:ext>
            </a:extLst>
          </p:cNvPr>
          <p:cNvSpPr>
            <a:spLocks noGrp="1"/>
          </p:cNvSpPr>
          <p:nvPr>
            <p:ph type="dt" sz="half" idx="10"/>
          </p:nvPr>
        </p:nvSpPr>
        <p:spPr/>
        <p:txBody>
          <a:bodyPr/>
          <a:lstStyle>
            <a:lvl1pPr>
              <a:defRPr/>
            </a:lvl1pPr>
          </a:lstStyle>
          <a:p>
            <a:pPr>
              <a:defRPr/>
            </a:pPr>
            <a:fld id="{A549FF6C-1067-4FD5-B8B9-75B6C8B51AD7}"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65574182-B11D-0A09-CF2F-45808EA1DB4F}"/>
              </a:ext>
            </a:extLst>
          </p:cNvPr>
          <p:cNvSpPr>
            <a:spLocks noGrp="1"/>
          </p:cNvSpPr>
          <p:nvPr>
            <p:ph type="sldNum" sz="quarter" idx="11"/>
          </p:nvPr>
        </p:nvSpPr>
        <p:spPr/>
        <p:txBody>
          <a:bodyPr/>
          <a:lstStyle>
            <a:lvl1pPr>
              <a:defRPr/>
            </a:lvl1pPr>
          </a:lstStyle>
          <a:p>
            <a:fld id="{BA4A52FB-BCFF-40AC-83B7-9DB37BA1EA14}" type="slidenum">
              <a:rPr lang="en-GB" altLang="en-US"/>
              <a:pPr/>
              <a:t>‹#›</a:t>
            </a:fld>
            <a:endParaRPr lang="en-GB" altLang="en-US"/>
          </a:p>
        </p:txBody>
      </p:sp>
    </p:spTree>
    <p:extLst>
      <p:ext uri="{BB962C8B-B14F-4D97-AF65-F5344CB8AC3E}">
        <p14:creationId xmlns:p14="http://schemas.microsoft.com/office/powerpoint/2010/main" val="131030315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8942C4D-99DC-3F59-8F27-AEE0A4DB148C}"/>
              </a:ext>
            </a:extLst>
          </p:cNvPr>
          <p:cNvSpPr>
            <a:spLocks noGrp="1"/>
          </p:cNvSpPr>
          <p:nvPr>
            <p:ph type="dt" sz="half" idx="10"/>
          </p:nvPr>
        </p:nvSpPr>
        <p:spPr/>
        <p:txBody>
          <a:bodyPr/>
          <a:lstStyle>
            <a:lvl1pPr>
              <a:defRPr/>
            </a:lvl1pPr>
          </a:lstStyle>
          <a:p>
            <a:pPr>
              <a:defRPr/>
            </a:pPr>
            <a:fld id="{D4A3C6B5-9E38-449D-B839-12B959E677F1}"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A087EBBE-0CE4-949A-5739-9BC06C64241C}"/>
              </a:ext>
            </a:extLst>
          </p:cNvPr>
          <p:cNvSpPr>
            <a:spLocks noGrp="1"/>
          </p:cNvSpPr>
          <p:nvPr>
            <p:ph type="sldNum" sz="quarter" idx="11"/>
          </p:nvPr>
        </p:nvSpPr>
        <p:spPr/>
        <p:txBody>
          <a:bodyPr/>
          <a:lstStyle>
            <a:lvl1pPr>
              <a:defRPr/>
            </a:lvl1pPr>
          </a:lstStyle>
          <a:p>
            <a:fld id="{2B238DE3-28D9-4789-98CE-DFDA00DDF570}" type="slidenum">
              <a:rPr lang="en-GB" altLang="en-US"/>
              <a:pPr/>
              <a:t>‹#›</a:t>
            </a:fld>
            <a:endParaRPr lang="en-GB" altLang="en-US"/>
          </a:p>
        </p:txBody>
      </p:sp>
    </p:spTree>
    <p:extLst>
      <p:ext uri="{BB962C8B-B14F-4D97-AF65-F5344CB8AC3E}">
        <p14:creationId xmlns:p14="http://schemas.microsoft.com/office/powerpoint/2010/main" val="387773659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B775C8-CF7C-9619-688B-F7DD8724FD4D}"/>
              </a:ext>
            </a:extLst>
          </p:cNvPr>
          <p:cNvSpPr>
            <a:spLocks noGrp="1"/>
          </p:cNvSpPr>
          <p:nvPr>
            <p:ph type="dt" sz="half" idx="10"/>
          </p:nvPr>
        </p:nvSpPr>
        <p:spPr/>
        <p:txBody>
          <a:bodyPr/>
          <a:lstStyle>
            <a:lvl1pPr>
              <a:defRPr/>
            </a:lvl1pPr>
          </a:lstStyle>
          <a:p>
            <a:pPr>
              <a:defRPr/>
            </a:pPr>
            <a:fld id="{F5F5F286-ED59-44EA-939A-D5297E60B8AF}" type="datetime1">
              <a:rPr lang="en-GB" altLang="en-US"/>
              <a:pPr>
                <a:defRPr/>
              </a:pPr>
              <a:t>15/01/2023</a:t>
            </a:fld>
            <a:endParaRPr lang="en-GB" altLang="en-US"/>
          </a:p>
        </p:txBody>
      </p:sp>
      <p:sp>
        <p:nvSpPr>
          <p:cNvPr id="5" name="Slide Number Placeholder 5">
            <a:extLst>
              <a:ext uri="{FF2B5EF4-FFF2-40B4-BE49-F238E27FC236}">
                <a16:creationId xmlns:a16="http://schemas.microsoft.com/office/drawing/2014/main" id="{77F5547C-7D30-71BB-1EEF-A79F4659F6D1}"/>
              </a:ext>
            </a:extLst>
          </p:cNvPr>
          <p:cNvSpPr>
            <a:spLocks noGrp="1"/>
          </p:cNvSpPr>
          <p:nvPr>
            <p:ph type="sldNum" sz="quarter" idx="11"/>
          </p:nvPr>
        </p:nvSpPr>
        <p:spPr/>
        <p:txBody>
          <a:bodyPr/>
          <a:lstStyle>
            <a:lvl1pPr>
              <a:defRPr/>
            </a:lvl1pPr>
          </a:lstStyle>
          <a:p>
            <a:fld id="{875DDC13-19C3-41FA-9DBD-75FEB90A0F5A}" type="slidenum">
              <a:rPr lang="en-GB" altLang="en-US"/>
              <a:pPr/>
              <a:t>‹#›</a:t>
            </a:fld>
            <a:endParaRPr lang="en-GB" altLang="en-US"/>
          </a:p>
        </p:txBody>
      </p:sp>
    </p:spTree>
    <p:extLst>
      <p:ext uri="{BB962C8B-B14F-4D97-AF65-F5344CB8AC3E}">
        <p14:creationId xmlns:p14="http://schemas.microsoft.com/office/powerpoint/2010/main" val="290731005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E4313-1D11-5CE2-0B1C-C969B308EC7F}"/>
              </a:ext>
            </a:extLst>
          </p:cNvPr>
          <p:cNvSpPr>
            <a:spLocks noGrp="1"/>
          </p:cNvSpPr>
          <p:nvPr>
            <p:ph type="dt" sz="half" idx="10"/>
          </p:nvPr>
        </p:nvSpPr>
        <p:spPr/>
        <p:txBody>
          <a:bodyPr/>
          <a:lstStyle>
            <a:lvl1pPr>
              <a:defRPr/>
            </a:lvl1pPr>
          </a:lstStyle>
          <a:p>
            <a:pPr>
              <a:defRPr/>
            </a:pPr>
            <a:fld id="{22D28C03-E4A8-4154-9A4E-F97B936EC0E3}" type="datetime1">
              <a:rPr lang="en-GB" altLang="en-US"/>
              <a:pPr>
                <a:defRPr/>
              </a:pPr>
              <a:t>15/01/2023</a:t>
            </a:fld>
            <a:endParaRPr lang="en-GB" altLang="en-US"/>
          </a:p>
        </p:txBody>
      </p:sp>
      <p:sp>
        <p:nvSpPr>
          <p:cNvPr id="5" name="Slide Number Placeholder 5">
            <a:extLst>
              <a:ext uri="{FF2B5EF4-FFF2-40B4-BE49-F238E27FC236}">
                <a16:creationId xmlns:a16="http://schemas.microsoft.com/office/drawing/2014/main" id="{95F85355-68E7-9C78-760C-758E3AA784C6}"/>
              </a:ext>
            </a:extLst>
          </p:cNvPr>
          <p:cNvSpPr>
            <a:spLocks noGrp="1"/>
          </p:cNvSpPr>
          <p:nvPr>
            <p:ph type="sldNum" sz="quarter" idx="11"/>
          </p:nvPr>
        </p:nvSpPr>
        <p:spPr/>
        <p:txBody>
          <a:bodyPr/>
          <a:lstStyle>
            <a:lvl1pPr>
              <a:defRPr/>
            </a:lvl1pPr>
          </a:lstStyle>
          <a:p>
            <a:fld id="{5E52F2FD-6571-409B-B57F-E3E95A85EE1D}" type="slidenum">
              <a:rPr lang="en-GB" altLang="en-US"/>
              <a:pPr/>
              <a:t>‹#›</a:t>
            </a:fld>
            <a:endParaRPr lang="en-GB" altLang="en-US"/>
          </a:p>
        </p:txBody>
      </p:sp>
    </p:spTree>
    <p:extLst>
      <p:ext uri="{BB962C8B-B14F-4D97-AF65-F5344CB8AC3E}">
        <p14:creationId xmlns:p14="http://schemas.microsoft.com/office/powerpoint/2010/main" val="2426542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1.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1.jpe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6.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66C2550-6949-46F5-9629-77B6C4D94105}"/>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EBA909F-0993-4170-81BE-2ED770AF81D5}"/>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464CBCF-72D1-48E3-AFF7-083F1E218B25}"/>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fld id="{FECEEAEA-2EA9-40F3-A130-68BE814653C9}" type="datetime1">
              <a:rPr lang="en-GB" altLang="en-US"/>
              <a:pPr/>
              <a:t>15/01/2023</a:t>
            </a:fld>
            <a:endParaRPr lang="en-GB" altLang="en-US"/>
          </a:p>
        </p:txBody>
      </p:sp>
      <p:sp>
        <p:nvSpPr>
          <p:cNvPr id="6" name="Slide Number Placeholder 5">
            <a:extLst>
              <a:ext uri="{FF2B5EF4-FFF2-40B4-BE49-F238E27FC236}">
                <a16:creationId xmlns:a16="http://schemas.microsoft.com/office/drawing/2014/main" id="{0E1318FA-FBE2-4892-AC9E-45C0037F593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D59B4DB-83C5-41EC-A2E2-4CD50435FE41}" type="slidenum">
              <a:rPr lang="en-GB" altLang="en-US"/>
              <a:pPr/>
              <a:t>‹#›</a:t>
            </a:fld>
            <a:endParaRPr lang="en-GB" altLang="en-US"/>
          </a:p>
        </p:txBody>
      </p:sp>
    </p:spTree>
    <p:extLst>
      <p:ext uri="{BB962C8B-B14F-4D97-AF65-F5344CB8AC3E}">
        <p14:creationId xmlns:p14="http://schemas.microsoft.com/office/powerpoint/2010/main" val="22022181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139775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5DF7E57D-78F4-44CC-886B-3B74CD8A5E70}"/>
              </a:ext>
            </a:extLst>
          </p:cNvPr>
          <p:cNvGrpSpPr>
            <a:grpSpLocks/>
          </p:cNvGrpSpPr>
          <p:nvPr/>
        </p:nvGrpSpPr>
        <p:grpSpPr bwMode="auto">
          <a:xfrm>
            <a:off x="1" y="-4763"/>
            <a:ext cx="1418167" cy="6858001"/>
            <a:chOff x="0" y="-3"/>
            <a:chExt cx="670" cy="4320"/>
          </a:xfrm>
        </p:grpSpPr>
        <p:grpSp>
          <p:nvGrpSpPr>
            <p:cNvPr id="1032" name="Group 3">
              <a:extLst>
                <a:ext uri="{FF2B5EF4-FFF2-40B4-BE49-F238E27FC236}">
                  <a16:creationId xmlns:a16="http://schemas.microsoft.com/office/drawing/2014/main" id="{D2BF3F2B-4ED5-4C85-AC9E-58D5A3EB52CE}"/>
                </a:ext>
              </a:extLst>
            </p:cNvPr>
            <p:cNvGrpSpPr>
              <a:grpSpLocks/>
            </p:cNvGrpSpPr>
            <p:nvPr/>
          </p:nvGrpSpPr>
          <p:grpSpPr bwMode="auto">
            <a:xfrm rot="16200000" flipH="1">
              <a:off x="-1815" y="1838"/>
              <a:ext cx="4320" cy="638"/>
              <a:chOff x="-2" y="1562"/>
              <a:chExt cx="5762" cy="638"/>
            </a:xfrm>
          </p:grpSpPr>
          <p:sp>
            <p:nvSpPr>
              <p:cNvPr id="1035" name="Freeform 4">
                <a:extLst>
                  <a:ext uri="{FF2B5EF4-FFF2-40B4-BE49-F238E27FC236}">
                    <a16:creationId xmlns:a16="http://schemas.microsoft.com/office/drawing/2014/main" id="{CD347106-3742-485D-90D1-1C952A6FE868}"/>
                  </a:ext>
                </a:extLst>
              </p:cNvPr>
              <p:cNvSpPr>
                <a:spLocks/>
              </p:cNvSpPr>
              <p:nvPr/>
            </p:nvSpPr>
            <p:spPr bwMode="ltGray">
              <a:xfrm rot="-5400000">
                <a:off x="2554" y="-990"/>
                <a:ext cx="624" cy="5746"/>
              </a:xfrm>
              <a:custGeom>
                <a:avLst/>
                <a:gdLst>
                  <a:gd name="T0" fmla="*/ 0 w 1000"/>
                  <a:gd name="T1" fmla="*/ 0 h 720"/>
                  <a:gd name="T2" fmla="*/ 0 w 1000"/>
                  <a:gd name="T3" fmla="*/ 2147483646 h 720"/>
                  <a:gd name="T4" fmla="*/ 1 w 1000"/>
                  <a:gd name="T5" fmla="*/ 2147483646 h 720"/>
                  <a:gd name="T6" fmla="*/ 1 w 1000"/>
                  <a:gd name="T7" fmla="*/ 0 h 720"/>
                  <a:gd name="T8" fmla="*/ 0 w 1000"/>
                  <a:gd name="T9" fmla="*/ 0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0" h="720">
                    <a:moveTo>
                      <a:pt x="0" y="0"/>
                    </a:moveTo>
                    <a:lnTo>
                      <a:pt x="0" y="720"/>
                    </a:lnTo>
                    <a:lnTo>
                      <a:pt x="1000" y="720"/>
                    </a:lnTo>
                    <a:lnTo>
                      <a:pt x="1000" y="0"/>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36" name="Freeform 5">
                <a:extLst>
                  <a:ext uri="{FF2B5EF4-FFF2-40B4-BE49-F238E27FC236}">
                    <a16:creationId xmlns:a16="http://schemas.microsoft.com/office/drawing/2014/main" id="{A12F7B18-D044-4757-896F-D0AD2DD3F60C}"/>
                  </a:ext>
                </a:extLst>
              </p:cNvPr>
              <p:cNvSpPr>
                <a:spLocks/>
              </p:cNvSpPr>
              <p:nvPr/>
            </p:nvSpPr>
            <p:spPr bwMode="ltGray">
              <a:xfrm rot="-5400000">
                <a:off x="1323" y="1669"/>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37" name="Freeform 6">
                <a:extLst>
                  <a:ext uri="{FF2B5EF4-FFF2-40B4-BE49-F238E27FC236}">
                    <a16:creationId xmlns:a16="http://schemas.microsoft.com/office/drawing/2014/main" id="{D255E6A1-7655-41E2-B8F2-4E54E784871D}"/>
                  </a:ext>
                </a:extLst>
              </p:cNvPr>
              <p:cNvSpPr>
                <a:spLocks/>
              </p:cNvSpPr>
              <p:nvPr/>
            </p:nvSpPr>
            <p:spPr bwMode="ltGray">
              <a:xfrm rot="-5400000">
                <a:off x="972" y="1673"/>
                <a:ext cx="624" cy="423"/>
              </a:xfrm>
              <a:custGeom>
                <a:avLst/>
                <a:gdLst>
                  <a:gd name="T0" fmla="*/ 0 w 624"/>
                  <a:gd name="T1" fmla="*/ 0 h 317"/>
                  <a:gd name="T2" fmla="*/ 0 w 624"/>
                  <a:gd name="T3" fmla="*/ 15428 h 317"/>
                  <a:gd name="T4" fmla="*/ 624 w 624"/>
                  <a:gd name="T5" fmla="*/ 1542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38" name="Freeform 7">
                <a:extLst>
                  <a:ext uri="{FF2B5EF4-FFF2-40B4-BE49-F238E27FC236}">
                    <a16:creationId xmlns:a16="http://schemas.microsoft.com/office/drawing/2014/main" id="{8BC65322-332B-4F69-9AFE-8056F9310A9C}"/>
                  </a:ext>
                </a:extLst>
              </p:cNvPr>
              <p:cNvSpPr>
                <a:spLocks/>
              </p:cNvSpPr>
              <p:nvPr/>
            </p:nvSpPr>
            <p:spPr bwMode="ltGray">
              <a:xfrm rot="-5400000">
                <a:off x="-67" y="1757"/>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39" name="Freeform 8">
                <a:extLst>
                  <a:ext uri="{FF2B5EF4-FFF2-40B4-BE49-F238E27FC236}">
                    <a16:creationId xmlns:a16="http://schemas.microsoft.com/office/drawing/2014/main" id="{25237D87-5DA7-41EA-880C-87538DCEEC80}"/>
                  </a:ext>
                </a:extLst>
              </p:cNvPr>
              <p:cNvSpPr>
                <a:spLocks/>
              </p:cNvSpPr>
              <p:nvPr/>
            </p:nvSpPr>
            <p:spPr bwMode="ltGray">
              <a:xfrm rot="-5400000">
                <a:off x="664" y="1733"/>
                <a:ext cx="624" cy="293"/>
              </a:xfrm>
              <a:custGeom>
                <a:avLst/>
                <a:gdLst>
                  <a:gd name="T0" fmla="*/ 0 w 624"/>
                  <a:gd name="T1" fmla="*/ 0 h 317"/>
                  <a:gd name="T2" fmla="*/ 0 w 624"/>
                  <a:gd name="T3" fmla="*/ 90 h 317"/>
                  <a:gd name="T4" fmla="*/ 624 w 624"/>
                  <a:gd name="T5" fmla="*/ 9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0" name="Freeform 9">
                <a:extLst>
                  <a:ext uri="{FF2B5EF4-FFF2-40B4-BE49-F238E27FC236}">
                    <a16:creationId xmlns:a16="http://schemas.microsoft.com/office/drawing/2014/main" id="{60531620-BF2E-4B4C-BF87-B799A4196165}"/>
                  </a:ext>
                </a:extLst>
              </p:cNvPr>
              <p:cNvSpPr>
                <a:spLocks/>
              </p:cNvSpPr>
              <p:nvPr/>
            </p:nvSpPr>
            <p:spPr bwMode="ltGray">
              <a:xfrm rot="-5400000">
                <a:off x="436" y="1699"/>
                <a:ext cx="624" cy="364"/>
              </a:xfrm>
              <a:custGeom>
                <a:avLst/>
                <a:gdLst>
                  <a:gd name="T0" fmla="*/ 0 w 624"/>
                  <a:gd name="T1" fmla="*/ 0 h 272"/>
                  <a:gd name="T2" fmla="*/ 0 w 624"/>
                  <a:gd name="T3" fmla="*/ 15879 h 272"/>
                  <a:gd name="T4" fmla="*/ 240 w 624"/>
                  <a:gd name="T5" fmla="*/ 14014 h 272"/>
                  <a:gd name="T6" fmla="*/ 624 w 624"/>
                  <a:gd name="T7" fmla="*/ 15879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1" name="Freeform 10">
                <a:extLst>
                  <a:ext uri="{FF2B5EF4-FFF2-40B4-BE49-F238E27FC236}">
                    <a16:creationId xmlns:a16="http://schemas.microsoft.com/office/drawing/2014/main" id="{06DE9637-FBAB-4662-854B-85EBD3CB460D}"/>
                  </a:ext>
                </a:extLst>
              </p:cNvPr>
              <p:cNvSpPr>
                <a:spLocks/>
              </p:cNvSpPr>
              <p:nvPr/>
            </p:nvSpPr>
            <p:spPr bwMode="ltGray">
              <a:xfrm rot="-5400000">
                <a:off x="149" y="1728"/>
                <a:ext cx="632" cy="316"/>
              </a:xfrm>
              <a:custGeom>
                <a:avLst/>
                <a:gdLst>
                  <a:gd name="T0" fmla="*/ 8 w 632"/>
                  <a:gd name="T1" fmla="*/ 7 h 362"/>
                  <a:gd name="T2" fmla="*/ 8 w 632"/>
                  <a:gd name="T3" fmla="*/ 46 h 362"/>
                  <a:gd name="T4" fmla="*/ 248 w 632"/>
                  <a:gd name="T5" fmla="*/ 46 h 362"/>
                  <a:gd name="T6" fmla="*/ 632 w 632"/>
                  <a:gd name="T7" fmla="*/ 46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2" name="Freeform 11">
                <a:extLst>
                  <a:ext uri="{FF2B5EF4-FFF2-40B4-BE49-F238E27FC236}">
                    <a16:creationId xmlns:a16="http://schemas.microsoft.com/office/drawing/2014/main" id="{245A284A-9FC9-48CE-AE68-AC0987C83F86}"/>
                  </a:ext>
                </a:extLst>
              </p:cNvPr>
              <p:cNvSpPr>
                <a:spLocks/>
              </p:cNvSpPr>
              <p:nvPr/>
            </p:nvSpPr>
            <p:spPr bwMode="ltGray">
              <a:xfrm rot="-5400000">
                <a:off x="3197" y="1660"/>
                <a:ext cx="624" cy="420"/>
              </a:xfrm>
              <a:custGeom>
                <a:avLst/>
                <a:gdLst>
                  <a:gd name="T0" fmla="*/ 0 w 624"/>
                  <a:gd name="T1" fmla="*/ 0 h 317"/>
                  <a:gd name="T2" fmla="*/ 0 w 624"/>
                  <a:gd name="T3" fmla="*/ 13949 h 317"/>
                  <a:gd name="T4" fmla="*/ 624 w 624"/>
                  <a:gd name="T5" fmla="*/ 13949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3" name="Freeform 12">
                <a:extLst>
                  <a:ext uri="{FF2B5EF4-FFF2-40B4-BE49-F238E27FC236}">
                    <a16:creationId xmlns:a16="http://schemas.microsoft.com/office/drawing/2014/main" id="{850D3ABC-866A-4D47-81CD-3FE61CF0C4D1}"/>
                  </a:ext>
                </a:extLst>
              </p:cNvPr>
              <p:cNvSpPr>
                <a:spLocks/>
              </p:cNvSpPr>
              <p:nvPr/>
            </p:nvSpPr>
            <p:spPr bwMode="ltGray">
              <a:xfrm rot="-5400000">
                <a:off x="2870" y="1664"/>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4" name="Freeform 13">
                <a:extLst>
                  <a:ext uri="{FF2B5EF4-FFF2-40B4-BE49-F238E27FC236}">
                    <a16:creationId xmlns:a16="http://schemas.microsoft.com/office/drawing/2014/main" id="{6096E620-13DC-46F6-9FD9-AC469450EF92}"/>
                  </a:ext>
                </a:extLst>
              </p:cNvPr>
              <p:cNvSpPr>
                <a:spLocks/>
              </p:cNvSpPr>
              <p:nvPr/>
            </p:nvSpPr>
            <p:spPr bwMode="ltGray">
              <a:xfrm rot="-5400000">
                <a:off x="1829" y="1747"/>
                <a:ext cx="624" cy="256"/>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5" name="Freeform 14">
                <a:extLst>
                  <a:ext uri="{FF2B5EF4-FFF2-40B4-BE49-F238E27FC236}">
                    <a16:creationId xmlns:a16="http://schemas.microsoft.com/office/drawing/2014/main" id="{3ED2F630-F988-41D4-B3D1-A3C203363F3B}"/>
                  </a:ext>
                </a:extLst>
              </p:cNvPr>
              <p:cNvSpPr>
                <a:spLocks/>
              </p:cNvSpPr>
              <p:nvPr/>
            </p:nvSpPr>
            <p:spPr bwMode="ltGray">
              <a:xfrm rot="-5400000">
                <a:off x="2545" y="1729"/>
                <a:ext cx="624" cy="292"/>
              </a:xfrm>
              <a:custGeom>
                <a:avLst/>
                <a:gdLst>
                  <a:gd name="T0" fmla="*/ 0 w 624"/>
                  <a:gd name="T1" fmla="*/ 0 h 317"/>
                  <a:gd name="T2" fmla="*/ 0 w 624"/>
                  <a:gd name="T3" fmla="*/ 88 h 317"/>
                  <a:gd name="T4" fmla="*/ 624 w 624"/>
                  <a:gd name="T5" fmla="*/ 8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6" name="Freeform 15">
                <a:extLst>
                  <a:ext uri="{FF2B5EF4-FFF2-40B4-BE49-F238E27FC236}">
                    <a16:creationId xmlns:a16="http://schemas.microsoft.com/office/drawing/2014/main" id="{DD3471D0-2147-4127-811C-5AB2C4DA8DA9}"/>
                  </a:ext>
                </a:extLst>
              </p:cNvPr>
              <p:cNvSpPr>
                <a:spLocks/>
              </p:cNvSpPr>
              <p:nvPr/>
            </p:nvSpPr>
            <p:spPr bwMode="ltGray">
              <a:xfrm rot="-5400000">
                <a:off x="2330" y="1695"/>
                <a:ext cx="624" cy="360"/>
              </a:xfrm>
              <a:custGeom>
                <a:avLst/>
                <a:gdLst>
                  <a:gd name="T0" fmla="*/ 0 w 624"/>
                  <a:gd name="T1" fmla="*/ 0 h 272"/>
                  <a:gd name="T2" fmla="*/ 0 w 624"/>
                  <a:gd name="T3" fmla="*/ 13759 h 272"/>
                  <a:gd name="T4" fmla="*/ 240 w 624"/>
                  <a:gd name="T5" fmla="*/ 12141 h 272"/>
                  <a:gd name="T6" fmla="*/ 624 w 624"/>
                  <a:gd name="T7" fmla="*/ 13759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7" name="Freeform 16">
                <a:extLst>
                  <a:ext uri="{FF2B5EF4-FFF2-40B4-BE49-F238E27FC236}">
                    <a16:creationId xmlns:a16="http://schemas.microsoft.com/office/drawing/2014/main" id="{D0A59BA5-4898-4E02-A2D0-BECDA3D484A8}"/>
                  </a:ext>
                </a:extLst>
              </p:cNvPr>
              <p:cNvSpPr>
                <a:spLocks/>
              </p:cNvSpPr>
              <p:nvPr/>
            </p:nvSpPr>
            <p:spPr bwMode="ltGray">
              <a:xfrm rot="-5400000">
                <a:off x="2037" y="1721"/>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8" name="Freeform 17">
                <a:extLst>
                  <a:ext uri="{FF2B5EF4-FFF2-40B4-BE49-F238E27FC236}">
                    <a16:creationId xmlns:a16="http://schemas.microsoft.com/office/drawing/2014/main" id="{C11B9CBD-5858-4402-ABE3-8A1BDFCC02F6}"/>
                  </a:ext>
                </a:extLst>
              </p:cNvPr>
              <p:cNvSpPr>
                <a:spLocks/>
              </p:cNvSpPr>
              <p:nvPr/>
            </p:nvSpPr>
            <p:spPr bwMode="ltGray">
              <a:xfrm rot="-5400000">
                <a:off x="4066" y="1661"/>
                <a:ext cx="624" cy="420"/>
              </a:xfrm>
              <a:custGeom>
                <a:avLst/>
                <a:gdLst>
                  <a:gd name="T0" fmla="*/ 0 w 624"/>
                  <a:gd name="T1" fmla="*/ 0 h 317"/>
                  <a:gd name="T2" fmla="*/ 0 w 624"/>
                  <a:gd name="T3" fmla="*/ 14148 h 317"/>
                  <a:gd name="T4" fmla="*/ 624 w 624"/>
                  <a:gd name="T5" fmla="*/ 1414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49" name="Freeform 18">
                <a:extLst>
                  <a:ext uri="{FF2B5EF4-FFF2-40B4-BE49-F238E27FC236}">
                    <a16:creationId xmlns:a16="http://schemas.microsoft.com/office/drawing/2014/main" id="{47BAC247-B251-4F12-93CD-2FD1B4B00E31}"/>
                  </a:ext>
                </a:extLst>
              </p:cNvPr>
              <p:cNvSpPr>
                <a:spLocks/>
              </p:cNvSpPr>
              <p:nvPr/>
            </p:nvSpPr>
            <p:spPr bwMode="ltGray">
              <a:xfrm rot="-5400000">
                <a:off x="3717" y="1664"/>
                <a:ext cx="624" cy="423"/>
              </a:xfrm>
              <a:custGeom>
                <a:avLst/>
                <a:gdLst>
                  <a:gd name="T0" fmla="*/ 0 w 624"/>
                  <a:gd name="T1" fmla="*/ 0 h 317"/>
                  <a:gd name="T2" fmla="*/ 0 w 624"/>
                  <a:gd name="T3" fmla="*/ 15428 h 317"/>
                  <a:gd name="T4" fmla="*/ 624 w 624"/>
                  <a:gd name="T5" fmla="*/ 1542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50" name="Freeform 19">
                <a:extLst>
                  <a:ext uri="{FF2B5EF4-FFF2-40B4-BE49-F238E27FC236}">
                    <a16:creationId xmlns:a16="http://schemas.microsoft.com/office/drawing/2014/main" id="{37DA7685-641D-476D-ACAD-7EC0E6A0CF9E}"/>
                  </a:ext>
                </a:extLst>
              </p:cNvPr>
              <p:cNvSpPr>
                <a:spLocks/>
              </p:cNvSpPr>
              <p:nvPr/>
            </p:nvSpPr>
            <p:spPr bwMode="ltGray">
              <a:xfrm rot="-5400000">
                <a:off x="4564" y="1743"/>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51" name="Freeform 20">
                <a:extLst>
                  <a:ext uri="{FF2B5EF4-FFF2-40B4-BE49-F238E27FC236}">
                    <a16:creationId xmlns:a16="http://schemas.microsoft.com/office/drawing/2014/main" id="{A7DEE661-7FBD-4342-8CE6-9DA1063B3C5B}"/>
                  </a:ext>
                </a:extLst>
              </p:cNvPr>
              <p:cNvSpPr>
                <a:spLocks/>
              </p:cNvSpPr>
              <p:nvPr/>
            </p:nvSpPr>
            <p:spPr bwMode="ltGray">
              <a:xfrm>
                <a:off x="5469" y="1558"/>
                <a:ext cx="291" cy="625"/>
              </a:xfrm>
              <a:custGeom>
                <a:avLst/>
                <a:gdLst>
                  <a:gd name="T0" fmla="*/ 0 w 291"/>
                  <a:gd name="T1" fmla="*/ 624 h 625"/>
                  <a:gd name="T2" fmla="*/ 291 w 291"/>
                  <a:gd name="T3" fmla="*/ 625 h 625"/>
                  <a:gd name="T4" fmla="*/ 291 w 291"/>
                  <a:gd name="T5" fmla="*/ 6 h 625"/>
                  <a:gd name="T6" fmla="*/ 0 w 291"/>
                  <a:gd name="T7" fmla="*/ 0 h 625"/>
                  <a:gd name="T8" fmla="*/ 0 w 291"/>
                  <a:gd name="T9" fmla="*/ 624 h 6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1" h="625">
                    <a:moveTo>
                      <a:pt x="0" y="624"/>
                    </a:moveTo>
                    <a:lnTo>
                      <a:pt x="291" y="625"/>
                    </a:lnTo>
                    <a:lnTo>
                      <a:pt x="291" y="6"/>
                    </a:lnTo>
                    <a:lnTo>
                      <a:pt x="0" y="0"/>
                    </a:lnTo>
                    <a:cubicBezTo>
                      <a:pt x="39" y="384"/>
                      <a:pt x="0" y="494"/>
                      <a:pt x="0" y="624"/>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52" name="Freeform 21">
                <a:extLst>
                  <a:ext uri="{FF2B5EF4-FFF2-40B4-BE49-F238E27FC236}">
                    <a16:creationId xmlns:a16="http://schemas.microsoft.com/office/drawing/2014/main" id="{29F26972-3204-47EC-BC48-E3F36D20049F}"/>
                  </a:ext>
                </a:extLst>
              </p:cNvPr>
              <p:cNvSpPr>
                <a:spLocks/>
              </p:cNvSpPr>
              <p:nvPr/>
            </p:nvSpPr>
            <p:spPr bwMode="ltGray">
              <a:xfrm rot="-5400000">
                <a:off x="5072" y="1686"/>
                <a:ext cx="624" cy="360"/>
              </a:xfrm>
              <a:custGeom>
                <a:avLst/>
                <a:gdLst>
                  <a:gd name="T0" fmla="*/ 0 w 624"/>
                  <a:gd name="T1" fmla="*/ 0 h 272"/>
                  <a:gd name="T2" fmla="*/ 0 w 624"/>
                  <a:gd name="T3" fmla="*/ 13992 h 272"/>
                  <a:gd name="T4" fmla="*/ 240 w 624"/>
                  <a:gd name="T5" fmla="*/ 12363 h 272"/>
                  <a:gd name="T6" fmla="*/ 624 w 624"/>
                  <a:gd name="T7" fmla="*/ 13992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sp>
            <p:nvSpPr>
              <p:cNvPr id="1053" name="Freeform 22">
                <a:extLst>
                  <a:ext uri="{FF2B5EF4-FFF2-40B4-BE49-F238E27FC236}">
                    <a16:creationId xmlns:a16="http://schemas.microsoft.com/office/drawing/2014/main" id="{F92A378D-6560-4AE8-AB34-69B95287A90F}"/>
                  </a:ext>
                </a:extLst>
              </p:cNvPr>
              <p:cNvSpPr>
                <a:spLocks/>
              </p:cNvSpPr>
              <p:nvPr/>
            </p:nvSpPr>
            <p:spPr bwMode="ltGray">
              <a:xfrm rot="-5400000">
                <a:off x="4783" y="1712"/>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800"/>
              </a:p>
            </p:txBody>
          </p:sp>
        </p:grpSp>
        <p:sp>
          <p:nvSpPr>
            <p:cNvPr id="1033" name="Freeform 23">
              <a:extLst>
                <a:ext uri="{FF2B5EF4-FFF2-40B4-BE49-F238E27FC236}">
                  <a16:creationId xmlns:a16="http://schemas.microsoft.com/office/drawing/2014/main" id="{F15133E1-B444-4712-951D-3C0AED049893}"/>
                </a:ext>
              </a:extLst>
            </p:cNvPr>
            <p:cNvSpPr>
              <a:spLocks/>
            </p:cNvSpPr>
            <p:nvPr/>
          </p:nvSpPr>
          <p:spPr bwMode="ltGray">
            <a:xfrm rot="16200000" flipH="1">
              <a:off x="-1954" y="1951"/>
              <a:ext cx="4320" cy="412"/>
            </a:xfrm>
            <a:custGeom>
              <a:avLst/>
              <a:gdLst>
                <a:gd name="T0" fmla="*/ 0 w 5762"/>
                <a:gd name="T1" fmla="*/ 507 h 385"/>
                <a:gd name="T2" fmla="*/ 102 w 5762"/>
                <a:gd name="T3" fmla="*/ 485 h 385"/>
                <a:gd name="T4" fmla="*/ 102 w 5762"/>
                <a:gd name="T5" fmla="*/ 4 h 385"/>
                <a:gd name="T6" fmla="*/ 0 w 5762"/>
                <a:gd name="T7" fmla="*/ 0 h 385"/>
                <a:gd name="T8" fmla="*/ 0 w 5762"/>
                <a:gd name="T9" fmla="*/ 507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2" h="385">
                  <a:moveTo>
                    <a:pt x="0" y="196"/>
                  </a:moveTo>
                  <a:cubicBezTo>
                    <a:pt x="1667" y="385"/>
                    <a:pt x="2275" y="93"/>
                    <a:pt x="5762" y="188"/>
                  </a:cubicBezTo>
                  <a:lnTo>
                    <a:pt x="5762" y="4"/>
                  </a:lnTo>
                  <a:lnTo>
                    <a:pt x="0" y="0"/>
                  </a:lnTo>
                  <a:lnTo>
                    <a:pt x="0" y="196"/>
                  </a:lnTo>
                  <a:close/>
                </a:path>
              </a:pathLst>
            </a:custGeom>
            <a:gradFill rotWithShape="0">
              <a:gsLst>
                <a:gs pos="0">
                  <a:schemeClr val="bg1"/>
                </a:gs>
                <a:gs pos="100000">
                  <a:srgbClr val="767676"/>
                </a:gs>
              </a:gsLst>
              <a:lin ang="0" scaled="1"/>
            </a:gradFill>
            <a:ln>
              <a:noFill/>
            </a:ln>
            <a:extLst>
              <a:ext uri="{91240B29-F687-4F45-9708-019B960494DF}">
                <a14:hiddenLine xmlns:a14="http://schemas.microsoft.com/office/drawing/2010/main" w="9525" cap="flat">
                  <a:solidFill>
                    <a:srgbClr val="000000"/>
                  </a:solidFill>
                  <a:prstDash val="solid"/>
                  <a:miter lim="800000"/>
                  <a:headEnd type="none" w="med" len="med"/>
                  <a:tailEnd type="none" w="med" len="med"/>
                </a14:hiddenLine>
              </a:ext>
            </a:extLst>
          </p:spPr>
          <p:txBody>
            <a:bodyPr wrap="none" anchor="ctr"/>
            <a:lstStyle/>
            <a:p>
              <a:endParaRPr lang="en-GB" sz="1800"/>
            </a:p>
          </p:txBody>
        </p:sp>
        <p:sp>
          <p:nvSpPr>
            <p:cNvPr id="1034" name="Freeform 24">
              <a:extLst>
                <a:ext uri="{FF2B5EF4-FFF2-40B4-BE49-F238E27FC236}">
                  <a16:creationId xmlns:a16="http://schemas.microsoft.com/office/drawing/2014/main" id="{6808EE49-22E5-4748-8A43-678BFCD9557E}"/>
                </a:ext>
              </a:extLst>
            </p:cNvPr>
            <p:cNvSpPr>
              <a:spLocks/>
            </p:cNvSpPr>
            <p:nvPr/>
          </p:nvSpPr>
          <p:spPr bwMode="ltGray">
            <a:xfrm rot="16200000" flipH="1">
              <a:off x="-1584" y="2062"/>
              <a:ext cx="4319" cy="189"/>
            </a:xfrm>
            <a:custGeom>
              <a:avLst/>
              <a:gdLst>
                <a:gd name="T0" fmla="*/ 0 w 5761"/>
                <a:gd name="T1" fmla="*/ 28 h 189"/>
                <a:gd name="T2" fmla="*/ 102 w 5761"/>
                <a:gd name="T3" fmla="*/ 0 h 189"/>
                <a:gd name="T4" fmla="*/ 102 w 5761"/>
                <a:gd name="T5" fmla="*/ 189 h 189"/>
                <a:gd name="T6" fmla="*/ 1 w 5761"/>
                <a:gd name="T7" fmla="*/ 189 h 189"/>
                <a:gd name="T8" fmla="*/ 0 w 5761"/>
                <a:gd name="T9" fmla="*/ 28 h 1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1" h="189">
                  <a:moveTo>
                    <a:pt x="0" y="28"/>
                  </a:moveTo>
                  <a:cubicBezTo>
                    <a:pt x="961" y="0"/>
                    <a:pt x="4971" y="161"/>
                    <a:pt x="5761" y="0"/>
                  </a:cubicBezTo>
                  <a:lnTo>
                    <a:pt x="5761" y="189"/>
                  </a:lnTo>
                  <a:lnTo>
                    <a:pt x="1" y="189"/>
                  </a:lnTo>
                  <a:lnTo>
                    <a:pt x="0" y="28"/>
                  </a:lnTo>
                  <a:close/>
                </a:path>
              </a:pathLst>
            </a:custGeom>
            <a:gradFill rotWithShape="0">
              <a:gsLst>
                <a:gs pos="0">
                  <a:srgbClr val="767676"/>
                </a:gs>
                <a:gs pos="100000">
                  <a:schemeClr val="bg1"/>
                </a:gs>
              </a:gsLst>
              <a:lin ang="0" scaled="1"/>
            </a:gradFill>
            <a:ln>
              <a:noFill/>
            </a:ln>
            <a:extLst>
              <a:ext uri="{91240B29-F687-4F45-9708-019B960494DF}">
                <a14:hiddenLine xmlns:a14="http://schemas.microsoft.com/office/drawing/2010/main" w="9525" cap="flat">
                  <a:solidFill>
                    <a:srgbClr val="000000"/>
                  </a:solidFill>
                  <a:prstDash val="solid"/>
                  <a:miter lim="800000"/>
                  <a:headEnd type="none" w="med" len="med"/>
                  <a:tailEnd type="none" w="med" len="med"/>
                </a14:hiddenLine>
              </a:ext>
            </a:extLst>
          </p:spPr>
          <p:txBody>
            <a:bodyPr wrap="none" anchor="ctr"/>
            <a:lstStyle/>
            <a:p>
              <a:endParaRPr lang="en-GB" sz="1800"/>
            </a:p>
          </p:txBody>
        </p:sp>
      </p:grpSp>
      <p:sp>
        <p:nvSpPr>
          <p:cNvPr id="1027" name="Rectangle 25">
            <a:extLst>
              <a:ext uri="{FF2B5EF4-FFF2-40B4-BE49-F238E27FC236}">
                <a16:creationId xmlns:a16="http://schemas.microsoft.com/office/drawing/2014/main" id="{7AA82135-0F39-4C72-998A-A4721797B8E3}"/>
              </a:ext>
            </a:extLst>
          </p:cNvPr>
          <p:cNvSpPr>
            <a:spLocks noGrp="1" noChangeArrowheads="1"/>
          </p:cNvSpPr>
          <p:nvPr>
            <p:ph type="title"/>
          </p:nvPr>
        </p:nvSpPr>
        <p:spPr bwMode="auto">
          <a:xfrm>
            <a:off x="1564217" y="4572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26">
            <a:extLst>
              <a:ext uri="{FF2B5EF4-FFF2-40B4-BE49-F238E27FC236}">
                <a16:creationId xmlns:a16="http://schemas.microsoft.com/office/drawing/2014/main" id="{B6DEEB25-8714-4BF1-B587-A4525F4FE88A}"/>
              </a:ext>
            </a:extLst>
          </p:cNvPr>
          <p:cNvSpPr>
            <a:spLocks noGrp="1" noChangeArrowheads="1"/>
          </p:cNvSpPr>
          <p:nvPr>
            <p:ph type="body" idx="1"/>
          </p:nvPr>
        </p:nvSpPr>
        <p:spPr bwMode="auto">
          <a:xfrm>
            <a:off x="1564217"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2795" name="Rectangle 27">
            <a:extLst>
              <a:ext uri="{FF2B5EF4-FFF2-40B4-BE49-F238E27FC236}">
                <a16:creationId xmlns:a16="http://schemas.microsoft.com/office/drawing/2014/main" id="{4A772562-8FA6-4C84-A270-E5CBF44B8E74}"/>
              </a:ext>
            </a:extLst>
          </p:cNvPr>
          <p:cNvSpPr>
            <a:spLocks noGrp="1" noChangeArrowheads="1"/>
          </p:cNvSpPr>
          <p:nvPr>
            <p:ph type="dt" sz="half" idx="2"/>
          </p:nvPr>
        </p:nvSpPr>
        <p:spPr bwMode="auto">
          <a:xfrm>
            <a:off x="1564217" y="6265863"/>
            <a:ext cx="2540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latin typeface="+mn-lt"/>
                <a:cs typeface="+mn-cs"/>
              </a:defRPr>
            </a:lvl1pPr>
          </a:lstStyle>
          <a:p>
            <a:pPr>
              <a:defRPr/>
            </a:pPr>
            <a:endParaRPr lang="en-US"/>
          </a:p>
        </p:txBody>
      </p:sp>
      <p:sp>
        <p:nvSpPr>
          <p:cNvPr id="32796" name="Rectangle 28">
            <a:extLst>
              <a:ext uri="{FF2B5EF4-FFF2-40B4-BE49-F238E27FC236}">
                <a16:creationId xmlns:a16="http://schemas.microsoft.com/office/drawing/2014/main" id="{54FCC336-BC43-41C1-9C3C-B7719546EBDE}"/>
              </a:ext>
            </a:extLst>
          </p:cNvPr>
          <p:cNvSpPr>
            <a:spLocks noGrp="1" noChangeArrowheads="1"/>
          </p:cNvSpPr>
          <p:nvPr>
            <p:ph type="ftr" sz="quarter" idx="3"/>
          </p:nvPr>
        </p:nvSpPr>
        <p:spPr bwMode="auto">
          <a:xfrm>
            <a:off x="4775200" y="6248400"/>
            <a:ext cx="3860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latin typeface="+mn-lt"/>
                <a:cs typeface="+mn-cs"/>
              </a:defRPr>
            </a:lvl1pPr>
          </a:lstStyle>
          <a:p>
            <a:pPr>
              <a:defRPr/>
            </a:pPr>
            <a:endParaRPr lang="en-US"/>
          </a:p>
        </p:txBody>
      </p:sp>
      <p:sp>
        <p:nvSpPr>
          <p:cNvPr id="32797" name="Rectangle 29">
            <a:extLst>
              <a:ext uri="{FF2B5EF4-FFF2-40B4-BE49-F238E27FC236}">
                <a16:creationId xmlns:a16="http://schemas.microsoft.com/office/drawing/2014/main" id="{33EF328D-B7B6-4061-BB66-E4ADFA9C135B}"/>
              </a:ext>
            </a:extLst>
          </p:cNvPr>
          <p:cNvSpPr>
            <a:spLocks noGrp="1" noChangeArrowheads="1"/>
          </p:cNvSpPr>
          <p:nvPr>
            <p:ph type="sldNum" sz="quarter" idx="4"/>
          </p:nvPr>
        </p:nvSpPr>
        <p:spPr bwMode="auto">
          <a:xfrm>
            <a:off x="9347200" y="6248400"/>
            <a:ext cx="2540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latin typeface="Arial" panose="020B0604020202020204" pitchFamily="34" charset="0"/>
              </a:defRPr>
            </a:lvl1pPr>
          </a:lstStyle>
          <a:p>
            <a:pPr>
              <a:defRPr/>
            </a:pPr>
            <a:fld id="{4C5E76C5-22EA-4679-B65F-AE25F8EA8A21}" type="slidenum">
              <a:rPr lang="en-US" altLang="en-US"/>
              <a:pPr>
                <a:defRPr/>
              </a:pPr>
              <a:t>‹#›</a:t>
            </a:fld>
            <a:endParaRPr lang="en-US" altLang="en-US"/>
          </a:p>
        </p:txBody>
      </p:sp>
    </p:spTree>
    <p:extLst>
      <p:ext uri="{BB962C8B-B14F-4D97-AF65-F5344CB8AC3E}">
        <p14:creationId xmlns:p14="http://schemas.microsoft.com/office/powerpoint/2010/main" val="764309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eaLnBrk="0" fontAlgn="base" hangingPunct="0">
        <a:spcBef>
          <a:spcPct val="0"/>
        </a:spcBef>
        <a:spcAft>
          <a:spcPct val="0"/>
        </a:spcAft>
        <a:defRPr kumimoji="1" sz="4400">
          <a:solidFill>
            <a:schemeClr val="tx2"/>
          </a:solidFill>
          <a:latin typeface="Times New Roman" pitchFamily="18" charset="0"/>
        </a:defRPr>
      </a:lvl6pPr>
      <a:lvl7pPr marL="914400" algn="l" rtl="0" eaLnBrk="0" fontAlgn="base" hangingPunct="0">
        <a:spcBef>
          <a:spcPct val="0"/>
        </a:spcBef>
        <a:spcAft>
          <a:spcPct val="0"/>
        </a:spcAft>
        <a:defRPr kumimoji="1" sz="4400">
          <a:solidFill>
            <a:schemeClr val="tx2"/>
          </a:solidFill>
          <a:latin typeface="Times New Roman" pitchFamily="18" charset="0"/>
        </a:defRPr>
      </a:lvl7pPr>
      <a:lvl8pPr marL="1371600" algn="l" rtl="0" eaLnBrk="0" fontAlgn="base" hangingPunct="0">
        <a:spcBef>
          <a:spcPct val="0"/>
        </a:spcBef>
        <a:spcAft>
          <a:spcPct val="0"/>
        </a:spcAft>
        <a:defRPr kumimoji="1" sz="4400">
          <a:solidFill>
            <a:schemeClr val="tx2"/>
          </a:solidFill>
          <a:latin typeface="Times New Roman" pitchFamily="18" charset="0"/>
        </a:defRPr>
      </a:lvl8pPr>
      <a:lvl9pPr marL="1828800" algn="l" rtl="0" eaLnBrk="0" fontAlgn="base" hangingPunct="0">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70000"/>
        <a:buFont typeface="Monotype Sorts"/>
        <a:buChar char="n"/>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eaLnBrk="0" fontAlgn="base" hangingPunct="0">
        <a:spcBef>
          <a:spcPct val="20000"/>
        </a:spcBef>
        <a:spcAft>
          <a:spcPct val="0"/>
        </a:spcAft>
        <a:buChar char="»"/>
        <a:defRPr kumimoji="1" sz="2000">
          <a:solidFill>
            <a:schemeClr val="tx1"/>
          </a:solidFill>
          <a:latin typeface="+mn-lt"/>
        </a:defRPr>
      </a:lvl6pPr>
      <a:lvl7pPr marL="2971800" indent="-228600" algn="l" rtl="0" eaLnBrk="0" fontAlgn="base" hangingPunct="0">
        <a:spcBef>
          <a:spcPct val="20000"/>
        </a:spcBef>
        <a:spcAft>
          <a:spcPct val="0"/>
        </a:spcAft>
        <a:buChar char="»"/>
        <a:defRPr kumimoji="1" sz="2000">
          <a:solidFill>
            <a:schemeClr val="tx1"/>
          </a:solidFill>
          <a:latin typeface="+mn-lt"/>
        </a:defRPr>
      </a:lvl7pPr>
      <a:lvl8pPr marL="3429000" indent="-228600" algn="l" rtl="0" eaLnBrk="0" fontAlgn="base" hangingPunct="0">
        <a:spcBef>
          <a:spcPct val="20000"/>
        </a:spcBef>
        <a:spcAft>
          <a:spcPct val="0"/>
        </a:spcAft>
        <a:buChar char="»"/>
        <a:defRPr kumimoji="1" sz="2000">
          <a:solidFill>
            <a:schemeClr val="tx1"/>
          </a:solidFill>
          <a:latin typeface="+mn-lt"/>
        </a:defRPr>
      </a:lvl8pPr>
      <a:lvl9pPr marL="3886200" indent="-228600" algn="l" rtl="0" eaLnBrk="0" fontAlgn="base" hangingPunct="0">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1"/>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3396960486"/>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23" algn="ctr" rtl="0" eaLnBrk="1" fontAlgn="base" hangingPunct="1">
        <a:spcBef>
          <a:spcPct val="0"/>
        </a:spcBef>
        <a:spcAft>
          <a:spcPct val="0"/>
        </a:spcAft>
        <a:defRPr sz="4400">
          <a:solidFill>
            <a:schemeClr val="tx1"/>
          </a:solidFill>
          <a:latin typeface="Myriad Pro"/>
        </a:defRPr>
      </a:lvl6pPr>
      <a:lvl7pPr marL="914446" algn="ctr" rtl="0" eaLnBrk="1" fontAlgn="base" hangingPunct="1">
        <a:spcBef>
          <a:spcPct val="0"/>
        </a:spcBef>
        <a:spcAft>
          <a:spcPct val="0"/>
        </a:spcAft>
        <a:defRPr sz="4400">
          <a:solidFill>
            <a:schemeClr val="tx1"/>
          </a:solidFill>
          <a:latin typeface="Myriad Pro"/>
        </a:defRPr>
      </a:lvl7pPr>
      <a:lvl8pPr marL="1371669" algn="ctr" rtl="0" eaLnBrk="1" fontAlgn="base" hangingPunct="1">
        <a:spcBef>
          <a:spcPct val="0"/>
        </a:spcBef>
        <a:spcAft>
          <a:spcPct val="0"/>
        </a:spcAft>
        <a:defRPr sz="4400">
          <a:solidFill>
            <a:schemeClr val="tx1"/>
          </a:solidFill>
          <a:latin typeface="Myriad Pro"/>
        </a:defRPr>
      </a:lvl8pPr>
      <a:lvl9pPr marL="1828891" algn="ctr" rtl="0" eaLnBrk="1" fontAlgn="base" hangingPunct="1">
        <a:spcBef>
          <a:spcPct val="0"/>
        </a:spcBef>
        <a:spcAft>
          <a:spcPct val="0"/>
        </a:spcAft>
        <a:defRPr sz="4400">
          <a:solidFill>
            <a:schemeClr val="tx1"/>
          </a:solidFill>
          <a:latin typeface="Myriad Pro"/>
        </a:defRPr>
      </a:lvl9pPr>
    </p:titleStyle>
    <p:bodyStyle>
      <a:lvl1pPr marL="342917" indent="-342917"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87" indent="-285764"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57" indent="-228611"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80" indent="-228611"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503" indent="-228611"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726"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949"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171"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394" indent="-228611" algn="l" defTabSz="914446"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1/15/2023</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018489858"/>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CF397AB-E2DC-0520-E42B-6A77B8AD94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40E74C8-317A-3299-B72A-9806C5CC1D5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1EE2B63-CDB7-4D40-8D90-011110195400}"/>
              </a:ext>
            </a:extLst>
          </p:cNvPr>
          <p:cNvSpPr>
            <a:spLocks noGrp="1"/>
          </p:cNvSpPr>
          <p:nvPr>
            <p:ph type="dt" sz="half" idx="2"/>
          </p:nvPr>
        </p:nvSpPr>
        <p:spPr>
          <a:xfrm>
            <a:off x="334433" y="6524626"/>
            <a:ext cx="129540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A4015716-537C-48F6-8A26-74EAD06B8C2F}" type="datetime1">
              <a:rPr lang="en-GB" altLang="en-US"/>
              <a:pPr>
                <a:defRPr/>
              </a:pPr>
              <a:t>15/01/2023</a:t>
            </a:fld>
            <a:endParaRPr lang="en-GB" altLang="en-US"/>
          </a:p>
        </p:txBody>
      </p:sp>
      <p:sp>
        <p:nvSpPr>
          <p:cNvPr id="6" name="Slide Number Placeholder 5">
            <a:extLst>
              <a:ext uri="{FF2B5EF4-FFF2-40B4-BE49-F238E27FC236}">
                <a16:creationId xmlns:a16="http://schemas.microsoft.com/office/drawing/2014/main" id="{1FE36B61-180B-464B-AFEA-24A7949EE8A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D2D527A-C63D-4F78-A53B-F76C8F15E49A}" type="slidenum">
              <a:rPr lang="en-GB" altLang="en-US"/>
              <a:pPr/>
              <a:t>‹#›</a:t>
            </a:fld>
            <a:endParaRPr lang="en-GB" altLang="en-US"/>
          </a:p>
        </p:txBody>
      </p:sp>
    </p:spTree>
    <p:extLst>
      <p:ext uri="{BB962C8B-B14F-4D97-AF65-F5344CB8AC3E}">
        <p14:creationId xmlns:p14="http://schemas.microsoft.com/office/powerpoint/2010/main" val="62046363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53.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53.xml"/><Relationship Id="rId5" Type="http://schemas.openxmlformats.org/officeDocument/2006/relationships/hyperlink" Target="http://www.the-vital-edge.com/knowledge-and-artificial-intelligence/" TargetMode="Externa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6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4.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4.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4.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4.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FEEAD46-E725-47D7-A0E0-AAE387D70201}"/>
              </a:ext>
            </a:extLst>
          </p:cNvPr>
          <p:cNvSpPr>
            <a:spLocks noGrp="1"/>
          </p:cNvSpPr>
          <p:nvPr>
            <p:ph type="ctrTitle"/>
          </p:nvPr>
        </p:nvSpPr>
        <p:spPr>
          <a:xfrm>
            <a:off x="2729787" y="136524"/>
            <a:ext cx="7772400" cy="1311281"/>
          </a:xfrm>
        </p:spPr>
        <p:txBody>
          <a:bodyPr/>
          <a:lstStyle/>
          <a:p>
            <a:pPr eaLnBrk="1" hangingPunct="1"/>
            <a:r>
              <a:rPr lang="en-GB" altLang="en-US" b="1" dirty="0">
                <a:solidFill>
                  <a:schemeClr val="bg1"/>
                </a:solidFill>
              </a:rPr>
              <a:t>BMSK5106</a:t>
            </a:r>
          </a:p>
        </p:txBody>
      </p:sp>
      <p:sp>
        <p:nvSpPr>
          <p:cNvPr id="15362" name="Subtitle 4">
            <a:extLst>
              <a:ext uri="{FF2B5EF4-FFF2-40B4-BE49-F238E27FC236}">
                <a16:creationId xmlns:a16="http://schemas.microsoft.com/office/drawing/2014/main" id="{A20EA086-67B7-4E99-B168-39AA33C7B57D}"/>
              </a:ext>
            </a:extLst>
          </p:cNvPr>
          <p:cNvSpPr>
            <a:spLocks noGrp="1"/>
          </p:cNvSpPr>
          <p:nvPr>
            <p:ph type="subTitle" idx="1"/>
          </p:nvPr>
        </p:nvSpPr>
        <p:spPr>
          <a:xfrm>
            <a:off x="2137560" y="1447805"/>
            <a:ext cx="9174480" cy="4426584"/>
          </a:xfrm>
        </p:spPr>
        <p:txBody>
          <a:bodyPr/>
          <a:lstStyle/>
          <a:p>
            <a:pPr eaLnBrk="1" hangingPunct="1"/>
            <a:r>
              <a:rPr lang="en-GB" altLang="en-US" b="1" dirty="0">
                <a:solidFill>
                  <a:schemeClr val="tx1"/>
                </a:solidFill>
              </a:rPr>
              <a:t>Knowledge and Information Management Skills for the Workplace</a:t>
            </a:r>
          </a:p>
          <a:p>
            <a:pPr eaLnBrk="1" hangingPunct="1"/>
            <a:endParaRPr lang="en-GB" altLang="en-US" b="1" dirty="0">
              <a:solidFill>
                <a:schemeClr val="tx1"/>
              </a:solidFill>
            </a:endParaRPr>
          </a:p>
          <a:p>
            <a:pPr eaLnBrk="1" hangingPunct="1"/>
            <a:r>
              <a:rPr lang="en-GB" altLang="en-US" b="1" dirty="0">
                <a:solidFill>
                  <a:schemeClr val="tx1"/>
                </a:solidFill>
              </a:rPr>
              <a:t>Week 1</a:t>
            </a:r>
          </a:p>
          <a:p>
            <a:pPr eaLnBrk="1" hangingPunct="1"/>
            <a:r>
              <a:rPr lang="en-GB" sz="3200" b="1" u="none" strike="noStrike" dirty="0">
                <a:solidFill>
                  <a:schemeClr val="bg1"/>
                </a:solidFill>
                <a:effectLst/>
              </a:rPr>
              <a:t>(1) Understanding Data, Information, and Knowledge; (2) Managerial Decision-Making </a:t>
            </a:r>
            <a:endParaRPr lang="en-GB" sz="3200" b="1" i="0" u="none" strike="noStrike" dirty="0">
              <a:solidFill>
                <a:schemeClr val="bg1"/>
              </a:solidFill>
              <a:effectLst/>
              <a:latin typeface="Calibri" panose="020F0502020204030204" pitchFamily="34" charset="0"/>
            </a:endParaRPr>
          </a:p>
          <a:p>
            <a:pPr eaLnBrk="1" hangingPunct="1"/>
            <a:endParaRPr lang="en-GB" altLang="en-US" dirty="0">
              <a:solidFill>
                <a:schemeClr val="tx1"/>
              </a:solidFill>
            </a:endParaRPr>
          </a:p>
        </p:txBody>
      </p:sp>
      <p:sp>
        <p:nvSpPr>
          <p:cNvPr id="15363" name="Date Placeholder 2">
            <a:extLst>
              <a:ext uri="{FF2B5EF4-FFF2-40B4-BE49-F238E27FC236}">
                <a16:creationId xmlns:a16="http://schemas.microsoft.com/office/drawing/2014/main" id="{35447796-DE32-456E-B37C-C52616743B3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C7F8F72B-32DC-4E5D-A4E8-775412633816}" type="datetime1">
              <a:rPr lang="en-GB" altLang="en-US" sz="1000">
                <a:solidFill>
                  <a:srgbClr val="898989"/>
                </a:solidFill>
                <a:cs typeface="Arial" panose="020B0604020202020204" pitchFamily="34" charset="0"/>
              </a:rPr>
              <a:pPr fontAlgn="base">
                <a:spcBef>
                  <a:spcPct val="0"/>
                </a:spcBef>
                <a:spcAft>
                  <a:spcPct val="0"/>
                </a:spcAft>
                <a:buNone/>
              </a:pPr>
              <a:t>15/01/2023</a:t>
            </a:fld>
            <a:endParaRPr lang="en-GB" altLang="en-US" sz="1000">
              <a:solidFill>
                <a:srgbClr val="898989"/>
              </a:solidFill>
              <a:cs typeface="Arial" panose="020B0604020202020204" pitchFamily="34" charset="0"/>
            </a:endParaRPr>
          </a:p>
        </p:txBody>
      </p:sp>
      <p:sp>
        <p:nvSpPr>
          <p:cNvPr id="15364" name="Slide Number Placeholder 5">
            <a:extLst>
              <a:ext uri="{FF2B5EF4-FFF2-40B4-BE49-F238E27FC236}">
                <a16:creationId xmlns:a16="http://schemas.microsoft.com/office/drawing/2014/main" id="{3353673D-5325-437F-A689-8CD660E0D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96A6F46-C935-4790-BED6-8E09D0B3AD1C}"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649842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0621" y="0"/>
            <a:ext cx="8229600" cy="792088"/>
          </a:xfrm>
        </p:spPr>
        <p:txBody>
          <a:bodyPr/>
          <a:lstStyle/>
          <a:p>
            <a:r>
              <a:rPr lang="en-GB" dirty="0"/>
              <a:t>A bit about Dr </a:t>
            </a:r>
            <a:r>
              <a:rPr lang="en-GB" dirty="0" err="1"/>
              <a:t>Sujeewa</a:t>
            </a:r>
            <a:r>
              <a:rPr lang="en-GB" dirty="0"/>
              <a:t> and Dr Sampath…</a:t>
            </a:r>
          </a:p>
        </p:txBody>
      </p:sp>
      <p:sp>
        <p:nvSpPr>
          <p:cNvPr id="3" name="Content Placeholder 2"/>
          <p:cNvSpPr>
            <a:spLocks noGrp="1"/>
          </p:cNvSpPr>
          <p:nvPr>
            <p:ph idx="1"/>
          </p:nvPr>
        </p:nvSpPr>
        <p:spPr>
          <a:xfrm>
            <a:off x="1310621" y="1182758"/>
            <a:ext cx="10730958" cy="5606458"/>
          </a:xfrm>
        </p:spPr>
        <p:txBody>
          <a:bodyPr>
            <a:noAutofit/>
          </a:bodyPr>
          <a:lstStyle/>
          <a:p>
            <a:pPr marL="0" indent="0">
              <a:buNone/>
            </a:pPr>
            <a:endParaRPr lang="en-US" sz="1700" dirty="0"/>
          </a:p>
          <a:p>
            <a:pPr marL="0" indent="0">
              <a:buNone/>
            </a:pPr>
            <a:r>
              <a:rPr lang="en-US" sz="1700" dirty="0"/>
              <a:t>Dr </a:t>
            </a:r>
            <a:r>
              <a:rPr lang="en-US" sz="1700" dirty="0" err="1"/>
              <a:t>Sujeewa</a:t>
            </a:r>
            <a:r>
              <a:rPr lang="en-US" sz="1700" dirty="0"/>
              <a:t> Herath is a </a:t>
            </a:r>
            <a:r>
              <a:rPr lang="en-US" sz="1700" dirty="0" err="1"/>
              <a:t>Programme</a:t>
            </a:r>
            <a:r>
              <a:rPr lang="en-US" sz="1700" dirty="0"/>
              <a:t> Manager, Module leader and Lecturer in Business and Management at UWTSD Birmingham.</a:t>
            </a:r>
          </a:p>
          <a:p>
            <a:pPr marL="0" indent="0">
              <a:buNone/>
            </a:pPr>
            <a:endParaRPr lang="en-US" sz="1700" dirty="0"/>
          </a:p>
          <a:p>
            <a:pPr marL="0" indent="0">
              <a:buNone/>
            </a:pPr>
            <a:r>
              <a:rPr lang="en-GB" sz="1700" dirty="0"/>
              <a:t>- PhD in Cardiff Metropolitan University, UK</a:t>
            </a:r>
          </a:p>
          <a:p>
            <a:pPr marL="0" indent="0">
              <a:buNone/>
            </a:pPr>
            <a:r>
              <a:rPr lang="en-GB" sz="1700" dirty="0"/>
              <a:t>- Published some scholarly works.</a:t>
            </a:r>
            <a:r>
              <a:rPr lang="en-GB" sz="1700" dirty="0">
                <a:solidFill>
                  <a:schemeClr val="tx2"/>
                </a:solidFill>
              </a:rPr>
              <a:t> </a:t>
            </a:r>
          </a:p>
          <a:p>
            <a:pPr marL="0" indent="0">
              <a:buNone/>
            </a:pPr>
            <a:r>
              <a:rPr lang="en-GB" sz="1700" dirty="0"/>
              <a:t>- Teach on a variety of courses at undergraduate and postgraduate level and supervise Masters students</a:t>
            </a:r>
          </a:p>
          <a:p>
            <a:pPr marL="0" indent="0">
              <a:buNone/>
            </a:pPr>
            <a:r>
              <a:rPr lang="en-GB" sz="1700" dirty="0"/>
              <a:t>- Extensive experience in teaching, research on ethnic minority entrepreneurship and business.</a:t>
            </a:r>
          </a:p>
          <a:p>
            <a:pPr>
              <a:buFontTx/>
              <a:buChar char="-"/>
            </a:pPr>
            <a:endParaRPr lang="en-GB" sz="1700" dirty="0"/>
          </a:p>
          <a:p>
            <a:pPr marL="0" indent="0">
              <a:buNone/>
            </a:pPr>
            <a:r>
              <a:rPr lang="en-US" sz="1700" dirty="0"/>
              <a:t>Dr Sampath Liyanage is a Lecturer in Business and Management at UWTSD (Birmingham) and University of Teesside</a:t>
            </a:r>
          </a:p>
          <a:p>
            <a:pPr>
              <a:buFontTx/>
              <a:buChar char="-"/>
            </a:pPr>
            <a:endParaRPr lang="en-GB" sz="1700" dirty="0"/>
          </a:p>
          <a:p>
            <a:pPr marL="0" indent="0">
              <a:buNone/>
            </a:pPr>
            <a:r>
              <a:rPr lang="en-GB" sz="1700" dirty="0"/>
              <a:t>- PhD in University of Teesside, UK</a:t>
            </a:r>
          </a:p>
          <a:p>
            <a:pPr marL="0" indent="0">
              <a:buNone/>
            </a:pPr>
            <a:r>
              <a:rPr lang="en-GB" sz="1700" dirty="0"/>
              <a:t>- Working papers for publications </a:t>
            </a:r>
          </a:p>
          <a:p>
            <a:pPr marL="0" indent="0">
              <a:buNone/>
            </a:pPr>
            <a:r>
              <a:rPr lang="en-GB" sz="1700" dirty="0"/>
              <a:t>- Teach on a variety of courses at undergraduate and postgraduate level and supervise Masters students</a:t>
            </a:r>
          </a:p>
          <a:p>
            <a:pPr marL="0" indent="0">
              <a:buNone/>
            </a:pPr>
            <a:r>
              <a:rPr lang="en-GB" sz="1700" dirty="0"/>
              <a:t>- Extensive experience in teaching, research and entrepreneurship and business</a:t>
            </a:r>
          </a:p>
          <a:p>
            <a:pPr marL="0" indent="0">
              <a:buNone/>
            </a:pPr>
            <a:endParaRPr lang="en-GB" sz="1700" dirty="0"/>
          </a:p>
        </p:txBody>
      </p:sp>
    </p:spTree>
    <p:extLst>
      <p:ext uri="{BB962C8B-B14F-4D97-AF65-F5344CB8AC3E}">
        <p14:creationId xmlns:p14="http://schemas.microsoft.com/office/powerpoint/2010/main" val="219907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436880" y="1600201"/>
            <a:ext cx="11338560" cy="3917032"/>
          </a:xfrm>
        </p:spPr>
        <p:txBody>
          <a:bodyPr/>
          <a:lstStyle/>
          <a:p>
            <a:pPr marL="0" indent="0">
              <a:buNone/>
            </a:pPr>
            <a:r>
              <a:rPr lang="en-GB" sz="2800" dirty="0"/>
              <a:t>Title - </a:t>
            </a:r>
            <a:r>
              <a:rPr lang="en-GB" sz="2500" b="1" dirty="0"/>
              <a:t>Knowledge and Information Management Skills for the Workplace</a:t>
            </a:r>
          </a:p>
          <a:p>
            <a:pPr marL="0" indent="0">
              <a:buNone/>
            </a:pPr>
            <a:endParaRPr lang="en-GB" sz="2800" dirty="0"/>
          </a:p>
          <a:p>
            <a:pPr marL="0" indent="0">
              <a:buNone/>
            </a:pPr>
            <a:r>
              <a:rPr lang="en-GB" sz="2800" dirty="0"/>
              <a:t>Module Code – BMSW5106</a:t>
            </a:r>
          </a:p>
          <a:p>
            <a:pPr marL="0" indent="0">
              <a:buNone/>
            </a:pPr>
            <a:r>
              <a:rPr lang="en-GB" sz="2800" dirty="0"/>
              <a:t>Credits - 20 (Level 5)</a:t>
            </a:r>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a:blip r:embed="rId3"/>
          <a:stretch>
            <a:fillRect/>
          </a:stretch>
        </p:blipFill>
        <p:spPr>
          <a:xfrm>
            <a:off x="1074352" y="3952240"/>
            <a:ext cx="1991360" cy="1305559"/>
          </a:xfrm>
          <a:prstGeom prst="rect">
            <a:avLst/>
          </a:prstGeom>
        </p:spPr>
      </p:pic>
      <p:pic>
        <p:nvPicPr>
          <p:cNvPr id="6" name="Picture 5">
            <a:extLst>
              <a:ext uri="{FF2B5EF4-FFF2-40B4-BE49-F238E27FC236}">
                <a16:creationId xmlns:a16="http://schemas.microsoft.com/office/drawing/2014/main" id="{45F2090A-DD61-1349-0D69-76F4A1A875D4}"/>
              </a:ext>
            </a:extLst>
          </p:cNvPr>
          <p:cNvPicPr>
            <a:picLocks noChangeAspect="1"/>
          </p:cNvPicPr>
          <p:nvPr/>
        </p:nvPicPr>
        <p:blipFill>
          <a:blip r:embed="rId4"/>
          <a:stretch>
            <a:fillRect/>
          </a:stretch>
        </p:blipFill>
        <p:spPr>
          <a:xfrm>
            <a:off x="5694543" y="2612631"/>
            <a:ext cx="5291787" cy="2274005"/>
          </a:xfrm>
          <a:prstGeom prst="rect">
            <a:avLst/>
          </a:prstGeom>
        </p:spPr>
      </p:pic>
    </p:spTree>
    <p:extLst>
      <p:ext uri="{BB962C8B-B14F-4D97-AF65-F5344CB8AC3E}">
        <p14:creationId xmlns:p14="http://schemas.microsoft.com/office/powerpoint/2010/main" val="3919355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E542AB10-0FFF-4B4A-843C-543C35BD0757}"/>
              </a:ext>
            </a:extLst>
          </p:cNvPr>
          <p:cNvSpPr>
            <a:spLocks noGrp="1"/>
          </p:cNvSpPr>
          <p:nvPr>
            <p:ph type="title"/>
          </p:nvPr>
        </p:nvSpPr>
        <p:spPr/>
        <p:txBody>
          <a:bodyPr/>
          <a:lstStyle/>
          <a:p>
            <a:pPr eaLnBrk="1" hangingPunct="1"/>
            <a:r>
              <a:rPr lang="en-GB" altLang="en-US"/>
              <a:t>Module Aim(s)</a:t>
            </a:r>
          </a:p>
        </p:txBody>
      </p:sp>
      <p:sp>
        <p:nvSpPr>
          <p:cNvPr id="19458" name="Content Placeholder 2">
            <a:extLst>
              <a:ext uri="{FF2B5EF4-FFF2-40B4-BE49-F238E27FC236}">
                <a16:creationId xmlns:a16="http://schemas.microsoft.com/office/drawing/2014/main" id="{83858FA9-799F-4F69-82C4-9B71952ABB74}"/>
              </a:ext>
            </a:extLst>
          </p:cNvPr>
          <p:cNvSpPr>
            <a:spLocks noGrp="1"/>
          </p:cNvSpPr>
          <p:nvPr>
            <p:ph idx="1"/>
          </p:nvPr>
        </p:nvSpPr>
        <p:spPr>
          <a:xfrm>
            <a:off x="1016000" y="1600201"/>
            <a:ext cx="9194800" cy="3916363"/>
          </a:xfrm>
        </p:spPr>
        <p:txBody>
          <a:bodyPr/>
          <a:lstStyle/>
          <a:p>
            <a:pPr eaLnBrk="1" hangingPunct="1"/>
            <a:r>
              <a:rPr lang="en-GB" altLang="en-US" dirty="0"/>
              <a:t>To develop understanding of the challenges of managing knowledge and information within an organisation. </a:t>
            </a:r>
          </a:p>
          <a:p>
            <a:pPr eaLnBrk="1" hangingPunct="1"/>
            <a:endParaRPr lang="en-GB" altLang="en-US" dirty="0"/>
          </a:p>
          <a:p>
            <a:pPr eaLnBrk="1" hangingPunct="1"/>
            <a:r>
              <a:rPr lang="en-GB" altLang="en-US" dirty="0"/>
              <a:t>To identify and apply appropriate management information systems</a:t>
            </a:r>
          </a:p>
        </p:txBody>
      </p:sp>
      <p:sp>
        <p:nvSpPr>
          <p:cNvPr id="19459" name="Date Placeholder 4">
            <a:extLst>
              <a:ext uri="{FF2B5EF4-FFF2-40B4-BE49-F238E27FC236}">
                <a16:creationId xmlns:a16="http://schemas.microsoft.com/office/drawing/2014/main" id="{973A0D63-D0B9-40EC-90C4-90F29C3CB05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74F4957D-BEE9-45BC-AC02-673691D1D148}" type="datetime1">
              <a:rPr lang="en-GB" altLang="en-US" sz="1000">
                <a:solidFill>
                  <a:srgbClr val="898989"/>
                </a:solidFill>
                <a:cs typeface="Arial" panose="020B0604020202020204" pitchFamily="34" charset="0"/>
              </a:rPr>
              <a:pPr fontAlgn="base">
                <a:spcBef>
                  <a:spcPct val="0"/>
                </a:spcBef>
                <a:spcAft>
                  <a:spcPct val="0"/>
                </a:spcAft>
                <a:buNone/>
              </a:pPr>
              <a:t>15/01/2023</a:t>
            </a:fld>
            <a:endParaRPr lang="en-GB" altLang="en-US" sz="1000">
              <a:solidFill>
                <a:srgbClr val="898989"/>
              </a:solidFill>
              <a:cs typeface="Arial" panose="020B0604020202020204" pitchFamily="34" charset="0"/>
            </a:endParaRPr>
          </a:p>
        </p:txBody>
      </p:sp>
      <p:sp>
        <p:nvSpPr>
          <p:cNvPr id="19460" name="Slide Number Placeholder 5">
            <a:extLst>
              <a:ext uri="{FF2B5EF4-FFF2-40B4-BE49-F238E27FC236}">
                <a16:creationId xmlns:a16="http://schemas.microsoft.com/office/drawing/2014/main" id="{E7F7ADF2-6EA8-4EE3-BDAB-D707382218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86750022-36F3-4314-9DF3-1D32B8D28EB9}"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3845653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6227EF1-7D62-4AB4-8093-4DB40C312977}"/>
              </a:ext>
            </a:extLst>
          </p:cNvPr>
          <p:cNvSpPr>
            <a:spLocks noGrp="1"/>
          </p:cNvSpPr>
          <p:nvPr>
            <p:ph type="title"/>
          </p:nvPr>
        </p:nvSpPr>
        <p:spPr>
          <a:xfrm>
            <a:off x="1947863" y="0"/>
            <a:ext cx="8229600" cy="1143000"/>
          </a:xfrm>
        </p:spPr>
        <p:txBody>
          <a:bodyPr/>
          <a:lstStyle/>
          <a:p>
            <a:r>
              <a:rPr lang="en-US" altLang="en-US"/>
              <a:t>Learning Outcomes</a:t>
            </a:r>
          </a:p>
        </p:txBody>
      </p:sp>
      <p:sp>
        <p:nvSpPr>
          <p:cNvPr id="3" name="Content Placeholder 2">
            <a:extLst>
              <a:ext uri="{FF2B5EF4-FFF2-40B4-BE49-F238E27FC236}">
                <a16:creationId xmlns:a16="http://schemas.microsoft.com/office/drawing/2014/main" id="{FD6F05ED-3AFE-439F-A145-D33461938A76}"/>
              </a:ext>
            </a:extLst>
          </p:cNvPr>
          <p:cNvSpPr>
            <a:spLocks noGrp="1"/>
          </p:cNvSpPr>
          <p:nvPr>
            <p:ph idx="1"/>
          </p:nvPr>
        </p:nvSpPr>
        <p:spPr>
          <a:xfrm>
            <a:off x="548640" y="1143001"/>
            <a:ext cx="11308080" cy="4176713"/>
          </a:xfrm>
        </p:spPr>
        <p:txBody>
          <a:bodyPr/>
          <a:lstStyle/>
          <a:p>
            <a:pPr marL="0" indent="0" eaLnBrk="1" fontAlgn="auto" hangingPunct="1">
              <a:spcBef>
                <a:spcPts val="0"/>
              </a:spcBef>
              <a:spcAft>
                <a:spcPts val="0"/>
              </a:spcAft>
              <a:buNone/>
              <a:defRPr/>
            </a:pPr>
            <a:r>
              <a:rPr lang="en-US" sz="2400" b="1" dirty="0"/>
              <a:t>Upon the successful completion of this module, the student should be able to demonstrate the ability to:</a:t>
            </a:r>
          </a:p>
          <a:p>
            <a:pPr marL="0" indent="0" eaLnBrk="1" fontAlgn="auto" hangingPunct="1">
              <a:spcBef>
                <a:spcPts val="0"/>
              </a:spcBef>
              <a:spcAft>
                <a:spcPts val="0"/>
              </a:spcAft>
              <a:buNone/>
              <a:defRPr/>
            </a:pPr>
            <a:endParaRPr lang="en-US" sz="2400" dirty="0"/>
          </a:p>
          <a:p>
            <a:pPr eaLnBrk="1" fontAlgn="auto" hangingPunct="1">
              <a:spcBef>
                <a:spcPts val="0"/>
              </a:spcBef>
              <a:spcAft>
                <a:spcPts val="0"/>
              </a:spcAft>
              <a:buFont typeface="Arial" charset="0"/>
              <a:buChar char="•"/>
              <a:defRPr/>
            </a:pPr>
            <a:r>
              <a:rPr lang="en-US" sz="2400" dirty="0"/>
              <a:t>Evaluate the concept and importance of knowledge management in terms of an </a:t>
            </a:r>
            <a:r>
              <a:rPr lang="en-US" sz="2400" dirty="0" err="1"/>
              <a:t>organisation's</a:t>
            </a:r>
            <a:r>
              <a:rPr lang="en-US" sz="2400" dirty="0"/>
              <a:t> knowledge assets and their management; </a:t>
            </a:r>
          </a:p>
          <a:p>
            <a:pPr eaLnBrk="1" fontAlgn="auto" hangingPunct="1">
              <a:spcBef>
                <a:spcPts val="0"/>
              </a:spcBef>
              <a:spcAft>
                <a:spcPts val="0"/>
              </a:spcAft>
              <a:buFont typeface="Arial" charset="0"/>
              <a:buChar char="•"/>
              <a:defRPr/>
            </a:pPr>
            <a:endParaRPr lang="en-US" sz="2400" dirty="0"/>
          </a:p>
          <a:p>
            <a:pPr eaLnBrk="1" fontAlgn="auto" hangingPunct="1">
              <a:spcBef>
                <a:spcPts val="0"/>
              </a:spcBef>
              <a:spcAft>
                <a:spcPts val="0"/>
              </a:spcAft>
              <a:buFont typeface="Arial" charset="0"/>
              <a:buChar char="•"/>
              <a:defRPr/>
            </a:pPr>
            <a:r>
              <a:rPr lang="en-US" sz="2400" dirty="0"/>
              <a:t>Understand the key knowledge management processes required for </a:t>
            </a:r>
            <a:r>
              <a:rPr lang="en-US" sz="2400" dirty="0" err="1"/>
              <a:t>organisational</a:t>
            </a:r>
            <a:r>
              <a:rPr lang="en-US" sz="2400" dirty="0"/>
              <a:t> development;</a:t>
            </a:r>
          </a:p>
          <a:p>
            <a:pPr eaLnBrk="1" fontAlgn="auto" hangingPunct="1">
              <a:spcBef>
                <a:spcPts val="0"/>
              </a:spcBef>
              <a:spcAft>
                <a:spcPts val="0"/>
              </a:spcAft>
              <a:buFont typeface="Arial" charset="0"/>
              <a:buChar char="•"/>
              <a:defRPr/>
            </a:pPr>
            <a:endParaRPr lang="en-US" sz="2400" dirty="0"/>
          </a:p>
          <a:p>
            <a:pPr eaLnBrk="1" fontAlgn="auto" hangingPunct="1">
              <a:spcBef>
                <a:spcPts val="0"/>
              </a:spcBef>
              <a:spcAft>
                <a:spcPts val="0"/>
              </a:spcAft>
              <a:buFont typeface="Arial" charset="0"/>
              <a:buChar char="•"/>
              <a:defRPr/>
            </a:pPr>
            <a:r>
              <a:rPr lang="en-US" sz="2400" dirty="0"/>
              <a:t>Develop a framework for establishing a knowledge management culture.</a:t>
            </a:r>
          </a:p>
          <a:p>
            <a:pPr marL="0" indent="0" eaLnBrk="1" fontAlgn="auto" hangingPunct="1">
              <a:spcBef>
                <a:spcPts val="0"/>
              </a:spcBef>
              <a:spcAft>
                <a:spcPts val="0"/>
              </a:spcAft>
              <a:buNone/>
              <a:defRPr/>
            </a:pPr>
            <a:endParaRPr lang="en-US" sz="2400" dirty="0"/>
          </a:p>
          <a:p>
            <a:pPr marL="0" indent="0" eaLnBrk="1" fontAlgn="auto" hangingPunct="1">
              <a:spcBef>
                <a:spcPts val="0"/>
              </a:spcBef>
              <a:spcAft>
                <a:spcPts val="0"/>
              </a:spcAft>
              <a:buNone/>
              <a:defRPr/>
            </a:pPr>
            <a:endParaRPr lang="en-US" sz="2400" dirty="0"/>
          </a:p>
          <a:p>
            <a:pPr marL="0" indent="0" eaLnBrk="1" fontAlgn="auto" hangingPunct="1">
              <a:spcBef>
                <a:spcPts val="0"/>
              </a:spcBef>
              <a:spcAft>
                <a:spcPts val="0"/>
              </a:spcAft>
              <a:buNone/>
              <a:defRPr/>
            </a:pPr>
            <a:endParaRPr lang="en-US" sz="2400" dirty="0"/>
          </a:p>
        </p:txBody>
      </p:sp>
      <p:sp>
        <p:nvSpPr>
          <p:cNvPr id="20483" name="Date Placeholder 3">
            <a:extLst>
              <a:ext uri="{FF2B5EF4-FFF2-40B4-BE49-F238E27FC236}">
                <a16:creationId xmlns:a16="http://schemas.microsoft.com/office/drawing/2014/main" id="{7AE80857-2DA2-4117-943A-F2E4951BD1F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9482DCD-C09D-4151-9036-F7346A8E701D}" type="datetime1">
              <a:rPr lang="en-GB" altLang="en-US" sz="1000">
                <a:solidFill>
                  <a:srgbClr val="898989"/>
                </a:solidFill>
                <a:cs typeface="Arial" panose="020B0604020202020204" pitchFamily="34" charset="0"/>
              </a:rPr>
              <a:pPr fontAlgn="base">
                <a:spcBef>
                  <a:spcPct val="0"/>
                </a:spcBef>
                <a:spcAft>
                  <a:spcPct val="0"/>
                </a:spcAft>
                <a:buNone/>
              </a:pPr>
              <a:t>15/01/2023</a:t>
            </a:fld>
            <a:endParaRPr lang="en-GB" altLang="en-US" sz="1000">
              <a:solidFill>
                <a:srgbClr val="898989"/>
              </a:solidFill>
              <a:cs typeface="Arial" panose="020B0604020202020204" pitchFamily="34" charset="0"/>
            </a:endParaRPr>
          </a:p>
        </p:txBody>
      </p:sp>
      <p:sp>
        <p:nvSpPr>
          <p:cNvPr id="20484" name="Slide Number Placeholder 4">
            <a:extLst>
              <a:ext uri="{FF2B5EF4-FFF2-40B4-BE49-F238E27FC236}">
                <a16:creationId xmlns:a16="http://schemas.microsoft.com/office/drawing/2014/main" id="{5980C10C-74E2-445F-A3C8-A081760355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B776DDF-07FC-44B2-9233-BCE1EA1D6583}"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372807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3181350" y="1257300"/>
            <a:ext cx="5829300" cy="628650"/>
          </a:xfrm>
        </p:spPr>
        <p:txBody>
          <a:bodyPr/>
          <a:lstStyle/>
          <a:p>
            <a:pPr eaLnBrk="1" hangingPunct="1"/>
            <a:r>
              <a:rPr lang="en-GB" altLang="en-US" sz="2400"/>
              <a:t>Evaluation criteria:</a:t>
            </a:r>
          </a:p>
        </p:txBody>
      </p:sp>
      <p:sp>
        <p:nvSpPr>
          <p:cNvPr id="12292" name="Slide Number Placeholder 2">
            <a:extLst>
              <a:ext uri="{FF2B5EF4-FFF2-40B4-BE49-F238E27FC236}">
                <a16:creationId xmlns:a16="http://schemas.microsoft.com/office/drawing/2014/main" id="{2E201A69-839F-4E59-A215-722026C90998}"/>
              </a:ext>
            </a:extLst>
          </p:cNvPr>
          <p:cNvSpPr>
            <a:spLocks noGrp="1"/>
          </p:cNvSpPr>
          <p:nvPr>
            <p:ph type="sldNum" sz="quarter" idx="11"/>
          </p:nvPr>
        </p:nvSpPr>
        <p:spPr bwMode="auto">
          <a:xfrm>
            <a:off x="7581900" y="5541169"/>
            <a:ext cx="1600200" cy="3571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2400">
                <a:solidFill>
                  <a:schemeClr val="tx1"/>
                </a:solidFill>
                <a:latin typeface="Myriad Pro"/>
              </a:defRPr>
            </a:lvl1pPr>
            <a:lvl2pPr marL="557241" indent="-214324">
              <a:spcBef>
                <a:spcPct val="20000"/>
              </a:spcBef>
              <a:buFont typeface="Arial" panose="020B0604020202020204" pitchFamily="34" charset="0"/>
              <a:buChar char="–"/>
              <a:defRPr sz="2100">
                <a:solidFill>
                  <a:schemeClr val="tx1"/>
                </a:solidFill>
                <a:latin typeface="Myriad Pro"/>
              </a:defRPr>
            </a:lvl2pPr>
            <a:lvl3pPr marL="857293" indent="-171459">
              <a:spcBef>
                <a:spcPct val="20000"/>
              </a:spcBef>
              <a:buFont typeface="Arial" panose="020B0604020202020204" pitchFamily="34" charset="0"/>
              <a:buChar char="•"/>
              <a:defRPr sz="1800">
                <a:solidFill>
                  <a:schemeClr val="tx1"/>
                </a:solidFill>
                <a:latin typeface="Myriad Pro"/>
              </a:defRPr>
            </a:lvl3pPr>
            <a:lvl4pPr marL="1200210" indent="-171459">
              <a:spcBef>
                <a:spcPct val="20000"/>
              </a:spcBef>
              <a:buFont typeface="Arial" panose="020B0604020202020204" pitchFamily="34" charset="0"/>
              <a:buChar char="–"/>
              <a:defRPr sz="1500">
                <a:solidFill>
                  <a:schemeClr val="tx1"/>
                </a:solidFill>
                <a:latin typeface="Myriad Pro"/>
              </a:defRPr>
            </a:lvl4pPr>
            <a:lvl5pPr marL="1543127" indent="-171459">
              <a:spcBef>
                <a:spcPct val="20000"/>
              </a:spcBef>
              <a:buFont typeface="Arial" panose="020B0604020202020204" pitchFamily="34" charset="0"/>
              <a:buChar char="»"/>
              <a:defRPr sz="1500">
                <a:solidFill>
                  <a:schemeClr val="tx1"/>
                </a:solidFill>
                <a:latin typeface="Myriad Pro"/>
              </a:defRPr>
            </a:lvl5pPr>
            <a:lvl6pPr marL="1886044"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961"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879"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796" indent="-171459"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defTabSz="914446" fontAlgn="base">
              <a:spcBef>
                <a:spcPct val="0"/>
              </a:spcBef>
              <a:spcAft>
                <a:spcPct val="0"/>
              </a:spcAft>
              <a:buNone/>
              <a:defRPr/>
            </a:pPr>
            <a:fld id="{BA1B2C69-5F6E-4CDD-912F-C2CC255CE541}" type="slidenum">
              <a:rPr lang="en-US" altLang="en-US" sz="1050">
                <a:solidFill>
                  <a:prstClr val="black"/>
                </a:solidFill>
                <a:latin typeface="Arial" panose="020B0604020202020204" pitchFamily="34" charset="0"/>
                <a:cs typeface="Arial" panose="020B0604020202020204" pitchFamily="34" charset="0"/>
              </a:rPr>
              <a:pPr defTabSz="914446" fontAlgn="base">
                <a:spcBef>
                  <a:spcPct val="0"/>
                </a:spcBef>
                <a:spcAft>
                  <a:spcPct val="0"/>
                </a:spcAft>
                <a:buNone/>
                <a:defRPr/>
              </a:pPr>
              <a:t>6</a:t>
            </a:fld>
            <a:endParaRPr lang="en-US" altLang="en-US" sz="1050">
              <a:solidFill>
                <a:prstClr val="black"/>
              </a:solidFill>
              <a:latin typeface="Arial" panose="020B0604020202020204" pitchFamily="34" charset="0"/>
              <a:cs typeface="Arial" panose="020B0604020202020204" pitchFamily="34" charset="0"/>
            </a:endParaRP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101600" y="764704"/>
            <a:ext cx="11988800" cy="5966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1703512" y="206787"/>
            <a:ext cx="8820472" cy="501773"/>
          </a:xfrm>
          <a:prstGeom prst="rect">
            <a:avLst/>
          </a:prstGeom>
          <a:noFill/>
          <a:ln w="9525">
            <a:solidFill>
              <a:schemeClr val="tx1"/>
            </a:solidFill>
            <a:miter lim="800000"/>
            <a:headEnd/>
            <a:tailEnd/>
          </a:ln>
          <a:effectLst/>
        </p:spPr>
        <p:txBody>
          <a:bodyPr wrap="square" lIns="67500" tIns="35100" rIns="67500" bIns="35100" anchor="ctr">
            <a:spAutoFit/>
          </a:bodyPr>
          <a:lstStyle/>
          <a:p>
            <a:pPr algn="ctr" defTabSz="914446" eaLnBrk="0" fontAlgn="base" hangingPunct="0">
              <a:spcBef>
                <a:spcPct val="50000"/>
              </a:spcBef>
              <a:spcAft>
                <a:spcPct val="0"/>
              </a:spcAft>
              <a:defRPr/>
            </a:pPr>
            <a:r>
              <a:rPr lang="en-GB" altLang="en-US" sz="2800" b="1" dirty="0">
                <a:solidFill>
                  <a:prstClr val="black"/>
                </a:solidFill>
                <a:latin typeface="Arial" panose="020B0604020202020204" pitchFamily="34" charset="0"/>
                <a:cs typeface="Arial" panose="020B0604020202020204" pitchFamily="34" charset="0"/>
              </a:rPr>
              <a:t>Changing Economic era: </a:t>
            </a:r>
            <a:endParaRPr lang="en-US" altLang="en-US" sz="28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7039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45508C6B-9B25-42BD-BCB8-A9F316F9A0D1}"/>
              </a:ext>
            </a:extLst>
          </p:cNvPr>
          <p:cNvSpPr>
            <a:spLocks noGrp="1"/>
          </p:cNvSpPr>
          <p:nvPr>
            <p:ph type="title"/>
          </p:nvPr>
        </p:nvSpPr>
        <p:spPr/>
        <p:txBody>
          <a:bodyPr/>
          <a:lstStyle/>
          <a:p>
            <a:pPr eaLnBrk="1" hangingPunct="1"/>
            <a:r>
              <a:rPr lang="en-GB" altLang="en-US"/>
              <a:t>Resources</a:t>
            </a:r>
          </a:p>
        </p:txBody>
      </p:sp>
      <p:sp>
        <p:nvSpPr>
          <p:cNvPr id="35843" name="Rectangle 3">
            <a:extLst>
              <a:ext uri="{FF2B5EF4-FFF2-40B4-BE49-F238E27FC236}">
                <a16:creationId xmlns:a16="http://schemas.microsoft.com/office/drawing/2014/main" id="{D7213BEF-209E-44CF-BAFD-C405F6A94ADD}"/>
              </a:ext>
            </a:extLst>
          </p:cNvPr>
          <p:cNvSpPr>
            <a:spLocks noGrp="1"/>
          </p:cNvSpPr>
          <p:nvPr>
            <p:ph type="body" idx="4294967295"/>
          </p:nvPr>
        </p:nvSpPr>
        <p:spPr>
          <a:xfrm>
            <a:off x="609600" y="1600201"/>
            <a:ext cx="10972800" cy="3916363"/>
          </a:xfrm>
        </p:spPr>
        <p:txBody>
          <a:bodyPr/>
          <a:lstStyle/>
          <a:p>
            <a:pPr eaLnBrk="1" hangingPunct="1">
              <a:defRPr/>
            </a:pPr>
            <a:endParaRPr lang="en-GB" altLang="en-US" sz="2300" dirty="0"/>
          </a:p>
          <a:p>
            <a:pPr eaLnBrk="1" hangingPunct="1">
              <a:defRPr/>
            </a:pPr>
            <a:r>
              <a:rPr lang="en-GB" altLang="en-US" sz="2800" dirty="0"/>
              <a:t>All resources and teaching materials  available to you on Moodle</a:t>
            </a:r>
          </a:p>
          <a:p>
            <a:pPr marL="0" indent="0" eaLnBrk="1" hangingPunct="1">
              <a:buNone/>
              <a:defRPr/>
            </a:pPr>
            <a:endParaRPr lang="en-GB" altLang="en-US" sz="2800" dirty="0"/>
          </a:p>
          <a:p>
            <a:pPr eaLnBrk="1" hangingPunct="1">
              <a:defRPr/>
            </a:pPr>
            <a:r>
              <a:rPr lang="en-GB" altLang="en-US" sz="2800" dirty="0"/>
              <a:t>Important – </a:t>
            </a:r>
            <a:r>
              <a:rPr lang="en-GB" altLang="en-US" sz="2800" b="1" dirty="0"/>
              <a:t>prepare!</a:t>
            </a:r>
          </a:p>
          <a:p>
            <a:pPr eaLnBrk="1" hangingPunct="1">
              <a:defRPr/>
            </a:pPr>
            <a:endParaRPr lang="en-GB" altLang="en-US" sz="2800" dirty="0"/>
          </a:p>
          <a:p>
            <a:pPr eaLnBrk="1" hangingPunct="1">
              <a:defRPr/>
            </a:pPr>
            <a:r>
              <a:rPr lang="en-GB" altLang="en-US" sz="2800" dirty="0"/>
              <a:t>Check the lesson schedule before coming to class</a:t>
            </a:r>
            <a:endParaRPr lang="en-GB" altLang="en-US" sz="5400" dirty="0"/>
          </a:p>
          <a:p>
            <a:pPr marL="0" indent="0" eaLnBrk="1" hangingPunct="1">
              <a:buNone/>
              <a:defRPr/>
            </a:pPr>
            <a:endParaRPr lang="en-GB" altLang="en-US" dirty="0"/>
          </a:p>
        </p:txBody>
      </p:sp>
      <p:sp>
        <p:nvSpPr>
          <p:cNvPr id="22531" name="Date Placeholder 1">
            <a:extLst>
              <a:ext uri="{FF2B5EF4-FFF2-40B4-BE49-F238E27FC236}">
                <a16:creationId xmlns:a16="http://schemas.microsoft.com/office/drawing/2014/main" id="{8B7AD5AD-0BBC-4F3A-9656-94727CE06AA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5758D3E-1877-489A-86A4-A5DF91E38BAB}" type="datetime1">
              <a:rPr lang="en-GB" altLang="en-US" sz="1000">
                <a:solidFill>
                  <a:srgbClr val="898989"/>
                </a:solidFill>
                <a:cs typeface="Arial" panose="020B0604020202020204" pitchFamily="34" charset="0"/>
              </a:rPr>
              <a:pPr fontAlgn="base">
                <a:spcBef>
                  <a:spcPct val="0"/>
                </a:spcBef>
                <a:spcAft>
                  <a:spcPct val="0"/>
                </a:spcAft>
                <a:buNone/>
              </a:pPr>
              <a:t>15/01/2023</a:t>
            </a:fld>
            <a:endParaRPr lang="en-GB" altLang="en-US" sz="1000">
              <a:solidFill>
                <a:srgbClr val="898989"/>
              </a:solidFill>
              <a:cs typeface="Arial" panose="020B0604020202020204" pitchFamily="34" charset="0"/>
            </a:endParaRPr>
          </a:p>
        </p:txBody>
      </p:sp>
      <p:sp>
        <p:nvSpPr>
          <p:cNvPr id="22532" name="Slide Number Placeholder 2">
            <a:extLst>
              <a:ext uri="{FF2B5EF4-FFF2-40B4-BE49-F238E27FC236}">
                <a16:creationId xmlns:a16="http://schemas.microsoft.com/office/drawing/2014/main" id="{D4C973F3-482A-49FE-A242-9FDCDE909C4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373FB9-3EED-42E7-9124-B68943C0678F}" type="slidenum">
              <a:rPr lang="en-GB" altLang="en-US" sz="1200">
                <a:solidFill>
                  <a:srgbClr val="898989"/>
                </a:solidFill>
                <a:cs typeface="Arial" panose="020B0604020202020204" pitchFamily="34" charset="0"/>
              </a:rPr>
              <a:pPr fontAlgn="base">
                <a:spcBef>
                  <a:spcPct val="0"/>
                </a:spcBef>
                <a:spcAft>
                  <a:spcPct val="0"/>
                </a:spcAft>
                <a:buNone/>
              </a:pPr>
              <a:t>7</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14017098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5843">
                                            <p:txEl>
                                              <p:pRg st="5" end="5"/>
                                            </p:txEl>
                                          </p:spTgt>
                                        </p:tgtEl>
                                        <p:attrNameLst>
                                          <p:attrName>style.visibility</p:attrName>
                                        </p:attrNameLst>
                                      </p:cBhvr>
                                      <p:to>
                                        <p:strVal val="visible"/>
                                      </p:to>
                                    </p:set>
                                    <p:anim calcmode="lin" valueType="num">
                                      <p:cBhvr additive="base">
                                        <p:cTn id="19" dur="500" fill="hold"/>
                                        <p:tgtEl>
                                          <p:spTgt spid="3584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584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AD1891DB-9372-494E-85F8-E36CAC481F5F}"/>
              </a:ext>
            </a:extLst>
          </p:cNvPr>
          <p:cNvSpPr>
            <a:spLocks noGrp="1"/>
          </p:cNvSpPr>
          <p:nvPr>
            <p:ph type="title"/>
          </p:nvPr>
        </p:nvSpPr>
        <p:spPr/>
        <p:txBody>
          <a:bodyPr/>
          <a:lstStyle/>
          <a:p>
            <a:pPr eaLnBrk="1" hangingPunct="1"/>
            <a:r>
              <a:rPr lang="en-GB" altLang="en-US" dirty="0"/>
              <a:t>Assessment</a:t>
            </a:r>
          </a:p>
        </p:txBody>
      </p:sp>
      <p:sp>
        <p:nvSpPr>
          <p:cNvPr id="23554" name="Content Placeholder 2">
            <a:extLst>
              <a:ext uri="{FF2B5EF4-FFF2-40B4-BE49-F238E27FC236}">
                <a16:creationId xmlns:a16="http://schemas.microsoft.com/office/drawing/2014/main" id="{4687E24B-9014-496C-B57A-394617CFC9B7}"/>
              </a:ext>
            </a:extLst>
          </p:cNvPr>
          <p:cNvSpPr>
            <a:spLocks noGrp="1"/>
          </p:cNvSpPr>
          <p:nvPr>
            <p:ph idx="1"/>
          </p:nvPr>
        </p:nvSpPr>
        <p:spPr>
          <a:xfrm>
            <a:off x="1981199" y="1600201"/>
            <a:ext cx="9267825" cy="3916363"/>
          </a:xfrm>
        </p:spPr>
        <p:txBody>
          <a:bodyPr/>
          <a:lstStyle/>
          <a:p>
            <a:pPr eaLnBrk="1" hangingPunct="1"/>
            <a:r>
              <a:rPr lang="en-GB" altLang="en-US" dirty="0"/>
              <a:t>Task 1 – Report (75%) – 4000 words (+/-10%)</a:t>
            </a:r>
          </a:p>
          <a:p>
            <a:pPr eaLnBrk="1" hangingPunct="1"/>
            <a:r>
              <a:rPr lang="en-GB" altLang="en-US" dirty="0"/>
              <a:t>Task 2 – Presentation on Task 1 (25%)</a:t>
            </a:r>
          </a:p>
          <a:p>
            <a:pPr marL="0" indent="0" eaLnBrk="1" hangingPunct="1">
              <a:buNone/>
            </a:pPr>
            <a:endParaRPr lang="en-GB" altLang="en-US" dirty="0"/>
          </a:p>
          <a:p>
            <a:pPr marL="0" indent="0" eaLnBrk="1" hangingPunct="1">
              <a:buNone/>
            </a:pPr>
            <a:r>
              <a:rPr lang="en-GB" altLang="en-US" dirty="0"/>
              <a:t>BUT MORE ABOUT THIS LATER in Week 3</a:t>
            </a:r>
          </a:p>
        </p:txBody>
      </p:sp>
      <p:sp>
        <p:nvSpPr>
          <p:cNvPr id="23555" name="Date Placeholder 4">
            <a:extLst>
              <a:ext uri="{FF2B5EF4-FFF2-40B4-BE49-F238E27FC236}">
                <a16:creationId xmlns:a16="http://schemas.microsoft.com/office/drawing/2014/main" id="{7CB38E6E-F5F0-48ED-95FD-4742218CC76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7A51F2DE-0F20-46F7-93F9-2D532EED9EC8}" type="datetime1">
              <a:rPr lang="en-GB" altLang="en-US" sz="1000">
                <a:solidFill>
                  <a:srgbClr val="898989"/>
                </a:solidFill>
                <a:cs typeface="Arial" panose="020B0604020202020204" pitchFamily="34" charset="0"/>
              </a:rPr>
              <a:pPr fontAlgn="base">
                <a:spcBef>
                  <a:spcPct val="0"/>
                </a:spcBef>
                <a:spcAft>
                  <a:spcPct val="0"/>
                </a:spcAft>
                <a:buNone/>
              </a:pPr>
              <a:t>15/01/2023</a:t>
            </a:fld>
            <a:endParaRPr lang="en-GB" altLang="en-US" sz="1000">
              <a:solidFill>
                <a:srgbClr val="898989"/>
              </a:solidFill>
              <a:cs typeface="Arial" panose="020B0604020202020204" pitchFamily="34" charset="0"/>
            </a:endParaRPr>
          </a:p>
        </p:txBody>
      </p:sp>
      <p:sp>
        <p:nvSpPr>
          <p:cNvPr id="23556" name="Slide Number Placeholder 5">
            <a:extLst>
              <a:ext uri="{FF2B5EF4-FFF2-40B4-BE49-F238E27FC236}">
                <a16:creationId xmlns:a16="http://schemas.microsoft.com/office/drawing/2014/main" id="{62B172F2-E021-4A84-9333-701071B7F1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E404B498-211B-49D3-B716-E575F3E87B7D}" type="slidenum">
              <a:rPr lang="en-GB" altLang="en-US" sz="1200">
                <a:solidFill>
                  <a:srgbClr val="898989"/>
                </a:solidFill>
                <a:cs typeface="Arial" panose="020B0604020202020204" pitchFamily="34" charset="0"/>
              </a:rPr>
              <a:pPr fontAlgn="base">
                <a:spcBef>
                  <a:spcPct val="0"/>
                </a:spcBef>
                <a:spcAft>
                  <a:spcPct val="0"/>
                </a:spcAft>
                <a:buNone/>
              </a:pPr>
              <a:t>8</a:t>
            </a:fld>
            <a:endParaRPr lang="en-GB" altLang="en-US" sz="1200">
              <a:solidFill>
                <a:srgbClr val="898989"/>
              </a:solidFill>
              <a:cs typeface="Arial" panose="020B0604020202020204" pitchFamily="34" charset="0"/>
            </a:endParaRPr>
          </a:p>
        </p:txBody>
      </p:sp>
    </p:spTree>
    <p:extLst>
      <p:ext uri="{BB962C8B-B14F-4D97-AF65-F5344CB8AC3E}">
        <p14:creationId xmlns:p14="http://schemas.microsoft.com/office/powerpoint/2010/main" val="2794440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9892-D485-4F22-92A3-4740D461EF69}"/>
              </a:ext>
            </a:extLst>
          </p:cNvPr>
          <p:cNvSpPr>
            <a:spLocks noGrp="1"/>
          </p:cNvSpPr>
          <p:nvPr>
            <p:ph type="title"/>
          </p:nvPr>
        </p:nvSpPr>
        <p:spPr>
          <a:xfrm>
            <a:off x="365760" y="203518"/>
            <a:ext cx="10972800" cy="436562"/>
          </a:xfrm>
        </p:spPr>
        <p:txBody>
          <a:bodyPr>
            <a:normAutofit fontScale="90000"/>
          </a:bodyPr>
          <a:lstStyle/>
          <a:p>
            <a:r>
              <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Scheme of Work</a:t>
            </a:r>
          </a:p>
        </p:txBody>
      </p:sp>
      <p:graphicFrame>
        <p:nvGraphicFramePr>
          <p:cNvPr id="4" name="Content Placeholder 3">
            <a:extLst>
              <a:ext uri="{FF2B5EF4-FFF2-40B4-BE49-F238E27FC236}">
                <a16:creationId xmlns:a16="http://schemas.microsoft.com/office/drawing/2014/main" id="{7D9E86BF-A898-420D-B828-756163D98846}"/>
              </a:ext>
            </a:extLst>
          </p:cNvPr>
          <p:cNvGraphicFramePr>
            <a:graphicFrameLocks noGrp="1"/>
          </p:cNvGraphicFramePr>
          <p:nvPr>
            <p:ph idx="1"/>
            <p:extLst>
              <p:ext uri="{D42A27DB-BD31-4B8C-83A1-F6EECF244321}">
                <p14:modId xmlns:p14="http://schemas.microsoft.com/office/powerpoint/2010/main" val="4141784978"/>
              </p:ext>
            </p:extLst>
          </p:nvPr>
        </p:nvGraphicFramePr>
        <p:xfrm>
          <a:off x="142240" y="640081"/>
          <a:ext cx="11897360" cy="5010142"/>
        </p:xfrm>
        <a:graphic>
          <a:graphicData uri="http://schemas.openxmlformats.org/drawingml/2006/table">
            <a:tbl>
              <a:tblPr>
                <a:tableStyleId>{8FD4443E-F989-4FC4-A0C8-D5A2AF1F390B}</a:tableStyleId>
              </a:tblPr>
              <a:tblGrid>
                <a:gridCol w="1545231">
                  <a:extLst>
                    <a:ext uri="{9D8B030D-6E8A-4147-A177-3AD203B41FA5}">
                      <a16:colId xmlns:a16="http://schemas.microsoft.com/office/drawing/2014/main" val="3544495237"/>
                    </a:ext>
                  </a:extLst>
                </a:gridCol>
                <a:gridCol w="10352129">
                  <a:extLst>
                    <a:ext uri="{9D8B030D-6E8A-4147-A177-3AD203B41FA5}">
                      <a16:colId xmlns:a16="http://schemas.microsoft.com/office/drawing/2014/main" val="2878179804"/>
                    </a:ext>
                  </a:extLst>
                </a:gridCol>
              </a:tblGrid>
              <a:tr h="692475">
                <a:tc>
                  <a:txBody>
                    <a:bodyPr/>
                    <a:lstStyle/>
                    <a:p>
                      <a:pPr algn="l" fontAlgn="b">
                        <a:lnSpc>
                          <a:spcPct val="150000"/>
                        </a:lnSpc>
                      </a:pPr>
                      <a:r>
                        <a:rPr lang="en-GB" sz="1600" u="none" strike="noStrike" dirty="0">
                          <a:effectLst/>
                        </a:rPr>
                        <a:t>Week 1</a:t>
                      </a:r>
                      <a:endParaRPr lang="en-GB" sz="1600" b="0" i="0" u="none" strike="noStrike" dirty="0">
                        <a:solidFill>
                          <a:srgbClr val="000000"/>
                        </a:solidFill>
                        <a:effectLst/>
                        <a:latin typeface="Calibri" panose="020F0502020204030204" pitchFamily="34" charset="0"/>
                      </a:endParaRPr>
                    </a:p>
                  </a:txBody>
                  <a:tcPr marL="45720" marR="45720" anchor="ctr"/>
                </a:tc>
                <a:tc>
                  <a:txBody>
                    <a:bodyPr/>
                    <a:lstStyle/>
                    <a:p>
                      <a:pPr algn="l" fontAlgn="b">
                        <a:lnSpc>
                          <a:spcPct val="150000"/>
                        </a:lnSpc>
                      </a:pPr>
                      <a:r>
                        <a:rPr lang="en-GB" sz="1600" u="none" strike="noStrike" dirty="0">
                          <a:effectLst/>
                        </a:rPr>
                        <a:t>(1) Understanding data, information, and knowledge; (2) Managerial decision-making </a:t>
                      </a:r>
                      <a:endParaRPr lang="en-GB" sz="1600" b="0" i="0" u="none" strike="noStrike" dirty="0">
                        <a:solidFill>
                          <a:srgbClr val="000000"/>
                        </a:solidFill>
                        <a:effectLst/>
                        <a:latin typeface="Calibri" panose="020F0502020204030204" pitchFamily="34" charset="0"/>
                      </a:endParaRPr>
                    </a:p>
                  </a:txBody>
                  <a:tcPr marL="45720" marR="45720" anchor="ctr"/>
                </a:tc>
                <a:extLst>
                  <a:ext uri="{0D108BD9-81ED-4DB2-BD59-A6C34878D82A}">
                    <a16:rowId xmlns:a16="http://schemas.microsoft.com/office/drawing/2014/main" val="373576074"/>
                  </a:ext>
                </a:extLst>
              </a:tr>
              <a:tr h="441576">
                <a:tc>
                  <a:txBody>
                    <a:bodyPr/>
                    <a:lstStyle/>
                    <a:p>
                      <a:pPr algn="l" fontAlgn="b">
                        <a:lnSpc>
                          <a:spcPct val="150000"/>
                        </a:lnSpc>
                      </a:pPr>
                      <a:r>
                        <a:rPr lang="en-GB" sz="1600" u="none" strike="noStrike">
                          <a:effectLst/>
                        </a:rPr>
                        <a:t>Week 2</a:t>
                      </a:r>
                      <a:endParaRPr lang="en-GB" sz="1600" b="0" i="0" u="none" strike="noStrike">
                        <a:solidFill>
                          <a:srgbClr val="000000"/>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GB" sz="1600" u="none" strike="noStrike" kern="1200" dirty="0">
                          <a:solidFill>
                            <a:schemeClr val="lt1"/>
                          </a:solidFill>
                          <a:effectLst/>
                          <a:latin typeface="+mn-lt"/>
                          <a:ea typeface="+mn-ea"/>
                          <a:cs typeface="+mn-cs"/>
                        </a:rPr>
                        <a:t>Types of Knowledge </a:t>
                      </a:r>
                    </a:p>
                  </a:txBody>
                  <a:tcPr marL="45720" marR="45720" anchor="ctr"/>
                </a:tc>
                <a:extLst>
                  <a:ext uri="{0D108BD9-81ED-4DB2-BD59-A6C34878D82A}">
                    <a16:rowId xmlns:a16="http://schemas.microsoft.com/office/drawing/2014/main" val="4137254022"/>
                  </a:ext>
                </a:extLst>
              </a:tr>
              <a:tr h="471937">
                <a:tc>
                  <a:txBody>
                    <a:bodyPr/>
                    <a:lstStyle/>
                    <a:p>
                      <a:pPr algn="l" fontAlgn="b">
                        <a:lnSpc>
                          <a:spcPct val="150000"/>
                        </a:lnSpc>
                      </a:pPr>
                      <a:r>
                        <a:rPr lang="en-GB" sz="1600" u="none" strike="noStrike">
                          <a:effectLst/>
                        </a:rPr>
                        <a:t>Week 3</a:t>
                      </a:r>
                      <a:endParaRPr lang="en-GB" sz="1600" b="0" i="0" u="none" strike="noStrike">
                        <a:solidFill>
                          <a:srgbClr val="000000"/>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u="none" strike="noStrike" kern="1200" dirty="0">
                          <a:solidFill>
                            <a:schemeClr val="lt1"/>
                          </a:solidFill>
                          <a:effectLst/>
                          <a:latin typeface="+mn-lt"/>
                          <a:ea typeface="+mn-ea"/>
                          <a:cs typeface="+mn-cs"/>
                        </a:rPr>
                        <a:t>Knowledge management life cycle &amp; tools</a:t>
                      </a:r>
                    </a:p>
                  </a:txBody>
                  <a:tcPr marL="45720" marR="45720" anchor="ctr"/>
                </a:tc>
                <a:extLst>
                  <a:ext uri="{0D108BD9-81ED-4DB2-BD59-A6C34878D82A}">
                    <a16:rowId xmlns:a16="http://schemas.microsoft.com/office/drawing/2014/main" val="1514962232"/>
                  </a:ext>
                </a:extLst>
              </a:tr>
              <a:tr h="441576">
                <a:tc>
                  <a:txBody>
                    <a:bodyPr/>
                    <a:lstStyle/>
                    <a:p>
                      <a:pPr marL="0" algn="l" defTabSz="914400" rtl="0" eaLnBrk="1" fontAlgn="b" latinLnBrk="0" hangingPunct="1">
                        <a:lnSpc>
                          <a:spcPct val="150000"/>
                        </a:lnSpc>
                      </a:pPr>
                      <a:r>
                        <a:rPr lang="en-GB" sz="1600" u="none" strike="noStrike" kern="1200" dirty="0">
                          <a:solidFill>
                            <a:schemeClr val="lt1"/>
                          </a:solidFill>
                          <a:effectLst/>
                          <a:latin typeface="+mn-lt"/>
                          <a:ea typeface="+mn-ea"/>
                          <a:cs typeface="+mn-cs"/>
                        </a:rPr>
                        <a:t>Week 4</a:t>
                      </a:r>
                    </a:p>
                  </a:txBody>
                  <a:tcPr marL="45720" marR="45720" anchor="ctr"/>
                </a:tc>
                <a:tc>
                  <a:txBody>
                    <a:bodyPr/>
                    <a:lstStyle/>
                    <a:p>
                      <a:pPr marL="0" algn="l" defTabSz="914400" rtl="0" eaLnBrk="1" fontAlgn="b" latinLnBrk="0" hangingPunct="1">
                        <a:lnSpc>
                          <a:spcPct val="150000"/>
                        </a:lnSpc>
                      </a:pPr>
                      <a:r>
                        <a:rPr lang="en-US" sz="1600" u="none" strike="noStrike" kern="1200" dirty="0">
                          <a:solidFill>
                            <a:schemeClr val="lt1"/>
                          </a:solidFill>
                          <a:effectLst/>
                          <a:latin typeface="+mn-lt"/>
                          <a:ea typeface="+mn-ea"/>
                          <a:cs typeface="+mn-cs"/>
                        </a:rPr>
                        <a:t>The process &amp; challenges of knowledge management </a:t>
                      </a:r>
                    </a:p>
                  </a:txBody>
                  <a:tcPr marL="45720" marR="45720" anchor="ctr"/>
                </a:tc>
                <a:extLst>
                  <a:ext uri="{0D108BD9-81ED-4DB2-BD59-A6C34878D82A}">
                    <a16:rowId xmlns:a16="http://schemas.microsoft.com/office/drawing/2014/main" val="1924812055"/>
                  </a:ext>
                </a:extLst>
              </a:tr>
              <a:tr h="441576">
                <a:tc>
                  <a:txBody>
                    <a:bodyPr/>
                    <a:lstStyle/>
                    <a:p>
                      <a:pPr algn="l" fontAlgn="b">
                        <a:lnSpc>
                          <a:spcPct val="150000"/>
                        </a:lnSpc>
                      </a:pPr>
                      <a:r>
                        <a:rPr lang="en-GB" sz="1600" u="none" strike="noStrike">
                          <a:effectLst/>
                        </a:rPr>
                        <a:t>Week 5</a:t>
                      </a:r>
                      <a:endParaRPr lang="en-GB" sz="1600" b="0" i="0" u="none" strike="noStrike">
                        <a:solidFill>
                          <a:srgbClr val="000000"/>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US" altLang="en-US" sz="1600" b="1" dirty="0">
                          <a:solidFill>
                            <a:schemeClr val="bg1"/>
                          </a:solidFill>
                        </a:rPr>
                        <a:t>Strategic analysis and competitive advantage of Information systems </a:t>
                      </a:r>
                      <a:r>
                        <a:rPr lang="en-US" altLang="en-US" sz="1600" b="1" dirty="0">
                          <a:solidFill>
                            <a:srgbClr val="FFFF00"/>
                          </a:solidFill>
                        </a:rPr>
                        <a:t>&amp; </a:t>
                      </a:r>
                      <a:r>
                        <a:rPr lang="en-GB" sz="1600" b="1" u="none" strike="noStrike" kern="1200" dirty="0">
                          <a:solidFill>
                            <a:srgbClr val="FFFF00"/>
                          </a:solidFill>
                          <a:effectLst/>
                          <a:latin typeface="+mn-lt"/>
                          <a:ea typeface="+mn-ea"/>
                          <a:cs typeface="+mn-cs"/>
                        </a:rPr>
                        <a:t>Class test</a:t>
                      </a:r>
                    </a:p>
                  </a:txBody>
                  <a:tcPr marL="45720" marR="45720" anchor="ctr"/>
                </a:tc>
                <a:extLst>
                  <a:ext uri="{0D108BD9-81ED-4DB2-BD59-A6C34878D82A}">
                    <a16:rowId xmlns:a16="http://schemas.microsoft.com/office/drawing/2014/main" val="1147233914"/>
                  </a:ext>
                </a:extLst>
              </a:tr>
              <a:tr h="441576">
                <a:tc>
                  <a:txBody>
                    <a:bodyPr/>
                    <a:lstStyle/>
                    <a:p>
                      <a:pPr algn="l" fontAlgn="b">
                        <a:lnSpc>
                          <a:spcPct val="150000"/>
                        </a:lnSpc>
                      </a:pPr>
                      <a:r>
                        <a:rPr lang="en-GB" sz="1600" u="none" strike="noStrike" dirty="0">
                          <a:solidFill>
                            <a:schemeClr val="bg2">
                              <a:lumMod val="90000"/>
                            </a:schemeClr>
                          </a:solidFill>
                          <a:effectLst/>
                        </a:rPr>
                        <a:t>Week 6</a:t>
                      </a:r>
                      <a:endParaRPr lang="en-GB" sz="1600" b="0" i="0" u="none" strike="noStrike" dirty="0">
                        <a:solidFill>
                          <a:schemeClr val="bg2">
                            <a:lumMod val="90000"/>
                          </a:schemeClr>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u="none" strike="noStrike" kern="1200" dirty="0">
                          <a:solidFill>
                            <a:schemeClr val="lt1"/>
                          </a:solidFill>
                          <a:effectLst/>
                          <a:latin typeface="+mn-lt"/>
                          <a:ea typeface="+mn-ea"/>
                          <a:cs typeface="+mn-cs"/>
                        </a:rPr>
                        <a:t>Information management strategies </a:t>
                      </a:r>
                    </a:p>
                  </a:txBody>
                  <a:tcPr marL="45720" marR="45720" anchor="ctr"/>
                </a:tc>
                <a:extLst>
                  <a:ext uri="{0D108BD9-81ED-4DB2-BD59-A6C34878D82A}">
                    <a16:rowId xmlns:a16="http://schemas.microsoft.com/office/drawing/2014/main" val="562060932"/>
                  </a:ext>
                </a:extLst>
              </a:tr>
              <a:tr h="441576">
                <a:tc>
                  <a:txBody>
                    <a:bodyPr/>
                    <a:lstStyle/>
                    <a:p>
                      <a:pPr algn="l" fontAlgn="b">
                        <a:lnSpc>
                          <a:spcPct val="150000"/>
                        </a:lnSpc>
                      </a:pPr>
                      <a:r>
                        <a:rPr lang="en-GB" sz="1600" u="none" strike="noStrike">
                          <a:solidFill>
                            <a:schemeClr val="bg2">
                              <a:lumMod val="90000"/>
                            </a:schemeClr>
                          </a:solidFill>
                          <a:effectLst/>
                        </a:rPr>
                        <a:t>Week 7</a:t>
                      </a:r>
                      <a:endParaRPr lang="en-GB" sz="1600" b="0" i="0" u="none" strike="noStrike">
                        <a:solidFill>
                          <a:schemeClr val="bg2">
                            <a:lumMod val="90000"/>
                          </a:schemeClr>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GB" sz="1600" b="1" u="none" strike="noStrike" kern="1200" dirty="0">
                          <a:solidFill>
                            <a:schemeClr val="bg1"/>
                          </a:solidFill>
                          <a:effectLst/>
                          <a:latin typeface="+mn-lt"/>
                          <a:ea typeface="+mn-ea"/>
                          <a:cs typeface="+mn-cs"/>
                        </a:rPr>
                        <a:t>Enterprise Systems, future Information </a:t>
                      </a:r>
                      <a:r>
                        <a:rPr lang="en-GB" sz="1600" b="1" u="none" strike="noStrike" kern="1200" dirty="0">
                          <a:solidFill>
                            <a:srgbClr val="FFFF00"/>
                          </a:solidFill>
                          <a:effectLst/>
                          <a:latin typeface="+mn-lt"/>
                          <a:ea typeface="+mn-ea"/>
                          <a:cs typeface="+mn-cs"/>
                        </a:rPr>
                        <a:t>&amp; Workshop for Assessment (Feedbacks for draft assignments) </a:t>
                      </a:r>
                    </a:p>
                  </a:txBody>
                  <a:tcPr marL="45720" marR="45720" anchor="ctr"/>
                </a:tc>
                <a:extLst>
                  <a:ext uri="{0D108BD9-81ED-4DB2-BD59-A6C34878D82A}">
                    <a16:rowId xmlns:a16="http://schemas.microsoft.com/office/drawing/2014/main" val="1112634125"/>
                  </a:ext>
                </a:extLst>
              </a:tr>
              <a:tr h="441576">
                <a:tc>
                  <a:txBody>
                    <a:bodyPr/>
                    <a:lstStyle/>
                    <a:p>
                      <a:pPr algn="l" fontAlgn="b">
                        <a:lnSpc>
                          <a:spcPct val="150000"/>
                        </a:lnSpc>
                      </a:pPr>
                      <a:r>
                        <a:rPr lang="en-GB" sz="1600" u="none" strike="noStrike">
                          <a:solidFill>
                            <a:schemeClr val="bg2">
                              <a:lumMod val="90000"/>
                            </a:schemeClr>
                          </a:solidFill>
                          <a:effectLst/>
                        </a:rPr>
                        <a:t>Week 8</a:t>
                      </a:r>
                      <a:endParaRPr lang="en-GB" sz="1600" b="0" i="0" u="none" strike="noStrike">
                        <a:solidFill>
                          <a:schemeClr val="bg2">
                            <a:lumMod val="90000"/>
                          </a:schemeClr>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GB" sz="1600" u="none" strike="noStrike" kern="1200" noProof="0" dirty="0">
                          <a:solidFill>
                            <a:schemeClr val="lt1"/>
                          </a:solidFill>
                          <a:effectLst/>
                          <a:latin typeface="+mn-lt"/>
                          <a:ea typeface="+mn-ea"/>
                          <a:cs typeface="+mn-cs"/>
                        </a:rPr>
                        <a:t>Strategic analysis and competitive advantage of Information systems</a:t>
                      </a:r>
                    </a:p>
                  </a:txBody>
                  <a:tcPr marL="45720" marR="45720" anchor="ctr"/>
                </a:tc>
                <a:extLst>
                  <a:ext uri="{0D108BD9-81ED-4DB2-BD59-A6C34878D82A}">
                    <a16:rowId xmlns:a16="http://schemas.microsoft.com/office/drawing/2014/main" val="2736213006"/>
                  </a:ext>
                </a:extLst>
              </a:tr>
              <a:tr h="692475">
                <a:tc>
                  <a:txBody>
                    <a:bodyPr/>
                    <a:lstStyle/>
                    <a:p>
                      <a:pPr algn="l" fontAlgn="b">
                        <a:lnSpc>
                          <a:spcPct val="150000"/>
                        </a:lnSpc>
                      </a:pPr>
                      <a:r>
                        <a:rPr lang="en-GB" sz="1600" u="none" strike="noStrike">
                          <a:solidFill>
                            <a:schemeClr val="bg2">
                              <a:lumMod val="90000"/>
                            </a:schemeClr>
                          </a:solidFill>
                          <a:effectLst/>
                        </a:rPr>
                        <a:t>Week 9</a:t>
                      </a:r>
                      <a:endParaRPr lang="en-GB" sz="1600" b="0" i="0" u="none" strike="noStrike">
                        <a:solidFill>
                          <a:schemeClr val="bg2">
                            <a:lumMod val="90000"/>
                          </a:schemeClr>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u="none" strike="noStrike" kern="1200" noProof="0" dirty="0">
                          <a:solidFill>
                            <a:schemeClr val="lt1"/>
                          </a:solidFill>
                          <a:effectLst/>
                          <a:latin typeface="+mn-lt"/>
                          <a:ea typeface="+mn-ea"/>
                          <a:cs typeface="+mn-cs"/>
                        </a:rPr>
                        <a:t>Enterprise Systems &amp; The Future of Information &amp; </a:t>
                      </a:r>
                    </a:p>
                    <a:p>
                      <a:pPr marL="0" algn="l" defTabSz="914400" rtl="0" eaLnBrk="1" fontAlgn="b" latinLnBrk="0" hangingPunct="1">
                        <a:lnSpc>
                          <a:spcPct val="150000"/>
                        </a:lnSpc>
                      </a:pPr>
                      <a:r>
                        <a:rPr lang="en-GB" sz="1600" u="none" strike="noStrike" kern="1200" noProof="0" dirty="0">
                          <a:solidFill>
                            <a:schemeClr val="lt1"/>
                          </a:solidFill>
                          <a:effectLst/>
                          <a:latin typeface="+mn-lt"/>
                          <a:ea typeface="+mn-ea"/>
                          <a:cs typeface="+mn-cs"/>
                        </a:rPr>
                        <a:t>Knowledge Management</a:t>
                      </a:r>
                    </a:p>
                  </a:txBody>
                  <a:tcPr marL="45720" marR="45720" anchor="ctr"/>
                </a:tc>
                <a:extLst>
                  <a:ext uri="{0D108BD9-81ED-4DB2-BD59-A6C34878D82A}">
                    <a16:rowId xmlns:a16="http://schemas.microsoft.com/office/drawing/2014/main" val="2163212150"/>
                  </a:ext>
                </a:extLst>
              </a:tr>
              <a:tr h="441576">
                <a:tc>
                  <a:txBody>
                    <a:bodyPr/>
                    <a:lstStyle/>
                    <a:p>
                      <a:pPr algn="l" fontAlgn="b">
                        <a:lnSpc>
                          <a:spcPct val="150000"/>
                        </a:lnSpc>
                      </a:pPr>
                      <a:r>
                        <a:rPr lang="en-GB" sz="1600" b="1" u="none" strike="noStrike">
                          <a:solidFill>
                            <a:srgbClr val="FFFF00"/>
                          </a:solidFill>
                          <a:effectLst/>
                        </a:rPr>
                        <a:t>Week 10</a:t>
                      </a:r>
                      <a:endParaRPr lang="en-GB" sz="1600" b="1" i="0" u="none" strike="noStrike">
                        <a:solidFill>
                          <a:srgbClr val="FFFF00"/>
                        </a:solidFill>
                        <a:effectLst/>
                        <a:latin typeface="Calibri" panose="020F0502020204030204" pitchFamily="34" charset="0"/>
                      </a:endParaRPr>
                    </a:p>
                  </a:txBody>
                  <a:tcPr marL="45720" marR="45720" anchor="ctr"/>
                </a:tc>
                <a:tc>
                  <a:txBody>
                    <a:bodyPr/>
                    <a:lstStyle/>
                    <a:p>
                      <a:pPr marL="0" algn="l" defTabSz="914400" rtl="0" eaLnBrk="1" fontAlgn="b" latinLnBrk="0" hangingPunct="1">
                        <a:lnSpc>
                          <a:spcPct val="150000"/>
                        </a:lnSpc>
                      </a:pPr>
                      <a:r>
                        <a:rPr lang="en-GB" sz="1600" b="1" u="none" strike="noStrike" kern="1200" dirty="0">
                          <a:solidFill>
                            <a:srgbClr val="FFFF00"/>
                          </a:solidFill>
                          <a:effectLst/>
                          <a:latin typeface="+mn-lt"/>
                          <a:ea typeface="+mn-ea"/>
                          <a:cs typeface="+mn-cs"/>
                        </a:rPr>
                        <a:t>Assessment 2 Presentation </a:t>
                      </a:r>
                    </a:p>
                  </a:txBody>
                  <a:tcPr marL="45720" marR="45720" anchor="ctr"/>
                </a:tc>
                <a:extLst>
                  <a:ext uri="{0D108BD9-81ED-4DB2-BD59-A6C34878D82A}">
                    <a16:rowId xmlns:a16="http://schemas.microsoft.com/office/drawing/2014/main" val="1241938167"/>
                  </a:ext>
                </a:extLst>
              </a:tr>
            </a:tbl>
          </a:graphicData>
        </a:graphic>
      </p:graphicFrame>
    </p:spTree>
    <p:extLst>
      <p:ext uri="{BB962C8B-B14F-4D97-AF65-F5344CB8AC3E}">
        <p14:creationId xmlns:p14="http://schemas.microsoft.com/office/powerpoint/2010/main" val="190142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609600" y="0"/>
            <a:ext cx="109728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264160" y="1249680"/>
            <a:ext cx="11836400" cy="4419600"/>
          </a:xfrm>
        </p:spPr>
        <p:txBody>
          <a:bodyPr>
            <a:normAutofit/>
          </a:bodyPr>
          <a:lstStyle/>
          <a:p>
            <a:endParaRPr lang="en-US" dirty="0"/>
          </a:p>
          <a:p>
            <a:r>
              <a:rPr lang="en-US" dirty="0"/>
              <a:t>Get to know each other</a:t>
            </a:r>
          </a:p>
          <a:p>
            <a:r>
              <a:rPr lang="en-US" dirty="0"/>
              <a:t>Set class rules</a:t>
            </a:r>
          </a:p>
          <a:p>
            <a:r>
              <a:rPr lang="en-US" dirty="0"/>
              <a:t>Answer any student queries</a:t>
            </a:r>
          </a:p>
          <a:p>
            <a:r>
              <a:rPr lang="en-US" dirty="0"/>
              <a:t>Overview the Module</a:t>
            </a:r>
          </a:p>
          <a:p>
            <a:endParaRPr lang="en-GB" dirty="0">
              <a:solidFill>
                <a:prstClr val="black"/>
              </a:solidFill>
            </a:endParaRPr>
          </a:p>
          <a:p>
            <a:pPr marL="0" indent="0">
              <a:buNone/>
            </a:pPr>
            <a:endParaRPr lang="en-GB" dirty="0">
              <a:solidFill>
                <a:prstClr val="black"/>
              </a:solidFill>
            </a:endParaRPr>
          </a:p>
        </p:txBody>
      </p:sp>
    </p:spTree>
    <p:extLst>
      <p:ext uri="{BB962C8B-B14F-4D97-AF65-F5344CB8AC3E}">
        <p14:creationId xmlns:p14="http://schemas.microsoft.com/office/powerpoint/2010/main" val="69728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609600" y="0"/>
            <a:ext cx="109728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264160" y="944217"/>
            <a:ext cx="11836400" cy="4725063"/>
          </a:xfrm>
        </p:spPr>
        <p:txBody>
          <a:bodyPr>
            <a:normAutofit lnSpcReduction="10000"/>
          </a:bodyPr>
          <a:lstStyle/>
          <a:p>
            <a:pPr marL="0" indent="0">
              <a:buNone/>
            </a:pPr>
            <a:r>
              <a:rPr lang="en-US" dirty="0"/>
              <a:t>Class discussion</a:t>
            </a:r>
          </a:p>
          <a:p>
            <a:r>
              <a:rPr lang="en-US" dirty="0"/>
              <a:t>Discuss: </a:t>
            </a:r>
          </a:p>
          <a:p>
            <a:r>
              <a:rPr lang="en-US" dirty="0">
                <a:solidFill>
                  <a:srgbClr val="FF0000"/>
                </a:solidFill>
              </a:rPr>
              <a:t>(1)</a:t>
            </a:r>
            <a:r>
              <a:rPr lang="en-US" dirty="0"/>
              <a:t> </a:t>
            </a:r>
            <a:r>
              <a:rPr lang="en-GB" dirty="0"/>
              <a:t>The importance of managing information and knowledge as a key organisational asset;</a:t>
            </a:r>
          </a:p>
          <a:p>
            <a:r>
              <a:rPr lang="en-GB" dirty="0">
                <a:solidFill>
                  <a:srgbClr val="FF0000"/>
                </a:solidFill>
              </a:rPr>
              <a:t>(2)</a:t>
            </a:r>
            <a:r>
              <a:rPr lang="en-GB" dirty="0"/>
              <a:t> The transformation process from data to information and knowledge;</a:t>
            </a:r>
          </a:p>
          <a:p>
            <a:r>
              <a:rPr lang="en-GB" dirty="0">
                <a:solidFill>
                  <a:srgbClr val="FF0000"/>
                </a:solidFill>
              </a:rPr>
              <a:t>(3) </a:t>
            </a:r>
            <a:r>
              <a:rPr lang="en-GB" dirty="0"/>
              <a:t>The process and constraints of decision making;</a:t>
            </a:r>
          </a:p>
          <a:p>
            <a:r>
              <a:rPr lang="en-GB" dirty="0">
                <a:solidFill>
                  <a:srgbClr val="FF0000"/>
                </a:solidFill>
              </a:rPr>
              <a:t>(4)</a:t>
            </a:r>
            <a:r>
              <a:rPr lang="en-GB" dirty="0"/>
              <a:t> The different kinds of decisions that managers make and how these affect the organisation.</a:t>
            </a:r>
          </a:p>
          <a:p>
            <a:endParaRPr lang="en-GB" dirty="0">
              <a:solidFill>
                <a:prstClr val="black"/>
              </a:solidFill>
            </a:endParaRPr>
          </a:p>
          <a:p>
            <a:pPr marL="0" indent="0">
              <a:buNone/>
            </a:pPr>
            <a:endParaRPr lang="en-GB" dirty="0">
              <a:solidFill>
                <a:prstClr val="black"/>
              </a:solidFill>
            </a:endParaRPr>
          </a:p>
        </p:txBody>
      </p:sp>
    </p:spTree>
    <p:extLst>
      <p:ext uri="{BB962C8B-B14F-4D97-AF65-F5344CB8AC3E}">
        <p14:creationId xmlns:p14="http://schemas.microsoft.com/office/powerpoint/2010/main" val="294206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CF2C"/>
        </a:solidFill>
        <a:effectLst/>
      </p:bgPr>
    </p:bg>
    <p:spTree>
      <p:nvGrpSpPr>
        <p:cNvPr id="1" name=""/>
        <p:cNvGrpSpPr/>
        <p:nvPr/>
      </p:nvGrpSpPr>
      <p:grpSpPr>
        <a:xfrm>
          <a:off x="0" y="0"/>
          <a:ext cx="0" cy="0"/>
          <a:chOff x="0" y="0"/>
          <a:chExt cx="0" cy="0"/>
        </a:xfrm>
      </p:grpSpPr>
      <p:sp>
        <p:nvSpPr>
          <p:cNvPr id="2" name="AutoShape 2"/>
          <p:cNvSpPr/>
          <p:nvPr/>
        </p:nvSpPr>
        <p:spPr>
          <a:xfrm>
            <a:off x="-63669" y="-127000"/>
            <a:ext cx="6223000" cy="7112000"/>
          </a:xfrm>
          <a:prstGeom prst="rect">
            <a:avLst/>
          </a:prstGeom>
          <a:solidFill>
            <a:srgbClr val="17161C"/>
          </a:solidFill>
        </p:spPr>
      </p:sp>
      <p:sp>
        <p:nvSpPr>
          <p:cNvPr id="3" name="AutoShape 3"/>
          <p:cNvSpPr/>
          <p:nvPr/>
        </p:nvSpPr>
        <p:spPr>
          <a:xfrm>
            <a:off x="508000" y="6096000"/>
            <a:ext cx="1270000" cy="76200"/>
          </a:xfrm>
          <a:prstGeom prst="rect">
            <a:avLst/>
          </a:prstGeom>
          <a:solidFill>
            <a:srgbClr val="F8CF2C"/>
          </a:solidFill>
        </p:spPr>
      </p:sp>
      <p:grpSp>
        <p:nvGrpSpPr>
          <p:cNvPr id="4" name="Group 4"/>
          <p:cNvGrpSpPr/>
          <p:nvPr/>
        </p:nvGrpSpPr>
        <p:grpSpPr>
          <a:xfrm>
            <a:off x="508000" y="508000"/>
            <a:ext cx="5079661" cy="1463687"/>
            <a:chOff x="0" y="0"/>
            <a:chExt cx="10159322" cy="2927374"/>
          </a:xfrm>
        </p:grpSpPr>
        <p:sp>
          <p:nvSpPr>
            <p:cNvPr id="5" name="TextBox 5"/>
            <p:cNvSpPr txBox="1"/>
            <p:nvPr/>
          </p:nvSpPr>
          <p:spPr>
            <a:xfrm>
              <a:off x="0" y="431206"/>
              <a:ext cx="10159322" cy="817532"/>
            </a:xfrm>
            <a:prstGeom prst="rect">
              <a:avLst/>
            </a:prstGeom>
          </p:spPr>
          <p:txBody>
            <a:bodyPr lIns="0" tIns="0" rIns="0" bIns="0" rtlCol="0" anchor="t">
              <a:spAutoFit/>
            </a:bodyPr>
            <a:lstStyle/>
            <a:p>
              <a:pPr marL="0" marR="0" lvl="0" indent="0" algn="l" defTabSz="609630" rtl="0" eaLnBrk="1" fontAlgn="auto" latinLnBrk="0" hangingPunct="1">
                <a:lnSpc>
                  <a:spcPts val="3360"/>
                </a:lnSpc>
                <a:spcBef>
                  <a:spcPts val="0"/>
                </a:spcBef>
                <a:spcAft>
                  <a:spcPts val="0"/>
                </a:spcAft>
                <a:buClrTx/>
                <a:buSzTx/>
                <a:buFontTx/>
                <a:buNone/>
                <a:tabLst/>
                <a:defRPr/>
              </a:pPr>
              <a:r>
                <a:rPr kumimoji="0" lang="en-US" sz="2800" b="0" i="0" u="none" strike="noStrike" kern="1200" cap="none" spc="-28" normalizeH="0" baseline="0" noProof="0">
                  <a:ln>
                    <a:noFill/>
                  </a:ln>
                  <a:solidFill>
                    <a:srgbClr val="F8CF2C"/>
                  </a:solidFill>
                  <a:effectLst/>
                  <a:uLnTx/>
                  <a:uFillTx/>
                  <a:latin typeface="Montserrat Classic Bold"/>
                  <a:ea typeface="+mn-ea"/>
                  <a:cs typeface="+mn-cs"/>
                </a:rPr>
                <a:t>THE DIKW TRIANGLE</a:t>
              </a:r>
            </a:p>
          </p:txBody>
        </p:sp>
        <p:sp>
          <p:nvSpPr>
            <p:cNvPr id="6" name="TextBox 6"/>
            <p:cNvSpPr txBox="1"/>
            <p:nvPr/>
          </p:nvSpPr>
          <p:spPr>
            <a:xfrm>
              <a:off x="0" y="1454150"/>
              <a:ext cx="10159322" cy="1473224"/>
            </a:xfrm>
            <a:prstGeom prst="rect">
              <a:avLst/>
            </a:prstGeom>
          </p:spPr>
          <p:txBody>
            <a:bodyPr lIns="0" tIns="0" rIns="0" bIns="0" rtlCol="0" anchor="t">
              <a:spAutoFit/>
            </a:bodyPr>
            <a:lstStyle/>
            <a:p>
              <a:pPr marL="0" marR="0" lvl="0" indent="0" algn="l" defTabSz="609630" rtl="0" eaLnBrk="1" fontAlgn="auto" latinLnBrk="0" hangingPunct="1">
                <a:lnSpc>
                  <a:spcPts val="3000"/>
                </a:lnSpc>
                <a:spcBef>
                  <a:spcPts val="0"/>
                </a:spcBef>
                <a:spcAft>
                  <a:spcPts val="0"/>
                </a:spcAft>
                <a:buClrTx/>
                <a:buSzTx/>
                <a:buFontTx/>
                <a:buNone/>
                <a:tabLst/>
                <a:defRPr/>
              </a:pPr>
              <a:r>
                <a:rPr kumimoji="0" lang="en-US" sz="2000" b="0" i="0" u="none" strike="noStrike" kern="1200" cap="none" spc="20" normalizeH="0" baseline="0" noProof="0" dirty="0">
                  <a:ln>
                    <a:noFill/>
                  </a:ln>
                  <a:solidFill>
                    <a:srgbClr val="FFFEE6"/>
                  </a:solidFill>
                  <a:effectLst/>
                  <a:uLnTx/>
                  <a:uFillTx/>
                  <a:latin typeface="Montserrat Light"/>
                  <a:ea typeface="+mn-ea"/>
                  <a:cs typeface="+mn-cs"/>
                </a:rPr>
                <a:t>From Data to Wisdom by Russell </a:t>
              </a:r>
              <a:r>
                <a:rPr kumimoji="0" lang="en-US" sz="2000" b="0" i="0" u="none" strike="noStrike" kern="1200" cap="none" spc="20" normalizeH="0" baseline="0" noProof="0" dirty="0" err="1">
                  <a:ln>
                    <a:noFill/>
                  </a:ln>
                  <a:solidFill>
                    <a:srgbClr val="FFFEE6"/>
                  </a:solidFill>
                  <a:effectLst/>
                  <a:uLnTx/>
                  <a:uFillTx/>
                  <a:latin typeface="Montserrat Light"/>
                  <a:ea typeface="+mn-ea"/>
                  <a:cs typeface="+mn-cs"/>
                </a:rPr>
                <a:t>Ackoff</a:t>
              </a:r>
              <a:endParaRPr kumimoji="0" lang="en-US" sz="2000" b="0" i="0" u="none" strike="noStrike" kern="1200" cap="none" spc="20" normalizeH="0" baseline="0" noProof="0" dirty="0">
                <a:ln>
                  <a:noFill/>
                </a:ln>
                <a:solidFill>
                  <a:srgbClr val="FFFEE6"/>
                </a:solidFill>
                <a:effectLst/>
                <a:uLnTx/>
                <a:uFillTx/>
                <a:latin typeface="Montserrat Light"/>
                <a:ea typeface="+mn-ea"/>
                <a:cs typeface="+mn-cs"/>
              </a:endParaRPr>
            </a:p>
          </p:txBody>
        </p:sp>
        <p:sp>
          <p:nvSpPr>
            <p:cNvPr id="7" name="AutoShape 7"/>
            <p:cNvSpPr/>
            <p:nvPr/>
          </p:nvSpPr>
          <p:spPr>
            <a:xfrm>
              <a:off x="0" y="0"/>
              <a:ext cx="1016000" cy="152400"/>
            </a:xfrm>
            <a:prstGeom prst="rect">
              <a:avLst/>
            </a:prstGeom>
            <a:solidFill>
              <a:srgbClr val="17161C"/>
            </a:solidFill>
          </p:spPr>
        </p:sp>
      </p:grpSp>
      <p:pic>
        <p:nvPicPr>
          <p:cNvPr id="8" name="Picture 8"/>
          <p:cNvPicPr>
            <a:picLocks noChangeAspect="1"/>
          </p:cNvPicPr>
          <p:nvPr/>
        </p:nvPicPr>
        <p:blipFill>
          <a:blip r:embed="rId3"/>
          <a:srcRect/>
          <a:stretch>
            <a:fillRect/>
          </a:stretch>
        </p:blipFill>
        <p:spPr>
          <a:xfrm>
            <a:off x="6672792" y="1632931"/>
            <a:ext cx="4609133" cy="3592138"/>
          </a:xfrm>
          <a:prstGeom prst="rect">
            <a:avLst/>
          </a:prstGeom>
        </p:spPr>
      </p:pic>
      <p:sp>
        <p:nvSpPr>
          <p:cNvPr id="9" name="TextBox 9"/>
          <p:cNvSpPr txBox="1"/>
          <p:nvPr/>
        </p:nvSpPr>
        <p:spPr>
          <a:xfrm>
            <a:off x="508000" y="6271722"/>
            <a:ext cx="3682661" cy="233269"/>
          </a:xfrm>
          <a:prstGeom prst="rect">
            <a:avLst/>
          </a:prstGeom>
        </p:spPr>
        <p:txBody>
          <a:bodyPr lIns="0" tIns="0" rIns="0" bIns="0" rtlCol="0" anchor="t">
            <a:spAutoFit/>
          </a:bodyPr>
          <a:lstStyle/>
          <a:p>
            <a:pPr marL="0" marR="0" lvl="0" indent="0" algn="l" defTabSz="609630" rtl="0" eaLnBrk="1" fontAlgn="auto" latinLnBrk="0" hangingPunct="1">
              <a:lnSpc>
                <a:spcPts val="1960"/>
              </a:lnSpc>
              <a:spcBef>
                <a:spcPts val="0"/>
              </a:spcBef>
              <a:spcAft>
                <a:spcPts val="0"/>
              </a:spcAft>
              <a:buClrTx/>
              <a:buSzTx/>
              <a:buFontTx/>
              <a:buNone/>
              <a:tabLst/>
              <a:defRPr/>
            </a:pPr>
            <a:r>
              <a:rPr kumimoji="0" lang="en-US" sz="1400" b="0" i="0" u="none" strike="noStrike" kern="1200" cap="none" spc="14" normalizeH="0" baseline="0" noProof="0">
                <a:ln>
                  <a:noFill/>
                </a:ln>
                <a:solidFill>
                  <a:srgbClr val="FFFEE6"/>
                </a:solidFill>
                <a:effectLst/>
                <a:uLnTx/>
                <a:uFillTx/>
                <a:latin typeface="Montserrat Classic"/>
                <a:ea typeface="+mn-ea"/>
                <a:cs typeface="+mn-cs"/>
              </a:rPr>
              <a:t>Universiry of Wales Trinity Saint David</a:t>
            </a:r>
          </a:p>
        </p:txBody>
      </p:sp>
      <p:sp>
        <p:nvSpPr>
          <p:cNvPr id="10" name="TextBox 10"/>
          <p:cNvSpPr txBox="1"/>
          <p:nvPr/>
        </p:nvSpPr>
        <p:spPr>
          <a:xfrm>
            <a:off x="10096500" y="5375198"/>
            <a:ext cx="3492161" cy="233269"/>
          </a:xfrm>
          <a:prstGeom prst="rect">
            <a:avLst/>
          </a:prstGeom>
        </p:spPr>
        <p:txBody>
          <a:bodyPr lIns="0" tIns="0" rIns="0" bIns="0" rtlCol="0" anchor="t">
            <a:spAutoFit/>
          </a:bodyPr>
          <a:lstStyle/>
          <a:p>
            <a:pPr marL="0" marR="0" lvl="0" indent="0" algn="l" defTabSz="609630" rtl="0" eaLnBrk="1" fontAlgn="auto" latinLnBrk="0" hangingPunct="1">
              <a:lnSpc>
                <a:spcPts val="1960"/>
              </a:lnSpc>
              <a:spcBef>
                <a:spcPts val="0"/>
              </a:spcBef>
              <a:spcAft>
                <a:spcPts val="0"/>
              </a:spcAft>
              <a:buClrTx/>
              <a:buSzTx/>
              <a:buFontTx/>
              <a:buNone/>
              <a:tabLst/>
              <a:defRPr/>
            </a:pPr>
            <a:r>
              <a:rPr kumimoji="0" lang="en-US" sz="1400" b="0" i="0" u="none" strike="noStrike" kern="1200" cap="none" spc="14" normalizeH="0" baseline="0" noProof="0">
                <a:ln>
                  <a:noFill/>
                </a:ln>
                <a:solidFill>
                  <a:srgbClr val="17161C"/>
                </a:solidFill>
                <a:effectLst/>
                <a:uLnTx/>
                <a:uFillTx/>
                <a:latin typeface="Montserrat Classic"/>
                <a:ea typeface="+mn-ea"/>
                <a:cs typeface="+mn-cs"/>
              </a:rPr>
              <a:t>(Ackoff, 1999)</a:t>
            </a:r>
          </a:p>
        </p:txBody>
      </p:sp>
      <p:sp>
        <p:nvSpPr>
          <p:cNvPr id="11" name="TextBox 11"/>
          <p:cNvSpPr txBox="1"/>
          <p:nvPr/>
        </p:nvSpPr>
        <p:spPr>
          <a:xfrm>
            <a:off x="455338" y="2698693"/>
            <a:ext cx="7672578" cy="175433"/>
          </a:xfrm>
          <a:prstGeom prst="rect">
            <a:avLst/>
          </a:prstGeom>
        </p:spPr>
        <p:txBody>
          <a:bodyPr lIns="0" tIns="0" rIns="0" bIns="0" rtlCol="0" anchor="t">
            <a:spAutoFit/>
          </a:bodyPr>
          <a:lstStyle/>
          <a:p>
            <a:pPr marL="0" marR="0" lvl="0" indent="0" algn="l" defTabSz="609630" rtl="0" eaLnBrk="1" fontAlgn="auto" latinLnBrk="0" hangingPunct="1">
              <a:lnSpc>
                <a:spcPts val="1493"/>
              </a:lnSpc>
              <a:spcBef>
                <a:spcPts val="0"/>
              </a:spcBef>
              <a:spcAft>
                <a:spcPts val="0"/>
              </a:spcAft>
              <a:buClrTx/>
              <a:buSzTx/>
              <a:buFontTx/>
              <a:buNone/>
              <a:tabLst/>
              <a:defRPr/>
            </a:pPr>
            <a:r>
              <a:rPr kumimoji="0" lang="en-US" sz="1066" b="0" i="0" u="none" strike="noStrike" kern="1200" cap="none" spc="10" normalizeH="0" baseline="0" noProof="0" dirty="0" err="1">
                <a:ln>
                  <a:noFill/>
                </a:ln>
                <a:solidFill>
                  <a:srgbClr val="FFFEE6"/>
                </a:solidFill>
                <a:effectLst/>
                <a:uLnTx/>
                <a:uFillTx/>
                <a:latin typeface="Montserrat Classic"/>
                <a:ea typeface="+mn-ea"/>
                <a:cs typeface="+mn-cs"/>
              </a:rPr>
              <a:t>Ackoff</a:t>
            </a:r>
            <a:r>
              <a:rPr kumimoji="0" lang="en-US" sz="1066" b="0" i="0" u="none" strike="noStrike" kern="1200" cap="none" spc="10" normalizeH="0" baseline="0" noProof="0" dirty="0">
                <a:ln>
                  <a:noFill/>
                </a:ln>
                <a:solidFill>
                  <a:srgbClr val="FFFEE6"/>
                </a:solidFill>
                <a:effectLst/>
                <a:uLnTx/>
                <a:uFillTx/>
                <a:latin typeface="Montserrat Classic"/>
                <a:ea typeface="+mn-ea"/>
                <a:cs typeface="+mn-cs"/>
              </a:rPr>
              <a:t>, R. L. (1999) </a:t>
            </a:r>
            <a:r>
              <a:rPr kumimoji="0" lang="en-US" sz="1066" b="0" i="0" u="none" strike="noStrike" kern="1200" cap="none" spc="10" normalizeH="0" baseline="0" noProof="0" dirty="0" err="1">
                <a:ln>
                  <a:noFill/>
                </a:ln>
                <a:solidFill>
                  <a:srgbClr val="FFFEE6"/>
                </a:solidFill>
                <a:effectLst/>
                <a:uLnTx/>
                <a:uFillTx/>
                <a:latin typeface="Montserrat Classic"/>
                <a:ea typeface="+mn-ea"/>
                <a:cs typeface="+mn-cs"/>
              </a:rPr>
              <a:t>Ackoff’s</a:t>
            </a:r>
            <a:r>
              <a:rPr kumimoji="0" lang="en-US" sz="1066" b="0" i="0" u="none" strike="noStrike" kern="1200" cap="none" spc="10" normalizeH="0" baseline="0" noProof="0" dirty="0">
                <a:ln>
                  <a:noFill/>
                </a:ln>
                <a:solidFill>
                  <a:srgbClr val="FFFEE6"/>
                </a:solidFill>
                <a:effectLst/>
                <a:uLnTx/>
                <a:uFillTx/>
                <a:latin typeface="Montserrat Classic"/>
                <a:ea typeface="+mn-ea"/>
                <a:cs typeface="+mn-cs"/>
              </a:rPr>
              <a:t> Best. New York: John Wiley &amp; Sons, pp 170 – 172.</a:t>
            </a:r>
          </a:p>
        </p:txBody>
      </p:sp>
    </p:spTree>
    <p:extLst>
      <p:ext uri="{BB962C8B-B14F-4D97-AF65-F5344CB8AC3E}">
        <p14:creationId xmlns:p14="http://schemas.microsoft.com/office/powerpoint/2010/main" val="1744805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F504E-F6A8-4EE1-B58D-A0E954F2022E}"/>
              </a:ext>
            </a:extLst>
          </p:cNvPr>
          <p:cNvSpPr>
            <a:spLocks noGrp="1"/>
          </p:cNvSpPr>
          <p:nvPr>
            <p:ph type="ctrTitle"/>
          </p:nvPr>
        </p:nvSpPr>
        <p:spPr>
          <a:xfrm>
            <a:off x="3167742" y="260956"/>
            <a:ext cx="5181600" cy="980017"/>
          </a:xfrm>
        </p:spPr>
        <p:txBody>
          <a:bodyPr/>
          <a:lstStyle/>
          <a:p>
            <a:r>
              <a:rPr lang="en-US" dirty="0"/>
              <a:t>What is Data?</a:t>
            </a:r>
            <a:endParaRPr lang="en-GB" dirty="0"/>
          </a:p>
        </p:txBody>
      </p:sp>
      <p:sp>
        <p:nvSpPr>
          <p:cNvPr id="3" name="Subtitle 2">
            <a:extLst>
              <a:ext uri="{FF2B5EF4-FFF2-40B4-BE49-F238E27FC236}">
                <a16:creationId xmlns:a16="http://schemas.microsoft.com/office/drawing/2014/main" id="{2CE048EA-7A96-44BE-BE7C-8BD96A6FFDFE}"/>
              </a:ext>
            </a:extLst>
          </p:cNvPr>
          <p:cNvSpPr>
            <a:spLocks noGrp="1"/>
          </p:cNvSpPr>
          <p:nvPr>
            <p:ph type="subTitle" idx="1"/>
          </p:nvPr>
        </p:nvSpPr>
        <p:spPr>
          <a:xfrm>
            <a:off x="470115" y="1467543"/>
            <a:ext cx="11349926" cy="4746171"/>
          </a:xfrm>
        </p:spPr>
        <p:txBody>
          <a:bodyPr>
            <a:normAutofit fontScale="92500"/>
          </a:bodyPr>
          <a:lstStyle/>
          <a:p>
            <a:pPr marL="381019" indent="-381019" algn="l">
              <a:buFont typeface="Arial" panose="020B0604020202020204" pitchFamily="34" charset="0"/>
              <a:buChar char="•"/>
            </a:pPr>
            <a:r>
              <a:rPr lang="en-US" sz="2400" spc="33" dirty="0">
                <a:solidFill>
                  <a:schemeClr val="tx1"/>
                </a:solidFill>
              </a:rPr>
              <a:t>It’s one of those words we use everyday and sometimes find hard to describe what it is </a:t>
            </a:r>
          </a:p>
          <a:p>
            <a:pPr algn="l"/>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Data is simply a collection of facts and stats that we gather to perform some analysis on </a:t>
            </a:r>
            <a:endParaRPr lang="en-US" sz="2400" dirty="0">
              <a:solidFill>
                <a:schemeClr val="tx1"/>
              </a:solidFill>
            </a:endParaRPr>
          </a:p>
          <a:p>
            <a:pPr marL="381019" indent="-381019" algn="l">
              <a:buFont typeface="Arial" panose="020B0604020202020204" pitchFamily="34" charset="0"/>
              <a:buChar char="•"/>
            </a:pPr>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It can be a set of symbols that have no significance</a:t>
            </a:r>
          </a:p>
          <a:p>
            <a:pPr algn="l"/>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For example, the number "20" is a piece of data: The letters "</a:t>
            </a:r>
            <a:r>
              <a:rPr lang="en-US" sz="2400" spc="33" dirty="0" err="1">
                <a:solidFill>
                  <a:schemeClr val="tx1"/>
                </a:solidFill>
              </a:rPr>
              <a:t>abc</a:t>
            </a:r>
            <a:r>
              <a:rPr lang="en-US" sz="2400" spc="33" dirty="0">
                <a:solidFill>
                  <a:schemeClr val="tx1"/>
                </a:solidFill>
              </a:rPr>
              <a:t>“ is a piece of data </a:t>
            </a:r>
            <a:endParaRPr lang="en-US" sz="2400" dirty="0">
              <a:solidFill>
                <a:schemeClr val="tx1"/>
              </a:solidFill>
            </a:endParaRPr>
          </a:p>
          <a:p>
            <a:pPr marL="381019" indent="-381019" algn="l">
              <a:buFont typeface="Arial" panose="020B0604020202020204" pitchFamily="34" charset="0"/>
              <a:buChar char="•"/>
            </a:pPr>
            <a:endParaRPr lang="en-US" sz="2400" dirty="0">
              <a:solidFill>
                <a:schemeClr val="tx1"/>
              </a:solidFill>
            </a:endParaRPr>
          </a:p>
          <a:p>
            <a:pPr marL="381019" indent="-381019" algn="l">
              <a:buFont typeface="Arial" panose="020B0604020202020204" pitchFamily="34" charset="0"/>
              <a:buChar char="•"/>
            </a:pPr>
            <a:r>
              <a:rPr lang="en-US" sz="2400" spc="33" dirty="0">
                <a:solidFill>
                  <a:schemeClr val="tx1"/>
                </a:solidFill>
              </a:rPr>
              <a:t>Data on its own is raw. So, when a potato is raw it is inedible, we need to peel and cook it to make it nice to eat. Data is the same it needs us to work on it to make it more useful. </a:t>
            </a:r>
            <a:endParaRPr lang="en-US" sz="2400" dirty="0">
              <a:solidFill>
                <a:schemeClr val="tx1"/>
              </a:solidFill>
              <a:cs typeface="Calibri" panose="020F0502020204030204"/>
            </a:endParaRPr>
          </a:p>
          <a:p>
            <a:endParaRPr lang="en-GB" dirty="0"/>
          </a:p>
        </p:txBody>
      </p:sp>
    </p:spTree>
    <p:extLst>
      <p:ext uri="{BB962C8B-B14F-4D97-AF65-F5344CB8AC3E}">
        <p14:creationId xmlns:p14="http://schemas.microsoft.com/office/powerpoint/2010/main" val="2873663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7151" b="7151"/>
          <a:stretch>
            <a:fillRect/>
          </a:stretch>
        </p:blipFill>
        <p:spPr>
          <a:xfrm>
            <a:off x="6094708" y="-127000"/>
            <a:ext cx="6224293" cy="3556000"/>
          </a:xfrm>
          <a:prstGeom prst="rect">
            <a:avLst/>
          </a:prstGeom>
        </p:spPr>
      </p:pic>
      <p:pic>
        <p:nvPicPr>
          <p:cNvPr id="3" name="Picture 3"/>
          <p:cNvPicPr>
            <a:picLocks noChangeAspect="1"/>
          </p:cNvPicPr>
          <p:nvPr/>
        </p:nvPicPr>
        <p:blipFill>
          <a:blip r:embed="rId4"/>
          <a:srcRect t="7205" b="7205"/>
          <a:stretch>
            <a:fillRect/>
          </a:stretch>
        </p:blipFill>
        <p:spPr>
          <a:xfrm>
            <a:off x="-129585" y="3429000"/>
            <a:ext cx="6224293" cy="3556000"/>
          </a:xfrm>
          <a:prstGeom prst="rect">
            <a:avLst/>
          </a:prstGeom>
        </p:spPr>
      </p:pic>
      <p:grpSp>
        <p:nvGrpSpPr>
          <p:cNvPr id="4" name="Group 4"/>
          <p:cNvGrpSpPr/>
          <p:nvPr/>
        </p:nvGrpSpPr>
        <p:grpSpPr>
          <a:xfrm>
            <a:off x="5586707" y="3685977"/>
            <a:ext cx="6096000" cy="2915047"/>
            <a:chOff x="0" y="0"/>
            <a:chExt cx="12192000" cy="5830094"/>
          </a:xfrm>
        </p:grpSpPr>
        <p:sp>
          <p:nvSpPr>
            <p:cNvPr id="5" name="AutoShape 5"/>
            <p:cNvSpPr/>
            <p:nvPr/>
          </p:nvSpPr>
          <p:spPr>
            <a:xfrm>
              <a:off x="0" y="0"/>
              <a:ext cx="12192000" cy="5830094"/>
            </a:xfrm>
            <a:prstGeom prst="rect">
              <a:avLst/>
            </a:prstGeom>
            <a:solidFill>
              <a:srgbClr val="F8CF2C"/>
            </a:solidFill>
          </p:spPr>
        </p:sp>
        <p:sp>
          <p:nvSpPr>
            <p:cNvPr id="6" name="TextBox 6"/>
            <p:cNvSpPr txBox="1"/>
            <p:nvPr/>
          </p:nvSpPr>
          <p:spPr>
            <a:xfrm>
              <a:off x="1333840" y="1522612"/>
              <a:ext cx="9524324" cy="817532"/>
            </a:xfrm>
            <a:prstGeom prst="rect">
              <a:avLst/>
            </a:prstGeom>
          </p:spPr>
          <p:txBody>
            <a:bodyPr lIns="0" tIns="0" rIns="0" bIns="0" rtlCol="0" anchor="t">
              <a:spAutoFit/>
            </a:bodyPr>
            <a:lstStyle/>
            <a:p>
              <a:pPr defTabSz="609630">
                <a:lnSpc>
                  <a:spcPts val="3360"/>
                </a:lnSpc>
              </a:pPr>
              <a:r>
                <a:rPr lang="en-US" sz="2800" spc="-28">
                  <a:solidFill>
                    <a:srgbClr val="17161C"/>
                  </a:solidFill>
                  <a:latin typeface="Montserrat Classic Bold"/>
                </a:rPr>
                <a:t>Qualitative Data</a:t>
              </a:r>
            </a:p>
          </p:txBody>
        </p:sp>
        <p:sp>
          <p:nvSpPr>
            <p:cNvPr id="7" name="TextBox 7"/>
            <p:cNvSpPr txBox="1"/>
            <p:nvPr/>
          </p:nvSpPr>
          <p:spPr>
            <a:xfrm>
              <a:off x="1333840" y="2530278"/>
              <a:ext cx="9524324" cy="2242666"/>
            </a:xfrm>
            <a:prstGeom prst="rect">
              <a:avLst/>
            </a:prstGeom>
          </p:spPr>
          <p:txBody>
            <a:bodyPr lIns="0" tIns="0" rIns="0" bIns="0" rtlCol="0" anchor="t">
              <a:spAutoFit/>
            </a:bodyPr>
            <a:lstStyle/>
            <a:p>
              <a:pPr marL="330216" lvl="1" indent="-165108" defTabSz="609630">
                <a:lnSpc>
                  <a:spcPts val="2999"/>
                </a:lnSpc>
                <a:buFont typeface="Arial"/>
                <a:buChar char="•"/>
              </a:pPr>
              <a:r>
                <a:rPr lang="en-US" sz="2000" spc="20" dirty="0">
                  <a:solidFill>
                    <a:srgbClr val="17161C"/>
                  </a:solidFill>
                  <a:latin typeface="Montserrat Light"/>
                </a:rPr>
                <a:t>Info about qualities </a:t>
              </a:r>
            </a:p>
            <a:p>
              <a:pPr marL="330216" lvl="1" indent="-165108" defTabSz="609630">
                <a:lnSpc>
                  <a:spcPts val="2999"/>
                </a:lnSpc>
                <a:buFont typeface="Arial"/>
                <a:buChar char="•"/>
              </a:pPr>
              <a:r>
                <a:rPr lang="en-US" sz="1999" spc="19" dirty="0">
                  <a:solidFill>
                    <a:srgbClr val="17161C"/>
                  </a:solidFill>
                  <a:latin typeface="Montserrat Light"/>
                </a:rPr>
                <a:t>Can't be measured</a:t>
              </a:r>
            </a:p>
            <a:p>
              <a:pPr marL="330217" lvl="1" indent="-165108" defTabSz="609630">
                <a:lnSpc>
                  <a:spcPts val="3000"/>
                </a:lnSpc>
                <a:buFont typeface="Arial"/>
                <a:buChar char="•"/>
              </a:pPr>
              <a:r>
                <a:rPr lang="en-US" sz="1999" spc="19" dirty="0">
                  <a:solidFill>
                    <a:srgbClr val="17161C"/>
                  </a:solidFill>
                  <a:latin typeface="Montserrat Light"/>
                </a:rPr>
                <a:t>Not </a:t>
              </a:r>
              <a:r>
                <a:rPr lang="en-US" sz="2000" spc="20" dirty="0">
                  <a:solidFill>
                    <a:srgbClr val="17161C"/>
                  </a:solidFill>
                  <a:latin typeface="Montserrat Light"/>
                </a:rPr>
                <a:t>numbers</a:t>
              </a:r>
            </a:p>
          </p:txBody>
        </p:sp>
        <p:sp>
          <p:nvSpPr>
            <p:cNvPr id="8" name="AutoShape 8"/>
            <p:cNvSpPr/>
            <p:nvPr/>
          </p:nvSpPr>
          <p:spPr>
            <a:xfrm>
              <a:off x="1333839" y="1116211"/>
              <a:ext cx="1016000" cy="152400"/>
            </a:xfrm>
            <a:prstGeom prst="rect">
              <a:avLst/>
            </a:prstGeom>
            <a:solidFill>
              <a:srgbClr val="17161C"/>
            </a:solidFill>
          </p:spPr>
        </p:sp>
      </p:grpSp>
      <p:grpSp>
        <p:nvGrpSpPr>
          <p:cNvPr id="9" name="Group 9"/>
          <p:cNvGrpSpPr/>
          <p:nvPr/>
        </p:nvGrpSpPr>
        <p:grpSpPr>
          <a:xfrm>
            <a:off x="508000" y="256977"/>
            <a:ext cx="6096000" cy="2915047"/>
            <a:chOff x="0" y="0"/>
            <a:chExt cx="12192000" cy="5830094"/>
          </a:xfrm>
        </p:grpSpPr>
        <p:sp>
          <p:nvSpPr>
            <p:cNvPr id="10" name="AutoShape 10"/>
            <p:cNvSpPr/>
            <p:nvPr/>
          </p:nvSpPr>
          <p:spPr>
            <a:xfrm>
              <a:off x="0" y="0"/>
              <a:ext cx="12192000" cy="5830094"/>
            </a:xfrm>
            <a:prstGeom prst="rect">
              <a:avLst/>
            </a:prstGeom>
            <a:solidFill>
              <a:srgbClr val="F8CF2C"/>
            </a:solidFill>
          </p:spPr>
        </p:sp>
        <p:sp>
          <p:nvSpPr>
            <p:cNvPr id="11" name="TextBox 11"/>
            <p:cNvSpPr txBox="1"/>
            <p:nvPr/>
          </p:nvSpPr>
          <p:spPr>
            <a:xfrm>
              <a:off x="1333840" y="1522612"/>
              <a:ext cx="9524324" cy="817532"/>
            </a:xfrm>
            <a:prstGeom prst="rect">
              <a:avLst/>
            </a:prstGeom>
          </p:spPr>
          <p:txBody>
            <a:bodyPr lIns="0" tIns="0" rIns="0" bIns="0" rtlCol="0" anchor="t">
              <a:spAutoFit/>
            </a:bodyPr>
            <a:lstStyle/>
            <a:p>
              <a:pPr defTabSz="609630">
                <a:lnSpc>
                  <a:spcPts val="3360"/>
                </a:lnSpc>
              </a:pPr>
              <a:r>
                <a:rPr lang="en-US" sz="2800" spc="-28">
                  <a:solidFill>
                    <a:srgbClr val="17161C"/>
                  </a:solidFill>
                  <a:latin typeface="Montserrat Classic Bold"/>
                </a:rPr>
                <a:t>Quantitative Data</a:t>
              </a:r>
            </a:p>
          </p:txBody>
        </p:sp>
        <p:sp>
          <p:nvSpPr>
            <p:cNvPr id="12" name="TextBox 12"/>
            <p:cNvSpPr txBox="1"/>
            <p:nvPr/>
          </p:nvSpPr>
          <p:spPr>
            <a:xfrm>
              <a:off x="1333840" y="2530278"/>
              <a:ext cx="9524324" cy="2242666"/>
            </a:xfrm>
            <a:prstGeom prst="rect">
              <a:avLst/>
            </a:prstGeom>
          </p:spPr>
          <p:txBody>
            <a:bodyPr lIns="0" tIns="0" rIns="0" bIns="0" rtlCol="0" anchor="t">
              <a:spAutoFit/>
            </a:bodyPr>
            <a:lstStyle/>
            <a:p>
              <a:pPr marL="330216" lvl="1" indent="-165108" defTabSz="609630">
                <a:lnSpc>
                  <a:spcPts val="2999"/>
                </a:lnSpc>
                <a:buFont typeface="Arial"/>
                <a:buChar char="•"/>
              </a:pPr>
              <a:r>
                <a:rPr lang="en-US" sz="2000" spc="20">
                  <a:solidFill>
                    <a:srgbClr val="17161C"/>
                  </a:solidFill>
                  <a:latin typeface="Montserrat Light"/>
                </a:rPr>
                <a:t>Info about quantities </a:t>
              </a:r>
            </a:p>
            <a:p>
              <a:pPr marL="330216" lvl="1" indent="-165108" defTabSz="609630">
                <a:lnSpc>
                  <a:spcPts val="2999"/>
                </a:lnSpc>
                <a:buFont typeface="Arial"/>
                <a:buChar char="•"/>
              </a:pPr>
              <a:r>
                <a:rPr lang="en-US" sz="2000" spc="20">
                  <a:solidFill>
                    <a:srgbClr val="17161C"/>
                  </a:solidFill>
                  <a:latin typeface="Montserrat Light"/>
                </a:rPr>
                <a:t>can be measured </a:t>
              </a:r>
            </a:p>
            <a:p>
              <a:pPr marL="330217" lvl="1" indent="-165108" defTabSz="609630">
                <a:lnSpc>
                  <a:spcPts val="3000"/>
                </a:lnSpc>
                <a:buFont typeface="Arial"/>
                <a:buChar char="•"/>
              </a:pPr>
              <a:r>
                <a:rPr lang="en-US" sz="2000" spc="20">
                  <a:solidFill>
                    <a:srgbClr val="17161C"/>
                  </a:solidFill>
                  <a:latin typeface="Montserrat Light"/>
                </a:rPr>
                <a:t>written down with numbers</a:t>
              </a:r>
            </a:p>
          </p:txBody>
        </p:sp>
        <p:sp>
          <p:nvSpPr>
            <p:cNvPr id="13" name="AutoShape 13"/>
            <p:cNvSpPr/>
            <p:nvPr/>
          </p:nvSpPr>
          <p:spPr>
            <a:xfrm>
              <a:off x="1333839" y="1116211"/>
              <a:ext cx="1016000" cy="152400"/>
            </a:xfrm>
            <a:prstGeom prst="rect">
              <a:avLst/>
            </a:prstGeom>
            <a:solidFill>
              <a:srgbClr val="17161C"/>
            </a:solidFill>
          </p:spPr>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B19283-5627-4B11-A285-6C2CCE8073EB}"/>
              </a:ext>
            </a:extLst>
          </p:cNvPr>
          <p:cNvSpPr>
            <a:spLocks noGrp="1"/>
          </p:cNvSpPr>
          <p:nvPr>
            <p:ph idx="1"/>
          </p:nvPr>
        </p:nvSpPr>
        <p:spPr>
          <a:xfrm>
            <a:off x="270164" y="322118"/>
            <a:ext cx="11710553" cy="6359237"/>
          </a:xfrm>
        </p:spPr>
        <p:txBody>
          <a:bodyPr>
            <a:normAutofit fontScale="62500" lnSpcReduction="20000"/>
          </a:bodyPr>
          <a:lstStyle/>
          <a:p>
            <a:pPr marL="0" indent="0" algn="ctr">
              <a:buNone/>
            </a:pPr>
            <a:r>
              <a:rPr lang="en-US" sz="5200" b="1" u="sng" dirty="0"/>
              <a:t>Types of Quantitative Data </a:t>
            </a:r>
            <a:r>
              <a:rPr lang="en-US" sz="5200" b="1" u="sng" dirty="0">
                <a:solidFill>
                  <a:srgbClr val="FF0000"/>
                </a:solidFill>
              </a:rPr>
              <a:t>(very important!)</a:t>
            </a:r>
          </a:p>
          <a:p>
            <a:pPr marL="0" indent="0">
              <a:buNone/>
            </a:pPr>
            <a:endParaRPr lang="en-US" b="1" dirty="0">
              <a:solidFill>
                <a:srgbClr val="FF0000"/>
              </a:solidFill>
            </a:endParaRPr>
          </a:p>
          <a:p>
            <a:pPr marL="0" indent="0">
              <a:buNone/>
            </a:pPr>
            <a:r>
              <a:rPr lang="en-US" sz="3600" b="1" dirty="0"/>
              <a:t>Categorical Data – Characteristics of Qualitative Data</a:t>
            </a:r>
          </a:p>
          <a:p>
            <a:pPr marL="0" indent="0">
              <a:buNone/>
            </a:pPr>
            <a:endParaRPr lang="en-US" sz="3600" b="1" dirty="0"/>
          </a:p>
          <a:p>
            <a:r>
              <a:rPr lang="en-US" sz="3200" b="1" dirty="0"/>
              <a:t>Nominal Data</a:t>
            </a:r>
            <a:r>
              <a:rPr lang="en-US" sz="3200" dirty="0"/>
              <a:t> (associated with name, qualitative data) – ex: Gender, Ethnicity, Postcodes </a:t>
            </a:r>
          </a:p>
          <a:p>
            <a:pPr marL="0" indent="0">
              <a:buNone/>
            </a:pPr>
            <a:endParaRPr lang="en-US" sz="3200" dirty="0"/>
          </a:p>
          <a:p>
            <a:r>
              <a:rPr lang="en-US" sz="3200" b="1" dirty="0"/>
              <a:t>Ordinal Data</a:t>
            </a:r>
            <a:r>
              <a:rPr lang="en-US" sz="3200" dirty="0"/>
              <a:t> (associated with order/rank, [ex: </a:t>
            </a:r>
            <a:r>
              <a:rPr lang="en-US" sz="2400" b="0" i="0" dirty="0">
                <a:solidFill>
                  <a:srgbClr val="000000"/>
                </a:solidFill>
                <a:effectLst/>
              </a:rPr>
              <a:t>socio economic status (“low income”, “middle income”, “high income”), education level (“high </a:t>
            </a:r>
            <a:r>
              <a:rPr lang="en-US" sz="2400" b="0" i="0" dirty="0" err="1">
                <a:solidFill>
                  <a:srgbClr val="000000"/>
                </a:solidFill>
                <a:effectLst/>
              </a:rPr>
              <a:t>school”,”BS”,”MS”,”PhD</a:t>
            </a:r>
            <a:r>
              <a:rPr lang="en-US" sz="2400" b="0" i="0" dirty="0">
                <a:solidFill>
                  <a:srgbClr val="000000"/>
                </a:solidFill>
                <a:effectLst/>
              </a:rPr>
              <a:t>”), income level (“less than 50K”, “50K-100K”, “over 100K”), satisfaction rating (“extremely dislike”, “dislike”, “neutral”, “like”, “extremely like”)]</a:t>
            </a:r>
          </a:p>
          <a:p>
            <a:endParaRPr lang="en-US" sz="3200" baseline="30000" dirty="0"/>
          </a:p>
          <a:p>
            <a:pPr marL="0" indent="0">
              <a:buNone/>
            </a:pPr>
            <a:r>
              <a:rPr lang="en-US" sz="5200" b="1" baseline="30000" dirty="0"/>
              <a:t>Numerical Data – Quantitative Data</a:t>
            </a:r>
            <a:endParaRPr lang="en-US" sz="5200" b="1" dirty="0"/>
          </a:p>
          <a:p>
            <a:pPr algn="l">
              <a:buFont typeface="Arial" panose="020B0604020202020204" pitchFamily="34" charset="0"/>
              <a:buChar char="•"/>
            </a:pPr>
            <a:r>
              <a:rPr lang="en-US" sz="3200" b="1" dirty="0"/>
              <a:t>Interval Data </a:t>
            </a:r>
            <a:r>
              <a:rPr lang="en-US" sz="3200" dirty="0"/>
              <a:t>(ex: Celsius Temperature, IQ score) - </a:t>
            </a:r>
            <a:r>
              <a:rPr lang="en-US" sz="2400" b="1" i="0" dirty="0">
                <a:solidFill>
                  <a:srgbClr val="494949"/>
                </a:solidFill>
                <a:effectLst/>
              </a:rPr>
              <a:t>the value of zero is arbitrary. May have negative values, </a:t>
            </a:r>
          </a:p>
          <a:p>
            <a:pPr marL="0" indent="0" algn="l">
              <a:buNone/>
            </a:pPr>
            <a:endParaRPr lang="en-US" sz="3200" b="1" dirty="0"/>
          </a:p>
          <a:p>
            <a:r>
              <a:rPr lang="en-US" sz="3200" b="1" dirty="0"/>
              <a:t>Ratio Data</a:t>
            </a:r>
            <a:r>
              <a:rPr lang="en-US" sz="3200" dirty="0"/>
              <a:t> (ex: weight, length, annual sales, Income, Market share) - </a:t>
            </a:r>
            <a:r>
              <a:rPr lang="en-GB" sz="2400" b="0" i="0" dirty="0">
                <a:effectLst/>
              </a:rPr>
              <a:t> </a:t>
            </a:r>
            <a:r>
              <a:rPr lang="en-GB" sz="2400" b="1" i="0" dirty="0">
                <a:effectLst/>
              </a:rPr>
              <a:t>zero point reflects an absolute zero and no values below zero</a:t>
            </a:r>
          </a:p>
          <a:p>
            <a:endParaRPr lang="en-GB" sz="2400" b="1" i="0" dirty="0">
              <a:effectLst/>
            </a:endParaRPr>
          </a:p>
          <a:p>
            <a:pPr marL="0" indent="0" algn="l">
              <a:buNone/>
            </a:pPr>
            <a:r>
              <a:rPr lang="en-US" sz="2600" b="1" i="0" dirty="0">
                <a:effectLst/>
              </a:rPr>
              <a:t>- </a:t>
            </a:r>
            <a:r>
              <a:rPr lang="en-US" sz="2600" b="0" i="0" dirty="0">
                <a:effectLst/>
              </a:rPr>
              <a:t>Interval and ratio scales both have equal intervals between values. However, only ratio scales have a true zero</a:t>
            </a:r>
          </a:p>
          <a:p>
            <a:pPr marL="0" indent="0" algn="l">
              <a:buNone/>
            </a:pPr>
            <a:endParaRPr lang="en-US" sz="2600" dirty="0"/>
          </a:p>
          <a:p>
            <a:pPr marL="0" indent="0" algn="l">
              <a:buNone/>
            </a:pPr>
            <a:r>
              <a:rPr lang="en-US" sz="2600" b="0" i="0" dirty="0">
                <a:effectLst/>
              </a:rPr>
              <a:t>- The difference between interval and ratio scales comes from their ability to dip below zero. Interval scales hold no true zero and can represent values below zero. For example, you can measure temperature below 0 degrees Celsius, such as -10 degrees.</a:t>
            </a:r>
          </a:p>
          <a:p>
            <a:pPr marL="0" indent="0" algn="l">
              <a:buNone/>
            </a:pPr>
            <a:endParaRPr lang="en-US" sz="2600" b="0" i="0" dirty="0">
              <a:effectLst/>
            </a:endParaRPr>
          </a:p>
          <a:p>
            <a:pPr marL="0" indent="0" algn="l">
              <a:buNone/>
            </a:pPr>
            <a:r>
              <a:rPr lang="en-US" sz="2600" b="0" i="0" dirty="0">
                <a:effectLst/>
              </a:rPr>
              <a:t>- Ratio variables, on the other hand, never fall below zero. Height and weight measure from 0 and above, but never fall below it. (ex: price of a pen </a:t>
            </a:r>
            <a:r>
              <a:rPr lang="en-US" sz="2600" dirty="0"/>
              <a:t>cannot be a negative value)</a:t>
            </a:r>
            <a:endParaRPr lang="en-US" sz="2600" b="0" i="0" dirty="0">
              <a:effectLst/>
            </a:endParaRPr>
          </a:p>
          <a:p>
            <a:pPr algn="l"/>
            <a:endParaRPr lang="en-US" sz="2600" dirty="0"/>
          </a:p>
        </p:txBody>
      </p:sp>
    </p:spTree>
    <p:extLst>
      <p:ext uri="{BB962C8B-B14F-4D97-AF65-F5344CB8AC3E}">
        <p14:creationId xmlns:p14="http://schemas.microsoft.com/office/powerpoint/2010/main" val="541044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5CABD12C-BD5B-4339-B010-641C04FB8727}"/>
              </a:ext>
            </a:extLst>
          </p:cNvPr>
          <p:cNvSpPr>
            <a:spLocks noGrp="1" noChangeArrowheads="1"/>
          </p:cNvSpPr>
          <p:nvPr>
            <p:ph type="title" idx="4294967295"/>
          </p:nvPr>
        </p:nvSpPr>
        <p:spPr>
          <a:xfrm>
            <a:off x="1905000" y="322264"/>
            <a:ext cx="8382000" cy="579437"/>
          </a:xfrm>
        </p:spPr>
        <p:txBody>
          <a:bodyPr/>
          <a:lstStyle/>
          <a:p>
            <a:pPr eaLnBrk="1" hangingPunct="1"/>
            <a:r>
              <a:rPr lang="en-GB" altLang="en-US" sz="3200" dirty="0">
                <a:ea typeface="MS PGothic" panose="020B0600070205080204" pitchFamily="34" charset="-128"/>
              </a:rPr>
              <a:t>What is Information?</a:t>
            </a:r>
            <a:endParaRPr lang="en-US" altLang="en-US" sz="3200" dirty="0">
              <a:ea typeface="MS PGothic" panose="020B0600070205080204" pitchFamily="34" charset="-128"/>
            </a:endParaRPr>
          </a:p>
        </p:txBody>
      </p:sp>
      <p:sp>
        <p:nvSpPr>
          <p:cNvPr id="27650" name="Rectangle 3">
            <a:extLst>
              <a:ext uri="{FF2B5EF4-FFF2-40B4-BE49-F238E27FC236}">
                <a16:creationId xmlns:a16="http://schemas.microsoft.com/office/drawing/2014/main" id="{3E2BB505-84F0-4527-BC8D-724D7CC99329}"/>
              </a:ext>
            </a:extLst>
          </p:cNvPr>
          <p:cNvSpPr>
            <a:spLocks noGrp="1" noChangeArrowheads="1"/>
          </p:cNvSpPr>
          <p:nvPr>
            <p:ph type="body" idx="4294967295"/>
          </p:nvPr>
        </p:nvSpPr>
        <p:spPr>
          <a:xfrm>
            <a:off x="508000" y="1366838"/>
            <a:ext cx="11125200" cy="3182410"/>
          </a:xfrm>
        </p:spPr>
        <p:txBody>
          <a:bodyPr wrap="square">
            <a:spAutoFit/>
          </a:bodyPr>
          <a:lstStyle/>
          <a:p>
            <a:pPr marL="322263" indent="-322263" eaLnBrk="1" hangingPunct="1"/>
            <a:r>
              <a:rPr lang="en-US" altLang="en-US" sz="2600" b="1" dirty="0">
                <a:ea typeface="MS PGothic" panose="020B0600070205080204" pitchFamily="34" charset="-128"/>
              </a:rPr>
              <a:t>Information: </a:t>
            </a:r>
            <a:r>
              <a:rPr lang="en-US" altLang="en-US" sz="2600" dirty="0">
                <a:ea typeface="MS PGothic" panose="020B0600070205080204" pitchFamily="34" charset="-128"/>
              </a:rPr>
              <a:t>Data that have been processed so that they are meaningful.</a:t>
            </a:r>
          </a:p>
          <a:p>
            <a:pPr marL="0" indent="0" eaLnBrk="1" hangingPunct="1">
              <a:buNone/>
            </a:pPr>
            <a:endParaRPr lang="en-US" altLang="en-US" sz="2600" dirty="0">
              <a:ea typeface="MS PGothic" panose="020B0600070205080204" pitchFamily="34" charset="-128"/>
            </a:endParaRPr>
          </a:p>
          <a:p>
            <a:pPr marL="0" indent="0" eaLnBrk="1" hangingPunct="1">
              <a:buNone/>
            </a:pPr>
            <a:r>
              <a:rPr lang="en-US" altLang="en-US" sz="2600" dirty="0">
                <a:ea typeface="MS PGothic" panose="020B0600070205080204" pitchFamily="34" charset="-128"/>
              </a:rPr>
              <a:t>Example definitions:</a:t>
            </a:r>
          </a:p>
          <a:p>
            <a:pPr lvl="1" indent="-400050" eaLnBrk="1" hangingPunct="1">
              <a:buNone/>
            </a:pPr>
            <a:r>
              <a:rPr lang="en-US" altLang="en-US" sz="2400" dirty="0">
                <a:ea typeface="MS PGothic" panose="020B0600070205080204" pitchFamily="34" charset="-128"/>
              </a:rPr>
              <a:t>(a)		Data that have been processed so that they are meaningful;</a:t>
            </a:r>
          </a:p>
          <a:p>
            <a:pPr lvl="1" indent="-400050" eaLnBrk="1" hangingPunct="1">
              <a:buNone/>
            </a:pPr>
            <a:r>
              <a:rPr lang="en-US" altLang="en-US" sz="2400" dirty="0">
                <a:ea typeface="MS PGothic" panose="020B0600070205080204" pitchFamily="34" charset="-128"/>
              </a:rPr>
              <a:t>(b)		Data that have been processed for a purpose;</a:t>
            </a:r>
          </a:p>
          <a:p>
            <a:pPr lvl="1" indent="-400050" eaLnBrk="1" hangingPunct="1">
              <a:buNone/>
            </a:pPr>
            <a:r>
              <a:rPr lang="en-US" altLang="en-US" sz="2400" dirty="0">
                <a:ea typeface="MS PGothic" panose="020B0600070205080204" pitchFamily="34" charset="-128"/>
              </a:rPr>
              <a:t>(c)		Data that have been interpreted and understood by the recipient. </a:t>
            </a:r>
          </a:p>
        </p:txBody>
      </p:sp>
    </p:spTree>
    <p:extLst>
      <p:ext uri="{BB962C8B-B14F-4D97-AF65-F5344CB8AC3E}">
        <p14:creationId xmlns:p14="http://schemas.microsoft.com/office/powerpoint/2010/main" val="25749795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 calcmode="lin" valueType="num">
                                      <p:cBhvr additive="base">
                                        <p:cTn id="7" dur="500" fill="hold"/>
                                        <p:tgtEl>
                                          <p:spTgt spid="2765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0">
                                            <p:txEl>
                                              <p:pRg st="2" end="2"/>
                                            </p:txEl>
                                          </p:spTgt>
                                        </p:tgtEl>
                                        <p:attrNameLst>
                                          <p:attrName>style.visibility</p:attrName>
                                        </p:attrNameLst>
                                      </p:cBhvr>
                                      <p:to>
                                        <p:strVal val="visible"/>
                                      </p:to>
                                    </p:set>
                                    <p:anim calcmode="lin" valueType="num">
                                      <p:cBhvr additive="base">
                                        <p:cTn id="13" dur="500" fill="hold"/>
                                        <p:tgtEl>
                                          <p:spTgt spid="27650">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0">
                                            <p:txEl>
                                              <p:pRg st="2" end="2"/>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7650">
                                            <p:txEl>
                                              <p:pRg st="3" end="3"/>
                                            </p:txEl>
                                          </p:spTgt>
                                        </p:tgtEl>
                                        <p:attrNameLst>
                                          <p:attrName>style.visibility</p:attrName>
                                        </p:attrNameLst>
                                      </p:cBhvr>
                                      <p:to>
                                        <p:strVal val="visible"/>
                                      </p:to>
                                    </p:set>
                                    <p:anim calcmode="lin" valueType="num">
                                      <p:cBhvr additive="base">
                                        <p:cTn id="17" dur="500" fill="hold"/>
                                        <p:tgtEl>
                                          <p:spTgt spid="27650">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7650">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27650">
                                            <p:txEl>
                                              <p:pRg st="4" end="4"/>
                                            </p:txEl>
                                          </p:spTgt>
                                        </p:tgtEl>
                                        <p:attrNameLst>
                                          <p:attrName>style.visibility</p:attrName>
                                        </p:attrNameLst>
                                      </p:cBhvr>
                                      <p:to>
                                        <p:strVal val="visible"/>
                                      </p:to>
                                    </p:set>
                                    <p:anim calcmode="lin" valueType="num">
                                      <p:cBhvr additive="base">
                                        <p:cTn id="21" dur="500" fill="hold"/>
                                        <p:tgtEl>
                                          <p:spTgt spid="27650">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27650">
                                            <p:txEl>
                                              <p:pRg st="4" end="4"/>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7650">
                                            <p:txEl>
                                              <p:pRg st="5" end="5"/>
                                            </p:txEl>
                                          </p:spTgt>
                                        </p:tgtEl>
                                        <p:attrNameLst>
                                          <p:attrName>style.visibility</p:attrName>
                                        </p:attrNameLst>
                                      </p:cBhvr>
                                      <p:to>
                                        <p:strVal val="visible"/>
                                      </p:to>
                                    </p:set>
                                    <p:anim calcmode="lin" valueType="num">
                                      <p:cBhvr additive="base">
                                        <p:cTn id="25" dur="500" fill="hold"/>
                                        <p:tgtEl>
                                          <p:spTgt spid="27650">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7650">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E43E0206-BFA4-4E1D-8B2A-3FAB5CF788BF}"/>
              </a:ext>
            </a:extLst>
          </p:cNvPr>
          <p:cNvSpPr>
            <a:spLocks noGrp="1"/>
          </p:cNvSpPr>
          <p:nvPr>
            <p:ph type="title"/>
          </p:nvPr>
        </p:nvSpPr>
        <p:spPr/>
        <p:txBody>
          <a:bodyPr/>
          <a:lstStyle/>
          <a:p>
            <a:r>
              <a:rPr lang="en-GB" altLang="en-US">
                <a:ea typeface="MS PGothic" panose="020B0600070205080204" pitchFamily="34" charset="-128"/>
              </a:rPr>
              <a:t>Examples of Information</a:t>
            </a:r>
          </a:p>
        </p:txBody>
      </p:sp>
      <p:sp>
        <p:nvSpPr>
          <p:cNvPr id="28674" name="Content Placeholder 2">
            <a:extLst>
              <a:ext uri="{FF2B5EF4-FFF2-40B4-BE49-F238E27FC236}">
                <a16:creationId xmlns:a16="http://schemas.microsoft.com/office/drawing/2014/main" id="{69856673-44D3-4AFE-8DE2-D6AED693E062}"/>
              </a:ext>
            </a:extLst>
          </p:cNvPr>
          <p:cNvSpPr>
            <a:spLocks noGrp="1"/>
          </p:cNvSpPr>
          <p:nvPr>
            <p:ph idx="1"/>
          </p:nvPr>
        </p:nvSpPr>
        <p:spPr>
          <a:xfrm>
            <a:off x="1981200" y="1600201"/>
            <a:ext cx="8229600" cy="3916363"/>
          </a:xfrm>
        </p:spPr>
        <p:txBody>
          <a:bodyPr/>
          <a:lstStyle/>
          <a:p>
            <a:r>
              <a:rPr lang="en-GB" altLang="en-US" b="1" dirty="0">
                <a:ea typeface="MS PGothic" panose="020B0600070205080204" pitchFamily="34" charset="-128"/>
              </a:rPr>
              <a:t>A bank statement </a:t>
            </a:r>
          </a:p>
          <a:p>
            <a:r>
              <a:rPr lang="en-GB" altLang="en-US" b="1" dirty="0">
                <a:ea typeface="MS PGothic" panose="020B0600070205080204" pitchFamily="34" charset="-128"/>
              </a:rPr>
              <a:t>A balance sheet </a:t>
            </a:r>
          </a:p>
          <a:p>
            <a:r>
              <a:rPr lang="en-GB" altLang="en-US" b="1" dirty="0">
                <a:ea typeface="MS PGothic" panose="020B0600070205080204" pitchFamily="34" charset="-128"/>
              </a:rPr>
              <a:t>A bus timetable </a:t>
            </a:r>
          </a:p>
          <a:p>
            <a:endParaRPr lang="en-GB" altLang="en-US" dirty="0">
              <a:ea typeface="MS PGothic" panose="020B0600070205080204" pitchFamily="34" charset="-128"/>
            </a:endParaRPr>
          </a:p>
        </p:txBody>
      </p:sp>
    </p:spTree>
    <p:extLst>
      <p:ext uri="{BB962C8B-B14F-4D97-AF65-F5344CB8AC3E}">
        <p14:creationId xmlns:p14="http://schemas.microsoft.com/office/powerpoint/2010/main" val="436753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2617B313-F0F1-4EB3-8F39-390DE1B20BE7}"/>
              </a:ext>
            </a:extLst>
          </p:cNvPr>
          <p:cNvSpPr>
            <a:spLocks noGrp="1" noChangeArrowheads="1"/>
          </p:cNvSpPr>
          <p:nvPr>
            <p:ph type="title" idx="4294967295"/>
          </p:nvPr>
        </p:nvSpPr>
        <p:spPr>
          <a:xfrm>
            <a:off x="1905000" y="322264"/>
            <a:ext cx="8382000" cy="579437"/>
          </a:xfrm>
        </p:spPr>
        <p:txBody>
          <a:bodyPr/>
          <a:lstStyle/>
          <a:p>
            <a:pPr eaLnBrk="1" hangingPunct="1"/>
            <a:r>
              <a:rPr lang="en-GB" altLang="en-US" sz="3200" dirty="0">
                <a:ea typeface="MS PGothic" panose="020B0600070205080204" pitchFamily="34" charset="-128"/>
              </a:rPr>
              <a:t>Information </a:t>
            </a:r>
            <a:r>
              <a:rPr lang="en-US" altLang="en-US" sz="3200" dirty="0">
                <a:ea typeface="MS PGothic" panose="020B0600070205080204" pitchFamily="34" charset="-128"/>
              </a:rPr>
              <a:t>–</a:t>
            </a:r>
            <a:r>
              <a:rPr lang="en-GB" altLang="en-US" sz="3200" dirty="0">
                <a:ea typeface="MS PGothic" panose="020B0600070205080204" pitchFamily="34" charset="-128"/>
              </a:rPr>
              <a:t> Summary</a:t>
            </a:r>
            <a:endParaRPr lang="en-US" altLang="en-US" sz="3200" dirty="0">
              <a:ea typeface="MS PGothic" panose="020B0600070205080204" pitchFamily="34" charset="-128"/>
            </a:endParaRPr>
          </a:p>
        </p:txBody>
      </p:sp>
      <p:sp>
        <p:nvSpPr>
          <p:cNvPr id="29698" name="Rectangle 3">
            <a:extLst>
              <a:ext uri="{FF2B5EF4-FFF2-40B4-BE49-F238E27FC236}">
                <a16:creationId xmlns:a16="http://schemas.microsoft.com/office/drawing/2014/main" id="{B0430A2C-C985-45A7-85EB-E92B4A0A7CD5}"/>
              </a:ext>
            </a:extLst>
          </p:cNvPr>
          <p:cNvSpPr>
            <a:spLocks noGrp="1" noChangeArrowheads="1"/>
          </p:cNvSpPr>
          <p:nvPr>
            <p:ph type="body" idx="4294967295"/>
          </p:nvPr>
        </p:nvSpPr>
        <p:spPr>
          <a:xfrm>
            <a:off x="690880" y="1349376"/>
            <a:ext cx="11125200" cy="2843855"/>
          </a:xfrm>
        </p:spPr>
        <p:txBody>
          <a:bodyPr wrap="square">
            <a:spAutoFit/>
          </a:bodyPr>
          <a:lstStyle/>
          <a:p>
            <a:pPr marL="322263" indent="-322263" eaLnBrk="1" hangingPunct="1"/>
            <a:r>
              <a:rPr lang="en-US" altLang="en-US" sz="2800" b="1" dirty="0">
                <a:ea typeface="MS PGothic" panose="020B0600070205080204" pitchFamily="34" charset="-128"/>
              </a:rPr>
              <a:t>Information:</a:t>
            </a:r>
          </a:p>
          <a:p>
            <a:pPr marL="703263" lvl="1" indent="-360363" eaLnBrk="1" hangingPunct="1"/>
            <a:r>
              <a:rPr lang="en-US" altLang="en-US" sz="2600" dirty="0">
                <a:ea typeface="MS PGothic" panose="020B0600070205080204" pitchFamily="34" charset="-128"/>
              </a:rPr>
              <a:t>Involves transforming data using a defined process;</a:t>
            </a:r>
          </a:p>
          <a:p>
            <a:pPr marL="703263" lvl="1" indent="-360363" eaLnBrk="1" hangingPunct="1"/>
            <a:r>
              <a:rPr lang="en-US" altLang="en-US" sz="2600" dirty="0">
                <a:ea typeface="MS PGothic" panose="020B0600070205080204" pitchFamily="34" charset="-128"/>
              </a:rPr>
              <a:t>Involves placing data in some form of meaningful context;</a:t>
            </a:r>
          </a:p>
          <a:p>
            <a:pPr marL="703263" lvl="1" indent="-360363" eaLnBrk="1" hangingPunct="1"/>
            <a:r>
              <a:rPr lang="en-US" altLang="en-US" sz="2600" dirty="0">
                <a:ea typeface="MS PGothic" panose="020B0600070205080204" pitchFamily="34" charset="-128"/>
              </a:rPr>
              <a:t>Is produced in response to an information need and therefore serves a specific purpose;</a:t>
            </a:r>
          </a:p>
          <a:p>
            <a:pPr marL="703263" lvl="1" indent="-360363" eaLnBrk="1" hangingPunct="1"/>
            <a:r>
              <a:rPr lang="en-US" altLang="en-US" sz="2600" dirty="0">
                <a:ea typeface="MS PGothic" panose="020B0600070205080204" pitchFamily="34" charset="-128"/>
              </a:rPr>
              <a:t>Helps to reduce uncertainty, thereby improving decision </a:t>
            </a:r>
            <a:r>
              <a:rPr lang="en-US" altLang="en-US" sz="2600" dirty="0" err="1">
                <a:ea typeface="MS PGothic" panose="020B0600070205080204" pitchFamily="34" charset="-128"/>
              </a:rPr>
              <a:t>behaviour</a:t>
            </a:r>
            <a:r>
              <a:rPr lang="en-US" altLang="en-US" sz="2600" dirty="0">
                <a:ea typeface="MS PGothic" panose="020B0600070205080204" pitchFamily="34" charset="-128"/>
              </a:rPr>
              <a:t>.</a:t>
            </a:r>
          </a:p>
        </p:txBody>
      </p:sp>
    </p:spTree>
    <p:extLst>
      <p:ext uri="{BB962C8B-B14F-4D97-AF65-F5344CB8AC3E}">
        <p14:creationId xmlns:p14="http://schemas.microsoft.com/office/powerpoint/2010/main" val="3931786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anim calcmode="lin" valueType="num">
                                      <p:cBhvr additive="base">
                                        <p:cTn id="7" dur="500" fill="hold"/>
                                        <p:tgtEl>
                                          <p:spTgt spid="296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9698">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anim calcmode="lin" valueType="num">
                                      <p:cBhvr additive="base">
                                        <p:cTn id="11" dur="500" fill="hold"/>
                                        <p:tgtEl>
                                          <p:spTgt spid="29698">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9698">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9698">
                                            <p:txEl>
                                              <p:pRg st="2" end="2"/>
                                            </p:txEl>
                                          </p:spTgt>
                                        </p:tgtEl>
                                        <p:attrNameLst>
                                          <p:attrName>style.visibility</p:attrName>
                                        </p:attrNameLst>
                                      </p:cBhvr>
                                      <p:to>
                                        <p:strVal val="visible"/>
                                      </p:to>
                                    </p:set>
                                    <p:anim calcmode="lin" valueType="num">
                                      <p:cBhvr additive="base">
                                        <p:cTn id="15" dur="500" fill="hold"/>
                                        <p:tgtEl>
                                          <p:spTgt spid="29698">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29698">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9698">
                                            <p:txEl>
                                              <p:pRg st="3" end="3"/>
                                            </p:txEl>
                                          </p:spTgt>
                                        </p:tgtEl>
                                        <p:attrNameLst>
                                          <p:attrName>style.visibility</p:attrName>
                                        </p:attrNameLst>
                                      </p:cBhvr>
                                      <p:to>
                                        <p:strVal val="visible"/>
                                      </p:to>
                                    </p:set>
                                    <p:anim calcmode="lin" valueType="num">
                                      <p:cBhvr additive="base">
                                        <p:cTn id="19" dur="500" fill="hold"/>
                                        <p:tgtEl>
                                          <p:spTgt spid="29698">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9698">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698">
                                            <p:txEl>
                                              <p:pRg st="4" end="4"/>
                                            </p:txEl>
                                          </p:spTgt>
                                        </p:tgtEl>
                                        <p:attrNameLst>
                                          <p:attrName>style.visibility</p:attrName>
                                        </p:attrNameLst>
                                      </p:cBhvr>
                                      <p:to>
                                        <p:strVal val="visible"/>
                                      </p:to>
                                    </p:set>
                                    <p:anim calcmode="lin" valueType="num">
                                      <p:cBhvr additive="base">
                                        <p:cTn id="23" dur="500" fill="hold"/>
                                        <p:tgtEl>
                                          <p:spTgt spid="29698">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9698">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CBBD0B3B-C095-4130-9A58-14A173F5A216}"/>
              </a:ext>
            </a:extLst>
          </p:cNvPr>
          <p:cNvSpPr txBox="1">
            <a:spLocks noChangeArrowheads="1"/>
          </p:cNvSpPr>
          <p:nvPr/>
        </p:nvSpPr>
        <p:spPr bwMode="auto">
          <a:xfrm>
            <a:off x="1814513" y="5895976"/>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ea typeface="MS PGothic" panose="020B0600070205080204" pitchFamily="34" charset="-128"/>
                <a:cs typeface="Arial" panose="020B0604020202020204" pitchFamily="34" charset="0"/>
              </a:rPr>
              <a:t>Figure 1.2</a:t>
            </a: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rPr>
              <a:t>  </a:t>
            </a:r>
            <a:r>
              <a:rPr lang="en-US" altLang="en-US" sz="1800">
                <a:solidFill>
                  <a:srgbClr val="1F497D"/>
                </a:solidFill>
                <a:latin typeface="Arial" panose="020B0604020202020204" pitchFamily="34" charset="0"/>
                <a:ea typeface="MS PGothic" panose="020B0600070205080204" pitchFamily="34" charset="-128"/>
                <a:cs typeface="Arial" panose="020B0604020202020204" pitchFamily="34" charset="0"/>
              </a:rPr>
              <a:t>Transforming data into information using a data process</a:t>
            </a:r>
            <a:endPar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pic>
        <p:nvPicPr>
          <p:cNvPr id="30722" name="Picture 9" descr="R:\Powerpoint\Pe_Uk\PE160-Bocij\Final files\Gif\ch01\C01NF001.gif">
            <a:extLst>
              <a:ext uri="{FF2B5EF4-FFF2-40B4-BE49-F238E27FC236}">
                <a16:creationId xmlns:a16="http://schemas.microsoft.com/office/drawing/2014/main" id="{2852542F-6B31-4C26-AFCF-917B8DB4C0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480" y="2274888"/>
            <a:ext cx="10739120" cy="2439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3">
            <a:extLst>
              <a:ext uri="{FF2B5EF4-FFF2-40B4-BE49-F238E27FC236}">
                <a16:creationId xmlns:a16="http://schemas.microsoft.com/office/drawing/2014/main" id="{0D1C26AF-823A-416C-AEC9-BF1291E5FC56}"/>
              </a:ext>
            </a:extLst>
          </p:cNvPr>
          <p:cNvSpPr txBox="1">
            <a:spLocks noChangeArrowheads="1"/>
          </p:cNvSpPr>
          <p:nvPr/>
        </p:nvSpPr>
        <p:spPr bwMode="auto">
          <a:xfrm>
            <a:off x="2979420" y="595311"/>
            <a:ext cx="620458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800" b="1" dirty="0">
                <a:solidFill>
                  <a:prstClr val="black"/>
                </a:solidFill>
                <a:latin typeface="Arial" panose="020B0604020202020204" pitchFamily="34" charset="0"/>
                <a:ea typeface="MS PGothic" panose="020B0600070205080204" pitchFamily="34" charset="-128"/>
                <a:cs typeface="Arial" panose="020B0604020202020204" pitchFamily="34" charset="0"/>
              </a:rPr>
              <a:t>Transforming Data into Information</a:t>
            </a:r>
          </a:p>
        </p:txBody>
      </p:sp>
    </p:spTree>
    <p:extLst>
      <p:ext uri="{BB962C8B-B14F-4D97-AF65-F5344CB8AC3E}">
        <p14:creationId xmlns:p14="http://schemas.microsoft.com/office/powerpoint/2010/main" val="4068855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1">
            <a:extLst>
              <a:ext uri="{FF2B5EF4-FFF2-40B4-BE49-F238E27FC236}">
                <a16:creationId xmlns:a16="http://schemas.microsoft.com/office/drawing/2014/main" id="{24D2B3CE-D5C0-4EB7-AF10-7B4E5D85E4F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24560" y="447041"/>
            <a:ext cx="10342880" cy="5213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0981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9" descr="R:\Powerpoint\Pe_Uk\PE160-Bocij\Final files\Gif\ch01\C01NF001.gif">
            <a:extLst>
              <a:ext uri="{FF2B5EF4-FFF2-40B4-BE49-F238E27FC236}">
                <a16:creationId xmlns:a16="http://schemas.microsoft.com/office/drawing/2014/main" id="{D86BBE34-EB51-4944-A535-41ED95120E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9680" y="836612"/>
            <a:ext cx="8980170" cy="2109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0" name="TextBox 4">
            <a:extLst>
              <a:ext uri="{FF2B5EF4-FFF2-40B4-BE49-F238E27FC236}">
                <a16:creationId xmlns:a16="http://schemas.microsoft.com/office/drawing/2014/main" id="{A44C5C38-EB86-4C4B-9F4C-DFEF4ED275BB}"/>
              </a:ext>
            </a:extLst>
          </p:cNvPr>
          <p:cNvSpPr txBox="1">
            <a:spLocks noChangeArrowheads="1"/>
          </p:cNvSpPr>
          <p:nvPr/>
        </p:nvSpPr>
        <p:spPr bwMode="auto">
          <a:xfrm>
            <a:off x="5141118" y="3037045"/>
            <a:ext cx="17954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rPr>
              <a:t>Example </a:t>
            </a:r>
          </a:p>
        </p:txBody>
      </p:sp>
      <p:pic>
        <p:nvPicPr>
          <p:cNvPr id="32771" name="Picture 7">
            <a:extLst>
              <a:ext uri="{FF2B5EF4-FFF2-40B4-BE49-F238E27FC236}">
                <a16:creationId xmlns:a16="http://schemas.microsoft.com/office/drawing/2014/main" id="{20A5EC16-49D0-481C-A6D6-F783E50D4B0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49680" y="3589973"/>
            <a:ext cx="9142730" cy="2039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8">
            <a:extLst>
              <a:ext uri="{FF2B5EF4-FFF2-40B4-BE49-F238E27FC236}">
                <a16:creationId xmlns:a16="http://schemas.microsoft.com/office/drawing/2014/main" id="{D6E6533E-46BB-4205-8B3B-569702A06504}"/>
              </a:ext>
            </a:extLst>
          </p:cNvPr>
          <p:cNvSpPr txBox="1">
            <a:spLocks noChangeArrowheads="1"/>
          </p:cNvSpPr>
          <p:nvPr/>
        </p:nvSpPr>
        <p:spPr bwMode="auto">
          <a:xfrm>
            <a:off x="2651760" y="192719"/>
            <a:ext cx="750506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400" b="1" dirty="0">
                <a:solidFill>
                  <a:prstClr val="black"/>
                </a:solidFill>
                <a:latin typeface="Arial" panose="020B0604020202020204" pitchFamily="34" charset="0"/>
                <a:ea typeface="MS PGothic" panose="020B0600070205080204" pitchFamily="34" charset="-128"/>
                <a:cs typeface="Arial" panose="020B0604020202020204" pitchFamily="34" charset="0"/>
              </a:rPr>
              <a:t>Transforming Data into Information: Examples</a:t>
            </a:r>
          </a:p>
        </p:txBody>
      </p:sp>
    </p:spTree>
    <p:extLst>
      <p:ext uri="{BB962C8B-B14F-4D97-AF65-F5344CB8AC3E}">
        <p14:creationId xmlns:p14="http://schemas.microsoft.com/office/powerpoint/2010/main" val="555830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EB63D8C1-2801-44AC-A9F3-A02F3F12F7BC}"/>
              </a:ext>
            </a:extLst>
          </p:cNvPr>
          <p:cNvSpPr>
            <a:spLocks noGrp="1" noChangeArrowheads="1"/>
          </p:cNvSpPr>
          <p:nvPr>
            <p:ph type="title" idx="4294967295"/>
          </p:nvPr>
        </p:nvSpPr>
        <p:spPr>
          <a:xfrm>
            <a:off x="1905000" y="220664"/>
            <a:ext cx="8382000" cy="579437"/>
          </a:xfrm>
        </p:spPr>
        <p:txBody>
          <a:bodyPr/>
          <a:lstStyle/>
          <a:p>
            <a:pPr eaLnBrk="1" hangingPunct="1"/>
            <a:r>
              <a:rPr lang="en-GB" altLang="en-US" sz="3200" b="1" dirty="0">
                <a:ea typeface="MS PGothic" panose="020B0600070205080204" pitchFamily="34" charset="-128"/>
              </a:rPr>
              <a:t>Types of Information Processing</a:t>
            </a:r>
            <a:endParaRPr lang="en-US" altLang="en-US" sz="3200" b="1" dirty="0">
              <a:ea typeface="MS PGothic" panose="020B0600070205080204" pitchFamily="34" charset="-128"/>
            </a:endParaRPr>
          </a:p>
        </p:txBody>
      </p:sp>
      <p:sp>
        <p:nvSpPr>
          <p:cNvPr id="33794" name="Rectangle 3">
            <a:extLst>
              <a:ext uri="{FF2B5EF4-FFF2-40B4-BE49-F238E27FC236}">
                <a16:creationId xmlns:a16="http://schemas.microsoft.com/office/drawing/2014/main" id="{40C2E32A-5CB5-4EBE-AFAA-016916E7C444}"/>
              </a:ext>
            </a:extLst>
          </p:cNvPr>
          <p:cNvSpPr>
            <a:spLocks noGrp="1" noChangeArrowheads="1"/>
          </p:cNvSpPr>
          <p:nvPr>
            <p:ph type="body" idx="4294967295"/>
          </p:nvPr>
        </p:nvSpPr>
        <p:spPr>
          <a:xfrm>
            <a:off x="238539" y="800101"/>
            <a:ext cx="11698357" cy="5148489"/>
          </a:xfrm>
        </p:spPr>
        <p:txBody>
          <a:bodyPr wrap="square">
            <a:spAutoFit/>
          </a:bodyPr>
          <a:lstStyle/>
          <a:p>
            <a:pPr eaLnBrk="1" hangingPunct="1">
              <a:lnSpc>
                <a:spcPct val="80000"/>
              </a:lnSpc>
            </a:pPr>
            <a:r>
              <a:rPr lang="en-US" altLang="en-US" sz="2200" b="1" dirty="0">
                <a:ea typeface="MS PGothic" panose="020B0600070205080204" pitchFamily="34" charset="-128"/>
              </a:rPr>
              <a:t>Classification</a:t>
            </a:r>
            <a:r>
              <a:rPr lang="en-US" altLang="en-US" sz="2200" dirty="0">
                <a:ea typeface="MS PGothic" panose="020B0600070205080204" pitchFamily="34" charset="-128"/>
              </a:rPr>
              <a:t>: This involves placing data into categories, for example, categorizing an expense as either a fixed or a variable cost.</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Rearranging/sorting</a:t>
            </a:r>
            <a:r>
              <a:rPr lang="en-US" altLang="en-US" sz="2200" dirty="0">
                <a:ea typeface="MS PGothic" panose="020B0600070205080204" pitchFamily="34" charset="-128"/>
              </a:rPr>
              <a:t>: This involves </a:t>
            </a:r>
            <a:r>
              <a:rPr lang="en-US" altLang="en-US" sz="2200" dirty="0" err="1">
                <a:ea typeface="MS PGothic" panose="020B0600070205080204" pitchFamily="34" charset="-128"/>
              </a:rPr>
              <a:t>organising</a:t>
            </a:r>
            <a:r>
              <a:rPr lang="en-US" altLang="en-US" sz="2200" dirty="0">
                <a:ea typeface="MS PGothic" panose="020B0600070205080204" pitchFamily="34" charset="-128"/>
              </a:rPr>
              <a:t> data so that items are grouped together or placed into a particular order. Employee data, for example, might be sorted according to the last name or payroll number.</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Aggregating</a:t>
            </a:r>
            <a:r>
              <a:rPr lang="en-US" altLang="en-US" sz="2200" dirty="0">
                <a:ea typeface="MS PGothic" panose="020B0600070205080204" pitchFamily="34" charset="-128"/>
              </a:rPr>
              <a:t>: This involves summarizing data, for example, by calculating averages, totals or subtotals.</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Performing calculations</a:t>
            </a:r>
            <a:r>
              <a:rPr lang="en-US" altLang="en-US" sz="2200" dirty="0">
                <a:ea typeface="MS PGothic" panose="020B0600070205080204" pitchFamily="34" charset="-128"/>
              </a:rPr>
              <a:t>: An example might be calculating an employee’s gross pay by multiplying the number of hours worked by the hourly rate of pay.</a:t>
            </a:r>
          </a:p>
          <a:p>
            <a:pPr eaLnBrk="1" hangingPunct="1">
              <a:lnSpc>
                <a:spcPct val="80000"/>
              </a:lnSpc>
            </a:pPr>
            <a:endParaRPr lang="en-US" altLang="en-US" sz="2200" i="1" dirty="0">
              <a:ea typeface="MS PGothic" panose="020B0600070205080204" pitchFamily="34" charset="-128"/>
            </a:endParaRPr>
          </a:p>
          <a:p>
            <a:pPr eaLnBrk="1" hangingPunct="1">
              <a:lnSpc>
                <a:spcPct val="80000"/>
              </a:lnSpc>
            </a:pPr>
            <a:r>
              <a:rPr lang="en-US" altLang="en-US" sz="2200" b="1" dirty="0">
                <a:ea typeface="MS PGothic" panose="020B0600070205080204" pitchFamily="34" charset="-128"/>
              </a:rPr>
              <a:t>Selection</a:t>
            </a:r>
            <a:r>
              <a:rPr lang="en-US" altLang="en-US" sz="2200" dirty="0">
                <a:ea typeface="MS PGothic" panose="020B0600070205080204" pitchFamily="34" charset="-128"/>
              </a:rPr>
              <a:t>: This involves choosing or discarding items of data on the basis of a set of selection criteria. A sales organisation, for example, might create a list of potential customers by selecting those with incomes above a certain level.</a:t>
            </a:r>
          </a:p>
        </p:txBody>
      </p:sp>
    </p:spTree>
    <p:extLst>
      <p:ext uri="{BB962C8B-B14F-4D97-AF65-F5344CB8AC3E}">
        <p14:creationId xmlns:p14="http://schemas.microsoft.com/office/powerpoint/2010/main" val="13709560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4">
                                            <p:txEl>
                                              <p:pRg st="2" end="2"/>
                                            </p:txEl>
                                          </p:spTgt>
                                        </p:tgtEl>
                                        <p:attrNameLst>
                                          <p:attrName>style.visibility</p:attrName>
                                        </p:attrNameLst>
                                      </p:cBhvr>
                                      <p:to>
                                        <p:strVal val="visible"/>
                                      </p:to>
                                    </p:set>
                                    <p:anim calcmode="lin" valueType="num">
                                      <p:cBhvr additive="base">
                                        <p:cTn id="13" dur="500" fill="hold"/>
                                        <p:tgtEl>
                                          <p:spTgt spid="3379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794">
                                            <p:txEl>
                                              <p:pRg st="4" end="4"/>
                                            </p:txEl>
                                          </p:spTgt>
                                        </p:tgtEl>
                                        <p:attrNameLst>
                                          <p:attrName>style.visibility</p:attrName>
                                        </p:attrNameLst>
                                      </p:cBhvr>
                                      <p:to>
                                        <p:strVal val="visible"/>
                                      </p:to>
                                    </p:set>
                                    <p:anim calcmode="lin" valueType="num">
                                      <p:cBhvr additive="base">
                                        <p:cTn id="19" dur="500" fill="hold"/>
                                        <p:tgtEl>
                                          <p:spTgt spid="3379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79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794">
                                            <p:txEl>
                                              <p:pRg st="6" end="6"/>
                                            </p:txEl>
                                          </p:spTgt>
                                        </p:tgtEl>
                                        <p:attrNameLst>
                                          <p:attrName>style.visibility</p:attrName>
                                        </p:attrNameLst>
                                      </p:cBhvr>
                                      <p:to>
                                        <p:strVal val="visible"/>
                                      </p:to>
                                    </p:set>
                                    <p:anim calcmode="lin" valueType="num">
                                      <p:cBhvr additive="base">
                                        <p:cTn id="25" dur="500" fill="hold"/>
                                        <p:tgtEl>
                                          <p:spTgt spid="33794">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3794">
                                            <p:txEl>
                                              <p:pRg st="8" end="8"/>
                                            </p:txEl>
                                          </p:spTgt>
                                        </p:tgtEl>
                                        <p:attrNameLst>
                                          <p:attrName>style.visibility</p:attrName>
                                        </p:attrNameLst>
                                      </p:cBhvr>
                                      <p:to>
                                        <p:strVal val="visible"/>
                                      </p:to>
                                    </p:set>
                                    <p:anim calcmode="lin" valueType="num">
                                      <p:cBhvr additive="base">
                                        <p:cTn id="31" dur="500" fill="hold"/>
                                        <p:tgtEl>
                                          <p:spTgt spid="33794">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3794">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E0C637-D63A-48D0-B9FB-9E1447A1A45E}"/>
              </a:ext>
            </a:extLst>
          </p:cNvPr>
          <p:cNvSpPr>
            <a:spLocks noGrp="1"/>
          </p:cNvSpPr>
          <p:nvPr>
            <p:ph type="dt" sz="half" idx="10"/>
          </p:nvPr>
        </p:nvSpPr>
        <p:spPr/>
        <p:txBody>
          <a:bodyPr/>
          <a:lstStyle/>
          <a:p>
            <a:fld id="{179584DF-3927-4C59-A4F3-15E265ACF403}" type="datetime1">
              <a:rPr lang="en-GB" altLang="en-US" smtClean="0"/>
              <a:pPr/>
              <a:t>15/01/2023</a:t>
            </a:fld>
            <a:endParaRPr lang="en-GB" altLang="en-US"/>
          </a:p>
        </p:txBody>
      </p:sp>
      <p:sp>
        <p:nvSpPr>
          <p:cNvPr id="3" name="Slide Number Placeholder 2">
            <a:extLst>
              <a:ext uri="{FF2B5EF4-FFF2-40B4-BE49-F238E27FC236}">
                <a16:creationId xmlns:a16="http://schemas.microsoft.com/office/drawing/2014/main" id="{B7AE4E02-4C59-0A22-1468-B6253DE632B1}"/>
              </a:ext>
            </a:extLst>
          </p:cNvPr>
          <p:cNvSpPr>
            <a:spLocks noGrp="1"/>
          </p:cNvSpPr>
          <p:nvPr>
            <p:ph type="sldNum" sz="quarter" idx="11"/>
          </p:nvPr>
        </p:nvSpPr>
        <p:spPr/>
        <p:txBody>
          <a:bodyPr/>
          <a:lstStyle/>
          <a:p>
            <a:fld id="{093B4658-C087-4C82-B671-A59870B2C015}" type="slidenum">
              <a:rPr lang="en-GB" altLang="en-US" smtClean="0"/>
              <a:pPr/>
              <a:t>23</a:t>
            </a:fld>
            <a:endParaRPr lang="en-GB" altLang="en-US"/>
          </a:p>
        </p:txBody>
      </p:sp>
      <p:sp>
        <p:nvSpPr>
          <p:cNvPr id="4" name="Rectangle 3">
            <a:extLst>
              <a:ext uri="{FF2B5EF4-FFF2-40B4-BE49-F238E27FC236}">
                <a16:creationId xmlns:a16="http://schemas.microsoft.com/office/drawing/2014/main" id="{30AF6D9A-7A6F-82EB-7CF2-9916733EC94C}"/>
              </a:ext>
            </a:extLst>
          </p:cNvPr>
          <p:cNvSpPr txBox="1">
            <a:spLocks noChangeArrowheads="1"/>
          </p:cNvSpPr>
          <p:nvPr/>
        </p:nvSpPr>
        <p:spPr bwMode="auto">
          <a:xfrm>
            <a:off x="238539" y="800101"/>
            <a:ext cx="11698357" cy="368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80000"/>
              </a:lnSpc>
            </a:pPr>
            <a:r>
              <a:rPr lang="en-US" altLang="en-US" sz="2200" b="1" dirty="0">
                <a:solidFill>
                  <a:srgbClr val="FF0000"/>
                </a:solidFill>
                <a:ea typeface="MS PGothic" panose="020B0600070205080204" pitchFamily="34" charset="-128"/>
              </a:rPr>
              <a:t>Class Activity (Group) – 20 min</a:t>
            </a:r>
          </a:p>
          <a:p>
            <a:pPr eaLnBrk="1" hangingPunct="1">
              <a:lnSpc>
                <a:spcPct val="80000"/>
              </a:lnSpc>
            </a:pPr>
            <a:endParaRPr lang="en-US" altLang="en-US" sz="2200" b="1" dirty="0">
              <a:solidFill>
                <a:srgbClr val="FF0000"/>
              </a:solidFill>
              <a:ea typeface="MS PGothic" panose="020B0600070205080204" pitchFamily="34" charset="-128"/>
            </a:endParaRPr>
          </a:p>
          <a:p>
            <a:pPr eaLnBrk="1" hangingPunct="1">
              <a:lnSpc>
                <a:spcPct val="80000"/>
              </a:lnSpc>
            </a:pPr>
            <a:endParaRPr lang="en-US" altLang="en-US" sz="2200" b="1" dirty="0">
              <a:solidFill>
                <a:srgbClr val="FF0000"/>
              </a:solidFill>
              <a:ea typeface="MS PGothic" panose="020B0600070205080204" pitchFamily="34" charset="-128"/>
            </a:endParaRPr>
          </a:p>
          <a:p>
            <a:pPr eaLnBrk="1" hangingPunct="1">
              <a:lnSpc>
                <a:spcPct val="80000"/>
              </a:lnSpc>
            </a:pPr>
            <a:r>
              <a:rPr lang="en-US" altLang="en-US" sz="2200" dirty="0">
                <a:ea typeface="MS PGothic" panose="020B0600070205080204" pitchFamily="34" charset="-128"/>
              </a:rPr>
              <a:t>Form a group of five students and Identify a company of your choice.</a:t>
            </a:r>
          </a:p>
          <a:p>
            <a:pPr eaLnBrk="1" hangingPunct="1">
              <a:lnSpc>
                <a:spcPct val="80000"/>
              </a:lnSpc>
            </a:pPr>
            <a:endParaRPr lang="en-US" altLang="en-US" sz="2200" dirty="0">
              <a:ea typeface="MS PGothic" panose="020B0600070205080204" pitchFamily="34" charset="-128"/>
            </a:endParaRPr>
          </a:p>
          <a:p>
            <a:pPr eaLnBrk="1" hangingPunct="1">
              <a:lnSpc>
                <a:spcPct val="80000"/>
              </a:lnSpc>
            </a:pPr>
            <a:r>
              <a:rPr lang="en-US" altLang="en-US" sz="2200" dirty="0">
                <a:ea typeface="MS PGothic" panose="020B0600070205080204" pitchFamily="34" charset="-128"/>
              </a:rPr>
              <a:t>Categorize different types of data (Qualitative and Quantitative) that company needs  </a:t>
            </a:r>
          </a:p>
          <a:p>
            <a:pPr marL="0" indent="0" eaLnBrk="1" hangingPunct="1">
              <a:lnSpc>
                <a:spcPct val="80000"/>
              </a:lnSpc>
              <a:buNone/>
            </a:pPr>
            <a:endParaRPr lang="en-US" altLang="en-US" sz="2200" dirty="0">
              <a:ea typeface="MS PGothic" panose="020B0600070205080204" pitchFamily="34" charset="-128"/>
            </a:endParaRPr>
          </a:p>
          <a:p>
            <a:pPr eaLnBrk="1" hangingPunct="1">
              <a:lnSpc>
                <a:spcPct val="80000"/>
              </a:lnSpc>
            </a:pPr>
            <a:r>
              <a:rPr lang="en-US" altLang="en-US" sz="2200" dirty="0">
                <a:ea typeface="MS PGothic" panose="020B0600070205080204" pitchFamily="34" charset="-128"/>
              </a:rPr>
              <a:t>Now, explain how these data can be processed and transformed into information for decision making</a:t>
            </a:r>
          </a:p>
          <a:p>
            <a:pPr eaLnBrk="1" hangingPunct="1">
              <a:lnSpc>
                <a:spcPct val="80000"/>
              </a:lnSpc>
            </a:pPr>
            <a:endParaRPr lang="en-US" altLang="en-US" sz="2200" dirty="0">
              <a:ea typeface="MS PGothic" panose="020B0600070205080204" pitchFamily="34" charset="-128"/>
            </a:endParaRPr>
          </a:p>
          <a:p>
            <a:pPr marL="0" indent="0" eaLnBrk="1" hangingPunct="1">
              <a:lnSpc>
                <a:spcPct val="80000"/>
              </a:lnSpc>
              <a:buNone/>
            </a:pPr>
            <a:endParaRPr lang="en-US" altLang="en-US" sz="2200" dirty="0">
              <a:solidFill>
                <a:srgbClr val="FF0000"/>
              </a:solidFill>
              <a:ea typeface="MS PGothic" panose="020B0600070205080204" pitchFamily="34" charset="-128"/>
            </a:endParaRPr>
          </a:p>
        </p:txBody>
      </p:sp>
    </p:spTree>
    <p:extLst>
      <p:ext uri="{BB962C8B-B14F-4D97-AF65-F5344CB8AC3E}">
        <p14:creationId xmlns:p14="http://schemas.microsoft.com/office/powerpoint/2010/main" val="339876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 calcmode="lin" valueType="num">
                                      <p:cBhvr additive="base">
                                        <p:cTn id="19"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 calcmode="lin" valueType="num">
                                      <p:cBhvr additive="base">
                                        <p:cTn id="25" dur="500" fill="hold"/>
                                        <p:tgtEl>
                                          <p:spTgt spid="4">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brightnessContrast bright="-36000"/>
                    </a14:imgEffect>
                  </a14:imgLayer>
                </a14:imgProps>
              </a:ext>
              <a:ext uri="{837473B0-CC2E-450A-ABE3-18F120FF3D39}">
                <a1611:picAttrSrcUrl xmlns:a1611="http://schemas.microsoft.com/office/drawing/2016/11/main" r:id="rId5"/>
              </a:ext>
            </a:extLst>
          </a:blip>
          <a:srcRect l="1666" r="1666"/>
          <a:stretch>
            <a:fillRect l="-6000" r="-6000"/>
          </a:stretch>
        </a:blipFill>
        <a:effectLst/>
      </p:bgPr>
    </p:bg>
    <p:spTree>
      <p:nvGrpSpPr>
        <p:cNvPr id="1" name=""/>
        <p:cNvGrpSpPr/>
        <p:nvPr/>
      </p:nvGrpSpPr>
      <p:grpSpPr>
        <a:xfrm>
          <a:off x="0" y="0"/>
          <a:ext cx="0" cy="0"/>
          <a:chOff x="0" y="0"/>
          <a:chExt cx="0" cy="0"/>
        </a:xfrm>
      </p:grpSpPr>
      <p:grpSp>
        <p:nvGrpSpPr>
          <p:cNvPr id="2" name="Group 2"/>
          <p:cNvGrpSpPr/>
          <p:nvPr/>
        </p:nvGrpSpPr>
        <p:grpSpPr>
          <a:xfrm>
            <a:off x="2285323" y="2520967"/>
            <a:ext cx="7621355" cy="1906555"/>
            <a:chOff x="0" y="180975"/>
            <a:chExt cx="15242709" cy="3813109"/>
          </a:xfrm>
        </p:grpSpPr>
        <p:sp>
          <p:nvSpPr>
            <p:cNvPr id="3" name="TextBox 3"/>
            <p:cNvSpPr txBox="1"/>
            <p:nvPr/>
          </p:nvSpPr>
          <p:spPr>
            <a:xfrm>
              <a:off x="0" y="180975"/>
              <a:ext cx="15242709" cy="1718420"/>
            </a:xfrm>
            <a:prstGeom prst="rect">
              <a:avLst/>
            </a:prstGeom>
          </p:spPr>
          <p:txBody>
            <a:bodyPr lIns="0" tIns="0" rIns="0" bIns="0" rtlCol="0" anchor="t">
              <a:spAutoFit/>
            </a:bodyPr>
            <a:lstStyle/>
            <a:p>
              <a:pPr algn="ctr" defTabSz="609630">
                <a:lnSpc>
                  <a:spcPts val="6667"/>
                </a:lnSpc>
              </a:pPr>
              <a:r>
                <a:rPr lang="en-US" sz="6667" spc="-67">
                  <a:solidFill>
                    <a:srgbClr val="F8CF2C"/>
                  </a:solidFill>
                  <a:latin typeface="Montserrat Classic Bold"/>
                </a:rPr>
                <a:t>KNOWLEDGE</a:t>
              </a:r>
            </a:p>
          </p:txBody>
        </p:sp>
        <p:sp>
          <p:nvSpPr>
            <p:cNvPr id="4" name="AutoShape 4"/>
            <p:cNvSpPr/>
            <p:nvPr/>
          </p:nvSpPr>
          <p:spPr>
            <a:xfrm>
              <a:off x="1354" y="2724084"/>
              <a:ext cx="15240000" cy="1270000"/>
            </a:xfrm>
            <a:prstGeom prst="rect">
              <a:avLst/>
            </a:prstGeom>
            <a:solidFill>
              <a:srgbClr val="F8CF2C"/>
            </a:solidFill>
          </p:spPr>
        </p:sp>
        <p:sp>
          <p:nvSpPr>
            <p:cNvPr id="5" name="TextBox 5"/>
            <p:cNvSpPr txBox="1"/>
            <p:nvPr/>
          </p:nvSpPr>
          <p:spPr>
            <a:xfrm>
              <a:off x="695960" y="2981072"/>
              <a:ext cx="13850789" cy="701604"/>
            </a:xfrm>
            <a:prstGeom prst="rect">
              <a:avLst/>
            </a:prstGeom>
          </p:spPr>
          <p:txBody>
            <a:bodyPr lIns="0" tIns="0" rIns="0" bIns="0" rtlCol="0" anchor="t">
              <a:spAutoFit/>
            </a:bodyPr>
            <a:lstStyle/>
            <a:p>
              <a:pPr algn="ctr" defTabSz="609630">
                <a:lnSpc>
                  <a:spcPts val="2986"/>
                </a:lnSpc>
              </a:pPr>
              <a:r>
                <a:rPr lang="en-US" sz="2133" spc="149">
                  <a:solidFill>
                    <a:srgbClr val="17161C"/>
                  </a:solidFill>
                  <a:latin typeface="Montserrat Classic"/>
                </a:rPr>
                <a:t>UNDERSTANDING INFORMATION</a:t>
              </a:r>
            </a:p>
          </p:txBody>
        </p:sp>
      </p:grpSp>
    </p:spTree>
    <p:extLst>
      <p:ext uri="{BB962C8B-B14F-4D97-AF65-F5344CB8AC3E}">
        <p14:creationId xmlns:p14="http://schemas.microsoft.com/office/powerpoint/2010/main" val="15923976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srcRect l="222" r="222"/>
          <a:stretch>
            <a:fillRect/>
          </a:stretch>
        </a:blipFill>
        <a:effectLst/>
      </p:bgPr>
    </p:bg>
    <p:spTree>
      <p:nvGrpSpPr>
        <p:cNvPr id="1" name=""/>
        <p:cNvGrpSpPr/>
        <p:nvPr/>
      </p:nvGrpSpPr>
      <p:grpSpPr>
        <a:xfrm>
          <a:off x="0" y="0"/>
          <a:ext cx="0" cy="0"/>
          <a:chOff x="0" y="0"/>
          <a:chExt cx="0" cy="0"/>
        </a:xfrm>
      </p:grpSpPr>
      <p:sp>
        <p:nvSpPr>
          <p:cNvPr id="2" name="AutoShape 2"/>
          <p:cNvSpPr/>
          <p:nvPr/>
        </p:nvSpPr>
        <p:spPr>
          <a:xfrm>
            <a:off x="1447800" y="-127000"/>
            <a:ext cx="9296400" cy="7112000"/>
          </a:xfrm>
          <a:prstGeom prst="rect">
            <a:avLst/>
          </a:prstGeom>
          <a:solidFill>
            <a:srgbClr val="17161C">
              <a:alpha val="69803"/>
            </a:srgbClr>
          </a:solidFill>
        </p:spPr>
      </p:sp>
      <p:grpSp>
        <p:nvGrpSpPr>
          <p:cNvPr id="3" name="Group 3"/>
          <p:cNvGrpSpPr/>
          <p:nvPr/>
        </p:nvGrpSpPr>
        <p:grpSpPr>
          <a:xfrm>
            <a:off x="2285323" y="1515194"/>
            <a:ext cx="7874677" cy="3803799"/>
            <a:chOff x="0" y="-47625"/>
            <a:chExt cx="15749354" cy="7607598"/>
          </a:xfrm>
        </p:grpSpPr>
        <p:sp>
          <p:nvSpPr>
            <p:cNvPr id="4" name="TextBox 4"/>
            <p:cNvSpPr txBox="1"/>
            <p:nvPr/>
          </p:nvSpPr>
          <p:spPr>
            <a:xfrm>
              <a:off x="0" y="-47625"/>
              <a:ext cx="15242710" cy="618374"/>
            </a:xfrm>
            <a:prstGeom prst="rect">
              <a:avLst/>
            </a:prstGeom>
          </p:spPr>
          <p:txBody>
            <a:bodyPr lIns="0" tIns="0" rIns="0" bIns="0" rtlCol="0" anchor="t">
              <a:spAutoFit/>
            </a:bodyPr>
            <a:lstStyle/>
            <a:p>
              <a:pPr algn="ctr" defTabSz="609630">
                <a:lnSpc>
                  <a:spcPts val="2613"/>
                </a:lnSpc>
              </a:pPr>
              <a:r>
                <a:rPr lang="en-US" sz="1867" spc="280">
                  <a:solidFill>
                    <a:srgbClr val="FFFEE6"/>
                  </a:solidFill>
                  <a:latin typeface="Montserrat Light"/>
                </a:rPr>
                <a:t>UNIVERSITY OF WALES TRINITY SAINT DAVID</a:t>
              </a:r>
            </a:p>
          </p:txBody>
        </p:sp>
        <p:sp>
          <p:nvSpPr>
            <p:cNvPr id="5" name="TextBox 5"/>
            <p:cNvSpPr txBox="1"/>
            <p:nvPr/>
          </p:nvSpPr>
          <p:spPr>
            <a:xfrm>
              <a:off x="0" y="1359793"/>
              <a:ext cx="15749354" cy="2084160"/>
            </a:xfrm>
            <a:prstGeom prst="rect">
              <a:avLst/>
            </a:prstGeom>
          </p:spPr>
          <p:txBody>
            <a:bodyPr wrap="square" lIns="0" tIns="0" rIns="0" bIns="0" rtlCol="0" anchor="t">
              <a:spAutoFit/>
            </a:bodyPr>
            <a:lstStyle/>
            <a:p>
              <a:pPr algn="ctr" defTabSz="609630">
                <a:lnSpc>
                  <a:spcPts val="8000"/>
                </a:lnSpc>
              </a:pPr>
              <a:r>
                <a:rPr lang="en-US" sz="9334" spc="-80">
                  <a:solidFill>
                    <a:srgbClr val="F8CF2C"/>
                  </a:solidFill>
                  <a:latin typeface="Montserrat Classic Bold"/>
                </a:rPr>
                <a:t>WISDOM</a:t>
              </a:r>
            </a:p>
          </p:txBody>
        </p:sp>
        <p:sp>
          <p:nvSpPr>
            <p:cNvPr id="6" name="AutoShape 6"/>
            <p:cNvSpPr/>
            <p:nvPr/>
          </p:nvSpPr>
          <p:spPr>
            <a:xfrm>
              <a:off x="1354" y="6289973"/>
              <a:ext cx="15240000" cy="1270000"/>
            </a:xfrm>
            <a:prstGeom prst="rect">
              <a:avLst/>
            </a:prstGeom>
            <a:solidFill>
              <a:srgbClr val="F8CF2C"/>
            </a:solidFill>
          </p:spPr>
          <p:txBody>
            <a:bodyPr/>
            <a:lstStyle/>
            <a:p>
              <a:pPr defTabSz="609630"/>
              <a:endParaRPr lang="en-GB" sz="1200">
                <a:solidFill>
                  <a:prstClr val="black"/>
                </a:solidFill>
                <a:latin typeface="Calibri"/>
              </a:endParaRPr>
            </a:p>
          </p:txBody>
        </p:sp>
        <p:sp>
          <p:nvSpPr>
            <p:cNvPr id="7" name="TextBox 7"/>
            <p:cNvSpPr txBox="1"/>
            <p:nvPr/>
          </p:nvSpPr>
          <p:spPr>
            <a:xfrm>
              <a:off x="695960" y="6570365"/>
              <a:ext cx="13850790" cy="609270"/>
            </a:xfrm>
            <a:prstGeom prst="rect">
              <a:avLst/>
            </a:prstGeom>
          </p:spPr>
          <p:txBody>
            <a:bodyPr lIns="0" tIns="0" rIns="0" bIns="0" rtlCol="0" anchor="t">
              <a:spAutoFit/>
            </a:bodyPr>
            <a:lstStyle/>
            <a:p>
              <a:pPr algn="ctr" defTabSz="609630">
                <a:lnSpc>
                  <a:spcPts val="2613"/>
                </a:lnSpc>
              </a:pPr>
              <a:r>
                <a:rPr lang="en-US" sz="1867" spc="19">
                  <a:solidFill>
                    <a:srgbClr val="17161C"/>
                  </a:solidFill>
                  <a:latin typeface="Montserrat Classic"/>
                </a:rPr>
                <a:t>BEING ABLE TO MAKE DECISIONS</a:t>
              </a:r>
            </a:p>
          </p:txBody>
        </p:sp>
      </p:grpSp>
    </p:spTree>
    <p:extLst>
      <p:ext uri="{BB962C8B-B14F-4D97-AF65-F5344CB8AC3E}">
        <p14:creationId xmlns:p14="http://schemas.microsoft.com/office/powerpoint/2010/main" val="3529758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4972-FAF5-4269-8E66-4B29ED6EC7B8}"/>
              </a:ext>
            </a:extLst>
          </p:cNvPr>
          <p:cNvSpPr>
            <a:spLocks noGrp="1"/>
          </p:cNvSpPr>
          <p:nvPr>
            <p:ph type="ctrTitle"/>
          </p:nvPr>
        </p:nvSpPr>
        <p:spPr>
          <a:xfrm>
            <a:off x="3505200" y="94828"/>
            <a:ext cx="5181600" cy="980017"/>
          </a:xfrm>
        </p:spPr>
        <p:txBody>
          <a:bodyPr/>
          <a:lstStyle/>
          <a:p>
            <a:r>
              <a:rPr lang="en-US" dirty="0"/>
              <a:t>A few notes on Wisdom</a:t>
            </a:r>
            <a:endParaRPr lang="en-GB" dirty="0"/>
          </a:p>
        </p:txBody>
      </p:sp>
      <p:sp>
        <p:nvSpPr>
          <p:cNvPr id="3" name="Subtitle 2">
            <a:extLst>
              <a:ext uri="{FF2B5EF4-FFF2-40B4-BE49-F238E27FC236}">
                <a16:creationId xmlns:a16="http://schemas.microsoft.com/office/drawing/2014/main" id="{9BFD09E0-6065-44F4-BF5E-7073DF7EE537}"/>
              </a:ext>
            </a:extLst>
          </p:cNvPr>
          <p:cNvSpPr>
            <a:spLocks noGrp="1"/>
          </p:cNvSpPr>
          <p:nvPr>
            <p:ph type="subTitle" idx="1"/>
          </p:nvPr>
        </p:nvSpPr>
        <p:spPr>
          <a:xfrm>
            <a:off x="325120" y="1074845"/>
            <a:ext cx="11572240" cy="3580552"/>
          </a:xfrm>
        </p:spPr>
        <p:txBody>
          <a:bodyPr>
            <a:noAutofit/>
          </a:bodyPr>
          <a:lstStyle/>
          <a:p>
            <a:pPr marL="381019" indent="-381019" algn="l">
              <a:buFont typeface="Arial" panose="020B0604020202020204" pitchFamily="34" charset="0"/>
              <a:buChar char="•"/>
            </a:pPr>
            <a:r>
              <a:rPr lang="en-GB" sz="2400" dirty="0">
                <a:solidFill>
                  <a:schemeClr val="tx1"/>
                </a:solidFill>
              </a:rPr>
              <a:t>It takes a lot of effort and time to become wise on a subject</a:t>
            </a:r>
          </a:p>
          <a:p>
            <a:pPr marL="381019" indent="-381019" algn="l">
              <a:buFont typeface="Arial" panose="020B0604020202020204" pitchFamily="34" charset="0"/>
              <a:buChar char="•"/>
            </a:pPr>
            <a:endParaRPr lang="en-GB" sz="2400" dirty="0">
              <a:solidFill>
                <a:schemeClr val="tx1"/>
              </a:solidFill>
            </a:endParaRPr>
          </a:p>
          <a:p>
            <a:pPr marL="381019" indent="-381019" algn="l">
              <a:buFont typeface="Arial" panose="020B0604020202020204" pitchFamily="34" charset="0"/>
              <a:buChar char="•"/>
            </a:pPr>
            <a:r>
              <a:rPr lang="en-GB" sz="2400" dirty="0">
                <a:solidFill>
                  <a:schemeClr val="tx1"/>
                </a:solidFill>
              </a:rPr>
              <a:t>We should take time to understand the impact of the research that we do. When we can action the research say by making a decision then we can say we have wisdom.</a:t>
            </a:r>
          </a:p>
          <a:p>
            <a:pPr marL="381019" indent="-381019" algn="l">
              <a:buFont typeface="Arial" panose="020B0604020202020204" pitchFamily="34" charset="0"/>
              <a:buChar char="•"/>
            </a:pPr>
            <a:endParaRPr lang="en-GB" sz="2400" dirty="0">
              <a:solidFill>
                <a:schemeClr val="tx1"/>
              </a:solidFill>
            </a:endParaRPr>
          </a:p>
          <a:p>
            <a:pPr marL="381019" indent="-381019" algn="l">
              <a:buFont typeface="Arial" panose="020B0604020202020204" pitchFamily="34" charset="0"/>
              <a:buChar char="•"/>
            </a:pPr>
            <a:r>
              <a:rPr lang="en-GB" sz="2400" dirty="0">
                <a:solidFill>
                  <a:schemeClr val="tx1"/>
                </a:solidFill>
              </a:rPr>
              <a:t>What this means in practice is that to become wise we need to spend time with our research. We need to understand our information and knowledge in a deliberate considered way.</a:t>
            </a:r>
          </a:p>
          <a:p>
            <a:pPr marL="381019" indent="-381019" algn="l">
              <a:buFont typeface="Arial" panose="020B0604020202020204" pitchFamily="34" charset="0"/>
              <a:buChar char="•"/>
            </a:pPr>
            <a:endParaRPr lang="en-GB" sz="2400" dirty="0">
              <a:solidFill>
                <a:schemeClr val="tx1"/>
              </a:solidFill>
            </a:endParaRPr>
          </a:p>
          <a:p>
            <a:pPr marL="381019" indent="-381019" algn="l">
              <a:buFont typeface="Arial" panose="020B0604020202020204" pitchFamily="34" charset="0"/>
              <a:buChar char="•"/>
            </a:pPr>
            <a:r>
              <a:rPr lang="en-GB" sz="2400" dirty="0">
                <a:solidFill>
                  <a:schemeClr val="tx1"/>
                </a:solidFill>
              </a:rPr>
              <a:t>When we write any conclusion in a research document it should be based on the steps we have gone through today… particularly in your assignment.</a:t>
            </a:r>
          </a:p>
          <a:p>
            <a:endParaRPr lang="en-GB" sz="2667" dirty="0"/>
          </a:p>
        </p:txBody>
      </p:sp>
    </p:spTree>
    <p:extLst>
      <p:ext uri="{BB962C8B-B14F-4D97-AF65-F5344CB8AC3E}">
        <p14:creationId xmlns:p14="http://schemas.microsoft.com/office/powerpoint/2010/main" val="21519031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05B8DD58-4C50-41E4-9D11-FEFF461551F8}"/>
              </a:ext>
            </a:extLst>
          </p:cNvPr>
          <p:cNvPicPr>
            <a:picLocks noChangeAspect="1"/>
          </p:cNvPicPr>
          <p:nvPr/>
        </p:nvPicPr>
        <p:blipFill>
          <a:blip r:embed="rId2"/>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3788588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1" name="Freeform: Shape 20">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B2F2ED66-997C-DDF5-3495-CAC017753438}"/>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defTabSz="914400">
              <a:lnSpc>
                <a:spcPct val="90000"/>
              </a:lnSpc>
            </a:pPr>
            <a:r>
              <a:rPr lang="en-US" sz="4800" b="1" kern="1200" dirty="0">
                <a:solidFill>
                  <a:srgbClr val="080808"/>
                </a:solidFill>
                <a:latin typeface="+mj-lt"/>
                <a:ea typeface="+mj-ea"/>
                <a:cs typeface="+mj-cs"/>
              </a:rPr>
              <a:t>Decision-Making </a:t>
            </a:r>
          </a:p>
        </p:txBody>
      </p:sp>
      <p:sp>
        <p:nvSpPr>
          <p:cNvPr id="25" name="Freeform: Shape 24">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028223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5EE6DB1-7543-C6EE-274B-1BB600852609}"/>
              </a:ext>
            </a:extLst>
          </p:cNvPr>
          <p:cNvSpPr>
            <a:spLocks noGrp="1"/>
          </p:cNvSpPr>
          <p:nvPr>
            <p:ph type="title" idx="4294967295"/>
          </p:nvPr>
        </p:nvSpPr>
        <p:spPr>
          <a:xfrm>
            <a:off x="1905000" y="320675"/>
            <a:ext cx="8382000" cy="579438"/>
          </a:xfrm>
        </p:spPr>
        <p:txBody>
          <a:bodyPr/>
          <a:lstStyle/>
          <a:p>
            <a:pPr eaLnBrk="1" hangingPunct="1"/>
            <a:r>
              <a:rPr lang="en-GB" altLang="en-US" sz="3200" dirty="0">
                <a:ea typeface="MS PGothic" panose="020B0600070205080204" pitchFamily="34" charset="-128"/>
              </a:rPr>
              <a:t>Different Decision Types</a:t>
            </a:r>
            <a:endParaRPr lang="en-US" altLang="en-US" sz="3200" dirty="0">
              <a:ea typeface="MS PGothic" panose="020B0600070205080204" pitchFamily="34" charset="-128"/>
            </a:endParaRPr>
          </a:p>
        </p:txBody>
      </p:sp>
      <p:sp>
        <p:nvSpPr>
          <p:cNvPr id="17410" name="Rectangle 3">
            <a:extLst>
              <a:ext uri="{FF2B5EF4-FFF2-40B4-BE49-F238E27FC236}">
                <a16:creationId xmlns:a16="http://schemas.microsoft.com/office/drawing/2014/main" id="{AC92B3C1-743D-D81F-2FAD-C5F202278255}"/>
              </a:ext>
            </a:extLst>
          </p:cNvPr>
          <p:cNvSpPr>
            <a:spLocks noGrp="1"/>
          </p:cNvSpPr>
          <p:nvPr>
            <p:ph type="body" idx="4294967295"/>
          </p:nvPr>
        </p:nvSpPr>
        <p:spPr>
          <a:xfrm>
            <a:off x="638827" y="1366839"/>
            <a:ext cx="10985326" cy="4013406"/>
          </a:xfrm>
        </p:spPr>
        <p:txBody>
          <a:bodyPr wrap="square">
            <a:spAutoFit/>
          </a:bodyPr>
          <a:lstStyle/>
          <a:p>
            <a:pPr marL="322263" indent="-322263" eaLnBrk="1" hangingPunct="1"/>
            <a:r>
              <a:rPr lang="en-US" altLang="en-US" sz="2600" b="1" dirty="0">
                <a:ea typeface="MS PGothic" panose="020B0600070205080204" pitchFamily="34" charset="-128"/>
              </a:rPr>
              <a:t>Structured decisions</a:t>
            </a:r>
            <a:r>
              <a:rPr lang="en-US" altLang="en-US" sz="2600" dirty="0">
                <a:ea typeface="MS PGothic" panose="020B0600070205080204" pitchFamily="34" charset="-128"/>
              </a:rPr>
              <a:t>: Situations where the rules and constraints governing the decision are known.</a:t>
            </a:r>
          </a:p>
          <a:p>
            <a:pPr marL="322263" indent="-322263" eaLnBrk="1" hangingPunct="1"/>
            <a:endParaRPr lang="en-US" altLang="en-US" sz="2600" dirty="0">
              <a:ea typeface="MS PGothic" panose="020B0600070205080204" pitchFamily="34" charset="-128"/>
            </a:endParaRPr>
          </a:p>
          <a:p>
            <a:pPr marL="322263" indent="-322263" eaLnBrk="1" hangingPunct="1"/>
            <a:r>
              <a:rPr lang="en-US" altLang="en-US" sz="2600" b="1" dirty="0">
                <a:ea typeface="MS PGothic" panose="020B0600070205080204" pitchFamily="34" charset="-128"/>
              </a:rPr>
              <a:t>Unstructured decisions</a:t>
            </a:r>
            <a:r>
              <a:rPr lang="en-US" altLang="en-US" sz="2600" dirty="0">
                <a:ea typeface="MS PGothic" panose="020B0600070205080204" pitchFamily="34" charset="-128"/>
              </a:rPr>
              <a:t>: Complex situations, where the rules governing the decision are complicated or unknown.</a:t>
            </a:r>
          </a:p>
          <a:p>
            <a:pPr marL="322263" indent="-322263" eaLnBrk="1" hangingPunct="1"/>
            <a:endParaRPr lang="en-US" altLang="en-US" sz="2600" dirty="0">
              <a:ea typeface="MS PGothic" panose="020B0600070205080204" pitchFamily="34" charset="-128"/>
            </a:endParaRPr>
          </a:p>
          <a:p>
            <a:pPr marL="322263" indent="-322263" eaLnBrk="1" hangingPunct="1"/>
            <a:r>
              <a:rPr lang="en-US" altLang="en-US" sz="2600" b="1" dirty="0">
                <a:ea typeface="MS PGothic" panose="020B0600070205080204" pitchFamily="34" charset="-128"/>
              </a:rPr>
              <a:t>Cognitive style</a:t>
            </a:r>
            <a:r>
              <a:rPr lang="en-US" altLang="en-US" sz="2600" dirty="0">
                <a:ea typeface="MS PGothic" panose="020B0600070205080204" pitchFamily="34" charset="-128"/>
              </a:rPr>
              <a:t>: This describes the way in which a manager absorbs information and reaches decisions. A manager’s cognitive style will fall between analytical and intuitive styles.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410">
                                            <p:txEl>
                                              <p:pRg st="2" end="2"/>
                                            </p:txEl>
                                          </p:spTgt>
                                        </p:tgtEl>
                                        <p:attrNameLst>
                                          <p:attrName>style.visibility</p:attrName>
                                        </p:attrNameLst>
                                      </p:cBhvr>
                                      <p:to>
                                        <p:strVal val="visible"/>
                                      </p:to>
                                    </p:set>
                                    <p:anim calcmode="lin" valueType="num">
                                      <p:cBhvr additive="base">
                                        <p:cTn id="13"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41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410">
                                            <p:txEl>
                                              <p:pRg st="4" end="4"/>
                                            </p:txEl>
                                          </p:spTgt>
                                        </p:tgtEl>
                                        <p:attrNameLst>
                                          <p:attrName>style.visibility</p:attrName>
                                        </p:attrNameLst>
                                      </p:cBhvr>
                                      <p:to>
                                        <p:strVal val="visible"/>
                                      </p:to>
                                    </p:set>
                                    <p:anim calcmode="lin" valueType="num">
                                      <p:cBhvr additive="base">
                                        <p:cTn id="19"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a:extLst>
              <a:ext uri="{FF2B5EF4-FFF2-40B4-BE49-F238E27FC236}">
                <a16:creationId xmlns:a16="http://schemas.microsoft.com/office/drawing/2014/main" id="{C964CF56-8045-9081-21B1-33DC2F7B1DA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14FE84A8-C91F-4ABE-8701-58C35A319A79}" type="datetime1">
              <a:rPr lang="en-GB" altLang="en-US" sz="1000">
                <a:solidFill>
                  <a:srgbClr val="898989"/>
                </a:solidFill>
                <a:cs typeface="Arial" panose="020B0604020202020204" pitchFamily="34" charset="0"/>
              </a:rPr>
              <a:pPr fontAlgn="base">
                <a:spcBef>
                  <a:spcPct val="0"/>
                </a:spcBef>
                <a:spcAft>
                  <a:spcPct val="0"/>
                </a:spcAft>
                <a:buNone/>
              </a:pPr>
              <a:t>15/01/2023</a:t>
            </a:fld>
            <a:endParaRPr lang="en-GB" altLang="en-US" sz="1000">
              <a:solidFill>
                <a:srgbClr val="898989"/>
              </a:solidFill>
              <a:cs typeface="Arial" panose="020B0604020202020204" pitchFamily="34" charset="0"/>
            </a:endParaRPr>
          </a:p>
        </p:txBody>
      </p:sp>
      <p:sp>
        <p:nvSpPr>
          <p:cNvPr id="9219" name="Slide Number Placeholder 2">
            <a:extLst>
              <a:ext uri="{FF2B5EF4-FFF2-40B4-BE49-F238E27FC236}">
                <a16:creationId xmlns:a16="http://schemas.microsoft.com/office/drawing/2014/main" id="{7A8DE871-7D20-05B4-1472-850CB6FAED72}"/>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5B9660F-3A36-49B9-A9AE-5B6A1DBB64A0}" type="slidenum">
              <a:rPr lang="en-GB" altLang="en-US" sz="1200">
                <a:solidFill>
                  <a:srgbClr val="898989"/>
                </a:solidFill>
                <a:cs typeface="Arial" panose="020B0604020202020204" pitchFamily="34" charset="0"/>
              </a:rPr>
              <a:pPr fontAlgn="base">
                <a:spcBef>
                  <a:spcPct val="0"/>
                </a:spcBef>
                <a:spcAft>
                  <a:spcPct val="0"/>
                </a:spcAft>
                <a:buNone/>
              </a:pPr>
              <a:t>30</a:t>
            </a:fld>
            <a:endParaRPr lang="en-GB" altLang="en-US" sz="1200">
              <a:solidFill>
                <a:srgbClr val="898989"/>
              </a:solidFill>
              <a:cs typeface="Arial" panose="020B0604020202020204" pitchFamily="34" charset="0"/>
            </a:endParaRPr>
          </a:p>
        </p:txBody>
      </p:sp>
      <p:pic>
        <p:nvPicPr>
          <p:cNvPr id="9220" name="Picture 3">
            <a:extLst>
              <a:ext uri="{FF2B5EF4-FFF2-40B4-BE49-F238E27FC236}">
                <a16:creationId xmlns:a16="http://schemas.microsoft.com/office/drawing/2014/main" id="{2F69AFF5-AE60-CD8D-2B13-806BA493987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981075"/>
            <a:ext cx="8642350"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Rectangle 4">
            <a:extLst>
              <a:ext uri="{FF2B5EF4-FFF2-40B4-BE49-F238E27FC236}">
                <a16:creationId xmlns:a16="http://schemas.microsoft.com/office/drawing/2014/main" id="{7C01F676-2E56-ABEE-DACD-C152C2370DD2}"/>
              </a:ext>
            </a:extLst>
          </p:cNvPr>
          <p:cNvSpPr>
            <a:spLocks noChangeArrowheads="1"/>
          </p:cNvSpPr>
          <p:nvPr/>
        </p:nvSpPr>
        <p:spPr bwMode="auto">
          <a:xfrm>
            <a:off x="2746376" y="188913"/>
            <a:ext cx="67341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22263" indent="-32226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fontAlgn="base">
              <a:spcBef>
                <a:spcPct val="0"/>
              </a:spcBef>
              <a:spcAft>
                <a:spcPct val="0"/>
              </a:spcAft>
              <a:buNone/>
            </a:pPr>
            <a:r>
              <a:rPr lang="en-US" altLang="en-US" sz="1800" b="1" dirty="0">
                <a:solidFill>
                  <a:prstClr val="black"/>
                </a:solidFill>
                <a:latin typeface="Arial" panose="020B0604020202020204" pitchFamily="34" charset="0"/>
                <a:ea typeface="MS PGothic" panose="020B0600070205080204" pitchFamily="34" charset="-128"/>
                <a:cs typeface="Arial" panose="020B0604020202020204" pitchFamily="34" charset="0"/>
              </a:rPr>
              <a:t>Decision </a:t>
            </a:r>
            <a:r>
              <a:rPr lang="en-US" altLang="en-US" sz="1800" b="1" dirty="0" err="1">
                <a:solidFill>
                  <a:prstClr val="black"/>
                </a:solidFill>
                <a:latin typeface="Arial" panose="020B0604020202020204" pitchFamily="34" charset="0"/>
                <a:ea typeface="MS PGothic" panose="020B0600070205080204" pitchFamily="34" charset="-128"/>
                <a:cs typeface="Arial" panose="020B0604020202020204" pitchFamily="34" charset="0"/>
              </a:rPr>
              <a:t>Behaviour</a:t>
            </a:r>
            <a:endParaRPr lang="en-US" altLang="en-US" sz="1800"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fontAlgn="base">
              <a:spcBef>
                <a:spcPct val="0"/>
              </a:spcBef>
              <a:spcAft>
                <a:spcPct val="0"/>
              </a:spcAft>
              <a:buNone/>
            </a:pPr>
            <a:r>
              <a:rPr lang="en-US" altLang="en-US" sz="1400" dirty="0">
                <a:solidFill>
                  <a:prstClr val="black"/>
                </a:solidFill>
                <a:latin typeface="Arial" panose="020B0604020202020204" pitchFamily="34" charset="0"/>
                <a:ea typeface="MS PGothic" panose="020B0600070205080204" pitchFamily="34" charset="-128"/>
                <a:cs typeface="Arial" panose="020B0604020202020204" pitchFamily="34" charset="0"/>
              </a:rPr>
              <a:t>Describes how managers make decisions and the factors that influence them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3A0F6077-B865-0046-8BD4-C87912271327}"/>
              </a:ext>
            </a:extLst>
          </p:cNvPr>
          <p:cNvSpPr>
            <a:spLocks noChangeArrowheads="1"/>
          </p:cNvSpPr>
          <p:nvPr/>
        </p:nvSpPr>
        <p:spPr bwMode="auto">
          <a:xfrm>
            <a:off x="526092" y="1052513"/>
            <a:ext cx="11235847" cy="384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22263" indent="-32226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714500" indent="-3429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endPar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fontAlgn="base">
              <a:spcBef>
                <a:spcPct val="0"/>
              </a:spcBef>
              <a:spcAft>
                <a:spcPct val="0"/>
              </a:spcAft>
            </a:pPr>
            <a:r>
              <a:rPr lang="en-US" altLang="en-US" sz="2400" b="1" dirty="0">
                <a:solidFill>
                  <a:prstClr val="black"/>
                </a:solidFill>
                <a:latin typeface="Arial" panose="020B0604020202020204" pitchFamily="34" charset="0"/>
                <a:ea typeface="MS PGothic" panose="020B0600070205080204" pitchFamily="34" charset="-128"/>
                <a:cs typeface="Arial" panose="020B0604020202020204" pitchFamily="34" charset="0"/>
              </a:rPr>
              <a:t>Cognitive Style</a:t>
            </a:r>
            <a:r>
              <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rPr>
              <a:t>: This describes the way in which a manager absorbs information and reaches decisions. A manager’s cognitive style will fall between analytical and intuitive styles.</a:t>
            </a:r>
          </a:p>
          <a:p>
            <a:pPr fontAlgn="base">
              <a:spcBef>
                <a:spcPct val="0"/>
              </a:spcBef>
              <a:spcAft>
                <a:spcPct val="0"/>
              </a:spcAft>
              <a:buNone/>
            </a:pPr>
            <a:endPar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lvl="3" fontAlgn="base">
              <a:spcBef>
                <a:spcPct val="0"/>
              </a:spcBef>
              <a:spcAft>
                <a:spcPct val="0"/>
              </a:spcAft>
              <a:buFont typeface="Arial" panose="020B0604020202020204" pitchFamily="34" charset="0"/>
              <a:buChar char="•"/>
            </a:pPr>
            <a:r>
              <a:rPr lang="en-US" altLang="en-US" u="sng" dirty="0">
                <a:solidFill>
                  <a:prstClr val="black"/>
                </a:solidFill>
                <a:latin typeface="Arial" panose="020B0604020202020204" pitchFamily="34" charset="0"/>
                <a:ea typeface="MS PGothic" panose="020B0600070205080204" pitchFamily="34" charset="-128"/>
                <a:cs typeface="Arial" panose="020B0604020202020204" pitchFamily="34" charset="0"/>
              </a:rPr>
              <a:t>Analytical Manager: </a:t>
            </a:r>
            <a:r>
              <a:rPr lang="en-US" altLang="en-US" dirty="0">
                <a:solidFill>
                  <a:prstClr val="black"/>
                </a:solidFill>
                <a:latin typeface="Arial" panose="020B0604020202020204" pitchFamily="34" charset="0"/>
                <a:ea typeface="MS PGothic" panose="020B0600070205080204" pitchFamily="34" charset="-128"/>
                <a:cs typeface="Arial" panose="020B0604020202020204" pitchFamily="34" charset="0"/>
              </a:rPr>
              <a:t>relies on quantitative information for decision making and neglects the qualitative information</a:t>
            </a:r>
          </a:p>
          <a:p>
            <a:pPr lvl="3" fontAlgn="base">
              <a:spcBef>
                <a:spcPct val="0"/>
              </a:spcBef>
              <a:spcAft>
                <a:spcPct val="0"/>
              </a:spcAft>
              <a:buNone/>
            </a:pPr>
            <a:endParaRPr lang="en-US" altLang="en-US" dirty="0">
              <a:solidFill>
                <a:prstClr val="black"/>
              </a:solidFill>
              <a:latin typeface="Arial" panose="020B0604020202020204" pitchFamily="34" charset="0"/>
              <a:ea typeface="MS PGothic" panose="020B0600070205080204" pitchFamily="34" charset="-128"/>
              <a:cs typeface="Arial" panose="020B0604020202020204" pitchFamily="34" charset="0"/>
            </a:endParaRPr>
          </a:p>
          <a:p>
            <a:pPr lvl="3" fontAlgn="base">
              <a:spcBef>
                <a:spcPct val="0"/>
              </a:spcBef>
              <a:spcAft>
                <a:spcPct val="0"/>
              </a:spcAft>
              <a:buFont typeface="Arial" panose="020B0604020202020204" pitchFamily="34" charset="0"/>
              <a:buChar char="•"/>
            </a:pPr>
            <a:r>
              <a:rPr lang="en-US" altLang="en-US" u="sng" dirty="0">
                <a:solidFill>
                  <a:prstClr val="black"/>
                </a:solidFill>
                <a:latin typeface="Arial" panose="020B0604020202020204" pitchFamily="34" charset="0"/>
                <a:ea typeface="MS PGothic" panose="020B0600070205080204" pitchFamily="34" charset="-128"/>
                <a:cs typeface="Arial" panose="020B0604020202020204" pitchFamily="34" charset="0"/>
              </a:rPr>
              <a:t>Intuitive Manager: </a:t>
            </a:r>
            <a:r>
              <a:rPr lang="en-US" altLang="en-US" dirty="0">
                <a:solidFill>
                  <a:prstClr val="black"/>
                </a:solidFill>
                <a:latin typeface="Arial" panose="020B0604020202020204" pitchFamily="34" charset="0"/>
                <a:ea typeface="MS PGothic" panose="020B0600070205080204" pitchFamily="34" charset="-128"/>
                <a:cs typeface="Arial" panose="020B0604020202020204" pitchFamily="34" charset="0"/>
              </a:rPr>
              <a:t>relies on experience, judgment and intuition and takes a holistic view.</a:t>
            </a:r>
          </a:p>
          <a:p>
            <a:pPr fontAlgn="base">
              <a:spcBef>
                <a:spcPct val="0"/>
              </a:spcBef>
              <a:spcAft>
                <a:spcPct val="0"/>
              </a:spcAft>
              <a:buNone/>
            </a:pPr>
            <a:endParaRPr lang="en-US" altLang="en-US" sz="2400" dirty="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
        <p:nvSpPr>
          <p:cNvPr id="10243" name="TextBox 4">
            <a:extLst>
              <a:ext uri="{FF2B5EF4-FFF2-40B4-BE49-F238E27FC236}">
                <a16:creationId xmlns:a16="http://schemas.microsoft.com/office/drawing/2014/main" id="{01FB0278-7158-36F9-695E-C89E77C4D089}"/>
              </a:ext>
            </a:extLst>
          </p:cNvPr>
          <p:cNvSpPr txBox="1">
            <a:spLocks noChangeArrowheads="1"/>
          </p:cNvSpPr>
          <p:nvPr/>
        </p:nvSpPr>
        <p:spPr bwMode="auto">
          <a:xfrm>
            <a:off x="3792538" y="404813"/>
            <a:ext cx="43037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0"/>
              </a:spcBef>
              <a:spcAft>
                <a:spcPct val="0"/>
              </a:spcAft>
              <a:buNone/>
            </a:pPr>
            <a:r>
              <a:rPr lang="en-GB" altLang="en-US" sz="2400" b="1">
                <a:solidFill>
                  <a:prstClr val="black"/>
                </a:solidFill>
                <a:latin typeface="Arial" panose="020B0604020202020204" pitchFamily="34" charset="0"/>
                <a:ea typeface="MS PGothic" panose="020B0600070205080204" pitchFamily="34" charset="-128"/>
                <a:cs typeface="Arial" panose="020B0604020202020204" pitchFamily="34" charset="0"/>
              </a:rPr>
              <a:t>Managerial Decision Making</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a:extLst>
              <a:ext uri="{FF2B5EF4-FFF2-40B4-BE49-F238E27FC236}">
                <a16:creationId xmlns:a16="http://schemas.microsoft.com/office/drawing/2014/main" id="{17CB7027-2955-1B37-D5EF-2F25C65F0E42}"/>
              </a:ext>
            </a:extLst>
          </p:cNvPr>
          <p:cNvSpPr>
            <a:spLocks noGrp="1"/>
          </p:cNvSpPr>
          <p:nvPr>
            <p:ph type="title" idx="4294967295"/>
          </p:nvPr>
        </p:nvSpPr>
        <p:spPr>
          <a:xfrm>
            <a:off x="1905000" y="320675"/>
            <a:ext cx="8382000" cy="579438"/>
          </a:xfrm>
        </p:spPr>
        <p:txBody>
          <a:bodyPr/>
          <a:lstStyle/>
          <a:p>
            <a:pPr eaLnBrk="1" hangingPunct="1"/>
            <a:r>
              <a:rPr lang="en-GB" altLang="en-US" sz="3200" b="1" dirty="0">
                <a:ea typeface="MS PGothic" panose="020B0600070205080204" pitchFamily="34" charset="-128"/>
              </a:rPr>
              <a:t>Business Rules</a:t>
            </a:r>
            <a:endParaRPr lang="en-US" altLang="en-US" sz="3200" b="1" dirty="0">
              <a:ea typeface="MS PGothic" panose="020B0600070205080204" pitchFamily="34" charset="-128"/>
            </a:endParaRPr>
          </a:p>
        </p:txBody>
      </p:sp>
      <p:sp>
        <p:nvSpPr>
          <p:cNvPr id="21506" name="Rectangle 1027">
            <a:extLst>
              <a:ext uri="{FF2B5EF4-FFF2-40B4-BE49-F238E27FC236}">
                <a16:creationId xmlns:a16="http://schemas.microsoft.com/office/drawing/2014/main" id="{F3FA5803-4C3E-444D-9F8E-DA350B47FE16}"/>
              </a:ext>
            </a:extLst>
          </p:cNvPr>
          <p:cNvSpPr>
            <a:spLocks noGrp="1" noChangeArrowheads="1"/>
          </p:cNvSpPr>
          <p:nvPr>
            <p:ph type="body" idx="4294967295"/>
          </p:nvPr>
        </p:nvSpPr>
        <p:spPr>
          <a:xfrm>
            <a:off x="688932" y="1349376"/>
            <a:ext cx="11110586" cy="2850011"/>
          </a:xfrm>
        </p:spPr>
        <p:txBody>
          <a:bodyPr wrap="square">
            <a:spAutoFit/>
          </a:bodyPr>
          <a:lstStyle/>
          <a:p>
            <a:pPr marL="322263" indent="-322263" eaLnBrk="1" hangingPunct="1">
              <a:defRPr/>
            </a:pPr>
            <a:r>
              <a:rPr lang="en-US" altLang="en-US" sz="2800" b="1" dirty="0">
                <a:ea typeface="MS PGothic" panose="020B0600070205080204" pitchFamily="34" charset="-128"/>
              </a:rPr>
              <a:t>Business rule</a:t>
            </a:r>
            <a:r>
              <a:rPr lang="en-US" altLang="en-US" sz="2800" dirty="0">
                <a:ea typeface="MS PGothic" panose="020B0600070205080204" pitchFamily="34" charset="-128"/>
              </a:rPr>
              <a:t>: A rule describing what action the organisation should take when a particular situation arises.</a:t>
            </a:r>
          </a:p>
          <a:p>
            <a:pPr marL="0" indent="0" eaLnBrk="1" hangingPunct="1">
              <a:buNone/>
              <a:defRPr/>
            </a:pPr>
            <a:r>
              <a:rPr lang="en-US" altLang="en-US" sz="2800" dirty="0">
                <a:ea typeface="MS PGothic" panose="020B0600070205080204" pitchFamily="34" charset="-128"/>
              </a:rPr>
              <a:t> </a:t>
            </a:r>
          </a:p>
          <a:p>
            <a:pPr marL="322263" indent="-322263" eaLnBrk="1" hangingPunct="1">
              <a:defRPr/>
            </a:pPr>
            <a:r>
              <a:rPr lang="en-US" altLang="en-US" sz="2800" dirty="0">
                <a:ea typeface="MS PGothic" panose="020B0600070205080204" pitchFamily="34" charset="-128"/>
              </a:rPr>
              <a:t>As an example, a bank might have a rule specifying that customers applying for a loan will only be considered if they have held an account for three years or more.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 calcmode="lin" valueType="num">
                                      <p:cBhvr additive="base">
                                        <p:cTn id="7" dur="500" fill="hold"/>
                                        <p:tgtEl>
                                          <p:spTgt spid="215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5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506">
                                            <p:txEl>
                                              <p:pRg st="1" end="1"/>
                                            </p:txEl>
                                          </p:spTgt>
                                        </p:tgtEl>
                                        <p:attrNameLst>
                                          <p:attrName>style.visibility</p:attrName>
                                        </p:attrNameLst>
                                      </p:cBhvr>
                                      <p:to>
                                        <p:strVal val="visible"/>
                                      </p:to>
                                    </p:set>
                                    <p:anim calcmode="lin" valueType="num">
                                      <p:cBhvr additive="base">
                                        <p:cTn id="13" dur="500" fill="hold"/>
                                        <p:tgtEl>
                                          <p:spTgt spid="2150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150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1506">
                                            <p:txEl>
                                              <p:pRg st="2" end="2"/>
                                            </p:txEl>
                                          </p:spTgt>
                                        </p:tgtEl>
                                        <p:attrNameLst>
                                          <p:attrName>style.visibility</p:attrName>
                                        </p:attrNameLst>
                                      </p:cBhvr>
                                      <p:to>
                                        <p:strVal val="visible"/>
                                      </p:to>
                                    </p:set>
                                    <p:anim calcmode="lin" valueType="num">
                                      <p:cBhvr additive="base">
                                        <p:cTn id="19" dur="500" fill="hold"/>
                                        <p:tgtEl>
                                          <p:spTgt spid="2150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150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4">
            <a:extLst>
              <a:ext uri="{FF2B5EF4-FFF2-40B4-BE49-F238E27FC236}">
                <a16:creationId xmlns:a16="http://schemas.microsoft.com/office/drawing/2014/main" id="{C00384C8-9416-4CCB-EAD4-B371ADCB6EB0}"/>
              </a:ext>
            </a:extLst>
          </p:cNvPr>
          <p:cNvSpPr txBox="1">
            <a:spLocks noChangeArrowheads="1"/>
          </p:cNvSpPr>
          <p:nvPr/>
        </p:nvSpPr>
        <p:spPr bwMode="auto">
          <a:xfrm>
            <a:off x="1814513" y="58975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ea typeface="MS PGothic" panose="020B0600070205080204" pitchFamily="34" charset="-128"/>
                <a:cs typeface="Arial" panose="020B0604020202020204" pitchFamily="34" charset="0"/>
              </a:rPr>
              <a:t>Figure 1.5 </a:t>
            </a: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rPr>
              <a:t> </a:t>
            </a:r>
            <a:r>
              <a:rPr lang="en-US" altLang="en-US" sz="1800">
                <a:solidFill>
                  <a:srgbClr val="1F497D"/>
                </a:solidFill>
                <a:latin typeface="Arial" panose="020B0604020202020204" pitchFamily="34" charset="0"/>
                <a:ea typeface="MS PGothic" panose="020B0600070205080204" pitchFamily="34" charset="-128"/>
                <a:cs typeface="Arial" panose="020B0604020202020204" pitchFamily="34" charset="0"/>
              </a:rPr>
              <a:t>Decision tree notation for checking loan application</a:t>
            </a:r>
            <a:endParaRPr lang="en-GB" altLang="en-US" sz="1800">
              <a:solidFill>
                <a:srgbClr val="1F497D"/>
              </a:solidFill>
              <a:latin typeface="Arial" panose="020B0604020202020204" pitchFamily="34" charset="0"/>
              <a:ea typeface="MS PGothic" panose="020B0600070205080204" pitchFamily="34" charset="-128"/>
              <a:cs typeface="Arial" panose="020B0604020202020204" pitchFamily="34" charset="0"/>
            </a:endParaRPr>
          </a:p>
        </p:txBody>
      </p:sp>
      <p:pic>
        <p:nvPicPr>
          <p:cNvPr id="14339" name="Picture 7" descr="R:\Powerpoint\Pe_Uk\PE160-Bocij\Final files\Gif\ch01\C01NF004.gif">
            <a:extLst>
              <a:ext uri="{FF2B5EF4-FFF2-40B4-BE49-F238E27FC236}">
                <a16:creationId xmlns:a16="http://schemas.microsoft.com/office/drawing/2014/main" id="{DB2B6A24-849E-AF66-7D6D-79ADEB1716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0" y="260350"/>
            <a:ext cx="8135938" cy="4935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4">
            <a:extLst>
              <a:ext uri="{FF2B5EF4-FFF2-40B4-BE49-F238E27FC236}">
                <a16:creationId xmlns:a16="http://schemas.microsoft.com/office/drawing/2014/main" id="{50465E0D-D517-35A9-C1F9-F6D654E1D031}"/>
              </a:ext>
            </a:extLst>
          </p:cNvPr>
          <p:cNvSpPr txBox="1">
            <a:spLocks noChangeArrowheads="1"/>
          </p:cNvSpPr>
          <p:nvPr/>
        </p:nvSpPr>
        <p:spPr bwMode="auto">
          <a:xfrm>
            <a:off x="1814513" y="5895976"/>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ea typeface="MS PGothic" panose="020B0600070205080204" pitchFamily="34" charset="-128"/>
                <a:cs typeface="Arial" panose="020B0604020202020204" pitchFamily="34" charset="0"/>
              </a:rPr>
              <a:t>Figure 1.7 </a:t>
            </a: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rPr>
              <a:t> </a:t>
            </a:r>
            <a:r>
              <a:rPr lang="en-US" altLang="en-US" sz="1800">
                <a:solidFill>
                  <a:srgbClr val="1F497D"/>
                </a:solidFill>
                <a:latin typeface="Arial" panose="020B0604020202020204" pitchFamily="34" charset="0"/>
                <a:ea typeface="MS PGothic" panose="020B0600070205080204" pitchFamily="34" charset="-128"/>
                <a:cs typeface="Arial" panose="020B0604020202020204" pitchFamily="34" charset="0"/>
              </a:rPr>
              <a:t>Decision tree for the loan application example</a:t>
            </a:r>
            <a:endParaRPr lang="en-GB" altLang="en-US" sz="1800">
              <a:solidFill>
                <a:srgbClr val="1F497D"/>
              </a:solidFill>
              <a:latin typeface="Arial" panose="020B0604020202020204" pitchFamily="34" charset="0"/>
              <a:ea typeface="MS PGothic" panose="020B0600070205080204" pitchFamily="34" charset="-128"/>
              <a:cs typeface="Arial" panose="020B0604020202020204" pitchFamily="34" charset="0"/>
            </a:endParaRPr>
          </a:p>
        </p:txBody>
      </p:sp>
      <p:pic>
        <p:nvPicPr>
          <p:cNvPr id="15363" name="Picture 42" descr="R:\Powerpoint\Pe_Uk\PE160-Bocij\Final files\Gif\ch01\C01NF006.gif">
            <a:extLst>
              <a:ext uri="{FF2B5EF4-FFF2-40B4-BE49-F238E27FC236}">
                <a16:creationId xmlns:a16="http://schemas.microsoft.com/office/drawing/2014/main" id="{FD74706F-FB70-73E9-2AAA-C3A521D3D9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513" y="298451"/>
            <a:ext cx="8534400" cy="532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Date Placeholder 1">
            <a:extLst>
              <a:ext uri="{FF2B5EF4-FFF2-40B4-BE49-F238E27FC236}">
                <a16:creationId xmlns:a16="http://schemas.microsoft.com/office/drawing/2014/main" id="{91025AA8-C60B-8AA8-30F1-825BAA2037E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C1179057-B012-4E33-9354-B4B460C4F596}" type="datetime1">
              <a:rPr lang="en-GB" altLang="en-US" sz="1000">
                <a:solidFill>
                  <a:srgbClr val="898989"/>
                </a:solidFill>
                <a:cs typeface="Arial" panose="020B0604020202020204" pitchFamily="34" charset="0"/>
              </a:rPr>
              <a:pPr fontAlgn="base">
                <a:spcBef>
                  <a:spcPct val="0"/>
                </a:spcBef>
                <a:spcAft>
                  <a:spcPct val="0"/>
                </a:spcAft>
                <a:buNone/>
              </a:pPr>
              <a:t>15/01/2023</a:t>
            </a:fld>
            <a:endParaRPr lang="en-GB" altLang="en-US" sz="1000">
              <a:solidFill>
                <a:srgbClr val="898989"/>
              </a:solidFill>
              <a:cs typeface="Arial" panose="020B0604020202020204" pitchFamily="34" charset="0"/>
            </a:endParaRPr>
          </a:p>
        </p:txBody>
      </p:sp>
      <p:sp>
        <p:nvSpPr>
          <p:cNvPr id="16387" name="Slide Number Placeholder 2">
            <a:extLst>
              <a:ext uri="{FF2B5EF4-FFF2-40B4-BE49-F238E27FC236}">
                <a16:creationId xmlns:a16="http://schemas.microsoft.com/office/drawing/2014/main" id="{5706AE3A-7890-CA20-2666-2D478A9DD499}"/>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CABDF52D-81BD-4BBA-986F-4CB8DCEABF5E}" type="slidenum">
              <a:rPr lang="en-GB" altLang="en-US" sz="1200">
                <a:solidFill>
                  <a:srgbClr val="898989"/>
                </a:solidFill>
                <a:cs typeface="Arial" panose="020B0604020202020204" pitchFamily="34" charset="0"/>
              </a:rPr>
              <a:pPr fontAlgn="base">
                <a:spcBef>
                  <a:spcPct val="0"/>
                </a:spcBef>
                <a:spcAft>
                  <a:spcPct val="0"/>
                </a:spcAft>
                <a:buNone/>
              </a:pPr>
              <a:t>35</a:t>
            </a:fld>
            <a:endParaRPr lang="en-GB" altLang="en-US" sz="1200">
              <a:solidFill>
                <a:srgbClr val="898989"/>
              </a:solidFill>
              <a:cs typeface="Arial" panose="020B0604020202020204" pitchFamily="34" charset="0"/>
            </a:endParaRPr>
          </a:p>
        </p:txBody>
      </p:sp>
      <p:pic>
        <p:nvPicPr>
          <p:cNvPr id="16388" name="Picture 3">
            <a:extLst>
              <a:ext uri="{FF2B5EF4-FFF2-40B4-BE49-F238E27FC236}">
                <a16:creationId xmlns:a16="http://schemas.microsoft.com/office/drawing/2014/main" id="{5EA6FE39-B901-0121-B186-3339450647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549276"/>
            <a:ext cx="8785225" cy="501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4">
            <a:extLst>
              <a:ext uri="{FF2B5EF4-FFF2-40B4-BE49-F238E27FC236}">
                <a16:creationId xmlns:a16="http://schemas.microsoft.com/office/drawing/2014/main" id="{6DA405DB-22A4-0F98-C00D-112E1BAF4245}"/>
              </a:ext>
            </a:extLst>
          </p:cNvPr>
          <p:cNvSpPr txBox="1">
            <a:spLocks noChangeArrowheads="1"/>
          </p:cNvSpPr>
          <p:nvPr/>
        </p:nvSpPr>
        <p:spPr bwMode="auto">
          <a:xfrm>
            <a:off x="1814513" y="5788025"/>
            <a:ext cx="85344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cs typeface="Arial" panose="020B0604020202020204" pitchFamily="34" charset="0"/>
              </a:rPr>
              <a:t>Figure 1.4 </a:t>
            </a:r>
            <a:r>
              <a:rPr lang="en-GB" altLang="en-US" sz="1800">
                <a:solidFill>
                  <a:prstClr val="black"/>
                </a:solidFill>
                <a:latin typeface="Arial" panose="020B0604020202020204" pitchFamily="34" charset="0"/>
                <a:cs typeface="Arial" panose="020B0604020202020204" pitchFamily="34" charset="0"/>
              </a:rPr>
              <a:t> </a:t>
            </a:r>
            <a:r>
              <a:rPr lang="en-US" altLang="en-US" sz="1800">
                <a:solidFill>
                  <a:srgbClr val="1F497D"/>
                </a:solidFill>
                <a:latin typeface="Arial" panose="020B0604020202020204" pitchFamily="34" charset="0"/>
                <a:cs typeface="Arial" panose="020B0604020202020204" pitchFamily="34" charset="0"/>
              </a:rPr>
              <a:t>Levels of managerial decision making</a:t>
            </a:r>
            <a:r>
              <a:rPr lang="en-US" altLang="en-US" sz="2600">
                <a:solidFill>
                  <a:srgbClr val="1F497D"/>
                </a:solidFill>
                <a:latin typeface="Arial" panose="020B0604020202020204" pitchFamily="34" charset="0"/>
                <a:cs typeface="Arial" panose="020B0604020202020204" pitchFamily="34" charset="0"/>
              </a:rPr>
              <a:t> </a:t>
            </a:r>
            <a:endParaRPr lang="en-GB" altLang="en-US" sz="2600">
              <a:solidFill>
                <a:srgbClr val="1F497D"/>
              </a:solidFill>
              <a:latin typeface="Arial" panose="020B0604020202020204" pitchFamily="34" charset="0"/>
              <a:cs typeface="Arial" panose="020B0604020202020204" pitchFamily="34" charset="0"/>
            </a:endParaRPr>
          </a:p>
        </p:txBody>
      </p:sp>
      <p:pic>
        <p:nvPicPr>
          <p:cNvPr id="17411" name="Picture 7" descr="R:\Powerpoint\Pe_Uk\PE160-Bocij\Final files\Gif\ch01\C01NF003.gif">
            <a:extLst>
              <a:ext uri="{FF2B5EF4-FFF2-40B4-BE49-F238E27FC236}">
                <a16:creationId xmlns:a16="http://schemas.microsoft.com/office/drawing/2014/main" id="{EE1B32B5-D728-EB43-9315-51B0CF6ECB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9725" y="755651"/>
            <a:ext cx="6432550" cy="463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DBF50A4-CE66-3B2A-C2EE-D41B7E4DDEBD}"/>
              </a:ext>
            </a:extLst>
          </p:cNvPr>
          <p:cNvSpPr>
            <a:spLocks noGrp="1"/>
          </p:cNvSpPr>
          <p:nvPr>
            <p:ph type="title" idx="4294967295"/>
          </p:nvPr>
        </p:nvSpPr>
        <p:spPr>
          <a:xfrm>
            <a:off x="1905000" y="319088"/>
            <a:ext cx="8382000" cy="1066800"/>
          </a:xfrm>
        </p:spPr>
        <p:txBody>
          <a:bodyPr/>
          <a:lstStyle/>
          <a:p>
            <a:pPr eaLnBrk="1" hangingPunct="1"/>
            <a:r>
              <a:rPr lang="en-GB" altLang="en-US" sz="3200" b="1"/>
              <a:t>Decision Characteristics </a:t>
            </a:r>
            <a:r>
              <a:rPr lang="en-GB" altLang="en-US" sz="3200" b="1" dirty="0"/>
              <a:t>and</a:t>
            </a:r>
            <a:br>
              <a:rPr lang="en-GB" altLang="en-US" sz="3200" b="1"/>
            </a:br>
            <a:r>
              <a:rPr lang="en-GB" altLang="en-US" sz="3200" b="1"/>
              <a:t>Management </a:t>
            </a:r>
            <a:r>
              <a:rPr lang="en-GB" altLang="en-US" sz="3200" b="1" dirty="0"/>
              <a:t>L</a:t>
            </a:r>
            <a:r>
              <a:rPr lang="en-GB" altLang="en-US" sz="3200" b="1"/>
              <a:t>evel</a:t>
            </a:r>
            <a:endParaRPr lang="en-US" altLang="en-US" sz="3200" b="1" dirty="0"/>
          </a:p>
        </p:txBody>
      </p:sp>
      <p:pic>
        <p:nvPicPr>
          <p:cNvPr id="18435" name="Picture 5" descr="R:\Powerpoint\Pe_Uk\PE160-Bocij\Final files\Gif\ch01\C01NT002.gif">
            <a:extLst>
              <a:ext uri="{FF2B5EF4-FFF2-40B4-BE49-F238E27FC236}">
                <a16:creationId xmlns:a16="http://schemas.microsoft.com/office/drawing/2014/main" id="{A7CADCA1-D141-AA95-63C4-94D05D5E11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1773238"/>
            <a:ext cx="83820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 Box 6">
            <a:extLst>
              <a:ext uri="{FF2B5EF4-FFF2-40B4-BE49-F238E27FC236}">
                <a16:creationId xmlns:a16="http://schemas.microsoft.com/office/drawing/2014/main" id="{CE5803A4-98FD-6CF2-751D-4662E7D171CF}"/>
              </a:ext>
            </a:extLst>
          </p:cNvPr>
          <p:cNvSpPr txBox="1">
            <a:spLocks noChangeArrowheads="1"/>
          </p:cNvSpPr>
          <p:nvPr/>
        </p:nvSpPr>
        <p:spPr bwMode="auto">
          <a:xfrm>
            <a:off x="1814513" y="5895976"/>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0" fontAlgn="base" hangingPunct="0">
              <a:spcBef>
                <a:spcPct val="50000"/>
              </a:spcBef>
              <a:spcAft>
                <a:spcPct val="0"/>
              </a:spcAft>
              <a:buNone/>
            </a:pPr>
            <a:r>
              <a:rPr lang="en-GB" altLang="en-US" sz="1200">
                <a:solidFill>
                  <a:prstClr val="black"/>
                </a:solidFill>
                <a:latin typeface="Arial" panose="020B0604020202020204" pitchFamily="34" charset="0"/>
                <a:cs typeface="Arial" panose="020B0604020202020204" pitchFamily="34" charset="0"/>
              </a:rPr>
              <a:t>Table 1.2 </a:t>
            </a:r>
            <a:r>
              <a:rPr lang="en-GB" altLang="en-US" sz="1800">
                <a:solidFill>
                  <a:prstClr val="black"/>
                </a:solidFill>
                <a:latin typeface="Arial" panose="020B0604020202020204" pitchFamily="34" charset="0"/>
                <a:cs typeface="Arial" panose="020B0604020202020204" pitchFamily="34" charset="0"/>
              </a:rPr>
              <a:t> Decision characteristics and management level</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87724-1C12-40F2-F46E-09B7D4DF8CAC}"/>
              </a:ext>
            </a:extLst>
          </p:cNvPr>
          <p:cNvSpPr>
            <a:spLocks noGrp="1"/>
          </p:cNvSpPr>
          <p:nvPr>
            <p:ph type="dt" sz="half" idx="10"/>
          </p:nvPr>
        </p:nvSpPr>
        <p:spPr/>
        <p:txBody>
          <a:bodyPr/>
          <a:lstStyle/>
          <a:p>
            <a:pPr>
              <a:defRPr/>
            </a:pPr>
            <a:fld id="{C722D686-4925-4FA7-AF3A-E88CF2F950D4}" type="datetime1">
              <a:rPr lang="en-GB" altLang="en-US" smtClean="0"/>
              <a:pPr>
                <a:defRPr/>
              </a:pPr>
              <a:t>15/01/2023</a:t>
            </a:fld>
            <a:endParaRPr lang="en-GB" altLang="en-US"/>
          </a:p>
        </p:txBody>
      </p:sp>
      <p:sp>
        <p:nvSpPr>
          <p:cNvPr id="3" name="Slide Number Placeholder 2">
            <a:extLst>
              <a:ext uri="{FF2B5EF4-FFF2-40B4-BE49-F238E27FC236}">
                <a16:creationId xmlns:a16="http://schemas.microsoft.com/office/drawing/2014/main" id="{DB06D79D-43B6-94DC-8127-D904928A0DA6}"/>
              </a:ext>
            </a:extLst>
          </p:cNvPr>
          <p:cNvSpPr>
            <a:spLocks noGrp="1"/>
          </p:cNvSpPr>
          <p:nvPr>
            <p:ph type="sldNum" sz="quarter" idx="11"/>
          </p:nvPr>
        </p:nvSpPr>
        <p:spPr/>
        <p:txBody>
          <a:bodyPr/>
          <a:lstStyle/>
          <a:p>
            <a:fld id="{FC6F8C30-0103-410F-AA91-ACD32DEFD0BB}" type="slidenum">
              <a:rPr lang="en-GB" altLang="en-US" smtClean="0"/>
              <a:pPr/>
              <a:t>38</a:t>
            </a:fld>
            <a:endParaRPr lang="en-GB" altLang="en-US"/>
          </a:p>
        </p:txBody>
      </p:sp>
      <p:sp>
        <p:nvSpPr>
          <p:cNvPr id="5" name="TextBox 4">
            <a:extLst>
              <a:ext uri="{FF2B5EF4-FFF2-40B4-BE49-F238E27FC236}">
                <a16:creationId xmlns:a16="http://schemas.microsoft.com/office/drawing/2014/main" id="{E8381F26-93BE-4F69-854C-941ADA3062B0}"/>
              </a:ext>
            </a:extLst>
          </p:cNvPr>
          <p:cNvSpPr txBox="1"/>
          <p:nvPr/>
        </p:nvSpPr>
        <p:spPr>
          <a:xfrm>
            <a:off x="550717" y="384464"/>
            <a:ext cx="10941627" cy="2308324"/>
          </a:xfrm>
          <a:prstGeom prst="rect">
            <a:avLst/>
          </a:prstGeom>
          <a:noFill/>
        </p:spPr>
        <p:txBody>
          <a:bodyPr wrap="square">
            <a:spAutoFit/>
          </a:bodyPr>
          <a:lstStyle/>
          <a:p>
            <a:pPr algn="just" eaLnBrk="1" hangingPunct="1">
              <a:spcBef>
                <a:spcPct val="0"/>
              </a:spcBef>
              <a:defRPr/>
            </a:pPr>
            <a:endParaRPr lang="en-GB" dirty="0"/>
          </a:p>
          <a:p>
            <a:pPr algn="just" eaLnBrk="1" hangingPunct="1">
              <a:spcBef>
                <a:spcPct val="0"/>
              </a:spcBef>
              <a:defRPr/>
            </a:pPr>
            <a:endParaRPr lang="en-GB" dirty="0"/>
          </a:p>
          <a:p>
            <a:pPr algn="just" eaLnBrk="1" hangingPunct="1">
              <a:spcBef>
                <a:spcPct val="0"/>
              </a:spcBef>
              <a:defRPr/>
            </a:pPr>
            <a:r>
              <a:rPr lang="en-GB" b="1" dirty="0">
                <a:solidFill>
                  <a:srgbClr val="FF0000"/>
                </a:solidFill>
              </a:rPr>
              <a:t>Class Activity 02</a:t>
            </a:r>
          </a:p>
          <a:p>
            <a:pPr algn="just" eaLnBrk="1" hangingPunct="1">
              <a:spcBef>
                <a:spcPct val="0"/>
              </a:spcBef>
              <a:defRPr/>
            </a:pPr>
            <a:endParaRPr lang="en-GB" dirty="0"/>
          </a:p>
          <a:p>
            <a:pPr algn="just" eaLnBrk="1" hangingPunct="1">
              <a:spcBef>
                <a:spcPct val="0"/>
              </a:spcBef>
              <a:defRPr/>
            </a:pPr>
            <a:r>
              <a:rPr lang="en-GB" dirty="0"/>
              <a:t>Consider five decisions you have made today (they could be simple such as taking a turn while driving or even choosing a soda at a convenience store). </a:t>
            </a:r>
          </a:p>
          <a:p>
            <a:pPr marL="0" indent="0" algn="just" eaLnBrk="1" hangingPunct="1">
              <a:spcBef>
                <a:spcPct val="0"/>
              </a:spcBef>
              <a:buNone/>
              <a:defRPr/>
            </a:pPr>
            <a:endParaRPr lang="en-GB" dirty="0"/>
          </a:p>
          <a:p>
            <a:pPr algn="just" eaLnBrk="1" hangingPunct="1">
              <a:spcBef>
                <a:spcPct val="0"/>
              </a:spcBef>
              <a:defRPr/>
            </a:pPr>
            <a:r>
              <a:rPr lang="en-GB" dirty="0"/>
              <a:t>In each case determine the data, information, or knowledge that were involved in the decision.</a:t>
            </a:r>
            <a:endParaRPr lang="en-US" altLang="en-US" sz="2000" dirty="0"/>
          </a:p>
        </p:txBody>
      </p:sp>
    </p:spTree>
    <p:extLst>
      <p:ext uri="{BB962C8B-B14F-4D97-AF65-F5344CB8AC3E}">
        <p14:creationId xmlns:p14="http://schemas.microsoft.com/office/powerpoint/2010/main" val="17178802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2ABFBA-D7B1-57FF-5E31-1F04325868A6}"/>
              </a:ext>
            </a:extLst>
          </p:cNvPr>
          <p:cNvSpPr>
            <a:spLocks noGrp="1"/>
          </p:cNvSpPr>
          <p:nvPr>
            <p:ph type="title"/>
          </p:nvPr>
        </p:nvSpPr>
        <p:spPr>
          <a:xfrm>
            <a:off x="747386" y="2286000"/>
            <a:ext cx="10972800" cy="1143000"/>
          </a:xfrm>
        </p:spPr>
        <p:txBody>
          <a:bodyPr/>
          <a:lstStyle/>
          <a:p>
            <a:r>
              <a:rPr lang="en-US" dirty="0"/>
              <a:t>Thank you!</a:t>
            </a:r>
            <a:endParaRPr lang="en-GB" dirty="0"/>
          </a:p>
        </p:txBody>
      </p:sp>
      <p:sp>
        <p:nvSpPr>
          <p:cNvPr id="2" name="Date Placeholder 1">
            <a:extLst>
              <a:ext uri="{FF2B5EF4-FFF2-40B4-BE49-F238E27FC236}">
                <a16:creationId xmlns:a16="http://schemas.microsoft.com/office/drawing/2014/main" id="{0AC53CF0-5DEB-5141-DBCB-091E507B25F8}"/>
              </a:ext>
            </a:extLst>
          </p:cNvPr>
          <p:cNvSpPr>
            <a:spLocks noGrp="1"/>
          </p:cNvSpPr>
          <p:nvPr>
            <p:ph type="dt" sz="half" idx="10"/>
          </p:nvPr>
        </p:nvSpPr>
        <p:spPr/>
        <p:txBody>
          <a:bodyPr/>
          <a:lstStyle/>
          <a:p>
            <a:pPr>
              <a:defRPr/>
            </a:pPr>
            <a:fld id="{C722D686-4925-4FA7-AF3A-E88CF2F950D4}" type="datetime1">
              <a:rPr lang="en-GB" altLang="en-US" smtClean="0"/>
              <a:pPr>
                <a:defRPr/>
              </a:pPr>
              <a:t>15/01/2023</a:t>
            </a:fld>
            <a:endParaRPr lang="en-GB" altLang="en-US"/>
          </a:p>
        </p:txBody>
      </p:sp>
      <p:sp>
        <p:nvSpPr>
          <p:cNvPr id="3" name="Slide Number Placeholder 2">
            <a:extLst>
              <a:ext uri="{FF2B5EF4-FFF2-40B4-BE49-F238E27FC236}">
                <a16:creationId xmlns:a16="http://schemas.microsoft.com/office/drawing/2014/main" id="{D235B3E0-AA16-C508-43CD-FE11973B6F7C}"/>
              </a:ext>
            </a:extLst>
          </p:cNvPr>
          <p:cNvSpPr>
            <a:spLocks noGrp="1"/>
          </p:cNvSpPr>
          <p:nvPr>
            <p:ph type="sldNum" sz="quarter" idx="11"/>
          </p:nvPr>
        </p:nvSpPr>
        <p:spPr/>
        <p:txBody>
          <a:bodyPr/>
          <a:lstStyle/>
          <a:p>
            <a:fld id="{FC6F8C30-0103-410F-AA91-ACD32DEFD0BB}" type="slidenum">
              <a:rPr lang="en-GB" altLang="en-US" smtClean="0"/>
              <a:pPr/>
              <a:t>39</a:t>
            </a:fld>
            <a:endParaRPr lang="en-GB" altLang="en-US"/>
          </a:p>
        </p:txBody>
      </p:sp>
    </p:spTree>
    <p:extLst>
      <p:ext uri="{BB962C8B-B14F-4D97-AF65-F5344CB8AC3E}">
        <p14:creationId xmlns:p14="http://schemas.microsoft.com/office/powerpoint/2010/main" val="18189564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ads Tie">
  <a:themeElements>
    <a:clrScheme name="Dads Tie.pot 2">
      <a:dk1>
        <a:srgbClr val="000000"/>
      </a:dk1>
      <a:lt1>
        <a:srgbClr val="FFFFFF"/>
      </a:lt1>
      <a:dk2>
        <a:srgbClr val="003366"/>
      </a:dk2>
      <a:lt2>
        <a:srgbClr val="5490A8"/>
      </a:lt2>
      <a:accent1>
        <a:srgbClr val="0099CC"/>
      </a:accent1>
      <a:accent2>
        <a:srgbClr val="3366CC"/>
      </a:accent2>
      <a:accent3>
        <a:srgbClr val="FFFFFF"/>
      </a:accent3>
      <a:accent4>
        <a:srgbClr val="000000"/>
      </a:accent4>
      <a:accent5>
        <a:srgbClr val="AACAE2"/>
      </a:accent5>
      <a:accent6>
        <a:srgbClr val="2D5CB9"/>
      </a:accent6>
      <a:hlink>
        <a:srgbClr val="99CCFF"/>
      </a:hlink>
      <a:folHlink>
        <a:srgbClr val="E1E1B7"/>
      </a:folHlink>
    </a:clrScheme>
    <a:fontScheme name="Dads Tie.pot">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ads Tie.pot 1">
        <a:dk1>
          <a:srgbClr val="5490A8"/>
        </a:dk1>
        <a:lt1>
          <a:srgbClr val="DDDDDD"/>
        </a:lt1>
        <a:dk2>
          <a:srgbClr val="00172E"/>
        </a:dk2>
        <a:lt2>
          <a:srgbClr val="CCECFF"/>
        </a:lt2>
        <a:accent1>
          <a:srgbClr val="0099CC"/>
        </a:accent1>
        <a:accent2>
          <a:srgbClr val="3366CC"/>
        </a:accent2>
        <a:accent3>
          <a:srgbClr val="AAABAD"/>
        </a:accent3>
        <a:accent4>
          <a:srgbClr val="BDBDBD"/>
        </a:accent4>
        <a:accent5>
          <a:srgbClr val="AACAE2"/>
        </a:accent5>
        <a:accent6>
          <a:srgbClr val="2D5CB9"/>
        </a:accent6>
        <a:hlink>
          <a:srgbClr val="99CCFF"/>
        </a:hlink>
        <a:folHlink>
          <a:srgbClr val="E1E1B7"/>
        </a:folHlink>
      </a:clrScheme>
      <a:clrMap bg1="dk2" tx1="lt1" bg2="dk1" tx2="lt2" accent1="accent1" accent2="accent2" accent3="accent3" accent4="accent4" accent5="accent5" accent6="accent6" hlink="hlink" folHlink="folHlink"/>
    </a:extraClrScheme>
    <a:extraClrScheme>
      <a:clrScheme name="Dads Tie.pot 2">
        <a:dk1>
          <a:srgbClr val="000000"/>
        </a:dk1>
        <a:lt1>
          <a:srgbClr val="FFFFFF"/>
        </a:lt1>
        <a:dk2>
          <a:srgbClr val="003366"/>
        </a:dk2>
        <a:lt2>
          <a:srgbClr val="5490A8"/>
        </a:lt2>
        <a:accent1>
          <a:srgbClr val="0099CC"/>
        </a:accent1>
        <a:accent2>
          <a:srgbClr val="3366CC"/>
        </a:accent2>
        <a:accent3>
          <a:srgbClr val="FFFFFF"/>
        </a:accent3>
        <a:accent4>
          <a:srgbClr val="000000"/>
        </a:accent4>
        <a:accent5>
          <a:srgbClr val="AACAE2"/>
        </a:accent5>
        <a:accent6>
          <a:srgbClr val="2D5CB9"/>
        </a:accent6>
        <a:hlink>
          <a:srgbClr val="99CCFF"/>
        </a:hlink>
        <a:folHlink>
          <a:srgbClr val="E1E1B7"/>
        </a:folHlink>
      </a:clrScheme>
      <a:clrMap bg1="lt1" tx1="dk1" bg2="lt2" tx2="dk2" accent1="accent1" accent2="accent2" accent3="accent3" accent4="accent4" accent5="accent5" accent6="accent6" hlink="hlink" folHlink="folHlink"/>
    </a:extraClrScheme>
    <a:extraClrScheme>
      <a:clrScheme name="Dads Tie.po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ads Tie.pot 4">
        <a:dk1>
          <a:srgbClr val="000000"/>
        </a:dk1>
        <a:lt1>
          <a:srgbClr val="FFFFFF"/>
        </a:lt1>
        <a:dk2>
          <a:srgbClr val="666633"/>
        </a:dk2>
        <a:lt2>
          <a:srgbClr val="908A6C"/>
        </a:lt2>
        <a:accent1>
          <a:srgbClr val="808000"/>
        </a:accent1>
        <a:accent2>
          <a:srgbClr val="996633"/>
        </a:accent2>
        <a:accent3>
          <a:srgbClr val="FFFFFF"/>
        </a:accent3>
        <a:accent4>
          <a:srgbClr val="000000"/>
        </a:accent4>
        <a:accent5>
          <a:srgbClr val="C0C0AA"/>
        </a:accent5>
        <a:accent6>
          <a:srgbClr val="8A5C2D"/>
        </a:accent6>
        <a:hlink>
          <a:srgbClr val="CCCC00"/>
        </a:hlink>
        <a:folHlink>
          <a:srgbClr val="D6DEB2"/>
        </a:folHlink>
      </a:clrScheme>
      <a:clrMap bg1="lt1" tx1="dk1" bg2="lt2" tx2="dk2" accent1="accent1" accent2="accent2" accent3="accent3" accent4="accent4" accent5="accent5" accent6="accent6" hlink="hlink" folHlink="folHlink"/>
    </a:extraClrScheme>
    <a:extraClrScheme>
      <a:clrScheme name="Dads Tie.pot 5">
        <a:dk1>
          <a:srgbClr val="000000"/>
        </a:dk1>
        <a:lt1>
          <a:srgbClr val="FFFFFF"/>
        </a:lt1>
        <a:dk2>
          <a:srgbClr val="181848"/>
        </a:dk2>
        <a:lt2>
          <a:srgbClr val="656F97"/>
        </a:lt2>
        <a:accent1>
          <a:srgbClr val="6666FF"/>
        </a:accent1>
        <a:accent2>
          <a:srgbClr val="333399"/>
        </a:accent2>
        <a:accent3>
          <a:srgbClr val="FFFFFF"/>
        </a:accent3>
        <a:accent4>
          <a:srgbClr val="000000"/>
        </a:accent4>
        <a:accent5>
          <a:srgbClr val="B8B8FF"/>
        </a:accent5>
        <a:accent6>
          <a:srgbClr val="2D2D8A"/>
        </a:accent6>
        <a:hlink>
          <a:srgbClr val="9A9ABC"/>
        </a:hlink>
        <a:folHlink>
          <a:srgbClr val="D2B6CE"/>
        </a:folHlink>
      </a:clrScheme>
      <a:clrMap bg1="lt1" tx1="dk1" bg2="lt2" tx2="dk2" accent1="accent1" accent2="accent2" accent3="accent3" accent4="accent4" accent5="accent5" accent6="accent6" hlink="hlink" folHlink="folHlink"/>
    </a:extraClrScheme>
    <a:extraClrScheme>
      <a:clrScheme name="Dads Tie.pot 6">
        <a:dk1>
          <a:srgbClr val="CC0066"/>
        </a:dk1>
        <a:lt1>
          <a:srgbClr val="FFFFFF"/>
        </a:lt1>
        <a:dk2>
          <a:srgbClr val="000000"/>
        </a:dk2>
        <a:lt2>
          <a:srgbClr val="CC0099"/>
        </a:lt2>
        <a:accent1>
          <a:srgbClr val="FF9900"/>
        </a:accent1>
        <a:accent2>
          <a:srgbClr val="CC6600"/>
        </a:accent2>
        <a:accent3>
          <a:srgbClr val="AAAAAA"/>
        </a:accent3>
        <a:accent4>
          <a:srgbClr val="DADADA"/>
        </a:accent4>
        <a:accent5>
          <a:srgbClr val="FFCAAA"/>
        </a:accent5>
        <a:accent6>
          <a:srgbClr val="B95C00"/>
        </a:accent6>
        <a:hlink>
          <a:srgbClr val="009900"/>
        </a:hlink>
        <a:folHlink>
          <a:srgbClr val="A50021"/>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1939</Words>
  <Application>Microsoft Office PowerPoint</Application>
  <PresentationFormat>Widescreen</PresentationFormat>
  <Paragraphs>255</Paragraphs>
  <Slides>39</Slides>
  <Notes>6</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39</vt:i4>
      </vt:variant>
    </vt:vector>
  </HeadingPairs>
  <TitlesOfParts>
    <vt:vector size="54" baseType="lpstr">
      <vt:lpstr>Arial</vt:lpstr>
      <vt:lpstr>Calibri</vt:lpstr>
      <vt:lpstr>Monotype Sorts</vt:lpstr>
      <vt:lpstr>Montserrat Classic</vt:lpstr>
      <vt:lpstr>Montserrat Classic Bold</vt:lpstr>
      <vt:lpstr>Montserrat Light</vt:lpstr>
      <vt:lpstr>Myriad Pro</vt:lpstr>
      <vt:lpstr>Rockwell Condensed</vt:lpstr>
      <vt:lpstr>Times New Roman</vt:lpstr>
      <vt:lpstr>20140311PresentationUWTSDTemplate</vt:lpstr>
      <vt:lpstr>1_20140311PresentationUWTSDTemplate</vt:lpstr>
      <vt:lpstr>Dads Tie</vt:lpstr>
      <vt:lpstr>2_20140311PresentationUWTSDTemplate</vt:lpstr>
      <vt:lpstr>Office Theme</vt:lpstr>
      <vt:lpstr>3_20140311PresentationUWTSDTemplate</vt:lpstr>
      <vt:lpstr>BMSK5106</vt:lpstr>
      <vt:lpstr>A bit about Dr Sujeewa and Dr Sampath…</vt:lpstr>
      <vt:lpstr>Module overview</vt:lpstr>
      <vt:lpstr>Module Aim(s)</vt:lpstr>
      <vt:lpstr>Learning Outcomes</vt:lpstr>
      <vt:lpstr>Evaluation criteria:</vt:lpstr>
      <vt:lpstr>Resources</vt:lpstr>
      <vt:lpstr>Assessment</vt:lpstr>
      <vt:lpstr>Scheme of Work</vt:lpstr>
      <vt:lpstr>In this session we will…..</vt:lpstr>
      <vt:lpstr>In this session we will…..</vt:lpstr>
      <vt:lpstr>PowerPoint Presentation</vt:lpstr>
      <vt:lpstr>What is Data?</vt:lpstr>
      <vt:lpstr>PowerPoint Presentation</vt:lpstr>
      <vt:lpstr>PowerPoint Presentation</vt:lpstr>
      <vt:lpstr>What is Information?</vt:lpstr>
      <vt:lpstr>Examples of Information</vt:lpstr>
      <vt:lpstr>Information – Summary</vt:lpstr>
      <vt:lpstr>PowerPoint Presentation</vt:lpstr>
      <vt:lpstr>PowerPoint Presentation</vt:lpstr>
      <vt:lpstr>PowerPoint Presentation</vt:lpstr>
      <vt:lpstr>Types of Information Processing</vt:lpstr>
      <vt:lpstr>PowerPoint Presentation</vt:lpstr>
      <vt:lpstr>PowerPoint Presentation</vt:lpstr>
      <vt:lpstr>PowerPoint Presentation</vt:lpstr>
      <vt:lpstr>A few notes on Wisdom</vt:lpstr>
      <vt:lpstr>PowerPoint Presentation</vt:lpstr>
      <vt:lpstr>Decision-Making </vt:lpstr>
      <vt:lpstr>Different Decision Types</vt:lpstr>
      <vt:lpstr>PowerPoint Presentation</vt:lpstr>
      <vt:lpstr>PowerPoint Presentation</vt:lpstr>
      <vt:lpstr>Business Rules</vt:lpstr>
      <vt:lpstr>PowerPoint Presentation</vt:lpstr>
      <vt:lpstr>PowerPoint Presentation</vt:lpstr>
      <vt:lpstr>PowerPoint Presentation</vt:lpstr>
      <vt:lpstr>PowerPoint Presentation</vt:lpstr>
      <vt:lpstr>Decision Characteristics and Management Level</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Md Nazmul Hasan</dc:creator>
  <cp:lastModifiedBy>Rodrigo, Liyanage</cp:lastModifiedBy>
  <cp:revision>52</cp:revision>
  <dcterms:created xsi:type="dcterms:W3CDTF">2019-08-12T10:19:02Z</dcterms:created>
  <dcterms:modified xsi:type="dcterms:W3CDTF">2023-01-16T06:12:56Z</dcterms:modified>
</cp:coreProperties>
</file>