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4"/>
  </p:notesMasterIdLst>
  <p:sldIdLst>
    <p:sldId id="719" r:id="rId7"/>
    <p:sldId id="301" r:id="rId8"/>
    <p:sldId id="302" r:id="rId9"/>
    <p:sldId id="750" r:id="rId10"/>
    <p:sldId id="749" r:id="rId11"/>
    <p:sldId id="751" r:id="rId12"/>
    <p:sldId id="791" r:id="rId13"/>
    <p:sldId id="752" r:id="rId14"/>
    <p:sldId id="795" r:id="rId15"/>
    <p:sldId id="798" r:id="rId16"/>
    <p:sldId id="797" r:id="rId17"/>
    <p:sldId id="753" r:id="rId18"/>
    <p:sldId id="754" r:id="rId19"/>
    <p:sldId id="755" r:id="rId20"/>
    <p:sldId id="787" r:id="rId21"/>
    <p:sldId id="785" r:id="rId22"/>
    <p:sldId id="786" r:id="rId23"/>
    <p:sldId id="790" r:id="rId24"/>
    <p:sldId id="763" r:id="rId25"/>
    <p:sldId id="764" r:id="rId26"/>
    <p:sldId id="765" r:id="rId27"/>
    <p:sldId id="767" r:id="rId28"/>
    <p:sldId id="768" r:id="rId29"/>
    <p:sldId id="839" r:id="rId30"/>
    <p:sldId id="794" r:id="rId31"/>
    <p:sldId id="841" r:id="rId32"/>
    <p:sldId id="799" r:id="rId33"/>
    <p:sldId id="757" r:id="rId34"/>
    <p:sldId id="758" r:id="rId35"/>
    <p:sldId id="762" r:id="rId36"/>
    <p:sldId id="766" r:id="rId37"/>
    <p:sldId id="840" r:id="rId38"/>
    <p:sldId id="769" r:id="rId39"/>
    <p:sldId id="770" r:id="rId40"/>
    <p:sldId id="776" r:id="rId41"/>
    <p:sldId id="771" r:id="rId42"/>
    <p:sldId id="777" r:id="rId43"/>
    <p:sldId id="778" r:id="rId44"/>
    <p:sldId id="779" r:id="rId45"/>
    <p:sldId id="780" r:id="rId46"/>
    <p:sldId id="781" r:id="rId47"/>
    <p:sldId id="788" r:id="rId48"/>
    <p:sldId id="774" r:id="rId49"/>
    <p:sldId id="775" r:id="rId50"/>
    <p:sldId id="256" r:id="rId51"/>
    <p:sldId id="800" r:id="rId52"/>
    <p:sldId id="748" r:id="rId53"/>
  </p:sldIdLst>
  <p:sldSz cx="12192000" cy="6858000"/>
  <p:notesSz cx="6858000" cy="9144000"/>
  <p:custDataLst>
    <p:tags r:id="rId5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93BA6-EA3E-4A44-B7AB-48BB41FD0C13}" v="496" dt="2026-10-21T00:38:49.839"/>
    <p1510:client id="{D03689E8-3A3F-4D1D-A464-AB1B8DCC2A27}" v="1" dt="2026-10-21T06:52:18.6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2" d="100"/>
          <a:sy n="72" d="100"/>
        </p:scale>
        <p:origin x="11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tags" Target="tags/tag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viewProps" Target="viewProp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redo custSel addSld delSld modSld sldOrd">
      <pc:chgData name="Stalin Jacob Wilson Packia Dhas" userId="050d7d71-3621-4503-95e8-1c9a9d962492" providerId="ADAL" clId="{3FBC77E1-FE42-4F9E-B4B2-3759F3328945}" dt="2026-10-21T06:53:08.859" v="11383" actId="47"/>
      <pc:docMkLst>
        <pc:docMk/>
      </pc:docMkLst>
      <pc:sldChg chg="addSp delSp modSp add mod">
        <pc:chgData name="Stalin Jacob Wilson Packia Dhas" userId="050d7d71-3621-4503-95e8-1c9a9d962492" providerId="ADAL" clId="{3FBC77E1-FE42-4F9E-B4B2-3759F3328945}" dt="2026-10-19T10:46:32.317" v="894" actId="20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10-19T10:46:32.317" v="894" actId="207"/>
          <ac:spMkLst>
            <pc:docMk/>
            <pc:sldMk cId="1635377456" sldId="25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16.811" v="876"/>
          <ac:spMkLst>
            <pc:docMk/>
            <pc:sldMk cId="1635377456" sldId="25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16.942" v="885"/>
          <ac:spMkLst>
            <pc:docMk/>
            <pc:sldMk cId="1635377456" sldId="256"/>
            <ac:spMk id="4" creationId="{3FA723AC-3AA6-4088-BA97-2867CC48BECC}"/>
          </ac:spMkLst>
        </pc:spChg>
        <pc:picChg chg="add mod">
          <ac:chgData name="Stalin Jacob Wilson Packia Dhas" userId="050d7d71-3621-4503-95e8-1c9a9d962492" providerId="ADAL" clId="{3FBC77E1-FE42-4F9E-B4B2-3759F3328945}" dt="2026-10-19T10:46:20.060" v="891"/>
          <ac:picMkLst>
            <pc:docMk/>
            <pc:sldMk cId="1635377456" sldId="256"/>
            <ac:picMk id="6" creationId="{340BA3D0-D5DA-3859-297B-A5AD6838385D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10-16T19:46:37.768" v="279" actId="6549"/>
        <pc:sldMkLst>
          <pc:docMk/>
          <pc:sldMk cId="775938838" sldId="748"/>
        </pc:sldMkLst>
        <pc:spChg chg="mod">
          <ac:chgData name="Stalin Jacob Wilson Packia Dhas" userId="050d7d71-3621-4503-95e8-1c9a9d962492" providerId="ADAL" clId="{3FBC77E1-FE42-4F9E-B4B2-3759F3328945}" dt="2026-10-16T19:46:37.768" v="279" actId="6549"/>
          <ac:spMkLst>
            <pc:docMk/>
            <pc:sldMk cId="775938838" sldId="748"/>
            <ac:spMk id="4" creationId="{32C3C7A6-E982-4ABF-9D9D-B78A86B2D4DF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10-16T09:00:36.874" v="56" actId="113"/>
        <pc:sldMkLst>
          <pc:docMk/>
          <pc:sldMk cId="91597947" sldId="749"/>
        </pc:sldMkLst>
        <pc:spChg chg="mod">
          <ac:chgData name="Stalin Jacob Wilson Packia Dhas" userId="050d7d71-3621-4503-95e8-1c9a9d962492" providerId="ADAL" clId="{3FBC77E1-FE42-4F9E-B4B2-3759F3328945}" dt="2026-10-16T09:00:36.874" v="56" actId="113"/>
          <ac:spMkLst>
            <pc:docMk/>
            <pc:sldMk cId="91597947" sldId="749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0:17.005" v="11319" actId="6549"/>
        <pc:sldMkLst>
          <pc:docMk/>
          <pc:sldMk cId="3813015641" sldId="751"/>
        </pc:sldMkLst>
        <pc:spChg chg="mod">
          <ac:chgData name="Stalin Jacob Wilson Packia Dhas" userId="050d7d71-3621-4503-95e8-1c9a9d962492" providerId="ADAL" clId="{3FBC77E1-FE42-4F9E-B4B2-3759F3328945}" dt="2026-10-20T20:31:44.229" v="10313" actId="114"/>
          <ac:spMkLst>
            <pc:docMk/>
            <pc:sldMk cId="3813015641" sldId="751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0:27.097" v="11321" actId="6549"/>
        <pc:sldMkLst>
          <pc:docMk/>
          <pc:sldMk cId="3775368326" sldId="752"/>
        </pc:sldMkLst>
        <pc:spChg chg="mod">
          <ac:chgData name="Stalin Jacob Wilson Packia Dhas" userId="050d7d71-3621-4503-95e8-1c9a9d962492" providerId="ADAL" clId="{3FBC77E1-FE42-4F9E-B4B2-3759F3328945}" dt="2026-10-20T21:15:50.270" v="10553" actId="113"/>
          <ac:spMkLst>
            <pc:docMk/>
            <pc:sldMk cId="3775368326" sldId="752"/>
            <ac:spMk id="3" creationId="{00000000-0000-0000-0000-000000000000}"/>
          </ac:spMkLst>
        </pc:spChg>
      </pc:sldChg>
      <pc:sldChg chg="addSp delSp modSp mod modClrScheme chgLayout">
        <pc:chgData name="Stalin Jacob Wilson Packia Dhas" userId="050d7d71-3621-4503-95e8-1c9a9d962492" providerId="ADAL" clId="{3FBC77E1-FE42-4F9E-B4B2-3759F3328945}" dt="2026-10-20T21:23:15.678" v="10572" actId="1076"/>
        <pc:sldMkLst>
          <pc:docMk/>
          <pc:sldMk cId="669605193" sldId="753"/>
        </pc:sldMkLst>
        <pc:spChg chg="mod ord">
          <ac:chgData name="Stalin Jacob Wilson Packia Dhas" userId="050d7d71-3621-4503-95e8-1c9a9d962492" providerId="ADAL" clId="{3FBC77E1-FE42-4F9E-B4B2-3759F3328945}" dt="2026-10-20T21:22:32.459" v="10563" actId="700"/>
          <ac:spMkLst>
            <pc:docMk/>
            <pc:sldMk cId="669605193" sldId="753"/>
            <ac:spMk id="2" creationId="{00000000-0000-0000-0000-000000000000}"/>
          </ac:spMkLst>
        </pc:spChg>
        <pc:spChg chg="mod ord">
          <ac:chgData name="Stalin Jacob Wilson Packia Dhas" userId="050d7d71-3621-4503-95e8-1c9a9d962492" providerId="ADAL" clId="{3FBC77E1-FE42-4F9E-B4B2-3759F3328945}" dt="2026-10-20T21:23:04.595" v="10569" actId="27636"/>
          <ac:spMkLst>
            <pc:docMk/>
            <pc:sldMk cId="669605193" sldId="753"/>
            <ac:spMk id="3" creationId="{00000000-0000-0000-0000-000000000000}"/>
          </ac:spMkLst>
        </pc:spChg>
        <pc:spChg chg="mod ord">
          <ac:chgData name="Stalin Jacob Wilson Packia Dhas" userId="050d7d71-3621-4503-95e8-1c9a9d962492" providerId="ADAL" clId="{3FBC77E1-FE42-4F9E-B4B2-3759F3328945}" dt="2026-10-20T21:22:32.459" v="10563" actId="700"/>
          <ac:spMkLst>
            <pc:docMk/>
            <pc:sldMk cId="669605193" sldId="753"/>
            <ac:spMk id="4" creationId="{7E2EBC05-CB4F-406D-2F45-D8D94E4ABFE4}"/>
          </ac:spMkLst>
        </pc:spChg>
        <pc:spChg chg="mod ord">
          <ac:chgData name="Stalin Jacob Wilson Packia Dhas" userId="050d7d71-3621-4503-95e8-1c9a9d962492" providerId="ADAL" clId="{3FBC77E1-FE42-4F9E-B4B2-3759F3328945}" dt="2026-10-20T21:22:32.459" v="10563" actId="700"/>
          <ac:spMkLst>
            <pc:docMk/>
            <pc:sldMk cId="669605193" sldId="753"/>
            <ac:spMk id="5" creationId="{00000000-0000-0000-0000-000000000000}"/>
          </ac:spMkLst>
        </pc:spChg>
        <pc:spChg chg="add del mod ord">
          <ac:chgData name="Stalin Jacob Wilson Packia Dhas" userId="050d7d71-3621-4503-95e8-1c9a9d962492" providerId="ADAL" clId="{3FBC77E1-FE42-4F9E-B4B2-3759F3328945}" dt="2026-10-20T21:22:32.459" v="10563" actId="700"/>
          <ac:spMkLst>
            <pc:docMk/>
            <pc:sldMk cId="669605193" sldId="753"/>
            <ac:spMk id="6" creationId="{AF35F0EF-3076-73A1-CDF6-F93B2F5B13CD}"/>
          </ac:spMkLst>
        </pc:spChg>
        <pc:spChg chg="add mod">
          <ac:chgData name="Stalin Jacob Wilson Packia Dhas" userId="050d7d71-3621-4503-95e8-1c9a9d962492" providerId="ADAL" clId="{3FBC77E1-FE42-4F9E-B4B2-3759F3328945}" dt="2026-10-20T21:23:15.678" v="10572" actId="1076"/>
          <ac:spMkLst>
            <pc:docMk/>
            <pc:sldMk cId="669605193" sldId="753"/>
            <ac:spMk id="7" creationId="{2AEEA424-4A9D-A59E-1EE0-355349C761A5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10-20T21:24:05.049" v="10574" actId="113"/>
        <pc:sldMkLst>
          <pc:docMk/>
          <pc:sldMk cId="530553569" sldId="754"/>
        </pc:sldMkLst>
        <pc:spChg chg="mod">
          <ac:chgData name="Stalin Jacob Wilson Packia Dhas" userId="050d7d71-3621-4503-95e8-1c9a9d962492" providerId="ADAL" clId="{3FBC77E1-FE42-4F9E-B4B2-3759F3328945}" dt="2026-10-20T21:24:05.049" v="10574" actId="113"/>
          <ac:spMkLst>
            <pc:docMk/>
            <pc:sldMk cId="530553569" sldId="754"/>
            <ac:spMk id="3" creationId="{00000000-0000-0000-0000-000000000000}"/>
          </ac:spMkLst>
        </pc:spChg>
      </pc:sldChg>
      <pc:sldChg chg="addSp delSp modSp mod modNotesTx">
        <pc:chgData name="Stalin Jacob Wilson Packia Dhas" userId="050d7d71-3621-4503-95e8-1c9a9d962492" providerId="ADAL" clId="{3FBC77E1-FE42-4F9E-B4B2-3759F3328945}" dt="2026-10-21T06:50:50.787" v="11325" actId="6549"/>
        <pc:sldMkLst>
          <pc:docMk/>
          <pc:sldMk cId="1759469840" sldId="755"/>
        </pc:sldMkLst>
        <pc:spChg chg="mod">
          <ac:chgData name="Stalin Jacob Wilson Packia Dhas" userId="050d7d71-3621-4503-95e8-1c9a9d962492" providerId="ADAL" clId="{3FBC77E1-FE42-4F9E-B4B2-3759F3328945}" dt="2026-10-16T19:40:47.794" v="270"/>
          <ac:spMkLst>
            <pc:docMk/>
            <pc:sldMk cId="1759469840" sldId="75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FBC77E1-FE42-4F9E-B4B2-3759F3328945}" dt="2026-10-16T19:47:51.226" v="289" actId="1076"/>
          <ac:picMkLst>
            <pc:docMk/>
            <pc:sldMk cId="1759469840" sldId="755"/>
            <ac:picMk id="9" creationId="{708EC157-60AE-90E6-318A-C843E19253F7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1T06:52:09.732" v="11337" actId="6549"/>
        <pc:sldMkLst>
          <pc:docMk/>
          <pc:sldMk cId="1131804748" sldId="757"/>
        </pc:sldMkLst>
        <pc:spChg chg="mod">
          <ac:chgData name="Stalin Jacob Wilson Packia Dhas" userId="050d7d71-3621-4503-95e8-1c9a9d962492" providerId="ADAL" clId="{3FBC77E1-FE42-4F9E-B4B2-3759F3328945}" dt="2026-10-20T22:13:23.949" v="10703" actId="33524"/>
          <ac:spMkLst>
            <pc:docMk/>
            <pc:sldMk cId="1131804748" sldId="757"/>
            <ac:spMk id="6" creationId="{73B35198-9112-FA1A-C159-1A054818BCA6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10-21T06:52:14.512" v="11338" actId="6549"/>
        <pc:sldMkLst>
          <pc:docMk/>
          <pc:sldMk cId="2878459627" sldId="758"/>
        </pc:sldMkLst>
      </pc:sldChg>
      <pc:sldChg chg="addSp modSp mod modNotesTx">
        <pc:chgData name="Stalin Jacob Wilson Packia Dhas" userId="050d7d71-3621-4503-95e8-1c9a9d962492" providerId="ADAL" clId="{3FBC77E1-FE42-4F9E-B4B2-3759F3328945}" dt="2026-10-20T22:41:19.435" v="10799" actId="1076"/>
        <pc:sldMkLst>
          <pc:docMk/>
          <pc:sldMk cId="2509137544" sldId="762"/>
        </pc:sldMkLst>
        <pc:spChg chg="mod">
          <ac:chgData name="Stalin Jacob Wilson Packia Dhas" userId="050d7d71-3621-4503-95e8-1c9a9d962492" providerId="ADAL" clId="{3FBC77E1-FE42-4F9E-B4B2-3759F3328945}" dt="2026-10-20T22:41:19.435" v="10799" actId="1076"/>
          <ac:spMkLst>
            <pc:docMk/>
            <pc:sldMk cId="2509137544" sldId="762"/>
            <ac:spMk id="6" creationId="{73B35198-9112-FA1A-C159-1A054818BCA6}"/>
          </ac:spMkLst>
        </pc:spChg>
        <pc:picChg chg="add mod">
          <ac:chgData name="Stalin Jacob Wilson Packia Dhas" userId="050d7d71-3621-4503-95e8-1c9a9d962492" providerId="ADAL" clId="{3FBC77E1-FE42-4F9E-B4B2-3759F3328945}" dt="2026-10-20T22:41:10.629" v="10798" actId="1076"/>
          <ac:picMkLst>
            <pc:docMk/>
            <pc:sldMk cId="2509137544" sldId="762"/>
            <ac:picMk id="7" creationId="{9ECE5CC2-3C5D-8EF0-0067-430B19422E2A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1T06:51:19.732" v="11329" actId="6549"/>
        <pc:sldMkLst>
          <pc:docMk/>
          <pc:sldMk cId="3604432177" sldId="763"/>
        </pc:sldMkLst>
        <pc:spChg chg="mod">
          <ac:chgData name="Stalin Jacob Wilson Packia Dhas" userId="050d7d71-3621-4503-95e8-1c9a9d962492" providerId="ADAL" clId="{3FBC77E1-FE42-4F9E-B4B2-3759F3328945}" dt="2026-10-20T21:44:13.542" v="10627" actId="113"/>
          <ac:spMkLst>
            <pc:docMk/>
            <pc:sldMk cId="3604432177" sldId="763"/>
            <ac:spMk id="6" creationId="{73B35198-9112-FA1A-C159-1A054818BCA6}"/>
          </ac:spMkLst>
        </pc:spChg>
        <pc:picChg chg="mod">
          <ac:chgData name="Stalin Jacob Wilson Packia Dhas" userId="050d7d71-3621-4503-95e8-1c9a9d962492" providerId="ADAL" clId="{3FBC77E1-FE42-4F9E-B4B2-3759F3328945}" dt="2026-10-17T23:11:23.298" v="425" actId="1076"/>
          <ac:picMkLst>
            <pc:docMk/>
            <pc:sldMk cId="3604432177" sldId="763"/>
            <ac:picMk id="2052" creationId="{6CEDA22F-3F2A-49B3-DF92-1CE49DC6378C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1T06:51:32.370" v="11330" actId="6549"/>
        <pc:sldMkLst>
          <pc:docMk/>
          <pc:sldMk cId="1932671840" sldId="764"/>
        </pc:sldMkLst>
        <pc:spChg chg="mod">
          <ac:chgData name="Stalin Jacob Wilson Packia Dhas" userId="050d7d71-3621-4503-95e8-1c9a9d962492" providerId="ADAL" clId="{3FBC77E1-FE42-4F9E-B4B2-3759F3328945}" dt="2026-10-17T23:18:52.922" v="511" actId="20577"/>
          <ac:spMkLst>
            <pc:docMk/>
            <pc:sldMk cId="1932671840" sldId="764"/>
            <ac:spMk id="6" creationId="{73B35198-9112-FA1A-C159-1A054818BCA6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1:37.479" v="11331" actId="6549"/>
        <pc:sldMkLst>
          <pc:docMk/>
          <pc:sldMk cId="4154094918" sldId="765"/>
        </pc:sldMkLst>
        <pc:spChg chg="mod">
          <ac:chgData name="Stalin Jacob Wilson Packia Dhas" userId="050d7d71-3621-4503-95e8-1c9a9d962492" providerId="ADAL" clId="{3FBC77E1-FE42-4F9E-B4B2-3759F3328945}" dt="2026-10-17T23:20:36.548" v="515" actId="6549"/>
          <ac:spMkLst>
            <pc:docMk/>
            <pc:sldMk cId="4154094918" sldId="765"/>
            <ac:spMk id="6" creationId="{73B35198-9112-FA1A-C159-1A054818BCA6}"/>
          </ac:spMkLst>
        </pc:spChg>
      </pc:sldChg>
      <pc:sldChg chg="modSp add mod modNotesTx">
        <pc:chgData name="Stalin Jacob Wilson Packia Dhas" userId="050d7d71-3621-4503-95e8-1c9a9d962492" providerId="ADAL" clId="{3FBC77E1-FE42-4F9E-B4B2-3759F3328945}" dt="2026-10-21T06:52:22.310" v="11339" actId="6549"/>
        <pc:sldMkLst>
          <pc:docMk/>
          <pc:sldMk cId="3741960436" sldId="766"/>
        </pc:sldMkLst>
        <pc:spChg chg="mod">
          <ac:chgData name="Stalin Jacob Wilson Packia Dhas" userId="050d7d71-3621-4503-95e8-1c9a9d962492" providerId="ADAL" clId="{3FBC77E1-FE42-4F9E-B4B2-3759F3328945}" dt="2026-10-20T22:31:53.480" v="10768" actId="1076"/>
          <ac:spMkLst>
            <pc:docMk/>
            <pc:sldMk cId="3741960436" sldId="766"/>
            <ac:spMk id="6" creationId="{73B35198-9112-FA1A-C159-1A054818BCA6}"/>
          </ac:spMkLst>
        </pc:spChg>
      </pc:sldChg>
      <pc:sldChg chg="modSp del mod">
        <pc:chgData name="Stalin Jacob Wilson Packia Dhas" userId="050d7d71-3621-4503-95e8-1c9a9d962492" providerId="ADAL" clId="{3FBC77E1-FE42-4F9E-B4B2-3759F3328945}" dt="2026-10-20T22:21:21.078" v="10752" actId="2696"/>
        <pc:sldMkLst>
          <pc:docMk/>
          <pc:sldMk cId="3802152685" sldId="766"/>
        </pc:sldMkLst>
      </pc:sldChg>
      <pc:sldChg chg="modSp mod modNotesTx">
        <pc:chgData name="Stalin Jacob Wilson Packia Dhas" userId="050d7d71-3621-4503-95e8-1c9a9d962492" providerId="ADAL" clId="{3FBC77E1-FE42-4F9E-B4B2-3759F3328945}" dt="2026-10-21T06:51:41.387" v="11332" actId="6549"/>
        <pc:sldMkLst>
          <pc:docMk/>
          <pc:sldMk cId="1190706575" sldId="767"/>
        </pc:sldMkLst>
        <pc:spChg chg="mod">
          <ac:chgData name="Stalin Jacob Wilson Packia Dhas" userId="050d7d71-3621-4503-95e8-1c9a9d962492" providerId="ADAL" clId="{3FBC77E1-FE42-4F9E-B4B2-3759F3328945}" dt="2026-10-20T22:09:20.253" v="10629" actId="14100"/>
          <ac:spMkLst>
            <pc:docMk/>
            <pc:sldMk cId="1190706575" sldId="767"/>
            <ac:spMk id="6" creationId="{73B35198-9112-FA1A-C159-1A054818BCA6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10-21T06:52:30.754" v="11341" actId="6549"/>
        <pc:sldMkLst>
          <pc:docMk/>
          <pc:sldMk cId="3599998389" sldId="769"/>
        </pc:sldMkLst>
      </pc:sldChg>
      <pc:sldChg chg="modSp mod modNotesTx">
        <pc:chgData name="Stalin Jacob Wilson Packia Dhas" userId="050d7d71-3621-4503-95e8-1c9a9d962492" providerId="ADAL" clId="{3FBC77E1-FE42-4F9E-B4B2-3759F3328945}" dt="2026-10-21T06:52:36.943" v="11342" actId="6549"/>
        <pc:sldMkLst>
          <pc:docMk/>
          <pc:sldMk cId="3521361000" sldId="770"/>
        </pc:sldMkLst>
        <pc:spChg chg="mod">
          <ac:chgData name="Stalin Jacob Wilson Packia Dhas" userId="050d7d71-3621-4503-95e8-1c9a9d962492" providerId="ADAL" clId="{3FBC77E1-FE42-4F9E-B4B2-3759F3328945}" dt="2026-10-18T20:58:22.666" v="672" actId="6549"/>
          <ac:spMkLst>
            <pc:docMk/>
            <pc:sldMk cId="3521361000" sldId="770"/>
            <ac:spMk id="6" creationId="{73B35198-9112-FA1A-C159-1A054818BCA6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2:45.078" v="11344" actId="6549"/>
        <pc:sldMkLst>
          <pc:docMk/>
          <pc:sldMk cId="2898267605" sldId="771"/>
        </pc:sldMkLst>
        <pc:spChg chg="mod">
          <ac:chgData name="Stalin Jacob Wilson Packia Dhas" userId="050d7d71-3621-4503-95e8-1c9a9d962492" providerId="ADAL" clId="{3FBC77E1-FE42-4F9E-B4B2-3759F3328945}" dt="2026-10-18T21:06:15.217" v="698" actId="27636"/>
          <ac:spMkLst>
            <pc:docMk/>
            <pc:sldMk cId="2898267605" sldId="771"/>
            <ac:spMk id="6" creationId="{73B35198-9112-FA1A-C159-1A054818BCA6}"/>
          </ac:spMkLst>
        </pc:spChg>
      </pc:sldChg>
      <pc:sldChg chg="modSp">
        <pc:chgData name="Stalin Jacob Wilson Packia Dhas" userId="050d7d71-3621-4503-95e8-1c9a9d962492" providerId="ADAL" clId="{3FBC77E1-FE42-4F9E-B4B2-3759F3328945}" dt="2026-10-18T21:14:56.021" v="722"/>
        <pc:sldMkLst>
          <pc:docMk/>
          <pc:sldMk cId="572290660" sldId="774"/>
        </pc:sldMkLst>
        <pc:spChg chg="mod">
          <ac:chgData name="Stalin Jacob Wilson Packia Dhas" userId="050d7d71-3621-4503-95e8-1c9a9d962492" providerId="ADAL" clId="{3FBC77E1-FE42-4F9E-B4B2-3759F3328945}" dt="2026-10-18T21:14:56.021" v="722"/>
          <ac:spMkLst>
            <pc:docMk/>
            <pc:sldMk cId="572290660" sldId="774"/>
            <ac:spMk id="6" creationId="{73B35198-9112-FA1A-C159-1A054818BCA6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2:41.065" v="11343" actId="6549"/>
        <pc:sldMkLst>
          <pc:docMk/>
          <pc:sldMk cId="465017779" sldId="776"/>
        </pc:sldMkLst>
        <pc:spChg chg="mod">
          <ac:chgData name="Stalin Jacob Wilson Packia Dhas" userId="050d7d71-3621-4503-95e8-1c9a9d962492" providerId="ADAL" clId="{3FBC77E1-FE42-4F9E-B4B2-3759F3328945}" dt="2026-10-18T21:02:18.155" v="689"/>
          <ac:spMkLst>
            <pc:docMk/>
            <pc:sldMk cId="465017779" sldId="776"/>
            <ac:spMk id="6" creationId="{73B35198-9112-FA1A-C159-1A054818BCA6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2:50.899" v="11345" actId="6549"/>
        <pc:sldMkLst>
          <pc:docMk/>
          <pc:sldMk cId="2146417532" sldId="778"/>
        </pc:sldMkLst>
        <pc:spChg chg="mod">
          <ac:chgData name="Stalin Jacob Wilson Packia Dhas" userId="050d7d71-3621-4503-95e8-1c9a9d962492" providerId="ADAL" clId="{3FBC77E1-FE42-4F9E-B4B2-3759F3328945}" dt="2026-10-20T23:51:19.307" v="11195" actId="6549"/>
          <ac:spMkLst>
            <pc:docMk/>
            <pc:sldMk cId="2146417532" sldId="778"/>
            <ac:spMk id="6" creationId="{73B35198-9112-FA1A-C159-1A054818BCA6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10-18T21:13:27.745" v="721"/>
        <pc:sldMkLst>
          <pc:docMk/>
          <pc:sldMk cId="3401749273" sldId="781"/>
        </pc:sldMkLst>
        <pc:spChg chg="mod">
          <ac:chgData name="Stalin Jacob Wilson Packia Dhas" userId="050d7d71-3621-4503-95e8-1c9a9d962492" providerId="ADAL" clId="{3FBC77E1-FE42-4F9E-B4B2-3759F3328945}" dt="2026-10-18T21:13:27.745" v="721"/>
          <ac:spMkLst>
            <pc:docMk/>
            <pc:sldMk cId="3401749273" sldId="781"/>
            <ac:spMk id="6" creationId="{73B35198-9112-FA1A-C159-1A054818BCA6}"/>
          </ac:spMkLst>
        </pc:spChg>
      </pc:sldChg>
      <pc:sldChg chg="modSp add del mod ord modNotesTx">
        <pc:chgData name="Stalin Jacob Wilson Packia Dhas" userId="050d7d71-3621-4503-95e8-1c9a9d962492" providerId="ADAL" clId="{3FBC77E1-FE42-4F9E-B4B2-3759F3328945}" dt="2026-10-21T06:46:32.168" v="11318" actId="47"/>
        <pc:sldMkLst>
          <pc:docMk/>
          <pc:sldMk cId="1240007865" sldId="783"/>
        </pc:sldMkLst>
        <pc:spChg chg="mod">
          <ac:chgData name="Stalin Jacob Wilson Packia Dhas" userId="050d7d71-3621-4503-95e8-1c9a9d962492" providerId="ADAL" clId="{3FBC77E1-FE42-4F9E-B4B2-3759F3328945}" dt="2026-10-20T23:30:47.662" v="11077" actId="27636"/>
          <ac:spMkLst>
            <pc:docMk/>
            <pc:sldMk cId="1240007865" sldId="783"/>
            <ac:spMk id="6" creationId="{73B35198-9112-FA1A-C159-1A054818BCA6}"/>
          </ac:spMkLst>
        </pc:spChg>
      </pc:sldChg>
      <pc:sldChg chg="del">
        <pc:chgData name="Stalin Jacob Wilson Packia Dhas" userId="050d7d71-3621-4503-95e8-1c9a9d962492" providerId="ADAL" clId="{3FBC77E1-FE42-4F9E-B4B2-3759F3328945}" dt="2026-10-20T23:06:08.517" v="10983" actId="2696"/>
        <pc:sldMkLst>
          <pc:docMk/>
          <pc:sldMk cId="4015197477" sldId="783"/>
        </pc:sldMkLst>
      </pc:sldChg>
      <pc:sldChg chg="modSp del mod">
        <pc:chgData name="Stalin Jacob Wilson Packia Dhas" userId="050d7d71-3621-4503-95e8-1c9a9d962492" providerId="ADAL" clId="{3FBC77E1-FE42-4F9E-B4B2-3759F3328945}" dt="2026-10-20T21:29:58.592" v="10604" actId="47"/>
        <pc:sldMkLst>
          <pc:docMk/>
          <pc:sldMk cId="2559863450" sldId="784"/>
        </pc:sldMkLst>
        <pc:spChg chg="mod">
          <ac:chgData name="Stalin Jacob Wilson Packia Dhas" userId="050d7d71-3621-4503-95e8-1c9a9d962492" providerId="ADAL" clId="{3FBC77E1-FE42-4F9E-B4B2-3759F3328945}" dt="2026-10-20T21:25:01.966" v="10576" actId="113"/>
          <ac:spMkLst>
            <pc:docMk/>
            <pc:sldMk cId="2559863450" sldId="784"/>
            <ac:spMk id="6" creationId="{73B35198-9112-FA1A-C159-1A054818BCA6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0:58.642" v="11327" actId="6549"/>
        <pc:sldMkLst>
          <pc:docMk/>
          <pc:sldMk cId="527368607" sldId="785"/>
        </pc:sldMkLst>
        <pc:spChg chg="mod">
          <ac:chgData name="Stalin Jacob Wilson Packia Dhas" userId="050d7d71-3621-4503-95e8-1c9a9d962492" providerId="ADAL" clId="{3FBC77E1-FE42-4F9E-B4B2-3759F3328945}" dt="2026-10-20T21:41:18.583" v="10615" actId="6549"/>
          <ac:spMkLst>
            <pc:docMk/>
            <pc:sldMk cId="527368607" sldId="785"/>
            <ac:spMk id="6" creationId="{73B35198-9112-FA1A-C159-1A054818BCA6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1T06:50:54.904" v="11326" actId="6549"/>
        <pc:sldMkLst>
          <pc:docMk/>
          <pc:sldMk cId="218183052" sldId="787"/>
        </pc:sldMkLst>
        <pc:spChg chg="mod">
          <ac:chgData name="Stalin Jacob Wilson Packia Dhas" userId="050d7d71-3621-4503-95e8-1c9a9d962492" providerId="ADAL" clId="{3FBC77E1-FE42-4F9E-B4B2-3759F3328945}" dt="2026-10-20T21:40:34.028" v="10614" actId="14100"/>
          <ac:spMkLst>
            <pc:docMk/>
            <pc:sldMk cId="218183052" sldId="787"/>
            <ac:spMk id="6" creationId="{73B35198-9112-FA1A-C159-1A054818BCA6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10-20T23:55:49.083" v="11198" actId="27636"/>
        <pc:sldMkLst>
          <pc:docMk/>
          <pc:sldMk cId="1057715896" sldId="788"/>
        </pc:sldMkLst>
        <pc:spChg chg="mod">
          <ac:chgData name="Stalin Jacob Wilson Packia Dhas" userId="050d7d71-3621-4503-95e8-1c9a9d962492" providerId="ADAL" clId="{3FBC77E1-FE42-4F9E-B4B2-3759F3328945}" dt="2026-10-20T23:55:49.083" v="11198" actId="27636"/>
          <ac:spMkLst>
            <pc:docMk/>
            <pc:sldMk cId="1057715896" sldId="788"/>
            <ac:spMk id="6" creationId="{73B35198-9112-FA1A-C159-1A054818BCA6}"/>
          </ac:spMkLst>
        </pc:spChg>
      </pc:sldChg>
      <pc:sldChg chg="addSp delSp modSp mod modNotesTx">
        <pc:chgData name="Stalin Jacob Wilson Packia Dhas" userId="050d7d71-3621-4503-95e8-1c9a9d962492" providerId="ADAL" clId="{3FBC77E1-FE42-4F9E-B4B2-3759F3328945}" dt="2026-10-21T06:51:08.310" v="11328" actId="6549"/>
        <pc:sldMkLst>
          <pc:docMk/>
          <pc:sldMk cId="264678729" sldId="790"/>
        </pc:sldMkLst>
        <pc:spChg chg="mod">
          <ac:chgData name="Stalin Jacob Wilson Packia Dhas" userId="050d7d71-3621-4503-95e8-1c9a9d962492" providerId="ADAL" clId="{3FBC77E1-FE42-4F9E-B4B2-3759F3328945}" dt="2026-10-20T21:43:32.126" v="10626" actId="27636"/>
          <ac:spMkLst>
            <pc:docMk/>
            <pc:sldMk cId="264678729" sldId="790"/>
            <ac:spMk id="6" creationId="{73B35198-9112-FA1A-C159-1A054818BCA6}"/>
          </ac:spMkLst>
        </pc:spChg>
      </pc:sldChg>
      <pc:sldChg chg="addSp modSp mod modNotesTx">
        <pc:chgData name="Stalin Jacob Wilson Packia Dhas" userId="050d7d71-3621-4503-95e8-1c9a9d962492" providerId="ADAL" clId="{3FBC77E1-FE42-4F9E-B4B2-3759F3328945}" dt="2026-10-21T06:50:21.993" v="11320" actId="6549"/>
        <pc:sldMkLst>
          <pc:docMk/>
          <pc:sldMk cId="2929792601" sldId="791"/>
        </pc:sldMkLst>
        <pc:spChg chg="mod">
          <ac:chgData name="Stalin Jacob Wilson Packia Dhas" userId="050d7d71-3621-4503-95e8-1c9a9d962492" providerId="ADAL" clId="{3FBC77E1-FE42-4F9E-B4B2-3759F3328945}" dt="2026-10-20T21:15:30.236" v="10550" actId="113"/>
          <ac:spMkLst>
            <pc:docMk/>
            <pc:sldMk cId="2929792601" sldId="791"/>
            <ac:spMk id="3" creationId="{76B03F05-83C1-75C7-814D-DCF3A60F3CBB}"/>
          </ac:spMkLst>
        </pc:spChg>
        <pc:picChg chg="add mod">
          <ac:chgData name="Stalin Jacob Wilson Packia Dhas" userId="050d7d71-3621-4503-95e8-1c9a9d962492" providerId="ADAL" clId="{3FBC77E1-FE42-4F9E-B4B2-3759F3328945}" dt="2026-10-20T20:23:34.775" v="10184" actId="1076"/>
          <ac:picMkLst>
            <pc:docMk/>
            <pc:sldMk cId="2929792601" sldId="791"/>
            <ac:picMk id="7" creationId="{30C4649D-96BC-84C4-2624-976CCA24EC58}"/>
          </ac:picMkLst>
        </pc:picChg>
      </pc:sldChg>
      <pc:sldChg chg="modSp del modNotesTx">
        <pc:chgData name="Stalin Jacob Wilson Packia Dhas" userId="050d7d71-3621-4503-95e8-1c9a9d962492" providerId="ADAL" clId="{3FBC77E1-FE42-4F9E-B4B2-3759F3328945}" dt="2026-10-20T22:21:21.078" v="10752" actId="2696"/>
        <pc:sldMkLst>
          <pc:docMk/>
          <pc:sldMk cId="1829567153" sldId="793"/>
        </pc:sldMkLst>
      </pc:sldChg>
      <pc:sldChg chg="modSp add del mod">
        <pc:chgData name="Stalin Jacob Wilson Packia Dhas" userId="050d7d71-3621-4503-95e8-1c9a9d962492" providerId="ADAL" clId="{3FBC77E1-FE42-4F9E-B4B2-3759F3328945}" dt="2026-10-20T22:29:33.427" v="10766" actId="47"/>
        <pc:sldMkLst>
          <pc:docMk/>
          <pc:sldMk cId="2285824521" sldId="793"/>
        </pc:sldMkLst>
        <pc:spChg chg="mod">
          <ac:chgData name="Stalin Jacob Wilson Packia Dhas" userId="050d7d71-3621-4503-95e8-1c9a9d962492" providerId="ADAL" clId="{3FBC77E1-FE42-4F9E-B4B2-3759F3328945}" dt="2026-10-20T22:23:39.452" v="10754" actId="21"/>
          <ac:spMkLst>
            <pc:docMk/>
            <pc:sldMk cId="2285824521" sldId="793"/>
            <ac:spMk id="6" creationId="{47C389E3-9789-1C60-F3DB-83AC63D28C13}"/>
          </ac:spMkLst>
        </pc:spChg>
      </pc:sldChg>
      <pc:sldChg chg="modSp del mod modNotesTx">
        <pc:chgData name="Stalin Jacob Wilson Packia Dhas" userId="050d7d71-3621-4503-95e8-1c9a9d962492" providerId="ADAL" clId="{3FBC77E1-FE42-4F9E-B4B2-3759F3328945}" dt="2026-10-20T23:06:08.517" v="10983" actId="2696"/>
        <pc:sldMkLst>
          <pc:docMk/>
          <pc:sldMk cId="2955415435" sldId="794"/>
        </pc:sldMkLst>
        <pc:spChg chg="mod">
          <ac:chgData name="Stalin Jacob Wilson Packia Dhas" userId="050d7d71-3621-4503-95e8-1c9a9d962492" providerId="ADAL" clId="{3FBC77E1-FE42-4F9E-B4B2-3759F3328945}" dt="2026-10-20T22:36:22.840" v="10781" actId="20577"/>
          <ac:spMkLst>
            <pc:docMk/>
            <pc:sldMk cId="2955415435" sldId="794"/>
            <ac:spMk id="6" creationId="{C171C73D-750E-3F80-9E2D-F8318CDE96E0}"/>
          </ac:spMkLst>
        </pc:spChg>
      </pc:sldChg>
      <pc:sldChg chg="modSp add mod modNotesTx">
        <pc:chgData name="Stalin Jacob Wilson Packia Dhas" userId="050d7d71-3621-4503-95e8-1c9a9d962492" providerId="ADAL" clId="{3FBC77E1-FE42-4F9E-B4B2-3759F3328945}" dt="2026-10-21T06:51:54.786" v="11334" actId="6549"/>
        <pc:sldMkLst>
          <pc:docMk/>
          <pc:sldMk cId="4170021972" sldId="794"/>
        </pc:sldMkLst>
        <pc:spChg chg="mod">
          <ac:chgData name="Stalin Jacob Wilson Packia Dhas" userId="050d7d71-3621-4503-95e8-1c9a9d962492" providerId="ADAL" clId="{3FBC77E1-FE42-4F9E-B4B2-3759F3328945}" dt="2026-10-20T23:38:03.119" v="11114" actId="20577"/>
          <ac:spMkLst>
            <pc:docMk/>
            <pc:sldMk cId="4170021972" sldId="794"/>
            <ac:spMk id="6" creationId="{C171C73D-750E-3F80-9E2D-F8318CDE96E0}"/>
          </ac:spMkLst>
        </pc:spChg>
      </pc:sldChg>
      <pc:sldChg chg="addSp delSp modSp add mod modNotesTx">
        <pc:chgData name="Stalin Jacob Wilson Packia Dhas" userId="050d7d71-3621-4503-95e8-1c9a9d962492" providerId="ADAL" clId="{3FBC77E1-FE42-4F9E-B4B2-3759F3328945}" dt="2026-10-21T06:50:31.846" v="11322" actId="6549"/>
        <pc:sldMkLst>
          <pc:docMk/>
          <pc:sldMk cId="1514767273" sldId="795"/>
        </pc:sldMkLst>
        <pc:spChg chg="mod">
          <ac:chgData name="Stalin Jacob Wilson Packia Dhas" userId="050d7d71-3621-4503-95e8-1c9a9d962492" providerId="ADAL" clId="{3FBC77E1-FE42-4F9E-B4B2-3759F3328945}" dt="2026-10-16T19:35:29.250" v="253" actId="27636"/>
          <ac:spMkLst>
            <pc:docMk/>
            <pc:sldMk cId="1514767273" sldId="795"/>
            <ac:spMk id="2" creationId="{439A328F-F7DD-5C89-9451-53DE254C4F74}"/>
          </ac:spMkLst>
        </pc:spChg>
        <pc:spChg chg="mod">
          <ac:chgData name="Stalin Jacob Wilson Packia Dhas" userId="050d7d71-3621-4503-95e8-1c9a9d962492" providerId="ADAL" clId="{3FBC77E1-FE42-4F9E-B4B2-3759F3328945}" dt="2026-10-20T20:58:08.017" v="10386" actId="14100"/>
          <ac:spMkLst>
            <pc:docMk/>
            <pc:sldMk cId="1514767273" sldId="795"/>
            <ac:spMk id="3" creationId="{62B80E22-102D-A399-31A7-F43B7B7DFA2E}"/>
          </ac:spMkLst>
        </pc:spChg>
        <pc:picChg chg="add del mod">
          <ac:chgData name="Stalin Jacob Wilson Packia Dhas" userId="050d7d71-3621-4503-95e8-1c9a9d962492" providerId="ADAL" clId="{3FBC77E1-FE42-4F9E-B4B2-3759F3328945}" dt="2026-10-20T20:57:58.558" v="10383" actId="478"/>
          <ac:picMkLst>
            <pc:docMk/>
            <pc:sldMk cId="1514767273" sldId="795"/>
            <ac:picMk id="7" creationId="{C3B03964-30BE-E62F-E1F2-8C775CFCC188}"/>
          </ac:picMkLst>
        </pc:picChg>
        <pc:picChg chg="add mod">
          <ac:chgData name="Stalin Jacob Wilson Packia Dhas" userId="050d7d71-3621-4503-95e8-1c9a9d962492" providerId="ADAL" clId="{3FBC77E1-FE42-4F9E-B4B2-3759F3328945}" dt="2026-10-20T20:58:10.548" v="10387" actId="1076"/>
          <ac:picMkLst>
            <pc:docMk/>
            <pc:sldMk cId="1514767273" sldId="795"/>
            <ac:picMk id="8" creationId="{BF812C69-1A51-653A-FDB0-2B625F9F86B1}"/>
          </ac:picMkLst>
        </pc:picChg>
      </pc:sldChg>
      <pc:sldChg chg="addSp modSp add mod modNotesTx">
        <pc:chgData name="Stalin Jacob Wilson Packia Dhas" userId="050d7d71-3621-4503-95e8-1c9a9d962492" providerId="ADAL" clId="{3FBC77E1-FE42-4F9E-B4B2-3759F3328945}" dt="2026-10-21T06:50:43.256" v="11324" actId="6549"/>
        <pc:sldMkLst>
          <pc:docMk/>
          <pc:sldMk cId="2843176747" sldId="797"/>
        </pc:sldMkLst>
        <pc:spChg chg="mod">
          <ac:chgData name="Stalin Jacob Wilson Packia Dhas" userId="050d7d71-3621-4503-95e8-1c9a9d962492" providerId="ADAL" clId="{3FBC77E1-FE42-4F9E-B4B2-3759F3328945}" dt="2026-10-20T21:18:04.222" v="10558" actId="113"/>
          <ac:spMkLst>
            <pc:docMk/>
            <pc:sldMk cId="2843176747" sldId="797"/>
            <ac:spMk id="3" creationId="{25F82EC1-5278-07AB-2B24-695E7AC198B9}"/>
          </ac:spMkLst>
        </pc:spChg>
        <pc:picChg chg="add mod">
          <ac:chgData name="Stalin Jacob Wilson Packia Dhas" userId="050d7d71-3621-4503-95e8-1c9a9d962492" providerId="ADAL" clId="{3FBC77E1-FE42-4F9E-B4B2-3759F3328945}" dt="2026-10-16T19:35:14.382" v="251" actId="1076"/>
          <ac:picMkLst>
            <pc:docMk/>
            <pc:sldMk cId="2843176747" sldId="797"/>
            <ac:picMk id="7" creationId="{21E9C3EE-B34F-E4A8-E804-CF9BF05E0966}"/>
          </ac:picMkLst>
        </pc:picChg>
      </pc:sldChg>
      <pc:sldChg chg="addSp modSp add mod ord modNotesTx">
        <pc:chgData name="Stalin Jacob Wilson Packia Dhas" userId="050d7d71-3621-4503-95e8-1c9a9d962492" providerId="ADAL" clId="{3FBC77E1-FE42-4F9E-B4B2-3759F3328945}" dt="2026-10-21T06:50:36.560" v="11323" actId="6549"/>
        <pc:sldMkLst>
          <pc:docMk/>
          <pc:sldMk cId="24253161" sldId="798"/>
        </pc:sldMkLst>
        <pc:spChg chg="mod">
          <ac:chgData name="Stalin Jacob Wilson Packia Dhas" userId="050d7d71-3621-4503-95e8-1c9a9d962492" providerId="ADAL" clId="{3FBC77E1-FE42-4F9E-B4B2-3759F3328945}" dt="2026-10-20T21:17:42.188" v="10556" actId="113"/>
          <ac:spMkLst>
            <pc:docMk/>
            <pc:sldMk cId="24253161" sldId="798"/>
            <ac:spMk id="3" creationId="{D18ED2A5-4B68-4F37-D52C-C5E8F9D3380C}"/>
          </ac:spMkLst>
        </pc:spChg>
        <pc:picChg chg="add mod">
          <ac:chgData name="Stalin Jacob Wilson Packia Dhas" userId="050d7d71-3621-4503-95e8-1c9a9d962492" providerId="ADAL" clId="{3FBC77E1-FE42-4F9E-B4B2-3759F3328945}" dt="2026-10-20T21:06:27.728" v="10537" actId="1076"/>
          <ac:picMkLst>
            <pc:docMk/>
            <pc:sldMk cId="24253161" sldId="798"/>
            <ac:picMk id="7" creationId="{F0D27D18-FC0B-00F9-3071-B3F9A4CE9ED7}"/>
          </ac:picMkLst>
        </pc:picChg>
      </pc:sldChg>
      <pc:sldChg chg="add modNotesTx">
        <pc:chgData name="Stalin Jacob Wilson Packia Dhas" userId="050d7d71-3621-4503-95e8-1c9a9d962492" providerId="ADAL" clId="{3FBC77E1-FE42-4F9E-B4B2-3759F3328945}" dt="2026-10-21T06:52:05.726" v="11336" actId="6549"/>
        <pc:sldMkLst>
          <pc:docMk/>
          <pc:sldMk cId="1773711893" sldId="799"/>
        </pc:sldMkLst>
      </pc:sldChg>
      <pc:sldChg chg="addSp modSp add del mod">
        <pc:chgData name="Stalin Jacob Wilson Packia Dhas" userId="050d7d71-3621-4503-95e8-1c9a9d962492" providerId="ADAL" clId="{3FBC77E1-FE42-4F9E-B4B2-3759F3328945}" dt="2026-10-20T23:06:08.517" v="10983" actId="2696"/>
        <pc:sldMkLst>
          <pc:docMk/>
          <pc:sldMk cId="2749282558" sldId="799"/>
        </pc:sldMkLst>
      </pc:sldChg>
      <pc:sldChg chg="delSp modSp add mod">
        <pc:chgData name="Stalin Jacob Wilson Packia Dhas" userId="050d7d71-3621-4503-95e8-1c9a9d962492" providerId="ADAL" clId="{3FBC77E1-FE42-4F9E-B4B2-3759F3328945}" dt="2026-10-19T13:27:17.004" v="10159" actId="20577"/>
        <pc:sldMkLst>
          <pc:docMk/>
          <pc:sldMk cId="3863311216" sldId="800"/>
        </pc:sldMkLst>
        <pc:spChg chg="mod">
          <ac:chgData name="Stalin Jacob Wilson Packia Dhas" userId="050d7d71-3621-4503-95e8-1c9a9d962492" providerId="ADAL" clId="{3FBC77E1-FE42-4F9E-B4B2-3759F3328945}" dt="2026-10-18T21:15:23.927" v="737" actId="20577"/>
          <ac:spMkLst>
            <pc:docMk/>
            <pc:sldMk cId="3863311216" sldId="800"/>
            <ac:spMk id="2" creationId="{12E7C787-D0CA-3389-F1AB-8A14CC312070}"/>
          </ac:spMkLst>
        </pc:spChg>
        <pc:spChg chg="mod">
          <ac:chgData name="Stalin Jacob Wilson Packia Dhas" userId="050d7d71-3621-4503-95e8-1c9a9d962492" providerId="ADAL" clId="{3FBC77E1-FE42-4F9E-B4B2-3759F3328945}" dt="2026-10-19T13:27:17.004" v="10159" actId="20577"/>
          <ac:spMkLst>
            <pc:docMk/>
            <pc:sldMk cId="3863311216" sldId="800"/>
            <ac:spMk id="6" creationId="{D3FE4ED6-65E7-E8B8-4A80-72464A402EEF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0.211" v="11346" actId="47"/>
        <pc:sldMkLst>
          <pc:docMk/>
          <pc:sldMk cId="3924804383" sldId="801"/>
        </pc:sldMkLst>
        <pc:spChg chg="mod">
          <ac:chgData name="Stalin Jacob Wilson Packia Dhas" userId="050d7d71-3621-4503-95e8-1c9a9d962492" providerId="ADAL" clId="{3FBC77E1-FE42-4F9E-B4B2-3759F3328945}" dt="2026-10-19T10:50:37.012" v="9945" actId="404"/>
          <ac:spMkLst>
            <pc:docMk/>
            <pc:sldMk cId="3924804383" sldId="80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44.015" v="899"/>
          <ac:spMkLst>
            <pc:docMk/>
            <pc:sldMk cId="3924804383" sldId="80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44.156" v="910"/>
          <ac:spMkLst>
            <pc:docMk/>
            <pc:sldMk cId="3924804383" sldId="801"/>
            <ac:spMk id="4" creationId="{F9866CB4-8605-4B7F-A294-D20501E8D1E4}"/>
          </ac:spMkLst>
        </pc:spChg>
        <pc:spChg chg="add mod">
          <ac:chgData name="Stalin Jacob Wilson Packia Dhas" userId="050d7d71-3621-4503-95e8-1c9a9d962492" providerId="ADAL" clId="{3FBC77E1-FE42-4F9E-B4B2-3759F3328945}" dt="2026-10-19T10:46:47.765" v="1176"/>
          <ac:spMkLst>
            <pc:docMk/>
            <pc:sldMk cId="3924804383" sldId="801"/>
            <ac:spMk id="5" creationId="{916E39CA-22A2-4285-8771-2DEC6EBE74FF}"/>
          </ac:spMkLst>
        </pc:spChg>
        <pc:spChg chg="add mod">
          <ac:chgData name="Stalin Jacob Wilson Packia Dhas" userId="050d7d71-3621-4503-95e8-1c9a9d962492" providerId="ADAL" clId="{3FBC77E1-FE42-4F9E-B4B2-3759F3328945}" dt="2026-10-19T10:46:44.198" v="929"/>
          <ac:spMkLst>
            <pc:docMk/>
            <pc:sldMk cId="3924804383" sldId="801"/>
            <ac:spMk id="6" creationId="{E81FB752-7FB8-467B-8231-FFD6C7E5850F}"/>
          </ac:spMkLst>
        </pc:spChg>
        <pc:spChg chg="add mod">
          <ac:chgData name="Stalin Jacob Wilson Packia Dhas" userId="050d7d71-3621-4503-95e8-1c9a9d962492" providerId="ADAL" clId="{3FBC77E1-FE42-4F9E-B4B2-3759F3328945}" dt="2026-10-19T10:46:44.214" v="936"/>
          <ac:spMkLst>
            <pc:docMk/>
            <pc:sldMk cId="3924804383" sldId="801"/>
            <ac:spMk id="7" creationId="{867D22D6-DB50-4AD3-A5CD-97EF7A15CDEE}"/>
          </ac:spMkLst>
        </pc:spChg>
        <pc:spChg chg="add mod">
          <ac:chgData name="Stalin Jacob Wilson Packia Dhas" userId="050d7d71-3621-4503-95e8-1c9a9d962492" providerId="ADAL" clId="{3FBC77E1-FE42-4F9E-B4B2-3759F3328945}" dt="2026-10-19T10:46:47.773" v="1180"/>
          <ac:spMkLst>
            <pc:docMk/>
            <pc:sldMk cId="3924804383" sldId="801"/>
            <ac:spMk id="8" creationId="{CB63B8C4-7796-44DB-8D85-1FABB47312B8}"/>
          </ac:spMkLst>
        </pc:spChg>
        <pc:spChg chg="add mod">
          <ac:chgData name="Stalin Jacob Wilson Packia Dhas" userId="050d7d71-3621-4503-95e8-1c9a9d962492" providerId="ADAL" clId="{3FBC77E1-FE42-4F9E-B4B2-3759F3328945}" dt="2026-10-19T10:46:47.765" v="1177"/>
          <ac:spMkLst>
            <pc:docMk/>
            <pc:sldMk cId="3924804383" sldId="801"/>
            <ac:spMk id="9" creationId="{BB27E752-E066-40C7-B3CC-2DDBE11A79F9}"/>
          </ac:spMkLst>
        </pc:spChg>
        <pc:spChg chg="add mod">
          <ac:chgData name="Stalin Jacob Wilson Packia Dhas" userId="050d7d71-3621-4503-95e8-1c9a9d962492" providerId="ADAL" clId="{3FBC77E1-FE42-4F9E-B4B2-3759F3328945}" dt="2026-10-19T10:46:47.773" v="1178"/>
          <ac:spMkLst>
            <pc:docMk/>
            <pc:sldMk cId="3924804383" sldId="801"/>
            <ac:spMk id="10" creationId="{65602B1D-0BA5-431D-B002-3A805BB88EE8}"/>
          </ac:spMkLst>
        </pc:spChg>
        <pc:spChg chg="add mod">
          <ac:chgData name="Stalin Jacob Wilson Packia Dhas" userId="050d7d71-3621-4503-95e8-1c9a9d962492" providerId="ADAL" clId="{3FBC77E1-FE42-4F9E-B4B2-3759F3328945}" dt="2026-10-19T10:46:44.590" v="969"/>
          <ac:spMkLst>
            <pc:docMk/>
            <pc:sldMk cId="3924804383" sldId="801"/>
            <ac:spMk id="11" creationId="{CEAE40DE-EDE1-4C1A-B27F-D9BED7ADB181}"/>
          </ac:spMkLst>
        </pc:spChg>
        <pc:spChg chg="add mod">
          <ac:chgData name="Stalin Jacob Wilson Packia Dhas" userId="050d7d71-3621-4503-95e8-1c9a9d962492" providerId="ADAL" clId="{3FBC77E1-FE42-4F9E-B4B2-3759F3328945}" dt="2026-10-19T10:46:44.607" v="978"/>
          <ac:spMkLst>
            <pc:docMk/>
            <pc:sldMk cId="3924804383" sldId="801"/>
            <ac:spMk id="12" creationId="{D10D5FDA-344C-4690-94D7-872FC0D6DE95}"/>
          </ac:spMkLst>
        </pc:spChg>
        <pc:spChg chg="add mod">
          <ac:chgData name="Stalin Jacob Wilson Packia Dhas" userId="050d7d71-3621-4503-95e8-1c9a9d962492" providerId="ADAL" clId="{3FBC77E1-FE42-4F9E-B4B2-3759F3328945}" dt="2026-10-19T10:46:44.632" v="989"/>
          <ac:spMkLst>
            <pc:docMk/>
            <pc:sldMk cId="3924804383" sldId="801"/>
            <ac:spMk id="13" creationId="{B432665D-1305-4CCC-AF00-CF210E626D1F}"/>
          </ac:spMkLst>
        </pc:spChg>
        <pc:spChg chg="add mod">
          <ac:chgData name="Stalin Jacob Wilson Packia Dhas" userId="050d7d71-3621-4503-95e8-1c9a9d962492" providerId="ADAL" clId="{3FBC77E1-FE42-4F9E-B4B2-3759F3328945}" dt="2026-10-19T10:46:44.657" v="999"/>
          <ac:spMkLst>
            <pc:docMk/>
            <pc:sldMk cId="3924804383" sldId="801"/>
            <ac:spMk id="14" creationId="{F336707E-A886-483F-A931-CB4FC02DD757}"/>
          </ac:spMkLst>
        </pc:spChg>
        <pc:spChg chg="add mod">
          <ac:chgData name="Stalin Jacob Wilson Packia Dhas" userId="050d7d71-3621-4503-95e8-1c9a9d962492" providerId="ADAL" clId="{3FBC77E1-FE42-4F9E-B4B2-3759F3328945}" dt="2026-10-19T10:46:44.682" v="1009"/>
          <ac:spMkLst>
            <pc:docMk/>
            <pc:sldMk cId="3924804383" sldId="801"/>
            <ac:spMk id="15" creationId="{B2A50CB1-FA27-4E50-9AE7-37AF90D2366D}"/>
          </ac:spMkLst>
        </pc:spChg>
        <pc:spChg chg="add mod">
          <ac:chgData name="Stalin Jacob Wilson Packia Dhas" userId="050d7d71-3621-4503-95e8-1c9a9d962492" providerId="ADAL" clId="{3FBC77E1-FE42-4F9E-B4B2-3759F3328945}" dt="2026-10-19T10:46:44.707" v="1018"/>
          <ac:spMkLst>
            <pc:docMk/>
            <pc:sldMk cId="3924804383" sldId="801"/>
            <ac:spMk id="16" creationId="{B6B40062-3B77-49EA-8ECA-7855FE4269ED}"/>
          </ac:spMkLst>
        </pc:spChg>
        <pc:spChg chg="add mod">
          <ac:chgData name="Stalin Jacob Wilson Packia Dhas" userId="050d7d71-3621-4503-95e8-1c9a9d962492" providerId="ADAL" clId="{3FBC77E1-FE42-4F9E-B4B2-3759F3328945}" dt="2026-10-19T10:46:44.732" v="1029"/>
          <ac:spMkLst>
            <pc:docMk/>
            <pc:sldMk cId="3924804383" sldId="801"/>
            <ac:spMk id="17" creationId="{E7784D20-B825-4EF0-8D0C-641E0AC8E947}"/>
          </ac:spMkLst>
        </pc:spChg>
        <pc:spChg chg="add mod">
          <ac:chgData name="Stalin Jacob Wilson Packia Dhas" userId="050d7d71-3621-4503-95e8-1c9a9d962492" providerId="ADAL" clId="{3FBC77E1-FE42-4F9E-B4B2-3759F3328945}" dt="2026-10-19T10:46:44.757" v="1039"/>
          <ac:spMkLst>
            <pc:docMk/>
            <pc:sldMk cId="3924804383" sldId="801"/>
            <ac:spMk id="18" creationId="{DB7516A1-E2D4-47D7-8C05-4BACD7EA46C3}"/>
          </ac:spMkLst>
        </pc:spChg>
        <pc:spChg chg="add mod">
          <ac:chgData name="Stalin Jacob Wilson Packia Dhas" userId="050d7d71-3621-4503-95e8-1c9a9d962492" providerId="ADAL" clId="{3FBC77E1-FE42-4F9E-B4B2-3759F3328945}" dt="2026-10-19T10:46:44.773" v="1049"/>
          <ac:spMkLst>
            <pc:docMk/>
            <pc:sldMk cId="3924804383" sldId="801"/>
            <ac:spMk id="19" creationId="{C3994B20-CF69-42F4-BFBA-774F82AF86F2}"/>
          </ac:spMkLst>
        </pc:spChg>
        <pc:spChg chg="add mod">
          <ac:chgData name="Stalin Jacob Wilson Packia Dhas" userId="050d7d71-3621-4503-95e8-1c9a9d962492" providerId="ADAL" clId="{3FBC77E1-FE42-4F9E-B4B2-3759F3328945}" dt="2026-10-19T10:46:44.790" v="1058"/>
          <ac:spMkLst>
            <pc:docMk/>
            <pc:sldMk cId="3924804383" sldId="801"/>
            <ac:spMk id="20" creationId="{B060A3A0-A644-4FD1-B787-0FA31DED0F51}"/>
          </ac:spMkLst>
        </pc:spChg>
        <pc:spChg chg="add mod">
          <ac:chgData name="Stalin Jacob Wilson Packia Dhas" userId="050d7d71-3621-4503-95e8-1c9a9d962492" providerId="ADAL" clId="{3FBC77E1-FE42-4F9E-B4B2-3759F3328945}" dt="2026-10-19T10:46:44.818" v="1069"/>
          <ac:spMkLst>
            <pc:docMk/>
            <pc:sldMk cId="3924804383" sldId="801"/>
            <ac:spMk id="21" creationId="{9ED92A4C-DE32-483F-9DD8-CD5DA4E33264}"/>
          </ac:spMkLst>
        </pc:spChg>
        <pc:spChg chg="add mod">
          <ac:chgData name="Stalin Jacob Wilson Packia Dhas" userId="050d7d71-3621-4503-95e8-1c9a9d962492" providerId="ADAL" clId="{3FBC77E1-FE42-4F9E-B4B2-3759F3328945}" dt="2026-10-19T10:46:44.840" v="1079"/>
          <ac:spMkLst>
            <pc:docMk/>
            <pc:sldMk cId="3924804383" sldId="801"/>
            <ac:spMk id="22" creationId="{8CFCCA44-65D9-4248-BC4B-B8F0D5BD809E}"/>
          </ac:spMkLst>
        </pc:spChg>
        <pc:spChg chg="add mod">
          <ac:chgData name="Stalin Jacob Wilson Packia Dhas" userId="050d7d71-3621-4503-95e8-1c9a9d962492" providerId="ADAL" clId="{3FBC77E1-FE42-4F9E-B4B2-3759F3328945}" dt="2026-10-19T10:46:44.865" v="1089"/>
          <ac:spMkLst>
            <pc:docMk/>
            <pc:sldMk cId="3924804383" sldId="801"/>
            <ac:spMk id="23" creationId="{8671F8BB-B029-4261-92B1-87DD48BD0299}"/>
          </ac:spMkLst>
        </pc:spChg>
        <pc:spChg chg="add mod">
          <ac:chgData name="Stalin Jacob Wilson Packia Dhas" userId="050d7d71-3621-4503-95e8-1c9a9d962492" providerId="ADAL" clId="{3FBC77E1-FE42-4F9E-B4B2-3759F3328945}" dt="2026-10-19T10:46:44.890" v="1098"/>
          <ac:spMkLst>
            <pc:docMk/>
            <pc:sldMk cId="3924804383" sldId="801"/>
            <ac:spMk id="24" creationId="{C2115427-2B1F-4200-87F7-91D28D4BDAAB}"/>
          </ac:spMkLst>
        </pc:spChg>
        <pc:spChg chg="add mod">
          <ac:chgData name="Stalin Jacob Wilson Packia Dhas" userId="050d7d71-3621-4503-95e8-1c9a9d962492" providerId="ADAL" clId="{3FBC77E1-FE42-4F9E-B4B2-3759F3328945}" dt="2026-10-19T10:46:44.907" v="1109"/>
          <ac:spMkLst>
            <pc:docMk/>
            <pc:sldMk cId="3924804383" sldId="801"/>
            <ac:spMk id="25" creationId="{CD4FFFA3-0695-4DB6-82C1-4D78AABFE63F}"/>
          </ac:spMkLst>
        </pc:spChg>
        <pc:spChg chg="add mod">
          <ac:chgData name="Stalin Jacob Wilson Packia Dhas" userId="050d7d71-3621-4503-95e8-1c9a9d962492" providerId="ADAL" clId="{3FBC77E1-FE42-4F9E-B4B2-3759F3328945}" dt="2026-10-19T10:46:44.923" v="1119"/>
          <ac:spMkLst>
            <pc:docMk/>
            <pc:sldMk cId="3924804383" sldId="801"/>
            <ac:spMk id="26" creationId="{21CA7B23-2432-403E-86A3-F942C183675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0.401" v="11347" actId="47"/>
        <pc:sldMkLst>
          <pc:docMk/>
          <pc:sldMk cId="2160301450" sldId="802"/>
        </pc:sldMkLst>
        <pc:spChg chg="mod">
          <ac:chgData name="Stalin Jacob Wilson Packia Dhas" userId="050d7d71-3621-4503-95e8-1c9a9d962492" providerId="ADAL" clId="{3FBC77E1-FE42-4F9E-B4B2-3759F3328945}" dt="2026-10-19T10:50:43.677" v="9947" actId="404"/>
          <ac:spMkLst>
            <pc:docMk/>
            <pc:sldMk cId="2160301450" sldId="80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47.240" v="1124"/>
          <ac:spMkLst>
            <pc:docMk/>
            <pc:sldMk cId="2160301450" sldId="80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47.365" v="1135"/>
          <ac:spMkLst>
            <pc:docMk/>
            <pc:sldMk cId="2160301450" sldId="802"/>
            <ac:spMk id="4" creationId="{49E21657-7BC8-4872-9C35-F84541FF7441}"/>
          </ac:spMkLst>
        </pc:spChg>
        <pc:spChg chg="add mod">
          <ac:chgData name="Stalin Jacob Wilson Packia Dhas" userId="050d7d71-3621-4503-95e8-1c9a9d962492" providerId="ADAL" clId="{3FBC77E1-FE42-4F9E-B4B2-3759F3328945}" dt="2026-10-19T10:46:47.773" v="1181"/>
          <ac:spMkLst>
            <pc:docMk/>
            <pc:sldMk cId="2160301450" sldId="802"/>
            <ac:spMk id="5" creationId="{8F7DD753-0DD1-4440-BB41-DBD1F44E4851}"/>
          </ac:spMkLst>
        </pc:spChg>
        <pc:spChg chg="add mod">
          <ac:chgData name="Stalin Jacob Wilson Packia Dhas" userId="050d7d71-3621-4503-95e8-1c9a9d962492" providerId="ADAL" clId="{3FBC77E1-FE42-4F9E-B4B2-3759F3328945}" dt="2026-10-19T10:46:47.373" v="1154"/>
          <ac:spMkLst>
            <pc:docMk/>
            <pc:sldMk cId="2160301450" sldId="802"/>
            <ac:spMk id="6" creationId="{417CC436-0DA3-40FD-86FB-3793422A635B}"/>
          </ac:spMkLst>
        </pc:spChg>
        <pc:spChg chg="add mod">
          <ac:chgData name="Stalin Jacob Wilson Packia Dhas" userId="050d7d71-3621-4503-95e8-1c9a9d962492" providerId="ADAL" clId="{3FBC77E1-FE42-4F9E-B4B2-3759F3328945}" dt="2026-10-19T10:46:47.373" v="1161"/>
          <ac:spMkLst>
            <pc:docMk/>
            <pc:sldMk cId="2160301450" sldId="802"/>
            <ac:spMk id="7" creationId="{0708176D-495B-49BF-B84B-24D89F5A764A}"/>
          </ac:spMkLst>
        </pc:spChg>
        <pc:spChg chg="add mod">
          <ac:chgData name="Stalin Jacob Wilson Packia Dhas" userId="050d7d71-3621-4503-95e8-1c9a9d962492" providerId="ADAL" clId="{3FBC77E1-FE42-4F9E-B4B2-3759F3328945}" dt="2026-10-19T10:46:47.773" v="1182"/>
          <ac:spMkLst>
            <pc:docMk/>
            <pc:sldMk cId="2160301450" sldId="802"/>
            <ac:spMk id="8" creationId="{26BA61B0-2802-4FAD-AA66-6D1F7006E73E}"/>
          </ac:spMkLst>
        </pc:spChg>
        <pc:spChg chg="add mod">
          <ac:chgData name="Stalin Jacob Wilson Packia Dhas" userId="050d7d71-3621-4503-95e8-1c9a9d962492" providerId="ADAL" clId="{3FBC77E1-FE42-4F9E-B4B2-3759F3328945}" dt="2026-10-19T10:46:47.773" v="1183"/>
          <ac:spMkLst>
            <pc:docMk/>
            <pc:sldMk cId="2160301450" sldId="802"/>
            <ac:spMk id="9" creationId="{376BB46B-93B1-4A20-9E81-9305C2AFA3CD}"/>
          </ac:spMkLst>
        </pc:spChg>
        <pc:spChg chg="add mod">
          <ac:chgData name="Stalin Jacob Wilson Packia Dhas" userId="050d7d71-3621-4503-95e8-1c9a9d962492" providerId="ADAL" clId="{3FBC77E1-FE42-4F9E-B4B2-3759F3328945}" dt="2026-10-19T10:46:47.790" v="1193"/>
          <ac:spMkLst>
            <pc:docMk/>
            <pc:sldMk cId="2160301450" sldId="802"/>
            <ac:spMk id="10" creationId="{ADA50D74-A9F5-41BE-B923-2D9675288FCE}"/>
          </ac:spMkLst>
        </pc:spChg>
        <pc:spChg chg="add mod">
          <ac:chgData name="Stalin Jacob Wilson Packia Dhas" userId="050d7d71-3621-4503-95e8-1c9a9d962492" providerId="ADAL" clId="{3FBC77E1-FE42-4F9E-B4B2-3759F3328945}" dt="2026-10-19T10:46:47.798" v="1202"/>
          <ac:spMkLst>
            <pc:docMk/>
            <pc:sldMk cId="2160301450" sldId="802"/>
            <ac:spMk id="11" creationId="{20C4DF08-90EE-42D7-B9E9-D8773C435110}"/>
          </ac:spMkLst>
        </pc:spChg>
        <pc:spChg chg="add mod">
          <ac:chgData name="Stalin Jacob Wilson Packia Dhas" userId="050d7d71-3621-4503-95e8-1c9a9d962492" providerId="ADAL" clId="{3FBC77E1-FE42-4F9E-B4B2-3759F3328945}" dt="2026-10-19T10:46:47.798" v="1213"/>
          <ac:spMkLst>
            <pc:docMk/>
            <pc:sldMk cId="2160301450" sldId="802"/>
            <ac:spMk id="12" creationId="{54CC8819-E65A-46EB-9FCD-DA4C652368D0}"/>
          </ac:spMkLst>
        </pc:spChg>
        <pc:spChg chg="add mod">
          <ac:chgData name="Stalin Jacob Wilson Packia Dhas" userId="050d7d71-3621-4503-95e8-1c9a9d962492" providerId="ADAL" clId="{3FBC77E1-FE42-4F9E-B4B2-3759F3328945}" dt="2026-10-19T10:46:47.798" v="1223"/>
          <ac:spMkLst>
            <pc:docMk/>
            <pc:sldMk cId="2160301450" sldId="802"/>
            <ac:spMk id="13" creationId="{6AA68661-2F57-482C-856E-ECF6A7602B70}"/>
          </ac:spMkLst>
        </pc:spChg>
        <pc:spChg chg="add mod">
          <ac:chgData name="Stalin Jacob Wilson Packia Dhas" userId="050d7d71-3621-4503-95e8-1c9a9d962492" providerId="ADAL" clId="{3FBC77E1-FE42-4F9E-B4B2-3759F3328945}" dt="2026-10-19T10:46:47.806" v="1233"/>
          <ac:spMkLst>
            <pc:docMk/>
            <pc:sldMk cId="2160301450" sldId="802"/>
            <ac:spMk id="14" creationId="{457933BC-3BC2-4059-8062-72EE78378396}"/>
          </ac:spMkLst>
        </pc:spChg>
        <pc:spChg chg="add mod">
          <ac:chgData name="Stalin Jacob Wilson Packia Dhas" userId="050d7d71-3621-4503-95e8-1c9a9d962492" providerId="ADAL" clId="{3FBC77E1-FE42-4F9E-B4B2-3759F3328945}" dt="2026-10-19T10:46:47.806" v="1242"/>
          <ac:spMkLst>
            <pc:docMk/>
            <pc:sldMk cId="2160301450" sldId="802"/>
            <ac:spMk id="15" creationId="{3BF63706-7BA3-4C57-99BE-D1EB116E8616}"/>
          </ac:spMkLst>
        </pc:spChg>
        <pc:spChg chg="add mod">
          <ac:chgData name="Stalin Jacob Wilson Packia Dhas" userId="050d7d71-3621-4503-95e8-1c9a9d962492" providerId="ADAL" clId="{3FBC77E1-FE42-4F9E-B4B2-3759F3328945}" dt="2026-10-19T10:46:47.815" v="1253"/>
          <ac:spMkLst>
            <pc:docMk/>
            <pc:sldMk cId="2160301450" sldId="802"/>
            <ac:spMk id="16" creationId="{0D48809E-BB72-411D-A4C4-8F4D1ECDE681}"/>
          </ac:spMkLst>
        </pc:spChg>
        <pc:spChg chg="add mod">
          <ac:chgData name="Stalin Jacob Wilson Packia Dhas" userId="050d7d71-3621-4503-95e8-1c9a9d962492" providerId="ADAL" clId="{3FBC77E1-FE42-4F9E-B4B2-3759F3328945}" dt="2026-10-19T10:46:47.815" v="1263"/>
          <ac:spMkLst>
            <pc:docMk/>
            <pc:sldMk cId="2160301450" sldId="802"/>
            <ac:spMk id="17" creationId="{DF669BB1-089A-4FC2-BFBC-2F8862859F9D}"/>
          </ac:spMkLst>
        </pc:spChg>
        <pc:spChg chg="add mod">
          <ac:chgData name="Stalin Jacob Wilson Packia Dhas" userId="050d7d71-3621-4503-95e8-1c9a9d962492" providerId="ADAL" clId="{3FBC77E1-FE42-4F9E-B4B2-3759F3328945}" dt="2026-10-19T10:46:47.823" v="1273"/>
          <ac:spMkLst>
            <pc:docMk/>
            <pc:sldMk cId="2160301450" sldId="802"/>
            <ac:spMk id="18" creationId="{5B51B85F-AB06-4311-B24D-CCF91DA4F0AE}"/>
          </ac:spMkLst>
        </pc:spChg>
        <pc:spChg chg="add mod">
          <ac:chgData name="Stalin Jacob Wilson Packia Dhas" userId="050d7d71-3621-4503-95e8-1c9a9d962492" providerId="ADAL" clId="{3FBC77E1-FE42-4F9E-B4B2-3759F3328945}" dt="2026-10-19T10:46:47.823" v="1282"/>
          <ac:spMkLst>
            <pc:docMk/>
            <pc:sldMk cId="2160301450" sldId="802"/>
            <ac:spMk id="19" creationId="{BD20BE46-98E8-4009-BAE7-3E81DD14B331}"/>
          </ac:spMkLst>
        </pc:spChg>
        <pc:spChg chg="add mod">
          <ac:chgData name="Stalin Jacob Wilson Packia Dhas" userId="050d7d71-3621-4503-95e8-1c9a9d962492" providerId="ADAL" clId="{3FBC77E1-FE42-4F9E-B4B2-3759F3328945}" dt="2026-10-19T10:46:47.823" v="1293"/>
          <ac:spMkLst>
            <pc:docMk/>
            <pc:sldMk cId="2160301450" sldId="802"/>
            <ac:spMk id="20" creationId="{BF78FC9A-3E68-4830-B0AF-8C43738F1C93}"/>
          </ac:spMkLst>
        </pc:spChg>
        <pc:spChg chg="add mod">
          <ac:chgData name="Stalin Jacob Wilson Packia Dhas" userId="050d7d71-3621-4503-95e8-1c9a9d962492" providerId="ADAL" clId="{3FBC77E1-FE42-4F9E-B4B2-3759F3328945}" dt="2026-10-19T10:46:47.832" v="1303"/>
          <ac:spMkLst>
            <pc:docMk/>
            <pc:sldMk cId="2160301450" sldId="802"/>
            <ac:spMk id="21" creationId="{C058966A-0839-4C3D-94AD-F84B3EF09986}"/>
          </ac:spMkLst>
        </pc:spChg>
        <pc:spChg chg="add mod">
          <ac:chgData name="Stalin Jacob Wilson Packia Dhas" userId="050d7d71-3621-4503-95e8-1c9a9d962492" providerId="ADAL" clId="{3FBC77E1-FE42-4F9E-B4B2-3759F3328945}" dt="2026-10-19T10:46:47.836" v="1313"/>
          <ac:spMkLst>
            <pc:docMk/>
            <pc:sldMk cId="2160301450" sldId="802"/>
            <ac:spMk id="22" creationId="{7C3E246D-A453-4178-923D-3D7CC84D1EF9}"/>
          </ac:spMkLst>
        </pc:spChg>
        <pc:spChg chg="add mod">
          <ac:chgData name="Stalin Jacob Wilson Packia Dhas" userId="050d7d71-3621-4503-95e8-1c9a9d962492" providerId="ADAL" clId="{3FBC77E1-FE42-4F9E-B4B2-3759F3328945}" dt="2026-10-19T10:46:47.840" v="1322"/>
          <ac:spMkLst>
            <pc:docMk/>
            <pc:sldMk cId="2160301450" sldId="802"/>
            <ac:spMk id="23" creationId="{7117CA80-EE76-4776-90FC-D34F157C861F}"/>
          </ac:spMkLst>
        </pc:spChg>
        <pc:spChg chg="add mod">
          <ac:chgData name="Stalin Jacob Wilson Packia Dhas" userId="050d7d71-3621-4503-95e8-1c9a9d962492" providerId="ADAL" clId="{3FBC77E1-FE42-4F9E-B4B2-3759F3328945}" dt="2026-10-19T10:46:47.842" v="1333"/>
          <ac:spMkLst>
            <pc:docMk/>
            <pc:sldMk cId="2160301450" sldId="802"/>
            <ac:spMk id="24" creationId="{33C91E2F-5127-4677-9EEE-C011E6142369}"/>
          </ac:spMkLst>
        </pc:spChg>
        <pc:spChg chg="add mod">
          <ac:chgData name="Stalin Jacob Wilson Packia Dhas" userId="050d7d71-3621-4503-95e8-1c9a9d962492" providerId="ADAL" clId="{3FBC77E1-FE42-4F9E-B4B2-3759F3328945}" dt="2026-10-19T10:46:47.842" v="1343"/>
          <ac:spMkLst>
            <pc:docMk/>
            <pc:sldMk cId="2160301450" sldId="802"/>
            <ac:spMk id="25" creationId="{15E8FA1C-FF74-4569-9989-6864F8886F87}"/>
          </ac:spMkLst>
        </pc:spChg>
        <pc:spChg chg="add mod">
          <ac:chgData name="Stalin Jacob Wilson Packia Dhas" userId="050d7d71-3621-4503-95e8-1c9a9d962492" providerId="ADAL" clId="{3FBC77E1-FE42-4F9E-B4B2-3759F3328945}" dt="2026-10-19T10:46:47.937" v="1359"/>
          <ac:spMkLst>
            <pc:docMk/>
            <pc:sldMk cId="2160301450" sldId="802"/>
            <ac:spMk id="26" creationId="{DEB86EA2-A66D-4D91-B93F-2F37E5A1A411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0.584" v="11348" actId="47"/>
        <pc:sldMkLst>
          <pc:docMk/>
          <pc:sldMk cId="1085828096" sldId="803"/>
        </pc:sldMkLst>
        <pc:spChg chg="mod">
          <ac:chgData name="Stalin Jacob Wilson Packia Dhas" userId="050d7d71-3621-4503-95e8-1c9a9d962492" providerId="ADAL" clId="{3FBC77E1-FE42-4F9E-B4B2-3759F3328945}" dt="2026-10-19T10:50:52.852" v="9949" actId="1076"/>
          <ac:spMkLst>
            <pc:docMk/>
            <pc:sldMk cId="1085828096" sldId="80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49.640" v="1364"/>
          <ac:spMkLst>
            <pc:docMk/>
            <pc:sldMk cId="1085828096" sldId="80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49.731" v="1375"/>
          <ac:spMkLst>
            <pc:docMk/>
            <pc:sldMk cId="1085828096" sldId="803"/>
            <ac:spMk id="4" creationId="{F60D0283-93B3-487C-B59F-8AF7B361B8B8}"/>
          </ac:spMkLst>
        </pc:spChg>
        <pc:spChg chg="add mod">
          <ac:chgData name="Stalin Jacob Wilson Packia Dhas" userId="050d7d71-3621-4503-95e8-1c9a9d962492" providerId="ADAL" clId="{3FBC77E1-FE42-4F9E-B4B2-3759F3328945}" dt="2026-10-19T10:46:53.532" v="1801"/>
          <ac:spMkLst>
            <pc:docMk/>
            <pc:sldMk cId="1085828096" sldId="803"/>
            <ac:spMk id="5" creationId="{ABDC29CD-B694-49C0-8E39-9460B611F39C}"/>
          </ac:spMkLst>
        </pc:spChg>
        <pc:spChg chg="add mod">
          <ac:chgData name="Stalin Jacob Wilson Packia Dhas" userId="050d7d71-3621-4503-95e8-1c9a9d962492" providerId="ADAL" clId="{3FBC77E1-FE42-4F9E-B4B2-3759F3328945}" dt="2026-10-19T10:46:49.773" v="1394"/>
          <ac:spMkLst>
            <pc:docMk/>
            <pc:sldMk cId="1085828096" sldId="803"/>
            <ac:spMk id="6" creationId="{3F73A2C3-8629-4D3C-B700-1229FAFFBA0C}"/>
          </ac:spMkLst>
        </pc:spChg>
        <pc:spChg chg="add mod">
          <ac:chgData name="Stalin Jacob Wilson Packia Dhas" userId="050d7d71-3621-4503-95e8-1c9a9d962492" providerId="ADAL" clId="{3FBC77E1-FE42-4F9E-B4B2-3759F3328945}" dt="2026-10-19T10:46:49.790" v="1401"/>
          <ac:spMkLst>
            <pc:docMk/>
            <pc:sldMk cId="1085828096" sldId="803"/>
            <ac:spMk id="7" creationId="{92D35A44-0DE0-4C49-858D-7B2E279BAFC2}"/>
          </ac:spMkLst>
        </pc:spChg>
        <pc:spChg chg="add mod">
          <ac:chgData name="Stalin Jacob Wilson Packia Dhas" userId="050d7d71-3621-4503-95e8-1c9a9d962492" providerId="ADAL" clId="{3FBC77E1-FE42-4F9E-B4B2-3759F3328945}" dt="2026-10-19T10:46:53.548" v="1805"/>
          <ac:spMkLst>
            <pc:docMk/>
            <pc:sldMk cId="1085828096" sldId="803"/>
            <ac:spMk id="8" creationId="{ECB8157B-D768-49A8-AAAC-7410BC652F6C}"/>
          </ac:spMkLst>
        </pc:spChg>
        <pc:spChg chg="add mod">
          <ac:chgData name="Stalin Jacob Wilson Packia Dhas" userId="050d7d71-3621-4503-95e8-1c9a9d962492" providerId="ADAL" clId="{3FBC77E1-FE42-4F9E-B4B2-3759F3328945}" dt="2026-10-19T10:46:53.532" v="1802"/>
          <ac:spMkLst>
            <pc:docMk/>
            <pc:sldMk cId="1085828096" sldId="803"/>
            <ac:spMk id="9" creationId="{CBDCBAF0-3A15-416F-A423-D055180FC244}"/>
          </ac:spMkLst>
        </pc:spChg>
        <pc:spChg chg="add mod">
          <ac:chgData name="Stalin Jacob Wilson Packia Dhas" userId="050d7d71-3621-4503-95e8-1c9a9d962492" providerId="ADAL" clId="{3FBC77E1-FE42-4F9E-B4B2-3759F3328945}" dt="2026-10-19T10:46:53.546" v="1803"/>
          <ac:spMkLst>
            <pc:docMk/>
            <pc:sldMk cId="1085828096" sldId="803"/>
            <ac:spMk id="10" creationId="{F8D07F49-7415-4D02-A2A4-6A29C23CB76B}"/>
          </ac:spMkLst>
        </pc:spChg>
        <pc:spChg chg="add mod">
          <ac:chgData name="Stalin Jacob Wilson Packia Dhas" userId="050d7d71-3621-4503-95e8-1c9a9d962492" providerId="ADAL" clId="{3FBC77E1-FE42-4F9E-B4B2-3759F3328945}" dt="2026-10-19T10:46:50.040" v="1434"/>
          <ac:spMkLst>
            <pc:docMk/>
            <pc:sldMk cId="1085828096" sldId="803"/>
            <ac:spMk id="11" creationId="{4E8694C2-B73D-494E-B571-61B48AEBC516}"/>
          </ac:spMkLst>
        </pc:spChg>
        <pc:spChg chg="add mod">
          <ac:chgData name="Stalin Jacob Wilson Packia Dhas" userId="050d7d71-3621-4503-95e8-1c9a9d962492" providerId="ADAL" clId="{3FBC77E1-FE42-4F9E-B4B2-3759F3328945}" dt="2026-10-19T10:46:50.065" v="1443"/>
          <ac:spMkLst>
            <pc:docMk/>
            <pc:sldMk cId="1085828096" sldId="803"/>
            <ac:spMk id="12" creationId="{EF170124-2DE0-449E-8679-79429A879EB1}"/>
          </ac:spMkLst>
        </pc:spChg>
        <pc:spChg chg="add mod">
          <ac:chgData name="Stalin Jacob Wilson Packia Dhas" userId="050d7d71-3621-4503-95e8-1c9a9d962492" providerId="ADAL" clId="{3FBC77E1-FE42-4F9E-B4B2-3759F3328945}" dt="2026-10-19T10:46:50.090" v="1454"/>
          <ac:spMkLst>
            <pc:docMk/>
            <pc:sldMk cId="1085828096" sldId="803"/>
            <ac:spMk id="13" creationId="{26C47808-7B66-4C1E-97E4-3D15A59F3EE3}"/>
          </ac:spMkLst>
        </pc:spChg>
        <pc:spChg chg="add mod">
          <ac:chgData name="Stalin Jacob Wilson Packia Dhas" userId="050d7d71-3621-4503-95e8-1c9a9d962492" providerId="ADAL" clId="{3FBC77E1-FE42-4F9E-B4B2-3759F3328945}" dt="2026-10-19T10:46:50.107" v="1464"/>
          <ac:spMkLst>
            <pc:docMk/>
            <pc:sldMk cId="1085828096" sldId="803"/>
            <ac:spMk id="14" creationId="{E6E84B91-FA02-4321-8EA3-CBE5BCD610D3}"/>
          </ac:spMkLst>
        </pc:spChg>
        <pc:spChg chg="add mod">
          <ac:chgData name="Stalin Jacob Wilson Packia Dhas" userId="050d7d71-3621-4503-95e8-1c9a9d962492" providerId="ADAL" clId="{3FBC77E1-FE42-4F9E-B4B2-3759F3328945}" dt="2026-10-19T10:46:50.132" v="1474"/>
          <ac:spMkLst>
            <pc:docMk/>
            <pc:sldMk cId="1085828096" sldId="803"/>
            <ac:spMk id="15" creationId="{77E70B89-3C36-4574-A553-C1AB80C1FF44}"/>
          </ac:spMkLst>
        </pc:spChg>
        <pc:spChg chg="add mod">
          <ac:chgData name="Stalin Jacob Wilson Packia Dhas" userId="050d7d71-3621-4503-95e8-1c9a9d962492" providerId="ADAL" clId="{3FBC77E1-FE42-4F9E-B4B2-3759F3328945}" dt="2026-10-19T10:46:50.148" v="1483"/>
          <ac:spMkLst>
            <pc:docMk/>
            <pc:sldMk cId="1085828096" sldId="803"/>
            <ac:spMk id="16" creationId="{22BC5D10-9A45-4384-9B25-88514CC9B881}"/>
          </ac:spMkLst>
        </pc:spChg>
        <pc:spChg chg="add mod">
          <ac:chgData name="Stalin Jacob Wilson Packia Dhas" userId="050d7d71-3621-4503-95e8-1c9a9d962492" providerId="ADAL" clId="{3FBC77E1-FE42-4F9E-B4B2-3759F3328945}" dt="2026-10-19T10:46:50.173" v="1494"/>
          <ac:spMkLst>
            <pc:docMk/>
            <pc:sldMk cId="1085828096" sldId="803"/>
            <ac:spMk id="17" creationId="{F25B8935-A151-40AD-8480-8123BF4E44EF}"/>
          </ac:spMkLst>
        </pc:spChg>
        <pc:spChg chg="add mod">
          <ac:chgData name="Stalin Jacob Wilson Packia Dhas" userId="050d7d71-3621-4503-95e8-1c9a9d962492" providerId="ADAL" clId="{3FBC77E1-FE42-4F9E-B4B2-3759F3328945}" dt="2026-10-19T10:46:50.198" v="1504"/>
          <ac:spMkLst>
            <pc:docMk/>
            <pc:sldMk cId="1085828096" sldId="803"/>
            <ac:spMk id="18" creationId="{0782E28D-6F76-4BEF-B6E4-7152C3F5A212}"/>
          </ac:spMkLst>
        </pc:spChg>
        <pc:spChg chg="add mod">
          <ac:chgData name="Stalin Jacob Wilson Packia Dhas" userId="050d7d71-3621-4503-95e8-1c9a9d962492" providerId="ADAL" clId="{3FBC77E1-FE42-4F9E-B4B2-3759F3328945}" dt="2026-10-19T10:46:50.223" v="1514"/>
          <ac:spMkLst>
            <pc:docMk/>
            <pc:sldMk cId="1085828096" sldId="803"/>
            <ac:spMk id="19" creationId="{8622A67B-A7B1-4655-9827-0DA4A78437ED}"/>
          </ac:spMkLst>
        </pc:spChg>
        <pc:spChg chg="add mod">
          <ac:chgData name="Stalin Jacob Wilson Packia Dhas" userId="050d7d71-3621-4503-95e8-1c9a9d962492" providerId="ADAL" clId="{3FBC77E1-FE42-4F9E-B4B2-3759F3328945}" dt="2026-10-19T10:46:50.241" v="1523"/>
          <ac:spMkLst>
            <pc:docMk/>
            <pc:sldMk cId="1085828096" sldId="803"/>
            <ac:spMk id="20" creationId="{15FED248-205F-44C6-9EC9-19F13279FBDA}"/>
          </ac:spMkLst>
        </pc:spChg>
        <pc:spChg chg="add mod">
          <ac:chgData name="Stalin Jacob Wilson Packia Dhas" userId="050d7d71-3621-4503-95e8-1c9a9d962492" providerId="ADAL" clId="{3FBC77E1-FE42-4F9E-B4B2-3759F3328945}" dt="2026-10-19T10:46:50.264" v="1534"/>
          <ac:spMkLst>
            <pc:docMk/>
            <pc:sldMk cId="1085828096" sldId="803"/>
            <ac:spMk id="21" creationId="{7BB29DAD-5B98-427C-B2D5-3F44D18AB6B2}"/>
          </ac:spMkLst>
        </pc:spChg>
        <pc:spChg chg="add mod">
          <ac:chgData name="Stalin Jacob Wilson Packia Dhas" userId="050d7d71-3621-4503-95e8-1c9a9d962492" providerId="ADAL" clId="{3FBC77E1-FE42-4F9E-B4B2-3759F3328945}" dt="2026-10-19T10:46:50.289" v="1544"/>
          <ac:spMkLst>
            <pc:docMk/>
            <pc:sldMk cId="1085828096" sldId="803"/>
            <ac:spMk id="22" creationId="{0C717C4B-C7FA-491E-9E90-FE80A6C0F584}"/>
          </ac:spMkLst>
        </pc:spChg>
        <pc:spChg chg="add mod">
          <ac:chgData name="Stalin Jacob Wilson Packia Dhas" userId="050d7d71-3621-4503-95e8-1c9a9d962492" providerId="ADAL" clId="{3FBC77E1-FE42-4F9E-B4B2-3759F3328945}" dt="2026-10-19T10:46:50.314" v="1554"/>
          <ac:spMkLst>
            <pc:docMk/>
            <pc:sldMk cId="1085828096" sldId="803"/>
            <ac:spMk id="23" creationId="{0AB042C1-C7A5-474F-B0BB-7AD345791893}"/>
          </ac:spMkLst>
        </pc:spChg>
        <pc:spChg chg="add mod">
          <ac:chgData name="Stalin Jacob Wilson Packia Dhas" userId="050d7d71-3621-4503-95e8-1c9a9d962492" providerId="ADAL" clId="{3FBC77E1-FE42-4F9E-B4B2-3759F3328945}" dt="2026-10-19T10:46:50.341" v="1563"/>
          <ac:spMkLst>
            <pc:docMk/>
            <pc:sldMk cId="1085828096" sldId="803"/>
            <ac:spMk id="24" creationId="{E74B7A09-E4D7-4C1E-AC2D-CBD767D82AED}"/>
          </ac:spMkLst>
        </pc:spChg>
        <pc:spChg chg="add mod">
          <ac:chgData name="Stalin Jacob Wilson Packia Dhas" userId="050d7d71-3621-4503-95e8-1c9a9d962492" providerId="ADAL" clId="{3FBC77E1-FE42-4F9E-B4B2-3759F3328945}" dt="2026-10-19T10:46:50.373" v="1574"/>
          <ac:spMkLst>
            <pc:docMk/>
            <pc:sldMk cId="1085828096" sldId="803"/>
            <ac:spMk id="25" creationId="{4EC0C18E-73F8-4E14-98A0-391D10D79E66}"/>
          </ac:spMkLst>
        </pc:spChg>
        <pc:spChg chg="add mod">
          <ac:chgData name="Stalin Jacob Wilson Packia Dhas" userId="050d7d71-3621-4503-95e8-1c9a9d962492" providerId="ADAL" clId="{3FBC77E1-FE42-4F9E-B4B2-3759F3328945}" dt="2026-10-19T10:46:50.399" v="1584"/>
          <ac:spMkLst>
            <pc:docMk/>
            <pc:sldMk cId="1085828096" sldId="803"/>
            <ac:spMk id="26" creationId="{BDDC47F0-CF47-4ED1-BCFD-393082D7200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0.715" v="11349" actId="47"/>
        <pc:sldMkLst>
          <pc:docMk/>
          <pc:sldMk cId="1960525866" sldId="804"/>
        </pc:sldMkLst>
        <pc:spChg chg="mod">
          <ac:chgData name="Stalin Jacob Wilson Packia Dhas" userId="050d7d71-3621-4503-95e8-1c9a9d962492" providerId="ADAL" clId="{3FBC77E1-FE42-4F9E-B4B2-3759F3328945}" dt="2026-10-19T10:51:00.728" v="9951" actId="1076"/>
          <ac:spMkLst>
            <pc:docMk/>
            <pc:sldMk cId="1960525866" sldId="80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52.498" v="1589"/>
          <ac:spMkLst>
            <pc:docMk/>
            <pc:sldMk cId="1960525866" sldId="80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52.632" v="1600"/>
          <ac:spMkLst>
            <pc:docMk/>
            <pc:sldMk cId="1960525866" sldId="804"/>
            <ac:spMk id="4" creationId="{B126FD29-C972-4994-971C-3A2E4AEEE92A}"/>
          </ac:spMkLst>
        </pc:spChg>
        <pc:spChg chg="add mod">
          <ac:chgData name="Stalin Jacob Wilson Packia Dhas" userId="050d7d71-3621-4503-95e8-1c9a9d962492" providerId="ADAL" clId="{3FBC77E1-FE42-4F9E-B4B2-3759F3328945}" dt="2026-10-19T10:46:53.556" v="1806"/>
          <ac:spMkLst>
            <pc:docMk/>
            <pc:sldMk cId="1960525866" sldId="804"/>
            <ac:spMk id="5" creationId="{3DAD5600-1F8D-4400-8576-22B29C3AA3A1}"/>
          </ac:spMkLst>
        </pc:spChg>
        <pc:spChg chg="add mod">
          <ac:chgData name="Stalin Jacob Wilson Packia Dhas" userId="050d7d71-3621-4503-95e8-1c9a9d962492" providerId="ADAL" clId="{3FBC77E1-FE42-4F9E-B4B2-3759F3328945}" dt="2026-10-19T10:46:52.673" v="1619"/>
          <ac:spMkLst>
            <pc:docMk/>
            <pc:sldMk cId="1960525866" sldId="804"/>
            <ac:spMk id="6" creationId="{08ADE536-A41D-4517-B2B3-520C425A7413}"/>
          </ac:spMkLst>
        </pc:spChg>
        <pc:spChg chg="add mod">
          <ac:chgData name="Stalin Jacob Wilson Packia Dhas" userId="050d7d71-3621-4503-95e8-1c9a9d962492" providerId="ADAL" clId="{3FBC77E1-FE42-4F9E-B4B2-3759F3328945}" dt="2026-10-19T10:46:52.690" v="1626"/>
          <ac:spMkLst>
            <pc:docMk/>
            <pc:sldMk cId="1960525866" sldId="804"/>
            <ac:spMk id="7" creationId="{BCAD8406-C8ED-4466-AA88-38A90BF86679}"/>
          </ac:spMkLst>
        </pc:spChg>
        <pc:spChg chg="add mod">
          <ac:chgData name="Stalin Jacob Wilson Packia Dhas" userId="050d7d71-3621-4503-95e8-1c9a9d962492" providerId="ADAL" clId="{3FBC77E1-FE42-4F9E-B4B2-3759F3328945}" dt="2026-10-19T10:46:53.556" v="1807"/>
          <ac:spMkLst>
            <pc:docMk/>
            <pc:sldMk cId="1960525866" sldId="804"/>
            <ac:spMk id="8" creationId="{AED1EF15-2773-4CE6-B23A-98BC2CC93515}"/>
          </ac:spMkLst>
        </pc:spChg>
        <pc:spChg chg="add mod">
          <ac:chgData name="Stalin Jacob Wilson Packia Dhas" userId="050d7d71-3621-4503-95e8-1c9a9d962492" providerId="ADAL" clId="{3FBC77E1-FE42-4F9E-B4B2-3759F3328945}" dt="2026-10-19T10:46:53.565" v="1808"/>
          <ac:spMkLst>
            <pc:docMk/>
            <pc:sldMk cId="1960525866" sldId="804"/>
            <ac:spMk id="9" creationId="{18C17E69-12A1-4DAC-A373-2439A417AC00}"/>
          </ac:spMkLst>
        </pc:spChg>
        <pc:spChg chg="add mod">
          <ac:chgData name="Stalin Jacob Wilson Packia Dhas" userId="050d7d71-3621-4503-95e8-1c9a9d962492" providerId="ADAL" clId="{3FBC77E1-FE42-4F9E-B4B2-3759F3328945}" dt="2026-10-19T10:46:53.090" v="1650"/>
          <ac:spMkLst>
            <pc:docMk/>
            <pc:sldMk cId="1960525866" sldId="804"/>
            <ac:spMk id="10" creationId="{132D54D9-A9C9-4B1B-8F0B-0C976ABF50D4}"/>
          </ac:spMkLst>
        </pc:spChg>
        <pc:spChg chg="add mod">
          <ac:chgData name="Stalin Jacob Wilson Packia Dhas" userId="050d7d71-3621-4503-95e8-1c9a9d962492" providerId="ADAL" clId="{3FBC77E1-FE42-4F9E-B4B2-3759F3328945}" dt="2026-10-19T10:46:53.106" v="1659"/>
          <ac:spMkLst>
            <pc:docMk/>
            <pc:sldMk cId="1960525866" sldId="804"/>
            <ac:spMk id="11" creationId="{E4C76CAA-573B-43F8-B070-DE3974E7A177}"/>
          </ac:spMkLst>
        </pc:spChg>
        <pc:spChg chg="add mod">
          <ac:chgData name="Stalin Jacob Wilson Packia Dhas" userId="050d7d71-3621-4503-95e8-1c9a9d962492" providerId="ADAL" clId="{3FBC77E1-FE42-4F9E-B4B2-3759F3328945}" dt="2026-10-19T10:46:53.140" v="1670"/>
          <ac:spMkLst>
            <pc:docMk/>
            <pc:sldMk cId="1960525866" sldId="804"/>
            <ac:spMk id="12" creationId="{224D8DFC-FDD9-44CF-B014-8E52A0F114ED}"/>
          </ac:spMkLst>
        </pc:spChg>
        <pc:spChg chg="add mod">
          <ac:chgData name="Stalin Jacob Wilson Packia Dhas" userId="050d7d71-3621-4503-95e8-1c9a9d962492" providerId="ADAL" clId="{3FBC77E1-FE42-4F9E-B4B2-3759F3328945}" dt="2026-10-19T10:46:53.165" v="1680"/>
          <ac:spMkLst>
            <pc:docMk/>
            <pc:sldMk cId="1960525866" sldId="804"/>
            <ac:spMk id="13" creationId="{BD123B4B-08C7-4154-8FDE-69F1B8380EDC}"/>
          </ac:spMkLst>
        </pc:spChg>
        <pc:spChg chg="add mod">
          <ac:chgData name="Stalin Jacob Wilson Packia Dhas" userId="050d7d71-3621-4503-95e8-1c9a9d962492" providerId="ADAL" clId="{3FBC77E1-FE42-4F9E-B4B2-3759F3328945}" dt="2026-10-19T10:46:53.190" v="1690"/>
          <ac:spMkLst>
            <pc:docMk/>
            <pc:sldMk cId="1960525866" sldId="804"/>
            <ac:spMk id="14" creationId="{DCB5A95F-809C-4ECA-846E-56A0565A2F34}"/>
          </ac:spMkLst>
        </pc:spChg>
        <pc:spChg chg="add mod">
          <ac:chgData name="Stalin Jacob Wilson Packia Dhas" userId="050d7d71-3621-4503-95e8-1c9a9d962492" providerId="ADAL" clId="{3FBC77E1-FE42-4F9E-B4B2-3759F3328945}" dt="2026-10-19T10:46:53.206" v="1699"/>
          <ac:spMkLst>
            <pc:docMk/>
            <pc:sldMk cId="1960525866" sldId="804"/>
            <ac:spMk id="15" creationId="{76450193-C55B-4743-8000-84E52B9231AA}"/>
          </ac:spMkLst>
        </pc:spChg>
        <pc:spChg chg="add mod">
          <ac:chgData name="Stalin Jacob Wilson Packia Dhas" userId="050d7d71-3621-4503-95e8-1c9a9d962492" providerId="ADAL" clId="{3FBC77E1-FE42-4F9E-B4B2-3759F3328945}" dt="2026-10-19T10:46:53.231" v="1710"/>
          <ac:spMkLst>
            <pc:docMk/>
            <pc:sldMk cId="1960525866" sldId="804"/>
            <ac:spMk id="16" creationId="{8DC9E78B-2D46-4545-A0FA-EDD10E9ABE34}"/>
          </ac:spMkLst>
        </pc:spChg>
        <pc:spChg chg="add mod">
          <ac:chgData name="Stalin Jacob Wilson Packia Dhas" userId="050d7d71-3621-4503-95e8-1c9a9d962492" providerId="ADAL" clId="{3FBC77E1-FE42-4F9E-B4B2-3759F3328945}" dt="2026-10-19T10:46:53.256" v="1720"/>
          <ac:spMkLst>
            <pc:docMk/>
            <pc:sldMk cId="1960525866" sldId="804"/>
            <ac:spMk id="17" creationId="{D0CCC70C-5E8B-44DF-98DE-67DCB2138CAB}"/>
          </ac:spMkLst>
        </pc:spChg>
        <pc:spChg chg="add mod">
          <ac:chgData name="Stalin Jacob Wilson Packia Dhas" userId="050d7d71-3621-4503-95e8-1c9a9d962492" providerId="ADAL" clId="{3FBC77E1-FE42-4F9E-B4B2-3759F3328945}" dt="2026-10-19T10:46:53.281" v="1730"/>
          <ac:spMkLst>
            <pc:docMk/>
            <pc:sldMk cId="1960525866" sldId="804"/>
            <ac:spMk id="18" creationId="{582D3DFE-4E43-4CC7-9527-CC0B2DA1F507}"/>
          </ac:spMkLst>
        </pc:spChg>
        <pc:spChg chg="add mod">
          <ac:chgData name="Stalin Jacob Wilson Packia Dhas" userId="050d7d71-3621-4503-95e8-1c9a9d962492" providerId="ADAL" clId="{3FBC77E1-FE42-4F9E-B4B2-3759F3328945}" dt="2026-10-19T10:46:53.306" v="1739"/>
          <ac:spMkLst>
            <pc:docMk/>
            <pc:sldMk cId="1960525866" sldId="804"/>
            <ac:spMk id="19" creationId="{7F5C01D8-83B3-455D-8709-8F9683192551}"/>
          </ac:spMkLst>
        </pc:spChg>
        <pc:spChg chg="add mod">
          <ac:chgData name="Stalin Jacob Wilson Packia Dhas" userId="050d7d71-3621-4503-95e8-1c9a9d962492" providerId="ADAL" clId="{3FBC77E1-FE42-4F9E-B4B2-3759F3328945}" dt="2026-10-19T10:46:53.332" v="1750"/>
          <ac:spMkLst>
            <pc:docMk/>
            <pc:sldMk cId="1960525866" sldId="804"/>
            <ac:spMk id="20" creationId="{05202155-FA09-4EB8-A030-D60EBA9B2785}"/>
          </ac:spMkLst>
        </pc:spChg>
        <pc:spChg chg="add mod">
          <ac:chgData name="Stalin Jacob Wilson Packia Dhas" userId="050d7d71-3621-4503-95e8-1c9a9d962492" providerId="ADAL" clId="{3FBC77E1-FE42-4F9E-B4B2-3759F3328945}" dt="2026-10-19T10:46:53.357" v="1760"/>
          <ac:spMkLst>
            <pc:docMk/>
            <pc:sldMk cId="1960525866" sldId="804"/>
            <ac:spMk id="21" creationId="{6872DB19-86F2-43D3-BC7E-FBC3DE5756D5}"/>
          </ac:spMkLst>
        </pc:spChg>
        <pc:spChg chg="add mod">
          <ac:chgData name="Stalin Jacob Wilson Packia Dhas" userId="050d7d71-3621-4503-95e8-1c9a9d962492" providerId="ADAL" clId="{3FBC77E1-FE42-4F9E-B4B2-3759F3328945}" dt="2026-10-19T10:46:53.382" v="1770"/>
          <ac:spMkLst>
            <pc:docMk/>
            <pc:sldMk cId="1960525866" sldId="804"/>
            <ac:spMk id="22" creationId="{AFB924DB-248B-446A-8938-A212A10BE831}"/>
          </ac:spMkLst>
        </pc:spChg>
        <pc:spChg chg="add mod">
          <ac:chgData name="Stalin Jacob Wilson Packia Dhas" userId="050d7d71-3621-4503-95e8-1c9a9d962492" providerId="ADAL" clId="{3FBC77E1-FE42-4F9E-B4B2-3759F3328945}" dt="2026-10-19T10:46:53.398" v="1779"/>
          <ac:spMkLst>
            <pc:docMk/>
            <pc:sldMk cId="1960525866" sldId="804"/>
            <ac:spMk id="23" creationId="{F28F84DD-5048-4982-9CA6-649E2D197F29}"/>
          </ac:spMkLst>
        </pc:spChg>
        <pc:spChg chg="add mod">
          <ac:chgData name="Stalin Jacob Wilson Packia Dhas" userId="050d7d71-3621-4503-95e8-1c9a9d962492" providerId="ADAL" clId="{3FBC77E1-FE42-4F9E-B4B2-3759F3328945}" dt="2026-10-19T10:46:53.423" v="1790"/>
          <ac:spMkLst>
            <pc:docMk/>
            <pc:sldMk cId="1960525866" sldId="804"/>
            <ac:spMk id="24" creationId="{F8DD02B9-8A75-4377-ADBC-BECE164C02D8}"/>
          </ac:spMkLst>
        </pc:spChg>
        <pc:spChg chg="add mod">
          <ac:chgData name="Stalin Jacob Wilson Packia Dhas" userId="050d7d71-3621-4503-95e8-1c9a9d962492" providerId="ADAL" clId="{3FBC77E1-FE42-4F9E-B4B2-3759F3328945}" dt="2026-10-19T10:46:53.448" v="1800"/>
          <ac:spMkLst>
            <pc:docMk/>
            <pc:sldMk cId="1960525866" sldId="804"/>
            <ac:spMk id="25" creationId="{F22D6F2B-3EBF-484A-BB1D-C4BF89BA7CBF}"/>
          </ac:spMkLst>
        </pc:spChg>
        <pc:spChg chg="add mod">
          <ac:chgData name="Stalin Jacob Wilson Packia Dhas" userId="050d7d71-3621-4503-95e8-1c9a9d962492" providerId="ADAL" clId="{3FBC77E1-FE42-4F9E-B4B2-3759F3328945}" dt="2026-10-19T10:46:53.682" v="1824"/>
          <ac:spMkLst>
            <pc:docMk/>
            <pc:sldMk cId="1960525866" sldId="804"/>
            <ac:spMk id="26" creationId="{7B45BE98-2668-4BF8-9869-A46A305D18E0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0.884" v="11350" actId="47"/>
        <pc:sldMkLst>
          <pc:docMk/>
          <pc:sldMk cId="3492648076" sldId="805"/>
        </pc:sldMkLst>
        <pc:spChg chg="mod">
          <ac:chgData name="Stalin Jacob Wilson Packia Dhas" userId="050d7d71-3621-4503-95e8-1c9a9d962492" providerId="ADAL" clId="{3FBC77E1-FE42-4F9E-B4B2-3759F3328945}" dt="2026-10-19T10:51:09.725" v="9953" actId="1076"/>
          <ac:spMkLst>
            <pc:docMk/>
            <pc:sldMk cId="3492648076" sldId="80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56.350" v="1829"/>
          <ac:spMkLst>
            <pc:docMk/>
            <pc:sldMk cId="3492648076" sldId="80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56.481" v="1840"/>
          <ac:spMkLst>
            <pc:docMk/>
            <pc:sldMk cId="3492648076" sldId="805"/>
            <ac:spMk id="4" creationId="{C74D7083-7B79-4D58-98A3-859358ED64FF}"/>
          </ac:spMkLst>
        </pc:spChg>
        <pc:spChg chg="add mod">
          <ac:chgData name="Stalin Jacob Wilson Packia Dhas" userId="050d7d71-3621-4503-95e8-1c9a9d962492" providerId="ADAL" clId="{3FBC77E1-FE42-4F9E-B4B2-3759F3328945}" dt="2026-10-19T10:46:56.481" v="1852"/>
          <ac:spMkLst>
            <pc:docMk/>
            <pc:sldMk cId="3492648076" sldId="805"/>
            <ac:spMk id="5" creationId="{6643BB72-769D-4726-BA0A-865A90889433}"/>
          </ac:spMkLst>
        </pc:spChg>
        <pc:spChg chg="add mod">
          <ac:chgData name="Stalin Jacob Wilson Packia Dhas" userId="050d7d71-3621-4503-95e8-1c9a9d962492" providerId="ADAL" clId="{3FBC77E1-FE42-4F9E-B4B2-3759F3328945}" dt="2026-10-19T10:46:56.498" v="1859"/>
          <ac:spMkLst>
            <pc:docMk/>
            <pc:sldMk cId="3492648076" sldId="805"/>
            <ac:spMk id="6" creationId="{D16B8523-EA31-499A-9695-1E2EBB19E385}"/>
          </ac:spMkLst>
        </pc:spChg>
        <pc:spChg chg="add mod">
          <ac:chgData name="Stalin Jacob Wilson Packia Dhas" userId="050d7d71-3621-4503-95e8-1c9a9d962492" providerId="ADAL" clId="{3FBC77E1-FE42-4F9E-B4B2-3759F3328945}" dt="2026-10-19T10:46:56.498" v="1866"/>
          <ac:spMkLst>
            <pc:docMk/>
            <pc:sldMk cId="3492648076" sldId="805"/>
            <ac:spMk id="7" creationId="{4A798FBD-E163-4959-8E5F-414E23C422C2}"/>
          </ac:spMkLst>
        </pc:spChg>
        <pc:spChg chg="add mod">
          <ac:chgData name="Stalin Jacob Wilson Packia Dhas" userId="050d7d71-3621-4503-95e8-1c9a9d962492" providerId="ADAL" clId="{3FBC77E1-FE42-4F9E-B4B2-3759F3328945}" dt="2026-10-19T10:46:56.506" v="1875"/>
          <ac:spMkLst>
            <pc:docMk/>
            <pc:sldMk cId="3492648076" sldId="805"/>
            <ac:spMk id="8" creationId="{5E786CCB-38E7-4403-9143-4E53E9C21D69}"/>
          </ac:spMkLst>
        </pc:spChg>
        <pc:spChg chg="add mod">
          <ac:chgData name="Stalin Jacob Wilson Packia Dhas" userId="050d7d71-3621-4503-95e8-1c9a9d962492" providerId="ADAL" clId="{3FBC77E1-FE42-4F9E-B4B2-3759F3328945}" dt="2026-10-19T10:46:56.606" v="1882"/>
          <ac:spMkLst>
            <pc:docMk/>
            <pc:sldMk cId="3492648076" sldId="805"/>
            <ac:spMk id="9" creationId="{F3699B6B-79DA-4781-A9F7-A0BD8E34628B}"/>
          </ac:spMkLst>
        </pc:spChg>
        <pc:spChg chg="add mod">
          <ac:chgData name="Stalin Jacob Wilson Packia Dhas" userId="050d7d71-3621-4503-95e8-1c9a9d962492" providerId="ADAL" clId="{3FBC77E1-FE42-4F9E-B4B2-3759F3328945}" dt="2026-10-19T10:46:56.739" v="1889"/>
          <ac:spMkLst>
            <pc:docMk/>
            <pc:sldMk cId="3492648076" sldId="805"/>
            <ac:spMk id="10" creationId="{ACD526ED-7722-40B1-8C77-CA96A8FF3370}"/>
          </ac:spMkLst>
        </pc:spChg>
        <pc:spChg chg="add mod">
          <ac:chgData name="Stalin Jacob Wilson Packia Dhas" userId="050d7d71-3621-4503-95e8-1c9a9d962492" providerId="ADAL" clId="{3FBC77E1-FE42-4F9E-B4B2-3759F3328945}" dt="2026-10-19T10:46:56.856" v="1899"/>
          <ac:spMkLst>
            <pc:docMk/>
            <pc:sldMk cId="3492648076" sldId="805"/>
            <ac:spMk id="11" creationId="{C442F822-5F87-4EBA-8254-613640EFDE99}"/>
          </ac:spMkLst>
        </pc:spChg>
        <pc:spChg chg="add mod">
          <ac:chgData name="Stalin Jacob Wilson Packia Dhas" userId="050d7d71-3621-4503-95e8-1c9a9d962492" providerId="ADAL" clId="{3FBC77E1-FE42-4F9E-B4B2-3759F3328945}" dt="2026-10-19T10:46:56.864" v="1908"/>
          <ac:spMkLst>
            <pc:docMk/>
            <pc:sldMk cId="3492648076" sldId="805"/>
            <ac:spMk id="12" creationId="{47FC57AA-0F01-4F9F-9848-FA3A6358F6E8}"/>
          </ac:spMkLst>
        </pc:spChg>
        <pc:spChg chg="add mod">
          <ac:chgData name="Stalin Jacob Wilson Packia Dhas" userId="050d7d71-3621-4503-95e8-1c9a9d962492" providerId="ADAL" clId="{3FBC77E1-FE42-4F9E-B4B2-3759F3328945}" dt="2026-10-19T10:46:56.864" v="1919"/>
          <ac:spMkLst>
            <pc:docMk/>
            <pc:sldMk cId="3492648076" sldId="805"/>
            <ac:spMk id="13" creationId="{569F099D-3574-4F7B-BE66-558BB1E27404}"/>
          </ac:spMkLst>
        </pc:spChg>
        <pc:spChg chg="add mod">
          <ac:chgData name="Stalin Jacob Wilson Packia Dhas" userId="050d7d71-3621-4503-95e8-1c9a9d962492" providerId="ADAL" clId="{3FBC77E1-FE42-4F9E-B4B2-3759F3328945}" dt="2026-10-19T10:46:56.873" v="1929"/>
          <ac:spMkLst>
            <pc:docMk/>
            <pc:sldMk cId="3492648076" sldId="805"/>
            <ac:spMk id="14" creationId="{9C0365AD-039C-4623-A77E-BDCD56987CDB}"/>
          </ac:spMkLst>
        </pc:spChg>
        <pc:spChg chg="add mod">
          <ac:chgData name="Stalin Jacob Wilson Packia Dhas" userId="050d7d71-3621-4503-95e8-1c9a9d962492" providerId="ADAL" clId="{3FBC77E1-FE42-4F9E-B4B2-3759F3328945}" dt="2026-10-19T10:46:56.873" v="1939"/>
          <ac:spMkLst>
            <pc:docMk/>
            <pc:sldMk cId="3492648076" sldId="805"/>
            <ac:spMk id="15" creationId="{6436E81A-80A9-437C-87DC-3074E8220938}"/>
          </ac:spMkLst>
        </pc:spChg>
        <pc:spChg chg="add mod">
          <ac:chgData name="Stalin Jacob Wilson Packia Dhas" userId="050d7d71-3621-4503-95e8-1c9a9d962492" providerId="ADAL" clId="{3FBC77E1-FE42-4F9E-B4B2-3759F3328945}" dt="2026-10-19T10:46:56.881" v="1948"/>
          <ac:spMkLst>
            <pc:docMk/>
            <pc:sldMk cId="3492648076" sldId="805"/>
            <ac:spMk id="16" creationId="{B8EE8DDF-6BDB-4EC0-8D33-7CBA69236EA2}"/>
          </ac:spMkLst>
        </pc:spChg>
        <pc:spChg chg="add mod">
          <ac:chgData name="Stalin Jacob Wilson Packia Dhas" userId="050d7d71-3621-4503-95e8-1c9a9d962492" providerId="ADAL" clId="{3FBC77E1-FE42-4F9E-B4B2-3759F3328945}" dt="2026-10-19T10:46:56.881" v="1959"/>
          <ac:spMkLst>
            <pc:docMk/>
            <pc:sldMk cId="3492648076" sldId="805"/>
            <ac:spMk id="17" creationId="{4D6900C1-73E5-4CAE-934E-8BE4CE889FA5}"/>
          </ac:spMkLst>
        </pc:spChg>
        <pc:spChg chg="add mod">
          <ac:chgData name="Stalin Jacob Wilson Packia Dhas" userId="050d7d71-3621-4503-95e8-1c9a9d962492" providerId="ADAL" clId="{3FBC77E1-FE42-4F9E-B4B2-3759F3328945}" dt="2026-10-19T10:46:56.881" v="1969"/>
          <ac:spMkLst>
            <pc:docMk/>
            <pc:sldMk cId="3492648076" sldId="805"/>
            <ac:spMk id="18" creationId="{E48D2399-6D7F-4722-97E3-4FC5E6C8F22E}"/>
          </ac:spMkLst>
        </pc:spChg>
        <pc:spChg chg="add mod">
          <ac:chgData name="Stalin Jacob Wilson Packia Dhas" userId="050d7d71-3621-4503-95e8-1c9a9d962492" providerId="ADAL" clId="{3FBC77E1-FE42-4F9E-B4B2-3759F3328945}" dt="2026-10-19T10:46:56.881" v="1979"/>
          <ac:spMkLst>
            <pc:docMk/>
            <pc:sldMk cId="3492648076" sldId="805"/>
            <ac:spMk id="19" creationId="{7C1B425B-60D8-47EC-BA70-CC46BD9F0058}"/>
          </ac:spMkLst>
        </pc:spChg>
        <pc:spChg chg="add mod">
          <ac:chgData name="Stalin Jacob Wilson Packia Dhas" userId="050d7d71-3621-4503-95e8-1c9a9d962492" providerId="ADAL" clId="{3FBC77E1-FE42-4F9E-B4B2-3759F3328945}" dt="2026-10-19T10:46:56.881" v="1988"/>
          <ac:spMkLst>
            <pc:docMk/>
            <pc:sldMk cId="3492648076" sldId="805"/>
            <ac:spMk id="20" creationId="{B488C9BE-B52F-45A9-8042-59E7AB0764F8}"/>
          </ac:spMkLst>
        </pc:spChg>
        <pc:spChg chg="add mod">
          <ac:chgData name="Stalin Jacob Wilson Packia Dhas" userId="050d7d71-3621-4503-95e8-1c9a9d962492" providerId="ADAL" clId="{3FBC77E1-FE42-4F9E-B4B2-3759F3328945}" dt="2026-10-19T10:46:56.898" v="1999"/>
          <ac:spMkLst>
            <pc:docMk/>
            <pc:sldMk cId="3492648076" sldId="805"/>
            <ac:spMk id="21" creationId="{8CEF5008-3A18-4EC3-ACE9-C6EF8B6898AB}"/>
          </ac:spMkLst>
        </pc:spChg>
        <pc:spChg chg="add mod">
          <ac:chgData name="Stalin Jacob Wilson Packia Dhas" userId="050d7d71-3621-4503-95e8-1c9a9d962492" providerId="ADAL" clId="{3FBC77E1-FE42-4F9E-B4B2-3759F3328945}" dt="2026-10-19T10:46:56.898" v="2009"/>
          <ac:spMkLst>
            <pc:docMk/>
            <pc:sldMk cId="3492648076" sldId="805"/>
            <ac:spMk id="22" creationId="{5B579AF9-1E88-4624-98F1-289C66525233}"/>
          </ac:spMkLst>
        </pc:spChg>
        <pc:spChg chg="add mod">
          <ac:chgData name="Stalin Jacob Wilson Packia Dhas" userId="050d7d71-3621-4503-95e8-1c9a9d962492" providerId="ADAL" clId="{3FBC77E1-FE42-4F9E-B4B2-3759F3328945}" dt="2026-10-19T10:46:56.898" v="2019"/>
          <ac:spMkLst>
            <pc:docMk/>
            <pc:sldMk cId="3492648076" sldId="805"/>
            <ac:spMk id="23" creationId="{E98964CA-7A95-4DB9-B82C-B1994E841DB9}"/>
          </ac:spMkLst>
        </pc:spChg>
        <pc:spChg chg="add mod">
          <ac:chgData name="Stalin Jacob Wilson Packia Dhas" userId="050d7d71-3621-4503-95e8-1c9a9d962492" providerId="ADAL" clId="{3FBC77E1-FE42-4F9E-B4B2-3759F3328945}" dt="2026-10-19T10:46:56.898" v="2028"/>
          <ac:spMkLst>
            <pc:docMk/>
            <pc:sldMk cId="3492648076" sldId="805"/>
            <ac:spMk id="24" creationId="{4248B6BA-2AA1-4EDE-B77D-071C42D9D577}"/>
          </ac:spMkLst>
        </pc:spChg>
        <pc:spChg chg="add mod">
          <ac:chgData name="Stalin Jacob Wilson Packia Dhas" userId="050d7d71-3621-4503-95e8-1c9a9d962492" providerId="ADAL" clId="{3FBC77E1-FE42-4F9E-B4B2-3759F3328945}" dt="2026-10-19T10:46:56.914" v="2039"/>
          <ac:spMkLst>
            <pc:docMk/>
            <pc:sldMk cId="3492648076" sldId="805"/>
            <ac:spMk id="25" creationId="{BDA3C1D5-28F9-452B-A902-FBCCC5A0F0FD}"/>
          </ac:spMkLst>
        </pc:spChg>
        <pc:spChg chg="add mod">
          <ac:chgData name="Stalin Jacob Wilson Packia Dhas" userId="050d7d71-3621-4503-95e8-1c9a9d962492" providerId="ADAL" clId="{3FBC77E1-FE42-4F9E-B4B2-3759F3328945}" dt="2026-10-19T10:46:56.914" v="2049"/>
          <ac:spMkLst>
            <pc:docMk/>
            <pc:sldMk cId="3492648076" sldId="805"/>
            <ac:spMk id="26" creationId="{1E79741F-46E5-40F6-9F3A-792E8888DA0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1.031" v="11351" actId="47"/>
        <pc:sldMkLst>
          <pc:docMk/>
          <pc:sldMk cId="4236638510" sldId="806"/>
        </pc:sldMkLst>
        <pc:spChg chg="mod">
          <ac:chgData name="Stalin Jacob Wilson Packia Dhas" userId="050d7d71-3621-4503-95e8-1c9a9d962492" providerId="ADAL" clId="{3FBC77E1-FE42-4F9E-B4B2-3759F3328945}" dt="2026-10-19T10:51:21.298" v="9955" actId="404"/>
          <ac:spMkLst>
            <pc:docMk/>
            <pc:sldMk cId="4236638510" sldId="80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6:58.956" v="2054"/>
          <ac:spMkLst>
            <pc:docMk/>
            <pc:sldMk cId="4236638510" sldId="80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6:59.106" v="2065"/>
          <ac:spMkLst>
            <pc:docMk/>
            <pc:sldMk cId="4236638510" sldId="806"/>
            <ac:spMk id="4" creationId="{20E440B9-D4CB-4351-ACF2-12C46D57BE28}"/>
          </ac:spMkLst>
        </pc:spChg>
        <pc:spChg chg="add mod">
          <ac:chgData name="Stalin Jacob Wilson Packia Dhas" userId="050d7d71-3621-4503-95e8-1c9a9d962492" providerId="ADAL" clId="{3FBC77E1-FE42-4F9E-B4B2-3759F3328945}" dt="2026-10-19T10:46:59.148" v="2077"/>
          <ac:spMkLst>
            <pc:docMk/>
            <pc:sldMk cId="4236638510" sldId="806"/>
            <ac:spMk id="5" creationId="{6E96642F-3B07-44CF-B3F0-5D36760FCB0D}"/>
          </ac:spMkLst>
        </pc:spChg>
        <pc:spChg chg="add mod">
          <ac:chgData name="Stalin Jacob Wilson Packia Dhas" userId="050d7d71-3621-4503-95e8-1c9a9d962492" providerId="ADAL" clId="{3FBC77E1-FE42-4F9E-B4B2-3759F3328945}" dt="2026-10-19T10:46:59.164" v="2084"/>
          <ac:spMkLst>
            <pc:docMk/>
            <pc:sldMk cId="4236638510" sldId="806"/>
            <ac:spMk id="6" creationId="{CBE4D49D-FCCF-40DA-B71D-16BCD8D752BB}"/>
          </ac:spMkLst>
        </pc:spChg>
        <pc:spChg chg="add mod">
          <ac:chgData name="Stalin Jacob Wilson Packia Dhas" userId="050d7d71-3621-4503-95e8-1c9a9d962492" providerId="ADAL" clId="{3FBC77E1-FE42-4F9E-B4B2-3759F3328945}" dt="2026-10-19T10:46:59.189" v="2091"/>
          <ac:spMkLst>
            <pc:docMk/>
            <pc:sldMk cId="4236638510" sldId="806"/>
            <ac:spMk id="7" creationId="{CB3CE3F3-13AC-4D69-976E-DC91FA2CC316}"/>
          </ac:spMkLst>
        </pc:spChg>
        <pc:spChg chg="add mod">
          <ac:chgData name="Stalin Jacob Wilson Packia Dhas" userId="050d7d71-3621-4503-95e8-1c9a9d962492" providerId="ADAL" clId="{3FBC77E1-FE42-4F9E-B4B2-3759F3328945}" dt="2026-10-19T10:46:59.298" v="2098"/>
          <ac:spMkLst>
            <pc:docMk/>
            <pc:sldMk cId="4236638510" sldId="806"/>
            <ac:spMk id="8" creationId="{1563022E-8D69-44B3-9BEC-FD6CF0A4969A}"/>
          </ac:spMkLst>
        </pc:spChg>
        <pc:spChg chg="add mod">
          <ac:chgData name="Stalin Jacob Wilson Packia Dhas" userId="050d7d71-3621-4503-95e8-1c9a9d962492" providerId="ADAL" clId="{3FBC77E1-FE42-4F9E-B4B2-3759F3328945}" dt="2026-10-19T10:46:59.448" v="2105"/>
          <ac:spMkLst>
            <pc:docMk/>
            <pc:sldMk cId="4236638510" sldId="806"/>
            <ac:spMk id="9" creationId="{ED85B7E8-FD93-45E9-A428-0D37971FC33C}"/>
          </ac:spMkLst>
        </pc:spChg>
        <pc:spChg chg="add mod">
          <ac:chgData name="Stalin Jacob Wilson Packia Dhas" userId="050d7d71-3621-4503-95e8-1c9a9d962492" providerId="ADAL" clId="{3FBC77E1-FE42-4F9E-B4B2-3759F3328945}" dt="2026-10-19T10:46:59.589" v="2115"/>
          <ac:spMkLst>
            <pc:docMk/>
            <pc:sldMk cId="4236638510" sldId="806"/>
            <ac:spMk id="10" creationId="{23F79008-A7B6-4A71-837C-ECFD7F91B7BA}"/>
          </ac:spMkLst>
        </pc:spChg>
        <pc:spChg chg="add mod">
          <ac:chgData name="Stalin Jacob Wilson Packia Dhas" userId="050d7d71-3621-4503-95e8-1c9a9d962492" providerId="ADAL" clId="{3FBC77E1-FE42-4F9E-B4B2-3759F3328945}" dt="2026-10-19T10:46:59.623" v="2124"/>
          <ac:spMkLst>
            <pc:docMk/>
            <pc:sldMk cId="4236638510" sldId="806"/>
            <ac:spMk id="11" creationId="{58486957-EC73-49C6-B1E2-F4FD8A976BE5}"/>
          </ac:spMkLst>
        </pc:spChg>
        <pc:spChg chg="add mod">
          <ac:chgData name="Stalin Jacob Wilson Packia Dhas" userId="050d7d71-3621-4503-95e8-1c9a9d962492" providerId="ADAL" clId="{3FBC77E1-FE42-4F9E-B4B2-3759F3328945}" dt="2026-10-19T10:46:59.653" v="2135"/>
          <ac:spMkLst>
            <pc:docMk/>
            <pc:sldMk cId="4236638510" sldId="806"/>
            <ac:spMk id="12" creationId="{C014026A-E61A-43A5-84E5-188BEEE692FF}"/>
          </ac:spMkLst>
        </pc:spChg>
        <pc:spChg chg="add mod">
          <ac:chgData name="Stalin Jacob Wilson Packia Dhas" userId="050d7d71-3621-4503-95e8-1c9a9d962492" providerId="ADAL" clId="{3FBC77E1-FE42-4F9E-B4B2-3759F3328945}" dt="2026-10-19T10:46:59.681" v="2145"/>
          <ac:spMkLst>
            <pc:docMk/>
            <pc:sldMk cId="4236638510" sldId="806"/>
            <ac:spMk id="13" creationId="{4346F404-B3B2-41C3-A2B7-868866B196D5}"/>
          </ac:spMkLst>
        </pc:spChg>
        <pc:spChg chg="add mod">
          <ac:chgData name="Stalin Jacob Wilson Packia Dhas" userId="050d7d71-3621-4503-95e8-1c9a9d962492" providerId="ADAL" clId="{3FBC77E1-FE42-4F9E-B4B2-3759F3328945}" dt="2026-10-19T10:46:59.698" v="2155"/>
          <ac:spMkLst>
            <pc:docMk/>
            <pc:sldMk cId="4236638510" sldId="806"/>
            <ac:spMk id="14" creationId="{D5B5B25C-39A8-40E3-B6BD-3F12D1E26BCC}"/>
          </ac:spMkLst>
        </pc:spChg>
        <pc:spChg chg="add mod">
          <ac:chgData name="Stalin Jacob Wilson Packia Dhas" userId="050d7d71-3621-4503-95e8-1c9a9d962492" providerId="ADAL" clId="{3FBC77E1-FE42-4F9E-B4B2-3759F3328945}" dt="2026-10-19T10:46:59.731" v="2164"/>
          <ac:spMkLst>
            <pc:docMk/>
            <pc:sldMk cId="4236638510" sldId="806"/>
            <ac:spMk id="15" creationId="{A1D77D7D-1DBD-4CB6-835D-503EFE47289D}"/>
          </ac:spMkLst>
        </pc:spChg>
        <pc:spChg chg="add mod">
          <ac:chgData name="Stalin Jacob Wilson Packia Dhas" userId="050d7d71-3621-4503-95e8-1c9a9d962492" providerId="ADAL" clId="{3FBC77E1-FE42-4F9E-B4B2-3759F3328945}" dt="2026-10-19T10:46:59.756" v="2175"/>
          <ac:spMkLst>
            <pc:docMk/>
            <pc:sldMk cId="4236638510" sldId="806"/>
            <ac:spMk id="16" creationId="{C55F88FD-7384-467E-A778-79480F3E48BF}"/>
          </ac:spMkLst>
        </pc:spChg>
        <pc:spChg chg="add mod">
          <ac:chgData name="Stalin Jacob Wilson Packia Dhas" userId="050d7d71-3621-4503-95e8-1c9a9d962492" providerId="ADAL" clId="{3FBC77E1-FE42-4F9E-B4B2-3759F3328945}" dt="2026-10-19T10:46:59.789" v="2185"/>
          <ac:spMkLst>
            <pc:docMk/>
            <pc:sldMk cId="4236638510" sldId="806"/>
            <ac:spMk id="17" creationId="{84C98883-D520-471F-807A-408D00681585}"/>
          </ac:spMkLst>
        </pc:spChg>
        <pc:spChg chg="add mod">
          <ac:chgData name="Stalin Jacob Wilson Packia Dhas" userId="050d7d71-3621-4503-95e8-1c9a9d962492" providerId="ADAL" clId="{3FBC77E1-FE42-4F9E-B4B2-3759F3328945}" dt="2026-10-19T10:46:59.823" v="2195"/>
          <ac:spMkLst>
            <pc:docMk/>
            <pc:sldMk cId="4236638510" sldId="806"/>
            <ac:spMk id="18" creationId="{892A777D-8873-4300-BBB8-3E7387AB4D48}"/>
          </ac:spMkLst>
        </pc:spChg>
        <pc:spChg chg="add mod">
          <ac:chgData name="Stalin Jacob Wilson Packia Dhas" userId="050d7d71-3621-4503-95e8-1c9a9d962492" providerId="ADAL" clId="{3FBC77E1-FE42-4F9E-B4B2-3759F3328945}" dt="2026-10-19T10:46:59.853" v="2204"/>
          <ac:spMkLst>
            <pc:docMk/>
            <pc:sldMk cId="4236638510" sldId="806"/>
            <ac:spMk id="19" creationId="{3BBB0F7D-D3B3-4649-B20D-8F2F6E337258}"/>
          </ac:spMkLst>
        </pc:spChg>
        <pc:spChg chg="add mod">
          <ac:chgData name="Stalin Jacob Wilson Packia Dhas" userId="050d7d71-3621-4503-95e8-1c9a9d962492" providerId="ADAL" clId="{3FBC77E1-FE42-4F9E-B4B2-3759F3328945}" dt="2026-10-19T10:46:59.873" v="2215"/>
          <ac:spMkLst>
            <pc:docMk/>
            <pc:sldMk cId="4236638510" sldId="806"/>
            <ac:spMk id="20" creationId="{0AC83C83-5EE0-40C9-80CA-785621BF8BEF}"/>
          </ac:spMkLst>
        </pc:spChg>
        <pc:spChg chg="add mod">
          <ac:chgData name="Stalin Jacob Wilson Packia Dhas" userId="050d7d71-3621-4503-95e8-1c9a9d962492" providerId="ADAL" clId="{3FBC77E1-FE42-4F9E-B4B2-3759F3328945}" dt="2026-10-19T10:46:59.898" v="2225"/>
          <ac:spMkLst>
            <pc:docMk/>
            <pc:sldMk cId="4236638510" sldId="806"/>
            <ac:spMk id="21" creationId="{09F01189-C020-44C7-991F-A79B1882FBC4}"/>
          </ac:spMkLst>
        </pc:spChg>
        <pc:spChg chg="add mod">
          <ac:chgData name="Stalin Jacob Wilson Packia Dhas" userId="050d7d71-3621-4503-95e8-1c9a9d962492" providerId="ADAL" clId="{3FBC77E1-FE42-4F9E-B4B2-3759F3328945}" dt="2026-10-19T10:46:59.923" v="2235"/>
          <ac:spMkLst>
            <pc:docMk/>
            <pc:sldMk cId="4236638510" sldId="806"/>
            <ac:spMk id="22" creationId="{B68B809D-B2C8-40D7-AD3E-D87DB2E55D98}"/>
          </ac:spMkLst>
        </pc:spChg>
        <pc:spChg chg="add mod">
          <ac:chgData name="Stalin Jacob Wilson Packia Dhas" userId="050d7d71-3621-4503-95e8-1c9a9d962492" providerId="ADAL" clId="{3FBC77E1-FE42-4F9E-B4B2-3759F3328945}" dt="2026-10-19T10:46:59.956" v="2244"/>
          <ac:spMkLst>
            <pc:docMk/>
            <pc:sldMk cId="4236638510" sldId="806"/>
            <ac:spMk id="23" creationId="{1885EFB3-4DFC-4D7A-90A3-F1C87114E209}"/>
          </ac:spMkLst>
        </pc:spChg>
        <pc:spChg chg="add mod">
          <ac:chgData name="Stalin Jacob Wilson Packia Dhas" userId="050d7d71-3621-4503-95e8-1c9a9d962492" providerId="ADAL" clId="{3FBC77E1-FE42-4F9E-B4B2-3759F3328945}" dt="2026-10-19T10:46:59.982" v="2255"/>
          <ac:spMkLst>
            <pc:docMk/>
            <pc:sldMk cId="4236638510" sldId="806"/>
            <ac:spMk id="24" creationId="{FBA203DC-CF7E-42FE-ADD6-D2EAF8A8E740}"/>
          </ac:spMkLst>
        </pc:spChg>
        <pc:spChg chg="add mod">
          <ac:chgData name="Stalin Jacob Wilson Packia Dhas" userId="050d7d71-3621-4503-95e8-1c9a9d962492" providerId="ADAL" clId="{3FBC77E1-FE42-4F9E-B4B2-3759F3328945}" dt="2026-10-19T10:47:00.006" v="2265"/>
          <ac:spMkLst>
            <pc:docMk/>
            <pc:sldMk cId="4236638510" sldId="806"/>
            <ac:spMk id="25" creationId="{9895A77A-5ACE-4C5D-936C-04F3E0D6549B}"/>
          </ac:spMkLst>
        </pc:spChg>
        <pc:spChg chg="add mod">
          <ac:chgData name="Stalin Jacob Wilson Packia Dhas" userId="050d7d71-3621-4503-95e8-1c9a9d962492" providerId="ADAL" clId="{3FBC77E1-FE42-4F9E-B4B2-3759F3328945}" dt="2026-10-19T10:47:00.156" v="2281"/>
          <ac:spMkLst>
            <pc:docMk/>
            <pc:sldMk cId="4236638510" sldId="806"/>
            <ac:spMk id="26" creationId="{F5125493-6D4F-4BE8-A0AA-D0CA76FB4E0E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1.184" v="11352" actId="47"/>
        <pc:sldMkLst>
          <pc:docMk/>
          <pc:sldMk cId="1218636381" sldId="807"/>
        </pc:sldMkLst>
        <pc:spChg chg="mod">
          <ac:chgData name="Stalin Jacob Wilson Packia Dhas" userId="050d7d71-3621-4503-95e8-1c9a9d962492" providerId="ADAL" clId="{3FBC77E1-FE42-4F9E-B4B2-3759F3328945}" dt="2026-10-19T10:51:30.863" v="9957" actId="1076"/>
          <ac:spMkLst>
            <pc:docMk/>
            <pc:sldMk cId="1218636381" sldId="80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03.681" v="2286"/>
          <ac:spMkLst>
            <pc:docMk/>
            <pc:sldMk cId="1218636381" sldId="80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03.831" v="2297"/>
          <ac:spMkLst>
            <pc:docMk/>
            <pc:sldMk cId="1218636381" sldId="807"/>
            <ac:spMk id="4" creationId="{7842F6FE-A481-432E-BB97-75FBE218DA36}"/>
          </ac:spMkLst>
        </pc:spChg>
        <pc:spChg chg="add mod">
          <ac:chgData name="Stalin Jacob Wilson Packia Dhas" userId="050d7d71-3621-4503-95e8-1c9a9d962492" providerId="ADAL" clId="{3FBC77E1-FE42-4F9E-B4B2-3759F3328945}" dt="2026-10-19T10:47:03.857" v="2309"/>
          <ac:spMkLst>
            <pc:docMk/>
            <pc:sldMk cId="1218636381" sldId="807"/>
            <ac:spMk id="5" creationId="{1CCBB952-61C4-467C-B245-23D75B769EA7}"/>
          </ac:spMkLst>
        </pc:spChg>
        <pc:spChg chg="add mod">
          <ac:chgData name="Stalin Jacob Wilson Packia Dhas" userId="050d7d71-3621-4503-95e8-1c9a9d962492" providerId="ADAL" clId="{3FBC77E1-FE42-4F9E-B4B2-3759F3328945}" dt="2026-10-19T10:47:03.873" v="2316"/>
          <ac:spMkLst>
            <pc:docMk/>
            <pc:sldMk cId="1218636381" sldId="807"/>
            <ac:spMk id="6" creationId="{A952FA15-02BA-49BD-A6E5-8D1E5C2DEA8B}"/>
          </ac:spMkLst>
        </pc:spChg>
        <pc:spChg chg="add mod">
          <ac:chgData name="Stalin Jacob Wilson Packia Dhas" userId="050d7d71-3621-4503-95e8-1c9a9d962492" providerId="ADAL" clId="{3FBC77E1-FE42-4F9E-B4B2-3759F3328945}" dt="2026-10-19T10:47:03.890" v="2323"/>
          <ac:spMkLst>
            <pc:docMk/>
            <pc:sldMk cId="1218636381" sldId="807"/>
            <ac:spMk id="7" creationId="{73AF82A1-8C98-4803-BE74-B76734A0C211}"/>
          </ac:spMkLst>
        </pc:spChg>
        <pc:spChg chg="add mod">
          <ac:chgData name="Stalin Jacob Wilson Packia Dhas" userId="050d7d71-3621-4503-95e8-1c9a9d962492" providerId="ADAL" clId="{3FBC77E1-FE42-4F9E-B4B2-3759F3328945}" dt="2026-10-19T10:47:03.914" v="2332"/>
          <ac:spMkLst>
            <pc:docMk/>
            <pc:sldMk cId="1218636381" sldId="807"/>
            <ac:spMk id="8" creationId="{515FDADD-5410-4892-A108-11013406FFCD}"/>
          </ac:spMkLst>
        </pc:spChg>
        <pc:spChg chg="add mod">
          <ac:chgData name="Stalin Jacob Wilson Packia Dhas" userId="050d7d71-3621-4503-95e8-1c9a9d962492" providerId="ADAL" clId="{3FBC77E1-FE42-4F9E-B4B2-3759F3328945}" dt="2026-10-19T10:47:04.023" v="2339"/>
          <ac:spMkLst>
            <pc:docMk/>
            <pc:sldMk cId="1218636381" sldId="807"/>
            <ac:spMk id="9" creationId="{6AFF615A-C195-4A87-8A71-9FD1A5BC7E2A}"/>
          </ac:spMkLst>
        </pc:spChg>
        <pc:spChg chg="add mod">
          <ac:chgData name="Stalin Jacob Wilson Packia Dhas" userId="050d7d71-3621-4503-95e8-1c9a9d962492" providerId="ADAL" clId="{3FBC77E1-FE42-4F9E-B4B2-3759F3328945}" dt="2026-10-19T10:47:04.157" v="2346"/>
          <ac:spMkLst>
            <pc:docMk/>
            <pc:sldMk cId="1218636381" sldId="807"/>
            <ac:spMk id="10" creationId="{AC2FFAE8-FB94-4A5D-9686-E5C0A15998A1}"/>
          </ac:spMkLst>
        </pc:spChg>
        <pc:spChg chg="add mod">
          <ac:chgData name="Stalin Jacob Wilson Packia Dhas" userId="050d7d71-3621-4503-95e8-1c9a9d962492" providerId="ADAL" clId="{3FBC77E1-FE42-4F9E-B4B2-3759F3328945}" dt="2026-10-19T10:47:04.298" v="2356"/>
          <ac:spMkLst>
            <pc:docMk/>
            <pc:sldMk cId="1218636381" sldId="807"/>
            <ac:spMk id="11" creationId="{CC8CF7C4-5FC0-4FA0-B5EB-EE8BD2AE27AA}"/>
          </ac:spMkLst>
        </pc:spChg>
        <pc:spChg chg="add mod">
          <ac:chgData name="Stalin Jacob Wilson Packia Dhas" userId="050d7d71-3621-4503-95e8-1c9a9d962492" providerId="ADAL" clId="{3FBC77E1-FE42-4F9E-B4B2-3759F3328945}" dt="2026-10-19T10:47:04.332" v="2365"/>
          <ac:spMkLst>
            <pc:docMk/>
            <pc:sldMk cId="1218636381" sldId="807"/>
            <ac:spMk id="12" creationId="{C11F0C77-DB9F-45C1-8148-BD6A05E65673}"/>
          </ac:spMkLst>
        </pc:spChg>
        <pc:spChg chg="add mod">
          <ac:chgData name="Stalin Jacob Wilson Packia Dhas" userId="050d7d71-3621-4503-95e8-1c9a9d962492" providerId="ADAL" clId="{3FBC77E1-FE42-4F9E-B4B2-3759F3328945}" dt="2026-10-19T10:47:04.364" v="2376"/>
          <ac:spMkLst>
            <pc:docMk/>
            <pc:sldMk cId="1218636381" sldId="807"/>
            <ac:spMk id="13" creationId="{4A413CA0-98F4-4FD9-8DA6-A46B497FAC68}"/>
          </ac:spMkLst>
        </pc:spChg>
        <pc:spChg chg="add mod">
          <ac:chgData name="Stalin Jacob Wilson Packia Dhas" userId="050d7d71-3621-4503-95e8-1c9a9d962492" providerId="ADAL" clId="{3FBC77E1-FE42-4F9E-B4B2-3759F3328945}" dt="2026-10-19T10:47:04.398" v="2386"/>
          <ac:spMkLst>
            <pc:docMk/>
            <pc:sldMk cId="1218636381" sldId="807"/>
            <ac:spMk id="14" creationId="{14824CE0-D83A-4C99-ADC0-264EF1851C9C}"/>
          </ac:spMkLst>
        </pc:spChg>
        <pc:spChg chg="add mod">
          <ac:chgData name="Stalin Jacob Wilson Packia Dhas" userId="050d7d71-3621-4503-95e8-1c9a9d962492" providerId="ADAL" clId="{3FBC77E1-FE42-4F9E-B4B2-3759F3328945}" dt="2026-10-19T10:47:04.423" v="2396"/>
          <ac:spMkLst>
            <pc:docMk/>
            <pc:sldMk cId="1218636381" sldId="807"/>
            <ac:spMk id="15" creationId="{F499AADC-60F8-4A2E-BFB7-10AC93F0A4CD}"/>
          </ac:spMkLst>
        </pc:spChg>
        <pc:spChg chg="add mod">
          <ac:chgData name="Stalin Jacob Wilson Packia Dhas" userId="050d7d71-3621-4503-95e8-1c9a9d962492" providerId="ADAL" clId="{3FBC77E1-FE42-4F9E-B4B2-3759F3328945}" dt="2026-10-19T10:47:04.449" v="2405"/>
          <ac:spMkLst>
            <pc:docMk/>
            <pc:sldMk cId="1218636381" sldId="807"/>
            <ac:spMk id="16" creationId="{B30E6D27-90B6-4348-B823-7805FC0062F1}"/>
          </ac:spMkLst>
        </pc:spChg>
        <pc:spChg chg="add mod">
          <ac:chgData name="Stalin Jacob Wilson Packia Dhas" userId="050d7d71-3621-4503-95e8-1c9a9d962492" providerId="ADAL" clId="{3FBC77E1-FE42-4F9E-B4B2-3759F3328945}" dt="2026-10-19T10:47:04.481" v="2416"/>
          <ac:spMkLst>
            <pc:docMk/>
            <pc:sldMk cId="1218636381" sldId="807"/>
            <ac:spMk id="17" creationId="{E73C5EAE-EE7E-446E-A092-B475376BD3B4}"/>
          </ac:spMkLst>
        </pc:spChg>
        <pc:spChg chg="add mod">
          <ac:chgData name="Stalin Jacob Wilson Packia Dhas" userId="050d7d71-3621-4503-95e8-1c9a9d962492" providerId="ADAL" clId="{3FBC77E1-FE42-4F9E-B4B2-3759F3328945}" dt="2026-10-19T10:47:04.498" v="2426"/>
          <ac:spMkLst>
            <pc:docMk/>
            <pc:sldMk cId="1218636381" sldId="807"/>
            <ac:spMk id="18" creationId="{F9CD93D5-AC6E-4C74-902A-350C358891F8}"/>
          </ac:spMkLst>
        </pc:spChg>
        <pc:spChg chg="add mod">
          <ac:chgData name="Stalin Jacob Wilson Packia Dhas" userId="050d7d71-3621-4503-95e8-1c9a9d962492" providerId="ADAL" clId="{3FBC77E1-FE42-4F9E-B4B2-3759F3328945}" dt="2026-10-19T10:47:04.523" v="2436"/>
          <ac:spMkLst>
            <pc:docMk/>
            <pc:sldMk cId="1218636381" sldId="807"/>
            <ac:spMk id="19" creationId="{A4B27968-6181-436E-8BB3-4018FA63A086}"/>
          </ac:spMkLst>
        </pc:spChg>
        <pc:spChg chg="add mod">
          <ac:chgData name="Stalin Jacob Wilson Packia Dhas" userId="050d7d71-3621-4503-95e8-1c9a9d962492" providerId="ADAL" clId="{3FBC77E1-FE42-4F9E-B4B2-3759F3328945}" dt="2026-10-19T10:47:04.548" v="2445"/>
          <ac:spMkLst>
            <pc:docMk/>
            <pc:sldMk cId="1218636381" sldId="807"/>
            <ac:spMk id="20" creationId="{02F5516D-6E00-4095-862D-93857573483B}"/>
          </ac:spMkLst>
        </pc:spChg>
        <pc:spChg chg="add mod">
          <ac:chgData name="Stalin Jacob Wilson Packia Dhas" userId="050d7d71-3621-4503-95e8-1c9a9d962492" providerId="ADAL" clId="{3FBC77E1-FE42-4F9E-B4B2-3759F3328945}" dt="2026-10-19T10:47:04.598" v="2456"/>
          <ac:spMkLst>
            <pc:docMk/>
            <pc:sldMk cId="1218636381" sldId="807"/>
            <ac:spMk id="21" creationId="{258A51CE-EDB6-4BD0-B0EF-1D8E85AD8188}"/>
          </ac:spMkLst>
        </pc:spChg>
        <pc:spChg chg="add mod">
          <ac:chgData name="Stalin Jacob Wilson Packia Dhas" userId="050d7d71-3621-4503-95e8-1c9a9d962492" providerId="ADAL" clId="{3FBC77E1-FE42-4F9E-B4B2-3759F3328945}" dt="2026-10-19T10:47:04.623" v="2466"/>
          <ac:spMkLst>
            <pc:docMk/>
            <pc:sldMk cId="1218636381" sldId="807"/>
            <ac:spMk id="22" creationId="{7A9DC129-B845-4F7D-AE88-6FF481CAB655}"/>
          </ac:spMkLst>
        </pc:spChg>
        <pc:spChg chg="add mod">
          <ac:chgData name="Stalin Jacob Wilson Packia Dhas" userId="050d7d71-3621-4503-95e8-1c9a9d962492" providerId="ADAL" clId="{3FBC77E1-FE42-4F9E-B4B2-3759F3328945}" dt="2026-10-19T10:47:04.648" v="2476"/>
          <ac:spMkLst>
            <pc:docMk/>
            <pc:sldMk cId="1218636381" sldId="807"/>
            <ac:spMk id="23" creationId="{C1169759-CE0F-44CF-A59C-AF2BF2783580}"/>
          </ac:spMkLst>
        </pc:spChg>
        <pc:spChg chg="add mod">
          <ac:chgData name="Stalin Jacob Wilson Packia Dhas" userId="050d7d71-3621-4503-95e8-1c9a9d962492" providerId="ADAL" clId="{3FBC77E1-FE42-4F9E-B4B2-3759F3328945}" dt="2026-10-19T10:47:04.673" v="2485"/>
          <ac:spMkLst>
            <pc:docMk/>
            <pc:sldMk cId="1218636381" sldId="807"/>
            <ac:spMk id="24" creationId="{4ABCE3DA-35B7-4143-B76B-8F574DE79CE3}"/>
          </ac:spMkLst>
        </pc:spChg>
        <pc:spChg chg="add mod">
          <ac:chgData name="Stalin Jacob Wilson Packia Dhas" userId="050d7d71-3621-4503-95e8-1c9a9d962492" providerId="ADAL" clId="{3FBC77E1-FE42-4F9E-B4B2-3759F3328945}" dt="2026-10-19T10:47:04.698" v="2496"/>
          <ac:spMkLst>
            <pc:docMk/>
            <pc:sldMk cId="1218636381" sldId="807"/>
            <ac:spMk id="25" creationId="{EF42B702-9BEA-4A5D-81EC-187521C431E5}"/>
          </ac:spMkLst>
        </pc:spChg>
        <pc:spChg chg="add mod">
          <ac:chgData name="Stalin Jacob Wilson Packia Dhas" userId="050d7d71-3621-4503-95e8-1c9a9d962492" providerId="ADAL" clId="{3FBC77E1-FE42-4F9E-B4B2-3759F3328945}" dt="2026-10-19T10:47:04.723" v="2506"/>
          <ac:spMkLst>
            <pc:docMk/>
            <pc:sldMk cId="1218636381" sldId="807"/>
            <ac:spMk id="26" creationId="{B1AD2322-AC49-4E3C-B5DD-B6E86BAC538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1.315" v="11353" actId="47"/>
        <pc:sldMkLst>
          <pc:docMk/>
          <pc:sldMk cId="582461493" sldId="808"/>
        </pc:sldMkLst>
        <pc:spChg chg="mod">
          <ac:chgData name="Stalin Jacob Wilson Packia Dhas" userId="050d7d71-3621-4503-95e8-1c9a9d962492" providerId="ADAL" clId="{3FBC77E1-FE42-4F9E-B4B2-3759F3328945}" dt="2026-10-19T10:51:38.903" v="9959" actId="1076"/>
          <ac:spMkLst>
            <pc:docMk/>
            <pc:sldMk cId="582461493" sldId="80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07.240" v="2511"/>
          <ac:spMkLst>
            <pc:docMk/>
            <pc:sldMk cId="582461493" sldId="80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07.361" v="2522"/>
          <ac:spMkLst>
            <pc:docMk/>
            <pc:sldMk cId="582461493" sldId="808"/>
            <ac:spMk id="4" creationId="{8180F811-9DA3-4EFE-A4D6-6A4D4814AE3C}"/>
          </ac:spMkLst>
        </pc:spChg>
        <pc:spChg chg="add mod">
          <ac:chgData name="Stalin Jacob Wilson Packia Dhas" userId="050d7d71-3621-4503-95e8-1c9a9d962492" providerId="ADAL" clId="{3FBC77E1-FE42-4F9E-B4B2-3759F3328945}" dt="2026-10-19T10:47:07.364" v="2534"/>
          <ac:spMkLst>
            <pc:docMk/>
            <pc:sldMk cId="582461493" sldId="808"/>
            <ac:spMk id="5" creationId="{D6C78445-E740-499D-AC07-5933153BDCDC}"/>
          </ac:spMkLst>
        </pc:spChg>
        <pc:spChg chg="add mod">
          <ac:chgData name="Stalin Jacob Wilson Packia Dhas" userId="050d7d71-3621-4503-95e8-1c9a9d962492" providerId="ADAL" clId="{3FBC77E1-FE42-4F9E-B4B2-3759F3328945}" dt="2026-10-19T10:47:07.364" v="2541"/>
          <ac:spMkLst>
            <pc:docMk/>
            <pc:sldMk cId="582461493" sldId="808"/>
            <ac:spMk id="6" creationId="{83CBAE6B-87AE-4A45-B1E5-CDFE337B38EA}"/>
          </ac:spMkLst>
        </pc:spChg>
        <pc:spChg chg="add mod">
          <ac:chgData name="Stalin Jacob Wilson Packia Dhas" userId="050d7d71-3621-4503-95e8-1c9a9d962492" providerId="ADAL" clId="{3FBC77E1-FE42-4F9E-B4B2-3759F3328945}" dt="2026-10-19T10:47:07.373" v="2548"/>
          <ac:spMkLst>
            <pc:docMk/>
            <pc:sldMk cId="582461493" sldId="808"/>
            <ac:spMk id="7" creationId="{28388251-8E6F-450D-8A3E-CE62B33DD7FE}"/>
          </ac:spMkLst>
        </pc:spChg>
        <pc:spChg chg="add mod">
          <ac:chgData name="Stalin Jacob Wilson Packia Dhas" userId="050d7d71-3621-4503-95e8-1c9a9d962492" providerId="ADAL" clId="{3FBC77E1-FE42-4F9E-B4B2-3759F3328945}" dt="2026-10-19T10:47:07.481" v="2555"/>
          <ac:spMkLst>
            <pc:docMk/>
            <pc:sldMk cId="582461493" sldId="808"/>
            <ac:spMk id="8" creationId="{CD3260F6-CEF1-4BE2-8AE1-70DB21C1709E}"/>
          </ac:spMkLst>
        </pc:spChg>
        <pc:spChg chg="add mod">
          <ac:chgData name="Stalin Jacob Wilson Packia Dhas" userId="050d7d71-3621-4503-95e8-1c9a9d962492" providerId="ADAL" clId="{3FBC77E1-FE42-4F9E-B4B2-3759F3328945}" dt="2026-10-19T10:47:07.606" v="2562"/>
          <ac:spMkLst>
            <pc:docMk/>
            <pc:sldMk cId="582461493" sldId="808"/>
            <ac:spMk id="9" creationId="{AF139101-6214-41F8-871B-75745D44243B}"/>
          </ac:spMkLst>
        </pc:spChg>
        <pc:spChg chg="add mod">
          <ac:chgData name="Stalin Jacob Wilson Packia Dhas" userId="050d7d71-3621-4503-95e8-1c9a9d962492" providerId="ADAL" clId="{3FBC77E1-FE42-4F9E-B4B2-3759F3328945}" dt="2026-10-19T10:47:07.723" v="2572"/>
          <ac:spMkLst>
            <pc:docMk/>
            <pc:sldMk cId="582461493" sldId="808"/>
            <ac:spMk id="10" creationId="{FBFE597E-9BFF-4E9C-8F15-34255E9D41E4}"/>
          </ac:spMkLst>
        </pc:spChg>
        <pc:spChg chg="add mod">
          <ac:chgData name="Stalin Jacob Wilson Packia Dhas" userId="050d7d71-3621-4503-95e8-1c9a9d962492" providerId="ADAL" clId="{3FBC77E1-FE42-4F9E-B4B2-3759F3328945}" dt="2026-10-19T10:47:07.731" v="2581"/>
          <ac:spMkLst>
            <pc:docMk/>
            <pc:sldMk cId="582461493" sldId="808"/>
            <ac:spMk id="11" creationId="{72F40119-E485-42B2-BF0D-8DE4BC06D4EF}"/>
          </ac:spMkLst>
        </pc:spChg>
        <pc:spChg chg="add mod">
          <ac:chgData name="Stalin Jacob Wilson Packia Dhas" userId="050d7d71-3621-4503-95e8-1c9a9d962492" providerId="ADAL" clId="{3FBC77E1-FE42-4F9E-B4B2-3759F3328945}" dt="2026-10-19T10:47:07.740" v="2592"/>
          <ac:spMkLst>
            <pc:docMk/>
            <pc:sldMk cId="582461493" sldId="808"/>
            <ac:spMk id="12" creationId="{902ECB37-14D0-4444-A897-BF6C5A55AA1A}"/>
          </ac:spMkLst>
        </pc:spChg>
        <pc:spChg chg="add mod">
          <ac:chgData name="Stalin Jacob Wilson Packia Dhas" userId="050d7d71-3621-4503-95e8-1c9a9d962492" providerId="ADAL" clId="{3FBC77E1-FE42-4F9E-B4B2-3759F3328945}" dt="2026-10-19T10:47:07.740" v="2602"/>
          <ac:spMkLst>
            <pc:docMk/>
            <pc:sldMk cId="582461493" sldId="808"/>
            <ac:spMk id="13" creationId="{886F2349-CA7C-4715-9A48-2710DF83B88A}"/>
          </ac:spMkLst>
        </pc:spChg>
        <pc:spChg chg="add mod">
          <ac:chgData name="Stalin Jacob Wilson Packia Dhas" userId="050d7d71-3621-4503-95e8-1c9a9d962492" providerId="ADAL" clId="{3FBC77E1-FE42-4F9E-B4B2-3759F3328945}" dt="2026-10-19T10:47:07.748" v="2612"/>
          <ac:spMkLst>
            <pc:docMk/>
            <pc:sldMk cId="582461493" sldId="808"/>
            <ac:spMk id="14" creationId="{43B36A22-230D-4AD0-AC16-83D8E2C8FB18}"/>
          </ac:spMkLst>
        </pc:spChg>
        <pc:spChg chg="add mod">
          <ac:chgData name="Stalin Jacob Wilson Packia Dhas" userId="050d7d71-3621-4503-95e8-1c9a9d962492" providerId="ADAL" clId="{3FBC77E1-FE42-4F9E-B4B2-3759F3328945}" dt="2026-10-19T10:47:07.748" v="2621"/>
          <ac:spMkLst>
            <pc:docMk/>
            <pc:sldMk cId="582461493" sldId="808"/>
            <ac:spMk id="15" creationId="{5DC98962-DCC1-414A-AAC2-45F8242E023E}"/>
          </ac:spMkLst>
        </pc:spChg>
        <pc:spChg chg="add mod">
          <ac:chgData name="Stalin Jacob Wilson Packia Dhas" userId="050d7d71-3621-4503-95e8-1c9a9d962492" providerId="ADAL" clId="{3FBC77E1-FE42-4F9E-B4B2-3759F3328945}" dt="2026-10-19T10:47:07.748" v="2632"/>
          <ac:spMkLst>
            <pc:docMk/>
            <pc:sldMk cId="582461493" sldId="808"/>
            <ac:spMk id="16" creationId="{53A2F7E9-E813-4F9C-A31D-4091E72CC785}"/>
          </ac:spMkLst>
        </pc:spChg>
        <pc:spChg chg="add mod">
          <ac:chgData name="Stalin Jacob Wilson Packia Dhas" userId="050d7d71-3621-4503-95e8-1c9a9d962492" providerId="ADAL" clId="{3FBC77E1-FE42-4F9E-B4B2-3759F3328945}" dt="2026-10-19T10:47:07.756" v="2642"/>
          <ac:spMkLst>
            <pc:docMk/>
            <pc:sldMk cId="582461493" sldId="808"/>
            <ac:spMk id="17" creationId="{B9960982-C5F6-46C8-AAA4-8C46B83B6A75}"/>
          </ac:spMkLst>
        </pc:spChg>
        <pc:spChg chg="add mod">
          <ac:chgData name="Stalin Jacob Wilson Packia Dhas" userId="050d7d71-3621-4503-95e8-1c9a9d962492" providerId="ADAL" clId="{3FBC77E1-FE42-4F9E-B4B2-3759F3328945}" dt="2026-10-19T10:47:07.756" v="2652"/>
          <ac:spMkLst>
            <pc:docMk/>
            <pc:sldMk cId="582461493" sldId="808"/>
            <ac:spMk id="18" creationId="{AFAD6766-12FA-4B1A-954F-DE24ED4CB977}"/>
          </ac:spMkLst>
        </pc:spChg>
        <pc:spChg chg="add mod">
          <ac:chgData name="Stalin Jacob Wilson Packia Dhas" userId="050d7d71-3621-4503-95e8-1c9a9d962492" providerId="ADAL" clId="{3FBC77E1-FE42-4F9E-B4B2-3759F3328945}" dt="2026-10-19T10:47:07.762" v="2661"/>
          <ac:spMkLst>
            <pc:docMk/>
            <pc:sldMk cId="582461493" sldId="808"/>
            <ac:spMk id="19" creationId="{C28A8DFE-D05F-4FB6-9FC8-DFDBBD48CE54}"/>
          </ac:spMkLst>
        </pc:spChg>
        <pc:spChg chg="add mod">
          <ac:chgData name="Stalin Jacob Wilson Packia Dhas" userId="050d7d71-3621-4503-95e8-1c9a9d962492" providerId="ADAL" clId="{3FBC77E1-FE42-4F9E-B4B2-3759F3328945}" dt="2026-10-19T10:47:07.765" v="2672"/>
          <ac:spMkLst>
            <pc:docMk/>
            <pc:sldMk cId="582461493" sldId="808"/>
            <ac:spMk id="20" creationId="{C4BB5F74-600B-4295-A8D3-20C5BC55B4C2}"/>
          </ac:spMkLst>
        </pc:spChg>
        <pc:spChg chg="add mod">
          <ac:chgData name="Stalin Jacob Wilson Packia Dhas" userId="050d7d71-3621-4503-95e8-1c9a9d962492" providerId="ADAL" clId="{3FBC77E1-FE42-4F9E-B4B2-3759F3328945}" dt="2026-10-19T10:47:07.765" v="2682"/>
          <ac:spMkLst>
            <pc:docMk/>
            <pc:sldMk cId="582461493" sldId="808"/>
            <ac:spMk id="21" creationId="{4573E785-3C7E-4294-B275-C2FBC2985C6B}"/>
          </ac:spMkLst>
        </pc:spChg>
        <pc:spChg chg="add mod">
          <ac:chgData name="Stalin Jacob Wilson Packia Dhas" userId="050d7d71-3621-4503-95e8-1c9a9d962492" providerId="ADAL" clId="{3FBC77E1-FE42-4F9E-B4B2-3759F3328945}" dt="2026-10-19T10:47:07.765" v="2692"/>
          <ac:spMkLst>
            <pc:docMk/>
            <pc:sldMk cId="582461493" sldId="808"/>
            <ac:spMk id="22" creationId="{399154E5-088F-4FBC-B006-6C2A60355315}"/>
          </ac:spMkLst>
        </pc:spChg>
        <pc:spChg chg="add mod">
          <ac:chgData name="Stalin Jacob Wilson Packia Dhas" userId="050d7d71-3621-4503-95e8-1c9a9d962492" providerId="ADAL" clId="{3FBC77E1-FE42-4F9E-B4B2-3759F3328945}" dt="2026-10-19T10:47:07.773" v="2701"/>
          <ac:spMkLst>
            <pc:docMk/>
            <pc:sldMk cId="582461493" sldId="808"/>
            <ac:spMk id="23" creationId="{59C4085D-A9DC-4F74-8C5A-82F6C6EBC94A}"/>
          </ac:spMkLst>
        </pc:spChg>
        <pc:spChg chg="add mod">
          <ac:chgData name="Stalin Jacob Wilson Packia Dhas" userId="050d7d71-3621-4503-95e8-1c9a9d962492" providerId="ADAL" clId="{3FBC77E1-FE42-4F9E-B4B2-3759F3328945}" dt="2026-10-19T10:47:07.773" v="2712"/>
          <ac:spMkLst>
            <pc:docMk/>
            <pc:sldMk cId="582461493" sldId="808"/>
            <ac:spMk id="24" creationId="{2655DF60-C27F-41DA-BEC6-9353DA9ABF63}"/>
          </ac:spMkLst>
        </pc:spChg>
        <pc:spChg chg="add mod">
          <ac:chgData name="Stalin Jacob Wilson Packia Dhas" userId="050d7d71-3621-4503-95e8-1c9a9d962492" providerId="ADAL" clId="{3FBC77E1-FE42-4F9E-B4B2-3759F3328945}" dt="2026-10-19T10:47:07.773" v="2722"/>
          <ac:spMkLst>
            <pc:docMk/>
            <pc:sldMk cId="582461493" sldId="808"/>
            <ac:spMk id="25" creationId="{FC2C526C-23DC-453E-B424-BA0A1D79ACD7}"/>
          </ac:spMkLst>
        </pc:spChg>
        <pc:spChg chg="add mod">
          <ac:chgData name="Stalin Jacob Wilson Packia Dhas" userId="050d7d71-3621-4503-95e8-1c9a9d962492" providerId="ADAL" clId="{3FBC77E1-FE42-4F9E-B4B2-3759F3328945}" dt="2026-10-19T10:47:07.907" v="2738"/>
          <ac:spMkLst>
            <pc:docMk/>
            <pc:sldMk cId="582461493" sldId="808"/>
            <ac:spMk id="26" creationId="{24F023DA-6390-4248-94DF-36D8EC60DD5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1.441" v="11354" actId="47"/>
        <pc:sldMkLst>
          <pc:docMk/>
          <pc:sldMk cId="2141350685" sldId="809"/>
        </pc:sldMkLst>
        <pc:spChg chg="mod">
          <ac:chgData name="Stalin Jacob Wilson Packia Dhas" userId="050d7d71-3621-4503-95e8-1c9a9d962492" providerId="ADAL" clId="{3FBC77E1-FE42-4F9E-B4B2-3759F3328945}" dt="2026-10-19T10:51:49.053" v="9961" actId="1076"/>
          <ac:spMkLst>
            <pc:docMk/>
            <pc:sldMk cId="2141350685" sldId="80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10.448" v="2743"/>
          <ac:spMkLst>
            <pc:docMk/>
            <pc:sldMk cId="2141350685" sldId="80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10.589" v="2754"/>
          <ac:spMkLst>
            <pc:docMk/>
            <pc:sldMk cId="2141350685" sldId="809"/>
            <ac:spMk id="4" creationId="{19975577-E24A-48CF-BC12-DAA49C043DAB}"/>
          </ac:spMkLst>
        </pc:spChg>
        <pc:spChg chg="add mod">
          <ac:chgData name="Stalin Jacob Wilson Packia Dhas" userId="050d7d71-3621-4503-95e8-1c9a9d962492" providerId="ADAL" clId="{3FBC77E1-FE42-4F9E-B4B2-3759F3328945}" dt="2026-10-19T10:47:10.623" v="2766"/>
          <ac:spMkLst>
            <pc:docMk/>
            <pc:sldMk cId="2141350685" sldId="809"/>
            <ac:spMk id="5" creationId="{EA72CA21-AF1B-4C9D-B5E5-6268EA56084F}"/>
          </ac:spMkLst>
        </pc:spChg>
        <pc:spChg chg="add mod">
          <ac:chgData name="Stalin Jacob Wilson Packia Dhas" userId="050d7d71-3621-4503-95e8-1c9a9d962492" providerId="ADAL" clId="{3FBC77E1-FE42-4F9E-B4B2-3759F3328945}" dt="2026-10-19T10:47:10.648" v="2773"/>
          <ac:spMkLst>
            <pc:docMk/>
            <pc:sldMk cId="2141350685" sldId="809"/>
            <ac:spMk id="6" creationId="{8467E11A-8DFF-40C6-A7DF-209DB951FC49}"/>
          </ac:spMkLst>
        </pc:spChg>
        <pc:spChg chg="add mod">
          <ac:chgData name="Stalin Jacob Wilson Packia Dhas" userId="050d7d71-3621-4503-95e8-1c9a9d962492" providerId="ADAL" clId="{3FBC77E1-FE42-4F9E-B4B2-3759F3328945}" dt="2026-10-19T10:47:10.673" v="2780"/>
          <ac:spMkLst>
            <pc:docMk/>
            <pc:sldMk cId="2141350685" sldId="809"/>
            <ac:spMk id="7" creationId="{11E4B381-6638-4C8B-8521-59E3CD09978E}"/>
          </ac:spMkLst>
        </pc:spChg>
        <pc:spChg chg="add mod">
          <ac:chgData name="Stalin Jacob Wilson Packia Dhas" userId="050d7d71-3621-4503-95e8-1c9a9d962492" providerId="ADAL" clId="{3FBC77E1-FE42-4F9E-B4B2-3759F3328945}" dt="2026-10-19T10:47:10.706" v="2789"/>
          <ac:spMkLst>
            <pc:docMk/>
            <pc:sldMk cId="2141350685" sldId="809"/>
            <ac:spMk id="8" creationId="{72B5D28A-3441-4578-A181-C024CC4D2F50}"/>
          </ac:spMkLst>
        </pc:spChg>
        <pc:spChg chg="add mod">
          <ac:chgData name="Stalin Jacob Wilson Packia Dhas" userId="050d7d71-3621-4503-95e8-1c9a9d962492" providerId="ADAL" clId="{3FBC77E1-FE42-4F9E-B4B2-3759F3328945}" dt="2026-10-19T10:47:10.845" v="2796"/>
          <ac:spMkLst>
            <pc:docMk/>
            <pc:sldMk cId="2141350685" sldId="809"/>
            <ac:spMk id="9" creationId="{51041B16-CF3A-4ECE-A0A4-3C112E514F54}"/>
          </ac:spMkLst>
        </pc:spChg>
        <pc:spChg chg="add mod">
          <ac:chgData name="Stalin Jacob Wilson Packia Dhas" userId="050d7d71-3621-4503-95e8-1c9a9d962492" providerId="ADAL" clId="{3FBC77E1-FE42-4F9E-B4B2-3759F3328945}" dt="2026-10-19T10:47:11.006" v="2803"/>
          <ac:spMkLst>
            <pc:docMk/>
            <pc:sldMk cId="2141350685" sldId="809"/>
            <ac:spMk id="10" creationId="{D9D2FCC2-9B26-443D-A7A1-D53F3769CDD6}"/>
          </ac:spMkLst>
        </pc:spChg>
        <pc:spChg chg="add mod">
          <ac:chgData name="Stalin Jacob Wilson Packia Dhas" userId="050d7d71-3621-4503-95e8-1c9a9d962492" providerId="ADAL" clId="{3FBC77E1-FE42-4F9E-B4B2-3759F3328945}" dt="2026-10-19T10:47:11.122" v="2813"/>
          <ac:spMkLst>
            <pc:docMk/>
            <pc:sldMk cId="2141350685" sldId="809"/>
            <ac:spMk id="11" creationId="{3479F977-3531-4E15-86B9-64CA024AE06F}"/>
          </ac:spMkLst>
        </pc:spChg>
        <pc:spChg chg="add mod">
          <ac:chgData name="Stalin Jacob Wilson Packia Dhas" userId="050d7d71-3621-4503-95e8-1c9a9d962492" providerId="ADAL" clId="{3FBC77E1-FE42-4F9E-B4B2-3759F3328945}" dt="2026-10-19T10:47:11.148" v="2822"/>
          <ac:spMkLst>
            <pc:docMk/>
            <pc:sldMk cId="2141350685" sldId="809"/>
            <ac:spMk id="12" creationId="{7203C408-2802-4BE3-B55A-F5698E2D4835}"/>
          </ac:spMkLst>
        </pc:spChg>
        <pc:spChg chg="add mod">
          <ac:chgData name="Stalin Jacob Wilson Packia Dhas" userId="050d7d71-3621-4503-95e8-1c9a9d962492" providerId="ADAL" clId="{3FBC77E1-FE42-4F9E-B4B2-3759F3328945}" dt="2026-10-19T10:47:11.181" v="2833"/>
          <ac:spMkLst>
            <pc:docMk/>
            <pc:sldMk cId="2141350685" sldId="809"/>
            <ac:spMk id="13" creationId="{132ECAC4-856F-4B1B-8049-2568D3B6E73E}"/>
          </ac:spMkLst>
        </pc:spChg>
        <pc:spChg chg="add mod">
          <ac:chgData name="Stalin Jacob Wilson Packia Dhas" userId="050d7d71-3621-4503-95e8-1c9a9d962492" providerId="ADAL" clId="{3FBC77E1-FE42-4F9E-B4B2-3759F3328945}" dt="2026-10-19T10:47:11.214" v="2843"/>
          <ac:spMkLst>
            <pc:docMk/>
            <pc:sldMk cId="2141350685" sldId="809"/>
            <ac:spMk id="14" creationId="{19338D64-C476-4BEA-88C0-22F04157F7C0}"/>
          </ac:spMkLst>
        </pc:spChg>
        <pc:spChg chg="add mod">
          <ac:chgData name="Stalin Jacob Wilson Packia Dhas" userId="050d7d71-3621-4503-95e8-1c9a9d962492" providerId="ADAL" clId="{3FBC77E1-FE42-4F9E-B4B2-3759F3328945}" dt="2026-10-19T10:47:11.248" v="2853"/>
          <ac:spMkLst>
            <pc:docMk/>
            <pc:sldMk cId="2141350685" sldId="809"/>
            <ac:spMk id="15" creationId="{4839D9C2-9F03-44BB-A5A6-9C59648402D5}"/>
          </ac:spMkLst>
        </pc:spChg>
        <pc:spChg chg="add mod">
          <ac:chgData name="Stalin Jacob Wilson Packia Dhas" userId="050d7d71-3621-4503-95e8-1c9a9d962492" providerId="ADAL" clId="{3FBC77E1-FE42-4F9E-B4B2-3759F3328945}" dt="2026-10-19T10:47:11.273" v="2862"/>
          <ac:spMkLst>
            <pc:docMk/>
            <pc:sldMk cId="2141350685" sldId="809"/>
            <ac:spMk id="16" creationId="{3A9E38C6-2BC9-45A6-9877-59CC63F34D94}"/>
          </ac:spMkLst>
        </pc:spChg>
        <pc:spChg chg="add mod">
          <ac:chgData name="Stalin Jacob Wilson Packia Dhas" userId="050d7d71-3621-4503-95e8-1c9a9d962492" providerId="ADAL" clId="{3FBC77E1-FE42-4F9E-B4B2-3759F3328945}" dt="2026-10-19T10:47:11.298" v="2873"/>
          <ac:spMkLst>
            <pc:docMk/>
            <pc:sldMk cId="2141350685" sldId="809"/>
            <ac:spMk id="17" creationId="{94760764-F427-4C43-A5B1-D97C6AFB9C03}"/>
          </ac:spMkLst>
        </pc:spChg>
        <pc:spChg chg="add mod">
          <ac:chgData name="Stalin Jacob Wilson Packia Dhas" userId="050d7d71-3621-4503-95e8-1c9a9d962492" providerId="ADAL" clId="{3FBC77E1-FE42-4F9E-B4B2-3759F3328945}" dt="2026-10-19T10:47:11.331" v="2883"/>
          <ac:spMkLst>
            <pc:docMk/>
            <pc:sldMk cId="2141350685" sldId="809"/>
            <ac:spMk id="18" creationId="{52DEDE50-9E9B-4D2F-8FB8-E1F9AD01DB4B}"/>
          </ac:spMkLst>
        </pc:spChg>
        <pc:spChg chg="add mod">
          <ac:chgData name="Stalin Jacob Wilson Packia Dhas" userId="050d7d71-3621-4503-95e8-1c9a9d962492" providerId="ADAL" clId="{3FBC77E1-FE42-4F9E-B4B2-3759F3328945}" dt="2026-10-19T10:47:11.356" v="2893"/>
          <ac:spMkLst>
            <pc:docMk/>
            <pc:sldMk cId="2141350685" sldId="809"/>
            <ac:spMk id="19" creationId="{9F1B4D3B-0316-4EA7-BBAE-C99E7D64DAC5}"/>
          </ac:spMkLst>
        </pc:spChg>
        <pc:spChg chg="add mod">
          <ac:chgData name="Stalin Jacob Wilson Packia Dhas" userId="050d7d71-3621-4503-95e8-1c9a9d962492" providerId="ADAL" clId="{3FBC77E1-FE42-4F9E-B4B2-3759F3328945}" dt="2026-10-19T10:47:11.381" v="2902"/>
          <ac:spMkLst>
            <pc:docMk/>
            <pc:sldMk cId="2141350685" sldId="809"/>
            <ac:spMk id="20" creationId="{7F09846E-7624-46C0-9A82-7C41D8620160}"/>
          </ac:spMkLst>
        </pc:spChg>
        <pc:spChg chg="add mod">
          <ac:chgData name="Stalin Jacob Wilson Packia Dhas" userId="050d7d71-3621-4503-95e8-1c9a9d962492" providerId="ADAL" clId="{3FBC77E1-FE42-4F9E-B4B2-3759F3328945}" dt="2026-10-19T10:47:11.423" v="2913"/>
          <ac:spMkLst>
            <pc:docMk/>
            <pc:sldMk cId="2141350685" sldId="809"/>
            <ac:spMk id="21" creationId="{7A9D6A2F-16EE-40B7-AF40-DC6FE68A1680}"/>
          </ac:spMkLst>
        </pc:spChg>
        <pc:spChg chg="add mod">
          <ac:chgData name="Stalin Jacob Wilson Packia Dhas" userId="050d7d71-3621-4503-95e8-1c9a9d962492" providerId="ADAL" clId="{3FBC77E1-FE42-4F9E-B4B2-3759F3328945}" dt="2026-10-19T10:47:11.448" v="2923"/>
          <ac:spMkLst>
            <pc:docMk/>
            <pc:sldMk cId="2141350685" sldId="809"/>
            <ac:spMk id="22" creationId="{D056A2A5-C7C0-4F74-A863-36A52DEC3F2F}"/>
          </ac:spMkLst>
        </pc:spChg>
        <pc:spChg chg="add mod">
          <ac:chgData name="Stalin Jacob Wilson Packia Dhas" userId="050d7d71-3621-4503-95e8-1c9a9d962492" providerId="ADAL" clId="{3FBC77E1-FE42-4F9E-B4B2-3759F3328945}" dt="2026-10-19T10:47:11.481" v="2933"/>
          <ac:spMkLst>
            <pc:docMk/>
            <pc:sldMk cId="2141350685" sldId="809"/>
            <ac:spMk id="23" creationId="{AB156490-CBBB-4443-AF66-5E67442C2885}"/>
          </ac:spMkLst>
        </pc:spChg>
        <pc:spChg chg="add mod">
          <ac:chgData name="Stalin Jacob Wilson Packia Dhas" userId="050d7d71-3621-4503-95e8-1c9a9d962492" providerId="ADAL" clId="{3FBC77E1-FE42-4F9E-B4B2-3759F3328945}" dt="2026-10-19T10:47:11.506" v="2942"/>
          <ac:spMkLst>
            <pc:docMk/>
            <pc:sldMk cId="2141350685" sldId="809"/>
            <ac:spMk id="24" creationId="{39657CEB-547A-40B7-9747-4A85DA956C8B}"/>
          </ac:spMkLst>
        </pc:spChg>
        <pc:spChg chg="add mod">
          <ac:chgData name="Stalin Jacob Wilson Packia Dhas" userId="050d7d71-3621-4503-95e8-1c9a9d962492" providerId="ADAL" clId="{3FBC77E1-FE42-4F9E-B4B2-3759F3328945}" dt="2026-10-19T10:47:11.539" v="2953"/>
          <ac:spMkLst>
            <pc:docMk/>
            <pc:sldMk cId="2141350685" sldId="809"/>
            <ac:spMk id="25" creationId="{6375B451-BFBA-4844-8F3D-C2A7D0B4867E}"/>
          </ac:spMkLst>
        </pc:spChg>
        <pc:spChg chg="add mod">
          <ac:chgData name="Stalin Jacob Wilson Packia Dhas" userId="050d7d71-3621-4503-95e8-1c9a9d962492" providerId="ADAL" clId="{3FBC77E1-FE42-4F9E-B4B2-3759F3328945}" dt="2026-10-19T10:47:11.573" v="2963"/>
          <ac:spMkLst>
            <pc:docMk/>
            <pc:sldMk cId="2141350685" sldId="809"/>
            <ac:spMk id="26" creationId="{BC2DA6FF-9227-4A0B-B7AD-DB349D6C1F5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1.599" v="11355" actId="47"/>
        <pc:sldMkLst>
          <pc:docMk/>
          <pc:sldMk cId="267392778" sldId="810"/>
        </pc:sldMkLst>
        <pc:spChg chg="mod">
          <ac:chgData name="Stalin Jacob Wilson Packia Dhas" userId="050d7d71-3621-4503-95e8-1c9a9d962492" providerId="ADAL" clId="{3FBC77E1-FE42-4F9E-B4B2-3759F3328945}" dt="2026-10-19T10:51:59.159" v="9963" actId="1076"/>
          <ac:spMkLst>
            <pc:docMk/>
            <pc:sldMk cId="267392778" sldId="81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13.656" v="2968"/>
          <ac:spMkLst>
            <pc:docMk/>
            <pc:sldMk cId="267392778" sldId="81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13.798" v="2979"/>
          <ac:spMkLst>
            <pc:docMk/>
            <pc:sldMk cId="267392778" sldId="810"/>
            <ac:spMk id="4" creationId="{C1BE7B3E-2F66-4FD0-81A3-28A4FEFEC6A3}"/>
          </ac:spMkLst>
        </pc:spChg>
        <pc:spChg chg="add mod">
          <ac:chgData name="Stalin Jacob Wilson Packia Dhas" userId="050d7d71-3621-4503-95e8-1c9a9d962492" providerId="ADAL" clId="{3FBC77E1-FE42-4F9E-B4B2-3759F3328945}" dt="2026-10-19T10:47:13.823" v="2991"/>
          <ac:spMkLst>
            <pc:docMk/>
            <pc:sldMk cId="267392778" sldId="810"/>
            <ac:spMk id="5" creationId="{97C870E0-FEB3-4E37-921A-1EAD1BC9FDD9}"/>
          </ac:spMkLst>
        </pc:spChg>
        <pc:spChg chg="add mod">
          <ac:chgData name="Stalin Jacob Wilson Packia Dhas" userId="050d7d71-3621-4503-95e8-1c9a9d962492" providerId="ADAL" clId="{3FBC77E1-FE42-4F9E-B4B2-3759F3328945}" dt="2026-10-19T10:47:13.848" v="2998"/>
          <ac:spMkLst>
            <pc:docMk/>
            <pc:sldMk cId="267392778" sldId="810"/>
            <ac:spMk id="6" creationId="{07482F96-57EF-4565-BFAA-8E2A2977C0B9}"/>
          </ac:spMkLst>
        </pc:spChg>
        <pc:spChg chg="add mod">
          <ac:chgData name="Stalin Jacob Wilson Packia Dhas" userId="050d7d71-3621-4503-95e8-1c9a9d962492" providerId="ADAL" clId="{3FBC77E1-FE42-4F9E-B4B2-3759F3328945}" dt="2026-10-19T10:47:13.873" v="3005"/>
          <ac:spMkLst>
            <pc:docMk/>
            <pc:sldMk cId="267392778" sldId="810"/>
            <ac:spMk id="7" creationId="{438C4436-C373-4124-9B4D-A3DBE29A0BE6}"/>
          </ac:spMkLst>
        </pc:spChg>
        <pc:spChg chg="add mod">
          <ac:chgData name="Stalin Jacob Wilson Packia Dhas" userId="050d7d71-3621-4503-95e8-1c9a9d962492" providerId="ADAL" clId="{3FBC77E1-FE42-4F9E-B4B2-3759F3328945}" dt="2026-10-19T10:47:13.981" v="3012"/>
          <ac:spMkLst>
            <pc:docMk/>
            <pc:sldMk cId="267392778" sldId="810"/>
            <ac:spMk id="8" creationId="{0B410389-6D84-4347-9D2B-88A615DF98CA}"/>
          </ac:spMkLst>
        </pc:spChg>
        <pc:spChg chg="add mod">
          <ac:chgData name="Stalin Jacob Wilson Packia Dhas" userId="050d7d71-3621-4503-95e8-1c9a9d962492" providerId="ADAL" clId="{3FBC77E1-FE42-4F9E-B4B2-3759F3328945}" dt="2026-10-19T10:47:14.123" v="3019"/>
          <ac:spMkLst>
            <pc:docMk/>
            <pc:sldMk cId="267392778" sldId="810"/>
            <ac:spMk id="9" creationId="{982F393E-69CA-4454-B52D-86F5B8731863}"/>
          </ac:spMkLst>
        </pc:spChg>
        <pc:spChg chg="add mod">
          <ac:chgData name="Stalin Jacob Wilson Packia Dhas" userId="050d7d71-3621-4503-95e8-1c9a9d962492" providerId="ADAL" clId="{3FBC77E1-FE42-4F9E-B4B2-3759F3328945}" dt="2026-10-19T10:47:14.289" v="3029"/>
          <ac:spMkLst>
            <pc:docMk/>
            <pc:sldMk cId="267392778" sldId="810"/>
            <ac:spMk id="10" creationId="{B3E30FBD-E1C8-4786-89EC-3A14EF25AC94}"/>
          </ac:spMkLst>
        </pc:spChg>
        <pc:spChg chg="add mod">
          <ac:chgData name="Stalin Jacob Wilson Packia Dhas" userId="050d7d71-3621-4503-95e8-1c9a9d962492" providerId="ADAL" clId="{3FBC77E1-FE42-4F9E-B4B2-3759F3328945}" dt="2026-10-19T10:47:14.323" v="3038"/>
          <ac:spMkLst>
            <pc:docMk/>
            <pc:sldMk cId="267392778" sldId="810"/>
            <ac:spMk id="11" creationId="{B4AD0F9E-DF4B-4C44-B9A4-742A1CF9525B}"/>
          </ac:spMkLst>
        </pc:spChg>
        <pc:spChg chg="add mod">
          <ac:chgData name="Stalin Jacob Wilson Packia Dhas" userId="050d7d71-3621-4503-95e8-1c9a9d962492" providerId="ADAL" clId="{3FBC77E1-FE42-4F9E-B4B2-3759F3328945}" dt="2026-10-19T10:47:14.355" v="3049"/>
          <ac:spMkLst>
            <pc:docMk/>
            <pc:sldMk cId="267392778" sldId="810"/>
            <ac:spMk id="12" creationId="{3C9BC5F8-40AC-4262-8235-36E25B5B107E}"/>
          </ac:spMkLst>
        </pc:spChg>
        <pc:spChg chg="add mod">
          <ac:chgData name="Stalin Jacob Wilson Packia Dhas" userId="050d7d71-3621-4503-95e8-1c9a9d962492" providerId="ADAL" clId="{3FBC77E1-FE42-4F9E-B4B2-3759F3328945}" dt="2026-10-19T10:47:14.372" v="3059"/>
          <ac:spMkLst>
            <pc:docMk/>
            <pc:sldMk cId="267392778" sldId="810"/>
            <ac:spMk id="13" creationId="{24D1C6DC-05A3-4794-B336-D29B859B212A}"/>
          </ac:spMkLst>
        </pc:spChg>
        <pc:spChg chg="add mod">
          <ac:chgData name="Stalin Jacob Wilson Packia Dhas" userId="050d7d71-3621-4503-95e8-1c9a9d962492" providerId="ADAL" clId="{3FBC77E1-FE42-4F9E-B4B2-3759F3328945}" dt="2026-10-19T10:47:14.398" v="3069"/>
          <ac:spMkLst>
            <pc:docMk/>
            <pc:sldMk cId="267392778" sldId="810"/>
            <ac:spMk id="14" creationId="{2DD97C73-A1D6-4510-8D39-AD13DD88AE8B}"/>
          </ac:spMkLst>
        </pc:spChg>
        <pc:spChg chg="add mod">
          <ac:chgData name="Stalin Jacob Wilson Packia Dhas" userId="050d7d71-3621-4503-95e8-1c9a9d962492" providerId="ADAL" clId="{3FBC77E1-FE42-4F9E-B4B2-3759F3328945}" dt="2026-10-19T10:47:14.423" v="3078"/>
          <ac:spMkLst>
            <pc:docMk/>
            <pc:sldMk cId="267392778" sldId="810"/>
            <ac:spMk id="15" creationId="{1E3A8F00-AD0E-4E55-8B74-0EB04FCE7939}"/>
          </ac:spMkLst>
        </pc:spChg>
        <pc:spChg chg="add mod">
          <ac:chgData name="Stalin Jacob Wilson Packia Dhas" userId="050d7d71-3621-4503-95e8-1c9a9d962492" providerId="ADAL" clId="{3FBC77E1-FE42-4F9E-B4B2-3759F3328945}" dt="2026-10-19T10:47:14.464" v="3089"/>
          <ac:spMkLst>
            <pc:docMk/>
            <pc:sldMk cId="267392778" sldId="810"/>
            <ac:spMk id="16" creationId="{01B95F98-52BC-4AA8-92DC-3255FEEBAC69}"/>
          </ac:spMkLst>
        </pc:spChg>
        <pc:spChg chg="add mod">
          <ac:chgData name="Stalin Jacob Wilson Packia Dhas" userId="050d7d71-3621-4503-95e8-1c9a9d962492" providerId="ADAL" clId="{3FBC77E1-FE42-4F9E-B4B2-3759F3328945}" dt="2026-10-19T10:47:14.489" v="3099"/>
          <ac:spMkLst>
            <pc:docMk/>
            <pc:sldMk cId="267392778" sldId="810"/>
            <ac:spMk id="17" creationId="{AE24C51D-8147-4944-A9E9-688B2EDC9840}"/>
          </ac:spMkLst>
        </pc:spChg>
        <pc:spChg chg="add mod">
          <ac:chgData name="Stalin Jacob Wilson Packia Dhas" userId="050d7d71-3621-4503-95e8-1c9a9d962492" providerId="ADAL" clId="{3FBC77E1-FE42-4F9E-B4B2-3759F3328945}" dt="2026-10-19T10:47:14.522" v="3109"/>
          <ac:spMkLst>
            <pc:docMk/>
            <pc:sldMk cId="267392778" sldId="810"/>
            <ac:spMk id="18" creationId="{32438EFD-3927-4FE5-9BC0-95AF408D9D68}"/>
          </ac:spMkLst>
        </pc:spChg>
        <pc:spChg chg="add mod">
          <ac:chgData name="Stalin Jacob Wilson Packia Dhas" userId="050d7d71-3621-4503-95e8-1c9a9d962492" providerId="ADAL" clId="{3FBC77E1-FE42-4F9E-B4B2-3759F3328945}" dt="2026-10-19T10:47:14.540" v="3118"/>
          <ac:spMkLst>
            <pc:docMk/>
            <pc:sldMk cId="267392778" sldId="810"/>
            <ac:spMk id="19" creationId="{B006733E-7633-483D-A0CE-487B7D8A36DD}"/>
          </ac:spMkLst>
        </pc:spChg>
        <pc:spChg chg="add mod">
          <ac:chgData name="Stalin Jacob Wilson Packia Dhas" userId="050d7d71-3621-4503-95e8-1c9a9d962492" providerId="ADAL" clId="{3FBC77E1-FE42-4F9E-B4B2-3759F3328945}" dt="2026-10-19T10:47:14.581" v="3129"/>
          <ac:spMkLst>
            <pc:docMk/>
            <pc:sldMk cId="267392778" sldId="810"/>
            <ac:spMk id="20" creationId="{CCD79B00-30E1-4454-A1F8-92056F61843C}"/>
          </ac:spMkLst>
        </pc:spChg>
        <pc:spChg chg="add mod">
          <ac:chgData name="Stalin Jacob Wilson Packia Dhas" userId="050d7d71-3621-4503-95e8-1c9a9d962492" providerId="ADAL" clId="{3FBC77E1-FE42-4F9E-B4B2-3759F3328945}" dt="2026-10-19T10:47:14.614" v="3139"/>
          <ac:spMkLst>
            <pc:docMk/>
            <pc:sldMk cId="267392778" sldId="810"/>
            <ac:spMk id="21" creationId="{4DE36626-229C-4111-A146-A0F40546A74B}"/>
          </ac:spMkLst>
        </pc:spChg>
        <pc:spChg chg="add mod">
          <ac:chgData name="Stalin Jacob Wilson Packia Dhas" userId="050d7d71-3621-4503-95e8-1c9a9d962492" providerId="ADAL" clId="{3FBC77E1-FE42-4F9E-B4B2-3759F3328945}" dt="2026-10-19T10:47:14.648" v="3149"/>
          <ac:spMkLst>
            <pc:docMk/>
            <pc:sldMk cId="267392778" sldId="810"/>
            <ac:spMk id="22" creationId="{331783C0-ADA0-4B2A-85F8-77EB45493DB1}"/>
          </ac:spMkLst>
        </pc:spChg>
        <pc:spChg chg="add mod">
          <ac:chgData name="Stalin Jacob Wilson Packia Dhas" userId="050d7d71-3621-4503-95e8-1c9a9d962492" providerId="ADAL" clId="{3FBC77E1-FE42-4F9E-B4B2-3759F3328945}" dt="2026-10-19T10:47:14.680" v="3158"/>
          <ac:spMkLst>
            <pc:docMk/>
            <pc:sldMk cId="267392778" sldId="810"/>
            <ac:spMk id="23" creationId="{38476F94-E0AA-4950-B775-2D30DF7F7AA0}"/>
          </ac:spMkLst>
        </pc:spChg>
        <pc:spChg chg="add mod">
          <ac:chgData name="Stalin Jacob Wilson Packia Dhas" userId="050d7d71-3621-4503-95e8-1c9a9d962492" providerId="ADAL" clId="{3FBC77E1-FE42-4F9E-B4B2-3759F3328945}" dt="2026-10-19T10:47:14.706" v="3169"/>
          <ac:spMkLst>
            <pc:docMk/>
            <pc:sldMk cId="267392778" sldId="810"/>
            <ac:spMk id="24" creationId="{8F6954A9-02EC-4AE1-A8E8-D0A563504917}"/>
          </ac:spMkLst>
        </pc:spChg>
        <pc:spChg chg="add mod">
          <ac:chgData name="Stalin Jacob Wilson Packia Dhas" userId="050d7d71-3621-4503-95e8-1c9a9d962492" providerId="ADAL" clId="{3FBC77E1-FE42-4F9E-B4B2-3759F3328945}" dt="2026-10-19T10:47:14.739" v="3179"/>
          <ac:spMkLst>
            <pc:docMk/>
            <pc:sldMk cId="267392778" sldId="810"/>
            <ac:spMk id="25" creationId="{A61FDD0D-B309-4C99-A64C-C697B25A1112}"/>
          </ac:spMkLst>
        </pc:spChg>
        <pc:spChg chg="add mod">
          <ac:chgData name="Stalin Jacob Wilson Packia Dhas" userId="050d7d71-3621-4503-95e8-1c9a9d962492" providerId="ADAL" clId="{3FBC77E1-FE42-4F9E-B4B2-3759F3328945}" dt="2026-10-19T10:47:14.906" v="3195"/>
          <ac:spMkLst>
            <pc:docMk/>
            <pc:sldMk cId="267392778" sldId="810"/>
            <ac:spMk id="26" creationId="{B7A8029D-810B-4716-9652-CE01B667B6B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1.710" v="11356" actId="47"/>
        <pc:sldMkLst>
          <pc:docMk/>
          <pc:sldMk cId="3433706605" sldId="811"/>
        </pc:sldMkLst>
        <pc:spChg chg="mod">
          <ac:chgData name="Stalin Jacob Wilson Packia Dhas" userId="050d7d71-3621-4503-95e8-1c9a9d962492" providerId="ADAL" clId="{3FBC77E1-FE42-4F9E-B4B2-3759F3328945}" dt="2026-10-19T10:53:06.072" v="9966" actId="1076"/>
          <ac:spMkLst>
            <pc:docMk/>
            <pc:sldMk cId="3433706605" sldId="81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18.492" v="3201"/>
          <ac:spMkLst>
            <pc:docMk/>
            <pc:sldMk cId="3433706605" sldId="81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18.558" v="3212"/>
          <ac:spMkLst>
            <pc:docMk/>
            <pc:sldMk cId="3433706605" sldId="811"/>
            <ac:spMk id="4" creationId="{99A94713-140C-4A5C-8016-6D4BE65E6568}"/>
          </ac:spMkLst>
        </pc:spChg>
        <pc:spChg chg="add mod">
          <ac:chgData name="Stalin Jacob Wilson Packia Dhas" userId="050d7d71-3621-4503-95e8-1c9a9d962492" providerId="ADAL" clId="{3FBC77E1-FE42-4F9E-B4B2-3759F3328945}" dt="2026-10-19T10:47:18.564" v="3224"/>
          <ac:spMkLst>
            <pc:docMk/>
            <pc:sldMk cId="3433706605" sldId="811"/>
            <ac:spMk id="5" creationId="{702FF712-6F52-461F-9C78-93A8A5723D5D}"/>
          </ac:spMkLst>
        </pc:spChg>
        <pc:spChg chg="add mod">
          <ac:chgData name="Stalin Jacob Wilson Packia Dhas" userId="050d7d71-3621-4503-95e8-1c9a9d962492" providerId="ADAL" clId="{3FBC77E1-FE42-4F9E-B4B2-3759F3328945}" dt="2026-10-19T10:47:18.567" v="3231"/>
          <ac:spMkLst>
            <pc:docMk/>
            <pc:sldMk cId="3433706605" sldId="811"/>
            <ac:spMk id="6" creationId="{EF145073-855A-4B00-8D30-F3E8F86AF498}"/>
          </ac:spMkLst>
        </pc:spChg>
        <pc:spChg chg="add mod">
          <ac:chgData name="Stalin Jacob Wilson Packia Dhas" userId="050d7d71-3621-4503-95e8-1c9a9d962492" providerId="ADAL" clId="{3FBC77E1-FE42-4F9E-B4B2-3759F3328945}" dt="2026-10-19T10:47:18.567" v="3238"/>
          <ac:spMkLst>
            <pc:docMk/>
            <pc:sldMk cId="3433706605" sldId="811"/>
            <ac:spMk id="7" creationId="{9B65175E-A9BE-4077-9037-1D40D6C48CF2}"/>
          </ac:spMkLst>
        </pc:spChg>
        <pc:spChg chg="add mod">
          <ac:chgData name="Stalin Jacob Wilson Packia Dhas" userId="050d7d71-3621-4503-95e8-1c9a9d962492" providerId="ADAL" clId="{3FBC77E1-FE42-4F9E-B4B2-3759F3328945}" dt="2026-10-19T10:47:18.567" v="3247"/>
          <ac:spMkLst>
            <pc:docMk/>
            <pc:sldMk cId="3433706605" sldId="811"/>
            <ac:spMk id="8" creationId="{5292A62E-60A5-49E3-9E87-CE9B9F898CBD}"/>
          </ac:spMkLst>
        </pc:spChg>
        <pc:spChg chg="add mod">
          <ac:chgData name="Stalin Jacob Wilson Packia Dhas" userId="050d7d71-3621-4503-95e8-1c9a9d962492" providerId="ADAL" clId="{3FBC77E1-FE42-4F9E-B4B2-3759F3328945}" dt="2026-10-19T10:47:18.624" v="3254"/>
          <ac:spMkLst>
            <pc:docMk/>
            <pc:sldMk cId="3433706605" sldId="811"/>
            <ac:spMk id="9" creationId="{38B79303-3504-4C63-A398-AF918E12E5C7}"/>
          </ac:spMkLst>
        </pc:spChg>
        <pc:spChg chg="add mod">
          <ac:chgData name="Stalin Jacob Wilson Packia Dhas" userId="050d7d71-3621-4503-95e8-1c9a9d962492" providerId="ADAL" clId="{3FBC77E1-FE42-4F9E-B4B2-3759F3328945}" dt="2026-10-19T10:47:18.689" v="3261"/>
          <ac:spMkLst>
            <pc:docMk/>
            <pc:sldMk cId="3433706605" sldId="811"/>
            <ac:spMk id="10" creationId="{142E2612-DE3D-475C-8160-74867E095A6D}"/>
          </ac:spMkLst>
        </pc:spChg>
        <pc:spChg chg="add mod">
          <ac:chgData name="Stalin Jacob Wilson Packia Dhas" userId="050d7d71-3621-4503-95e8-1c9a9d962492" providerId="ADAL" clId="{3FBC77E1-FE42-4F9E-B4B2-3759F3328945}" dt="2026-10-19T10:47:18.765" v="3271"/>
          <ac:spMkLst>
            <pc:docMk/>
            <pc:sldMk cId="3433706605" sldId="811"/>
            <ac:spMk id="11" creationId="{5309102A-ECE7-45CB-80D9-731E1CAAD043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12" creationId="{BDA67642-3225-4259-BBE5-EB4444A391F9}"/>
          </ac:spMkLst>
        </pc:spChg>
        <pc:spChg chg="add mod">
          <ac:chgData name="Stalin Jacob Wilson Packia Dhas" userId="050d7d71-3621-4503-95e8-1c9a9d962492" providerId="ADAL" clId="{3FBC77E1-FE42-4F9E-B4B2-3759F3328945}" dt="2026-10-19T10:47:18.776" v="3291"/>
          <ac:spMkLst>
            <pc:docMk/>
            <pc:sldMk cId="3433706605" sldId="811"/>
            <ac:spMk id="13" creationId="{0675331E-748C-465C-AC03-B2D3899598BE}"/>
          </ac:spMkLst>
        </pc:spChg>
        <pc:spChg chg="add mod">
          <ac:chgData name="Stalin Jacob Wilson Packia Dhas" userId="050d7d71-3621-4503-95e8-1c9a9d962492" providerId="ADAL" clId="{3FBC77E1-FE42-4F9E-B4B2-3759F3328945}" dt="2026-10-19T10:47:18.776" v="3301"/>
          <ac:spMkLst>
            <pc:docMk/>
            <pc:sldMk cId="3433706605" sldId="811"/>
            <ac:spMk id="14" creationId="{5A3085A7-5696-4514-B2DB-A4FDD79F058F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15" creationId="{30D197A8-3812-49DD-AB9A-A46B89181A22}"/>
          </ac:spMkLst>
        </pc:spChg>
        <pc:spChg chg="add mod">
          <ac:chgData name="Stalin Jacob Wilson Packia Dhas" userId="050d7d71-3621-4503-95e8-1c9a9d962492" providerId="ADAL" clId="{3FBC77E1-FE42-4F9E-B4B2-3759F3328945}" dt="2026-10-19T10:47:18.782" v="3320"/>
          <ac:spMkLst>
            <pc:docMk/>
            <pc:sldMk cId="3433706605" sldId="811"/>
            <ac:spMk id="16" creationId="{68D8B97A-3E6D-4190-AB93-AD38E2BD01F1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17" creationId="{68A05539-0183-44F6-96D7-E2CE180DF1B7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18" creationId="{80144E52-6CFC-451F-89A8-FF4C8BBA97FB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19" creationId="{6596DA06-CC37-4299-8E71-C3382D9C2DDC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20" creationId="{13CA5346-1C43-4AD5-954E-52D93019C6E4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21" creationId="{81ED97DE-20E6-44D5-B3B3-55552035D82A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22" creationId="{F1AEC6E1-2F1A-4B77-A055-56C785F66654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23" creationId="{33058F9D-DB7C-4C39-AE0B-779EA0E9C218}"/>
          </ac:spMkLst>
        </pc:spChg>
        <pc:spChg chg="add mod">
          <ac:chgData name="Stalin Jacob Wilson Packia Dhas" userId="050d7d71-3621-4503-95e8-1c9a9d962492" providerId="ADAL" clId="{3FBC77E1-FE42-4F9E-B4B2-3759F3328945}" dt="2026-10-19T10:47:18.808" v="3400"/>
          <ac:spMkLst>
            <pc:docMk/>
            <pc:sldMk cId="3433706605" sldId="811"/>
            <ac:spMk id="24" creationId="{1E70DA19-4D45-47C1-B015-4912F38AF6B0}"/>
          </ac:spMkLst>
        </pc:spChg>
        <pc:spChg chg="add mod">
          <ac:chgData name="Stalin Jacob Wilson Packia Dhas" userId="050d7d71-3621-4503-95e8-1c9a9d962492" providerId="ADAL" clId="{3FBC77E1-FE42-4F9E-B4B2-3759F3328945}" dt="2026-10-19T10:53:00.754" v="9965" actId="1076"/>
          <ac:spMkLst>
            <pc:docMk/>
            <pc:sldMk cId="3433706605" sldId="811"/>
            <ac:spMk id="25" creationId="{7C321A90-3386-4679-ABF7-800966432013}"/>
          </ac:spMkLst>
        </pc:spChg>
        <pc:spChg chg="add mod">
          <ac:chgData name="Stalin Jacob Wilson Packia Dhas" userId="050d7d71-3621-4503-95e8-1c9a9d962492" providerId="ADAL" clId="{3FBC77E1-FE42-4F9E-B4B2-3759F3328945}" dt="2026-10-19T10:47:18.817" v="3421"/>
          <ac:spMkLst>
            <pc:docMk/>
            <pc:sldMk cId="3433706605" sldId="811"/>
            <ac:spMk id="26" creationId="{AF4273D1-2067-49D1-8ED1-DC30BE4E4851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1.835" v="11357" actId="47"/>
        <pc:sldMkLst>
          <pc:docMk/>
          <pc:sldMk cId="1011890475" sldId="812"/>
        </pc:sldMkLst>
        <pc:spChg chg="mod">
          <ac:chgData name="Stalin Jacob Wilson Packia Dhas" userId="050d7d71-3621-4503-95e8-1c9a9d962492" providerId="ADAL" clId="{3FBC77E1-FE42-4F9E-B4B2-3759F3328945}" dt="2026-10-19T10:53:49.789" v="9971" actId="1076"/>
          <ac:spMkLst>
            <pc:docMk/>
            <pc:sldMk cId="1011890475" sldId="81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20.848" v="3427"/>
          <ac:spMkLst>
            <pc:docMk/>
            <pc:sldMk cId="1011890475" sldId="81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21.039" v="3438"/>
          <ac:spMkLst>
            <pc:docMk/>
            <pc:sldMk cId="1011890475" sldId="812"/>
            <ac:spMk id="4" creationId="{60D68674-E749-4BAF-B9B9-78C2C136D1C3}"/>
          </ac:spMkLst>
        </pc:spChg>
        <pc:spChg chg="add mod">
          <ac:chgData name="Stalin Jacob Wilson Packia Dhas" userId="050d7d71-3621-4503-95e8-1c9a9d962492" providerId="ADAL" clId="{3FBC77E1-FE42-4F9E-B4B2-3759F3328945}" dt="2026-10-19T10:47:21.076" v="3450"/>
          <ac:spMkLst>
            <pc:docMk/>
            <pc:sldMk cId="1011890475" sldId="812"/>
            <ac:spMk id="5" creationId="{7AF8672D-9BA3-461F-AB18-D2BBDA24E0E1}"/>
          </ac:spMkLst>
        </pc:spChg>
        <pc:spChg chg="add mod">
          <ac:chgData name="Stalin Jacob Wilson Packia Dhas" userId="050d7d71-3621-4503-95e8-1c9a9d962492" providerId="ADAL" clId="{3FBC77E1-FE42-4F9E-B4B2-3759F3328945}" dt="2026-10-19T10:47:21.098" v="3457"/>
          <ac:spMkLst>
            <pc:docMk/>
            <pc:sldMk cId="1011890475" sldId="812"/>
            <ac:spMk id="6" creationId="{8D206E09-AE10-41CD-B58C-7639D11D7795}"/>
          </ac:spMkLst>
        </pc:spChg>
        <pc:spChg chg="add mod">
          <ac:chgData name="Stalin Jacob Wilson Packia Dhas" userId="050d7d71-3621-4503-95e8-1c9a9d962492" providerId="ADAL" clId="{3FBC77E1-FE42-4F9E-B4B2-3759F3328945}" dt="2026-10-19T10:47:21.123" v="3464"/>
          <ac:spMkLst>
            <pc:docMk/>
            <pc:sldMk cId="1011890475" sldId="812"/>
            <ac:spMk id="7" creationId="{54FB7797-1625-4B34-A05B-002334B00765}"/>
          </ac:spMkLst>
        </pc:spChg>
        <pc:spChg chg="add mod">
          <ac:chgData name="Stalin Jacob Wilson Packia Dhas" userId="050d7d71-3621-4503-95e8-1c9a9d962492" providerId="ADAL" clId="{3FBC77E1-FE42-4F9E-B4B2-3759F3328945}" dt="2026-10-19T10:47:21.265" v="3471"/>
          <ac:spMkLst>
            <pc:docMk/>
            <pc:sldMk cId="1011890475" sldId="812"/>
            <ac:spMk id="8" creationId="{FA00DB7F-9F8C-4A90-8DCC-52451EA7A5E7}"/>
          </ac:spMkLst>
        </pc:spChg>
        <pc:spChg chg="add mod">
          <ac:chgData name="Stalin Jacob Wilson Packia Dhas" userId="050d7d71-3621-4503-95e8-1c9a9d962492" providerId="ADAL" clId="{3FBC77E1-FE42-4F9E-B4B2-3759F3328945}" dt="2026-10-19T10:47:21.398" v="3478"/>
          <ac:spMkLst>
            <pc:docMk/>
            <pc:sldMk cId="1011890475" sldId="812"/>
            <ac:spMk id="9" creationId="{71763726-7640-4D7A-A8A6-499CAAE7977E}"/>
          </ac:spMkLst>
        </pc:spChg>
        <pc:spChg chg="add mod">
          <ac:chgData name="Stalin Jacob Wilson Packia Dhas" userId="050d7d71-3621-4503-95e8-1c9a9d962492" providerId="ADAL" clId="{3FBC77E1-FE42-4F9E-B4B2-3759F3328945}" dt="2026-10-19T10:47:21.556" v="3488"/>
          <ac:spMkLst>
            <pc:docMk/>
            <pc:sldMk cId="1011890475" sldId="812"/>
            <ac:spMk id="10" creationId="{85C4FE8C-0D83-41AD-9F4E-468A19900DAF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1" creationId="{108726B7-4E59-45C2-9E3E-9BC260BF39F4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2" creationId="{96569CEC-3C6D-45D1-ABBB-7141A1F8F595}"/>
          </ac:spMkLst>
        </pc:spChg>
        <pc:spChg chg="add mod">
          <ac:chgData name="Stalin Jacob Wilson Packia Dhas" userId="050d7d71-3621-4503-95e8-1c9a9d962492" providerId="ADAL" clId="{3FBC77E1-FE42-4F9E-B4B2-3759F3328945}" dt="2026-10-19T10:47:21.656" v="3518"/>
          <ac:spMkLst>
            <pc:docMk/>
            <pc:sldMk cId="1011890475" sldId="812"/>
            <ac:spMk id="13" creationId="{D797F37F-007F-4A76-A9BA-B6BC05F7EEAE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4" creationId="{4D23FB00-1511-4321-8A20-D03DDEFEE450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5" creationId="{2B5DB30F-CCA2-4DC9-970A-F3F56260E549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6" creationId="{6D9652DB-5A99-4DC8-B7E6-58D79BBD6436}"/>
          </ac:spMkLst>
        </pc:spChg>
        <pc:spChg chg="add mod">
          <ac:chgData name="Stalin Jacob Wilson Packia Dhas" userId="050d7d71-3621-4503-95e8-1c9a9d962492" providerId="ADAL" clId="{3FBC77E1-FE42-4F9E-B4B2-3759F3328945}" dt="2026-10-19T10:47:21.789" v="3558"/>
          <ac:spMkLst>
            <pc:docMk/>
            <pc:sldMk cId="1011890475" sldId="812"/>
            <ac:spMk id="17" creationId="{826D7CC5-6110-45F2-BD82-4AEB5C93C2C7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8" creationId="{796B1DC3-92DF-4663-8FD4-52B78A5DDCF9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19" creationId="{5A396A30-EA2A-48D9-A49D-690D10BEE337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20" creationId="{658CBA9A-C62C-4C11-85A2-65A668294A8B}"/>
          </ac:spMkLst>
        </pc:spChg>
        <pc:spChg chg="add mod">
          <ac:chgData name="Stalin Jacob Wilson Packia Dhas" userId="050d7d71-3621-4503-95e8-1c9a9d962492" providerId="ADAL" clId="{3FBC77E1-FE42-4F9E-B4B2-3759F3328945}" dt="2026-10-19T10:47:21.906" v="3598"/>
          <ac:spMkLst>
            <pc:docMk/>
            <pc:sldMk cId="1011890475" sldId="812"/>
            <ac:spMk id="21" creationId="{05AF766B-51F4-4031-8830-A30D92B2BF9C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22" creationId="{C6E32EA8-0BB5-427C-82C7-1E02088D3726}"/>
          </ac:spMkLst>
        </pc:spChg>
        <pc:spChg chg="add mod">
          <ac:chgData name="Stalin Jacob Wilson Packia Dhas" userId="050d7d71-3621-4503-95e8-1c9a9d962492" providerId="ADAL" clId="{3FBC77E1-FE42-4F9E-B4B2-3759F3328945}" dt="2026-10-19T10:47:21.965" v="3617"/>
          <ac:spMkLst>
            <pc:docMk/>
            <pc:sldMk cId="1011890475" sldId="812"/>
            <ac:spMk id="23" creationId="{A527216C-A02F-4C54-9F1A-54883CE1FA84}"/>
          </ac:spMkLst>
        </pc:spChg>
        <pc:spChg chg="add mod">
          <ac:chgData name="Stalin Jacob Wilson Packia Dhas" userId="050d7d71-3621-4503-95e8-1c9a9d962492" providerId="ADAL" clId="{3FBC77E1-FE42-4F9E-B4B2-3759F3328945}" dt="2026-10-19T10:47:22.006" v="3628"/>
          <ac:spMkLst>
            <pc:docMk/>
            <pc:sldMk cId="1011890475" sldId="812"/>
            <ac:spMk id="24" creationId="{E386FAF3-6BFE-4459-876E-0F697DFD153D}"/>
          </ac:spMkLst>
        </pc:spChg>
        <pc:spChg chg="add mod">
          <ac:chgData name="Stalin Jacob Wilson Packia Dhas" userId="050d7d71-3621-4503-95e8-1c9a9d962492" providerId="ADAL" clId="{3FBC77E1-FE42-4F9E-B4B2-3759F3328945}" dt="2026-10-19T10:53:44.250" v="9970" actId="1076"/>
          <ac:spMkLst>
            <pc:docMk/>
            <pc:sldMk cId="1011890475" sldId="812"/>
            <ac:spMk id="25" creationId="{1FAD8220-34E2-4479-B9F5-24D9FD9F956C}"/>
          </ac:spMkLst>
        </pc:spChg>
        <pc:spChg chg="add mod">
          <ac:chgData name="Stalin Jacob Wilson Packia Dhas" userId="050d7d71-3621-4503-95e8-1c9a9d962492" providerId="ADAL" clId="{3FBC77E1-FE42-4F9E-B4B2-3759F3328945}" dt="2026-10-19T10:47:22.233" v="3654"/>
          <ac:spMkLst>
            <pc:docMk/>
            <pc:sldMk cId="1011890475" sldId="812"/>
            <ac:spMk id="26" creationId="{3807306F-44A5-43AF-8E83-BAD42CD200FE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1.986" v="11358" actId="47"/>
        <pc:sldMkLst>
          <pc:docMk/>
          <pc:sldMk cId="2661637134" sldId="813"/>
        </pc:sldMkLst>
        <pc:spChg chg="mod">
          <ac:chgData name="Stalin Jacob Wilson Packia Dhas" userId="050d7d71-3621-4503-95e8-1c9a9d962492" providerId="ADAL" clId="{3FBC77E1-FE42-4F9E-B4B2-3759F3328945}" dt="2026-10-19T10:54:08.095" v="9976" actId="1076"/>
          <ac:spMkLst>
            <pc:docMk/>
            <pc:sldMk cId="2661637134" sldId="81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24.664" v="3660"/>
          <ac:spMkLst>
            <pc:docMk/>
            <pc:sldMk cId="2661637134" sldId="81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24.772" v="3671"/>
          <ac:spMkLst>
            <pc:docMk/>
            <pc:sldMk cId="2661637134" sldId="813"/>
            <ac:spMk id="4" creationId="{40B3D8DE-141F-4C37-B17A-A323491FC64E}"/>
          </ac:spMkLst>
        </pc:spChg>
        <pc:spChg chg="add mod">
          <ac:chgData name="Stalin Jacob Wilson Packia Dhas" userId="050d7d71-3621-4503-95e8-1c9a9d962492" providerId="ADAL" clId="{3FBC77E1-FE42-4F9E-B4B2-3759F3328945}" dt="2026-10-19T10:47:24.814" v="3683"/>
          <ac:spMkLst>
            <pc:docMk/>
            <pc:sldMk cId="2661637134" sldId="813"/>
            <ac:spMk id="5" creationId="{320AD2C4-3D05-432E-985E-69D6E4E43EBD}"/>
          </ac:spMkLst>
        </pc:spChg>
        <pc:spChg chg="add mod">
          <ac:chgData name="Stalin Jacob Wilson Packia Dhas" userId="050d7d71-3621-4503-95e8-1c9a9d962492" providerId="ADAL" clId="{3FBC77E1-FE42-4F9E-B4B2-3759F3328945}" dt="2026-10-19T10:47:24.839" v="3690"/>
          <ac:spMkLst>
            <pc:docMk/>
            <pc:sldMk cId="2661637134" sldId="813"/>
            <ac:spMk id="6" creationId="{672A7D79-3981-474E-AC0B-BCE5BD21F9D9}"/>
          </ac:spMkLst>
        </pc:spChg>
        <pc:spChg chg="add mod">
          <ac:chgData name="Stalin Jacob Wilson Packia Dhas" userId="050d7d71-3621-4503-95e8-1c9a9d962492" providerId="ADAL" clId="{3FBC77E1-FE42-4F9E-B4B2-3759F3328945}" dt="2026-10-19T10:47:24.864" v="3697"/>
          <ac:spMkLst>
            <pc:docMk/>
            <pc:sldMk cId="2661637134" sldId="813"/>
            <ac:spMk id="7" creationId="{39126D41-40B0-4180-A26B-71C22AB60180}"/>
          </ac:spMkLst>
        </pc:spChg>
        <pc:spChg chg="add mod">
          <ac:chgData name="Stalin Jacob Wilson Packia Dhas" userId="050d7d71-3621-4503-95e8-1c9a9d962492" providerId="ADAL" clId="{3FBC77E1-FE42-4F9E-B4B2-3759F3328945}" dt="2026-10-19T10:47:24.897" v="3706"/>
          <ac:spMkLst>
            <pc:docMk/>
            <pc:sldMk cId="2661637134" sldId="813"/>
            <ac:spMk id="8" creationId="{E36CB2C4-4B23-4D4C-B9D8-E2DE17A0D3FA}"/>
          </ac:spMkLst>
        </pc:spChg>
        <pc:spChg chg="add mod">
          <ac:chgData name="Stalin Jacob Wilson Packia Dhas" userId="050d7d71-3621-4503-95e8-1c9a9d962492" providerId="ADAL" clId="{3FBC77E1-FE42-4F9E-B4B2-3759F3328945}" dt="2026-10-19T10:47:25.047" v="3713"/>
          <ac:spMkLst>
            <pc:docMk/>
            <pc:sldMk cId="2661637134" sldId="813"/>
            <ac:spMk id="9" creationId="{945EE8E0-EE38-4310-9E10-C9ED59127342}"/>
          </ac:spMkLst>
        </pc:spChg>
        <pc:spChg chg="add mod">
          <ac:chgData name="Stalin Jacob Wilson Packia Dhas" userId="050d7d71-3621-4503-95e8-1c9a9d962492" providerId="ADAL" clId="{3FBC77E1-FE42-4F9E-B4B2-3759F3328945}" dt="2026-10-19T10:47:25.147" v="3720"/>
          <ac:spMkLst>
            <pc:docMk/>
            <pc:sldMk cId="2661637134" sldId="813"/>
            <ac:spMk id="10" creationId="{A1BCA35A-3189-4D89-B00D-8780AB4FC31F}"/>
          </ac:spMkLst>
        </pc:spChg>
        <pc:spChg chg="add mod">
          <ac:chgData name="Stalin Jacob Wilson Packia Dhas" userId="050d7d71-3621-4503-95e8-1c9a9d962492" providerId="ADAL" clId="{3FBC77E1-FE42-4F9E-B4B2-3759F3328945}" dt="2026-10-19T10:47:25.347" v="3730"/>
          <ac:spMkLst>
            <pc:docMk/>
            <pc:sldMk cId="2661637134" sldId="813"/>
            <ac:spMk id="11" creationId="{CBED17CB-905A-4204-8310-DDF9A45E4D66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12" creationId="{B474AF92-E601-4038-85EE-1F32BF563D7B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13" creationId="{7149BC48-44AE-41DD-95BA-1FDDFC87DA1B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14" creationId="{E71EA093-ADAC-41DE-8488-9D087D4442AC}"/>
          </ac:spMkLst>
        </pc:spChg>
        <pc:spChg chg="add mod">
          <ac:chgData name="Stalin Jacob Wilson Packia Dhas" userId="050d7d71-3621-4503-95e8-1c9a9d962492" providerId="ADAL" clId="{3FBC77E1-FE42-4F9E-B4B2-3759F3328945}" dt="2026-10-19T10:47:25.489" v="3770"/>
          <ac:spMkLst>
            <pc:docMk/>
            <pc:sldMk cId="2661637134" sldId="813"/>
            <ac:spMk id="15" creationId="{35C237DB-E2A3-49A9-89CA-12B7D9C72267}"/>
          </ac:spMkLst>
        </pc:spChg>
        <pc:spChg chg="add mod">
          <ac:chgData name="Stalin Jacob Wilson Packia Dhas" userId="050d7d71-3621-4503-95e8-1c9a9d962492" providerId="ADAL" clId="{3FBC77E1-FE42-4F9E-B4B2-3759F3328945}" dt="2026-10-19T10:47:25.514" v="3779"/>
          <ac:spMkLst>
            <pc:docMk/>
            <pc:sldMk cId="2661637134" sldId="813"/>
            <ac:spMk id="16" creationId="{8557CA0D-AA92-4397-A20C-6D798F157BD5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17" creationId="{1F1DE29B-50E8-4848-9EB8-54062C9C4C9B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18" creationId="{AB86A655-807B-49EC-8336-B8B17378F18C}"/>
          </ac:spMkLst>
        </pc:spChg>
        <pc:spChg chg="add mod">
          <ac:chgData name="Stalin Jacob Wilson Packia Dhas" userId="050d7d71-3621-4503-95e8-1c9a9d962492" providerId="ADAL" clId="{3FBC77E1-FE42-4F9E-B4B2-3759F3328945}" dt="2026-10-19T10:47:25.623" v="3810"/>
          <ac:spMkLst>
            <pc:docMk/>
            <pc:sldMk cId="2661637134" sldId="813"/>
            <ac:spMk id="19" creationId="{5ACF5E99-25B0-4346-950E-EA5FCB4EAD9F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20" creationId="{C7F8D9B2-6DBD-4323-987E-6297EDCCAB4D}"/>
          </ac:spMkLst>
        </pc:spChg>
        <pc:spChg chg="add mod">
          <ac:chgData name="Stalin Jacob Wilson Packia Dhas" userId="050d7d71-3621-4503-95e8-1c9a9d962492" providerId="ADAL" clId="{3FBC77E1-FE42-4F9E-B4B2-3759F3328945}" dt="2026-10-19T10:47:25.698" v="3830"/>
          <ac:spMkLst>
            <pc:docMk/>
            <pc:sldMk cId="2661637134" sldId="813"/>
            <ac:spMk id="21" creationId="{2EA634BD-BFB8-4986-8FD9-816E37E7AC38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22" creationId="{2EFAF48E-171B-4BBF-A0B6-F9CA6FFA0814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23" creationId="{A566520C-C102-4C27-94D0-183E3F566884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24" creationId="{BDF769E4-17E1-4777-9591-1A895B65EA16}"/>
          </ac:spMkLst>
        </pc:spChg>
        <pc:spChg chg="add mod">
          <ac:chgData name="Stalin Jacob Wilson Packia Dhas" userId="050d7d71-3621-4503-95e8-1c9a9d962492" providerId="ADAL" clId="{3FBC77E1-FE42-4F9E-B4B2-3759F3328945}" dt="2026-10-19T10:47:25.822" v="3870"/>
          <ac:spMkLst>
            <pc:docMk/>
            <pc:sldMk cId="2661637134" sldId="813"/>
            <ac:spMk id="25" creationId="{605A4136-1192-4A6E-B56E-636E9F9FF569}"/>
          </ac:spMkLst>
        </pc:spChg>
        <pc:spChg chg="add mod">
          <ac:chgData name="Stalin Jacob Wilson Packia Dhas" userId="050d7d71-3621-4503-95e8-1c9a9d962492" providerId="ADAL" clId="{3FBC77E1-FE42-4F9E-B4B2-3759F3328945}" dt="2026-10-19T10:54:03.464" v="9975" actId="1076"/>
          <ac:spMkLst>
            <pc:docMk/>
            <pc:sldMk cId="2661637134" sldId="813"/>
            <ac:spMk id="26" creationId="{CB6BBC5F-3716-45E9-A791-5E0CF9171DA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2.120" v="11359" actId="47"/>
        <pc:sldMkLst>
          <pc:docMk/>
          <pc:sldMk cId="3259632598" sldId="814"/>
        </pc:sldMkLst>
        <pc:spChg chg="mod">
          <ac:chgData name="Stalin Jacob Wilson Packia Dhas" userId="050d7d71-3621-4503-95e8-1c9a9d962492" providerId="ADAL" clId="{3FBC77E1-FE42-4F9E-B4B2-3759F3328945}" dt="2026-10-19T10:54:28.954" v="9981" actId="1076"/>
          <ac:spMkLst>
            <pc:docMk/>
            <pc:sldMk cId="3259632598" sldId="81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27.931" v="3886"/>
          <ac:spMkLst>
            <pc:docMk/>
            <pc:sldMk cId="3259632598" sldId="81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28.046" v="3897"/>
          <ac:spMkLst>
            <pc:docMk/>
            <pc:sldMk cId="3259632598" sldId="814"/>
            <ac:spMk id="4" creationId="{F7BCD9D3-8EF8-4851-8160-1C19049CB79B}"/>
          </ac:spMkLst>
        </pc:spChg>
        <pc:spChg chg="add mod">
          <ac:chgData name="Stalin Jacob Wilson Packia Dhas" userId="050d7d71-3621-4503-95e8-1c9a9d962492" providerId="ADAL" clId="{3FBC77E1-FE42-4F9E-B4B2-3759F3328945}" dt="2026-10-19T10:47:28.064" v="3909"/>
          <ac:spMkLst>
            <pc:docMk/>
            <pc:sldMk cId="3259632598" sldId="814"/>
            <ac:spMk id="5" creationId="{16AC9207-8588-4A1D-8984-A924E25DAEB2}"/>
          </ac:spMkLst>
        </pc:spChg>
        <pc:spChg chg="add mod">
          <ac:chgData name="Stalin Jacob Wilson Packia Dhas" userId="050d7d71-3621-4503-95e8-1c9a9d962492" providerId="ADAL" clId="{3FBC77E1-FE42-4F9E-B4B2-3759F3328945}" dt="2026-10-19T10:47:28.064" v="3916"/>
          <ac:spMkLst>
            <pc:docMk/>
            <pc:sldMk cId="3259632598" sldId="814"/>
            <ac:spMk id="6" creationId="{EE3695E7-6840-42E1-B322-88203F9AD3A5}"/>
          </ac:spMkLst>
        </pc:spChg>
        <pc:spChg chg="add mod">
          <ac:chgData name="Stalin Jacob Wilson Packia Dhas" userId="050d7d71-3621-4503-95e8-1c9a9d962492" providerId="ADAL" clId="{3FBC77E1-FE42-4F9E-B4B2-3759F3328945}" dt="2026-10-19T10:47:28.064" v="3923"/>
          <ac:spMkLst>
            <pc:docMk/>
            <pc:sldMk cId="3259632598" sldId="814"/>
            <ac:spMk id="7" creationId="{99D8E19D-D61B-43F8-87DC-5FBF7AE85054}"/>
          </ac:spMkLst>
        </pc:spChg>
        <pc:spChg chg="add mod">
          <ac:chgData name="Stalin Jacob Wilson Packia Dhas" userId="050d7d71-3621-4503-95e8-1c9a9d962492" providerId="ADAL" clId="{3FBC77E1-FE42-4F9E-B4B2-3759F3328945}" dt="2026-10-19T10:47:28.156" v="3930"/>
          <ac:spMkLst>
            <pc:docMk/>
            <pc:sldMk cId="3259632598" sldId="814"/>
            <ac:spMk id="8" creationId="{2EF49421-0D1D-4CFA-A3CA-F2C5BCB308C0}"/>
          </ac:spMkLst>
        </pc:spChg>
        <pc:spChg chg="add mod">
          <ac:chgData name="Stalin Jacob Wilson Packia Dhas" userId="050d7d71-3621-4503-95e8-1c9a9d962492" providerId="ADAL" clId="{3FBC77E1-FE42-4F9E-B4B2-3759F3328945}" dt="2026-10-19T10:47:28.263" v="3937"/>
          <ac:spMkLst>
            <pc:docMk/>
            <pc:sldMk cId="3259632598" sldId="814"/>
            <ac:spMk id="9" creationId="{CA22AB92-8CBA-4193-976C-F2E6D3AD04C0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10" creationId="{E7789B8F-9F17-4689-BDB0-63092EB71548}"/>
          </ac:spMkLst>
        </pc:spChg>
        <pc:spChg chg="add mod">
          <ac:chgData name="Stalin Jacob Wilson Packia Dhas" userId="050d7d71-3621-4503-95e8-1c9a9d962492" providerId="ADAL" clId="{3FBC77E1-FE42-4F9E-B4B2-3759F3328945}" dt="2026-10-19T10:47:28.372" v="3956"/>
          <ac:spMkLst>
            <pc:docMk/>
            <pc:sldMk cId="3259632598" sldId="814"/>
            <ac:spMk id="11" creationId="{22D87096-B541-4382-A256-B9B1E917A633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12" creationId="{1F8E2A71-7856-4FE8-ADF6-75AA2FE51CC5}"/>
          </ac:spMkLst>
        </pc:spChg>
        <pc:spChg chg="add mod">
          <ac:chgData name="Stalin Jacob Wilson Packia Dhas" userId="050d7d71-3621-4503-95e8-1c9a9d962492" providerId="ADAL" clId="{3FBC77E1-FE42-4F9E-B4B2-3759F3328945}" dt="2026-10-19T10:47:28.389" v="3977"/>
          <ac:spMkLst>
            <pc:docMk/>
            <pc:sldMk cId="3259632598" sldId="814"/>
            <ac:spMk id="13" creationId="{05D1BBE5-9178-4CF5-B3E1-CD648B784912}"/>
          </ac:spMkLst>
        </pc:spChg>
        <pc:spChg chg="add mod">
          <ac:chgData name="Stalin Jacob Wilson Packia Dhas" userId="050d7d71-3621-4503-95e8-1c9a9d962492" providerId="ADAL" clId="{3FBC77E1-FE42-4F9E-B4B2-3759F3328945}" dt="2026-10-19T10:47:28.389" v="3987"/>
          <ac:spMkLst>
            <pc:docMk/>
            <pc:sldMk cId="3259632598" sldId="814"/>
            <ac:spMk id="14" creationId="{9D67640E-FADA-49F6-95A6-0F0078FE3C08}"/>
          </ac:spMkLst>
        </pc:spChg>
        <pc:spChg chg="add mod">
          <ac:chgData name="Stalin Jacob Wilson Packia Dhas" userId="050d7d71-3621-4503-95e8-1c9a9d962492" providerId="ADAL" clId="{3FBC77E1-FE42-4F9E-B4B2-3759F3328945}" dt="2026-10-19T10:47:28.389" v="3996"/>
          <ac:spMkLst>
            <pc:docMk/>
            <pc:sldMk cId="3259632598" sldId="814"/>
            <ac:spMk id="15" creationId="{2438E0AF-DAE8-4C2F-8FD8-A6B71824243F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16" creationId="{977DA4DA-C629-4A90-A9E8-4FB139E0CCBD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17" creationId="{EFF13C5D-FB05-4AE8-B1CC-2BB0684FBA54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18" creationId="{237B6E03-A872-42A7-AEF0-951BA5A7553D}"/>
          </ac:spMkLst>
        </pc:spChg>
        <pc:spChg chg="add mod">
          <ac:chgData name="Stalin Jacob Wilson Packia Dhas" userId="050d7d71-3621-4503-95e8-1c9a9d962492" providerId="ADAL" clId="{3FBC77E1-FE42-4F9E-B4B2-3759F3328945}" dt="2026-10-19T10:47:28.398" v="4036"/>
          <ac:spMkLst>
            <pc:docMk/>
            <pc:sldMk cId="3259632598" sldId="814"/>
            <ac:spMk id="19" creationId="{3E45A994-F971-4FE9-A621-12124231B8DD}"/>
          </ac:spMkLst>
        </pc:spChg>
        <pc:spChg chg="add mod">
          <ac:chgData name="Stalin Jacob Wilson Packia Dhas" userId="050d7d71-3621-4503-95e8-1c9a9d962492" providerId="ADAL" clId="{3FBC77E1-FE42-4F9E-B4B2-3759F3328945}" dt="2026-10-19T10:47:28.398" v="4047"/>
          <ac:spMkLst>
            <pc:docMk/>
            <pc:sldMk cId="3259632598" sldId="814"/>
            <ac:spMk id="20" creationId="{CC66B2B1-9C78-4D6C-8CB1-8BFE23533697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21" creationId="{F829B0D4-BFE0-4867-8355-736A5D79E96F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22" creationId="{518F0932-A45E-4BA5-9732-9F6C5E20FBC8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23" creationId="{1B6B4553-EDE9-48FD-9C7E-B2F847C52C81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24" creationId="{0941ECB1-FBF4-4CB3-9CC5-901B1DE221F5}"/>
          </ac:spMkLst>
        </pc:spChg>
        <pc:spChg chg="add mod">
          <ac:chgData name="Stalin Jacob Wilson Packia Dhas" userId="050d7d71-3621-4503-95e8-1c9a9d962492" providerId="ADAL" clId="{3FBC77E1-FE42-4F9E-B4B2-3759F3328945}" dt="2026-10-19T10:54:24.987" v="9980" actId="1076"/>
          <ac:spMkLst>
            <pc:docMk/>
            <pc:sldMk cId="3259632598" sldId="814"/>
            <ac:spMk id="25" creationId="{CC74794C-DFCC-4B0D-8B76-8A8A77C1F28A}"/>
          </ac:spMkLst>
        </pc:spChg>
        <pc:spChg chg="add mod">
          <ac:chgData name="Stalin Jacob Wilson Packia Dhas" userId="050d7d71-3621-4503-95e8-1c9a9d962492" providerId="ADAL" clId="{3FBC77E1-FE42-4F9E-B4B2-3759F3328945}" dt="2026-10-19T10:47:28.539" v="4113"/>
          <ac:spMkLst>
            <pc:docMk/>
            <pc:sldMk cId="3259632598" sldId="814"/>
            <ac:spMk id="26" creationId="{DFF995A4-67E7-47A2-8A8E-C1FA3FB408FD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2.246" v="11360" actId="47"/>
        <pc:sldMkLst>
          <pc:docMk/>
          <pc:sldMk cId="4183375034" sldId="815"/>
        </pc:sldMkLst>
        <pc:spChg chg="mod">
          <ac:chgData name="Stalin Jacob Wilson Packia Dhas" userId="050d7d71-3621-4503-95e8-1c9a9d962492" providerId="ADAL" clId="{3FBC77E1-FE42-4F9E-B4B2-3759F3328945}" dt="2026-10-19T10:54:39.852" v="9985" actId="1076"/>
          <ac:spMkLst>
            <pc:docMk/>
            <pc:sldMk cId="4183375034" sldId="81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31.089" v="4118"/>
          <ac:spMkLst>
            <pc:docMk/>
            <pc:sldMk cId="4183375034" sldId="81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31.248" v="4129"/>
          <ac:spMkLst>
            <pc:docMk/>
            <pc:sldMk cId="4183375034" sldId="815"/>
            <ac:spMk id="4" creationId="{4B3F164C-3DCD-4FB1-ACAB-8F361E715C91}"/>
          </ac:spMkLst>
        </pc:spChg>
        <pc:spChg chg="add mod">
          <ac:chgData name="Stalin Jacob Wilson Packia Dhas" userId="050d7d71-3621-4503-95e8-1c9a9d962492" providerId="ADAL" clId="{3FBC77E1-FE42-4F9E-B4B2-3759F3328945}" dt="2026-10-19T10:47:31.290" v="4141"/>
          <ac:spMkLst>
            <pc:docMk/>
            <pc:sldMk cId="4183375034" sldId="815"/>
            <ac:spMk id="5" creationId="{CC45AC38-F571-4015-AC17-A3D59671F13B}"/>
          </ac:spMkLst>
        </pc:spChg>
        <pc:spChg chg="add mod">
          <ac:chgData name="Stalin Jacob Wilson Packia Dhas" userId="050d7d71-3621-4503-95e8-1c9a9d962492" providerId="ADAL" clId="{3FBC77E1-FE42-4F9E-B4B2-3759F3328945}" dt="2026-10-19T10:47:31.315" v="4148"/>
          <ac:spMkLst>
            <pc:docMk/>
            <pc:sldMk cId="4183375034" sldId="815"/>
            <ac:spMk id="6" creationId="{F05FD920-DD15-48DB-AF18-8F759D28048D}"/>
          </ac:spMkLst>
        </pc:spChg>
        <pc:spChg chg="add mod">
          <ac:chgData name="Stalin Jacob Wilson Packia Dhas" userId="050d7d71-3621-4503-95e8-1c9a9d962492" providerId="ADAL" clId="{3FBC77E1-FE42-4F9E-B4B2-3759F3328945}" dt="2026-10-19T10:47:31.339" v="4155"/>
          <ac:spMkLst>
            <pc:docMk/>
            <pc:sldMk cId="4183375034" sldId="815"/>
            <ac:spMk id="7" creationId="{542EA5E3-129F-4637-8082-9EC060CACC81}"/>
          </ac:spMkLst>
        </pc:spChg>
        <pc:spChg chg="add mod">
          <ac:chgData name="Stalin Jacob Wilson Packia Dhas" userId="050d7d71-3621-4503-95e8-1c9a9d962492" providerId="ADAL" clId="{3FBC77E1-FE42-4F9E-B4B2-3759F3328945}" dt="2026-10-19T10:47:31.373" v="4164"/>
          <ac:spMkLst>
            <pc:docMk/>
            <pc:sldMk cId="4183375034" sldId="815"/>
            <ac:spMk id="8" creationId="{5849B6F8-1329-48F8-BB45-FAE28457A298}"/>
          </ac:spMkLst>
        </pc:spChg>
        <pc:spChg chg="add mod">
          <ac:chgData name="Stalin Jacob Wilson Packia Dhas" userId="050d7d71-3621-4503-95e8-1c9a9d962492" providerId="ADAL" clId="{3FBC77E1-FE42-4F9E-B4B2-3759F3328945}" dt="2026-10-19T10:47:31.522" v="4171"/>
          <ac:spMkLst>
            <pc:docMk/>
            <pc:sldMk cId="4183375034" sldId="815"/>
            <ac:spMk id="9" creationId="{A6376EC4-27AF-4191-B5D7-6E33C7EB853E}"/>
          </ac:spMkLst>
        </pc:spChg>
        <pc:spChg chg="add mod">
          <ac:chgData name="Stalin Jacob Wilson Packia Dhas" userId="050d7d71-3621-4503-95e8-1c9a9d962492" providerId="ADAL" clId="{3FBC77E1-FE42-4F9E-B4B2-3759F3328945}" dt="2026-10-19T10:47:31.631" v="4178"/>
          <ac:spMkLst>
            <pc:docMk/>
            <pc:sldMk cId="4183375034" sldId="815"/>
            <ac:spMk id="10" creationId="{9DB39D1C-204F-4291-8319-49ACC30786D3}"/>
          </ac:spMkLst>
        </pc:spChg>
        <pc:spChg chg="add mod">
          <ac:chgData name="Stalin Jacob Wilson Packia Dhas" userId="050d7d71-3621-4503-95e8-1c9a9d962492" providerId="ADAL" clId="{3FBC77E1-FE42-4F9E-B4B2-3759F3328945}" dt="2026-10-19T10:47:31.764" v="4188"/>
          <ac:spMkLst>
            <pc:docMk/>
            <pc:sldMk cId="4183375034" sldId="815"/>
            <ac:spMk id="11" creationId="{39DE5450-EB5C-4E29-A398-CA6BFAC44E97}"/>
          </ac:spMkLst>
        </pc:spChg>
        <pc:spChg chg="add mod">
          <ac:chgData name="Stalin Jacob Wilson Packia Dhas" userId="050d7d71-3621-4503-95e8-1c9a9d962492" providerId="ADAL" clId="{3FBC77E1-FE42-4F9E-B4B2-3759F3328945}" dt="2026-10-19T10:47:31.798" v="4197"/>
          <ac:spMkLst>
            <pc:docMk/>
            <pc:sldMk cId="4183375034" sldId="815"/>
            <ac:spMk id="12" creationId="{20A617CA-84D2-4230-A647-4F9F678994EA}"/>
          </ac:spMkLst>
        </pc:spChg>
        <pc:spChg chg="add mod">
          <ac:chgData name="Stalin Jacob Wilson Packia Dhas" userId="050d7d71-3621-4503-95e8-1c9a9d962492" providerId="ADAL" clId="{3FBC77E1-FE42-4F9E-B4B2-3759F3328945}" dt="2026-10-19T10:47:31.840" v="4208"/>
          <ac:spMkLst>
            <pc:docMk/>
            <pc:sldMk cId="4183375034" sldId="815"/>
            <ac:spMk id="13" creationId="{86E026B4-086E-4901-AB33-17FA59B0ADD2}"/>
          </ac:spMkLst>
        </pc:spChg>
        <pc:spChg chg="add mod">
          <ac:chgData name="Stalin Jacob Wilson Packia Dhas" userId="050d7d71-3621-4503-95e8-1c9a9d962492" providerId="ADAL" clId="{3FBC77E1-FE42-4F9E-B4B2-3759F3328945}" dt="2026-10-19T10:47:31.873" v="4218"/>
          <ac:spMkLst>
            <pc:docMk/>
            <pc:sldMk cId="4183375034" sldId="815"/>
            <ac:spMk id="14" creationId="{F9029EB0-7A15-4DD4-8D02-B01E0F1FC065}"/>
          </ac:spMkLst>
        </pc:spChg>
        <pc:spChg chg="add mod">
          <ac:chgData name="Stalin Jacob Wilson Packia Dhas" userId="050d7d71-3621-4503-95e8-1c9a9d962492" providerId="ADAL" clId="{3FBC77E1-FE42-4F9E-B4B2-3759F3328945}" dt="2026-10-19T10:47:31.914" v="4228"/>
          <ac:spMkLst>
            <pc:docMk/>
            <pc:sldMk cId="4183375034" sldId="815"/>
            <ac:spMk id="15" creationId="{6BCB8A14-1F56-47AF-9ECC-929B710D9648}"/>
          </ac:spMkLst>
        </pc:spChg>
        <pc:spChg chg="add mod">
          <ac:chgData name="Stalin Jacob Wilson Packia Dhas" userId="050d7d71-3621-4503-95e8-1c9a9d962492" providerId="ADAL" clId="{3FBC77E1-FE42-4F9E-B4B2-3759F3328945}" dt="2026-10-19T10:47:31.940" v="4237"/>
          <ac:spMkLst>
            <pc:docMk/>
            <pc:sldMk cId="4183375034" sldId="815"/>
            <ac:spMk id="16" creationId="{E5F090E8-1DEE-4ACD-AC92-641F2A757135}"/>
          </ac:spMkLst>
        </pc:spChg>
        <pc:spChg chg="add mod">
          <ac:chgData name="Stalin Jacob Wilson Packia Dhas" userId="050d7d71-3621-4503-95e8-1c9a9d962492" providerId="ADAL" clId="{3FBC77E1-FE42-4F9E-B4B2-3759F3328945}" dt="2026-10-19T10:47:31.981" v="4248"/>
          <ac:spMkLst>
            <pc:docMk/>
            <pc:sldMk cId="4183375034" sldId="815"/>
            <ac:spMk id="17" creationId="{EB9C139D-A958-4FBF-9E05-6326A1E385BE}"/>
          </ac:spMkLst>
        </pc:spChg>
        <pc:spChg chg="add mod">
          <ac:chgData name="Stalin Jacob Wilson Packia Dhas" userId="050d7d71-3621-4503-95e8-1c9a9d962492" providerId="ADAL" clId="{3FBC77E1-FE42-4F9E-B4B2-3759F3328945}" dt="2026-10-19T10:47:32.023" v="4258"/>
          <ac:spMkLst>
            <pc:docMk/>
            <pc:sldMk cId="4183375034" sldId="815"/>
            <ac:spMk id="18" creationId="{A5592EAB-0BF4-4820-B01F-1A04C123C835}"/>
          </ac:spMkLst>
        </pc:spChg>
        <pc:spChg chg="add mod">
          <ac:chgData name="Stalin Jacob Wilson Packia Dhas" userId="050d7d71-3621-4503-95e8-1c9a9d962492" providerId="ADAL" clId="{3FBC77E1-FE42-4F9E-B4B2-3759F3328945}" dt="2026-10-19T10:47:32.056" v="4268"/>
          <ac:spMkLst>
            <pc:docMk/>
            <pc:sldMk cId="4183375034" sldId="815"/>
            <ac:spMk id="19" creationId="{B0DA5F88-7F81-43FE-A105-FDB2F7408380}"/>
          </ac:spMkLst>
        </pc:spChg>
        <pc:spChg chg="add mod">
          <ac:chgData name="Stalin Jacob Wilson Packia Dhas" userId="050d7d71-3621-4503-95e8-1c9a9d962492" providerId="ADAL" clId="{3FBC77E1-FE42-4F9E-B4B2-3759F3328945}" dt="2026-10-19T10:47:32.090" v="4277"/>
          <ac:spMkLst>
            <pc:docMk/>
            <pc:sldMk cId="4183375034" sldId="815"/>
            <ac:spMk id="20" creationId="{772E2FDA-FF1F-4064-B13F-7CFDC9F4E8D1}"/>
          </ac:spMkLst>
        </pc:spChg>
        <pc:spChg chg="add mod">
          <ac:chgData name="Stalin Jacob Wilson Packia Dhas" userId="050d7d71-3621-4503-95e8-1c9a9d962492" providerId="ADAL" clId="{3FBC77E1-FE42-4F9E-B4B2-3759F3328945}" dt="2026-10-19T10:47:32.131" v="4288"/>
          <ac:spMkLst>
            <pc:docMk/>
            <pc:sldMk cId="4183375034" sldId="815"/>
            <ac:spMk id="21" creationId="{225F6E80-A8E7-422E-8DAB-E990403E6E42}"/>
          </ac:spMkLst>
        </pc:spChg>
        <pc:spChg chg="add mod">
          <ac:chgData name="Stalin Jacob Wilson Packia Dhas" userId="050d7d71-3621-4503-95e8-1c9a9d962492" providerId="ADAL" clId="{3FBC77E1-FE42-4F9E-B4B2-3759F3328945}" dt="2026-10-19T10:47:32.165" v="4298"/>
          <ac:spMkLst>
            <pc:docMk/>
            <pc:sldMk cId="4183375034" sldId="815"/>
            <ac:spMk id="22" creationId="{4D73F130-3522-4393-9EDE-116F8AB3F19F}"/>
          </ac:spMkLst>
        </pc:spChg>
        <pc:spChg chg="add mod">
          <ac:chgData name="Stalin Jacob Wilson Packia Dhas" userId="050d7d71-3621-4503-95e8-1c9a9d962492" providerId="ADAL" clId="{3FBC77E1-FE42-4F9E-B4B2-3759F3328945}" dt="2026-10-19T10:47:32.206" v="4308"/>
          <ac:spMkLst>
            <pc:docMk/>
            <pc:sldMk cId="4183375034" sldId="815"/>
            <ac:spMk id="23" creationId="{299C4FD0-0087-4E49-A467-572D46E26F6A}"/>
          </ac:spMkLst>
        </pc:spChg>
        <pc:spChg chg="add mod">
          <ac:chgData name="Stalin Jacob Wilson Packia Dhas" userId="050d7d71-3621-4503-95e8-1c9a9d962492" providerId="ADAL" clId="{3FBC77E1-FE42-4F9E-B4B2-3759F3328945}" dt="2026-10-19T10:47:32.239" v="4317"/>
          <ac:spMkLst>
            <pc:docMk/>
            <pc:sldMk cId="4183375034" sldId="815"/>
            <ac:spMk id="24" creationId="{8ABD1A4E-FE6A-463D-81B4-DECC72242012}"/>
          </ac:spMkLst>
        </pc:spChg>
        <pc:spChg chg="add mod">
          <ac:chgData name="Stalin Jacob Wilson Packia Dhas" userId="050d7d71-3621-4503-95e8-1c9a9d962492" providerId="ADAL" clId="{3FBC77E1-FE42-4F9E-B4B2-3759F3328945}" dt="2026-10-19T10:47:32.272" v="4328"/>
          <ac:spMkLst>
            <pc:docMk/>
            <pc:sldMk cId="4183375034" sldId="815"/>
            <ac:spMk id="25" creationId="{D8CCE98B-3B51-4022-98D4-2A9BA9B20721}"/>
          </ac:spMkLst>
        </pc:spChg>
        <pc:spChg chg="add mod">
          <ac:chgData name="Stalin Jacob Wilson Packia Dhas" userId="050d7d71-3621-4503-95e8-1c9a9d962492" providerId="ADAL" clId="{3FBC77E1-FE42-4F9E-B4B2-3759F3328945}" dt="2026-10-19T10:47:32.314" v="4338"/>
          <ac:spMkLst>
            <pc:docMk/>
            <pc:sldMk cId="4183375034" sldId="815"/>
            <ac:spMk id="26" creationId="{AF156786-AB95-4B89-B294-50F769912AD2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2.372" v="11361" actId="47"/>
        <pc:sldMkLst>
          <pc:docMk/>
          <pc:sldMk cId="618531850" sldId="816"/>
        </pc:sldMkLst>
        <pc:spChg chg="mod">
          <ac:chgData name="Stalin Jacob Wilson Packia Dhas" userId="050d7d71-3621-4503-95e8-1c9a9d962492" providerId="ADAL" clId="{3FBC77E1-FE42-4F9E-B4B2-3759F3328945}" dt="2026-10-19T10:54:48.500" v="9989" actId="1076"/>
          <ac:spMkLst>
            <pc:docMk/>
            <pc:sldMk cId="618531850" sldId="81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34.331" v="4343"/>
          <ac:spMkLst>
            <pc:docMk/>
            <pc:sldMk cId="618531850" sldId="81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34.431" v="4354"/>
          <ac:spMkLst>
            <pc:docMk/>
            <pc:sldMk cId="618531850" sldId="816"/>
            <ac:spMk id="4" creationId="{21A53CF2-7696-464A-B648-03F909AEB82D}"/>
          </ac:spMkLst>
        </pc:spChg>
        <pc:spChg chg="add mod">
          <ac:chgData name="Stalin Jacob Wilson Packia Dhas" userId="050d7d71-3621-4503-95e8-1c9a9d962492" providerId="ADAL" clId="{3FBC77E1-FE42-4F9E-B4B2-3759F3328945}" dt="2026-10-19T10:47:34.465" v="4366"/>
          <ac:spMkLst>
            <pc:docMk/>
            <pc:sldMk cId="618531850" sldId="816"/>
            <ac:spMk id="5" creationId="{B76A1E62-4CF8-4677-8BAA-FF2B048D6162}"/>
          </ac:spMkLst>
        </pc:spChg>
        <pc:spChg chg="add mod">
          <ac:chgData name="Stalin Jacob Wilson Packia Dhas" userId="050d7d71-3621-4503-95e8-1c9a9d962492" providerId="ADAL" clId="{3FBC77E1-FE42-4F9E-B4B2-3759F3328945}" dt="2026-10-19T10:47:34.490" v="4373"/>
          <ac:spMkLst>
            <pc:docMk/>
            <pc:sldMk cId="618531850" sldId="816"/>
            <ac:spMk id="6" creationId="{C2F824B8-F095-4ABB-A509-73165CF85051}"/>
          </ac:spMkLst>
        </pc:spChg>
        <pc:spChg chg="add mod">
          <ac:chgData name="Stalin Jacob Wilson Packia Dhas" userId="050d7d71-3621-4503-95e8-1c9a9d962492" providerId="ADAL" clId="{3FBC77E1-FE42-4F9E-B4B2-3759F3328945}" dt="2026-10-19T10:47:34.514" v="4380"/>
          <ac:spMkLst>
            <pc:docMk/>
            <pc:sldMk cId="618531850" sldId="816"/>
            <ac:spMk id="7" creationId="{11087F7B-CD19-4C85-92EF-11ACC6D750B7}"/>
          </ac:spMkLst>
        </pc:spChg>
        <pc:spChg chg="add mod">
          <ac:chgData name="Stalin Jacob Wilson Packia Dhas" userId="050d7d71-3621-4503-95e8-1c9a9d962492" providerId="ADAL" clId="{3FBC77E1-FE42-4F9E-B4B2-3759F3328945}" dt="2026-10-19T10:47:34.590" v="4387"/>
          <ac:spMkLst>
            <pc:docMk/>
            <pc:sldMk cId="618531850" sldId="816"/>
            <ac:spMk id="8" creationId="{0530E135-28EE-4A47-A36A-E1AE1E67DAC1}"/>
          </ac:spMkLst>
        </pc:spChg>
        <pc:spChg chg="add mod">
          <ac:chgData name="Stalin Jacob Wilson Packia Dhas" userId="050d7d71-3621-4503-95e8-1c9a9d962492" providerId="ADAL" clId="{3FBC77E1-FE42-4F9E-B4B2-3759F3328945}" dt="2026-10-19T10:47:34.731" v="4394"/>
          <ac:spMkLst>
            <pc:docMk/>
            <pc:sldMk cId="618531850" sldId="816"/>
            <ac:spMk id="9" creationId="{C7DAC200-1019-4188-ACEF-B3DEAEF48D6A}"/>
          </ac:spMkLst>
        </pc:spChg>
        <pc:spChg chg="add mod">
          <ac:chgData name="Stalin Jacob Wilson Packia Dhas" userId="050d7d71-3621-4503-95e8-1c9a9d962492" providerId="ADAL" clId="{3FBC77E1-FE42-4F9E-B4B2-3759F3328945}" dt="2026-10-19T10:47:34.831" v="4404"/>
          <ac:spMkLst>
            <pc:docMk/>
            <pc:sldMk cId="618531850" sldId="816"/>
            <ac:spMk id="10" creationId="{975BADAC-887E-4071-A9C3-BF27BE3D0ED0}"/>
          </ac:spMkLst>
        </pc:spChg>
        <pc:spChg chg="add mod">
          <ac:chgData name="Stalin Jacob Wilson Packia Dhas" userId="050d7d71-3621-4503-95e8-1c9a9d962492" providerId="ADAL" clId="{3FBC77E1-FE42-4F9E-B4B2-3759F3328945}" dt="2026-10-19T10:47:34.856" v="4413"/>
          <ac:spMkLst>
            <pc:docMk/>
            <pc:sldMk cId="618531850" sldId="816"/>
            <ac:spMk id="11" creationId="{0653B1CF-9ABC-47D4-B1B7-A63133C4ED13}"/>
          </ac:spMkLst>
        </pc:spChg>
        <pc:spChg chg="add mod">
          <ac:chgData name="Stalin Jacob Wilson Packia Dhas" userId="050d7d71-3621-4503-95e8-1c9a9d962492" providerId="ADAL" clId="{3FBC77E1-FE42-4F9E-B4B2-3759F3328945}" dt="2026-10-19T10:47:34.898" v="4424"/>
          <ac:spMkLst>
            <pc:docMk/>
            <pc:sldMk cId="618531850" sldId="816"/>
            <ac:spMk id="12" creationId="{5A9E747F-ECCC-4BD3-9A08-A41C4F9BF735}"/>
          </ac:spMkLst>
        </pc:spChg>
        <pc:spChg chg="add mod">
          <ac:chgData name="Stalin Jacob Wilson Packia Dhas" userId="050d7d71-3621-4503-95e8-1c9a9d962492" providerId="ADAL" clId="{3FBC77E1-FE42-4F9E-B4B2-3759F3328945}" dt="2026-10-19T10:47:34.939" v="4434"/>
          <ac:spMkLst>
            <pc:docMk/>
            <pc:sldMk cId="618531850" sldId="816"/>
            <ac:spMk id="13" creationId="{A0705810-B9F8-46FB-B9A5-ADD3FE96FA82}"/>
          </ac:spMkLst>
        </pc:spChg>
        <pc:spChg chg="add mod">
          <ac:chgData name="Stalin Jacob Wilson Packia Dhas" userId="050d7d71-3621-4503-95e8-1c9a9d962492" providerId="ADAL" clId="{3FBC77E1-FE42-4F9E-B4B2-3759F3328945}" dt="2026-10-19T10:47:34.981" v="4444"/>
          <ac:spMkLst>
            <pc:docMk/>
            <pc:sldMk cId="618531850" sldId="816"/>
            <ac:spMk id="14" creationId="{F86DE94B-3A24-42C2-AA19-C897C0F56069}"/>
          </ac:spMkLst>
        </pc:spChg>
        <pc:spChg chg="add mod">
          <ac:chgData name="Stalin Jacob Wilson Packia Dhas" userId="050d7d71-3621-4503-95e8-1c9a9d962492" providerId="ADAL" clId="{3FBC77E1-FE42-4F9E-B4B2-3759F3328945}" dt="2026-10-19T10:47:35.014" v="4453"/>
          <ac:spMkLst>
            <pc:docMk/>
            <pc:sldMk cId="618531850" sldId="816"/>
            <ac:spMk id="15" creationId="{46A2DCAF-8F25-4446-A0AA-E930EC858AD4}"/>
          </ac:spMkLst>
        </pc:spChg>
        <pc:spChg chg="add mod">
          <ac:chgData name="Stalin Jacob Wilson Packia Dhas" userId="050d7d71-3621-4503-95e8-1c9a9d962492" providerId="ADAL" clId="{3FBC77E1-FE42-4F9E-B4B2-3759F3328945}" dt="2026-10-19T10:47:35.056" v="4464"/>
          <ac:spMkLst>
            <pc:docMk/>
            <pc:sldMk cId="618531850" sldId="816"/>
            <ac:spMk id="16" creationId="{D7C3CC9B-D7B3-4B20-AC40-8483D31B90C9}"/>
          </ac:spMkLst>
        </pc:spChg>
        <pc:spChg chg="add mod">
          <ac:chgData name="Stalin Jacob Wilson Packia Dhas" userId="050d7d71-3621-4503-95e8-1c9a9d962492" providerId="ADAL" clId="{3FBC77E1-FE42-4F9E-B4B2-3759F3328945}" dt="2026-10-19T10:47:35.091" v="4474"/>
          <ac:spMkLst>
            <pc:docMk/>
            <pc:sldMk cId="618531850" sldId="816"/>
            <ac:spMk id="17" creationId="{20962BBB-BCBD-4E25-93FA-9F2CB3EBF3D4}"/>
          </ac:spMkLst>
        </pc:spChg>
        <pc:spChg chg="add mod">
          <ac:chgData name="Stalin Jacob Wilson Packia Dhas" userId="050d7d71-3621-4503-95e8-1c9a9d962492" providerId="ADAL" clId="{3FBC77E1-FE42-4F9E-B4B2-3759F3328945}" dt="2026-10-19T10:47:35.123" v="4484"/>
          <ac:spMkLst>
            <pc:docMk/>
            <pc:sldMk cId="618531850" sldId="816"/>
            <ac:spMk id="18" creationId="{F33FBAB4-4F71-4E1C-B7F4-AFD6DDF34F17}"/>
          </ac:spMkLst>
        </pc:spChg>
        <pc:spChg chg="add mod">
          <ac:chgData name="Stalin Jacob Wilson Packia Dhas" userId="050d7d71-3621-4503-95e8-1c9a9d962492" providerId="ADAL" clId="{3FBC77E1-FE42-4F9E-B4B2-3759F3328945}" dt="2026-10-19T10:47:35.156" v="4493"/>
          <ac:spMkLst>
            <pc:docMk/>
            <pc:sldMk cId="618531850" sldId="816"/>
            <ac:spMk id="19" creationId="{D15BECD3-89E3-4273-A722-C77154B81A5F}"/>
          </ac:spMkLst>
        </pc:spChg>
        <pc:spChg chg="add mod">
          <ac:chgData name="Stalin Jacob Wilson Packia Dhas" userId="050d7d71-3621-4503-95e8-1c9a9d962492" providerId="ADAL" clId="{3FBC77E1-FE42-4F9E-B4B2-3759F3328945}" dt="2026-10-19T10:47:35.198" v="4504"/>
          <ac:spMkLst>
            <pc:docMk/>
            <pc:sldMk cId="618531850" sldId="816"/>
            <ac:spMk id="20" creationId="{ADD9E5EF-79C1-466D-A7A3-DF25AA65A047}"/>
          </ac:spMkLst>
        </pc:spChg>
        <pc:spChg chg="add mod">
          <ac:chgData name="Stalin Jacob Wilson Packia Dhas" userId="050d7d71-3621-4503-95e8-1c9a9d962492" providerId="ADAL" clId="{3FBC77E1-FE42-4F9E-B4B2-3759F3328945}" dt="2026-10-19T10:47:35.231" v="4514"/>
          <ac:spMkLst>
            <pc:docMk/>
            <pc:sldMk cId="618531850" sldId="816"/>
            <ac:spMk id="21" creationId="{8FCA86A3-9ABD-4A2F-8AE3-50AB12079628}"/>
          </ac:spMkLst>
        </pc:spChg>
        <pc:spChg chg="add mod">
          <ac:chgData name="Stalin Jacob Wilson Packia Dhas" userId="050d7d71-3621-4503-95e8-1c9a9d962492" providerId="ADAL" clId="{3FBC77E1-FE42-4F9E-B4B2-3759F3328945}" dt="2026-10-19T10:47:35.274" v="4524"/>
          <ac:spMkLst>
            <pc:docMk/>
            <pc:sldMk cId="618531850" sldId="816"/>
            <ac:spMk id="22" creationId="{7E6190B6-958E-49DA-B857-9D4DADDD8877}"/>
          </ac:spMkLst>
        </pc:spChg>
        <pc:spChg chg="add mod">
          <ac:chgData name="Stalin Jacob Wilson Packia Dhas" userId="050d7d71-3621-4503-95e8-1c9a9d962492" providerId="ADAL" clId="{3FBC77E1-FE42-4F9E-B4B2-3759F3328945}" dt="2026-10-19T10:47:35.306" v="4533"/>
          <ac:spMkLst>
            <pc:docMk/>
            <pc:sldMk cId="618531850" sldId="816"/>
            <ac:spMk id="23" creationId="{9D99DC02-7BFB-485E-87B9-5195ED055670}"/>
          </ac:spMkLst>
        </pc:spChg>
        <pc:spChg chg="add mod">
          <ac:chgData name="Stalin Jacob Wilson Packia Dhas" userId="050d7d71-3621-4503-95e8-1c9a9d962492" providerId="ADAL" clId="{3FBC77E1-FE42-4F9E-B4B2-3759F3328945}" dt="2026-10-19T10:47:35.339" v="4544"/>
          <ac:spMkLst>
            <pc:docMk/>
            <pc:sldMk cId="618531850" sldId="816"/>
            <ac:spMk id="24" creationId="{4BB28DC9-7C3F-49B2-8C91-444FFA5BE6DF}"/>
          </ac:spMkLst>
        </pc:spChg>
        <pc:spChg chg="add mod">
          <ac:chgData name="Stalin Jacob Wilson Packia Dhas" userId="050d7d71-3621-4503-95e8-1c9a9d962492" providerId="ADAL" clId="{3FBC77E1-FE42-4F9E-B4B2-3759F3328945}" dt="2026-10-19T10:47:35.381" v="4554"/>
          <ac:spMkLst>
            <pc:docMk/>
            <pc:sldMk cId="618531850" sldId="816"/>
            <ac:spMk id="25" creationId="{369ACF87-B9A5-4096-B5CD-F4E7A3E9863F}"/>
          </ac:spMkLst>
        </pc:spChg>
        <pc:spChg chg="add mod">
          <ac:chgData name="Stalin Jacob Wilson Packia Dhas" userId="050d7d71-3621-4503-95e8-1c9a9d962492" providerId="ADAL" clId="{3FBC77E1-FE42-4F9E-B4B2-3759F3328945}" dt="2026-10-19T10:47:35.531" v="4570"/>
          <ac:spMkLst>
            <pc:docMk/>
            <pc:sldMk cId="618531850" sldId="816"/>
            <ac:spMk id="26" creationId="{0B5659FF-D8E2-4FB0-B04E-6514FE48A5C9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2.514" v="11362" actId="47"/>
        <pc:sldMkLst>
          <pc:docMk/>
          <pc:sldMk cId="3030193072" sldId="817"/>
        </pc:sldMkLst>
        <pc:spChg chg="mod">
          <ac:chgData name="Stalin Jacob Wilson Packia Dhas" userId="050d7d71-3621-4503-95e8-1c9a9d962492" providerId="ADAL" clId="{3FBC77E1-FE42-4F9E-B4B2-3759F3328945}" dt="2026-10-19T10:55:05.360" v="9994" actId="1076"/>
          <ac:spMkLst>
            <pc:docMk/>
            <pc:sldMk cId="3030193072" sldId="81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37.414" v="4576"/>
          <ac:spMkLst>
            <pc:docMk/>
            <pc:sldMk cId="3030193072" sldId="81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37.531" v="4587"/>
          <ac:spMkLst>
            <pc:docMk/>
            <pc:sldMk cId="3030193072" sldId="817"/>
            <ac:spMk id="4" creationId="{00B353A7-2976-4949-9C1E-6AB260EC6DE1}"/>
          </ac:spMkLst>
        </pc:spChg>
        <pc:spChg chg="add mod">
          <ac:chgData name="Stalin Jacob Wilson Packia Dhas" userId="050d7d71-3621-4503-95e8-1c9a9d962492" providerId="ADAL" clId="{3FBC77E1-FE42-4F9E-B4B2-3759F3328945}" dt="2026-10-19T10:47:37.539" v="4599"/>
          <ac:spMkLst>
            <pc:docMk/>
            <pc:sldMk cId="3030193072" sldId="817"/>
            <ac:spMk id="5" creationId="{7173EEFC-382D-440D-9A92-D62293474B11}"/>
          </ac:spMkLst>
        </pc:spChg>
        <pc:spChg chg="add mod">
          <ac:chgData name="Stalin Jacob Wilson Packia Dhas" userId="050d7d71-3621-4503-95e8-1c9a9d962492" providerId="ADAL" clId="{3FBC77E1-FE42-4F9E-B4B2-3759F3328945}" dt="2026-10-19T10:47:37.539" v="4606"/>
          <ac:spMkLst>
            <pc:docMk/>
            <pc:sldMk cId="3030193072" sldId="817"/>
            <ac:spMk id="6" creationId="{82CFE973-A31A-4903-845A-5749748D7CED}"/>
          </ac:spMkLst>
        </pc:spChg>
        <pc:spChg chg="add mod">
          <ac:chgData name="Stalin Jacob Wilson Packia Dhas" userId="050d7d71-3621-4503-95e8-1c9a9d962492" providerId="ADAL" clId="{3FBC77E1-FE42-4F9E-B4B2-3759F3328945}" dt="2026-10-19T10:47:37.539" v="4613"/>
          <ac:spMkLst>
            <pc:docMk/>
            <pc:sldMk cId="3030193072" sldId="817"/>
            <ac:spMk id="7" creationId="{31EF8178-26D8-452A-A5E1-2E9B1E34CC1A}"/>
          </ac:spMkLst>
        </pc:spChg>
        <pc:spChg chg="add mod">
          <ac:chgData name="Stalin Jacob Wilson Packia Dhas" userId="050d7d71-3621-4503-95e8-1c9a9d962492" providerId="ADAL" clId="{3FBC77E1-FE42-4F9E-B4B2-3759F3328945}" dt="2026-10-19T10:47:37.548" v="4622"/>
          <ac:spMkLst>
            <pc:docMk/>
            <pc:sldMk cId="3030193072" sldId="817"/>
            <ac:spMk id="8" creationId="{00DB7239-F623-43B2-BEB1-49D7D3114B28}"/>
          </ac:spMkLst>
        </pc:spChg>
        <pc:spChg chg="add mod">
          <ac:chgData name="Stalin Jacob Wilson Packia Dhas" userId="050d7d71-3621-4503-95e8-1c9a9d962492" providerId="ADAL" clId="{3FBC77E1-FE42-4F9E-B4B2-3759F3328945}" dt="2026-10-19T10:47:37.673" v="4629"/>
          <ac:spMkLst>
            <pc:docMk/>
            <pc:sldMk cId="3030193072" sldId="817"/>
            <ac:spMk id="9" creationId="{A841BCFF-1C5F-4C50-BBD8-8E6BF8C8A07F}"/>
          </ac:spMkLst>
        </pc:spChg>
        <pc:spChg chg="add mod">
          <ac:chgData name="Stalin Jacob Wilson Packia Dhas" userId="050d7d71-3621-4503-95e8-1c9a9d962492" providerId="ADAL" clId="{3FBC77E1-FE42-4F9E-B4B2-3759F3328945}" dt="2026-10-19T10:47:37.790" v="4636"/>
          <ac:spMkLst>
            <pc:docMk/>
            <pc:sldMk cId="3030193072" sldId="817"/>
            <ac:spMk id="10" creationId="{205DF930-3546-4EED-8042-922C52BD1780}"/>
          </ac:spMkLst>
        </pc:spChg>
        <pc:spChg chg="add mod">
          <ac:chgData name="Stalin Jacob Wilson Packia Dhas" userId="050d7d71-3621-4503-95e8-1c9a9d962492" providerId="ADAL" clId="{3FBC77E1-FE42-4F9E-B4B2-3759F3328945}" dt="2026-10-19T10:47:37.923" v="4646"/>
          <ac:spMkLst>
            <pc:docMk/>
            <pc:sldMk cId="3030193072" sldId="817"/>
            <ac:spMk id="11" creationId="{3EC99F82-E77B-4D1A-AB51-77DCC16CC8A4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12" creationId="{41A07175-B94C-4789-A6B7-4765C79BF1DA}"/>
          </ac:spMkLst>
        </pc:spChg>
        <pc:spChg chg="add mod">
          <ac:chgData name="Stalin Jacob Wilson Packia Dhas" userId="050d7d71-3621-4503-95e8-1c9a9d962492" providerId="ADAL" clId="{3FBC77E1-FE42-4F9E-B4B2-3759F3328945}" dt="2026-10-19T10:47:37.931" v="4666"/>
          <ac:spMkLst>
            <pc:docMk/>
            <pc:sldMk cId="3030193072" sldId="817"/>
            <ac:spMk id="13" creationId="{0AFB1B35-4556-4715-9CA7-40E0B35FD647}"/>
          </ac:spMkLst>
        </pc:spChg>
        <pc:spChg chg="add mod">
          <ac:chgData name="Stalin Jacob Wilson Packia Dhas" userId="050d7d71-3621-4503-95e8-1c9a9d962492" providerId="ADAL" clId="{3FBC77E1-FE42-4F9E-B4B2-3759F3328945}" dt="2026-10-19T10:47:37.931" v="4676"/>
          <ac:spMkLst>
            <pc:docMk/>
            <pc:sldMk cId="3030193072" sldId="817"/>
            <ac:spMk id="14" creationId="{AD47B846-E12B-419A-ABF7-97B1CFBBAB02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15" creationId="{67493536-EDA1-4B0A-821C-E66367011D3B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16" creationId="{C452BDED-01DB-43D7-9CAB-E8459220BB5F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17" creationId="{5B142478-98D7-452F-9E56-9D027238FDEA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18" creationId="{0E84A35D-9071-41BB-9332-E15D06A70FAF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19" creationId="{C19FEDDD-BC40-4767-A6E6-B64E57581742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20" creationId="{781B6588-1608-4C38-9627-0099FEF89214}"/>
          </ac:spMkLst>
        </pc:spChg>
        <pc:spChg chg="add mod">
          <ac:chgData name="Stalin Jacob Wilson Packia Dhas" userId="050d7d71-3621-4503-95e8-1c9a9d962492" providerId="ADAL" clId="{3FBC77E1-FE42-4F9E-B4B2-3759F3328945}" dt="2026-10-19T10:47:37.956" v="4746"/>
          <ac:spMkLst>
            <pc:docMk/>
            <pc:sldMk cId="3030193072" sldId="817"/>
            <ac:spMk id="21" creationId="{E6C445D8-D2FF-4140-9E84-D826AA11DEDA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22" creationId="{78AF179E-FFCF-4C36-906B-A232CB908ADB}"/>
          </ac:spMkLst>
        </pc:spChg>
        <pc:spChg chg="add mod">
          <ac:chgData name="Stalin Jacob Wilson Packia Dhas" userId="050d7d71-3621-4503-95e8-1c9a9d962492" providerId="ADAL" clId="{3FBC77E1-FE42-4F9E-B4B2-3759F3328945}" dt="2026-10-19T10:47:37.964" v="4766"/>
          <ac:spMkLst>
            <pc:docMk/>
            <pc:sldMk cId="3030193072" sldId="817"/>
            <ac:spMk id="23" creationId="{2B2E27DD-615C-449D-A996-261BB21A6211}"/>
          </ac:spMkLst>
        </pc:spChg>
        <pc:spChg chg="add mod">
          <ac:chgData name="Stalin Jacob Wilson Packia Dhas" userId="050d7d71-3621-4503-95e8-1c9a9d962492" providerId="ADAL" clId="{3FBC77E1-FE42-4F9E-B4B2-3759F3328945}" dt="2026-10-19T10:47:37.965" v="4775"/>
          <ac:spMkLst>
            <pc:docMk/>
            <pc:sldMk cId="3030193072" sldId="817"/>
            <ac:spMk id="24" creationId="{A3904CE6-71E2-4F6E-A947-A9D3F4C6C2F7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25" creationId="{1FE4C3B5-CFE4-4C07-9637-A7F9328247FC}"/>
          </ac:spMkLst>
        </pc:spChg>
        <pc:spChg chg="add mod">
          <ac:chgData name="Stalin Jacob Wilson Packia Dhas" userId="050d7d71-3621-4503-95e8-1c9a9d962492" providerId="ADAL" clId="{3FBC77E1-FE42-4F9E-B4B2-3759F3328945}" dt="2026-10-19T10:55:00.550" v="9993" actId="1076"/>
          <ac:spMkLst>
            <pc:docMk/>
            <pc:sldMk cId="3030193072" sldId="817"/>
            <ac:spMk id="26" creationId="{E1041F11-DD35-46ED-91D2-FDBC985054A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2.657" v="11363" actId="47"/>
        <pc:sldMkLst>
          <pc:docMk/>
          <pc:sldMk cId="3670227316" sldId="818"/>
        </pc:sldMkLst>
        <pc:spChg chg="mod">
          <ac:chgData name="Stalin Jacob Wilson Packia Dhas" userId="050d7d71-3621-4503-95e8-1c9a9d962492" providerId="ADAL" clId="{3FBC77E1-FE42-4F9E-B4B2-3759F3328945}" dt="2026-10-19T10:56:06.271" v="10023" actId="1076"/>
          <ac:spMkLst>
            <pc:docMk/>
            <pc:sldMk cId="3670227316" sldId="81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40.065" v="4802"/>
          <ac:spMkLst>
            <pc:docMk/>
            <pc:sldMk cId="3670227316" sldId="81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40.231" v="4813"/>
          <ac:spMkLst>
            <pc:docMk/>
            <pc:sldMk cId="3670227316" sldId="818"/>
            <ac:spMk id="4" creationId="{C98BD0EA-0E1B-4282-955B-59C61B24C72B}"/>
          </ac:spMkLst>
        </pc:spChg>
        <pc:spChg chg="add mod">
          <ac:chgData name="Stalin Jacob Wilson Packia Dhas" userId="050d7d71-3621-4503-95e8-1c9a9d962492" providerId="ADAL" clId="{3FBC77E1-FE42-4F9E-B4B2-3759F3328945}" dt="2026-10-19T10:47:40.281" v="4825"/>
          <ac:spMkLst>
            <pc:docMk/>
            <pc:sldMk cId="3670227316" sldId="818"/>
            <ac:spMk id="5" creationId="{16CBB395-A315-433E-A1A5-6C0278175F76}"/>
          </ac:spMkLst>
        </pc:spChg>
        <pc:spChg chg="add mod">
          <ac:chgData name="Stalin Jacob Wilson Packia Dhas" userId="050d7d71-3621-4503-95e8-1c9a9d962492" providerId="ADAL" clId="{3FBC77E1-FE42-4F9E-B4B2-3759F3328945}" dt="2026-10-19T10:47:40.306" v="4832"/>
          <ac:spMkLst>
            <pc:docMk/>
            <pc:sldMk cId="3670227316" sldId="818"/>
            <ac:spMk id="6" creationId="{20AB3FCB-6112-4180-8C58-AEAC21B5A914}"/>
          </ac:spMkLst>
        </pc:spChg>
        <pc:spChg chg="add mod">
          <ac:chgData name="Stalin Jacob Wilson Packia Dhas" userId="050d7d71-3621-4503-95e8-1c9a9d962492" providerId="ADAL" clId="{3FBC77E1-FE42-4F9E-B4B2-3759F3328945}" dt="2026-10-19T10:47:40.339" v="4839"/>
          <ac:spMkLst>
            <pc:docMk/>
            <pc:sldMk cId="3670227316" sldId="818"/>
            <ac:spMk id="7" creationId="{BFC31D3F-ED31-4661-A6DB-1A23FD6CA183}"/>
          </ac:spMkLst>
        </pc:spChg>
        <pc:spChg chg="add mod">
          <ac:chgData name="Stalin Jacob Wilson Packia Dhas" userId="050d7d71-3621-4503-95e8-1c9a9d962492" providerId="ADAL" clId="{3FBC77E1-FE42-4F9E-B4B2-3759F3328945}" dt="2026-10-19T10:47:40.489" v="4846"/>
          <ac:spMkLst>
            <pc:docMk/>
            <pc:sldMk cId="3670227316" sldId="818"/>
            <ac:spMk id="8" creationId="{2A3FEC13-F904-407E-A7C8-C57D0A85CBFD}"/>
          </ac:spMkLst>
        </pc:spChg>
        <pc:spChg chg="add mod">
          <ac:chgData name="Stalin Jacob Wilson Packia Dhas" userId="050d7d71-3621-4503-95e8-1c9a9d962492" providerId="ADAL" clId="{3FBC77E1-FE42-4F9E-B4B2-3759F3328945}" dt="2026-10-19T10:47:40.623" v="4853"/>
          <ac:spMkLst>
            <pc:docMk/>
            <pc:sldMk cId="3670227316" sldId="818"/>
            <ac:spMk id="9" creationId="{3934C52A-E8AF-4B53-BA47-5F645782BE4C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10" creationId="{C71A1A5B-E2C6-40F0-B696-66D461D138DC}"/>
          </ac:spMkLst>
        </pc:spChg>
        <pc:spChg chg="add mod">
          <ac:chgData name="Stalin Jacob Wilson Packia Dhas" userId="050d7d71-3621-4503-95e8-1c9a9d962492" providerId="ADAL" clId="{3FBC77E1-FE42-4F9E-B4B2-3759F3328945}" dt="2026-10-19T10:47:40.823" v="4872"/>
          <ac:spMkLst>
            <pc:docMk/>
            <pc:sldMk cId="3670227316" sldId="818"/>
            <ac:spMk id="11" creationId="{ED9B1F98-0276-4784-9526-868F96317B89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12" creationId="{35F44A2F-E906-4A91-ADED-D746CD531933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13" creationId="{6C847188-9472-47DA-B697-85037565ADDB}"/>
          </ac:spMkLst>
        </pc:spChg>
        <pc:spChg chg="add mod">
          <ac:chgData name="Stalin Jacob Wilson Packia Dhas" userId="050d7d71-3621-4503-95e8-1c9a9d962492" providerId="ADAL" clId="{3FBC77E1-FE42-4F9E-B4B2-3759F3328945}" dt="2026-10-19T10:47:40.939" v="4903"/>
          <ac:spMkLst>
            <pc:docMk/>
            <pc:sldMk cId="3670227316" sldId="818"/>
            <ac:spMk id="14" creationId="{ECAA8A5E-F8DF-4D0D-8A4A-A7D4764B0DED}"/>
          </ac:spMkLst>
        </pc:spChg>
        <pc:spChg chg="add mod">
          <ac:chgData name="Stalin Jacob Wilson Packia Dhas" userId="050d7d71-3621-4503-95e8-1c9a9d962492" providerId="ADAL" clId="{3FBC77E1-FE42-4F9E-B4B2-3759F3328945}" dt="2026-10-19T10:47:40.973" v="4912"/>
          <ac:spMkLst>
            <pc:docMk/>
            <pc:sldMk cId="3670227316" sldId="818"/>
            <ac:spMk id="15" creationId="{BEDBF915-592B-427B-9E20-6ACC2209E7DA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16" creationId="{9C1F3985-404D-4D95-A8B9-51398E144582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17" creationId="{4764DE73-2680-4BA5-A57C-D34C95E9122C}"/>
          </ac:spMkLst>
        </pc:spChg>
        <pc:spChg chg="add mod">
          <ac:chgData name="Stalin Jacob Wilson Packia Dhas" userId="050d7d71-3621-4503-95e8-1c9a9d962492" providerId="ADAL" clId="{3FBC77E1-FE42-4F9E-B4B2-3759F3328945}" dt="2026-10-19T10:47:41.098" v="4943"/>
          <ac:spMkLst>
            <pc:docMk/>
            <pc:sldMk cId="3670227316" sldId="818"/>
            <ac:spMk id="18" creationId="{16A44FC4-39F7-4C2B-B2AF-4B2161BBC8D1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19" creationId="{9FD4DB08-8ECD-42B7-AB70-7C42F64DFD9F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20" creationId="{B3742C3F-D491-4165-90DB-F11B222CD5CB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21" creationId="{758264B9-2CA1-42A7-BE2B-E4A86043060D}"/>
          </ac:spMkLst>
        </pc:spChg>
        <pc:spChg chg="add mod">
          <ac:chgData name="Stalin Jacob Wilson Packia Dhas" userId="050d7d71-3621-4503-95e8-1c9a9d962492" providerId="ADAL" clId="{3FBC77E1-FE42-4F9E-B4B2-3759F3328945}" dt="2026-10-19T10:47:41.248" v="4983"/>
          <ac:spMkLst>
            <pc:docMk/>
            <pc:sldMk cId="3670227316" sldId="818"/>
            <ac:spMk id="22" creationId="{8A36C52A-7E46-45CB-9E97-5C48A731C281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23" creationId="{46ACEE60-3E90-4EB9-9A0D-888504D7BF4B}"/>
          </ac:spMkLst>
        </pc:spChg>
        <pc:spChg chg="add mod">
          <ac:chgData name="Stalin Jacob Wilson Packia Dhas" userId="050d7d71-3621-4503-95e8-1c9a9d962492" providerId="ADAL" clId="{3FBC77E1-FE42-4F9E-B4B2-3759F3328945}" dt="2026-10-19T10:56:00.828" v="10022" actId="1036"/>
          <ac:spMkLst>
            <pc:docMk/>
            <pc:sldMk cId="3670227316" sldId="818"/>
            <ac:spMk id="24" creationId="{69984642-BE66-43D0-B3B8-F4E11B45327E}"/>
          </ac:spMkLst>
        </pc:spChg>
        <pc:spChg chg="add mod">
          <ac:chgData name="Stalin Jacob Wilson Packia Dhas" userId="050d7d71-3621-4503-95e8-1c9a9d962492" providerId="ADAL" clId="{3FBC77E1-FE42-4F9E-B4B2-3759F3328945}" dt="2026-10-19T10:47:41.364" v="5013"/>
          <ac:spMkLst>
            <pc:docMk/>
            <pc:sldMk cId="3670227316" sldId="818"/>
            <ac:spMk id="25" creationId="{F63779E7-9386-4939-A03A-D360A6C0210B}"/>
          </ac:spMkLst>
        </pc:spChg>
        <pc:spChg chg="add mod">
          <ac:chgData name="Stalin Jacob Wilson Packia Dhas" userId="050d7d71-3621-4503-95e8-1c9a9d962492" providerId="ADAL" clId="{3FBC77E1-FE42-4F9E-B4B2-3759F3328945}" dt="2026-10-19T10:47:41.548" v="5029"/>
          <ac:spMkLst>
            <pc:docMk/>
            <pc:sldMk cId="3670227316" sldId="818"/>
            <ac:spMk id="26" creationId="{421DC782-EB11-4ADD-B09B-E659B9CA421E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2.799" v="11364" actId="47"/>
        <pc:sldMkLst>
          <pc:docMk/>
          <pc:sldMk cId="1596417948" sldId="819"/>
        </pc:sldMkLst>
        <pc:spChg chg="mod">
          <ac:chgData name="Stalin Jacob Wilson Packia Dhas" userId="050d7d71-3621-4503-95e8-1c9a9d962492" providerId="ADAL" clId="{3FBC77E1-FE42-4F9E-B4B2-3759F3328945}" dt="2026-10-19T11:01:30.660" v="10028" actId="1076"/>
          <ac:spMkLst>
            <pc:docMk/>
            <pc:sldMk cId="1596417948" sldId="81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44.122" v="5035"/>
          <ac:spMkLst>
            <pc:docMk/>
            <pc:sldMk cId="1596417948" sldId="81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44.264" v="5046"/>
          <ac:spMkLst>
            <pc:docMk/>
            <pc:sldMk cId="1596417948" sldId="819"/>
            <ac:spMk id="4" creationId="{F17895AB-05CD-4003-93D2-7AA21579CD28}"/>
          </ac:spMkLst>
        </pc:spChg>
        <pc:spChg chg="add mod">
          <ac:chgData name="Stalin Jacob Wilson Packia Dhas" userId="050d7d71-3621-4503-95e8-1c9a9d962492" providerId="ADAL" clId="{3FBC77E1-FE42-4F9E-B4B2-3759F3328945}" dt="2026-10-19T10:47:44.305" v="5058"/>
          <ac:spMkLst>
            <pc:docMk/>
            <pc:sldMk cId="1596417948" sldId="819"/>
            <ac:spMk id="5" creationId="{926DBA78-4F11-435F-9D0E-F65A148AA8FB}"/>
          </ac:spMkLst>
        </pc:spChg>
        <pc:spChg chg="add mod">
          <ac:chgData name="Stalin Jacob Wilson Packia Dhas" userId="050d7d71-3621-4503-95e8-1c9a9d962492" providerId="ADAL" clId="{3FBC77E1-FE42-4F9E-B4B2-3759F3328945}" dt="2026-10-19T10:47:44.339" v="5065"/>
          <ac:spMkLst>
            <pc:docMk/>
            <pc:sldMk cId="1596417948" sldId="819"/>
            <ac:spMk id="6" creationId="{79BB7DD7-BC00-4C07-9C63-6CD0BF0079D7}"/>
          </ac:spMkLst>
        </pc:spChg>
        <pc:spChg chg="add mod">
          <ac:chgData name="Stalin Jacob Wilson Packia Dhas" userId="050d7d71-3621-4503-95e8-1c9a9d962492" providerId="ADAL" clId="{3FBC77E1-FE42-4F9E-B4B2-3759F3328945}" dt="2026-10-19T10:47:44.364" v="5072"/>
          <ac:spMkLst>
            <pc:docMk/>
            <pc:sldMk cId="1596417948" sldId="819"/>
            <ac:spMk id="7" creationId="{A78E618D-F7F6-4DED-A8BA-0C11A15A2C27}"/>
          </ac:spMkLst>
        </pc:spChg>
        <pc:spChg chg="add mod">
          <ac:chgData name="Stalin Jacob Wilson Packia Dhas" userId="050d7d71-3621-4503-95e8-1c9a9d962492" providerId="ADAL" clId="{3FBC77E1-FE42-4F9E-B4B2-3759F3328945}" dt="2026-10-19T10:47:44.401" v="5081"/>
          <ac:spMkLst>
            <pc:docMk/>
            <pc:sldMk cId="1596417948" sldId="819"/>
            <ac:spMk id="8" creationId="{74F01362-4BF3-417B-B58C-5982847BACBA}"/>
          </ac:spMkLst>
        </pc:spChg>
        <pc:spChg chg="add mod">
          <ac:chgData name="Stalin Jacob Wilson Packia Dhas" userId="050d7d71-3621-4503-95e8-1c9a9d962492" providerId="ADAL" clId="{3FBC77E1-FE42-4F9E-B4B2-3759F3328945}" dt="2026-10-19T10:47:44.539" v="5088"/>
          <ac:spMkLst>
            <pc:docMk/>
            <pc:sldMk cId="1596417948" sldId="819"/>
            <ac:spMk id="9" creationId="{3104668B-C746-4C2D-8EE7-647230CA7978}"/>
          </ac:spMkLst>
        </pc:spChg>
        <pc:spChg chg="add mod">
          <ac:chgData name="Stalin Jacob Wilson Packia Dhas" userId="050d7d71-3621-4503-95e8-1c9a9d962492" providerId="ADAL" clId="{3FBC77E1-FE42-4F9E-B4B2-3759F3328945}" dt="2026-10-19T10:47:44.672" v="5095"/>
          <ac:spMkLst>
            <pc:docMk/>
            <pc:sldMk cId="1596417948" sldId="819"/>
            <ac:spMk id="10" creationId="{65E20D16-26DB-4D0E-9DC6-AC7284A1FAE9}"/>
          </ac:spMkLst>
        </pc:spChg>
        <pc:spChg chg="add mod">
          <ac:chgData name="Stalin Jacob Wilson Packia Dhas" userId="050d7d71-3621-4503-95e8-1c9a9d962492" providerId="ADAL" clId="{3FBC77E1-FE42-4F9E-B4B2-3759F3328945}" dt="2026-10-19T10:47:44.855" v="5105"/>
          <ac:spMkLst>
            <pc:docMk/>
            <pc:sldMk cId="1596417948" sldId="819"/>
            <ac:spMk id="11" creationId="{D5975827-E2B0-4DA0-B3C5-5C09593DB321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12" creationId="{30DF1C87-9A42-4E26-823D-79D48E7DE9BB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13" creationId="{E89AC7E1-3880-43E9-8FFB-3C42758779BC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14" creationId="{2B874C16-1293-4CC3-A0F9-19B47B7AA2A9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15" creationId="{3A92A417-7535-4C31-847B-663C4DA36753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16" creationId="{304E142D-C8FD-4CB1-8D07-4F0FD40C8424}"/>
          </ac:spMkLst>
        </pc:spChg>
        <pc:spChg chg="add mod">
          <ac:chgData name="Stalin Jacob Wilson Packia Dhas" userId="050d7d71-3621-4503-95e8-1c9a9d962492" providerId="ADAL" clId="{3FBC77E1-FE42-4F9E-B4B2-3759F3328945}" dt="2026-10-19T10:47:45.102" v="5165"/>
          <ac:spMkLst>
            <pc:docMk/>
            <pc:sldMk cId="1596417948" sldId="819"/>
            <ac:spMk id="17" creationId="{9D4D653B-08FE-4852-A333-47D4B0841008}"/>
          </ac:spMkLst>
        </pc:spChg>
        <pc:spChg chg="add mod">
          <ac:chgData name="Stalin Jacob Wilson Packia Dhas" userId="050d7d71-3621-4503-95e8-1c9a9d962492" providerId="ADAL" clId="{3FBC77E1-FE42-4F9E-B4B2-3759F3328945}" dt="2026-10-19T10:47:45.139" v="5175"/>
          <ac:spMkLst>
            <pc:docMk/>
            <pc:sldMk cId="1596417948" sldId="819"/>
            <ac:spMk id="18" creationId="{A682C055-7603-45B9-B4A6-DADBCD946107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19" creationId="{2133DA8E-3D0D-4290-82A6-FFCF01AE10EC}"/>
          </ac:spMkLst>
        </pc:spChg>
        <pc:spChg chg="add mod">
          <ac:chgData name="Stalin Jacob Wilson Packia Dhas" userId="050d7d71-3621-4503-95e8-1c9a9d962492" providerId="ADAL" clId="{3FBC77E1-FE42-4F9E-B4B2-3759F3328945}" dt="2026-10-19T10:47:45.206" v="5194"/>
          <ac:spMkLst>
            <pc:docMk/>
            <pc:sldMk cId="1596417948" sldId="819"/>
            <ac:spMk id="20" creationId="{3FF13786-B8CD-42E5-8D1A-2C5CE83A8556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21" creationId="{5BE02E10-59D7-4BD9-A5BB-D4EC9169FAAA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22" creationId="{08F09511-8363-4366-B827-26439A73FE44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23" creationId="{92342430-B766-44B5-9B0E-3DD2188FF543}"/>
          </ac:spMkLst>
        </pc:spChg>
        <pc:spChg chg="add mod">
          <ac:chgData name="Stalin Jacob Wilson Packia Dhas" userId="050d7d71-3621-4503-95e8-1c9a9d962492" providerId="ADAL" clId="{3FBC77E1-FE42-4F9E-B4B2-3759F3328945}" dt="2026-10-19T10:47:45.354" v="5234"/>
          <ac:spMkLst>
            <pc:docMk/>
            <pc:sldMk cId="1596417948" sldId="819"/>
            <ac:spMk id="24" creationId="{6625CCDC-5EC4-4044-9E01-2879C7CE9C9E}"/>
          </ac:spMkLst>
        </pc:spChg>
        <pc:spChg chg="add mod">
          <ac:chgData name="Stalin Jacob Wilson Packia Dhas" userId="050d7d71-3621-4503-95e8-1c9a9d962492" providerId="ADAL" clId="{3FBC77E1-FE42-4F9E-B4B2-3759F3328945}" dt="2026-10-19T10:47:45.397" v="5245"/>
          <ac:spMkLst>
            <pc:docMk/>
            <pc:sldMk cId="1596417948" sldId="819"/>
            <ac:spMk id="25" creationId="{6CD8FFA8-1508-4F11-9BB7-98782A2BD7D4}"/>
          </ac:spMkLst>
        </pc:spChg>
        <pc:spChg chg="add mod">
          <ac:chgData name="Stalin Jacob Wilson Packia Dhas" userId="050d7d71-3621-4503-95e8-1c9a9d962492" providerId="ADAL" clId="{3FBC77E1-FE42-4F9E-B4B2-3759F3328945}" dt="2026-10-19T11:01:24.688" v="10027" actId="1076"/>
          <ac:spMkLst>
            <pc:docMk/>
            <pc:sldMk cId="1596417948" sldId="819"/>
            <ac:spMk id="26" creationId="{812F63A9-683F-4E4E-B1C8-DD7D817D772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2.909" v="11365" actId="47"/>
        <pc:sldMkLst>
          <pc:docMk/>
          <pc:sldMk cId="799278963" sldId="820"/>
        </pc:sldMkLst>
        <pc:spChg chg="mod">
          <ac:chgData name="Stalin Jacob Wilson Packia Dhas" userId="050d7d71-3621-4503-95e8-1c9a9d962492" providerId="ADAL" clId="{3FBC77E1-FE42-4F9E-B4B2-3759F3328945}" dt="2026-10-19T11:01:56.348" v="10033" actId="1076"/>
          <ac:spMkLst>
            <pc:docMk/>
            <pc:sldMk cId="799278963" sldId="82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47.513" v="5261"/>
          <ac:spMkLst>
            <pc:docMk/>
            <pc:sldMk cId="799278963" sldId="82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47.639" v="5272"/>
          <ac:spMkLst>
            <pc:docMk/>
            <pc:sldMk cId="799278963" sldId="820"/>
            <ac:spMk id="4" creationId="{58E65ABB-B044-4E2F-A88B-BCA479D65FBC}"/>
          </ac:spMkLst>
        </pc:spChg>
        <pc:spChg chg="add mod">
          <ac:chgData name="Stalin Jacob Wilson Packia Dhas" userId="050d7d71-3621-4503-95e8-1c9a9d962492" providerId="ADAL" clId="{3FBC77E1-FE42-4F9E-B4B2-3759F3328945}" dt="2026-10-19T10:47:47.647" v="5284"/>
          <ac:spMkLst>
            <pc:docMk/>
            <pc:sldMk cId="799278963" sldId="820"/>
            <ac:spMk id="5" creationId="{A04C582F-5BDE-4C73-BBB6-971B907C92BC}"/>
          </ac:spMkLst>
        </pc:spChg>
        <pc:spChg chg="add mod">
          <ac:chgData name="Stalin Jacob Wilson Packia Dhas" userId="050d7d71-3621-4503-95e8-1c9a9d962492" providerId="ADAL" clId="{3FBC77E1-FE42-4F9E-B4B2-3759F3328945}" dt="2026-10-19T10:47:47.647" v="5291"/>
          <ac:spMkLst>
            <pc:docMk/>
            <pc:sldMk cId="799278963" sldId="820"/>
            <ac:spMk id="6" creationId="{5EAD08D8-62BD-4B2D-A26D-08550E825E64}"/>
          </ac:spMkLst>
        </pc:spChg>
        <pc:spChg chg="add mod">
          <ac:chgData name="Stalin Jacob Wilson Packia Dhas" userId="050d7d71-3621-4503-95e8-1c9a9d962492" providerId="ADAL" clId="{3FBC77E1-FE42-4F9E-B4B2-3759F3328945}" dt="2026-10-19T10:47:47.656" v="5298"/>
          <ac:spMkLst>
            <pc:docMk/>
            <pc:sldMk cId="799278963" sldId="820"/>
            <ac:spMk id="7" creationId="{45FE6B2E-6998-4580-94A3-D855A79E3452}"/>
          </ac:spMkLst>
        </pc:spChg>
        <pc:spChg chg="add mod">
          <ac:chgData name="Stalin Jacob Wilson Packia Dhas" userId="050d7d71-3621-4503-95e8-1c9a9d962492" providerId="ADAL" clId="{3FBC77E1-FE42-4F9E-B4B2-3759F3328945}" dt="2026-10-19T10:47:47.739" v="5305"/>
          <ac:spMkLst>
            <pc:docMk/>
            <pc:sldMk cId="799278963" sldId="820"/>
            <ac:spMk id="8" creationId="{1425CCBE-88C3-4161-A2F2-0F0636425454}"/>
          </ac:spMkLst>
        </pc:spChg>
        <pc:spChg chg="add mod">
          <ac:chgData name="Stalin Jacob Wilson Packia Dhas" userId="050d7d71-3621-4503-95e8-1c9a9d962492" providerId="ADAL" clId="{3FBC77E1-FE42-4F9E-B4B2-3759F3328945}" dt="2026-10-19T10:47:47.872" v="5312"/>
          <ac:spMkLst>
            <pc:docMk/>
            <pc:sldMk cId="799278963" sldId="820"/>
            <ac:spMk id="9" creationId="{5E76EF4A-68C0-453F-BBD6-C47A031CC32A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10" creationId="{5B85478A-0537-477C-BB6B-2932C9CDB09E}"/>
          </ac:spMkLst>
        </pc:spChg>
        <pc:spChg chg="add mod">
          <ac:chgData name="Stalin Jacob Wilson Packia Dhas" userId="050d7d71-3621-4503-95e8-1c9a9d962492" providerId="ADAL" clId="{3FBC77E1-FE42-4F9E-B4B2-3759F3328945}" dt="2026-10-19T10:47:48.031" v="5331"/>
          <ac:spMkLst>
            <pc:docMk/>
            <pc:sldMk cId="799278963" sldId="820"/>
            <ac:spMk id="11" creationId="{83B85BF7-8417-4387-89D1-749DF42A9F77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12" creationId="{DA5B1637-67E6-4F9F-B9BF-AD3447BA1E5F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13" creationId="{406CC7CF-D573-4383-BF00-9FC945E4F68B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14" creationId="{A8DDF1E9-E6DA-4574-83AF-F3606BA86ECE}"/>
          </ac:spMkLst>
        </pc:spChg>
        <pc:spChg chg="add mod">
          <ac:chgData name="Stalin Jacob Wilson Packia Dhas" userId="050d7d71-3621-4503-95e8-1c9a9d962492" providerId="ADAL" clId="{3FBC77E1-FE42-4F9E-B4B2-3759F3328945}" dt="2026-10-19T10:47:48.031" v="5371"/>
          <ac:spMkLst>
            <pc:docMk/>
            <pc:sldMk cId="799278963" sldId="820"/>
            <ac:spMk id="15" creationId="{194EED3D-6EA8-43CB-BA96-66005AF2E7BB}"/>
          </ac:spMkLst>
        </pc:spChg>
        <pc:spChg chg="add mod">
          <ac:chgData name="Stalin Jacob Wilson Packia Dhas" userId="050d7d71-3621-4503-95e8-1c9a9d962492" providerId="ADAL" clId="{3FBC77E1-FE42-4F9E-B4B2-3759F3328945}" dt="2026-10-19T10:47:48.047" v="5382"/>
          <ac:spMkLst>
            <pc:docMk/>
            <pc:sldMk cId="799278963" sldId="820"/>
            <ac:spMk id="16" creationId="{DC3F7BF0-D5F6-4DBC-A8D0-AFE8F644948A}"/>
          </ac:spMkLst>
        </pc:spChg>
        <pc:spChg chg="add mod">
          <ac:chgData name="Stalin Jacob Wilson Packia Dhas" userId="050d7d71-3621-4503-95e8-1c9a9d962492" providerId="ADAL" clId="{3FBC77E1-FE42-4F9E-B4B2-3759F3328945}" dt="2026-10-19T10:47:48.047" v="5392"/>
          <ac:spMkLst>
            <pc:docMk/>
            <pc:sldMk cId="799278963" sldId="820"/>
            <ac:spMk id="17" creationId="{6749F9EA-4BBB-49D6-BE4F-5BF485A4FB66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18" creationId="{6E8EEA80-C4FC-44E8-A212-6D551BDAEB32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19" creationId="{711A305C-5CFE-433C-B254-BC50E4974FF3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20" creationId="{6D5C60CB-8250-4E93-B63B-F6609F7CC07F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21" creationId="{246BCD77-3117-498D-B186-B8000F8D68C3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22" creationId="{2A9C5924-7976-43E1-92EF-4C7B627C9545}"/>
          </ac:spMkLst>
        </pc:spChg>
        <pc:spChg chg="add mod">
          <ac:chgData name="Stalin Jacob Wilson Packia Dhas" userId="050d7d71-3621-4503-95e8-1c9a9d962492" providerId="ADAL" clId="{3FBC77E1-FE42-4F9E-B4B2-3759F3328945}" dt="2026-10-19T11:01:51.695" v="10032" actId="1076"/>
          <ac:spMkLst>
            <pc:docMk/>
            <pc:sldMk cId="799278963" sldId="820"/>
            <ac:spMk id="23" creationId="{6767B28C-4996-4A45-B032-C6F847C40A85}"/>
          </ac:spMkLst>
        </pc:spChg>
        <pc:spChg chg="add mod">
          <ac:chgData name="Stalin Jacob Wilson Packia Dhas" userId="050d7d71-3621-4503-95e8-1c9a9d962492" providerId="ADAL" clId="{3FBC77E1-FE42-4F9E-B4B2-3759F3328945}" dt="2026-10-19T10:47:48.072" v="5462"/>
          <ac:spMkLst>
            <pc:docMk/>
            <pc:sldMk cId="799278963" sldId="820"/>
            <ac:spMk id="24" creationId="{A43C62CF-5E16-49DE-9256-8AB9AE4B1C3A}"/>
          </ac:spMkLst>
        </pc:spChg>
        <pc:spChg chg="add mod">
          <ac:chgData name="Stalin Jacob Wilson Packia Dhas" userId="050d7d71-3621-4503-95e8-1c9a9d962492" providerId="ADAL" clId="{3FBC77E1-FE42-4F9E-B4B2-3759F3328945}" dt="2026-10-19T10:47:48.072" v="5472"/>
          <ac:spMkLst>
            <pc:docMk/>
            <pc:sldMk cId="799278963" sldId="820"/>
            <ac:spMk id="25" creationId="{664454F6-E704-4C73-96C4-2C8F27E053E7}"/>
          </ac:spMkLst>
        </pc:spChg>
        <pc:spChg chg="add mod">
          <ac:chgData name="Stalin Jacob Wilson Packia Dhas" userId="050d7d71-3621-4503-95e8-1c9a9d962492" providerId="ADAL" clId="{3FBC77E1-FE42-4F9E-B4B2-3759F3328945}" dt="2026-10-19T10:47:48.206" v="5488"/>
          <ac:spMkLst>
            <pc:docMk/>
            <pc:sldMk cId="799278963" sldId="820"/>
            <ac:spMk id="26" creationId="{4EA6F66B-41EB-41AB-93EE-6F9461EAFA37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3.035" v="11366" actId="47"/>
        <pc:sldMkLst>
          <pc:docMk/>
          <pc:sldMk cId="2921790405" sldId="821"/>
        </pc:sldMkLst>
        <pc:spChg chg="mod">
          <ac:chgData name="Stalin Jacob Wilson Packia Dhas" userId="050d7d71-3621-4503-95e8-1c9a9d962492" providerId="ADAL" clId="{3FBC77E1-FE42-4F9E-B4B2-3759F3328945}" dt="2026-10-19T11:02:15.992" v="10038" actId="1076"/>
          <ac:spMkLst>
            <pc:docMk/>
            <pc:sldMk cId="2921790405" sldId="82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53.789" v="5493"/>
          <ac:spMkLst>
            <pc:docMk/>
            <pc:sldMk cId="2921790405" sldId="82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53.914" v="5504"/>
          <ac:spMkLst>
            <pc:docMk/>
            <pc:sldMk cId="2921790405" sldId="821"/>
            <ac:spMk id="4" creationId="{D8D24B6D-0819-48C9-9BFF-CCDC0D1A3440}"/>
          </ac:spMkLst>
        </pc:spChg>
        <pc:spChg chg="add mod">
          <ac:chgData name="Stalin Jacob Wilson Packia Dhas" userId="050d7d71-3621-4503-95e8-1c9a9d962492" providerId="ADAL" clId="{3FBC77E1-FE42-4F9E-B4B2-3759F3328945}" dt="2026-10-19T10:47:53.964" v="5516"/>
          <ac:spMkLst>
            <pc:docMk/>
            <pc:sldMk cId="2921790405" sldId="821"/>
            <ac:spMk id="5" creationId="{C443BE98-9B3B-49B1-93D1-9EFC0600A838}"/>
          </ac:spMkLst>
        </pc:spChg>
        <pc:spChg chg="add mod">
          <ac:chgData name="Stalin Jacob Wilson Packia Dhas" userId="050d7d71-3621-4503-95e8-1c9a9d962492" providerId="ADAL" clId="{3FBC77E1-FE42-4F9E-B4B2-3759F3328945}" dt="2026-10-19T10:47:54.005" v="5523"/>
          <ac:spMkLst>
            <pc:docMk/>
            <pc:sldMk cId="2921790405" sldId="821"/>
            <ac:spMk id="6" creationId="{71F7F89E-7165-4A8B-9CFE-F9B52BF2C7A0}"/>
          </ac:spMkLst>
        </pc:spChg>
        <pc:spChg chg="add mod">
          <ac:chgData name="Stalin Jacob Wilson Packia Dhas" userId="050d7d71-3621-4503-95e8-1c9a9d962492" providerId="ADAL" clId="{3FBC77E1-FE42-4F9E-B4B2-3759F3328945}" dt="2026-10-19T10:47:54.039" v="5530"/>
          <ac:spMkLst>
            <pc:docMk/>
            <pc:sldMk cId="2921790405" sldId="821"/>
            <ac:spMk id="7" creationId="{8E231BA9-4850-4C39-9455-C1FCF7E7699A}"/>
          </ac:spMkLst>
        </pc:spChg>
        <pc:spChg chg="add mod">
          <ac:chgData name="Stalin Jacob Wilson Packia Dhas" userId="050d7d71-3621-4503-95e8-1c9a9d962492" providerId="ADAL" clId="{3FBC77E1-FE42-4F9E-B4B2-3759F3328945}" dt="2026-10-19T10:47:54.072" v="5539"/>
          <ac:spMkLst>
            <pc:docMk/>
            <pc:sldMk cId="2921790405" sldId="821"/>
            <ac:spMk id="8" creationId="{9553B493-A026-446D-B121-F301108FB0F3}"/>
          </ac:spMkLst>
        </pc:spChg>
        <pc:spChg chg="add mod">
          <ac:chgData name="Stalin Jacob Wilson Packia Dhas" userId="050d7d71-3621-4503-95e8-1c9a9d962492" providerId="ADAL" clId="{3FBC77E1-FE42-4F9E-B4B2-3759F3328945}" dt="2026-10-19T10:47:54.198" v="5546"/>
          <ac:spMkLst>
            <pc:docMk/>
            <pc:sldMk cId="2921790405" sldId="821"/>
            <ac:spMk id="9" creationId="{E7EBDCAE-4F89-437B-B5CE-F52C30B49466}"/>
          </ac:spMkLst>
        </pc:spChg>
        <pc:spChg chg="add mod">
          <ac:chgData name="Stalin Jacob Wilson Packia Dhas" userId="050d7d71-3621-4503-95e8-1c9a9d962492" providerId="ADAL" clId="{3FBC77E1-FE42-4F9E-B4B2-3759F3328945}" dt="2026-10-19T10:47:54.356" v="5553"/>
          <ac:spMkLst>
            <pc:docMk/>
            <pc:sldMk cId="2921790405" sldId="821"/>
            <ac:spMk id="10" creationId="{E0016608-C48D-4911-A0D7-E737C420A0EA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11" creationId="{91A2F234-7F65-4F55-8A05-24795770EE13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12" creationId="{0330044B-26D6-49DB-A617-F6D159E45EF4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13" creationId="{7E431771-391A-4321-A0A0-C4F59043CBF3}"/>
          </ac:spMkLst>
        </pc:spChg>
        <pc:spChg chg="add mod">
          <ac:chgData name="Stalin Jacob Wilson Packia Dhas" userId="050d7d71-3621-4503-95e8-1c9a9d962492" providerId="ADAL" clId="{3FBC77E1-FE42-4F9E-B4B2-3759F3328945}" dt="2026-10-19T10:47:54.648" v="5593"/>
          <ac:spMkLst>
            <pc:docMk/>
            <pc:sldMk cId="2921790405" sldId="821"/>
            <ac:spMk id="14" creationId="{9363A395-3ABF-447E-BCA1-1FAAE8A3F6AF}"/>
          </ac:spMkLst>
        </pc:spChg>
        <pc:spChg chg="add mod">
          <ac:chgData name="Stalin Jacob Wilson Packia Dhas" userId="050d7d71-3621-4503-95e8-1c9a9d962492" providerId="ADAL" clId="{3FBC77E1-FE42-4F9E-B4B2-3759F3328945}" dt="2026-10-19T10:47:54.681" v="5603"/>
          <ac:spMkLst>
            <pc:docMk/>
            <pc:sldMk cId="2921790405" sldId="821"/>
            <ac:spMk id="15" creationId="{D151A89C-96A4-4819-B289-1D595C093B16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16" creationId="{50B6D005-1634-4625-9F2A-1BD69A659AB7}"/>
          </ac:spMkLst>
        </pc:spChg>
        <pc:spChg chg="add mod">
          <ac:chgData name="Stalin Jacob Wilson Packia Dhas" userId="050d7d71-3621-4503-95e8-1c9a9d962492" providerId="ADAL" clId="{3FBC77E1-FE42-4F9E-B4B2-3759F3328945}" dt="2026-10-19T10:47:54.773" v="5623"/>
          <ac:spMkLst>
            <pc:docMk/>
            <pc:sldMk cId="2921790405" sldId="821"/>
            <ac:spMk id="17" creationId="{96E63120-BBC3-458B-895F-14E6ECB560F3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18" creationId="{4CD3AAC5-51FD-456B-8EE3-3E6FE8746A11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19" creationId="{87FEEC2C-E890-421D-8AB2-2DE09F46A615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20" creationId="{4F5A3FE4-F5F3-47E6-930D-F524D3875106}"/>
          </ac:spMkLst>
        </pc:spChg>
        <pc:spChg chg="add mod">
          <ac:chgData name="Stalin Jacob Wilson Packia Dhas" userId="050d7d71-3621-4503-95e8-1c9a9d962492" providerId="ADAL" clId="{3FBC77E1-FE42-4F9E-B4B2-3759F3328945}" dt="2026-10-19T10:47:54.956" v="5663"/>
          <ac:spMkLst>
            <pc:docMk/>
            <pc:sldMk cId="2921790405" sldId="821"/>
            <ac:spMk id="21" creationId="{7098BEAF-FDC0-40C6-ABF2-5984D0FA3FB7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22" creationId="{78008796-D6C5-4930-9920-5CB2B193A382}"/>
          </ac:spMkLst>
        </pc:spChg>
        <pc:spChg chg="add mod">
          <ac:chgData name="Stalin Jacob Wilson Packia Dhas" userId="050d7d71-3621-4503-95e8-1c9a9d962492" providerId="ADAL" clId="{3FBC77E1-FE42-4F9E-B4B2-3759F3328945}" dt="2026-10-19T10:47:55.031" v="5683"/>
          <ac:spMkLst>
            <pc:docMk/>
            <pc:sldMk cId="2921790405" sldId="821"/>
            <ac:spMk id="23" creationId="{3BD7DA81-3D88-4C37-BE1F-0CDB54060641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24" creationId="{375A47DA-61C4-4AB4-B2E5-8BAB6064FEE0}"/>
          </ac:spMkLst>
        </pc:spChg>
        <pc:spChg chg="add mod">
          <ac:chgData name="Stalin Jacob Wilson Packia Dhas" userId="050d7d71-3621-4503-95e8-1c9a9d962492" providerId="ADAL" clId="{3FBC77E1-FE42-4F9E-B4B2-3759F3328945}" dt="2026-10-19T10:47:55.114" v="5703"/>
          <ac:spMkLst>
            <pc:docMk/>
            <pc:sldMk cId="2921790405" sldId="821"/>
            <ac:spMk id="25" creationId="{5235F0DE-32C5-43D4-A84A-249D8B0C291C}"/>
          </ac:spMkLst>
        </pc:spChg>
        <pc:spChg chg="add mod">
          <ac:chgData name="Stalin Jacob Wilson Packia Dhas" userId="050d7d71-3621-4503-95e8-1c9a9d962492" providerId="ADAL" clId="{3FBC77E1-FE42-4F9E-B4B2-3759F3328945}" dt="2026-10-19T11:02:12.336" v="10037" actId="1076"/>
          <ac:spMkLst>
            <pc:docMk/>
            <pc:sldMk cId="2921790405" sldId="821"/>
            <ac:spMk id="26" creationId="{E4CB4F75-9062-4AE0-A9D0-43236274D27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3.177" v="11367" actId="47"/>
        <pc:sldMkLst>
          <pc:docMk/>
          <pc:sldMk cId="2966443871" sldId="822"/>
        </pc:sldMkLst>
        <pc:spChg chg="mod">
          <ac:chgData name="Stalin Jacob Wilson Packia Dhas" userId="050d7d71-3621-4503-95e8-1c9a9d962492" providerId="ADAL" clId="{3FBC77E1-FE42-4F9E-B4B2-3759F3328945}" dt="2026-10-19T11:02:43.778" v="10044" actId="1076"/>
          <ac:spMkLst>
            <pc:docMk/>
            <pc:sldMk cId="2966443871" sldId="82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7:57.247" v="5718"/>
          <ac:spMkLst>
            <pc:docMk/>
            <pc:sldMk cId="2966443871" sldId="82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7:57.439" v="5729"/>
          <ac:spMkLst>
            <pc:docMk/>
            <pc:sldMk cId="2966443871" sldId="822"/>
            <ac:spMk id="4" creationId="{4E2573C2-512C-486D-88A1-2664656BE86B}"/>
          </ac:spMkLst>
        </pc:spChg>
        <pc:spChg chg="add mod">
          <ac:chgData name="Stalin Jacob Wilson Packia Dhas" userId="050d7d71-3621-4503-95e8-1c9a9d962492" providerId="ADAL" clId="{3FBC77E1-FE42-4F9E-B4B2-3759F3328945}" dt="2026-10-19T10:47:57.481" v="5741"/>
          <ac:spMkLst>
            <pc:docMk/>
            <pc:sldMk cId="2966443871" sldId="822"/>
            <ac:spMk id="5" creationId="{399ABC21-C412-4CF4-B82B-BB42583F7A59}"/>
          </ac:spMkLst>
        </pc:spChg>
        <pc:spChg chg="add mod">
          <ac:chgData name="Stalin Jacob Wilson Packia Dhas" userId="050d7d71-3621-4503-95e8-1c9a9d962492" providerId="ADAL" clId="{3FBC77E1-FE42-4F9E-B4B2-3759F3328945}" dt="2026-10-19T10:47:57.517" v="5748"/>
          <ac:spMkLst>
            <pc:docMk/>
            <pc:sldMk cId="2966443871" sldId="822"/>
            <ac:spMk id="6" creationId="{8AE27FC3-208E-4977-A662-5ECBEDD1F3E9}"/>
          </ac:spMkLst>
        </pc:spChg>
        <pc:spChg chg="add mod">
          <ac:chgData name="Stalin Jacob Wilson Packia Dhas" userId="050d7d71-3621-4503-95e8-1c9a9d962492" providerId="ADAL" clId="{3FBC77E1-FE42-4F9E-B4B2-3759F3328945}" dt="2026-10-19T10:47:57.547" v="5755"/>
          <ac:spMkLst>
            <pc:docMk/>
            <pc:sldMk cId="2966443871" sldId="822"/>
            <ac:spMk id="7" creationId="{3A95BADB-2D93-482B-A0D2-95EA916E0CBA}"/>
          </ac:spMkLst>
        </pc:spChg>
        <pc:spChg chg="add mod">
          <ac:chgData name="Stalin Jacob Wilson Packia Dhas" userId="050d7d71-3621-4503-95e8-1c9a9d962492" providerId="ADAL" clId="{3FBC77E1-FE42-4F9E-B4B2-3759F3328945}" dt="2026-10-19T11:02:38.433" v="10043" actId="1076"/>
          <ac:spMkLst>
            <pc:docMk/>
            <pc:sldMk cId="2966443871" sldId="822"/>
            <ac:spMk id="8" creationId="{AF2EB627-20F7-47DA-9E84-207B2FC83459}"/>
          </ac:spMkLst>
        </pc:spChg>
        <pc:spChg chg="add mod">
          <ac:chgData name="Stalin Jacob Wilson Packia Dhas" userId="050d7d71-3621-4503-95e8-1c9a9d962492" providerId="ADAL" clId="{3FBC77E1-FE42-4F9E-B4B2-3759F3328945}" dt="2026-10-19T10:47:57.831" v="5769"/>
          <ac:spMkLst>
            <pc:docMk/>
            <pc:sldMk cId="2966443871" sldId="822"/>
            <ac:spMk id="9" creationId="{8D6BF87E-426F-4B2B-A5DF-63F66669889D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0" creationId="{7C33B80B-D963-4199-9893-DB5E4ABCF155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1" creationId="{D988FC4A-B7F7-464C-8718-F2611328752A}"/>
          </ac:spMkLst>
        </pc:spChg>
        <pc:spChg chg="add mod">
          <ac:chgData name="Stalin Jacob Wilson Packia Dhas" userId="050d7d71-3621-4503-95e8-1c9a9d962492" providerId="ADAL" clId="{3FBC77E1-FE42-4F9E-B4B2-3759F3328945}" dt="2026-10-19T10:47:58.089" v="5799"/>
          <ac:spMkLst>
            <pc:docMk/>
            <pc:sldMk cId="2966443871" sldId="822"/>
            <ac:spMk id="12" creationId="{A5490B9F-0633-49F1-AF17-962763FC18C3}"/>
          </ac:spMkLst>
        </pc:spChg>
        <pc:spChg chg="add mod">
          <ac:chgData name="Stalin Jacob Wilson Packia Dhas" userId="050d7d71-3621-4503-95e8-1c9a9d962492" providerId="ADAL" clId="{3FBC77E1-FE42-4F9E-B4B2-3759F3328945}" dt="2026-10-19T10:47:58.122" v="5809"/>
          <ac:spMkLst>
            <pc:docMk/>
            <pc:sldMk cId="2966443871" sldId="822"/>
            <ac:spMk id="13" creationId="{F8C77C52-EF79-4190-BE1B-89C883EEBB48}"/>
          </ac:spMkLst>
        </pc:spChg>
        <pc:spChg chg="add mod">
          <ac:chgData name="Stalin Jacob Wilson Packia Dhas" userId="050d7d71-3621-4503-95e8-1c9a9d962492" providerId="ADAL" clId="{3FBC77E1-FE42-4F9E-B4B2-3759F3328945}" dt="2026-10-19T10:47:58.164" v="5819"/>
          <ac:spMkLst>
            <pc:docMk/>
            <pc:sldMk cId="2966443871" sldId="822"/>
            <ac:spMk id="14" creationId="{9A6B6680-959E-4106-B30D-48A1A96EB1DA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5" creationId="{1C273A38-70C8-48FE-9BC0-634D62220D72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6" creationId="{0A015EC8-9271-4249-8979-372F24B6B603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7" creationId="{4AB716DB-4B2D-4F2E-8108-1C271728C81C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8" creationId="{F7C79A15-D8DF-4329-9BFE-8F4AE7410A68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19" creationId="{999E84C8-6231-48DE-82E3-4823BDCE1B1D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20" creationId="{D1E10F86-F6DF-41DC-A2CE-546639F243FE}"/>
          </ac:spMkLst>
        </pc:spChg>
        <pc:spChg chg="add mod">
          <ac:chgData name="Stalin Jacob Wilson Packia Dhas" userId="050d7d71-3621-4503-95e8-1c9a9d962492" providerId="ADAL" clId="{3FBC77E1-FE42-4F9E-B4B2-3759F3328945}" dt="2026-10-19T10:47:58.464" v="5889"/>
          <ac:spMkLst>
            <pc:docMk/>
            <pc:sldMk cId="2966443871" sldId="822"/>
            <ac:spMk id="21" creationId="{720EA0A5-AB16-4A03-8C4F-5F3D0EA3CFC8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22" creationId="{779255EF-CA81-4021-B6E2-1DEDD4B3ABEF}"/>
          </ac:spMkLst>
        </pc:spChg>
        <pc:spChg chg="add mod">
          <ac:chgData name="Stalin Jacob Wilson Packia Dhas" userId="050d7d71-3621-4503-95e8-1c9a9d962492" providerId="ADAL" clId="{3FBC77E1-FE42-4F9E-B4B2-3759F3328945}" dt="2026-10-19T10:47:58.548" v="5908"/>
          <ac:spMkLst>
            <pc:docMk/>
            <pc:sldMk cId="2966443871" sldId="822"/>
            <ac:spMk id="23" creationId="{1704D50D-781A-45F1-8F30-D48F4422C7AE}"/>
          </ac:spMkLst>
        </pc:spChg>
        <pc:spChg chg="add mod">
          <ac:chgData name="Stalin Jacob Wilson Packia Dhas" userId="050d7d71-3621-4503-95e8-1c9a9d962492" providerId="ADAL" clId="{3FBC77E1-FE42-4F9E-B4B2-3759F3328945}" dt="2026-10-19T11:02:31.861" v="10042" actId="1076"/>
          <ac:spMkLst>
            <pc:docMk/>
            <pc:sldMk cId="2966443871" sldId="822"/>
            <ac:spMk id="24" creationId="{5F518707-2D20-4CC8-83C0-1BD49F89A1C3}"/>
          </ac:spMkLst>
        </pc:spChg>
        <pc:spChg chg="add mod">
          <ac:chgData name="Stalin Jacob Wilson Packia Dhas" userId="050d7d71-3621-4503-95e8-1c9a9d962492" providerId="ADAL" clId="{3FBC77E1-FE42-4F9E-B4B2-3759F3328945}" dt="2026-10-19T10:47:58.631" v="5929"/>
          <ac:spMkLst>
            <pc:docMk/>
            <pc:sldMk cId="2966443871" sldId="822"/>
            <ac:spMk id="25" creationId="{A0744EB5-87E9-4E46-A601-A57A310A99E4}"/>
          </ac:spMkLst>
        </pc:spChg>
        <pc:spChg chg="add mod">
          <ac:chgData name="Stalin Jacob Wilson Packia Dhas" userId="050d7d71-3621-4503-95e8-1c9a9d962492" providerId="ADAL" clId="{3FBC77E1-FE42-4F9E-B4B2-3759F3328945}" dt="2026-10-19T10:47:58.823" v="5945"/>
          <ac:spMkLst>
            <pc:docMk/>
            <pc:sldMk cId="2966443871" sldId="822"/>
            <ac:spMk id="26" creationId="{A526DF9F-FAD3-4EBE-9E1F-73719105E682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3.303" v="11368" actId="47"/>
        <pc:sldMkLst>
          <pc:docMk/>
          <pc:sldMk cId="928663773" sldId="823"/>
        </pc:sldMkLst>
        <pc:spChg chg="mod">
          <ac:chgData name="Stalin Jacob Wilson Packia Dhas" userId="050d7d71-3621-4503-95e8-1c9a9d962492" providerId="ADAL" clId="{3FBC77E1-FE42-4F9E-B4B2-3759F3328945}" dt="2026-10-19T11:03:04.905" v="10049" actId="1076"/>
          <ac:spMkLst>
            <pc:docMk/>
            <pc:sldMk cId="928663773" sldId="82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01.280" v="5951"/>
          <ac:spMkLst>
            <pc:docMk/>
            <pc:sldMk cId="928663773" sldId="82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01.380" v="5962"/>
          <ac:spMkLst>
            <pc:docMk/>
            <pc:sldMk cId="928663773" sldId="823"/>
            <ac:spMk id="4" creationId="{828ED8FB-01E0-4117-AADA-BC2BD4D770C9}"/>
          </ac:spMkLst>
        </pc:spChg>
        <pc:spChg chg="add mod">
          <ac:chgData name="Stalin Jacob Wilson Packia Dhas" userId="050d7d71-3621-4503-95e8-1c9a9d962492" providerId="ADAL" clId="{3FBC77E1-FE42-4F9E-B4B2-3759F3328945}" dt="2026-10-19T10:48:01.389" v="5974"/>
          <ac:spMkLst>
            <pc:docMk/>
            <pc:sldMk cId="928663773" sldId="823"/>
            <ac:spMk id="5" creationId="{AD39B19E-476A-4E8B-84F6-BC1516FCDF69}"/>
          </ac:spMkLst>
        </pc:spChg>
        <pc:spChg chg="add mod">
          <ac:chgData name="Stalin Jacob Wilson Packia Dhas" userId="050d7d71-3621-4503-95e8-1c9a9d962492" providerId="ADAL" clId="{3FBC77E1-FE42-4F9E-B4B2-3759F3328945}" dt="2026-10-19T10:48:01.389" v="5981"/>
          <ac:spMkLst>
            <pc:docMk/>
            <pc:sldMk cId="928663773" sldId="823"/>
            <ac:spMk id="6" creationId="{52A04051-F0B1-4072-97CE-BDC1E4CF69C1}"/>
          </ac:spMkLst>
        </pc:spChg>
        <pc:spChg chg="add mod">
          <ac:chgData name="Stalin Jacob Wilson Packia Dhas" userId="050d7d71-3621-4503-95e8-1c9a9d962492" providerId="ADAL" clId="{3FBC77E1-FE42-4F9E-B4B2-3759F3328945}" dt="2026-10-19T10:48:01.397" v="5988"/>
          <ac:spMkLst>
            <pc:docMk/>
            <pc:sldMk cId="928663773" sldId="823"/>
            <ac:spMk id="7" creationId="{F9C12987-EE25-4C15-A7C0-C03D44D9BC17}"/>
          </ac:spMkLst>
        </pc:spChg>
        <pc:spChg chg="add mod">
          <ac:chgData name="Stalin Jacob Wilson Packia Dhas" userId="050d7d71-3621-4503-95e8-1c9a9d962492" providerId="ADAL" clId="{3FBC77E1-FE42-4F9E-B4B2-3759F3328945}" dt="2026-10-19T10:48:01.397" v="5997"/>
          <ac:spMkLst>
            <pc:docMk/>
            <pc:sldMk cId="928663773" sldId="823"/>
            <ac:spMk id="8" creationId="{8EFF6C57-4822-4DBB-84D6-00A5182C2098}"/>
          </ac:spMkLst>
        </pc:spChg>
        <pc:spChg chg="add mod">
          <ac:chgData name="Stalin Jacob Wilson Packia Dhas" userId="050d7d71-3621-4503-95e8-1c9a9d962492" providerId="ADAL" clId="{3FBC77E1-FE42-4F9E-B4B2-3759F3328945}" dt="2026-10-19T10:48:01.547" v="6004"/>
          <ac:spMkLst>
            <pc:docMk/>
            <pc:sldMk cId="928663773" sldId="823"/>
            <ac:spMk id="9" creationId="{C50AD7DB-59D5-4D85-9D74-6EF99F9D5F0A}"/>
          </ac:spMkLst>
        </pc:spChg>
        <pc:spChg chg="add mod">
          <ac:chgData name="Stalin Jacob Wilson Packia Dhas" userId="050d7d71-3621-4503-95e8-1c9a9d962492" providerId="ADAL" clId="{3FBC77E1-FE42-4F9E-B4B2-3759F3328945}" dt="2026-10-19T10:48:01.639" v="6011"/>
          <ac:spMkLst>
            <pc:docMk/>
            <pc:sldMk cId="928663773" sldId="823"/>
            <ac:spMk id="10" creationId="{19473406-89DF-4649-9A11-91AEED14B247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11" creationId="{F596B6F6-F521-410F-B517-A9543C1565D0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12" creationId="{D90EF496-FDCE-469F-9491-41A36BFC95A6}"/>
          </ac:spMkLst>
        </pc:spChg>
        <pc:spChg chg="add mod">
          <ac:chgData name="Stalin Jacob Wilson Packia Dhas" userId="050d7d71-3621-4503-95e8-1c9a9d962492" providerId="ADAL" clId="{3FBC77E1-FE42-4F9E-B4B2-3759F3328945}" dt="2026-10-19T10:48:01.780" v="6041"/>
          <ac:spMkLst>
            <pc:docMk/>
            <pc:sldMk cId="928663773" sldId="823"/>
            <ac:spMk id="13" creationId="{0729C5A5-2A9A-4CB5-AB56-BE7F907629BE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14" creationId="{C52CD16C-808C-4F01-B9E6-4D95635C963C}"/>
          </ac:spMkLst>
        </pc:spChg>
        <pc:spChg chg="add mod">
          <ac:chgData name="Stalin Jacob Wilson Packia Dhas" userId="050d7d71-3621-4503-95e8-1c9a9d962492" providerId="ADAL" clId="{3FBC77E1-FE42-4F9E-B4B2-3759F3328945}" dt="2026-10-19T10:48:01.780" v="6061"/>
          <ac:spMkLst>
            <pc:docMk/>
            <pc:sldMk cId="928663773" sldId="823"/>
            <ac:spMk id="15" creationId="{FFF2529E-CA16-4D8C-A123-899F58F912E7}"/>
          </ac:spMkLst>
        </pc:spChg>
        <pc:spChg chg="add mod">
          <ac:chgData name="Stalin Jacob Wilson Packia Dhas" userId="050d7d71-3621-4503-95e8-1c9a9d962492" providerId="ADAL" clId="{3FBC77E1-FE42-4F9E-B4B2-3759F3328945}" dt="2026-10-19T10:48:01.780" v="6070"/>
          <ac:spMkLst>
            <pc:docMk/>
            <pc:sldMk cId="928663773" sldId="823"/>
            <ac:spMk id="16" creationId="{25F3DFB1-1DE7-485E-A1B2-CE3B56EC3247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17" creationId="{43FB638A-BD36-4C83-9078-D09FCFAD5721}"/>
          </ac:spMkLst>
        </pc:spChg>
        <pc:spChg chg="add mod">
          <ac:chgData name="Stalin Jacob Wilson Packia Dhas" userId="050d7d71-3621-4503-95e8-1c9a9d962492" providerId="ADAL" clId="{3FBC77E1-FE42-4F9E-B4B2-3759F3328945}" dt="2026-10-19T10:48:01.796" v="6091"/>
          <ac:spMkLst>
            <pc:docMk/>
            <pc:sldMk cId="928663773" sldId="823"/>
            <ac:spMk id="18" creationId="{94F4D1A6-F7F3-4AA8-8F32-0AD9905C7A79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19" creationId="{1DC6B216-2ED0-48CB-A695-D8262484813D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20" creationId="{831D017B-6686-4D73-A805-F7378D221748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21" creationId="{994B5467-ABC6-4476-BCFB-BF1E2C41CF94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22" creationId="{49C5784B-53D0-48D7-BB35-24E357B33F55}"/>
          </ac:spMkLst>
        </pc:spChg>
        <pc:spChg chg="add mod">
          <ac:chgData name="Stalin Jacob Wilson Packia Dhas" userId="050d7d71-3621-4503-95e8-1c9a9d962492" providerId="ADAL" clId="{3FBC77E1-FE42-4F9E-B4B2-3759F3328945}" dt="2026-10-19T10:48:01.814" v="6141"/>
          <ac:spMkLst>
            <pc:docMk/>
            <pc:sldMk cId="928663773" sldId="823"/>
            <ac:spMk id="23" creationId="{E48E2478-9CAC-4AB6-8745-4707E6589D3F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24" creationId="{A7A67BB6-352B-4323-9548-5B9C4E4CE053}"/>
          </ac:spMkLst>
        </pc:spChg>
        <pc:spChg chg="add mod">
          <ac:chgData name="Stalin Jacob Wilson Packia Dhas" userId="050d7d71-3621-4503-95e8-1c9a9d962492" providerId="ADAL" clId="{3FBC77E1-FE42-4F9E-B4B2-3759F3328945}" dt="2026-10-19T11:02:58.260" v="10048" actId="1076"/>
          <ac:spMkLst>
            <pc:docMk/>
            <pc:sldMk cId="928663773" sldId="823"/>
            <ac:spMk id="25" creationId="{FD7CDA04-7EE0-405D-8C70-9675957B12D0}"/>
          </ac:spMkLst>
        </pc:spChg>
        <pc:spChg chg="add mod">
          <ac:chgData name="Stalin Jacob Wilson Packia Dhas" userId="050d7d71-3621-4503-95e8-1c9a9d962492" providerId="ADAL" clId="{3FBC77E1-FE42-4F9E-B4B2-3759F3328945}" dt="2026-10-19T10:48:01.821" v="6171"/>
          <ac:spMkLst>
            <pc:docMk/>
            <pc:sldMk cId="928663773" sldId="823"/>
            <ac:spMk id="26" creationId="{11083929-9684-4205-B454-51709F0FBA97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3.461" v="11369" actId="47"/>
        <pc:sldMkLst>
          <pc:docMk/>
          <pc:sldMk cId="188683223" sldId="824"/>
        </pc:sldMkLst>
        <pc:spChg chg="mod">
          <ac:chgData name="Stalin Jacob Wilson Packia Dhas" userId="050d7d71-3621-4503-95e8-1c9a9d962492" providerId="ADAL" clId="{3FBC77E1-FE42-4F9E-B4B2-3759F3328945}" dt="2026-10-19T11:03:31.305" v="10054" actId="1076"/>
          <ac:spMkLst>
            <pc:docMk/>
            <pc:sldMk cId="188683223" sldId="82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03.855" v="6177"/>
          <ac:spMkLst>
            <pc:docMk/>
            <pc:sldMk cId="188683223" sldId="82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04.023" v="6188"/>
          <ac:spMkLst>
            <pc:docMk/>
            <pc:sldMk cId="188683223" sldId="824"/>
            <ac:spMk id="4" creationId="{8E558D73-9655-4F7E-BE40-56A3112BFFC9}"/>
          </ac:spMkLst>
        </pc:spChg>
        <pc:spChg chg="add mod">
          <ac:chgData name="Stalin Jacob Wilson Packia Dhas" userId="050d7d71-3621-4503-95e8-1c9a9d962492" providerId="ADAL" clId="{3FBC77E1-FE42-4F9E-B4B2-3759F3328945}" dt="2026-10-19T10:48:04.097" v="6200"/>
          <ac:spMkLst>
            <pc:docMk/>
            <pc:sldMk cId="188683223" sldId="824"/>
            <ac:spMk id="5" creationId="{91C1CAFE-00E9-4AFF-9603-48F55FB43C28}"/>
          </ac:spMkLst>
        </pc:spChg>
        <pc:spChg chg="add mod">
          <ac:chgData name="Stalin Jacob Wilson Packia Dhas" userId="050d7d71-3621-4503-95e8-1c9a9d962492" providerId="ADAL" clId="{3FBC77E1-FE42-4F9E-B4B2-3759F3328945}" dt="2026-10-19T10:48:04.131" v="6207"/>
          <ac:spMkLst>
            <pc:docMk/>
            <pc:sldMk cId="188683223" sldId="824"/>
            <ac:spMk id="6" creationId="{78782D7B-67AF-43C2-823E-BC567B8CD3FE}"/>
          </ac:spMkLst>
        </pc:spChg>
        <pc:spChg chg="add mod">
          <ac:chgData name="Stalin Jacob Wilson Packia Dhas" userId="050d7d71-3621-4503-95e8-1c9a9d962492" providerId="ADAL" clId="{3FBC77E1-FE42-4F9E-B4B2-3759F3328945}" dt="2026-10-19T10:48:04.155" v="6214"/>
          <ac:spMkLst>
            <pc:docMk/>
            <pc:sldMk cId="188683223" sldId="824"/>
            <ac:spMk id="7" creationId="{3ECC7A0B-FB07-4A5D-B3D2-3028EBBBC3A6}"/>
          </ac:spMkLst>
        </pc:spChg>
        <pc:spChg chg="add mod">
          <ac:chgData name="Stalin Jacob Wilson Packia Dhas" userId="050d7d71-3621-4503-95e8-1c9a9d962492" providerId="ADAL" clId="{3FBC77E1-FE42-4F9E-B4B2-3759F3328945}" dt="2026-10-19T10:48:04.305" v="6221"/>
          <ac:spMkLst>
            <pc:docMk/>
            <pc:sldMk cId="188683223" sldId="824"/>
            <ac:spMk id="8" creationId="{E322C1CE-4FE8-4C9A-A857-2009D79D2A5E}"/>
          </ac:spMkLst>
        </pc:spChg>
        <pc:spChg chg="add mod">
          <ac:chgData name="Stalin Jacob Wilson Packia Dhas" userId="050d7d71-3621-4503-95e8-1c9a9d962492" providerId="ADAL" clId="{3FBC77E1-FE42-4F9E-B4B2-3759F3328945}" dt="2026-10-19T10:48:04.430" v="6228"/>
          <ac:spMkLst>
            <pc:docMk/>
            <pc:sldMk cId="188683223" sldId="824"/>
            <ac:spMk id="9" creationId="{7F304161-09BC-429E-84A8-B2E7DAFC3FB1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10" creationId="{AFE1BA96-332D-47D2-A719-CD4271320B1B}"/>
          </ac:spMkLst>
        </pc:spChg>
        <pc:spChg chg="add mod">
          <ac:chgData name="Stalin Jacob Wilson Packia Dhas" userId="050d7d71-3621-4503-95e8-1c9a9d962492" providerId="ADAL" clId="{3FBC77E1-FE42-4F9E-B4B2-3759F3328945}" dt="2026-10-19T10:48:04.667" v="6247"/>
          <ac:spMkLst>
            <pc:docMk/>
            <pc:sldMk cId="188683223" sldId="824"/>
            <ac:spMk id="11" creationId="{D3ECF58B-D93C-4DDE-9A7A-BEAB425BA6BD}"/>
          </ac:spMkLst>
        </pc:spChg>
        <pc:spChg chg="add mod">
          <ac:chgData name="Stalin Jacob Wilson Packia Dhas" userId="050d7d71-3621-4503-95e8-1c9a9d962492" providerId="ADAL" clId="{3FBC77E1-FE42-4F9E-B4B2-3759F3328945}" dt="2026-10-19T10:48:04.706" v="6258"/>
          <ac:spMkLst>
            <pc:docMk/>
            <pc:sldMk cId="188683223" sldId="824"/>
            <ac:spMk id="12" creationId="{17D4B99B-C260-46E4-A2A4-86105E70213A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13" creationId="{D5581EB0-6426-4064-A235-08E3CE1EED1F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14" creationId="{25969F19-0A58-4C26-9679-76BB8C3691F5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15" creationId="{A5F63345-2A09-49AF-B354-35C835086C9E}"/>
          </ac:spMkLst>
        </pc:spChg>
        <pc:spChg chg="add mod">
          <ac:chgData name="Stalin Jacob Wilson Packia Dhas" userId="050d7d71-3621-4503-95e8-1c9a9d962492" providerId="ADAL" clId="{3FBC77E1-FE42-4F9E-B4B2-3759F3328945}" dt="2026-10-19T10:48:04.889" v="6298"/>
          <ac:spMkLst>
            <pc:docMk/>
            <pc:sldMk cId="188683223" sldId="824"/>
            <ac:spMk id="16" creationId="{0420DC8F-3B73-4E3E-85F2-3F2E860D59F2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17" creationId="{565624CB-EFF5-46BE-9EBD-06B4297FFF19}"/>
          </ac:spMkLst>
        </pc:spChg>
        <pc:spChg chg="add mod">
          <ac:chgData name="Stalin Jacob Wilson Packia Dhas" userId="050d7d71-3621-4503-95e8-1c9a9d962492" providerId="ADAL" clId="{3FBC77E1-FE42-4F9E-B4B2-3759F3328945}" dt="2026-10-19T10:48:04.997" v="6318"/>
          <ac:spMkLst>
            <pc:docMk/>
            <pc:sldMk cId="188683223" sldId="824"/>
            <ac:spMk id="18" creationId="{9E086EEF-14BD-4D55-B461-E213BAA690D9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19" creationId="{FAC8B978-D776-4E87-975B-47A99F7E5481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20" creationId="{5C8E7843-8DBE-47A4-B0DC-75F2721C217D}"/>
          </ac:spMkLst>
        </pc:spChg>
        <pc:spChg chg="add mod">
          <ac:chgData name="Stalin Jacob Wilson Packia Dhas" userId="050d7d71-3621-4503-95e8-1c9a9d962492" providerId="ADAL" clId="{3FBC77E1-FE42-4F9E-B4B2-3759F3328945}" dt="2026-10-19T10:48:05.147" v="6348"/>
          <ac:spMkLst>
            <pc:docMk/>
            <pc:sldMk cId="188683223" sldId="824"/>
            <ac:spMk id="21" creationId="{BFB38F81-026C-43D5-8A41-8DB0BA0E499E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22" creationId="{72A7A780-8A3C-4956-9A73-CC9402A6BEB7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23" creationId="{89C14CCF-6A6C-4AF3-B7B7-F2141A7CE11D}"/>
          </ac:spMkLst>
        </pc:spChg>
        <pc:spChg chg="add mod">
          <ac:chgData name="Stalin Jacob Wilson Packia Dhas" userId="050d7d71-3621-4503-95e8-1c9a9d962492" providerId="ADAL" clId="{3FBC77E1-FE42-4F9E-B4B2-3759F3328945}" dt="2026-10-19T11:03:23.145" v="10053" actId="1076"/>
          <ac:spMkLst>
            <pc:docMk/>
            <pc:sldMk cId="188683223" sldId="824"/>
            <ac:spMk id="24" creationId="{F41051EF-D570-46BD-ACC1-33A05AFB5A7B}"/>
          </ac:spMkLst>
        </pc:spChg>
        <pc:spChg chg="add mod">
          <ac:chgData name="Stalin Jacob Wilson Packia Dhas" userId="050d7d71-3621-4503-95e8-1c9a9d962492" providerId="ADAL" clId="{3FBC77E1-FE42-4F9E-B4B2-3759F3328945}" dt="2026-10-19T10:48:05.330" v="6388"/>
          <ac:spMkLst>
            <pc:docMk/>
            <pc:sldMk cId="188683223" sldId="824"/>
            <ac:spMk id="25" creationId="{7C734089-B6DB-4B56-9574-5A008EB732BA}"/>
          </ac:spMkLst>
        </pc:spChg>
        <pc:spChg chg="add mod">
          <ac:chgData name="Stalin Jacob Wilson Packia Dhas" userId="050d7d71-3621-4503-95e8-1c9a9d962492" providerId="ADAL" clId="{3FBC77E1-FE42-4F9E-B4B2-3759F3328945}" dt="2026-10-19T10:48:05.530" v="6404"/>
          <ac:spMkLst>
            <pc:docMk/>
            <pc:sldMk cId="188683223" sldId="824"/>
            <ac:spMk id="26" creationId="{31CC3337-7C1C-43EE-BD8F-519F2314C1A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3.587" v="11370" actId="47"/>
        <pc:sldMkLst>
          <pc:docMk/>
          <pc:sldMk cId="4109433229" sldId="825"/>
        </pc:sldMkLst>
        <pc:spChg chg="mod">
          <ac:chgData name="Stalin Jacob Wilson Packia Dhas" userId="050d7d71-3621-4503-95e8-1c9a9d962492" providerId="ADAL" clId="{3FBC77E1-FE42-4F9E-B4B2-3759F3328945}" dt="2026-10-19T11:03:50.297" v="10059" actId="1076"/>
          <ac:spMkLst>
            <pc:docMk/>
            <pc:sldMk cId="4109433229" sldId="82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12.074" v="6409"/>
          <ac:spMkLst>
            <pc:docMk/>
            <pc:sldMk cId="4109433229" sldId="82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12.181" v="6420"/>
          <ac:spMkLst>
            <pc:docMk/>
            <pc:sldMk cId="4109433229" sldId="825"/>
            <ac:spMk id="4" creationId="{851BBD06-42C4-4164-B6C9-5F76B756B4D2}"/>
          </ac:spMkLst>
        </pc:spChg>
        <pc:spChg chg="add mod">
          <ac:chgData name="Stalin Jacob Wilson Packia Dhas" userId="050d7d71-3621-4503-95e8-1c9a9d962492" providerId="ADAL" clId="{3FBC77E1-FE42-4F9E-B4B2-3759F3328945}" dt="2026-10-19T10:48:12.235" v="6432"/>
          <ac:spMkLst>
            <pc:docMk/>
            <pc:sldMk cId="4109433229" sldId="825"/>
            <ac:spMk id="5" creationId="{9665980F-982D-47FF-8E9A-74F83CB3A7B5}"/>
          </ac:spMkLst>
        </pc:spChg>
        <pc:spChg chg="add mod">
          <ac:chgData name="Stalin Jacob Wilson Packia Dhas" userId="050d7d71-3621-4503-95e8-1c9a9d962492" providerId="ADAL" clId="{3FBC77E1-FE42-4F9E-B4B2-3759F3328945}" dt="2026-10-19T10:48:12.265" v="6439"/>
          <ac:spMkLst>
            <pc:docMk/>
            <pc:sldMk cId="4109433229" sldId="825"/>
            <ac:spMk id="6" creationId="{FDAA3242-5070-4E4E-AF58-154CF4532CFA}"/>
          </ac:spMkLst>
        </pc:spChg>
        <pc:spChg chg="add mod">
          <ac:chgData name="Stalin Jacob Wilson Packia Dhas" userId="050d7d71-3621-4503-95e8-1c9a9d962492" providerId="ADAL" clId="{3FBC77E1-FE42-4F9E-B4B2-3759F3328945}" dt="2026-10-19T10:48:12.299" v="6446"/>
          <ac:spMkLst>
            <pc:docMk/>
            <pc:sldMk cId="4109433229" sldId="825"/>
            <ac:spMk id="7" creationId="{49DF621B-23CA-45F2-A5FF-C599B820AED6}"/>
          </ac:spMkLst>
        </pc:spChg>
        <pc:spChg chg="add mod">
          <ac:chgData name="Stalin Jacob Wilson Packia Dhas" userId="050d7d71-3621-4503-95e8-1c9a9d962492" providerId="ADAL" clId="{3FBC77E1-FE42-4F9E-B4B2-3759F3328945}" dt="2026-10-19T10:48:12.340" v="6455"/>
          <ac:spMkLst>
            <pc:docMk/>
            <pc:sldMk cId="4109433229" sldId="825"/>
            <ac:spMk id="8" creationId="{442B2085-38ED-4741-BF72-DB49465BE25B}"/>
          </ac:spMkLst>
        </pc:spChg>
        <pc:spChg chg="add mod">
          <ac:chgData name="Stalin Jacob Wilson Packia Dhas" userId="050d7d71-3621-4503-95e8-1c9a9d962492" providerId="ADAL" clId="{3FBC77E1-FE42-4F9E-B4B2-3759F3328945}" dt="2026-10-19T10:48:12.514" v="6462"/>
          <ac:spMkLst>
            <pc:docMk/>
            <pc:sldMk cId="4109433229" sldId="825"/>
            <ac:spMk id="9" creationId="{32102A57-5063-420C-996C-9EB924E15FEB}"/>
          </ac:spMkLst>
        </pc:spChg>
        <pc:spChg chg="add mod">
          <ac:chgData name="Stalin Jacob Wilson Packia Dhas" userId="050d7d71-3621-4503-95e8-1c9a9d962492" providerId="ADAL" clId="{3FBC77E1-FE42-4F9E-B4B2-3759F3328945}" dt="2026-10-19T10:48:12.614" v="6469"/>
          <ac:spMkLst>
            <pc:docMk/>
            <pc:sldMk cId="4109433229" sldId="825"/>
            <ac:spMk id="10" creationId="{3547D6C6-FC54-44F4-83C0-278998B6EAD5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1" creationId="{6B84E5E6-1357-4ECC-9B08-ABA5EFD68A46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2" creationId="{31BB2595-3AA5-4047-BC9A-1FC36F3B1236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3" creationId="{621C640E-9F38-4E42-BADE-1686DF512853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4" creationId="{06A3FE35-B75E-45C8-8380-697ECB3380BB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5" creationId="{DDF79E19-A7E0-48DE-BBB7-33195A20CD81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6" creationId="{3B463D27-1824-4700-9EA5-D7B6697EFF3C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7" creationId="{68487035-4F50-496B-AFB6-FC3D0405D509}"/>
          </ac:spMkLst>
        </pc:spChg>
        <pc:spChg chg="add mod">
          <ac:chgData name="Stalin Jacob Wilson Packia Dhas" userId="050d7d71-3621-4503-95e8-1c9a9d962492" providerId="ADAL" clId="{3FBC77E1-FE42-4F9E-B4B2-3759F3328945}" dt="2026-10-19T11:03:45.504" v="10058" actId="1076"/>
          <ac:spMkLst>
            <pc:docMk/>
            <pc:sldMk cId="4109433229" sldId="825"/>
            <ac:spMk id="18" creationId="{882F5F87-B653-461C-812C-19719B9A099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3.698" v="11371" actId="47"/>
        <pc:sldMkLst>
          <pc:docMk/>
          <pc:sldMk cId="1415476019" sldId="826"/>
        </pc:sldMkLst>
        <pc:spChg chg="mod">
          <ac:chgData name="Stalin Jacob Wilson Packia Dhas" userId="050d7d71-3621-4503-95e8-1c9a9d962492" providerId="ADAL" clId="{3FBC77E1-FE42-4F9E-B4B2-3759F3328945}" dt="2026-10-19T11:04:20.041" v="10066" actId="1076"/>
          <ac:spMkLst>
            <pc:docMk/>
            <pc:sldMk cId="1415476019" sldId="82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15.139" v="6554"/>
          <ac:spMkLst>
            <pc:docMk/>
            <pc:sldMk cId="1415476019" sldId="82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15.239" v="6565"/>
          <ac:spMkLst>
            <pc:docMk/>
            <pc:sldMk cId="1415476019" sldId="826"/>
            <ac:spMk id="4" creationId="{AB9FE1A9-C11A-4007-8897-B1FA0976E439}"/>
          </ac:spMkLst>
        </pc:spChg>
        <pc:spChg chg="add mod">
          <ac:chgData name="Stalin Jacob Wilson Packia Dhas" userId="050d7d71-3621-4503-95e8-1c9a9d962492" providerId="ADAL" clId="{3FBC77E1-FE42-4F9E-B4B2-3759F3328945}" dt="2026-10-19T10:48:15.247" v="6577"/>
          <ac:spMkLst>
            <pc:docMk/>
            <pc:sldMk cId="1415476019" sldId="826"/>
            <ac:spMk id="5" creationId="{FC2DB0ED-474E-4B3D-B580-70CD2D0EC5C8}"/>
          </ac:spMkLst>
        </pc:spChg>
        <pc:spChg chg="add mod">
          <ac:chgData name="Stalin Jacob Wilson Packia Dhas" userId="050d7d71-3621-4503-95e8-1c9a9d962492" providerId="ADAL" clId="{3FBC77E1-FE42-4F9E-B4B2-3759F3328945}" dt="2026-10-19T10:48:15.247" v="6584"/>
          <ac:spMkLst>
            <pc:docMk/>
            <pc:sldMk cId="1415476019" sldId="826"/>
            <ac:spMk id="6" creationId="{1AA681D4-09C3-4E8F-8619-1CAFF9F70FE6}"/>
          </ac:spMkLst>
        </pc:spChg>
        <pc:spChg chg="add mod">
          <ac:chgData name="Stalin Jacob Wilson Packia Dhas" userId="050d7d71-3621-4503-95e8-1c9a9d962492" providerId="ADAL" clId="{3FBC77E1-FE42-4F9E-B4B2-3759F3328945}" dt="2026-10-19T10:48:15.256" v="6591"/>
          <ac:spMkLst>
            <pc:docMk/>
            <pc:sldMk cId="1415476019" sldId="826"/>
            <ac:spMk id="7" creationId="{94DD2B26-1204-416D-8B0D-4CE420AFEDE9}"/>
          </ac:spMkLst>
        </pc:spChg>
        <pc:spChg chg="add mod">
          <ac:chgData name="Stalin Jacob Wilson Packia Dhas" userId="050d7d71-3621-4503-95e8-1c9a9d962492" providerId="ADAL" clId="{3FBC77E1-FE42-4F9E-B4B2-3759F3328945}" dt="2026-10-19T10:48:15.365" v="6598"/>
          <ac:spMkLst>
            <pc:docMk/>
            <pc:sldMk cId="1415476019" sldId="826"/>
            <ac:spMk id="8" creationId="{3F3B0A74-FA98-4908-BCD3-8519F1D72A03}"/>
          </ac:spMkLst>
        </pc:spChg>
        <pc:spChg chg="add mod">
          <ac:chgData name="Stalin Jacob Wilson Packia Dhas" userId="050d7d71-3621-4503-95e8-1c9a9d962492" providerId="ADAL" clId="{3FBC77E1-FE42-4F9E-B4B2-3759F3328945}" dt="2026-10-19T10:48:15.498" v="6605"/>
          <ac:spMkLst>
            <pc:docMk/>
            <pc:sldMk cId="1415476019" sldId="826"/>
            <ac:spMk id="9" creationId="{B034687D-1F76-4BA5-BD3C-DDCC40A0B46D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0" creationId="{96A1C80F-4322-4334-AC63-4DEE93986CD7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1" creationId="{C91008DC-9288-42E5-904E-9EE6FE4CC5C9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2" creationId="{00DFF4A3-19A3-4EFE-809B-709898E021B6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3" creationId="{4DC46A44-8BB2-44A3-B5E8-BD7F55737767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4" creationId="{09DD7CC9-1FE3-4318-835B-1BCAD8DEC6AB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5" creationId="{0BE3E72C-2426-4FCB-BCC7-26E0519182E1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6" creationId="{97F2B37E-17D8-442C-B026-7530D7A2B335}"/>
          </ac:spMkLst>
        </pc:spChg>
        <pc:spChg chg="add mod">
          <ac:chgData name="Stalin Jacob Wilson Packia Dhas" userId="050d7d71-3621-4503-95e8-1c9a9d962492" providerId="ADAL" clId="{3FBC77E1-FE42-4F9E-B4B2-3759F3328945}" dt="2026-10-19T11:04:16.427" v="10065" actId="1076"/>
          <ac:spMkLst>
            <pc:docMk/>
            <pc:sldMk cId="1415476019" sldId="826"/>
            <ac:spMk id="17" creationId="{101554EF-6F27-4FD0-BF88-780D1BAA8AE0}"/>
          </ac:spMkLst>
        </pc:spChg>
        <pc:spChg chg="add mod">
          <ac:chgData name="Stalin Jacob Wilson Packia Dhas" userId="050d7d71-3621-4503-95e8-1c9a9d962492" providerId="ADAL" clId="{3FBC77E1-FE42-4F9E-B4B2-3759F3328945}" dt="2026-10-19T10:48:15.714" v="6701"/>
          <ac:spMkLst>
            <pc:docMk/>
            <pc:sldMk cId="1415476019" sldId="826"/>
            <ac:spMk id="18" creationId="{9194E6F2-519D-4C82-A0F4-BED4AF89A336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3.839" v="11372" actId="47"/>
        <pc:sldMkLst>
          <pc:docMk/>
          <pc:sldMk cId="4060025387" sldId="827"/>
        </pc:sldMkLst>
        <pc:spChg chg="mod">
          <ac:chgData name="Stalin Jacob Wilson Packia Dhas" userId="050d7d71-3621-4503-95e8-1c9a9d962492" providerId="ADAL" clId="{3FBC77E1-FE42-4F9E-B4B2-3759F3328945}" dt="2026-10-19T11:04:44.102" v="10072" actId="1076"/>
          <ac:spMkLst>
            <pc:docMk/>
            <pc:sldMk cId="4060025387" sldId="82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18.397" v="6706"/>
          <ac:spMkLst>
            <pc:docMk/>
            <pc:sldMk cId="4060025387" sldId="82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18.554" v="6717"/>
          <ac:spMkLst>
            <pc:docMk/>
            <pc:sldMk cId="4060025387" sldId="827"/>
            <ac:spMk id="4" creationId="{90ECDB05-3B93-4E2D-9F74-803DA1F219DE}"/>
          </ac:spMkLst>
        </pc:spChg>
        <pc:spChg chg="add mod">
          <ac:chgData name="Stalin Jacob Wilson Packia Dhas" userId="050d7d71-3621-4503-95e8-1c9a9d962492" providerId="ADAL" clId="{3FBC77E1-FE42-4F9E-B4B2-3759F3328945}" dt="2026-10-19T10:48:18.605" v="6729"/>
          <ac:spMkLst>
            <pc:docMk/>
            <pc:sldMk cId="4060025387" sldId="827"/>
            <ac:spMk id="5" creationId="{E0C9283B-955F-4C51-9DEE-67115FA0F467}"/>
          </ac:spMkLst>
        </pc:spChg>
        <pc:spChg chg="add mod">
          <ac:chgData name="Stalin Jacob Wilson Packia Dhas" userId="050d7d71-3621-4503-95e8-1c9a9d962492" providerId="ADAL" clId="{3FBC77E1-FE42-4F9E-B4B2-3759F3328945}" dt="2026-10-19T10:48:18.642" v="6736"/>
          <ac:spMkLst>
            <pc:docMk/>
            <pc:sldMk cId="4060025387" sldId="827"/>
            <ac:spMk id="6" creationId="{BC3E9CC0-8E90-4ED5-809E-2DDCBF1873DD}"/>
          </ac:spMkLst>
        </pc:spChg>
        <pc:spChg chg="add mod">
          <ac:chgData name="Stalin Jacob Wilson Packia Dhas" userId="050d7d71-3621-4503-95e8-1c9a9d962492" providerId="ADAL" clId="{3FBC77E1-FE42-4F9E-B4B2-3759F3328945}" dt="2026-10-19T10:48:18.680" v="6743"/>
          <ac:spMkLst>
            <pc:docMk/>
            <pc:sldMk cId="4060025387" sldId="827"/>
            <ac:spMk id="7" creationId="{5FFD5063-F95A-49C1-93A8-E98F165D6CAC}"/>
          </ac:spMkLst>
        </pc:spChg>
        <pc:spChg chg="add mod">
          <ac:chgData name="Stalin Jacob Wilson Packia Dhas" userId="050d7d71-3621-4503-95e8-1c9a9d962492" providerId="ADAL" clId="{3FBC77E1-FE42-4F9E-B4B2-3759F3328945}" dt="2026-10-19T10:48:18.722" v="6752"/>
          <ac:spMkLst>
            <pc:docMk/>
            <pc:sldMk cId="4060025387" sldId="827"/>
            <ac:spMk id="8" creationId="{9E89856B-C9F8-41C6-A9E5-977138129927}"/>
          </ac:spMkLst>
        </pc:spChg>
        <pc:spChg chg="add mod">
          <ac:chgData name="Stalin Jacob Wilson Packia Dhas" userId="050d7d71-3621-4503-95e8-1c9a9d962492" providerId="ADAL" clId="{3FBC77E1-FE42-4F9E-B4B2-3759F3328945}" dt="2026-10-19T11:04:40.143" v="10071" actId="1076"/>
          <ac:spMkLst>
            <pc:docMk/>
            <pc:sldMk cId="4060025387" sldId="827"/>
            <ac:spMk id="9" creationId="{DAFBE5BE-2B2B-41C5-A934-6C42531DB4DA}"/>
          </ac:spMkLst>
        </pc:spChg>
        <pc:spChg chg="add mod">
          <ac:chgData name="Stalin Jacob Wilson Packia Dhas" userId="050d7d71-3621-4503-95e8-1c9a9d962492" providerId="ADAL" clId="{3FBC77E1-FE42-4F9E-B4B2-3759F3328945}" dt="2026-10-19T10:48:19.048" v="6766"/>
          <ac:spMkLst>
            <pc:docMk/>
            <pc:sldMk cId="4060025387" sldId="827"/>
            <ac:spMk id="10" creationId="{CDC64E9A-3046-4B94-81AD-B43EF617BA42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1" creationId="{5A0066A6-0BBC-4DA0-83CA-74570C7EDADC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2" creationId="{5C91B019-2004-4768-A118-0CAF08A6E507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3" creationId="{6DC51EF4-77C7-4842-8027-63CC0B619957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4" creationId="{A9A97DA4-0823-4E5B-90F9-298436B28BB5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5" creationId="{BE9B0203-333B-463F-9179-8F42EAE3CB7C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6" creationId="{38A5F96D-ECC6-4E0A-B9CA-FB3EC74A9FBA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7" creationId="{342A3AC1-4047-4017-94C1-86B4649AFAD3}"/>
          </ac:spMkLst>
        </pc:spChg>
        <pc:spChg chg="add mod">
          <ac:chgData name="Stalin Jacob Wilson Packia Dhas" userId="050d7d71-3621-4503-95e8-1c9a9d962492" providerId="ADAL" clId="{3FBC77E1-FE42-4F9E-B4B2-3759F3328945}" dt="2026-10-19T11:04:35.760" v="10070" actId="1076"/>
          <ac:spMkLst>
            <pc:docMk/>
            <pc:sldMk cId="4060025387" sldId="827"/>
            <ac:spMk id="18" creationId="{0585993B-1125-4783-90A5-283C09CB3AB5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3.987" v="11373" actId="47"/>
        <pc:sldMkLst>
          <pc:docMk/>
          <pc:sldMk cId="3673857096" sldId="828"/>
        </pc:sldMkLst>
        <pc:spChg chg="mod">
          <ac:chgData name="Stalin Jacob Wilson Packia Dhas" userId="050d7d71-3621-4503-95e8-1c9a9d962492" providerId="ADAL" clId="{3FBC77E1-FE42-4F9E-B4B2-3759F3328945}" dt="2026-10-19T11:05:10.197" v="10077" actId="1076"/>
          <ac:spMkLst>
            <pc:docMk/>
            <pc:sldMk cId="3673857096" sldId="82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21.621" v="6851"/>
          <ac:spMkLst>
            <pc:docMk/>
            <pc:sldMk cId="3673857096" sldId="82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21.722" v="6862"/>
          <ac:spMkLst>
            <pc:docMk/>
            <pc:sldMk cId="3673857096" sldId="828"/>
            <ac:spMk id="4" creationId="{0D2415F1-1B76-4B0D-9665-652EBDF1EB5D}"/>
          </ac:spMkLst>
        </pc:spChg>
        <pc:spChg chg="add mod">
          <ac:chgData name="Stalin Jacob Wilson Packia Dhas" userId="050d7d71-3621-4503-95e8-1c9a9d962492" providerId="ADAL" clId="{3FBC77E1-FE42-4F9E-B4B2-3759F3328945}" dt="2026-10-19T10:48:21.780" v="6874"/>
          <ac:spMkLst>
            <pc:docMk/>
            <pc:sldMk cId="3673857096" sldId="828"/>
            <ac:spMk id="5" creationId="{70123355-CBC4-440C-BAEA-949DD2ED5347}"/>
          </ac:spMkLst>
        </pc:spChg>
        <pc:spChg chg="add mod">
          <ac:chgData name="Stalin Jacob Wilson Packia Dhas" userId="050d7d71-3621-4503-95e8-1c9a9d962492" providerId="ADAL" clId="{3FBC77E1-FE42-4F9E-B4B2-3759F3328945}" dt="2026-10-19T10:48:21.832" v="6881"/>
          <ac:spMkLst>
            <pc:docMk/>
            <pc:sldMk cId="3673857096" sldId="828"/>
            <ac:spMk id="6" creationId="{430B28F1-13B6-4289-9C31-4996AEF1AAF0}"/>
          </ac:spMkLst>
        </pc:spChg>
        <pc:spChg chg="add mod">
          <ac:chgData name="Stalin Jacob Wilson Packia Dhas" userId="050d7d71-3621-4503-95e8-1c9a9d962492" providerId="ADAL" clId="{3FBC77E1-FE42-4F9E-B4B2-3759F3328945}" dt="2026-10-19T10:48:21.871" v="6888"/>
          <ac:spMkLst>
            <pc:docMk/>
            <pc:sldMk cId="3673857096" sldId="828"/>
            <ac:spMk id="7" creationId="{D405329A-6733-4E03-AFFA-C8FCDAE60285}"/>
          </ac:spMkLst>
        </pc:spChg>
        <pc:spChg chg="add mod">
          <ac:chgData name="Stalin Jacob Wilson Packia Dhas" userId="050d7d71-3621-4503-95e8-1c9a9d962492" providerId="ADAL" clId="{3FBC77E1-FE42-4F9E-B4B2-3759F3328945}" dt="2026-10-19T10:48:22.005" v="6895"/>
          <ac:spMkLst>
            <pc:docMk/>
            <pc:sldMk cId="3673857096" sldId="828"/>
            <ac:spMk id="8" creationId="{4654B7F0-3F95-4543-BC05-91DABB72101A}"/>
          </ac:spMkLst>
        </pc:spChg>
        <pc:spChg chg="add mod">
          <ac:chgData name="Stalin Jacob Wilson Packia Dhas" userId="050d7d71-3621-4503-95e8-1c9a9d962492" providerId="ADAL" clId="{3FBC77E1-FE42-4F9E-B4B2-3759F3328945}" dt="2026-10-19T10:48:22.214" v="6902"/>
          <ac:spMkLst>
            <pc:docMk/>
            <pc:sldMk cId="3673857096" sldId="828"/>
            <ac:spMk id="9" creationId="{A97C87C2-1B2A-46C6-8BD9-84072F6875FE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0" creationId="{EAD9FE11-1B26-4582-8171-0D9ED405ADF6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1" creationId="{B9DB949A-3016-420E-AD44-69D34AFD27C6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2" creationId="{6C440A92-2B1C-4F7F-B254-BB20581F8209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3" creationId="{DCAD1B12-BA25-42B4-A50E-B6277B066A20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4" creationId="{0F95C150-5246-4412-88FD-7939E6B931D7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5" creationId="{D45FF95C-DCE2-4795-B171-FB146DE586F2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6" creationId="{C926D355-422A-4CFF-8B4E-109F5AAF92A4}"/>
          </ac:spMkLst>
        </pc:spChg>
        <pc:spChg chg="add mod">
          <ac:chgData name="Stalin Jacob Wilson Packia Dhas" userId="050d7d71-3621-4503-95e8-1c9a9d962492" providerId="ADAL" clId="{3FBC77E1-FE42-4F9E-B4B2-3759F3328945}" dt="2026-10-19T11:05:06.762" v="10076" actId="1076"/>
          <ac:spMkLst>
            <pc:docMk/>
            <pc:sldMk cId="3673857096" sldId="828"/>
            <ac:spMk id="17" creationId="{95750863-D740-4F48-9FA1-1E1D57E1D9EE}"/>
          </ac:spMkLst>
        </pc:spChg>
        <pc:spChg chg="add mod">
          <ac:chgData name="Stalin Jacob Wilson Packia Dhas" userId="050d7d71-3621-4503-95e8-1c9a9d962492" providerId="ADAL" clId="{3FBC77E1-FE42-4F9E-B4B2-3759F3328945}" dt="2026-10-19T10:48:23.014" v="6998"/>
          <ac:spMkLst>
            <pc:docMk/>
            <pc:sldMk cId="3673857096" sldId="828"/>
            <ac:spMk id="18" creationId="{8AC41129-CAC1-48E5-B913-7174CD9C6AB4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4.155" v="11374" actId="47"/>
        <pc:sldMkLst>
          <pc:docMk/>
          <pc:sldMk cId="2084778748" sldId="829"/>
        </pc:sldMkLst>
        <pc:spChg chg="mod">
          <ac:chgData name="Stalin Jacob Wilson Packia Dhas" userId="050d7d71-3621-4503-95e8-1c9a9d962492" providerId="ADAL" clId="{3FBC77E1-FE42-4F9E-B4B2-3759F3328945}" dt="2026-10-19T11:05:29.317" v="10082" actId="1076"/>
          <ac:spMkLst>
            <pc:docMk/>
            <pc:sldMk cId="2084778748" sldId="82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31.672" v="7003"/>
          <ac:spMkLst>
            <pc:docMk/>
            <pc:sldMk cId="2084778748" sldId="82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31.797" v="7014"/>
          <ac:spMkLst>
            <pc:docMk/>
            <pc:sldMk cId="2084778748" sldId="829"/>
            <ac:spMk id="4" creationId="{1A6E52F7-7187-4E29-9B94-883F05F07864}"/>
          </ac:spMkLst>
        </pc:spChg>
        <pc:spChg chg="add mod">
          <ac:chgData name="Stalin Jacob Wilson Packia Dhas" userId="050d7d71-3621-4503-95e8-1c9a9d962492" providerId="ADAL" clId="{3FBC77E1-FE42-4F9E-B4B2-3759F3328945}" dt="2026-10-19T10:48:31.806" v="7026"/>
          <ac:spMkLst>
            <pc:docMk/>
            <pc:sldMk cId="2084778748" sldId="829"/>
            <ac:spMk id="5" creationId="{75AA40D7-1AC2-426C-85F9-DC2E247D3F76}"/>
          </ac:spMkLst>
        </pc:spChg>
        <pc:spChg chg="add mod">
          <ac:chgData name="Stalin Jacob Wilson Packia Dhas" userId="050d7d71-3621-4503-95e8-1c9a9d962492" providerId="ADAL" clId="{3FBC77E1-FE42-4F9E-B4B2-3759F3328945}" dt="2026-10-19T10:48:31.806" v="7033"/>
          <ac:spMkLst>
            <pc:docMk/>
            <pc:sldMk cId="2084778748" sldId="829"/>
            <ac:spMk id="6" creationId="{71B0F350-AC6A-4943-8118-AC06E76C6A76}"/>
          </ac:spMkLst>
        </pc:spChg>
        <pc:spChg chg="add mod">
          <ac:chgData name="Stalin Jacob Wilson Packia Dhas" userId="050d7d71-3621-4503-95e8-1c9a9d962492" providerId="ADAL" clId="{3FBC77E1-FE42-4F9E-B4B2-3759F3328945}" dt="2026-10-19T10:48:31.814" v="7040"/>
          <ac:spMkLst>
            <pc:docMk/>
            <pc:sldMk cId="2084778748" sldId="829"/>
            <ac:spMk id="7" creationId="{6A7D0330-1E96-44EA-B024-24FC3C9D36EB}"/>
          </ac:spMkLst>
        </pc:spChg>
        <pc:spChg chg="add mod">
          <ac:chgData name="Stalin Jacob Wilson Packia Dhas" userId="050d7d71-3621-4503-95e8-1c9a9d962492" providerId="ADAL" clId="{3FBC77E1-FE42-4F9E-B4B2-3759F3328945}" dt="2026-10-19T10:48:31.814" v="7049"/>
          <ac:spMkLst>
            <pc:docMk/>
            <pc:sldMk cId="2084778748" sldId="829"/>
            <ac:spMk id="8" creationId="{BCB64529-2282-433B-A052-1642F29D2F4A}"/>
          </ac:spMkLst>
        </pc:spChg>
        <pc:spChg chg="add mod">
          <ac:chgData name="Stalin Jacob Wilson Packia Dhas" userId="050d7d71-3621-4503-95e8-1c9a9d962492" providerId="ADAL" clId="{3FBC77E1-FE42-4F9E-B4B2-3759F3328945}" dt="2026-10-19T10:48:31.939" v="7056"/>
          <ac:spMkLst>
            <pc:docMk/>
            <pc:sldMk cId="2084778748" sldId="829"/>
            <ac:spMk id="9" creationId="{A8BC1F5E-84DE-4B25-813E-D842F11FFD68}"/>
          </ac:spMkLst>
        </pc:spChg>
        <pc:spChg chg="add mod">
          <ac:chgData name="Stalin Jacob Wilson Packia Dhas" userId="050d7d71-3621-4503-95e8-1c9a9d962492" providerId="ADAL" clId="{3FBC77E1-FE42-4F9E-B4B2-3759F3328945}" dt="2026-10-19T10:48:32.056" v="7063"/>
          <ac:spMkLst>
            <pc:docMk/>
            <pc:sldMk cId="2084778748" sldId="829"/>
            <ac:spMk id="10" creationId="{DD9AB6AB-7795-49FE-9088-7CA4E1710952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1" creationId="{0AEDE0EB-2402-4627-8535-D2F0414035FD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2" creationId="{0991DA6C-9B82-437F-AC2B-5955B3775466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3" creationId="{79D97394-BD6F-4A20-8C01-4AB481F8E60A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4" creationId="{C92FB882-8324-4ACB-B34C-FDC0FF5F253D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5" creationId="{0E6F9C72-DDBF-481F-B3E2-557F88539B00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6" creationId="{1BEC399E-32F5-46B5-A9FB-31C565D41B3C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7" creationId="{C2543D25-3FD3-4ACD-AFC7-7CD747572B6F}"/>
          </ac:spMkLst>
        </pc:spChg>
        <pc:spChg chg="add mod">
          <ac:chgData name="Stalin Jacob Wilson Packia Dhas" userId="050d7d71-3621-4503-95e8-1c9a9d962492" providerId="ADAL" clId="{3FBC77E1-FE42-4F9E-B4B2-3759F3328945}" dt="2026-10-19T11:05:25.209" v="10081" actId="1076"/>
          <ac:spMkLst>
            <pc:docMk/>
            <pc:sldMk cId="2084778748" sldId="829"/>
            <ac:spMk id="18" creationId="{BE165AFD-9500-4EEE-9A6B-05207302078B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4.296" v="11375" actId="47"/>
        <pc:sldMkLst>
          <pc:docMk/>
          <pc:sldMk cId="1749777411" sldId="830"/>
        </pc:sldMkLst>
        <pc:spChg chg="mod">
          <ac:chgData name="Stalin Jacob Wilson Packia Dhas" userId="050d7d71-3621-4503-95e8-1c9a9d962492" providerId="ADAL" clId="{3FBC77E1-FE42-4F9E-B4B2-3759F3328945}" dt="2026-10-19T11:05:51.658" v="10088" actId="1076"/>
          <ac:spMkLst>
            <pc:docMk/>
            <pc:sldMk cId="1749777411" sldId="83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34.230" v="7148"/>
          <ac:spMkLst>
            <pc:docMk/>
            <pc:sldMk cId="1749777411" sldId="83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34.406" v="7159"/>
          <ac:spMkLst>
            <pc:docMk/>
            <pc:sldMk cId="1749777411" sldId="830"/>
            <ac:spMk id="4" creationId="{87DF6D76-4BC0-45B2-847E-E6D03508DC52}"/>
          </ac:spMkLst>
        </pc:spChg>
        <pc:spChg chg="add mod">
          <ac:chgData name="Stalin Jacob Wilson Packia Dhas" userId="050d7d71-3621-4503-95e8-1c9a9d962492" providerId="ADAL" clId="{3FBC77E1-FE42-4F9E-B4B2-3759F3328945}" dt="2026-10-19T10:48:34.464" v="7171"/>
          <ac:spMkLst>
            <pc:docMk/>
            <pc:sldMk cId="1749777411" sldId="830"/>
            <ac:spMk id="5" creationId="{53557D0E-197F-4BE9-B681-FF83E254D90A}"/>
          </ac:spMkLst>
        </pc:spChg>
        <pc:spChg chg="add mod">
          <ac:chgData name="Stalin Jacob Wilson Packia Dhas" userId="050d7d71-3621-4503-95e8-1c9a9d962492" providerId="ADAL" clId="{3FBC77E1-FE42-4F9E-B4B2-3759F3328945}" dt="2026-10-19T10:48:34.497" v="7178"/>
          <ac:spMkLst>
            <pc:docMk/>
            <pc:sldMk cId="1749777411" sldId="830"/>
            <ac:spMk id="6" creationId="{E5353411-9D2C-4F5B-9BAE-8A42DFCF71DA}"/>
          </ac:spMkLst>
        </pc:spChg>
        <pc:spChg chg="add mod">
          <ac:chgData name="Stalin Jacob Wilson Packia Dhas" userId="050d7d71-3621-4503-95e8-1c9a9d962492" providerId="ADAL" clId="{3FBC77E1-FE42-4F9E-B4B2-3759F3328945}" dt="2026-10-19T10:48:34.565" v="7185"/>
          <ac:spMkLst>
            <pc:docMk/>
            <pc:sldMk cId="1749777411" sldId="830"/>
            <ac:spMk id="7" creationId="{D84FE285-D1BF-4298-AF40-ACB20FB25084}"/>
          </ac:spMkLst>
        </pc:spChg>
        <pc:spChg chg="add mod">
          <ac:chgData name="Stalin Jacob Wilson Packia Dhas" userId="050d7d71-3621-4503-95e8-1c9a9d962492" providerId="ADAL" clId="{3FBC77E1-FE42-4F9E-B4B2-3759F3328945}" dt="2026-10-19T11:05:47.809" v="10087" actId="1076"/>
          <ac:spMkLst>
            <pc:docMk/>
            <pc:sldMk cId="1749777411" sldId="830"/>
            <ac:spMk id="8" creationId="{6E8D766B-72B1-4D66-84B8-E842C2ABF9F0}"/>
          </ac:spMkLst>
        </pc:spChg>
        <pc:spChg chg="add mod">
          <ac:chgData name="Stalin Jacob Wilson Packia Dhas" userId="050d7d71-3621-4503-95e8-1c9a9d962492" providerId="ADAL" clId="{3FBC77E1-FE42-4F9E-B4B2-3759F3328945}" dt="2026-10-19T10:48:34.864" v="7199"/>
          <ac:spMkLst>
            <pc:docMk/>
            <pc:sldMk cId="1749777411" sldId="830"/>
            <ac:spMk id="9" creationId="{4A1D2F7A-786C-4B95-98B7-F7C8E2D521DD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0" creationId="{10152FD7-DBA7-4514-A317-0F833EF2EE31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1" creationId="{79F062F2-1382-430C-84C9-9E4337F994AE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2" creationId="{5E416D80-F6CE-42FA-92C0-4244C11B9C77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3" creationId="{5DCFA7D3-F5EF-4A11-A665-8F43021DCB66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4" creationId="{F1DB6FBC-1F6B-42D8-94B4-23757632FD96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5" creationId="{AFA8F0CB-FDB6-4D5D-99C8-242B4C746FA7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6" creationId="{1941A2E0-9E67-4065-BFEE-4DC988CD44E7}"/>
          </ac:spMkLst>
        </pc:spChg>
        <pc:spChg chg="add mod">
          <ac:chgData name="Stalin Jacob Wilson Packia Dhas" userId="050d7d71-3621-4503-95e8-1c9a9d962492" providerId="ADAL" clId="{3FBC77E1-FE42-4F9E-B4B2-3759F3328945}" dt="2026-10-19T11:05:44.053" v="10086" actId="1076"/>
          <ac:spMkLst>
            <pc:docMk/>
            <pc:sldMk cId="1749777411" sldId="830"/>
            <ac:spMk id="17" creationId="{4341A376-D1FB-47AE-B119-B4A8166FEE47}"/>
          </ac:spMkLst>
        </pc:spChg>
        <pc:spChg chg="add mod">
          <ac:chgData name="Stalin Jacob Wilson Packia Dhas" userId="050d7d71-3621-4503-95e8-1c9a9d962492" providerId="ADAL" clId="{3FBC77E1-FE42-4F9E-B4B2-3759F3328945}" dt="2026-10-19T10:48:35.623" v="7295"/>
          <ac:spMkLst>
            <pc:docMk/>
            <pc:sldMk cId="1749777411" sldId="830"/>
            <ac:spMk id="18" creationId="{FB117E8A-7055-4BD6-99FF-5AEB6075F897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4.488" v="11376" actId="47"/>
        <pc:sldMkLst>
          <pc:docMk/>
          <pc:sldMk cId="1237561988" sldId="831"/>
        </pc:sldMkLst>
        <pc:spChg chg="mod">
          <ac:chgData name="Stalin Jacob Wilson Packia Dhas" userId="050d7d71-3621-4503-95e8-1c9a9d962492" providerId="ADAL" clId="{3FBC77E1-FE42-4F9E-B4B2-3759F3328945}" dt="2026-10-19T11:06:00.028" v="10090" actId="404"/>
          <ac:spMkLst>
            <pc:docMk/>
            <pc:sldMk cId="1237561988" sldId="83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38.213" v="7300"/>
          <ac:spMkLst>
            <pc:docMk/>
            <pc:sldMk cId="1237561988" sldId="83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38.389" v="7311"/>
          <ac:spMkLst>
            <pc:docMk/>
            <pc:sldMk cId="1237561988" sldId="831"/>
            <ac:spMk id="4" creationId="{F11A8E2C-BE1A-4428-9FD0-5CF859442478}"/>
          </ac:spMkLst>
        </pc:spChg>
        <pc:spChg chg="add mod">
          <ac:chgData name="Stalin Jacob Wilson Packia Dhas" userId="050d7d71-3621-4503-95e8-1c9a9d962492" providerId="ADAL" clId="{3FBC77E1-FE42-4F9E-B4B2-3759F3328945}" dt="2026-10-19T10:48:38.455" v="7323"/>
          <ac:spMkLst>
            <pc:docMk/>
            <pc:sldMk cId="1237561988" sldId="831"/>
            <ac:spMk id="5" creationId="{207B2D56-DFF0-400D-9E38-992D5321D441}"/>
          </ac:spMkLst>
        </pc:spChg>
        <pc:spChg chg="add mod">
          <ac:chgData name="Stalin Jacob Wilson Packia Dhas" userId="050d7d71-3621-4503-95e8-1c9a9d962492" providerId="ADAL" clId="{3FBC77E1-FE42-4F9E-B4B2-3759F3328945}" dt="2026-10-19T10:48:38.497" v="7330"/>
          <ac:spMkLst>
            <pc:docMk/>
            <pc:sldMk cId="1237561988" sldId="831"/>
            <ac:spMk id="6" creationId="{D172ECC9-B507-455D-BF32-F0D13B418870}"/>
          </ac:spMkLst>
        </pc:spChg>
        <pc:spChg chg="add mod">
          <ac:chgData name="Stalin Jacob Wilson Packia Dhas" userId="050d7d71-3621-4503-95e8-1c9a9d962492" providerId="ADAL" clId="{3FBC77E1-FE42-4F9E-B4B2-3759F3328945}" dt="2026-10-19T10:48:38.531" v="7337"/>
          <ac:spMkLst>
            <pc:docMk/>
            <pc:sldMk cId="1237561988" sldId="831"/>
            <ac:spMk id="7" creationId="{D5C3B885-3426-4F45-9C8B-239845703FC0}"/>
          </ac:spMkLst>
        </pc:spChg>
        <pc:spChg chg="add mod">
          <ac:chgData name="Stalin Jacob Wilson Packia Dhas" userId="050d7d71-3621-4503-95e8-1c9a9d962492" providerId="ADAL" clId="{3FBC77E1-FE42-4F9E-B4B2-3759F3328945}" dt="2026-10-19T10:48:38.589" v="7346"/>
          <ac:spMkLst>
            <pc:docMk/>
            <pc:sldMk cId="1237561988" sldId="831"/>
            <ac:spMk id="8" creationId="{AF61124A-096C-49A8-9F4E-D64D15B21F9A}"/>
          </ac:spMkLst>
        </pc:spChg>
        <pc:spChg chg="add mod">
          <ac:chgData name="Stalin Jacob Wilson Packia Dhas" userId="050d7d71-3621-4503-95e8-1c9a9d962492" providerId="ADAL" clId="{3FBC77E1-FE42-4F9E-B4B2-3759F3328945}" dt="2026-10-19T10:48:38.664" v="7353"/>
          <ac:spMkLst>
            <pc:docMk/>
            <pc:sldMk cId="1237561988" sldId="831"/>
            <ac:spMk id="9" creationId="{D0514B11-6502-4D9B-AA0F-EA6B65711B21}"/>
          </ac:spMkLst>
        </pc:spChg>
        <pc:spChg chg="add mod">
          <ac:chgData name="Stalin Jacob Wilson Packia Dhas" userId="050d7d71-3621-4503-95e8-1c9a9d962492" providerId="ADAL" clId="{3FBC77E1-FE42-4F9E-B4B2-3759F3328945}" dt="2026-10-19T10:48:38.781" v="7360"/>
          <ac:spMkLst>
            <pc:docMk/>
            <pc:sldMk cId="1237561988" sldId="831"/>
            <ac:spMk id="10" creationId="{4A9CD5E0-BFB6-4F4D-A869-A2E4410203BE}"/>
          </ac:spMkLst>
        </pc:spChg>
        <pc:spChg chg="add mod">
          <ac:chgData name="Stalin Jacob Wilson Packia Dhas" userId="050d7d71-3621-4503-95e8-1c9a9d962492" providerId="ADAL" clId="{3FBC77E1-FE42-4F9E-B4B2-3759F3328945}" dt="2026-10-19T10:48:39.047" v="7370"/>
          <ac:spMkLst>
            <pc:docMk/>
            <pc:sldMk cId="1237561988" sldId="831"/>
            <ac:spMk id="11" creationId="{50092B4A-E110-4ADC-9926-201C202AE9B2}"/>
          </ac:spMkLst>
        </pc:spChg>
        <pc:spChg chg="add mod">
          <ac:chgData name="Stalin Jacob Wilson Packia Dhas" userId="050d7d71-3621-4503-95e8-1c9a9d962492" providerId="ADAL" clId="{3FBC77E1-FE42-4F9E-B4B2-3759F3328945}" dt="2026-10-19T10:48:39.106" v="7379"/>
          <ac:spMkLst>
            <pc:docMk/>
            <pc:sldMk cId="1237561988" sldId="831"/>
            <ac:spMk id="12" creationId="{D39B0F7B-11AF-4239-A94D-B5C5AF5D4D22}"/>
          </ac:spMkLst>
        </pc:spChg>
        <pc:spChg chg="add mod">
          <ac:chgData name="Stalin Jacob Wilson Packia Dhas" userId="050d7d71-3621-4503-95e8-1c9a9d962492" providerId="ADAL" clId="{3FBC77E1-FE42-4F9E-B4B2-3759F3328945}" dt="2026-10-19T10:48:39.164" v="7390"/>
          <ac:spMkLst>
            <pc:docMk/>
            <pc:sldMk cId="1237561988" sldId="831"/>
            <ac:spMk id="13" creationId="{7683AA76-36FC-4448-B450-AF2FF42F4B21}"/>
          </ac:spMkLst>
        </pc:spChg>
        <pc:spChg chg="add mod">
          <ac:chgData name="Stalin Jacob Wilson Packia Dhas" userId="050d7d71-3621-4503-95e8-1c9a9d962492" providerId="ADAL" clId="{3FBC77E1-FE42-4F9E-B4B2-3759F3328945}" dt="2026-10-19T10:48:39.222" v="7400"/>
          <ac:spMkLst>
            <pc:docMk/>
            <pc:sldMk cId="1237561988" sldId="831"/>
            <ac:spMk id="14" creationId="{9057F180-7937-43F6-B082-596608521C0D}"/>
          </ac:spMkLst>
        </pc:spChg>
        <pc:spChg chg="add mod">
          <ac:chgData name="Stalin Jacob Wilson Packia Dhas" userId="050d7d71-3621-4503-95e8-1c9a9d962492" providerId="ADAL" clId="{3FBC77E1-FE42-4F9E-B4B2-3759F3328945}" dt="2026-10-19T10:48:39.272" v="7410"/>
          <ac:spMkLst>
            <pc:docMk/>
            <pc:sldMk cId="1237561988" sldId="831"/>
            <ac:spMk id="15" creationId="{C7BABF7A-5F6A-4A0C-9525-58C09B9D18CB}"/>
          </ac:spMkLst>
        </pc:spChg>
        <pc:spChg chg="add mod">
          <ac:chgData name="Stalin Jacob Wilson Packia Dhas" userId="050d7d71-3621-4503-95e8-1c9a9d962492" providerId="ADAL" clId="{3FBC77E1-FE42-4F9E-B4B2-3759F3328945}" dt="2026-10-19T10:48:39.322" v="7419"/>
          <ac:spMkLst>
            <pc:docMk/>
            <pc:sldMk cId="1237561988" sldId="831"/>
            <ac:spMk id="16" creationId="{7BB06707-E36B-4225-981D-711E8CDFFF11}"/>
          </ac:spMkLst>
        </pc:spChg>
        <pc:spChg chg="add mod">
          <ac:chgData name="Stalin Jacob Wilson Packia Dhas" userId="050d7d71-3621-4503-95e8-1c9a9d962492" providerId="ADAL" clId="{3FBC77E1-FE42-4F9E-B4B2-3759F3328945}" dt="2026-10-19T10:48:39.380" v="7430"/>
          <ac:spMkLst>
            <pc:docMk/>
            <pc:sldMk cId="1237561988" sldId="831"/>
            <ac:spMk id="17" creationId="{FB8F55E4-9B4F-47CE-B811-92FB4272EE0E}"/>
          </ac:spMkLst>
        </pc:spChg>
        <pc:spChg chg="add mod">
          <ac:chgData name="Stalin Jacob Wilson Packia Dhas" userId="050d7d71-3621-4503-95e8-1c9a9d962492" providerId="ADAL" clId="{3FBC77E1-FE42-4F9E-B4B2-3759F3328945}" dt="2026-10-19T10:48:39.431" v="7440"/>
          <ac:spMkLst>
            <pc:docMk/>
            <pc:sldMk cId="1237561988" sldId="831"/>
            <ac:spMk id="18" creationId="{D608E148-6BFB-4D92-AE21-D47603F3190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4.816" v="11377" actId="47"/>
        <pc:sldMkLst>
          <pc:docMk/>
          <pc:sldMk cId="1635111214" sldId="832"/>
        </pc:sldMkLst>
        <pc:spChg chg="mod">
          <ac:chgData name="Stalin Jacob Wilson Packia Dhas" userId="050d7d71-3621-4503-95e8-1c9a9d962492" providerId="ADAL" clId="{3FBC77E1-FE42-4F9E-B4B2-3759F3328945}" dt="2026-10-19T11:06:07.644" v="10093" actId="404"/>
          <ac:spMkLst>
            <pc:docMk/>
            <pc:sldMk cId="1635111214" sldId="83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41.322" v="7445"/>
          <ac:spMkLst>
            <pc:docMk/>
            <pc:sldMk cId="1635111214" sldId="83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41.505" v="7456"/>
          <ac:spMkLst>
            <pc:docMk/>
            <pc:sldMk cId="1635111214" sldId="832"/>
            <ac:spMk id="4" creationId="{80F655C6-A72A-4D99-AAD9-B8EC6925D69D}"/>
          </ac:spMkLst>
        </pc:spChg>
        <pc:spChg chg="add mod">
          <ac:chgData name="Stalin Jacob Wilson Packia Dhas" userId="050d7d71-3621-4503-95e8-1c9a9d962492" providerId="ADAL" clId="{3FBC77E1-FE42-4F9E-B4B2-3759F3328945}" dt="2026-10-19T10:48:41.514" v="7468"/>
          <ac:spMkLst>
            <pc:docMk/>
            <pc:sldMk cId="1635111214" sldId="832"/>
            <ac:spMk id="5" creationId="{E7429F85-8E0B-4ED3-8213-248AB7CD15A1}"/>
          </ac:spMkLst>
        </pc:spChg>
        <pc:spChg chg="add mod">
          <ac:chgData name="Stalin Jacob Wilson Packia Dhas" userId="050d7d71-3621-4503-95e8-1c9a9d962492" providerId="ADAL" clId="{3FBC77E1-FE42-4F9E-B4B2-3759F3328945}" dt="2026-10-19T10:48:41.514" v="7475"/>
          <ac:spMkLst>
            <pc:docMk/>
            <pc:sldMk cId="1635111214" sldId="832"/>
            <ac:spMk id="6" creationId="{FC7349C9-7DC8-4F60-AFBA-D8DB20EB5051}"/>
          </ac:spMkLst>
        </pc:spChg>
        <pc:spChg chg="add mod">
          <ac:chgData name="Stalin Jacob Wilson Packia Dhas" userId="050d7d71-3621-4503-95e8-1c9a9d962492" providerId="ADAL" clId="{3FBC77E1-FE42-4F9E-B4B2-3759F3328945}" dt="2026-10-19T10:48:41.522" v="7482"/>
          <ac:spMkLst>
            <pc:docMk/>
            <pc:sldMk cId="1635111214" sldId="832"/>
            <ac:spMk id="7" creationId="{90EF9443-8BB8-4BEC-87B5-89CA2BBDB293}"/>
          </ac:spMkLst>
        </pc:spChg>
        <pc:spChg chg="add mod">
          <ac:chgData name="Stalin Jacob Wilson Packia Dhas" userId="050d7d71-3621-4503-95e8-1c9a9d962492" providerId="ADAL" clId="{3FBC77E1-FE42-4F9E-B4B2-3759F3328945}" dt="2026-10-19T10:48:41.647" v="7489"/>
          <ac:spMkLst>
            <pc:docMk/>
            <pc:sldMk cId="1635111214" sldId="832"/>
            <ac:spMk id="8" creationId="{C3F24955-107A-43FB-8CF2-ABEFF28B449B}"/>
          </ac:spMkLst>
        </pc:spChg>
        <pc:spChg chg="add mod">
          <ac:chgData name="Stalin Jacob Wilson Packia Dhas" userId="050d7d71-3621-4503-95e8-1c9a9d962492" providerId="ADAL" clId="{3FBC77E1-FE42-4F9E-B4B2-3759F3328945}" dt="2026-10-19T10:48:41.763" v="7496"/>
          <ac:spMkLst>
            <pc:docMk/>
            <pc:sldMk cId="1635111214" sldId="832"/>
            <ac:spMk id="9" creationId="{A4146939-65B6-4CF4-A701-05B2E84F54C4}"/>
          </ac:spMkLst>
        </pc:spChg>
        <pc:spChg chg="add mod">
          <ac:chgData name="Stalin Jacob Wilson Packia Dhas" userId="050d7d71-3621-4503-95e8-1c9a9d962492" providerId="ADAL" clId="{3FBC77E1-FE42-4F9E-B4B2-3759F3328945}" dt="2026-10-19T10:48:41.864" v="7506"/>
          <ac:spMkLst>
            <pc:docMk/>
            <pc:sldMk cId="1635111214" sldId="832"/>
            <ac:spMk id="10" creationId="{8741F440-B636-44D4-9865-5D55CB45F7E6}"/>
          </ac:spMkLst>
        </pc:spChg>
        <pc:spChg chg="add mod">
          <ac:chgData name="Stalin Jacob Wilson Packia Dhas" userId="050d7d71-3621-4503-95e8-1c9a9d962492" providerId="ADAL" clId="{3FBC77E1-FE42-4F9E-B4B2-3759F3328945}" dt="2026-10-19T10:48:41.864" v="7515"/>
          <ac:spMkLst>
            <pc:docMk/>
            <pc:sldMk cId="1635111214" sldId="832"/>
            <ac:spMk id="11" creationId="{6CC43A09-E185-412F-B4B0-C96AC845C56C}"/>
          </ac:spMkLst>
        </pc:spChg>
        <pc:spChg chg="add mod">
          <ac:chgData name="Stalin Jacob Wilson Packia Dhas" userId="050d7d71-3621-4503-95e8-1c9a9d962492" providerId="ADAL" clId="{3FBC77E1-FE42-4F9E-B4B2-3759F3328945}" dt="2026-10-19T10:48:41.872" v="7526"/>
          <ac:spMkLst>
            <pc:docMk/>
            <pc:sldMk cId="1635111214" sldId="832"/>
            <ac:spMk id="12" creationId="{01D2F05B-5336-4A7A-A108-D51C5EA46260}"/>
          </ac:spMkLst>
        </pc:spChg>
        <pc:spChg chg="add mod">
          <ac:chgData name="Stalin Jacob Wilson Packia Dhas" userId="050d7d71-3621-4503-95e8-1c9a9d962492" providerId="ADAL" clId="{3FBC77E1-FE42-4F9E-B4B2-3759F3328945}" dt="2026-10-19T10:48:41.876" v="7536"/>
          <ac:spMkLst>
            <pc:docMk/>
            <pc:sldMk cId="1635111214" sldId="832"/>
            <ac:spMk id="13" creationId="{2C7EFE0A-0D0E-4BA0-8583-D46BA7F7BF6E}"/>
          </ac:spMkLst>
        </pc:spChg>
        <pc:spChg chg="add mod">
          <ac:chgData name="Stalin Jacob Wilson Packia Dhas" userId="050d7d71-3621-4503-95e8-1c9a9d962492" providerId="ADAL" clId="{3FBC77E1-FE42-4F9E-B4B2-3759F3328945}" dt="2026-10-19T10:48:41.880" v="7546"/>
          <ac:spMkLst>
            <pc:docMk/>
            <pc:sldMk cId="1635111214" sldId="832"/>
            <ac:spMk id="14" creationId="{EB99258D-840B-4A20-AAD1-739BE323AC09}"/>
          </ac:spMkLst>
        </pc:spChg>
        <pc:spChg chg="add mod">
          <ac:chgData name="Stalin Jacob Wilson Packia Dhas" userId="050d7d71-3621-4503-95e8-1c9a9d962492" providerId="ADAL" clId="{3FBC77E1-FE42-4F9E-B4B2-3759F3328945}" dt="2026-10-19T10:48:41.880" v="7555"/>
          <ac:spMkLst>
            <pc:docMk/>
            <pc:sldMk cId="1635111214" sldId="832"/>
            <ac:spMk id="15" creationId="{19007168-D2A7-4230-9CDB-C7ED9E4C1E3B}"/>
          </ac:spMkLst>
        </pc:spChg>
        <pc:spChg chg="add mod">
          <ac:chgData name="Stalin Jacob Wilson Packia Dhas" userId="050d7d71-3621-4503-95e8-1c9a9d962492" providerId="ADAL" clId="{3FBC77E1-FE42-4F9E-B4B2-3759F3328945}" dt="2026-10-19T10:48:41.880" v="7566"/>
          <ac:spMkLst>
            <pc:docMk/>
            <pc:sldMk cId="1635111214" sldId="832"/>
            <ac:spMk id="16" creationId="{CD3D8B0E-301F-495B-9C12-8EC689F265D8}"/>
          </ac:spMkLst>
        </pc:spChg>
        <pc:spChg chg="add mod">
          <ac:chgData name="Stalin Jacob Wilson Packia Dhas" userId="050d7d71-3621-4503-95e8-1c9a9d962492" providerId="ADAL" clId="{3FBC77E1-FE42-4F9E-B4B2-3759F3328945}" dt="2026-10-19T10:48:41.880" v="7576"/>
          <ac:spMkLst>
            <pc:docMk/>
            <pc:sldMk cId="1635111214" sldId="832"/>
            <ac:spMk id="17" creationId="{AA055766-78A7-4D2B-A2D5-BFA9B82391C6}"/>
          </ac:spMkLst>
        </pc:spChg>
        <pc:spChg chg="add mod">
          <ac:chgData name="Stalin Jacob Wilson Packia Dhas" userId="050d7d71-3621-4503-95e8-1c9a9d962492" providerId="ADAL" clId="{3FBC77E1-FE42-4F9E-B4B2-3759F3328945}" dt="2026-10-19T10:48:42.006" v="7592"/>
          <ac:spMkLst>
            <pc:docMk/>
            <pc:sldMk cId="1635111214" sldId="832"/>
            <ac:spMk id="18" creationId="{5BD79D07-0E53-4D66-A9E5-28E2B909F574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4.927" v="11378" actId="47"/>
        <pc:sldMkLst>
          <pc:docMk/>
          <pc:sldMk cId="2195593592" sldId="833"/>
        </pc:sldMkLst>
        <pc:spChg chg="mod">
          <ac:chgData name="Stalin Jacob Wilson Packia Dhas" userId="050d7d71-3621-4503-95e8-1c9a9d962492" providerId="ADAL" clId="{3FBC77E1-FE42-4F9E-B4B2-3759F3328945}" dt="2026-10-19T11:06:30.179" v="10099" actId="1076"/>
          <ac:spMkLst>
            <pc:docMk/>
            <pc:sldMk cId="2195593592" sldId="83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50.664" v="7597"/>
          <ac:spMkLst>
            <pc:docMk/>
            <pc:sldMk cId="2195593592" sldId="83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50.763" v="7608"/>
          <ac:spMkLst>
            <pc:docMk/>
            <pc:sldMk cId="2195593592" sldId="833"/>
            <ac:spMk id="4" creationId="{C22398E2-B0DC-4EF8-88A9-D0B674873F71}"/>
          </ac:spMkLst>
        </pc:spChg>
        <pc:spChg chg="add mod">
          <ac:chgData name="Stalin Jacob Wilson Packia Dhas" userId="050d7d71-3621-4503-95e8-1c9a9d962492" providerId="ADAL" clId="{3FBC77E1-FE42-4F9E-B4B2-3759F3328945}" dt="2026-10-19T10:48:50.822" v="7620"/>
          <ac:spMkLst>
            <pc:docMk/>
            <pc:sldMk cId="2195593592" sldId="833"/>
            <ac:spMk id="5" creationId="{7C46A3D4-F174-4D96-B9E7-202789AEDDB3}"/>
          </ac:spMkLst>
        </pc:spChg>
        <pc:spChg chg="add mod">
          <ac:chgData name="Stalin Jacob Wilson Packia Dhas" userId="050d7d71-3621-4503-95e8-1c9a9d962492" providerId="ADAL" clId="{3FBC77E1-FE42-4F9E-B4B2-3759F3328945}" dt="2026-10-19T10:48:50.864" v="7627"/>
          <ac:spMkLst>
            <pc:docMk/>
            <pc:sldMk cId="2195593592" sldId="833"/>
            <ac:spMk id="6" creationId="{88D339F3-EE8B-4C0B-82BB-B550605E9DC0}"/>
          </ac:spMkLst>
        </pc:spChg>
        <pc:spChg chg="add mod">
          <ac:chgData name="Stalin Jacob Wilson Packia Dhas" userId="050d7d71-3621-4503-95e8-1c9a9d962492" providerId="ADAL" clId="{3FBC77E1-FE42-4F9E-B4B2-3759F3328945}" dt="2026-10-19T10:48:50.906" v="7634"/>
          <ac:spMkLst>
            <pc:docMk/>
            <pc:sldMk cId="2195593592" sldId="833"/>
            <ac:spMk id="7" creationId="{D30654D5-64A0-4A91-82D4-4AE1A6D9D7CF}"/>
          </ac:spMkLst>
        </pc:spChg>
        <pc:spChg chg="add mod">
          <ac:chgData name="Stalin Jacob Wilson Packia Dhas" userId="050d7d71-3621-4503-95e8-1c9a9d962492" providerId="ADAL" clId="{3FBC77E1-FE42-4F9E-B4B2-3759F3328945}" dt="2026-10-19T10:48:50.957" v="7643"/>
          <ac:spMkLst>
            <pc:docMk/>
            <pc:sldMk cId="2195593592" sldId="833"/>
            <ac:spMk id="8" creationId="{DC974838-DDD8-4C7E-B1C4-DBBB00CBD025}"/>
          </ac:spMkLst>
        </pc:spChg>
        <pc:spChg chg="add mod">
          <ac:chgData name="Stalin Jacob Wilson Packia Dhas" userId="050d7d71-3621-4503-95e8-1c9a9d962492" providerId="ADAL" clId="{3FBC77E1-FE42-4F9E-B4B2-3759F3328945}" dt="2026-10-19T11:06:25.315" v="10098" actId="1076"/>
          <ac:spMkLst>
            <pc:docMk/>
            <pc:sldMk cId="2195593592" sldId="833"/>
            <ac:spMk id="9" creationId="{627D042A-775E-4956-8C34-E1CC7BDAEEA8}"/>
          </ac:spMkLst>
        </pc:spChg>
        <pc:spChg chg="add mod">
          <ac:chgData name="Stalin Jacob Wilson Packia Dhas" userId="050d7d71-3621-4503-95e8-1c9a9d962492" providerId="ADAL" clId="{3FBC77E1-FE42-4F9E-B4B2-3759F3328945}" dt="2026-10-19T10:48:51.298" v="7657"/>
          <ac:spMkLst>
            <pc:docMk/>
            <pc:sldMk cId="2195593592" sldId="833"/>
            <ac:spMk id="10" creationId="{FEE752BD-EB35-4D1E-A17E-98427B7AEA20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1" creationId="{41C602BC-7B51-4661-9F63-E46276F4D6A7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2" creationId="{BC0480C8-B958-49BC-8C11-EDDAE4C40561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3" creationId="{9E323981-4B2E-4C5B-880B-06E88EDA1E64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4" creationId="{4A1D42F1-0D9E-4343-99F7-5B0DB472B5FC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5" creationId="{4AED476A-5657-4386-86F1-75BC033BF17D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6" creationId="{988F1BC5-B662-4FE4-ACF8-BCBC5B870516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7" creationId="{B55A2A13-EA7A-4ACE-BC17-02DC435D158E}"/>
          </ac:spMkLst>
        </pc:spChg>
        <pc:spChg chg="add mod">
          <ac:chgData name="Stalin Jacob Wilson Packia Dhas" userId="050d7d71-3621-4503-95e8-1c9a9d962492" providerId="ADAL" clId="{3FBC77E1-FE42-4F9E-B4B2-3759F3328945}" dt="2026-10-19T11:06:20.694" v="10097" actId="1076"/>
          <ac:spMkLst>
            <pc:docMk/>
            <pc:sldMk cId="2195593592" sldId="833"/>
            <ac:spMk id="18" creationId="{1801B7D3-D169-4EA4-8FE1-20BF2572623C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5.069" v="11379" actId="47"/>
        <pc:sldMkLst>
          <pc:docMk/>
          <pc:sldMk cId="262131972" sldId="834"/>
        </pc:sldMkLst>
        <pc:spChg chg="mod">
          <ac:chgData name="Stalin Jacob Wilson Packia Dhas" userId="050d7d71-3621-4503-95e8-1c9a9d962492" providerId="ADAL" clId="{3FBC77E1-FE42-4F9E-B4B2-3759F3328945}" dt="2026-10-19T11:07:21.493" v="10133" actId="1076"/>
          <ac:spMkLst>
            <pc:docMk/>
            <pc:sldMk cId="262131972" sldId="83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54.055" v="7742"/>
          <ac:spMkLst>
            <pc:docMk/>
            <pc:sldMk cId="262131972" sldId="83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54.238" v="7753"/>
          <ac:spMkLst>
            <pc:docMk/>
            <pc:sldMk cId="262131972" sldId="834"/>
            <ac:spMk id="4" creationId="{F09EB8E2-7726-4694-A6A5-1DE4930C7573}"/>
          </ac:spMkLst>
        </pc:spChg>
        <pc:spChg chg="add mod">
          <ac:chgData name="Stalin Jacob Wilson Packia Dhas" userId="050d7d71-3621-4503-95e8-1c9a9d962492" providerId="ADAL" clId="{3FBC77E1-FE42-4F9E-B4B2-3759F3328945}" dt="2026-10-19T10:48:54.315" v="7765"/>
          <ac:spMkLst>
            <pc:docMk/>
            <pc:sldMk cId="262131972" sldId="834"/>
            <ac:spMk id="5" creationId="{DEBD6E29-1060-4BCE-ADE2-47770792B59C}"/>
          </ac:spMkLst>
        </pc:spChg>
        <pc:spChg chg="add mod">
          <ac:chgData name="Stalin Jacob Wilson Packia Dhas" userId="050d7d71-3621-4503-95e8-1c9a9d962492" providerId="ADAL" clId="{3FBC77E1-FE42-4F9E-B4B2-3759F3328945}" dt="2026-10-19T10:48:54.355" v="7772"/>
          <ac:spMkLst>
            <pc:docMk/>
            <pc:sldMk cId="262131972" sldId="834"/>
            <ac:spMk id="6" creationId="{34C1C866-22CA-4FF2-BEF8-93FCA9F4E032}"/>
          </ac:spMkLst>
        </pc:spChg>
        <pc:spChg chg="add mod">
          <ac:chgData name="Stalin Jacob Wilson Packia Dhas" userId="050d7d71-3621-4503-95e8-1c9a9d962492" providerId="ADAL" clId="{3FBC77E1-FE42-4F9E-B4B2-3759F3328945}" dt="2026-10-19T10:48:54.398" v="7779"/>
          <ac:spMkLst>
            <pc:docMk/>
            <pc:sldMk cId="262131972" sldId="834"/>
            <ac:spMk id="7" creationId="{F7013706-EBE8-43EE-9BD7-F2782AB6A03D}"/>
          </ac:spMkLst>
        </pc:spChg>
        <pc:spChg chg="add mod">
          <ac:chgData name="Stalin Jacob Wilson Packia Dhas" userId="050d7d71-3621-4503-95e8-1c9a9d962492" providerId="ADAL" clId="{3FBC77E1-FE42-4F9E-B4B2-3759F3328945}" dt="2026-10-19T10:48:54.472" v="7786"/>
          <ac:spMkLst>
            <pc:docMk/>
            <pc:sldMk cId="262131972" sldId="834"/>
            <ac:spMk id="8" creationId="{8EA73DCB-246C-4232-9086-D533EE5D8093}"/>
          </ac:spMkLst>
        </pc:spChg>
        <pc:spChg chg="add mod">
          <ac:chgData name="Stalin Jacob Wilson Packia Dhas" userId="050d7d71-3621-4503-95e8-1c9a9d962492" providerId="ADAL" clId="{3FBC77E1-FE42-4F9E-B4B2-3759F3328945}" dt="2026-10-19T10:48:54.672" v="7793"/>
          <ac:spMkLst>
            <pc:docMk/>
            <pc:sldMk cId="262131972" sldId="834"/>
            <ac:spMk id="9" creationId="{CACB3D01-6679-467A-A274-14CC52C34F6F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0" creationId="{868A0425-171B-4F27-9951-75032EE03B87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1" creationId="{363AE029-0D82-41F0-8011-93CDCB8C9D9B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2" creationId="{42888321-CCDC-475B-A618-BE14A6213E11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3" creationId="{FFA1B9E8-0BF8-432F-9345-1EB17EB7BCFE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4" creationId="{B1FA70CC-3CF7-44E3-A7A3-3A606DADA4EC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5" creationId="{03C8DA97-E667-4356-9C99-E517A87977B7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6" creationId="{CF3DC7A2-6D93-4297-ABAD-42D6FC3BD64D}"/>
          </ac:spMkLst>
        </pc:spChg>
        <pc:spChg chg="add mod">
          <ac:chgData name="Stalin Jacob Wilson Packia Dhas" userId="050d7d71-3621-4503-95e8-1c9a9d962492" providerId="ADAL" clId="{3FBC77E1-FE42-4F9E-B4B2-3759F3328945}" dt="2026-10-19T11:07:17.749" v="10132" actId="1036"/>
          <ac:spMkLst>
            <pc:docMk/>
            <pc:sldMk cId="262131972" sldId="834"/>
            <ac:spMk id="17" creationId="{D160F8DB-7F1C-4538-BAD2-CBC6F66EAFE2}"/>
          </ac:spMkLst>
        </pc:spChg>
        <pc:spChg chg="add mod">
          <ac:chgData name="Stalin Jacob Wilson Packia Dhas" userId="050d7d71-3621-4503-95e8-1c9a9d962492" providerId="ADAL" clId="{3FBC77E1-FE42-4F9E-B4B2-3759F3328945}" dt="2026-10-19T10:48:55.480" v="7889"/>
          <ac:spMkLst>
            <pc:docMk/>
            <pc:sldMk cId="262131972" sldId="834"/>
            <ac:spMk id="18" creationId="{BEB3AA67-321A-4A8D-AEAC-69B4EFC5A435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6.804" v="11380" actId="47"/>
        <pc:sldMkLst>
          <pc:docMk/>
          <pc:sldMk cId="4195704988" sldId="835"/>
        </pc:sldMkLst>
        <pc:spChg chg="mod">
          <ac:chgData name="Stalin Jacob Wilson Packia Dhas" userId="050d7d71-3621-4503-95e8-1c9a9d962492" providerId="ADAL" clId="{3FBC77E1-FE42-4F9E-B4B2-3759F3328945}" dt="2026-10-19T11:07:45.526" v="10137" actId="404"/>
          <ac:spMkLst>
            <pc:docMk/>
            <pc:sldMk cId="4195704988" sldId="83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8:57.980" v="7894"/>
          <ac:spMkLst>
            <pc:docMk/>
            <pc:sldMk cId="4195704988" sldId="83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8:58.072" v="7905"/>
          <ac:spMkLst>
            <pc:docMk/>
            <pc:sldMk cId="4195704988" sldId="835"/>
            <ac:spMk id="4" creationId="{F892EA85-CA8D-4CDA-9A30-B263A29391FE}"/>
          </ac:spMkLst>
        </pc:spChg>
        <pc:spChg chg="add mod">
          <ac:chgData name="Stalin Jacob Wilson Packia Dhas" userId="050d7d71-3621-4503-95e8-1c9a9d962492" providerId="ADAL" clId="{3FBC77E1-FE42-4F9E-B4B2-3759F3328945}" dt="2026-10-19T10:48:58.088" v="7917"/>
          <ac:spMkLst>
            <pc:docMk/>
            <pc:sldMk cId="4195704988" sldId="835"/>
            <ac:spMk id="5" creationId="{0FC72EEA-DBC9-4BBE-B518-E676C3005A07}"/>
          </ac:spMkLst>
        </pc:spChg>
        <pc:spChg chg="add mod">
          <ac:chgData name="Stalin Jacob Wilson Packia Dhas" userId="050d7d71-3621-4503-95e8-1c9a9d962492" providerId="ADAL" clId="{3FBC77E1-FE42-4F9E-B4B2-3759F3328945}" dt="2026-10-19T10:48:58.088" v="7924"/>
          <ac:spMkLst>
            <pc:docMk/>
            <pc:sldMk cId="4195704988" sldId="835"/>
            <ac:spMk id="6" creationId="{5300659E-73CE-4340-BDB7-687065C09347}"/>
          </ac:spMkLst>
        </pc:spChg>
        <pc:spChg chg="add mod">
          <ac:chgData name="Stalin Jacob Wilson Packia Dhas" userId="050d7d71-3621-4503-95e8-1c9a9d962492" providerId="ADAL" clId="{3FBC77E1-FE42-4F9E-B4B2-3759F3328945}" dt="2026-10-19T10:48:58.088" v="7931"/>
          <ac:spMkLst>
            <pc:docMk/>
            <pc:sldMk cId="4195704988" sldId="835"/>
            <ac:spMk id="7" creationId="{58C246BF-A4D0-4AB3-A028-2A3171796986}"/>
          </ac:spMkLst>
        </pc:spChg>
        <pc:spChg chg="add mod">
          <ac:chgData name="Stalin Jacob Wilson Packia Dhas" userId="050d7d71-3621-4503-95e8-1c9a9d962492" providerId="ADAL" clId="{3FBC77E1-FE42-4F9E-B4B2-3759F3328945}" dt="2026-10-19T10:48:58.095" v="7940"/>
          <ac:spMkLst>
            <pc:docMk/>
            <pc:sldMk cId="4195704988" sldId="835"/>
            <ac:spMk id="8" creationId="{3D3CF280-FD96-4845-B482-9E3F2CBDC6A5}"/>
          </ac:spMkLst>
        </pc:spChg>
        <pc:spChg chg="add mod">
          <ac:chgData name="Stalin Jacob Wilson Packia Dhas" userId="050d7d71-3621-4503-95e8-1c9a9d962492" providerId="ADAL" clId="{3FBC77E1-FE42-4F9E-B4B2-3759F3328945}" dt="2026-10-19T10:48:58.155" v="7947"/>
          <ac:spMkLst>
            <pc:docMk/>
            <pc:sldMk cId="4195704988" sldId="835"/>
            <ac:spMk id="9" creationId="{698E338C-F39A-4FF9-8BDD-73A127E603D4}"/>
          </ac:spMkLst>
        </pc:spChg>
        <pc:spChg chg="add mod">
          <ac:chgData name="Stalin Jacob Wilson Packia Dhas" userId="050d7d71-3621-4503-95e8-1c9a9d962492" providerId="ADAL" clId="{3FBC77E1-FE42-4F9E-B4B2-3759F3328945}" dt="2026-10-19T10:48:58.347" v="7954"/>
          <ac:spMkLst>
            <pc:docMk/>
            <pc:sldMk cId="4195704988" sldId="835"/>
            <ac:spMk id="10" creationId="{EB6EE775-9DD0-4450-9315-649AE22DA8CF}"/>
          </ac:spMkLst>
        </pc:spChg>
        <pc:spChg chg="add mod">
          <ac:chgData name="Stalin Jacob Wilson Packia Dhas" userId="050d7d71-3621-4503-95e8-1c9a9d962492" providerId="ADAL" clId="{3FBC77E1-FE42-4F9E-B4B2-3759F3328945}" dt="2026-10-19T10:48:58.488" v="7964"/>
          <ac:spMkLst>
            <pc:docMk/>
            <pc:sldMk cId="4195704988" sldId="835"/>
            <ac:spMk id="11" creationId="{A2F87685-0B9C-4B71-8B26-759880FC3638}"/>
          </ac:spMkLst>
        </pc:spChg>
        <pc:spChg chg="add mod">
          <ac:chgData name="Stalin Jacob Wilson Packia Dhas" userId="050d7d71-3621-4503-95e8-1c9a9d962492" providerId="ADAL" clId="{3FBC77E1-FE42-4F9E-B4B2-3759F3328945}" dt="2026-10-19T10:48:58.488" v="7973"/>
          <ac:spMkLst>
            <pc:docMk/>
            <pc:sldMk cId="4195704988" sldId="835"/>
            <ac:spMk id="12" creationId="{9D7E0193-EC12-4147-B98D-63D30FCFD2CE}"/>
          </ac:spMkLst>
        </pc:spChg>
        <pc:spChg chg="add mod">
          <ac:chgData name="Stalin Jacob Wilson Packia Dhas" userId="050d7d71-3621-4503-95e8-1c9a9d962492" providerId="ADAL" clId="{3FBC77E1-FE42-4F9E-B4B2-3759F3328945}" dt="2026-10-19T10:48:58.497" v="7984"/>
          <ac:spMkLst>
            <pc:docMk/>
            <pc:sldMk cId="4195704988" sldId="835"/>
            <ac:spMk id="13" creationId="{637F6BB5-AB0B-43DC-B4B8-0BB120000A14}"/>
          </ac:spMkLst>
        </pc:spChg>
        <pc:spChg chg="add mod">
          <ac:chgData name="Stalin Jacob Wilson Packia Dhas" userId="050d7d71-3621-4503-95e8-1c9a9d962492" providerId="ADAL" clId="{3FBC77E1-FE42-4F9E-B4B2-3759F3328945}" dt="2026-10-19T10:48:58.497" v="7994"/>
          <ac:spMkLst>
            <pc:docMk/>
            <pc:sldMk cId="4195704988" sldId="835"/>
            <ac:spMk id="14" creationId="{A721C60B-5581-4A27-9548-C62A4F1F71A0}"/>
          </ac:spMkLst>
        </pc:spChg>
        <pc:spChg chg="add mod">
          <ac:chgData name="Stalin Jacob Wilson Packia Dhas" userId="050d7d71-3621-4503-95e8-1c9a9d962492" providerId="ADAL" clId="{3FBC77E1-FE42-4F9E-B4B2-3759F3328945}" dt="2026-10-19T10:48:58.497" v="8004"/>
          <ac:spMkLst>
            <pc:docMk/>
            <pc:sldMk cId="4195704988" sldId="835"/>
            <ac:spMk id="15" creationId="{54E3BE55-5F2B-4DCD-923B-8DFD8D4747E5}"/>
          </ac:spMkLst>
        </pc:spChg>
        <pc:spChg chg="add mod">
          <ac:chgData name="Stalin Jacob Wilson Packia Dhas" userId="050d7d71-3621-4503-95e8-1c9a9d962492" providerId="ADAL" clId="{3FBC77E1-FE42-4F9E-B4B2-3759F3328945}" dt="2026-10-19T10:48:58.505" v="8013"/>
          <ac:spMkLst>
            <pc:docMk/>
            <pc:sldMk cId="4195704988" sldId="835"/>
            <ac:spMk id="16" creationId="{12086C73-9183-4329-98BE-7ACD6B99C35C}"/>
          </ac:spMkLst>
        </pc:spChg>
        <pc:spChg chg="add mod">
          <ac:chgData name="Stalin Jacob Wilson Packia Dhas" userId="050d7d71-3621-4503-95e8-1c9a9d962492" providerId="ADAL" clId="{3FBC77E1-FE42-4F9E-B4B2-3759F3328945}" dt="2026-10-19T10:48:58.505" v="8024"/>
          <ac:spMkLst>
            <pc:docMk/>
            <pc:sldMk cId="4195704988" sldId="835"/>
            <ac:spMk id="17" creationId="{54CDFA1A-DEF6-476A-91F6-93124E32E137}"/>
          </ac:spMkLst>
        </pc:spChg>
        <pc:spChg chg="add mod">
          <ac:chgData name="Stalin Jacob Wilson Packia Dhas" userId="050d7d71-3621-4503-95e8-1c9a9d962492" providerId="ADAL" clId="{3FBC77E1-FE42-4F9E-B4B2-3759F3328945}" dt="2026-10-19T10:48:58.513" v="8034"/>
          <ac:spMkLst>
            <pc:docMk/>
            <pc:sldMk cId="4195704988" sldId="835"/>
            <ac:spMk id="18" creationId="{35EB2B05-258B-4EC4-93FE-D99E3057763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10-21T06:53:07.420" v="11381" actId="47"/>
        <pc:sldMkLst>
          <pc:docMk/>
          <pc:sldMk cId="1740533477" sldId="836"/>
        </pc:sldMkLst>
        <pc:spChg chg="mod">
          <ac:chgData name="Stalin Jacob Wilson Packia Dhas" userId="050d7d71-3621-4503-95e8-1c9a9d962492" providerId="ADAL" clId="{3FBC77E1-FE42-4F9E-B4B2-3759F3328945}" dt="2026-10-19T11:07:55.194" v="10139" actId="404"/>
          <ac:spMkLst>
            <pc:docMk/>
            <pc:sldMk cId="1740533477" sldId="83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9:00.622" v="8039"/>
          <ac:spMkLst>
            <pc:docMk/>
            <pc:sldMk cId="1740533477" sldId="83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9:00.813" v="8050"/>
          <ac:spMkLst>
            <pc:docMk/>
            <pc:sldMk cId="1740533477" sldId="836"/>
            <ac:spMk id="4" creationId="{89A3C577-7FE3-4574-9AB1-91D5AA1C4131}"/>
          </ac:spMkLst>
        </pc:spChg>
        <pc:spChg chg="add mod">
          <ac:chgData name="Stalin Jacob Wilson Packia Dhas" userId="050d7d71-3621-4503-95e8-1c9a9d962492" providerId="ADAL" clId="{3FBC77E1-FE42-4F9E-B4B2-3759F3328945}" dt="2026-10-19T10:49:00.880" v="8062"/>
          <ac:spMkLst>
            <pc:docMk/>
            <pc:sldMk cId="1740533477" sldId="836"/>
            <ac:spMk id="5" creationId="{307C3DD3-1D17-4768-B840-1667144264CA}"/>
          </ac:spMkLst>
        </pc:spChg>
        <pc:spChg chg="add mod">
          <ac:chgData name="Stalin Jacob Wilson Packia Dhas" userId="050d7d71-3621-4503-95e8-1c9a9d962492" providerId="ADAL" clId="{3FBC77E1-FE42-4F9E-B4B2-3759F3328945}" dt="2026-10-19T10:49:00.930" v="8069"/>
          <ac:spMkLst>
            <pc:docMk/>
            <pc:sldMk cId="1740533477" sldId="836"/>
            <ac:spMk id="6" creationId="{DDBD3F42-E685-4D70-BB0B-8CF1524864C0}"/>
          </ac:spMkLst>
        </pc:spChg>
        <pc:spChg chg="add mod">
          <ac:chgData name="Stalin Jacob Wilson Packia Dhas" userId="050d7d71-3621-4503-95e8-1c9a9d962492" providerId="ADAL" clId="{3FBC77E1-FE42-4F9E-B4B2-3759F3328945}" dt="2026-10-19T10:49:00.972" v="8076"/>
          <ac:spMkLst>
            <pc:docMk/>
            <pc:sldMk cId="1740533477" sldId="836"/>
            <ac:spMk id="7" creationId="{63E0007A-9806-4FB2-9FDE-87ACD53B7749}"/>
          </ac:spMkLst>
        </pc:spChg>
        <pc:spChg chg="add mod">
          <ac:chgData name="Stalin Jacob Wilson Packia Dhas" userId="050d7d71-3621-4503-95e8-1c9a9d962492" providerId="ADAL" clId="{3FBC77E1-FE42-4F9E-B4B2-3759F3328945}" dt="2026-10-19T10:49:01.138" v="8083"/>
          <ac:spMkLst>
            <pc:docMk/>
            <pc:sldMk cId="1740533477" sldId="836"/>
            <ac:spMk id="8" creationId="{913EE1BD-A9E9-423F-905D-CD467F5E43D7}"/>
          </ac:spMkLst>
        </pc:spChg>
        <pc:spChg chg="add mod">
          <ac:chgData name="Stalin Jacob Wilson Packia Dhas" userId="050d7d71-3621-4503-95e8-1c9a9d962492" providerId="ADAL" clId="{3FBC77E1-FE42-4F9E-B4B2-3759F3328945}" dt="2026-10-19T10:49:01.263" v="8090"/>
          <ac:spMkLst>
            <pc:docMk/>
            <pc:sldMk cId="1740533477" sldId="836"/>
            <ac:spMk id="9" creationId="{AE207D80-2BBF-42FD-8210-B276F23A1B39}"/>
          </ac:spMkLst>
        </pc:spChg>
        <pc:spChg chg="add mod">
          <ac:chgData name="Stalin Jacob Wilson Packia Dhas" userId="050d7d71-3621-4503-95e8-1c9a9d962492" providerId="ADAL" clId="{3FBC77E1-FE42-4F9E-B4B2-3759F3328945}" dt="2026-10-19T10:49:01.480" v="8100"/>
          <ac:spMkLst>
            <pc:docMk/>
            <pc:sldMk cId="1740533477" sldId="836"/>
            <ac:spMk id="10" creationId="{F8733390-D6A3-48BA-B938-4742E2E83BAE}"/>
          </ac:spMkLst>
        </pc:spChg>
        <pc:spChg chg="add mod">
          <ac:chgData name="Stalin Jacob Wilson Packia Dhas" userId="050d7d71-3621-4503-95e8-1c9a9d962492" providerId="ADAL" clId="{3FBC77E1-FE42-4F9E-B4B2-3759F3328945}" dt="2026-10-19T10:49:01.538" v="8109"/>
          <ac:spMkLst>
            <pc:docMk/>
            <pc:sldMk cId="1740533477" sldId="836"/>
            <ac:spMk id="11" creationId="{3742D4A6-3CA3-43A1-8633-A5552901689E}"/>
          </ac:spMkLst>
        </pc:spChg>
        <pc:spChg chg="add mod">
          <ac:chgData name="Stalin Jacob Wilson Packia Dhas" userId="050d7d71-3621-4503-95e8-1c9a9d962492" providerId="ADAL" clId="{3FBC77E1-FE42-4F9E-B4B2-3759F3328945}" dt="2026-10-19T10:49:01.605" v="8120"/>
          <ac:spMkLst>
            <pc:docMk/>
            <pc:sldMk cId="1740533477" sldId="836"/>
            <ac:spMk id="12" creationId="{988A3390-B98B-48BA-B91B-3C5890440AEA}"/>
          </ac:spMkLst>
        </pc:spChg>
        <pc:spChg chg="add mod">
          <ac:chgData name="Stalin Jacob Wilson Packia Dhas" userId="050d7d71-3621-4503-95e8-1c9a9d962492" providerId="ADAL" clId="{3FBC77E1-FE42-4F9E-B4B2-3759F3328945}" dt="2026-10-19T10:49:01.672" v="8130"/>
          <ac:spMkLst>
            <pc:docMk/>
            <pc:sldMk cId="1740533477" sldId="836"/>
            <ac:spMk id="13" creationId="{12064D7D-E68E-44C5-AFF7-979A5ADEEF1C}"/>
          </ac:spMkLst>
        </pc:spChg>
        <pc:spChg chg="add mod">
          <ac:chgData name="Stalin Jacob Wilson Packia Dhas" userId="050d7d71-3621-4503-95e8-1c9a9d962492" providerId="ADAL" clId="{3FBC77E1-FE42-4F9E-B4B2-3759F3328945}" dt="2026-10-19T10:49:01.721" v="8140"/>
          <ac:spMkLst>
            <pc:docMk/>
            <pc:sldMk cId="1740533477" sldId="836"/>
            <ac:spMk id="14" creationId="{9DCD3805-99C8-49CF-8837-0307F3F7ACDD}"/>
          </ac:spMkLst>
        </pc:spChg>
        <pc:spChg chg="add mod">
          <ac:chgData name="Stalin Jacob Wilson Packia Dhas" userId="050d7d71-3621-4503-95e8-1c9a9d962492" providerId="ADAL" clId="{3FBC77E1-FE42-4F9E-B4B2-3759F3328945}" dt="2026-10-19T10:49:01.800" v="8149"/>
          <ac:spMkLst>
            <pc:docMk/>
            <pc:sldMk cId="1740533477" sldId="836"/>
            <ac:spMk id="15" creationId="{F2D7E530-2490-46F2-B9F2-13A506B7B5B9}"/>
          </ac:spMkLst>
        </pc:spChg>
        <pc:spChg chg="add mod">
          <ac:chgData name="Stalin Jacob Wilson Packia Dhas" userId="050d7d71-3621-4503-95e8-1c9a9d962492" providerId="ADAL" clId="{3FBC77E1-FE42-4F9E-B4B2-3759F3328945}" dt="2026-10-19T10:49:01.863" v="8160"/>
          <ac:spMkLst>
            <pc:docMk/>
            <pc:sldMk cId="1740533477" sldId="836"/>
            <ac:spMk id="16" creationId="{E6E85488-D4BC-4E19-B724-FE79004042C9}"/>
          </ac:spMkLst>
        </pc:spChg>
        <pc:spChg chg="add mod">
          <ac:chgData name="Stalin Jacob Wilson Packia Dhas" userId="050d7d71-3621-4503-95e8-1c9a9d962492" providerId="ADAL" clId="{3FBC77E1-FE42-4F9E-B4B2-3759F3328945}" dt="2026-10-19T10:49:01.929" v="8170"/>
          <ac:spMkLst>
            <pc:docMk/>
            <pc:sldMk cId="1740533477" sldId="836"/>
            <ac:spMk id="17" creationId="{3438B2BE-BC2D-4948-8D6C-0FF4DC3D5886}"/>
          </ac:spMkLst>
        </pc:spChg>
        <pc:spChg chg="add mod">
          <ac:chgData name="Stalin Jacob Wilson Packia Dhas" userId="050d7d71-3621-4503-95e8-1c9a9d962492" providerId="ADAL" clId="{3FBC77E1-FE42-4F9E-B4B2-3759F3328945}" dt="2026-10-19T10:49:02.147" v="8186"/>
          <ac:spMkLst>
            <pc:docMk/>
            <pc:sldMk cId="1740533477" sldId="836"/>
            <ac:spMk id="18" creationId="{C686FF32-600F-46D9-9FD5-8E6EEAFD1661}"/>
          </ac:spMkLst>
        </pc:spChg>
      </pc:sldChg>
      <pc:sldChg chg="addSp modSp add del mod modNotesTx">
        <pc:chgData name="Stalin Jacob Wilson Packia Dhas" userId="050d7d71-3621-4503-95e8-1c9a9d962492" providerId="ADAL" clId="{3FBC77E1-FE42-4F9E-B4B2-3759F3328945}" dt="2026-10-21T06:53:08.008" v="11382" actId="47"/>
        <pc:sldMkLst>
          <pc:docMk/>
          <pc:sldMk cId="2818503657" sldId="837"/>
        </pc:sldMkLst>
        <pc:spChg chg="mod">
          <ac:chgData name="Stalin Jacob Wilson Packia Dhas" userId="050d7d71-3621-4503-95e8-1c9a9d962492" providerId="ADAL" clId="{3FBC77E1-FE42-4F9E-B4B2-3759F3328945}" dt="2026-10-19T11:08:01.123" v="10140" actId="1076"/>
          <ac:spMkLst>
            <pc:docMk/>
            <pc:sldMk cId="2818503657" sldId="83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9:11.789" v="8191"/>
          <ac:spMkLst>
            <pc:docMk/>
            <pc:sldMk cId="2818503657" sldId="83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9:11.889" v="8202"/>
          <ac:spMkLst>
            <pc:docMk/>
            <pc:sldMk cId="2818503657" sldId="837"/>
            <ac:spMk id="4" creationId="{EFB60838-399B-45CE-B546-36FD8D2C790B}"/>
          </ac:spMkLst>
        </pc:spChg>
        <pc:spChg chg="add mod">
          <ac:chgData name="Stalin Jacob Wilson Packia Dhas" userId="050d7d71-3621-4503-95e8-1c9a9d962492" providerId="ADAL" clId="{3FBC77E1-FE42-4F9E-B4B2-3759F3328945}" dt="2026-10-19T10:49:11.955" v="8214"/>
          <ac:spMkLst>
            <pc:docMk/>
            <pc:sldMk cId="2818503657" sldId="837"/>
            <ac:spMk id="5" creationId="{9B6D501C-3AA4-4A5D-8C6A-314C34DA1C70}"/>
          </ac:spMkLst>
        </pc:spChg>
        <pc:spChg chg="add mod">
          <ac:chgData name="Stalin Jacob Wilson Packia Dhas" userId="050d7d71-3621-4503-95e8-1c9a9d962492" providerId="ADAL" clId="{3FBC77E1-FE42-4F9E-B4B2-3759F3328945}" dt="2026-10-19T10:49:12.005" v="8221"/>
          <ac:spMkLst>
            <pc:docMk/>
            <pc:sldMk cId="2818503657" sldId="837"/>
            <ac:spMk id="6" creationId="{80779E66-051E-4460-B878-C90912C5E32E}"/>
          </ac:spMkLst>
        </pc:spChg>
        <pc:spChg chg="add mod">
          <ac:chgData name="Stalin Jacob Wilson Packia Dhas" userId="050d7d71-3621-4503-95e8-1c9a9d962492" providerId="ADAL" clId="{3FBC77E1-FE42-4F9E-B4B2-3759F3328945}" dt="2026-10-19T10:49:12.047" v="8228"/>
          <ac:spMkLst>
            <pc:docMk/>
            <pc:sldMk cId="2818503657" sldId="837"/>
            <ac:spMk id="7" creationId="{FC94748B-09C5-42F0-A12A-5E03BD72B3A5}"/>
          </ac:spMkLst>
        </pc:spChg>
        <pc:spChg chg="add mod">
          <ac:chgData name="Stalin Jacob Wilson Packia Dhas" userId="050d7d71-3621-4503-95e8-1c9a9d962492" providerId="ADAL" clId="{3FBC77E1-FE42-4F9E-B4B2-3759F3328945}" dt="2026-10-19T10:49:12.096" v="8237"/>
          <ac:spMkLst>
            <pc:docMk/>
            <pc:sldMk cId="2818503657" sldId="837"/>
            <ac:spMk id="8" creationId="{E1707B09-6E89-4987-8591-C1F969EB26CC}"/>
          </ac:spMkLst>
        </pc:spChg>
        <pc:spChg chg="add mod">
          <ac:chgData name="Stalin Jacob Wilson Packia Dhas" userId="050d7d71-3621-4503-95e8-1c9a9d962492" providerId="ADAL" clId="{3FBC77E1-FE42-4F9E-B4B2-3759F3328945}" dt="2026-10-19T10:49:12.205" v="8244"/>
          <ac:spMkLst>
            <pc:docMk/>
            <pc:sldMk cId="2818503657" sldId="837"/>
            <ac:spMk id="9" creationId="{411933CE-5601-48E8-B67A-42CDBCB63DEE}"/>
          </ac:spMkLst>
        </pc:spChg>
        <pc:spChg chg="add mod">
          <ac:chgData name="Stalin Jacob Wilson Packia Dhas" userId="050d7d71-3621-4503-95e8-1c9a9d962492" providerId="ADAL" clId="{3FBC77E1-FE42-4F9E-B4B2-3759F3328945}" dt="2026-10-19T10:49:12.364" v="8251"/>
          <ac:spMkLst>
            <pc:docMk/>
            <pc:sldMk cId="2818503657" sldId="837"/>
            <ac:spMk id="10" creationId="{78B547F7-FC90-4374-BF0A-F6AF3C9BC2CD}"/>
          </ac:spMkLst>
        </pc:spChg>
        <pc:spChg chg="add mod">
          <ac:chgData name="Stalin Jacob Wilson Packia Dhas" userId="050d7d71-3621-4503-95e8-1c9a9d962492" providerId="ADAL" clId="{3FBC77E1-FE42-4F9E-B4B2-3759F3328945}" dt="2026-10-19T10:49:45.288" v="9294"/>
          <ac:spMkLst>
            <pc:docMk/>
            <pc:sldMk cId="2818503657" sldId="837"/>
            <ac:spMk id="11" creationId="{517DF0C1-E2A2-491A-93E3-6D8B7C30E579}"/>
          </ac:spMkLst>
        </pc:spChg>
        <pc:spChg chg="add mod">
          <ac:chgData name="Stalin Jacob Wilson Packia Dhas" userId="050d7d71-3621-4503-95e8-1c9a9d962492" providerId="ADAL" clId="{3FBC77E1-FE42-4F9E-B4B2-3759F3328945}" dt="2026-10-19T10:49:12.597" v="8271"/>
          <ac:spMkLst>
            <pc:docMk/>
            <pc:sldMk cId="2818503657" sldId="837"/>
            <ac:spMk id="12" creationId="{F63D466C-D33D-4B18-B8C1-2CA6D189511F}"/>
          </ac:spMkLst>
        </pc:spChg>
        <pc:spChg chg="add mod">
          <ac:chgData name="Stalin Jacob Wilson Packia Dhas" userId="050d7d71-3621-4503-95e8-1c9a9d962492" providerId="ADAL" clId="{3FBC77E1-FE42-4F9E-B4B2-3759F3328945}" dt="2026-10-19T10:49:12.639" v="8279"/>
          <ac:spMkLst>
            <pc:docMk/>
            <pc:sldMk cId="2818503657" sldId="837"/>
            <ac:spMk id="13" creationId="{E8DD6052-293A-4B6B-BA23-582DAE31D3DD}"/>
          </ac:spMkLst>
        </pc:spChg>
        <pc:spChg chg="add mod">
          <ac:chgData name="Stalin Jacob Wilson Packia Dhas" userId="050d7d71-3621-4503-95e8-1c9a9d962492" providerId="ADAL" clId="{3FBC77E1-FE42-4F9E-B4B2-3759F3328945}" dt="2026-10-19T10:49:12.939" v="8293"/>
          <ac:spMkLst>
            <pc:docMk/>
            <pc:sldMk cId="2818503657" sldId="837"/>
            <ac:spMk id="15" creationId="{84510A22-A540-45E3-8ECC-66B92509D880}"/>
          </ac:spMkLst>
        </pc:spChg>
        <pc:spChg chg="add mod">
          <ac:chgData name="Stalin Jacob Wilson Packia Dhas" userId="050d7d71-3621-4503-95e8-1c9a9d962492" providerId="ADAL" clId="{3FBC77E1-FE42-4F9E-B4B2-3759F3328945}" dt="2026-10-19T10:49:12.997" v="8301"/>
          <ac:spMkLst>
            <pc:docMk/>
            <pc:sldMk cId="2818503657" sldId="837"/>
            <ac:spMk id="16" creationId="{CE68935A-7819-4BEA-B492-B0279E847A4E}"/>
          </ac:spMkLst>
        </pc:spChg>
        <pc:spChg chg="add mod">
          <ac:chgData name="Stalin Jacob Wilson Packia Dhas" userId="050d7d71-3621-4503-95e8-1c9a9d962492" providerId="ADAL" clId="{3FBC77E1-FE42-4F9E-B4B2-3759F3328945}" dt="2026-10-19T10:49:13.271" v="8315"/>
          <ac:spMkLst>
            <pc:docMk/>
            <pc:sldMk cId="2818503657" sldId="837"/>
            <ac:spMk id="18" creationId="{B90CCB25-14DB-4A57-AD8F-BC9BC8B6FD53}"/>
          </ac:spMkLst>
        </pc:spChg>
        <pc:spChg chg="add mod">
          <ac:chgData name="Stalin Jacob Wilson Packia Dhas" userId="050d7d71-3621-4503-95e8-1c9a9d962492" providerId="ADAL" clId="{3FBC77E1-FE42-4F9E-B4B2-3759F3328945}" dt="2026-10-19T10:49:13.322" v="8323"/>
          <ac:spMkLst>
            <pc:docMk/>
            <pc:sldMk cId="2818503657" sldId="837"/>
            <ac:spMk id="19" creationId="{AA04CFF8-25C1-4FA1-B690-9E5D38052F17}"/>
          </ac:spMkLst>
        </pc:spChg>
        <pc:spChg chg="add mod">
          <ac:chgData name="Stalin Jacob Wilson Packia Dhas" userId="050d7d71-3621-4503-95e8-1c9a9d962492" providerId="ADAL" clId="{3FBC77E1-FE42-4F9E-B4B2-3759F3328945}" dt="2026-10-19T10:49:13.572" v="8337"/>
          <ac:spMkLst>
            <pc:docMk/>
            <pc:sldMk cId="2818503657" sldId="837"/>
            <ac:spMk id="21" creationId="{E1DE9F24-6ADA-4D68-83FD-83C404E7DE81}"/>
          </ac:spMkLst>
        </pc:spChg>
        <pc:spChg chg="add mod">
          <ac:chgData name="Stalin Jacob Wilson Packia Dhas" userId="050d7d71-3621-4503-95e8-1c9a9d962492" providerId="ADAL" clId="{3FBC77E1-FE42-4F9E-B4B2-3759F3328945}" dt="2026-10-19T10:49:13.622" v="8345"/>
          <ac:spMkLst>
            <pc:docMk/>
            <pc:sldMk cId="2818503657" sldId="837"/>
            <ac:spMk id="22" creationId="{39191313-C8C4-49DB-96D2-8BA6BE305DEE}"/>
          </ac:spMkLst>
        </pc:spChg>
        <pc:spChg chg="add mod">
          <ac:chgData name="Stalin Jacob Wilson Packia Dhas" userId="050d7d71-3621-4503-95e8-1c9a9d962492" providerId="ADAL" clId="{3FBC77E1-FE42-4F9E-B4B2-3759F3328945}" dt="2026-10-19T10:49:13.897" v="8359"/>
          <ac:spMkLst>
            <pc:docMk/>
            <pc:sldMk cId="2818503657" sldId="837"/>
            <ac:spMk id="24" creationId="{501C7D97-11C8-4DC7-8BEE-A0CD453A9F36}"/>
          </ac:spMkLst>
        </pc:spChg>
        <pc:spChg chg="add mod">
          <ac:chgData name="Stalin Jacob Wilson Packia Dhas" userId="050d7d71-3621-4503-95e8-1c9a9d962492" providerId="ADAL" clId="{3FBC77E1-FE42-4F9E-B4B2-3759F3328945}" dt="2026-10-19T10:49:13.938" v="8367"/>
          <ac:spMkLst>
            <pc:docMk/>
            <pc:sldMk cId="2818503657" sldId="837"/>
            <ac:spMk id="25" creationId="{111ADBB5-4ED0-4052-A7F8-B9985363F76C}"/>
          </ac:spMkLst>
        </pc:spChg>
        <pc:spChg chg="add mod">
          <ac:chgData name="Stalin Jacob Wilson Packia Dhas" userId="050d7d71-3621-4503-95e8-1c9a9d962492" providerId="ADAL" clId="{3FBC77E1-FE42-4F9E-B4B2-3759F3328945}" dt="2026-10-19T10:50:05.443" v="9912"/>
          <ac:spMkLst>
            <pc:docMk/>
            <pc:sldMk cId="2818503657" sldId="837"/>
            <ac:spMk id="27" creationId="{493252D4-C439-479D-85B4-E2A2334C9341}"/>
          </ac:spMkLst>
        </pc:spChg>
        <pc:spChg chg="add mod">
          <ac:chgData name="Stalin Jacob Wilson Packia Dhas" userId="050d7d71-3621-4503-95e8-1c9a9d962492" providerId="ADAL" clId="{3FBC77E1-FE42-4F9E-B4B2-3759F3328945}" dt="2026-10-19T10:50:05.435" v="9911"/>
          <ac:spMkLst>
            <pc:docMk/>
            <pc:sldMk cId="2818503657" sldId="837"/>
            <ac:spMk id="28" creationId="{4032DB27-E786-47CA-B1A3-5B6B0F077145}"/>
          </ac:spMkLst>
        </pc:spChg>
        <pc:spChg chg="add mod">
          <ac:chgData name="Stalin Jacob Wilson Packia Dhas" userId="050d7d71-3621-4503-95e8-1c9a9d962492" providerId="ADAL" clId="{3FBC77E1-FE42-4F9E-B4B2-3759F3328945}" dt="2026-10-19T10:49:58.449" v="9849"/>
          <ac:spMkLst>
            <pc:docMk/>
            <pc:sldMk cId="2818503657" sldId="837"/>
            <ac:spMk id="30" creationId="{E37CEED3-4470-4227-91C5-72E26CD45953}"/>
          </ac:spMkLst>
        </pc:spChg>
        <pc:spChg chg="add mod">
          <ac:chgData name="Stalin Jacob Wilson Packia Dhas" userId="050d7d71-3621-4503-95e8-1c9a9d962492" providerId="ADAL" clId="{3FBC77E1-FE42-4F9E-B4B2-3759F3328945}" dt="2026-10-19T10:49:58.380" v="9848"/>
          <ac:spMkLst>
            <pc:docMk/>
            <pc:sldMk cId="2818503657" sldId="837"/>
            <ac:spMk id="31" creationId="{0C80790A-3CCA-47BF-8A45-BBB92B757DEF}"/>
          </ac:spMkLst>
        </pc:spChg>
        <pc:spChg chg="add mod">
          <ac:chgData name="Stalin Jacob Wilson Packia Dhas" userId="050d7d71-3621-4503-95e8-1c9a9d962492" providerId="ADAL" clId="{3FBC77E1-FE42-4F9E-B4B2-3759F3328945}" dt="2026-10-19T10:49:58.664" v="9851"/>
          <ac:spMkLst>
            <pc:docMk/>
            <pc:sldMk cId="2818503657" sldId="837"/>
            <ac:spMk id="33" creationId="{7D595155-7B73-4F43-A0B4-B3FC51772A25}"/>
          </ac:spMkLst>
        </pc:spChg>
        <pc:spChg chg="add mod">
          <ac:chgData name="Stalin Jacob Wilson Packia Dhas" userId="050d7d71-3621-4503-95e8-1c9a9d962492" providerId="ADAL" clId="{3FBC77E1-FE42-4F9E-B4B2-3759F3328945}" dt="2026-10-19T10:49:58.588" v="9850"/>
          <ac:spMkLst>
            <pc:docMk/>
            <pc:sldMk cId="2818503657" sldId="837"/>
            <ac:spMk id="34" creationId="{0034DD47-9A7B-422C-A755-043D3D9B7FC0}"/>
          </ac:spMkLst>
        </pc:spChg>
        <pc:spChg chg="add mod">
          <ac:chgData name="Stalin Jacob Wilson Packia Dhas" userId="050d7d71-3621-4503-95e8-1c9a9d962492" providerId="ADAL" clId="{3FBC77E1-FE42-4F9E-B4B2-3759F3328945}" dt="2026-10-19T10:49:58.942" v="9853"/>
          <ac:spMkLst>
            <pc:docMk/>
            <pc:sldMk cId="2818503657" sldId="837"/>
            <ac:spMk id="36" creationId="{77219F24-C480-4A9B-88E3-483A65676AC1}"/>
          </ac:spMkLst>
        </pc:spChg>
        <pc:spChg chg="add mod">
          <ac:chgData name="Stalin Jacob Wilson Packia Dhas" userId="050d7d71-3621-4503-95e8-1c9a9d962492" providerId="ADAL" clId="{3FBC77E1-FE42-4F9E-B4B2-3759F3328945}" dt="2026-10-19T10:49:58.853" v="9852"/>
          <ac:spMkLst>
            <pc:docMk/>
            <pc:sldMk cId="2818503657" sldId="837"/>
            <ac:spMk id="37" creationId="{9434C1A3-52B6-4D46-ABC2-35D5F7F8F56C}"/>
          </ac:spMkLst>
        </pc:spChg>
        <pc:spChg chg="add mod">
          <ac:chgData name="Stalin Jacob Wilson Packia Dhas" userId="050d7d71-3621-4503-95e8-1c9a9d962492" providerId="ADAL" clId="{3FBC77E1-FE42-4F9E-B4B2-3759F3328945}" dt="2026-10-19T10:49:59.141" v="9855"/>
          <ac:spMkLst>
            <pc:docMk/>
            <pc:sldMk cId="2818503657" sldId="837"/>
            <ac:spMk id="39" creationId="{34495607-FEF8-4C2E-B91A-53721D852162}"/>
          </ac:spMkLst>
        </pc:spChg>
        <pc:spChg chg="add mod">
          <ac:chgData name="Stalin Jacob Wilson Packia Dhas" userId="050d7d71-3621-4503-95e8-1c9a9d962492" providerId="ADAL" clId="{3FBC77E1-FE42-4F9E-B4B2-3759F3328945}" dt="2026-10-19T10:49:59.130" v="9854"/>
          <ac:spMkLst>
            <pc:docMk/>
            <pc:sldMk cId="2818503657" sldId="837"/>
            <ac:spMk id="40" creationId="{2C7177CF-0F37-4499-BD94-15FB1D7F7DE7}"/>
          </ac:spMkLst>
        </pc:spChg>
        <pc:spChg chg="add mod">
          <ac:chgData name="Stalin Jacob Wilson Packia Dhas" userId="050d7d71-3621-4503-95e8-1c9a9d962492" providerId="ADAL" clId="{3FBC77E1-FE42-4F9E-B4B2-3759F3328945}" dt="2026-10-19T10:49:59.405" v="9857"/>
          <ac:spMkLst>
            <pc:docMk/>
            <pc:sldMk cId="2818503657" sldId="837"/>
            <ac:spMk id="42" creationId="{58936A35-9F75-445D-A0FE-DB5CD2F35E3D}"/>
          </ac:spMkLst>
        </pc:spChg>
        <pc:spChg chg="add mod">
          <ac:chgData name="Stalin Jacob Wilson Packia Dhas" userId="050d7d71-3621-4503-95e8-1c9a9d962492" providerId="ADAL" clId="{3FBC77E1-FE42-4F9E-B4B2-3759F3328945}" dt="2026-10-19T10:49:59.356" v="9856"/>
          <ac:spMkLst>
            <pc:docMk/>
            <pc:sldMk cId="2818503657" sldId="837"/>
            <ac:spMk id="43" creationId="{3D9D30FA-6515-473D-AA64-9D386C97EE61}"/>
          </ac:spMkLst>
        </pc:spChg>
        <pc:spChg chg="add mod">
          <ac:chgData name="Stalin Jacob Wilson Packia Dhas" userId="050d7d71-3621-4503-95e8-1c9a9d962492" providerId="ADAL" clId="{3FBC77E1-FE42-4F9E-B4B2-3759F3328945}" dt="2026-10-19T10:50:04.305" v="9900"/>
          <ac:spMkLst>
            <pc:docMk/>
            <pc:sldMk cId="2818503657" sldId="837"/>
            <ac:spMk id="45" creationId="{10064317-772E-46C7-BF6F-473230068DE9}"/>
          </ac:spMkLst>
        </pc:spChg>
        <pc:spChg chg="add mod">
          <ac:chgData name="Stalin Jacob Wilson Packia Dhas" userId="050d7d71-3621-4503-95e8-1c9a9d962492" providerId="ADAL" clId="{3FBC77E1-FE42-4F9E-B4B2-3759F3328945}" dt="2026-10-19T10:50:04.297" v="9899"/>
          <ac:spMkLst>
            <pc:docMk/>
            <pc:sldMk cId="2818503657" sldId="837"/>
            <ac:spMk id="46" creationId="{AD5CBA18-23D8-4932-9664-46B29D4BB4E3}"/>
          </ac:spMkLst>
        </pc:spChg>
        <pc:spChg chg="add mod">
          <ac:chgData name="Stalin Jacob Wilson Packia Dhas" userId="050d7d71-3621-4503-95e8-1c9a9d962492" providerId="ADAL" clId="{3FBC77E1-FE42-4F9E-B4B2-3759F3328945}" dt="2026-10-19T10:49:59.689" v="9859"/>
          <ac:spMkLst>
            <pc:docMk/>
            <pc:sldMk cId="2818503657" sldId="837"/>
            <ac:spMk id="48" creationId="{06240938-6BA5-444B-ADB4-587B962903D1}"/>
          </ac:spMkLst>
        </pc:spChg>
        <pc:spChg chg="add mod">
          <ac:chgData name="Stalin Jacob Wilson Packia Dhas" userId="050d7d71-3621-4503-95e8-1c9a9d962492" providerId="ADAL" clId="{3FBC77E1-FE42-4F9E-B4B2-3759F3328945}" dt="2026-10-19T10:49:59.623" v="9858"/>
          <ac:spMkLst>
            <pc:docMk/>
            <pc:sldMk cId="2818503657" sldId="837"/>
            <ac:spMk id="49" creationId="{D234AA9F-7544-49A0-91F2-B0845DC0B404}"/>
          </ac:spMkLst>
        </pc:spChg>
        <pc:spChg chg="add mod">
          <ac:chgData name="Stalin Jacob Wilson Packia Dhas" userId="050d7d71-3621-4503-95e8-1c9a9d962492" providerId="ADAL" clId="{3FBC77E1-FE42-4F9E-B4B2-3759F3328945}" dt="2026-10-19T10:49:59.855" v="9861"/>
          <ac:spMkLst>
            <pc:docMk/>
            <pc:sldMk cId="2818503657" sldId="837"/>
            <ac:spMk id="51" creationId="{1AE9DBAF-C6E3-473B-94AE-375ADA95F688}"/>
          </ac:spMkLst>
        </pc:spChg>
        <pc:spChg chg="add mod">
          <ac:chgData name="Stalin Jacob Wilson Packia Dhas" userId="050d7d71-3621-4503-95e8-1c9a9d962492" providerId="ADAL" clId="{3FBC77E1-FE42-4F9E-B4B2-3759F3328945}" dt="2026-10-19T10:49:59.847" v="9860"/>
          <ac:spMkLst>
            <pc:docMk/>
            <pc:sldMk cId="2818503657" sldId="837"/>
            <ac:spMk id="52" creationId="{9ACCAF09-53E0-492E-9628-BA25BA788690}"/>
          </ac:spMkLst>
        </pc:spChg>
        <pc:spChg chg="add mod">
          <ac:chgData name="Stalin Jacob Wilson Packia Dhas" userId="050d7d71-3621-4503-95e8-1c9a9d962492" providerId="ADAL" clId="{3FBC77E1-FE42-4F9E-B4B2-3759F3328945}" dt="2026-10-19T10:50:00.106" v="9863"/>
          <ac:spMkLst>
            <pc:docMk/>
            <pc:sldMk cId="2818503657" sldId="837"/>
            <ac:spMk id="54" creationId="{9EAF284F-80F4-4A9F-BDCB-7E33EF471F90}"/>
          </ac:spMkLst>
        </pc:spChg>
        <pc:spChg chg="add mod">
          <ac:chgData name="Stalin Jacob Wilson Packia Dhas" userId="050d7d71-3621-4503-95e8-1c9a9d962492" providerId="ADAL" clId="{3FBC77E1-FE42-4F9E-B4B2-3759F3328945}" dt="2026-10-19T10:50:00.079" v="9862"/>
          <ac:spMkLst>
            <pc:docMk/>
            <pc:sldMk cId="2818503657" sldId="837"/>
            <ac:spMk id="55" creationId="{7BE71301-9128-4CF8-8172-B08A55D7FE5A}"/>
          </ac:spMkLst>
        </pc:spChg>
        <pc:spChg chg="add mod">
          <ac:chgData name="Stalin Jacob Wilson Packia Dhas" userId="050d7d71-3621-4503-95e8-1c9a9d962492" providerId="ADAL" clId="{3FBC77E1-FE42-4F9E-B4B2-3759F3328945}" dt="2026-10-19T10:50:00.356" v="9865"/>
          <ac:spMkLst>
            <pc:docMk/>
            <pc:sldMk cId="2818503657" sldId="837"/>
            <ac:spMk id="57" creationId="{3D2A7D7A-CE3A-4FB8-B3E1-3F5D1F109265}"/>
          </ac:spMkLst>
        </pc:spChg>
        <pc:spChg chg="add mod">
          <ac:chgData name="Stalin Jacob Wilson Packia Dhas" userId="050d7d71-3621-4503-95e8-1c9a9d962492" providerId="ADAL" clId="{3FBC77E1-FE42-4F9E-B4B2-3759F3328945}" dt="2026-10-19T10:50:00.312" v="9864"/>
          <ac:spMkLst>
            <pc:docMk/>
            <pc:sldMk cId="2818503657" sldId="837"/>
            <ac:spMk id="58" creationId="{C4B8DDC5-A715-4E61-98B5-9EFB7E470EA9}"/>
          </ac:spMkLst>
        </pc:spChg>
        <pc:spChg chg="add mod">
          <ac:chgData name="Stalin Jacob Wilson Packia Dhas" userId="050d7d71-3621-4503-95e8-1c9a9d962492" providerId="ADAL" clId="{3FBC77E1-FE42-4F9E-B4B2-3759F3328945}" dt="2026-10-19T10:50:00.597" v="9867"/>
          <ac:spMkLst>
            <pc:docMk/>
            <pc:sldMk cId="2818503657" sldId="837"/>
            <ac:spMk id="60" creationId="{CECB1A3C-A9FF-4B12-BA94-4766DC631B2D}"/>
          </ac:spMkLst>
        </pc:spChg>
        <pc:spChg chg="add mod">
          <ac:chgData name="Stalin Jacob Wilson Packia Dhas" userId="050d7d71-3621-4503-95e8-1c9a9d962492" providerId="ADAL" clId="{3FBC77E1-FE42-4F9E-B4B2-3759F3328945}" dt="2026-10-19T10:50:00.530" v="9866"/>
          <ac:spMkLst>
            <pc:docMk/>
            <pc:sldMk cId="2818503657" sldId="837"/>
            <ac:spMk id="61" creationId="{7AE57D6C-8E8A-4377-8ABF-A591164531E0}"/>
          </ac:spMkLst>
        </pc:spChg>
        <pc:spChg chg="add mod">
          <ac:chgData name="Stalin Jacob Wilson Packia Dhas" userId="050d7d71-3621-4503-95e8-1c9a9d962492" providerId="ADAL" clId="{3FBC77E1-FE42-4F9E-B4B2-3759F3328945}" dt="2026-10-19T10:50:04.559" v="9903"/>
          <ac:spMkLst>
            <pc:docMk/>
            <pc:sldMk cId="2818503657" sldId="837"/>
            <ac:spMk id="63" creationId="{456C72FC-E734-4BCA-9251-572E872BE047}"/>
          </ac:spMkLst>
        </pc:spChg>
        <pc:spChg chg="add mod">
          <ac:chgData name="Stalin Jacob Wilson Packia Dhas" userId="050d7d71-3621-4503-95e8-1c9a9d962492" providerId="ADAL" clId="{3FBC77E1-FE42-4F9E-B4B2-3759F3328945}" dt="2026-10-19T10:50:04.555" v="9902"/>
          <ac:spMkLst>
            <pc:docMk/>
            <pc:sldMk cId="2818503657" sldId="837"/>
            <ac:spMk id="64" creationId="{16E16FA9-63BB-4854-B9EC-06AAB3B13C1F}"/>
          </ac:spMkLst>
        </pc:spChg>
        <pc:spChg chg="add mod">
          <ac:chgData name="Stalin Jacob Wilson Packia Dhas" userId="050d7d71-3621-4503-95e8-1c9a9d962492" providerId="ADAL" clId="{3FBC77E1-FE42-4F9E-B4B2-3759F3328945}" dt="2026-10-19T10:50:00.822" v="9869"/>
          <ac:spMkLst>
            <pc:docMk/>
            <pc:sldMk cId="2818503657" sldId="837"/>
            <ac:spMk id="66" creationId="{078D1D78-402A-49E2-85A4-C827E481EF60}"/>
          </ac:spMkLst>
        </pc:spChg>
        <pc:spChg chg="add mod">
          <ac:chgData name="Stalin Jacob Wilson Packia Dhas" userId="050d7d71-3621-4503-95e8-1c9a9d962492" providerId="ADAL" clId="{3FBC77E1-FE42-4F9E-B4B2-3759F3328945}" dt="2026-10-19T10:50:00.815" v="9868"/>
          <ac:spMkLst>
            <pc:docMk/>
            <pc:sldMk cId="2818503657" sldId="837"/>
            <ac:spMk id="67" creationId="{FF131738-66CB-4335-9484-93C1562742B1}"/>
          </ac:spMkLst>
        </pc:spChg>
        <pc:spChg chg="add mod">
          <ac:chgData name="Stalin Jacob Wilson Packia Dhas" userId="050d7d71-3621-4503-95e8-1c9a9d962492" providerId="ADAL" clId="{3FBC77E1-FE42-4F9E-B4B2-3759F3328945}" dt="2026-10-19T10:50:01.063" v="9871"/>
          <ac:spMkLst>
            <pc:docMk/>
            <pc:sldMk cId="2818503657" sldId="837"/>
            <ac:spMk id="69" creationId="{5C4643BE-5923-4FFC-B207-1B34066A91D3}"/>
          </ac:spMkLst>
        </pc:spChg>
        <pc:spChg chg="add mod">
          <ac:chgData name="Stalin Jacob Wilson Packia Dhas" userId="050d7d71-3621-4503-95e8-1c9a9d962492" providerId="ADAL" clId="{3FBC77E1-FE42-4F9E-B4B2-3759F3328945}" dt="2026-10-19T10:50:01.054" v="9870"/>
          <ac:spMkLst>
            <pc:docMk/>
            <pc:sldMk cId="2818503657" sldId="837"/>
            <ac:spMk id="70" creationId="{0F02B459-EA58-4E7D-B781-875B009C6EB5}"/>
          </ac:spMkLst>
        </pc:spChg>
        <pc:spChg chg="add mod">
          <ac:chgData name="Stalin Jacob Wilson Packia Dhas" userId="050d7d71-3621-4503-95e8-1c9a9d962492" providerId="ADAL" clId="{3FBC77E1-FE42-4F9E-B4B2-3759F3328945}" dt="2026-10-19T10:50:01.318" v="9873"/>
          <ac:spMkLst>
            <pc:docMk/>
            <pc:sldMk cId="2818503657" sldId="837"/>
            <ac:spMk id="72" creationId="{5B322682-39B1-44A0-9247-0D451AD7B0FE}"/>
          </ac:spMkLst>
        </pc:spChg>
        <pc:spChg chg="add mod">
          <ac:chgData name="Stalin Jacob Wilson Packia Dhas" userId="050d7d71-3621-4503-95e8-1c9a9d962492" providerId="ADAL" clId="{3FBC77E1-FE42-4F9E-B4B2-3759F3328945}" dt="2026-10-19T10:50:01.276" v="9872"/>
          <ac:spMkLst>
            <pc:docMk/>
            <pc:sldMk cId="2818503657" sldId="837"/>
            <ac:spMk id="73" creationId="{21E40747-462F-47CE-AFFE-B2179C2DA986}"/>
          </ac:spMkLst>
        </pc:spChg>
        <pc:spChg chg="add mod">
          <ac:chgData name="Stalin Jacob Wilson Packia Dhas" userId="050d7d71-3621-4503-95e8-1c9a9d962492" providerId="ADAL" clId="{3FBC77E1-FE42-4F9E-B4B2-3759F3328945}" dt="2026-10-19T10:50:01.518" v="9875"/>
          <ac:spMkLst>
            <pc:docMk/>
            <pc:sldMk cId="2818503657" sldId="837"/>
            <ac:spMk id="75" creationId="{72BEA382-1EB6-4574-B329-BEDBAF02E266}"/>
          </ac:spMkLst>
        </pc:spChg>
        <pc:spChg chg="add mod">
          <ac:chgData name="Stalin Jacob Wilson Packia Dhas" userId="050d7d71-3621-4503-95e8-1c9a9d962492" providerId="ADAL" clId="{3FBC77E1-FE42-4F9E-B4B2-3759F3328945}" dt="2026-10-19T10:50:01.480" v="9874"/>
          <ac:spMkLst>
            <pc:docMk/>
            <pc:sldMk cId="2818503657" sldId="837"/>
            <ac:spMk id="76" creationId="{ED29BC94-4DD3-4C38-AD3E-C05CC9BA6208}"/>
          </ac:spMkLst>
        </pc:spChg>
        <pc:spChg chg="add mod">
          <ac:chgData name="Stalin Jacob Wilson Packia Dhas" userId="050d7d71-3621-4503-95e8-1c9a9d962492" providerId="ADAL" clId="{3FBC77E1-FE42-4F9E-B4B2-3759F3328945}" dt="2026-10-19T10:50:01.714" v="9877"/>
          <ac:spMkLst>
            <pc:docMk/>
            <pc:sldMk cId="2818503657" sldId="837"/>
            <ac:spMk id="78" creationId="{48519243-275A-45A1-A2F2-663BB8F33CCF}"/>
          </ac:spMkLst>
        </pc:spChg>
        <pc:spChg chg="add mod">
          <ac:chgData name="Stalin Jacob Wilson Packia Dhas" userId="050d7d71-3621-4503-95e8-1c9a9d962492" providerId="ADAL" clId="{3FBC77E1-FE42-4F9E-B4B2-3759F3328945}" dt="2026-10-19T10:50:01.655" v="9876"/>
          <ac:spMkLst>
            <pc:docMk/>
            <pc:sldMk cId="2818503657" sldId="837"/>
            <ac:spMk id="79" creationId="{5326FDDB-F685-444A-BBFD-5EE8A1182787}"/>
          </ac:spMkLst>
        </pc:spChg>
        <pc:spChg chg="add mod">
          <ac:chgData name="Stalin Jacob Wilson Packia Dhas" userId="050d7d71-3621-4503-95e8-1c9a9d962492" providerId="ADAL" clId="{3FBC77E1-FE42-4F9E-B4B2-3759F3328945}" dt="2026-10-19T10:50:04.874" v="9906"/>
          <ac:spMkLst>
            <pc:docMk/>
            <pc:sldMk cId="2818503657" sldId="837"/>
            <ac:spMk id="81" creationId="{DF6607CC-7858-4402-B7DA-D2DA4D7A9ADD}"/>
          </ac:spMkLst>
        </pc:spChg>
        <pc:spChg chg="add mod">
          <ac:chgData name="Stalin Jacob Wilson Packia Dhas" userId="050d7d71-3621-4503-95e8-1c9a9d962492" providerId="ADAL" clId="{3FBC77E1-FE42-4F9E-B4B2-3759F3328945}" dt="2026-10-19T10:50:04.863" v="9905"/>
          <ac:spMkLst>
            <pc:docMk/>
            <pc:sldMk cId="2818503657" sldId="837"/>
            <ac:spMk id="82" creationId="{43AEBD3B-0ED3-402E-BEF8-8843B0D112A3}"/>
          </ac:spMkLst>
        </pc:spChg>
        <pc:spChg chg="add mod">
          <ac:chgData name="Stalin Jacob Wilson Packia Dhas" userId="050d7d71-3621-4503-95e8-1c9a9d962492" providerId="ADAL" clId="{3FBC77E1-FE42-4F9E-B4B2-3759F3328945}" dt="2026-10-19T10:50:01.938" v="9879"/>
          <ac:spMkLst>
            <pc:docMk/>
            <pc:sldMk cId="2818503657" sldId="837"/>
            <ac:spMk id="84" creationId="{A0322344-9207-4CF8-B666-21FE5B12E04E}"/>
          </ac:spMkLst>
        </pc:spChg>
        <pc:spChg chg="add mod">
          <ac:chgData name="Stalin Jacob Wilson Packia Dhas" userId="050d7d71-3621-4503-95e8-1c9a9d962492" providerId="ADAL" clId="{3FBC77E1-FE42-4F9E-B4B2-3759F3328945}" dt="2026-10-19T10:50:01.930" v="9878"/>
          <ac:spMkLst>
            <pc:docMk/>
            <pc:sldMk cId="2818503657" sldId="837"/>
            <ac:spMk id="85" creationId="{38F971A2-D497-4A76-B547-82457011EF20}"/>
          </ac:spMkLst>
        </pc:spChg>
        <pc:spChg chg="add mod">
          <ac:chgData name="Stalin Jacob Wilson Packia Dhas" userId="050d7d71-3621-4503-95e8-1c9a9d962492" providerId="ADAL" clId="{3FBC77E1-FE42-4F9E-B4B2-3759F3328945}" dt="2026-10-19T10:50:02.147" v="9881"/>
          <ac:spMkLst>
            <pc:docMk/>
            <pc:sldMk cId="2818503657" sldId="837"/>
            <ac:spMk id="87" creationId="{06AEAD94-6D47-4B00-BD83-4BADC16C3FCF}"/>
          </ac:spMkLst>
        </pc:spChg>
        <pc:spChg chg="add mod">
          <ac:chgData name="Stalin Jacob Wilson Packia Dhas" userId="050d7d71-3621-4503-95e8-1c9a9d962492" providerId="ADAL" clId="{3FBC77E1-FE42-4F9E-B4B2-3759F3328945}" dt="2026-10-19T10:50:02.140" v="9880"/>
          <ac:spMkLst>
            <pc:docMk/>
            <pc:sldMk cId="2818503657" sldId="837"/>
            <ac:spMk id="88" creationId="{295372E6-D854-417B-9A44-418AD79C684C}"/>
          </ac:spMkLst>
        </pc:spChg>
        <pc:spChg chg="add mod">
          <ac:chgData name="Stalin Jacob Wilson Packia Dhas" userId="050d7d71-3621-4503-95e8-1c9a9d962492" providerId="ADAL" clId="{3FBC77E1-FE42-4F9E-B4B2-3759F3328945}" dt="2026-10-19T10:50:02.407" v="9883"/>
          <ac:spMkLst>
            <pc:docMk/>
            <pc:sldMk cId="2818503657" sldId="837"/>
            <ac:spMk id="90" creationId="{47D60EAF-EACD-496F-8814-AD6D88265724}"/>
          </ac:spMkLst>
        </pc:spChg>
        <pc:spChg chg="add mod">
          <ac:chgData name="Stalin Jacob Wilson Packia Dhas" userId="050d7d71-3621-4503-95e8-1c9a9d962492" providerId="ADAL" clId="{3FBC77E1-FE42-4F9E-B4B2-3759F3328945}" dt="2026-10-19T10:50:02.395" v="9882"/>
          <ac:spMkLst>
            <pc:docMk/>
            <pc:sldMk cId="2818503657" sldId="837"/>
            <ac:spMk id="91" creationId="{47A11FD3-FCBF-43F4-A03B-541A1AAAE8DE}"/>
          </ac:spMkLst>
        </pc:spChg>
        <pc:spChg chg="add mod">
          <ac:chgData name="Stalin Jacob Wilson Packia Dhas" userId="050d7d71-3621-4503-95e8-1c9a9d962492" providerId="ADAL" clId="{3FBC77E1-FE42-4F9E-B4B2-3759F3328945}" dt="2026-10-19T10:50:02.697" v="9885"/>
          <ac:spMkLst>
            <pc:docMk/>
            <pc:sldMk cId="2818503657" sldId="837"/>
            <ac:spMk id="93" creationId="{79B22C01-275D-4F5C-90AA-D9FF56EAF674}"/>
          </ac:spMkLst>
        </pc:spChg>
        <pc:spChg chg="add mod">
          <ac:chgData name="Stalin Jacob Wilson Packia Dhas" userId="050d7d71-3621-4503-95e8-1c9a9d962492" providerId="ADAL" clId="{3FBC77E1-FE42-4F9E-B4B2-3759F3328945}" dt="2026-10-19T10:50:02.641" v="9884"/>
          <ac:spMkLst>
            <pc:docMk/>
            <pc:sldMk cId="2818503657" sldId="837"/>
            <ac:spMk id="94" creationId="{3AFD980A-BA06-4814-890F-111500E90A91}"/>
          </ac:spMkLst>
        </pc:spChg>
        <pc:spChg chg="add mod">
          <ac:chgData name="Stalin Jacob Wilson Packia Dhas" userId="050d7d71-3621-4503-95e8-1c9a9d962492" providerId="ADAL" clId="{3FBC77E1-FE42-4F9E-B4B2-3759F3328945}" dt="2026-10-19T10:50:02.915" v="9887"/>
          <ac:spMkLst>
            <pc:docMk/>
            <pc:sldMk cId="2818503657" sldId="837"/>
            <ac:spMk id="96" creationId="{81F5A4AE-C322-4266-AB97-99AE0B0E0ABA}"/>
          </ac:spMkLst>
        </pc:spChg>
        <pc:spChg chg="add mod">
          <ac:chgData name="Stalin Jacob Wilson Packia Dhas" userId="050d7d71-3621-4503-95e8-1c9a9d962492" providerId="ADAL" clId="{3FBC77E1-FE42-4F9E-B4B2-3759F3328945}" dt="2026-10-19T10:50:02.847" v="9886"/>
          <ac:spMkLst>
            <pc:docMk/>
            <pc:sldMk cId="2818503657" sldId="837"/>
            <ac:spMk id="97" creationId="{6A251CB9-7125-4A19-8766-7FD77919A162}"/>
          </ac:spMkLst>
        </pc:spChg>
        <pc:spChg chg="add mod">
          <ac:chgData name="Stalin Jacob Wilson Packia Dhas" userId="050d7d71-3621-4503-95e8-1c9a9d962492" providerId="ADAL" clId="{3FBC77E1-FE42-4F9E-B4B2-3759F3328945}" dt="2026-10-19T10:50:05.155" v="9909"/>
          <ac:spMkLst>
            <pc:docMk/>
            <pc:sldMk cId="2818503657" sldId="837"/>
            <ac:spMk id="99" creationId="{452EE932-81D5-4415-B371-37810823E104}"/>
          </ac:spMkLst>
        </pc:spChg>
        <pc:spChg chg="add mod">
          <ac:chgData name="Stalin Jacob Wilson Packia Dhas" userId="050d7d71-3621-4503-95e8-1c9a9d962492" providerId="ADAL" clId="{3FBC77E1-FE42-4F9E-B4B2-3759F3328945}" dt="2026-10-19T10:50:05.148" v="9908"/>
          <ac:spMkLst>
            <pc:docMk/>
            <pc:sldMk cId="2818503657" sldId="837"/>
            <ac:spMk id="100" creationId="{80D667E7-67C4-47C1-A945-B9A0C2B5838E}"/>
          </ac:spMkLst>
        </pc:spChg>
        <pc:spChg chg="add mod">
          <ac:chgData name="Stalin Jacob Wilson Packia Dhas" userId="050d7d71-3621-4503-95e8-1c9a9d962492" providerId="ADAL" clId="{3FBC77E1-FE42-4F9E-B4B2-3759F3328945}" dt="2026-10-19T10:50:03.122" v="9889"/>
          <ac:spMkLst>
            <pc:docMk/>
            <pc:sldMk cId="2818503657" sldId="837"/>
            <ac:spMk id="102" creationId="{CCC94805-E7CB-4A76-A30D-6DA93F665530}"/>
          </ac:spMkLst>
        </pc:spChg>
        <pc:spChg chg="add mod">
          <ac:chgData name="Stalin Jacob Wilson Packia Dhas" userId="050d7d71-3621-4503-95e8-1c9a9d962492" providerId="ADAL" clId="{3FBC77E1-FE42-4F9E-B4B2-3759F3328945}" dt="2026-10-19T10:50:03.089" v="9888"/>
          <ac:spMkLst>
            <pc:docMk/>
            <pc:sldMk cId="2818503657" sldId="837"/>
            <ac:spMk id="103" creationId="{7FED48E0-FA07-4AE0-AF7A-099EF09FC2B6}"/>
          </ac:spMkLst>
        </pc:spChg>
        <pc:spChg chg="add mod">
          <ac:chgData name="Stalin Jacob Wilson Packia Dhas" userId="050d7d71-3621-4503-95e8-1c9a9d962492" providerId="ADAL" clId="{3FBC77E1-FE42-4F9E-B4B2-3759F3328945}" dt="2026-10-19T10:50:03.372" v="9891"/>
          <ac:spMkLst>
            <pc:docMk/>
            <pc:sldMk cId="2818503657" sldId="837"/>
            <ac:spMk id="105" creationId="{25461E3B-8BD4-43A0-A771-9FACCF80DA8C}"/>
          </ac:spMkLst>
        </pc:spChg>
        <pc:spChg chg="add mod">
          <ac:chgData name="Stalin Jacob Wilson Packia Dhas" userId="050d7d71-3621-4503-95e8-1c9a9d962492" providerId="ADAL" clId="{3FBC77E1-FE42-4F9E-B4B2-3759F3328945}" dt="2026-10-19T10:50:03.320" v="9890"/>
          <ac:spMkLst>
            <pc:docMk/>
            <pc:sldMk cId="2818503657" sldId="837"/>
            <ac:spMk id="106" creationId="{9E7C454B-7F39-4F76-B774-37366E1757D4}"/>
          </ac:spMkLst>
        </pc:spChg>
        <pc:spChg chg="add mod">
          <ac:chgData name="Stalin Jacob Wilson Packia Dhas" userId="050d7d71-3621-4503-95e8-1c9a9d962492" providerId="ADAL" clId="{3FBC77E1-FE42-4F9E-B4B2-3759F3328945}" dt="2026-10-19T10:50:03.613" v="9893"/>
          <ac:spMkLst>
            <pc:docMk/>
            <pc:sldMk cId="2818503657" sldId="837"/>
            <ac:spMk id="108" creationId="{226BFB9E-D452-417E-9EEF-F26E85B49FA1}"/>
          </ac:spMkLst>
        </pc:spChg>
        <pc:spChg chg="add mod">
          <ac:chgData name="Stalin Jacob Wilson Packia Dhas" userId="050d7d71-3621-4503-95e8-1c9a9d962492" providerId="ADAL" clId="{3FBC77E1-FE42-4F9E-B4B2-3759F3328945}" dt="2026-10-19T10:50:03.510" v="9892"/>
          <ac:spMkLst>
            <pc:docMk/>
            <pc:sldMk cId="2818503657" sldId="837"/>
            <ac:spMk id="109" creationId="{B4762F11-362E-44DC-9F17-22FF2D79F34B}"/>
          </ac:spMkLst>
        </pc:spChg>
        <pc:spChg chg="add mod">
          <ac:chgData name="Stalin Jacob Wilson Packia Dhas" userId="050d7d71-3621-4503-95e8-1c9a9d962492" providerId="ADAL" clId="{3FBC77E1-FE42-4F9E-B4B2-3759F3328945}" dt="2026-10-19T10:50:03.830" v="9895"/>
          <ac:spMkLst>
            <pc:docMk/>
            <pc:sldMk cId="2818503657" sldId="837"/>
            <ac:spMk id="111" creationId="{A89446F0-C98A-434D-AE37-46F847C33E3A}"/>
          </ac:spMkLst>
        </pc:spChg>
        <pc:spChg chg="add mod">
          <ac:chgData name="Stalin Jacob Wilson Packia Dhas" userId="050d7d71-3621-4503-95e8-1c9a9d962492" providerId="ADAL" clId="{3FBC77E1-FE42-4F9E-B4B2-3759F3328945}" dt="2026-10-19T10:50:03.735" v="9894"/>
          <ac:spMkLst>
            <pc:docMk/>
            <pc:sldMk cId="2818503657" sldId="837"/>
            <ac:spMk id="112" creationId="{1833B80A-BDFD-4F1B-B837-55BEC310A0B2}"/>
          </ac:spMkLst>
        </pc:spChg>
        <pc:spChg chg="add mod">
          <ac:chgData name="Stalin Jacob Wilson Packia Dhas" userId="050d7d71-3621-4503-95e8-1c9a9d962492" providerId="ADAL" clId="{3FBC77E1-FE42-4F9E-B4B2-3759F3328945}" dt="2026-10-19T10:50:04.013" v="9897"/>
          <ac:spMkLst>
            <pc:docMk/>
            <pc:sldMk cId="2818503657" sldId="837"/>
            <ac:spMk id="114" creationId="{932CF977-EE54-4027-841E-F2741E418D83}"/>
          </ac:spMkLst>
        </pc:spChg>
        <pc:spChg chg="add mod">
          <ac:chgData name="Stalin Jacob Wilson Packia Dhas" userId="050d7d71-3621-4503-95e8-1c9a9d962492" providerId="ADAL" clId="{3FBC77E1-FE42-4F9E-B4B2-3759F3328945}" dt="2026-10-19T10:50:04.005" v="9896"/>
          <ac:spMkLst>
            <pc:docMk/>
            <pc:sldMk cId="2818503657" sldId="837"/>
            <ac:spMk id="115" creationId="{CA2BFB33-D2A2-4532-8239-DF82EA62B166}"/>
          </ac:spMkLst>
        </pc:spChg>
        <pc:spChg chg="add mod">
          <ac:chgData name="Stalin Jacob Wilson Packia Dhas" userId="050d7d71-3621-4503-95e8-1c9a9d962492" providerId="ADAL" clId="{3FBC77E1-FE42-4F9E-B4B2-3759F3328945}" dt="2026-10-19T10:49:45.296" v="9296"/>
          <ac:spMkLst>
            <pc:docMk/>
            <pc:sldMk cId="2818503657" sldId="837"/>
            <ac:spMk id="117" creationId="{3A534364-786E-4DAB-831F-7BD833AA959D}"/>
          </ac:spMkLst>
        </pc:spChg>
        <pc:spChg chg="add mod">
          <ac:chgData name="Stalin Jacob Wilson Packia Dhas" userId="050d7d71-3621-4503-95e8-1c9a9d962492" providerId="ADAL" clId="{3FBC77E1-FE42-4F9E-B4B2-3759F3328945}" dt="2026-10-19T10:49:45.305" v="9297"/>
          <ac:spMkLst>
            <pc:docMk/>
            <pc:sldMk cId="2818503657" sldId="837"/>
            <ac:spMk id="118" creationId="{9FD91188-B826-444D-BEB6-94A50EB7475E}"/>
          </ac:spMkLst>
        </pc:spChg>
        <pc:spChg chg="add mod">
          <ac:chgData name="Stalin Jacob Wilson Packia Dhas" userId="050d7d71-3621-4503-95e8-1c9a9d962492" providerId="ADAL" clId="{3FBC77E1-FE42-4F9E-B4B2-3759F3328945}" dt="2026-10-19T10:49:45.313" v="9299"/>
          <ac:spMkLst>
            <pc:docMk/>
            <pc:sldMk cId="2818503657" sldId="837"/>
            <ac:spMk id="119" creationId="{F07A3C0F-8689-4B41-96EE-EB9B5A68CE91}"/>
          </ac:spMkLst>
        </pc:spChg>
        <pc:spChg chg="add mod">
          <ac:chgData name="Stalin Jacob Wilson Packia Dhas" userId="050d7d71-3621-4503-95e8-1c9a9d962492" providerId="ADAL" clId="{3FBC77E1-FE42-4F9E-B4B2-3759F3328945}" dt="2026-10-19T10:49:45.330" v="9301"/>
          <ac:spMkLst>
            <pc:docMk/>
            <pc:sldMk cId="2818503657" sldId="837"/>
            <ac:spMk id="120" creationId="{1B1CF621-DAC8-44CC-88C5-E266A8144A2E}"/>
          </ac:spMkLst>
        </pc:spChg>
        <pc:spChg chg="add mod">
          <ac:chgData name="Stalin Jacob Wilson Packia Dhas" userId="050d7d71-3621-4503-95e8-1c9a9d962492" providerId="ADAL" clId="{3FBC77E1-FE42-4F9E-B4B2-3759F3328945}" dt="2026-10-19T10:49:45.330" v="9302"/>
          <ac:spMkLst>
            <pc:docMk/>
            <pc:sldMk cId="2818503657" sldId="837"/>
            <ac:spMk id="121" creationId="{37F91F73-BF2E-46EF-A6A4-C104283B4496}"/>
          </ac:spMkLst>
        </pc:spChg>
        <pc:spChg chg="add mod">
          <ac:chgData name="Stalin Jacob Wilson Packia Dhas" userId="050d7d71-3621-4503-95e8-1c9a9d962492" providerId="ADAL" clId="{3FBC77E1-FE42-4F9E-B4B2-3759F3328945}" dt="2026-10-19T10:49:45.346" v="9304"/>
          <ac:spMkLst>
            <pc:docMk/>
            <pc:sldMk cId="2818503657" sldId="837"/>
            <ac:spMk id="122" creationId="{3E1FD2B0-402B-4D9F-A312-E526D4CC7789}"/>
          </ac:spMkLst>
        </pc:spChg>
        <pc:spChg chg="add mod">
          <ac:chgData name="Stalin Jacob Wilson Packia Dhas" userId="050d7d71-3621-4503-95e8-1c9a9d962492" providerId="ADAL" clId="{3FBC77E1-FE42-4F9E-B4B2-3759F3328945}" dt="2026-10-19T10:49:45.355" v="9306"/>
          <ac:spMkLst>
            <pc:docMk/>
            <pc:sldMk cId="2818503657" sldId="837"/>
            <ac:spMk id="123" creationId="{E60CF188-2985-4BBE-A78D-0A593AE86393}"/>
          </ac:spMkLst>
        </pc:spChg>
        <pc:spChg chg="add mod">
          <ac:chgData name="Stalin Jacob Wilson Packia Dhas" userId="050d7d71-3621-4503-95e8-1c9a9d962492" providerId="ADAL" clId="{3FBC77E1-FE42-4F9E-B4B2-3759F3328945}" dt="2026-10-19T10:49:45.363" v="9307"/>
          <ac:spMkLst>
            <pc:docMk/>
            <pc:sldMk cId="2818503657" sldId="837"/>
            <ac:spMk id="124" creationId="{E2662079-E885-4D33-8611-251B968ECBAA}"/>
          </ac:spMkLst>
        </pc:spChg>
        <pc:spChg chg="add mod">
          <ac:chgData name="Stalin Jacob Wilson Packia Dhas" userId="050d7d71-3621-4503-95e8-1c9a9d962492" providerId="ADAL" clId="{3FBC77E1-FE42-4F9E-B4B2-3759F3328945}" dt="2026-10-19T10:49:45.371" v="9309"/>
          <ac:spMkLst>
            <pc:docMk/>
            <pc:sldMk cId="2818503657" sldId="837"/>
            <ac:spMk id="125" creationId="{8F667328-58EA-47CC-B010-C6DA28EA97A9}"/>
          </ac:spMkLst>
        </pc:spChg>
        <pc:spChg chg="add mod">
          <ac:chgData name="Stalin Jacob Wilson Packia Dhas" userId="050d7d71-3621-4503-95e8-1c9a9d962492" providerId="ADAL" clId="{3FBC77E1-FE42-4F9E-B4B2-3759F3328945}" dt="2026-10-19T10:49:45.380" v="9311"/>
          <ac:spMkLst>
            <pc:docMk/>
            <pc:sldMk cId="2818503657" sldId="837"/>
            <ac:spMk id="126" creationId="{486980EA-799B-48BB-AE85-602B6E3FECF9}"/>
          </ac:spMkLst>
        </pc:spChg>
        <pc:spChg chg="add mod">
          <ac:chgData name="Stalin Jacob Wilson Packia Dhas" userId="050d7d71-3621-4503-95e8-1c9a9d962492" providerId="ADAL" clId="{3FBC77E1-FE42-4F9E-B4B2-3759F3328945}" dt="2026-10-19T10:49:45.388" v="9312"/>
          <ac:spMkLst>
            <pc:docMk/>
            <pc:sldMk cId="2818503657" sldId="837"/>
            <ac:spMk id="127" creationId="{33E60210-4237-428A-A464-ED6C0A8815FD}"/>
          </ac:spMkLst>
        </pc:spChg>
        <pc:spChg chg="add mod">
          <ac:chgData name="Stalin Jacob Wilson Packia Dhas" userId="050d7d71-3621-4503-95e8-1c9a9d962492" providerId="ADAL" clId="{3FBC77E1-FE42-4F9E-B4B2-3759F3328945}" dt="2026-10-19T10:49:45.396" v="9314"/>
          <ac:spMkLst>
            <pc:docMk/>
            <pc:sldMk cId="2818503657" sldId="837"/>
            <ac:spMk id="128" creationId="{B5BB0D84-D54E-4B43-9910-2777A5596463}"/>
          </ac:spMkLst>
        </pc:spChg>
        <pc:spChg chg="add mod">
          <ac:chgData name="Stalin Jacob Wilson Packia Dhas" userId="050d7d71-3621-4503-95e8-1c9a9d962492" providerId="ADAL" clId="{3FBC77E1-FE42-4F9E-B4B2-3759F3328945}" dt="2026-10-19T10:49:45.413" v="9316"/>
          <ac:spMkLst>
            <pc:docMk/>
            <pc:sldMk cId="2818503657" sldId="837"/>
            <ac:spMk id="129" creationId="{F7401952-695E-4390-8A47-02793579447C}"/>
          </ac:spMkLst>
        </pc:spChg>
        <pc:spChg chg="add mod">
          <ac:chgData name="Stalin Jacob Wilson Packia Dhas" userId="050d7d71-3621-4503-95e8-1c9a9d962492" providerId="ADAL" clId="{3FBC77E1-FE42-4F9E-B4B2-3759F3328945}" dt="2026-10-19T10:49:45.421" v="9317"/>
          <ac:spMkLst>
            <pc:docMk/>
            <pc:sldMk cId="2818503657" sldId="837"/>
            <ac:spMk id="130" creationId="{91706385-7C59-448C-805B-586B34476D52}"/>
          </ac:spMkLst>
        </pc:spChg>
        <pc:spChg chg="add mod">
          <ac:chgData name="Stalin Jacob Wilson Packia Dhas" userId="050d7d71-3621-4503-95e8-1c9a9d962492" providerId="ADAL" clId="{3FBC77E1-FE42-4F9E-B4B2-3759F3328945}" dt="2026-10-19T10:49:45.438" v="9319"/>
          <ac:spMkLst>
            <pc:docMk/>
            <pc:sldMk cId="2818503657" sldId="837"/>
            <ac:spMk id="131" creationId="{67792F85-2B42-41A3-96FD-9CBF350D0791}"/>
          </ac:spMkLst>
        </pc:spChg>
        <pc:spChg chg="add mod">
          <ac:chgData name="Stalin Jacob Wilson Packia Dhas" userId="050d7d71-3621-4503-95e8-1c9a9d962492" providerId="ADAL" clId="{3FBC77E1-FE42-4F9E-B4B2-3759F3328945}" dt="2026-10-19T10:49:45.522" v="9328"/>
          <ac:spMkLst>
            <pc:docMk/>
            <pc:sldMk cId="2818503657" sldId="837"/>
            <ac:spMk id="132" creationId="{7FBFD4E0-9F97-4983-94FE-FD040776FA4B}"/>
          </ac:spMkLst>
        </pc:spChg>
        <pc:grpChg chg="add mod">
          <ac:chgData name="Stalin Jacob Wilson Packia Dhas" userId="050d7d71-3621-4503-95e8-1c9a9d962492" providerId="ADAL" clId="{3FBC77E1-FE42-4F9E-B4B2-3759F3328945}" dt="2026-10-19T10:49:12.713" v="8281"/>
          <ac:grpSpMkLst>
            <pc:docMk/>
            <pc:sldMk cId="2818503657" sldId="837"/>
            <ac:grpSpMk id="14" creationId="{35764C98-252A-8E6A-0EDC-165A6D6AADDB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3.072" v="8303"/>
          <ac:grpSpMkLst>
            <pc:docMk/>
            <pc:sldMk cId="2818503657" sldId="837"/>
            <ac:grpSpMk id="17" creationId="{70FE0D6B-E501-EBD1-3AFE-BAFF0D375CE0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3.346" v="8325"/>
          <ac:grpSpMkLst>
            <pc:docMk/>
            <pc:sldMk cId="2818503657" sldId="837"/>
            <ac:grpSpMk id="20" creationId="{C07EA170-7A4B-F8FC-6381-98F01B97A8EC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3.697" v="8347"/>
          <ac:grpSpMkLst>
            <pc:docMk/>
            <pc:sldMk cId="2818503657" sldId="837"/>
            <ac:grpSpMk id="23" creationId="{B88D0B19-13A3-9AC9-20DD-F64BA051D3B3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4.014" v="8369"/>
          <ac:grpSpMkLst>
            <pc:docMk/>
            <pc:sldMk cId="2818503657" sldId="837"/>
            <ac:grpSpMk id="26" creationId="{FE1AEBEA-4BA0-513A-2DD4-E052830AE1D1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5.246" v="9910"/>
          <ac:grpSpMkLst>
            <pc:docMk/>
            <pc:sldMk cId="2818503657" sldId="837"/>
            <ac:grpSpMk id="29" creationId="{AD2C2FC6-EB0F-8FAA-7FCB-F9129B6E639F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4.689" v="8413"/>
          <ac:grpSpMkLst>
            <pc:docMk/>
            <pc:sldMk cId="2818503657" sldId="837"/>
            <ac:grpSpMk id="32" creationId="{00BD26B3-AD3F-1F3D-01A9-E25CED993896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5.420" v="8437"/>
          <ac:grpSpMkLst>
            <pc:docMk/>
            <pc:sldMk cId="2818503657" sldId="837"/>
            <ac:grpSpMk id="35" creationId="{530F8947-190D-0169-0F30-07B5796431D9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6.038" v="8461"/>
          <ac:grpSpMkLst>
            <pc:docMk/>
            <pc:sldMk cId="2818503657" sldId="837"/>
            <ac:grpSpMk id="38" creationId="{DB7F055C-5FC7-9369-EA13-6C1E3B499316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6.688" v="8485"/>
          <ac:grpSpMkLst>
            <pc:docMk/>
            <pc:sldMk cId="2818503657" sldId="837"/>
            <ac:grpSpMk id="41" creationId="{0FFA3BA2-A7D1-6B34-66CB-ED01FBEB717E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7.380" v="8509"/>
          <ac:grpSpMkLst>
            <pc:docMk/>
            <pc:sldMk cId="2818503657" sldId="837"/>
            <ac:grpSpMk id="44" creationId="{7DBC8E61-53F4-BCCD-6B93-865EC5BCF374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4.121" v="9898"/>
          <ac:grpSpMkLst>
            <pc:docMk/>
            <pc:sldMk cId="2818503657" sldId="837"/>
            <ac:grpSpMk id="47" creationId="{626A8225-30EC-6EC7-3EFF-8A06A8A93917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8.288" v="8555"/>
          <ac:grpSpMkLst>
            <pc:docMk/>
            <pc:sldMk cId="2818503657" sldId="837"/>
            <ac:grpSpMk id="50" creationId="{DE5B0703-5B9C-60FA-C0CB-5EC354D7D293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8.930" v="8579"/>
          <ac:grpSpMkLst>
            <pc:docMk/>
            <pc:sldMk cId="2818503657" sldId="837"/>
            <ac:grpSpMk id="53" creationId="{6DF5D31E-3D96-CDF3-9422-E5503ACABACF}"/>
          </ac:grpSpMkLst>
        </pc:grpChg>
        <pc:grpChg chg="add mod">
          <ac:chgData name="Stalin Jacob Wilson Packia Dhas" userId="050d7d71-3621-4503-95e8-1c9a9d962492" providerId="ADAL" clId="{3FBC77E1-FE42-4F9E-B4B2-3759F3328945}" dt="2026-10-19T10:49:19.538" v="8603"/>
          <ac:grpSpMkLst>
            <pc:docMk/>
            <pc:sldMk cId="2818503657" sldId="837"/>
            <ac:grpSpMk id="56" creationId="{56AD1D83-E504-1037-8756-4D2F6CC2B948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0.238" v="8627"/>
          <ac:grpSpMkLst>
            <pc:docMk/>
            <pc:sldMk cId="2818503657" sldId="837"/>
            <ac:grpSpMk id="59" creationId="{03840FB9-FE8A-8390-F10C-8E44E6FAFFE3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0.855" v="8651"/>
          <ac:grpSpMkLst>
            <pc:docMk/>
            <pc:sldMk cId="2818503657" sldId="837"/>
            <ac:grpSpMk id="62" creationId="{EED78F7D-3FC4-C787-652B-CD5FC485B0F2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4.389" v="9901"/>
          <ac:grpSpMkLst>
            <pc:docMk/>
            <pc:sldMk cId="2818503657" sldId="837"/>
            <ac:grpSpMk id="65" creationId="{51A57837-264C-8336-3EDB-7CEF9BF15571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1.846" v="8697"/>
          <ac:grpSpMkLst>
            <pc:docMk/>
            <pc:sldMk cId="2818503657" sldId="837"/>
            <ac:grpSpMk id="68" creationId="{BE39B095-ED0D-AE14-23C8-E8869CA4A904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2.572" v="8721"/>
          <ac:grpSpMkLst>
            <pc:docMk/>
            <pc:sldMk cId="2818503657" sldId="837"/>
            <ac:grpSpMk id="71" creationId="{24E881C6-A227-6DDA-CC2D-CE3EB20E8B4E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3.280" v="8745"/>
          <ac:grpSpMkLst>
            <pc:docMk/>
            <pc:sldMk cId="2818503657" sldId="837"/>
            <ac:grpSpMk id="74" creationId="{6F01AAD6-6F80-9324-E7AB-32F30B0DC965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3.980" v="8769"/>
          <ac:grpSpMkLst>
            <pc:docMk/>
            <pc:sldMk cId="2818503657" sldId="837"/>
            <ac:grpSpMk id="77" creationId="{FDEA20F7-2E28-5BAF-D3CA-C8A6665A85C3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4.680" v="8793"/>
          <ac:grpSpMkLst>
            <pc:docMk/>
            <pc:sldMk cId="2818503657" sldId="837"/>
            <ac:grpSpMk id="80" creationId="{3827D363-25CF-9801-B4A4-3E650F5B0F7E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4.680" v="9904"/>
          <ac:grpSpMkLst>
            <pc:docMk/>
            <pc:sldMk cId="2818503657" sldId="837"/>
            <ac:grpSpMk id="83" creationId="{B22D4051-7533-A543-3BE4-8495AB8EAB51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5.691" v="8839"/>
          <ac:grpSpMkLst>
            <pc:docMk/>
            <pc:sldMk cId="2818503657" sldId="837"/>
            <ac:grpSpMk id="86" creationId="{D67A0CBC-B424-49C6-057A-A1853B8F1B75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6.330" v="8863"/>
          <ac:grpSpMkLst>
            <pc:docMk/>
            <pc:sldMk cId="2818503657" sldId="837"/>
            <ac:grpSpMk id="89" creationId="{6689A6AB-D217-EE60-E923-05B1B9CE307E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7.021" v="8887"/>
          <ac:grpSpMkLst>
            <pc:docMk/>
            <pc:sldMk cId="2818503657" sldId="837"/>
            <ac:grpSpMk id="92" creationId="{F7D010D2-34B2-2906-2BD5-EA5E4FFACEF8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7.672" v="8911"/>
          <ac:grpSpMkLst>
            <pc:docMk/>
            <pc:sldMk cId="2818503657" sldId="837"/>
            <ac:grpSpMk id="95" creationId="{5F9DCBC8-F173-D09F-A635-7501F63F66FE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8.413" v="8935"/>
          <ac:grpSpMkLst>
            <pc:docMk/>
            <pc:sldMk cId="2818503657" sldId="837"/>
            <ac:grpSpMk id="98" creationId="{E9CCBE0A-9A0B-09B4-297C-846532D05E0A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4.980" v="9907"/>
          <ac:grpSpMkLst>
            <pc:docMk/>
            <pc:sldMk cId="2818503657" sldId="837"/>
            <ac:grpSpMk id="101" creationId="{C976ABB7-5F9C-9D07-8CA7-5738AF2A0A4B}"/>
          </ac:grpSpMkLst>
        </pc:grpChg>
        <pc:grpChg chg="add mod">
          <ac:chgData name="Stalin Jacob Wilson Packia Dhas" userId="050d7d71-3621-4503-95e8-1c9a9d962492" providerId="ADAL" clId="{3FBC77E1-FE42-4F9E-B4B2-3759F3328945}" dt="2026-10-19T10:49:29.413" v="8981"/>
          <ac:grpSpMkLst>
            <pc:docMk/>
            <pc:sldMk cId="2818503657" sldId="837"/>
            <ac:grpSpMk id="104" creationId="{A77D6649-2F51-2FDD-E626-D69F13E75D99}"/>
          </ac:grpSpMkLst>
        </pc:grpChg>
        <pc:grpChg chg="add mod">
          <ac:chgData name="Stalin Jacob Wilson Packia Dhas" userId="050d7d71-3621-4503-95e8-1c9a9d962492" providerId="ADAL" clId="{3FBC77E1-FE42-4F9E-B4B2-3759F3328945}" dt="2026-10-19T10:49:30.122" v="9006"/>
          <ac:grpSpMkLst>
            <pc:docMk/>
            <pc:sldMk cId="2818503657" sldId="837"/>
            <ac:grpSpMk id="107" creationId="{85D61D37-F399-00BF-D44C-A0E6EAB13CA0}"/>
          </ac:grpSpMkLst>
        </pc:grpChg>
        <pc:grpChg chg="add mod">
          <ac:chgData name="Stalin Jacob Wilson Packia Dhas" userId="050d7d71-3621-4503-95e8-1c9a9d962492" providerId="ADAL" clId="{3FBC77E1-FE42-4F9E-B4B2-3759F3328945}" dt="2026-10-19T10:49:30.779" v="9031"/>
          <ac:grpSpMkLst>
            <pc:docMk/>
            <pc:sldMk cId="2818503657" sldId="837"/>
            <ac:grpSpMk id="110" creationId="{3D7514FF-D827-F27D-A710-C70572183299}"/>
          </ac:grpSpMkLst>
        </pc:grpChg>
        <pc:grpChg chg="add mod">
          <ac:chgData name="Stalin Jacob Wilson Packia Dhas" userId="050d7d71-3621-4503-95e8-1c9a9d962492" providerId="ADAL" clId="{3FBC77E1-FE42-4F9E-B4B2-3759F3328945}" dt="2026-10-19T10:49:31.405" v="9056"/>
          <ac:grpSpMkLst>
            <pc:docMk/>
            <pc:sldMk cId="2818503657" sldId="837"/>
            <ac:grpSpMk id="113" creationId="{B8784243-DF3E-4649-4C32-4630DC1B51BC}"/>
          </ac:grpSpMkLst>
        </pc:grpChg>
        <pc:grpChg chg="add mod">
          <ac:chgData name="Stalin Jacob Wilson Packia Dhas" userId="050d7d71-3621-4503-95e8-1c9a9d962492" providerId="ADAL" clId="{3FBC77E1-FE42-4F9E-B4B2-3759F3328945}" dt="2026-10-19T10:49:32.113" v="9081"/>
          <ac:grpSpMkLst>
            <pc:docMk/>
            <pc:sldMk cId="2818503657" sldId="837"/>
            <ac:grpSpMk id="116" creationId="{4D47DA85-DA94-5BCF-6877-4A851E806E3B}"/>
          </ac:grpSpMkLst>
        </pc:grpChg>
      </pc:sldChg>
      <pc:sldChg chg="addSp modSp add del mod">
        <pc:chgData name="Stalin Jacob Wilson Packia Dhas" userId="050d7d71-3621-4503-95e8-1c9a9d962492" providerId="ADAL" clId="{3FBC77E1-FE42-4F9E-B4B2-3759F3328945}" dt="2026-10-21T06:53:08.859" v="11383" actId="47"/>
        <pc:sldMkLst>
          <pc:docMk/>
          <pc:sldMk cId="1831405287" sldId="838"/>
        </pc:sldMkLst>
        <pc:spChg chg="mod">
          <ac:chgData name="Stalin Jacob Wilson Packia Dhas" userId="050d7d71-3621-4503-95e8-1c9a9d962492" providerId="ADAL" clId="{3FBC77E1-FE42-4F9E-B4B2-3759F3328945}" dt="2026-10-19T11:08:08.844" v="10141" actId="1076"/>
          <ac:spMkLst>
            <pc:docMk/>
            <pc:sldMk cId="1831405287" sldId="83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10-19T10:49:47.947" v="9333"/>
          <ac:spMkLst>
            <pc:docMk/>
            <pc:sldMk cId="1831405287" sldId="83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10-19T10:49:48.055" v="9344"/>
          <ac:spMkLst>
            <pc:docMk/>
            <pc:sldMk cId="1831405287" sldId="838"/>
            <ac:spMk id="4" creationId="{D02D88AC-B828-4078-A443-EF037F82F23B}"/>
          </ac:spMkLst>
        </pc:spChg>
        <pc:spChg chg="add mod">
          <ac:chgData name="Stalin Jacob Wilson Packia Dhas" userId="050d7d71-3621-4503-95e8-1c9a9d962492" providerId="ADAL" clId="{3FBC77E1-FE42-4F9E-B4B2-3759F3328945}" dt="2026-10-19T10:49:48.063" v="9356"/>
          <ac:spMkLst>
            <pc:docMk/>
            <pc:sldMk cId="1831405287" sldId="838"/>
            <ac:spMk id="5" creationId="{2DE7957F-D0EE-4FA0-A0FC-B09E86E9D93F}"/>
          </ac:spMkLst>
        </pc:spChg>
        <pc:spChg chg="add mod">
          <ac:chgData name="Stalin Jacob Wilson Packia Dhas" userId="050d7d71-3621-4503-95e8-1c9a9d962492" providerId="ADAL" clId="{3FBC77E1-FE42-4F9E-B4B2-3759F3328945}" dt="2026-10-19T10:49:48.067" v="9363"/>
          <ac:spMkLst>
            <pc:docMk/>
            <pc:sldMk cId="1831405287" sldId="838"/>
            <ac:spMk id="6" creationId="{36702482-027E-4D1F-A5D9-0702D1C1B7B7}"/>
          </ac:spMkLst>
        </pc:spChg>
        <pc:spChg chg="add mod">
          <ac:chgData name="Stalin Jacob Wilson Packia Dhas" userId="050d7d71-3621-4503-95e8-1c9a9d962492" providerId="ADAL" clId="{3FBC77E1-FE42-4F9E-B4B2-3759F3328945}" dt="2026-10-19T10:49:48.067" v="9370"/>
          <ac:spMkLst>
            <pc:docMk/>
            <pc:sldMk cId="1831405287" sldId="838"/>
            <ac:spMk id="7" creationId="{D6C09B9E-D195-4DC5-9137-B1950B177C4F}"/>
          </ac:spMkLst>
        </pc:spChg>
        <pc:spChg chg="add mod">
          <ac:chgData name="Stalin Jacob Wilson Packia Dhas" userId="050d7d71-3621-4503-95e8-1c9a9d962492" providerId="ADAL" clId="{3FBC77E1-FE42-4F9E-B4B2-3759F3328945}" dt="2026-10-19T10:49:48.168" v="9377"/>
          <ac:spMkLst>
            <pc:docMk/>
            <pc:sldMk cId="1831405287" sldId="838"/>
            <ac:spMk id="8" creationId="{7E6FC16C-BBFD-42B2-BF10-A1F27BF56639}"/>
          </ac:spMkLst>
        </pc:spChg>
        <pc:spChg chg="add mod">
          <ac:chgData name="Stalin Jacob Wilson Packia Dhas" userId="050d7d71-3621-4503-95e8-1c9a9d962492" providerId="ADAL" clId="{3FBC77E1-FE42-4F9E-B4B2-3759F3328945}" dt="2026-10-19T10:49:48.271" v="9384"/>
          <ac:spMkLst>
            <pc:docMk/>
            <pc:sldMk cId="1831405287" sldId="838"/>
            <ac:spMk id="9" creationId="{61ACE1B6-E958-42AD-8F49-1990659B608A}"/>
          </ac:spMkLst>
        </pc:spChg>
        <pc:spChg chg="add mod">
          <ac:chgData name="Stalin Jacob Wilson Packia Dhas" userId="050d7d71-3621-4503-95e8-1c9a9d962492" providerId="ADAL" clId="{3FBC77E1-FE42-4F9E-B4B2-3759F3328945}" dt="2026-10-19T10:49:56.289" v="9822"/>
          <ac:spMkLst>
            <pc:docMk/>
            <pc:sldMk cId="1831405287" sldId="838"/>
            <ac:spMk id="10" creationId="{19372729-9CD2-4A73-820F-1752D34FF90B}"/>
          </ac:spMkLst>
        </pc:spChg>
        <pc:spChg chg="add mod">
          <ac:chgData name="Stalin Jacob Wilson Packia Dhas" userId="050d7d71-3621-4503-95e8-1c9a9d962492" providerId="ADAL" clId="{3FBC77E1-FE42-4F9E-B4B2-3759F3328945}" dt="2026-10-19T10:49:48.355" v="9404"/>
          <ac:spMkLst>
            <pc:docMk/>
            <pc:sldMk cId="1831405287" sldId="838"/>
            <ac:spMk id="11" creationId="{3EA87999-97E9-4BB8-97A0-4557539C2FF1}"/>
          </ac:spMkLst>
        </pc:spChg>
        <pc:spChg chg="add mod">
          <ac:chgData name="Stalin Jacob Wilson Packia Dhas" userId="050d7d71-3621-4503-95e8-1c9a9d962492" providerId="ADAL" clId="{3FBC77E1-FE42-4F9E-B4B2-3759F3328945}" dt="2026-10-19T10:49:48.355" v="9412"/>
          <ac:spMkLst>
            <pc:docMk/>
            <pc:sldMk cId="1831405287" sldId="838"/>
            <ac:spMk id="12" creationId="{BB17BB22-7BAE-4BA2-AFE9-252D8127D504}"/>
          </ac:spMkLst>
        </pc:spChg>
        <pc:spChg chg="add mod">
          <ac:chgData name="Stalin Jacob Wilson Packia Dhas" userId="050d7d71-3621-4503-95e8-1c9a9d962492" providerId="ADAL" clId="{3FBC77E1-FE42-4F9E-B4B2-3759F3328945}" dt="2026-10-19T10:49:48.530" v="9426"/>
          <ac:spMkLst>
            <pc:docMk/>
            <pc:sldMk cId="1831405287" sldId="838"/>
            <ac:spMk id="14" creationId="{9B0491FB-ACEE-475E-BF2F-F31E0E282E27}"/>
          </ac:spMkLst>
        </pc:spChg>
        <pc:spChg chg="add mod">
          <ac:chgData name="Stalin Jacob Wilson Packia Dhas" userId="050d7d71-3621-4503-95e8-1c9a9d962492" providerId="ADAL" clId="{3FBC77E1-FE42-4F9E-B4B2-3759F3328945}" dt="2026-10-19T10:49:48.538" v="9434"/>
          <ac:spMkLst>
            <pc:docMk/>
            <pc:sldMk cId="1831405287" sldId="838"/>
            <ac:spMk id="15" creationId="{7C7611AE-5C06-4ECD-B0C1-753F6A523230}"/>
          </ac:spMkLst>
        </pc:spChg>
        <pc:spChg chg="add mod">
          <ac:chgData name="Stalin Jacob Wilson Packia Dhas" userId="050d7d71-3621-4503-95e8-1c9a9d962492" providerId="ADAL" clId="{3FBC77E1-FE42-4F9E-B4B2-3759F3328945}" dt="2026-10-19T10:49:48.730" v="9448"/>
          <ac:spMkLst>
            <pc:docMk/>
            <pc:sldMk cId="1831405287" sldId="838"/>
            <ac:spMk id="17" creationId="{65E78C0B-BAAF-4C1C-935E-F1051A0EB5E6}"/>
          </ac:spMkLst>
        </pc:spChg>
        <pc:spChg chg="add mod">
          <ac:chgData name="Stalin Jacob Wilson Packia Dhas" userId="050d7d71-3621-4503-95e8-1c9a9d962492" providerId="ADAL" clId="{3FBC77E1-FE42-4F9E-B4B2-3759F3328945}" dt="2026-10-19T10:49:48.738" v="9456"/>
          <ac:spMkLst>
            <pc:docMk/>
            <pc:sldMk cId="1831405287" sldId="838"/>
            <ac:spMk id="18" creationId="{F1ABC0B1-FE2A-4A60-BA35-A01B2E89182E}"/>
          </ac:spMkLst>
        </pc:spChg>
        <pc:spChg chg="add mod">
          <ac:chgData name="Stalin Jacob Wilson Packia Dhas" userId="050d7d71-3621-4503-95e8-1c9a9d962492" providerId="ADAL" clId="{3FBC77E1-FE42-4F9E-B4B2-3759F3328945}" dt="2026-10-19T10:49:48.914" v="9470"/>
          <ac:spMkLst>
            <pc:docMk/>
            <pc:sldMk cId="1831405287" sldId="838"/>
            <ac:spMk id="20" creationId="{30A96AE5-EB05-4BCA-991E-5118FDC33297}"/>
          </ac:spMkLst>
        </pc:spChg>
        <pc:spChg chg="add mod">
          <ac:chgData name="Stalin Jacob Wilson Packia Dhas" userId="050d7d71-3621-4503-95e8-1c9a9d962492" providerId="ADAL" clId="{3FBC77E1-FE42-4F9E-B4B2-3759F3328945}" dt="2026-10-19T10:49:48.914" v="9478"/>
          <ac:spMkLst>
            <pc:docMk/>
            <pc:sldMk cId="1831405287" sldId="838"/>
            <ac:spMk id="21" creationId="{2F31559A-FD7D-4857-9BC8-B6207ECA52DE}"/>
          </ac:spMkLst>
        </pc:spChg>
        <pc:spChg chg="add mod">
          <ac:chgData name="Stalin Jacob Wilson Packia Dhas" userId="050d7d71-3621-4503-95e8-1c9a9d962492" providerId="ADAL" clId="{3FBC77E1-FE42-4F9E-B4B2-3759F3328945}" dt="2026-10-19T10:49:49.122" v="9492"/>
          <ac:spMkLst>
            <pc:docMk/>
            <pc:sldMk cId="1831405287" sldId="838"/>
            <ac:spMk id="23" creationId="{42FEFCC4-A3B1-40B4-987C-79CFDA269DC0}"/>
          </ac:spMkLst>
        </pc:spChg>
        <pc:spChg chg="add mod">
          <ac:chgData name="Stalin Jacob Wilson Packia Dhas" userId="050d7d71-3621-4503-95e8-1c9a9d962492" providerId="ADAL" clId="{3FBC77E1-FE42-4F9E-B4B2-3759F3328945}" dt="2026-10-19T10:49:49.131" v="9500"/>
          <ac:spMkLst>
            <pc:docMk/>
            <pc:sldMk cId="1831405287" sldId="838"/>
            <ac:spMk id="24" creationId="{34B8BC31-2F9D-4A29-951E-565C01E73150}"/>
          </ac:spMkLst>
        </pc:spChg>
        <pc:spChg chg="add mod">
          <ac:chgData name="Stalin Jacob Wilson Packia Dhas" userId="050d7d71-3621-4503-95e8-1c9a9d962492" providerId="ADAL" clId="{3FBC77E1-FE42-4F9E-B4B2-3759F3328945}" dt="2026-10-19T10:50:07.499" v="9927"/>
          <ac:spMkLst>
            <pc:docMk/>
            <pc:sldMk cId="1831405287" sldId="838"/>
            <ac:spMk id="26" creationId="{7F355FC8-11DA-4B73-9AB5-12284AD77598}"/>
          </ac:spMkLst>
        </pc:spChg>
        <pc:spChg chg="add mod">
          <ac:chgData name="Stalin Jacob Wilson Packia Dhas" userId="050d7d71-3621-4503-95e8-1c9a9d962492" providerId="ADAL" clId="{3FBC77E1-FE42-4F9E-B4B2-3759F3328945}" dt="2026-10-19T10:50:07.463" v="9926"/>
          <ac:spMkLst>
            <pc:docMk/>
            <pc:sldMk cId="1831405287" sldId="838"/>
            <ac:spMk id="27" creationId="{D5C067D3-1E5D-4D29-9B97-299F3709BC20}"/>
          </ac:spMkLst>
        </pc:spChg>
        <pc:spChg chg="add mod">
          <ac:chgData name="Stalin Jacob Wilson Packia Dhas" userId="050d7d71-3621-4503-95e8-1c9a9d962492" providerId="ADAL" clId="{3FBC77E1-FE42-4F9E-B4B2-3759F3328945}" dt="2026-10-19T10:50:06.355" v="9915"/>
          <ac:spMkLst>
            <pc:docMk/>
            <pc:sldMk cId="1831405287" sldId="838"/>
            <ac:spMk id="29" creationId="{63237E32-6B2A-4275-AFBA-144923D53EE3}"/>
          </ac:spMkLst>
        </pc:spChg>
        <pc:spChg chg="add mod">
          <ac:chgData name="Stalin Jacob Wilson Packia Dhas" userId="050d7d71-3621-4503-95e8-1c9a9d962492" providerId="ADAL" clId="{3FBC77E1-FE42-4F9E-B4B2-3759F3328945}" dt="2026-10-19T10:50:06.293" v="9914"/>
          <ac:spMkLst>
            <pc:docMk/>
            <pc:sldMk cId="1831405287" sldId="838"/>
            <ac:spMk id="30" creationId="{F6D1BF34-BCFA-4330-9E87-B9A2DE624683}"/>
          </ac:spMkLst>
        </pc:spChg>
        <pc:spChg chg="add mod">
          <ac:chgData name="Stalin Jacob Wilson Packia Dhas" userId="050d7d71-3621-4503-95e8-1c9a9d962492" providerId="ADAL" clId="{3FBC77E1-FE42-4F9E-B4B2-3759F3328945}" dt="2026-10-19T10:50:06.622" v="9918"/>
          <ac:spMkLst>
            <pc:docMk/>
            <pc:sldMk cId="1831405287" sldId="838"/>
            <ac:spMk id="32" creationId="{9CDB1B5B-309A-4A1D-A08F-FA5D6CE46438}"/>
          </ac:spMkLst>
        </pc:spChg>
        <pc:spChg chg="add mod">
          <ac:chgData name="Stalin Jacob Wilson Packia Dhas" userId="050d7d71-3621-4503-95e8-1c9a9d962492" providerId="ADAL" clId="{3FBC77E1-FE42-4F9E-B4B2-3759F3328945}" dt="2026-10-19T10:50:06.530" v="9917"/>
          <ac:spMkLst>
            <pc:docMk/>
            <pc:sldMk cId="1831405287" sldId="838"/>
            <ac:spMk id="33" creationId="{1B071821-A62B-42AB-84B7-CD52082E0E98}"/>
          </ac:spMkLst>
        </pc:spChg>
        <pc:spChg chg="add mod">
          <ac:chgData name="Stalin Jacob Wilson Packia Dhas" userId="050d7d71-3621-4503-95e8-1c9a9d962492" providerId="ADAL" clId="{3FBC77E1-FE42-4F9E-B4B2-3759F3328945}" dt="2026-10-19T10:50:06.900" v="9921"/>
          <ac:spMkLst>
            <pc:docMk/>
            <pc:sldMk cId="1831405287" sldId="838"/>
            <ac:spMk id="35" creationId="{39D2D266-35E1-43C1-9326-1F7FEFE46F7E}"/>
          </ac:spMkLst>
        </pc:spChg>
        <pc:spChg chg="add mod">
          <ac:chgData name="Stalin Jacob Wilson Packia Dhas" userId="050d7d71-3621-4503-95e8-1c9a9d962492" providerId="ADAL" clId="{3FBC77E1-FE42-4F9E-B4B2-3759F3328945}" dt="2026-10-19T10:50:06.889" v="9920"/>
          <ac:spMkLst>
            <pc:docMk/>
            <pc:sldMk cId="1831405287" sldId="838"/>
            <ac:spMk id="36" creationId="{20686580-3312-47AB-9C27-4F645712566D}"/>
          </ac:spMkLst>
        </pc:spChg>
        <pc:spChg chg="add mod">
          <ac:chgData name="Stalin Jacob Wilson Packia Dhas" userId="050d7d71-3621-4503-95e8-1c9a9d962492" providerId="ADAL" clId="{3FBC77E1-FE42-4F9E-B4B2-3759F3328945}" dt="2026-10-19T10:50:07.238" v="9924"/>
          <ac:spMkLst>
            <pc:docMk/>
            <pc:sldMk cId="1831405287" sldId="838"/>
            <ac:spMk id="38" creationId="{13E46FF2-DE44-496A-82E4-90DBF0BE84BB}"/>
          </ac:spMkLst>
        </pc:spChg>
        <pc:spChg chg="add mod">
          <ac:chgData name="Stalin Jacob Wilson Packia Dhas" userId="050d7d71-3621-4503-95e8-1c9a9d962492" providerId="ADAL" clId="{3FBC77E1-FE42-4F9E-B4B2-3759F3328945}" dt="2026-10-19T10:50:07.180" v="9923"/>
          <ac:spMkLst>
            <pc:docMk/>
            <pc:sldMk cId="1831405287" sldId="838"/>
            <ac:spMk id="39" creationId="{1D4465BC-3624-45EA-8A3A-B96F8906AAE1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24"/>
          <ac:spMkLst>
            <pc:docMk/>
            <pc:sldMk cId="1831405287" sldId="838"/>
            <ac:spMk id="41" creationId="{1EB08D21-F9EE-4BF9-91FA-E5A4AFFF344F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25"/>
          <ac:spMkLst>
            <pc:docMk/>
            <pc:sldMk cId="1831405287" sldId="838"/>
            <ac:spMk id="42" creationId="{BBA92608-43AE-4639-B019-8E440120118F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27"/>
          <ac:spMkLst>
            <pc:docMk/>
            <pc:sldMk cId="1831405287" sldId="838"/>
            <ac:spMk id="43" creationId="{DD185E10-D1F3-4E24-B12A-1EDE8B86F1AD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29"/>
          <ac:spMkLst>
            <pc:docMk/>
            <pc:sldMk cId="1831405287" sldId="838"/>
            <ac:spMk id="44" creationId="{DA1AB89D-B741-4933-8222-18A4C73E7E64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30"/>
          <ac:spMkLst>
            <pc:docMk/>
            <pc:sldMk cId="1831405287" sldId="838"/>
            <ac:spMk id="45" creationId="{A4D21579-E946-4231-9465-1CAF15305439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32"/>
          <ac:spMkLst>
            <pc:docMk/>
            <pc:sldMk cId="1831405287" sldId="838"/>
            <ac:spMk id="46" creationId="{9E85BAFA-3137-47CA-9C00-A7C4F8377DDD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34"/>
          <ac:spMkLst>
            <pc:docMk/>
            <pc:sldMk cId="1831405287" sldId="838"/>
            <ac:spMk id="47" creationId="{7B6943D7-535B-47E4-882A-D5B2191BC4C0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35"/>
          <ac:spMkLst>
            <pc:docMk/>
            <pc:sldMk cId="1831405287" sldId="838"/>
            <ac:spMk id="48" creationId="{21617407-1C5B-466D-A0CC-338873572794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37"/>
          <ac:spMkLst>
            <pc:docMk/>
            <pc:sldMk cId="1831405287" sldId="838"/>
            <ac:spMk id="49" creationId="{90A412D8-E6DE-448A-A4DD-AF1DCCA699A2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39"/>
          <ac:spMkLst>
            <pc:docMk/>
            <pc:sldMk cId="1831405287" sldId="838"/>
            <ac:spMk id="50" creationId="{C5B9A9A8-5E7E-4CA6-A0B7-4AE4038F8EC8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40"/>
          <ac:spMkLst>
            <pc:docMk/>
            <pc:sldMk cId="1831405287" sldId="838"/>
            <ac:spMk id="51" creationId="{2058BD26-2359-44A8-B4AC-3CC9FA669E41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42"/>
          <ac:spMkLst>
            <pc:docMk/>
            <pc:sldMk cId="1831405287" sldId="838"/>
            <ac:spMk id="52" creationId="{48788B6A-F782-4125-AD88-FCC91B13F794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44"/>
          <ac:spMkLst>
            <pc:docMk/>
            <pc:sldMk cId="1831405287" sldId="838"/>
            <ac:spMk id="53" creationId="{9E1A5C4E-1BAA-4C80-948E-3B8FBB0D4CE1}"/>
          </ac:spMkLst>
        </pc:spChg>
        <pc:spChg chg="add mod">
          <ac:chgData name="Stalin Jacob Wilson Packia Dhas" userId="050d7d71-3621-4503-95e8-1c9a9d962492" providerId="ADAL" clId="{3FBC77E1-FE42-4F9E-B4B2-3759F3328945}" dt="2026-10-19T10:49:56.297" v="9845"/>
          <ac:spMkLst>
            <pc:docMk/>
            <pc:sldMk cId="1831405287" sldId="838"/>
            <ac:spMk id="54" creationId="{2EFCD3B6-CFC6-418F-9CE3-E3E64F7C37C5}"/>
          </ac:spMkLst>
        </pc:spChg>
        <pc:spChg chg="add mod">
          <ac:chgData name="Stalin Jacob Wilson Packia Dhas" userId="050d7d71-3621-4503-95e8-1c9a9d962492" providerId="ADAL" clId="{3FBC77E1-FE42-4F9E-B4B2-3759F3328945}" dt="2026-10-19T10:49:56.304" v="9847"/>
          <ac:spMkLst>
            <pc:docMk/>
            <pc:sldMk cId="1831405287" sldId="838"/>
            <ac:spMk id="55" creationId="{40A02D47-C51C-4EE3-931F-C93079A2BCD7}"/>
          </ac:spMkLst>
        </pc:spChg>
        <pc:spChg chg="add mod">
          <ac:chgData name="Stalin Jacob Wilson Packia Dhas" userId="050d7d71-3621-4503-95e8-1c9a9d962492" providerId="ADAL" clId="{3FBC77E1-FE42-4F9E-B4B2-3759F3328945}" dt="2026-10-19T10:50:07.661" v="9943"/>
          <ac:spMkLst>
            <pc:docMk/>
            <pc:sldMk cId="1831405287" sldId="838"/>
            <ac:spMk id="56" creationId="{50904A39-CE3A-4614-A9F0-F9FFFCFEA41C}"/>
          </ac:spMkLst>
        </pc:spChg>
        <pc:grpChg chg="add mod">
          <ac:chgData name="Stalin Jacob Wilson Packia Dhas" userId="050d7d71-3621-4503-95e8-1c9a9d962492" providerId="ADAL" clId="{3FBC77E1-FE42-4F9E-B4B2-3759F3328945}" dt="2026-10-19T10:49:48.413" v="9414"/>
          <ac:grpSpMkLst>
            <pc:docMk/>
            <pc:sldMk cId="1831405287" sldId="838"/>
            <ac:grpSpMk id="13" creationId="{5AA1626B-69FF-DE2A-625B-CA49902EA4F4}"/>
          </ac:grpSpMkLst>
        </pc:grpChg>
        <pc:grpChg chg="add mod">
          <ac:chgData name="Stalin Jacob Wilson Packia Dhas" userId="050d7d71-3621-4503-95e8-1c9a9d962492" providerId="ADAL" clId="{3FBC77E1-FE42-4F9E-B4B2-3759F3328945}" dt="2026-10-19T10:49:48.605" v="9436"/>
          <ac:grpSpMkLst>
            <pc:docMk/>
            <pc:sldMk cId="1831405287" sldId="838"/>
            <ac:grpSpMk id="16" creationId="{D3EC1D39-8060-5B96-94E8-D99593223987}"/>
          </ac:grpSpMkLst>
        </pc:grpChg>
        <pc:grpChg chg="add mod">
          <ac:chgData name="Stalin Jacob Wilson Packia Dhas" userId="050d7d71-3621-4503-95e8-1c9a9d962492" providerId="ADAL" clId="{3FBC77E1-FE42-4F9E-B4B2-3759F3328945}" dt="2026-10-19T10:49:48.796" v="9458"/>
          <ac:grpSpMkLst>
            <pc:docMk/>
            <pc:sldMk cId="1831405287" sldId="838"/>
            <ac:grpSpMk id="19" creationId="{CFEE2E7A-EBF3-9896-07DD-678509E2A5AF}"/>
          </ac:grpSpMkLst>
        </pc:grpChg>
        <pc:grpChg chg="add mod">
          <ac:chgData name="Stalin Jacob Wilson Packia Dhas" userId="050d7d71-3621-4503-95e8-1c9a9d962492" providerId="ADAL" clId="{3FBC77E1-FE42-4F9E-B4B2-3759F3328945}" dt="2026-10-19T10:49:48.997" v="9480"/>
          <ac:grpSpMkLst>
            <pc:docMk/>
            <pc:sldMk cId="1831405287" sldId="838"/>
            <ac:grpSpMk id="22" creationId="{562C7F6B-EBFB-F620-4677-A71647DF6D1D}"/>
          </ac:grpSpMkLst>
        </pc:grpChg>
        <pc:grpChg chg="add mod">
          <ac:chgData name="Stalin Jacob Wilson Packia Dhas" userId="050d7d71-3621-4503-95e8-1c9a9d962492" providerId="ADAL" clId="{3FBC77E1-FE42-4F9E-B4B2-3759F3328945}" dt="2026-10-19T10:49:49.205" v="9502"/>
          <ac:grpSpMkLst>
            <pc:docMk/>
            <pc:sldMk cId="1831405287" sldId="838"/>
            <ac:grpSpMk id="25" creationId="{14AB9659-842F-6CA3-1670-A78109BFF6C0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7.273" v="9925"/>
          <ac:grpSpMkLst>
            <pc:docMk/>
            <pc:sldMk cId="1831405287" sldId="838"/>
            <ac:grpSpMk id="28" creationId="{A8C6CF6A-7E78-55C8-ED14-EBB459391041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6.114" v="9913"/>
          <ac:grpSpMkLst>
            <pc:docMk/>
            <pc:sldMk cId="1831405287" sldId="838"/>
            <ac:grpSpMk id="31" creationId="{FA423998-00E0-53F4-54DC-1C356CC232D2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6.363" v="9916"/>
          <ac:grpSpMkLst>
            <pc:docMk/>
            <pc:sldMk cId="1831405287" sldId="838"/>
            <ac:grpSpMk id="34" creationId="{7E03C37F-B4E8-594E-FEF5-BA0C9C92E855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6.716" v="9919"/>
          <ac:grpSpMkLst>
            <pc:docMk/>
            <pc:sldMk cId="1831405287" sldId="838"/>
            <ac:grpSpMk id="37" creationId="{8F34B301-82B6-7544-2696-1BFE4C8D21B0}"/>
          </ac:grpSpMkLst>
        </pc:grpChg>
        <pc:grpChg chg="add mod">
          <ac:chgData name="Stalin Jacob Wilson Packia Dhas" userId="050d7d71-3621-4503-95e8-1c9a9d962492" providerId="ADAL" clId="{3FBC77E1-FE42-4F9E-B4B2-3759F3328945}" dt="2026-10-19T10:50:07.021" v="9922"/>
          <ac:grpSpMkLst>
            <pc:docMk/>
            <pc:sldMk cId="1831405287" sldId="838"/>
            <ac:grpSpMk id="40" creationId="{D9D4D4B4-957C-9665-42D1-5E0CCF9A6E2D}"/>
          </ac:grpSpMkLst>
        </pc:grpChg>
      </pc:sldChg>
      <pc:sldChg chg="addSp delSp modSp add del mod">
        <pc:chgData name="Stalin Jacob Wilson Packia Dhas" userId="050d7d71-3621-4503-95e8-1c9a9d962492" providerId="ADAL" clId="{3FBC77E1-FE42-4F9E-B4B2-3759F3328945}" dt="2026-10-20T22:41:24.685" v="10800" actId="47"/>
        <pc:sldMkLst>
          <pc:docMk/>
          <pc:sldMk cId="2966138186" sldId="839"/>
        </pc:sldMkLst>
        <pc:spChg chg="mod">
          <ac:chgData name="Stalin Jacob Wilson Packia Dhas" userId="050d7d71-3621-4503-95e8-1c9a9d962492" providerId="ADAL" clId="{3FBC77E1-FE42-4F9E-B4B2-3759F3328945}" dt="2026-10-20T22:40:09.604" v="10783" actId="6549"/>
          <ac:spMkLst>
            <pc:docMk/>
            <pc:sldMk cId="2966138186" sldId="839"/>
            <ac:spMk id="6" creationId="{F14F7BB3-ECD9-2CE4-0CD4-6659E9772FAD}"/>
          </ac:spMkLst>
        </pc:spChg>
        <pc:picChg chg="add del mod">
          <ac:chgData name="Stalin Jacob Wilson Packia Dhas" userId="050d7d71-3621-4503-95e8-1c9a9d962492" providerId="ADAL" clId="{3FBC77E1-FE42-4F9E-B4B2-3759F3328945}" dt="2026-10-20T22:40:36.251" v="10790" actId="21"/>
          <ac:picMkLst>
            <pc:docMk/>
            <pc:sldMk cId="2966138186" sldId="839"/>
            <ac:picMk id="7" creationId="{498B9258-9845-A37E-AAF1-155D2BDC91C2}"/>
          </ac:picMkLst>
        </pc:picChg>
        <pc:picChg chg="add">
          <ac:chgData name="Stalin Jacob Wilson Packia Dhas" userId="050d7d71-3621-4503-95e8-1c9a9d962492" providerId="ADAL" clId="{3FBC77E1-FE42-4F9E-B4B2-3759F3328945}" dt="2026-10-20T22:40:39.097" v="10791" actId="22"/>
          <ac:picMkLst>
            <pc:docMk/>
            <pc:sldMk cId="2966138186" sldId="839"/>
            <ac:picMk id="9" creationId="{3246F06F-C81A-6A59-51C5-43CB3C76BBE9}"/>
          </ac:picMkLst>
        </pc:picChg>
      </pc:sldChg>
      <pc:sldChg chg="modSp add mod ord modNotesTx">
        <pc:chgData name="Stalin Jacob Wilson Packia Dhas" userId="050d7d71-3621-4503-95e8-1c9a9d962492" providerId="ADAL" clId="{3FBC77E1-FE42-4F9E-B4B2-3759F3328945}" dt="2026-10-21T06:51:50.525" v="11333" actId="6549"/>
        <pc:sldMkLst>
          <pc:docMk/>
          <pc:sldMk cId="3067589504" sldId="839"/>
        </pc:sldMkLst>
        <pc:spChg chg="mod">
          <ac:chgData name="Stalin Jacob Wilson Packia Dhas" userId="050d7d71-3621-4503-95e8-1c9a9d962492" providerId="ADAL" clId="{3FBC77E1-FE42-4F9E-B4B2-3759F3328945}" dt="2026-10-20T23:05:20.683" v="10975" actId="20577"/>
          <ac:spMkLst>
            <pc:docMk/>
            <pc:sldMk cId="3067589504" sldId="839"/>
            <ac:spMk id="2" creationId="{C753416A-669F-4DBA-6AED-2ED03F68DAEE}"/>
          </ac:spMkLst>
        </pc:spChg>
        <pc:spChg chg="mod">
          <ac:chgData name="Stalin Jacob Wilson Packia Dhas" userId="050d7d71-3621-4503-95e8-1c9a9d962492" providerId="ADAL" clId="{3FBC77E1-FE42-4F9E-B4B2-3759F3328945}" dt="2026-10-20T23:36:59.945" v="11081" actId="113"/>
          <ac:spMkLst>
            <pc:docMk/>
            <pc:sldMk cId="3067589504" sldId="839"/>
            <ac:spMk id="6" creationId="{D80F4207-7262-87ED-6B80-3398069D12EB}"/>
          </ac:spMkLst>
        </pc:spChg>
      </pc:sldChg>
      <pc:sldChg chg="addSp delSp modSp add mod modNotesTx">
        <pc:chgData name="Stalin Jacob Wilson Packia Dhas" userId="050d7d71-3621-4503-95e8-1c9a9d962492" providerId="ADAL" clId="{3FBC77E1-FE42-4F9E-B4B2-3759F3328945}" dt="2026-10-21T06:52:26.761" v="11340" actId="6549"/>
        <pc:sldMkLst>
          <pc:docMk/>
          <pc:sldMk cId="4073526416" sldId="840"/>
        </pc:sldMkLst>
        <pc:spChg chg="del mod">
          <ac:chgData name="Stalin Jacob Wilson Packia Dhas" userId="050d7d71-3621-4503-95e8-1c9a9d962492" providerId="ADAL" clId="{3FBC77E1-FE42-4F9E-B4B2-3759F3328945}" dt="2026-10-20T23:05:40.386" v="10979" actId="22"/>
          <ac:spMkLst>
            <pc:docMk/>
            <pc:sldMk cId="4073526416" sldId="840"/>
            <ac:spMk id="6" creationId="{D7677848-225E-FC1A-1E01-70199FC97434}"/>
          </ac:spMkLst>
        </pc:spChg>
        <pc:picChg chg="add mod ord">
          <ac:chgData name="Stalin Jacob Wilson Packia Dhas" userId="050d7d71-3621-4503-95e8-1c9a9d962492" providerId="ADAL" clId="{3FBC77E1-FE42-4F9E-B4B2-3759F3328945}" dt="2026-10-20T23:05:43.129" v="10980" actId="1076"/>
          <ac:picMkLst>
            <pc:docMk/>
            <pc:sldMk cId="4073526416" sldId="840"/>
            <ac:picMk id="7" creationId="{B7E60AF1-F8E5-B5C5-AA98-7F32D0338965}"/>
          </ac:picMkLst>
        </pc:picChg>
      </pc:sldChg>
      <pc:sldChg chg="modSp add mod modNotesTx">
        <pc:chgData name="Stalin Jacob Wilson Packia Dhas" userId="050d7d71-3621-4503-95e8-1c9a9d962492" providerId="ADAL" clId="{3FBC77E1-FE42-4F9E-B4B2-3759F3328945}" dt="2026-10-21T06:52:01.823" v="11335" actId="6549"/>
        <pc:sldMkLst>
          <pc:docMk/>
          <pc:sldMk cId="1858439411" sldId="841"/>
        </pc:sldMkLst>
        <pc:spChg chg="mod">
          <ac:chgData name="Stalin Jacob Wilson Packia Dhas" userId="050d7d71-3621-4503-95e8-1c9a9d962492" providerId="ADAL" clId="{3FBC77E1-FE42-4F9E-B4B2-3759F3328945}" dt="2026-10-20T23:38:17.056" v="11134" actId="20577"/>
          <ac:spMkLst>
            <pc:docMk/>
            <pc:sldMk cId="1858439411" sldId="841"/>
            <ac:spMk id="6" creationId="{4248E717-CB81-AE7D-2805-97CEF2511A27}"/>
          </ac:spMkLst>
        </pc:spChg>
      </pc:sldChg>
      <pc:sldMasterChg chg="addSldLayout">
        <pc:chgData name="Stalin Jacob Wilson Packia Dhas" userId="050d7d71-3621-4503-95e8-1c9a9d962492" providerId="ADAL" clId="{3FBC77E1-FE42-4F9E-B4B2-3759F3328945}" dt="2026-10-19T10:46:16.082" v="874"/>
        <pc:sldMasterMkLst>
          <pc:docMk/>
          <pc:sldMasterMk cId="3508390215" sldId="2147483661"/>
        </pc:sldMasterMkLst>
        <pc:sldLayoutChg chg="add">
          <pc:chgData name="Stalin Jacob Wilson Packia Dhas" userId="050d7d71-3621-4503-95e8-1c9a9d962492" providerId="ADAL" clId="{3FBC77E1-FE42-4F9E-B4B2-3759F3328945}" dt="2026-10-19T10:46:16.082" v="874"/>
          <pc:sldLayoutMkLst>
            <pc:docMk/>
            <pc:sldMasterMk cId="3508390215" sldId="2147483661"/>
            <pc:sldLayoutMk cId="242948824" sldId="214748371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circulator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44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165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54E115-F944-0C1F-7DAC-6F6F9CF6D7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19DFF5-B8CA-51B8-CDE2-B5BD519498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238248-6B27-3216-F1C0-40382BC593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31AAD6-D097-078A-6A1D-B6C5CB013E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6315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389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180E8-CBF7-BCE3-0F44-F311F283F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EF4FD6-BFF0-121A-AD4D-ED9EA4444B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9F71A-5DEF-DD6A-4C1D-E88F672FF9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004198-63BC-AA78-5577-446DBA39F6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9519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EAB71E-EC31-94FE-212D-594F06DEB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90834C-6B48-7EEC-63F9-EFD6AC3233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6FE943-ACEB-D6DD-2BFF-86BB24E1E6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D6D77-AB46-82A8-E405-CB39D2A75F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51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8D6DE-4F9D-49F3-D1AA-5A9748BFA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966CB1-3B9D-A49E-A54B-B4916A609B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57D4D6-4D40-C2D4-702E-73FEE7C743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0E0EB-6BDB-48F8-B1AB-21A1921DA1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2464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13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99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26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886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481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560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391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3583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3978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0505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390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5625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CAD16-5D2E-5D3F-68A9-EDA7ED237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FA966C-1AAB-2EDB-0D3E-EC551E27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3E8892-A7CD-7429-98F6-54A6E75249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E1379B-B508-51CF-C113-5758FCEAAD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822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DA5917-1096-D1CB-7C45-2F2FEF25B7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E74679-63E6-8299-1BF1-6403122C0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6BD78F-A02C-9200-D889-0DD2453898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0DE5A1-5A01-402E-CE6C-33AB20750C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640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52D3D1-B62A-C014-1C7A-E14F93CAD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4CA15F-B160-A08E-4302-8020BA7BF8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FFB18D-3857-1059-94E3-415D12464F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FB7761-63CC-4BDB-9E28-81A4383EC9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7467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3745A-C204-05C1-81B2-767758361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7C1771-850D-6933-4F12-1466566D62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F203E0-E5D1-1DE5-A5D9-DB48EEC884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95C6FF-DE83-F321-1A7D-7B1809AE45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239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4341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7480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:r>
                  <a:rPr lang="en-GB" b="0" i="0">
                    <a:latin typeface="Cambria Math" panose="02040503050406030204" pitchFamily="18" charset="0"/>
                  </a:rPr>
                  <a:t>4</a:t>
                </a:r>
                <a:r>
                  <a:rPr lang="en-GB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𝜋 </a:t>
                </a:r>
                <a:r>
                  <a:rPr lang="en-GB" dirty="0"/>
                  <a:t>represents the full sphere’s solid angle</a:t>
                </a:r>
                <a:endParaRPr lang="en-GB" b="0" i="1" dirty="0">
                  <a:solidFill>
                    <a:srgbClr val="0D0D0D"/>
                  </a:solidFill>
                  <a:effectLst/>
                  <a:latin typeface="Cambria Math" panose="02040503050406030204" pitchFamily="18" charset="0"/>
                </a:endParaRPr>
              </a:p>
              <a:p>
                <a:pPr/>
                <a:r>
                  <a:rPr lang="en-GB" b="0" i="0">
                    <a:solidFill>
                      <a:srgbClr val="0D0D0D"/>
                    </a:solidFill>
                    <a:effectLst/>
                    <a:latin typeface="Cambria Math" panose="02040503050406030204" pitchFamily="18" charset="0"/>
                  </a:rPr>
                  <a:t>Ω_𝐴=∫2_0^2𝜋▒∫2_0^𝜋▒𝑈(𝜃,𝜙)/𝑈_max   sin⁡𝜃 𝑑𝜃 𝑑𝜙</a:t>
                </a:r>
                <a:endParaRPr lang="en-GB" b="0" i="0" dirty="0">
                  <a:solidFill>
                    <a:srgbClr val="0D0D0D"/>
                  </a:solidFill>
                  <a:effectLst/>
                  <a:latin typeface="+mn-lt"/>
                </a:endParaRPr>
              </a:p>
              <a:p>
                <a:r>
                  <a:rPr lang="en-GB" b="0" i="0" dirty="0">
                    <a:solidFill>
                      <a:srgbClr val="0D0D0D"/>
                    </a:solidFill>
                    <a:effectLst/>
                    <a:latin typeface="+mn-lt"/>
                  </a:rPr>
                  <a:t>It is often expressed as a ratio or in decibels (dB), but these values are unitless.</a:t>
                </a:r>
              </a:p>
              <a:p>
                <a:r>
                  <a:rPr lang="en-GB" dirty="0"/>
                  <a:t>The total solid angle for a complete sphere is: </a:t>
                </a:r>
                <a:r>
                  <a:rPr lang="el-GR" dirty="0"/>
                  <a:t>Ω</a:t>
                </a:r>
                <a:r>
                  <a:rPr lang="en-GB" dirty="0"/>
                  <a:t>total=4</a:t>
                </a:r>
                <a:r>
                  <a:rPr lang="el-GR" dirty="0"/>
                  <a:t>π </a:t>
                </a:r>
                <a:r>
                  <a:rPr lang="en-GB" b="1" dirty="0"/>
                  <a:t>steradians</a:t>
                </a:r>
                <a:r>
                  <a:rPr lang="en-GB" dirty="0"/>
                  <a:t> (</a:t>
                </a:r>
                <a:r>
                  <a:rPr lang="en-GB" dirty="0" err="1"/>
                  <a:t>sr</a:t>
                </a:r>
                <a:r>
                  <a:rPr lang="en-GB" dirty="0"/>
                  <a:t>)</a:t>
                </a:r>
              </a:p>
              <a:p>
                <a:endParaRPr lang="en-GB" dirty="0"/>
              </a:p>
              <a:p>
                <a:r>
                  <a:rPr lang="en-GB" b="1" dirty="0"/>
                  <a:t>Isotropic Radiator</a:t>
                </a:r>
                <a:r>
                  <a:rPr lang="en-GB" dirty="0"/>
                  <a:t>: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Solid angle: </a:t>
                </a:r>
                <a:r>
                  <a:rPr lang="el-GR" dirty="0"/>
                  <a:t>Ω=4π </a:t>
                </a:r>
                <a:r>
                  <a:rPr lang="en-GB" dirty="0" err="1"/>
                  <a:t>sr</a:t>
                </a:r>
                <a:r>
                  <a:rPr lang="en-GB" dirty="0"/>
                  <a:t>\Omega = 4\pi \, \text{</a:t>
                </a:r>
                <a:r>
                  <a:rPr lang="en-GB" dirty="0" err="1"/>
                  <a:t>sr</a:t>
                </a:r>
                <a:r>
                  <a:rPr lang="en-GB" dirty="0"/>
                  <a:t>}</a:t>
                </a:r>
                <a:r>
                  <a:rPr lang="el-GR" dirty="0"/>
                  <a:t>Ω=4π</a:t>
                </a:r>
                <a:r>
                  <a:rPr lang="en-GB" dirty="0"/>
                  <a:t>sr.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Represents radiation in all directions.</a:t>
                </a:r>
              </a:p>
              <a:p>
                <a:r>
                  <a:rPr lang="en-GB" b="1" dirty="0"/>
                  <a:t>Parabolic Dish Antenna</a:t>
                </a:r>
                <a:r>
                  <a:rPr lang="en-GB" dirty="0"/>
                  <a:t>: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Highly focused beam.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Solid angle: </a:t>
                </a:r>
                <a:r>
                  <a:rPr lang="el-GR" dirty="0"/>
                  <a:t>Ω</a:t>
                </a:r>
                <a:r>
                  <a:rPr lang="en-GB" dirty="0"/>
                  <a:t>A≈0.01 </a:t>
                </a:r>
                <a:r>
                  <a:rPr lang="en-GB" dirty="0" err="1"/>
                  <a:t>sr</a:t>
                </a:r>
                <a:r>
                  <a:rPr lang="en-GB" dirty="0"/>
                  <a:t>\</a:t>
                </a:r>
                <a:r>
                  <a:rPr lang="en-GB" dirty="0" err="1"/>
                  <a:t>Omega_A</a:t>
                </a:r>
                <a:r>
                  <a:rPr lang="en-GB" dirty="0"/>
                  <a:t> \</a:t>
                </a:r>
                <a:r>
                  <a:rPr lang="en-GB" dirty="0" err="1"/>
                  <a:t>approx</a:t>
                </a:r>
                <a:r>
                  <a:rPr lang="en-GB" dirty="0"/>
                  <a:t> 0.01 \, \text{</a:t>
                </a:r>
                <a:r>
                  <a:rPr lang="en-GB" dirty="0" err="1"/>
                  <a:t>sr</a:t>
                </a:r>
                <a:r>
                  <a:rPr lang="en-GB" dirty="0"/>
                  <a:t>}</a:t>
                </a:r>
                <a:r>
                  <a:rPr lang="el-GR" dirty="0"/>
                  <a:t>Ω</a:t>
                </a:r>
                <a:r>
                  <a:rPr lang="en-GB" dirty="0"/>
                  <a:t>A​≈0.01sr or smaller.</a:t>
                </a:r>
              </a:p>
              <a:p>
                <a:endParaRPr lang="en-GB" dirty="0">
                  <a:latin typeface="+mn-lt"/>
                </a:endParaRP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6326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821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5F2D8-0E4F-26D5-190A-EE80A1079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D9277-A161-D314-0642-D4F6645294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D1AC29-108E-A7CD-8AE5-1CAF39FC39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71BF3F-4B9A-EFD5-D556-7B4DDEFEC8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11390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38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21841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47883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1420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24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55531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4681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91253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07102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11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5626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39352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A9DC8-7AB7-9872-3EC7-6035248CC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C0695E-7D2B-A90C-AB0E-A1A57B89A8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5C81E6-44BD-BD4B-FEA5-9C0C0BB01D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CE7F0E-39E2-C416-0FAB-DBAF8251C9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44244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5411C-1DD2-41BB-B417-0DCBAD2CAA57}" type="datetime1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 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42948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7" Type="http://schemas.openxmlformats.org/officeDocument/2006/relationships/image" Target="../media/image24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Introduction to Antenna 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Types of Antennas</a:t>
            </a:r>
          </a:p>
          <a:p>
            <a:pPr marL="446088" indent="-357188"/>
            <a:r>
              <a:rPr lang="en-IN" dirty="0">
                <a:cs typeface="Times New Roman" panose="02020603050405020304" pitchFamily="18" charset="0"/>
              </a:rPr>
              <a:t>Antenna parameters</a:t>
            </a:r>
          </a:p>
          <a:p>
            <a:pPr marL="446088" indent="-357188"/>
            <a:r>
              <a:rPr lang="en-GB" dirty="0">
                <a:effectLst/>
                <a:ea typeface="Times New Roman" panose="02020603050405020304" pitchFamily="18" charset="0"/>
              </a:rPr>
              <a:t>Waveguides</a:t>
            </a:r>
            <a:endParaRPr lang="en-GB" dirty="0">
              <a:ea typeface="Times New Roman" panose="02020603050405020304" pitchFamily="18" charset="0"/>
            </a:endParaRPr>
          </a:p>
          <a:p>
            <a:pPr marL="446088" indent="-357188"/>
            <a:r>
              <a:rPr lang="en-GB" dirty="0">
                <a:effectLst/>
                <a:ea typeface="Times New Roman" panose="02020603050405020304" pitchFamily="18" charset="0"/>
              </a:rPr>
              <a:t>S- Parameters</a:t>
            </a:r>
          </a:p>
          <a:p>
            <a:pPr marL="446088" indent="-357188"/>
            <a:r>
              <a:rPr lang="en-GB" dirty="0">
                <a:effectLst/>
                <a:ea typeface="Times New Roman" panose="02020603050405020304" pitchFamily="18" charset="0"/>
              </a:rPr>
              <a:t>Impedance matching</a:t>
            </a:r>
          </a:p>
          <a:p>
            <a:pPr marL="446088" indent="-357188"/>
            <a:r>
              <a:rPr lang="en-GB" dirty="0">
                <a:effectLst/>
                <a:ea typeface="Times New Roman" panose="02020603050405020304" pitchFamily="18" charset="0"/>
              </a:rPr>
              <a:t>maximum power transfer</a:t>
            </a:r>
          </a:p>
          <a:p>
            <a:pPr marL="446088" indent="-357188"/>
            <a:r>
              <a:rPr lang="en-GB" dirty="0">
                <a:effectLst/>
                <a:ea typeface="Times New Roman" panose="02020603050405020304" pitchFamily="18" charset="0"/>
              </a:rPr>
              <a:t>Standing wave ratio</a:t>
            </a:r>
          </a:p>
          <a:p>
            <a:pPr marL="446088" indent="-357188"/>
            <a:r>
              <a:rPr lang="en-GB" dirty="0">
                <a:effectLst/>
                <a:ea typeface="Times New Roman" panose="02020603050405020304" pitchFamily="18" charset="0"/>
              </a:rPr>
              <a:t>Transmission line theory</a:t>
            </a: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an Antenna.</a:t>
            </a:r>
          </a:p>
          <a:p>
            <a:pPr marL="514350"/>
            <a:r>
              <a:rPr lang="en-IN" sz="3200" dirty="0"/>
              <a:t>Describe the types of antennas</a:t>
            </a:r>
          </a:p>
          <a:p>
            <a:pPr marL="514350"/>
            <a:r>
              <a:rPr lang="en-IN" sz="3200" dirty="0"/>
              <a:t>Define the parameters used in Antenna Theory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- 1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2360" y="-71795"/>
            <a:ext cx="6272992" cy="1325563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Definition of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Antennas</a:t>
            </a:r>
            <a:endParaRPr lang="en-GB" dirty="0"/>
          </a:p>
          <a:p>
            <a:r>
              <a:rPr lang="en-GB" dirty="0"/>
              <a:t>Converts </a:t>
            </a:r>
            <a:r>
              <a:rPr lang="en-GB" b="1" dirty="0"/>
              <a:t>electric current into electromagnetic (EM) waves </a:t>
            </a:r>
            <a:r>
              <a:rPr lang="en-GB" dirty="0"/>
              <a:t>and vice versa.</a:t>
            </a:r>
          </a:p>
          <a:p>
            <a:r>
              <a:rPr lang="en-GB" dirty="0"/>
              <a:t>Used for </a:t>
            </a:r>
            <a:r>
              <a:rPr lang="en-GB" b="1" dirty="0"/>
              <a:t>transmitting and receiving </a:t>
            </a:r>
            <a:r>
              <a:rPr lang="en-GB" dirty="0"/>
              <a:t>radio waves and microwaves.</a:t>
            </a:r>
          </a:p>
          <a:p>
            <a:r>
              <a:rPr lang="en-GB" dirty="0"/>
              <a:t>Functions as </a:t>
            </a:r>
            <a:r>
              <a:rPr lang="en-GB" b="1" dirty="0"/>
              <a:t>transmitter, receiver, or both</a:t>
            </a:r>
            <a:r>
              <a:rPr lang="en-GB" dirty="0"/>
              <a:t> (via transceiver).</a:t>
            </a:r>
          </a:p>
          <a:p>
            <a:r>
              <a:rPr lang="en-GB" dirty="0"/>
              <a:t>Design </a:t>
            </a:r>
            <a:r>
              <a:rPr lang="en-GB" b="1" dirty="0"/>
              <a:t>varies by application and frequency range</a:t>
            </a:r>
            <a:r>
              <a:rPr lang="en-GB" dirty="0"/>
              <a:t>.</a:t>
            </a:r>
          </a:p>
          <a:p>
            <a:r>
              <a:rPr lang="en-GB" b="1" dirty="0"/>
              <a:t>Applications:</a:t>
            </a:r>
            <a:r>
              <a:rPr lang="en-GB" dirty="0"/>
              <a:t> Radio/TV broadcasting, wireless networks, radar, satellite communication.</a:t>
            </a:r>
          </a:p>
          <a:p>
            <a:pPr marL="88900" indent="0">
              <a:buNone/>
            </a:pPr>
            <a:endParaRPr lang="en-GB" b="0" i="0" dirty="0">
              <a:solidFill>
                <a:srgbClr val="0D0D0D"/>
              </a:solidFill>
              <a:effectLst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2498964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Importance of Antenna in communication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An </a:t>
            </a:r>
            <a:r>
              <a:rPr lang="en-GB" b="1" dirty="0"/>
              <a:t>antenna</a:t>
            </a:r>
            <a:r>
              <a:rPr lang="en-GB" dirty="0"/>
              <a:t> is a component of a wireless communication systems </a:t>
            </a:r>
            <a:r>
              <a:rPr lang="en-US" dirty="0"/>
              <a:t>that transmits or receives electromagnetic waves.</a:t>
            </a:r>
          </a:p>
          <a:p>
            <a:r>
              <a:rPr lang="en-GB" b="1" dirty="0"/>
              <a:t>Transmission: </a:t>
            </a:r>
            <a:r>
              <a:rPr lang="en-GB" dirty="0"/>
              <a:t>An Antenna convert </a:t>
            </a:r>
            <a:r>
              <a:rPr lang="en-GB" b="1" i="1" dirty="0"/>
              <a:t>RF</a:t>
            </a:r>
            <a:r>
              <a:rPr lang="en-GB" dirty="0"/>
              <a:t> </a:t>
            </a:r>
            <a:r>
              <a:rPr lang="en-GB" b="1" i="1" dirty="0"/>
              <a:t>electrical signals into electromagnetic waves.</a:t>
            </a:r>
            <a:endParaRPr lang="en-GB" dirty="0"/>
          </a:p>
          <a:p>
            <a:r>
              <a:rPr lang="en-GB" b="1" dirty="0"/>
              <a:t>Reception:</a:t>
            </a:r>
            <a:r>
              <a:rPr lang="en-GB" dirty="0"/>
              <a:t> An antenna </a:t>
            </a:r>
            <a:r>
              <a:rPr lang="en-US" b="1" i="1" dirty="0"/>
              <a:t>receives electromagnetic waves</a:t>
            </a:r>
            <a:r>
              <a:rPr lang="en-US" dirty="0"/>
              <a:t>, which induce an electrical signal at its terminals.</a:t>
            </a: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91597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Basic Functionality of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978" y="1410300"/>
            <a:ext cx="11230007" cy="505148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Transmission:</a:t>
            </a:r>
            <a:endParaRPr lang="en-GB" sz="3200" dirty="0"/>
          </a:p>
          <a:p>
            <a:r>
              <a:rPr lang="en-GB" b="1" i="0" dirty="0">
                <a:effectLst/>
              </a:rPr>
              <a:t>RF signal Input:</a:t>
            </a:r>
            <a:r>
              <a:rPr lang="en-GB" b="0" i="0" dirty="0">
                <a:effectLst/>
              </a:rPr>
              <a:t> </a:t>
            </a:r>
            <a:r>
              <a:rPr lang="en-US" dirty="0"/>
              <a:t>The transmitter supplies an </a:t>
            </a:r>
            <a:r>
              <a:rPr lang="en-US" b="1" i="1" dirty="0"/>
              <a:t>RF electrical signal to the antenna</a:t>
            </a:r>
            <a:r>
              <a:rPr lang="en-US" dirty="0"/>
              <a:t>. This signal carries information such as </a:t>
            </a:r>
            <a:r>
              <a:rPr lang="en-US" b="1" i="1" dirty="0"/>
              <a:t>voice, data, or video.</a:t>
            </a:r>
            <a:endParaRPr lang="en-GB" b="1" i="1" dirty="0">
              <a:effectLst/>
            </a:endParaRPr>
          </a:p>
          <a:p>
            <a:r>
              <a:rPr lang="en-US" b="1" dirty="0"/>
              <a:t>Charge oscillation</a:t>
            </a:r>
            <a:r>
              <a:rPr lang="en-GB" b="1" i="0" dirty="0">
                <a:effectLst/>
              </a:rPr>
              <a:t>: </a:t>
            </a:r>
            <a:r>
              <a:rPr lang="en-US" dirty="0"/>
              <a:t>The RF alternating current causes </a:t>
            </a:r>
            <a:r>
              <a:rPr lang="en-US" b="1" i="1" dirty="0"/>
              <a:t>electric charges in the antenna to oscillate</a:t>
            </a:r>
            <a:r>
              <a:rPr lang="en-US" dirty="0"/>
              <a:t>. </a:t>
            </a:r>
          </a:p>
          <a:p>
            <a:pPr lvl="0"/>
            <a:r>
              <a:rPr lang="en-US" b="1" dirty="0"/>
              <a:t>Electric field:</a:t>
            </a:r>
            <a:r>
              <a:rPr lang="en-US" dirty="0"/>
              <a:t> The changing charge distribution produces a </a:t>
            </a:r>
            <a:r>
              <a:rPr lang="en-US" b="1" i="1" dirty="0"/>
              <a:t>time-varying electric field</a:t>
            </a:r>
            <a:r>
              <a:rPr lang="en-US" i="1" dirty="0"/>
              <a:t>.</a:t>
            </a:r>
          </a:p>
          <a:p>
            <a:pPr lvl="0"/>
            <a:r>
              <a:rPr lang="en-US" b="1" dirty="0"/>
              <a:t>Magnetic field:</a:t>
            </a:r>
            <a:r>
              <a:rPr lang="en-US" dirty="0"/>
              <a:t> The alternating current produces a </a:t>
            </a:r>
            <a:r>
              <a:rPr lang="en-US" b="1" i="1" dirty="0"/>
              <a:t>time-varying magnetic field</a:t>
            </a:r>
          </a:p>
          <a:p>
            <a:r>
              <a:rPr lang="en-GB" b="1" dirty="0"/>
              <a:t>Wave Formation:</a:t>
            </a:r>
            <a:r>
              <a:rPr lang="en-GB" dirty="0"/>
              <a:t> Oscillating electric and magnetic fields combine to form electromagnetic waves that propagate outward.</a:t>
            </a:r>
          </a:p>
          <a:p>
            <a:pPr lvl="0"/>
            <a:endParaRPr lang="en-US" dirty="0"/>
          </a:p>
          <a:p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813015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3971A9-4C40-6A93-4441-4F7A988E1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7D64-8C38-F021-CE80-11C771C87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Basic Functionality of Antenna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03F05-83C1-75C7-814D-DCF3A60F3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979" y="1410300"/>
            <a:ext cx="11100678" cy="5051481"/>
          </a:xfrm>
        </p:spPr>
        <p:txBody>
          <a:bodyPr>
            <a:normAutofit/>
          </a:bodyPr>
          <a:lstStyle/>
          <a:p>
            <a:r>
              <a:rPr lang="en-GB" dirty="0"/>
              <a:t>Antennas are designed to </a:t>
            </a:r>
            <a:r>
              <a:rPr lang="en-GB" b="1" dirty="0"/>
              <a:t>resonate at specific frequencies </a:t>
            </a:r>
            <a:r>
              <a:rPr lang="en-GB" dirty="0"/>
              <a:t>for efficient transmission.</a:t>
            </a:r>
          </a:p>
          <a:p>
            <a:r>
              <a:rPr lang="en-GB" dirty="0"/>
              <a:t>Electrical energy is converted into </a:t>
            </a:r>
            <a:r>
              <a:rPr lang="en-GB" b="1" dirty="0"/>
              <a:t>electromagnetic waves </a:t>
            </a:r>
            <a:r>
              <a:rPr lang="en-GB" dirty="0"/>
              <a:t>for wireless communication.</a:t>
            </a:r>
          </a:p>
          <a:p>
            <a:pPr marL="88900" indent="0">
              <a:buNone/>
            </a:pP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826578-8360-DCDC-E08C-55298B772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FDB50-6BAA-2AA7-A13C-BAC29EFD1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4649D-96BC-84C4-2624-976CCA24E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4569" y="3071631"/>
            <a:ext cx="8482862" cy="3094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792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Basic Functionality of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94" y="1354314"/>
            <a:ext cx="11100678" cy="505148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Reception:</a:t>
            </a:r>
          </a:p>
          <a:p>
            <a:pPr marL="0" indent="0">
              <a:buNone/>
            </a:pPr>
            <a:r>
              <a:rPr lang="en-GB" b="1" i="0" dirty="0">
                <a:effectLst/>
              </a:rPr>
              <a:t>Electromagnetic wave </a:t>
            </a:r>
            <a:r>
              <a:rPr lang="en-GB" b="1" dirty="0"/>
              <a:t>c</a:t>
            </a:r>
            <a:r>
              <a:rPr lang="en-GB" b="1" i="0" dirty="0">
                <a:effectLst/>
              </a:rPr>
              <a:t>apture: </a:t>
            </a:r>
          </a:p>
          <a:p>
            <a:r>
              <a:rPr lang="en-US" dirty="0"/>
              <a:t>An antenna </a:t>
            </a:r>
            <a:r>
              <a:rPr lang="en-US" b="1" dirty="0"/>
              <a:t>receives</a:t>
            </a:r>
            <a:r>
              <a:rPr lang="en-US" dirty="0"/>
              <a:t> incoming </a:t>
            </a:r>
            <a:r>
              <a:rPr lang="en-US" b="1" dirty="0"/>
              <a:t>electromagnetic waves </a:t>
            </a:r>
            <a:r>
              <a:rPr lang="en-US" dirty="0"/>
              <a:t>from the surrounding space.</a:t>
            </a:r>
          </a:p>
          <a:p>
            <a:r>
              <a:rPr lang="en-US" dirty="0"/>
              <a:t>It is designed to </a:t>
            </a:r>
            <a:r>
              <a:rPr lang="en-US" b="1" dirty="0"/>
              <a:t>operate efficiently over a particular frequency range</a:t>
            </a:r>
            <a:r>
              <a:rPr lang="en-US" dirty="0"/>
              <a:t>,  around a resonant frequency.</a:t>
            </a:r>
          </a:p>
          <a:p>
            <a:pPr marL="88900" indent="0">
              <a:buNone/>
            </a:pP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775368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0D428-D30E-2D0E-034F-F466C6AB6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A328F-F7DD-5C89-9451-53DE254C4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31094"/>
            <a:ext cx="6272992" cy="1185853"/>
          </a:xfrm>
        </p:spPr>
        <p:txBody>
          <a:bodyPr>
            <a:normAutofit fontScale="90000"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Basic Functionality of Antenna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80E22-102D-A399-31A7-F43B7B7DF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7" y="1354314"/>
            <a:ext cx="5271189" cy="505148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Reception:</a:t>
            </a:r>
          </a:p>
          <a:p>
            <a:pPr lvl="0"/>
            <a:r>
              <a:rPr lang="en-US" b="1" dirty="0"/>
              <a:t>Wire antennas, such as dipoles:</a:t>
            </a:r>
            <a:r>
              <a:rPr lang="en-US" dirty="0"/>
              <a:t> The incoming electric field exerts a force on free electrons, causes free electrons to oscillate, producing an </a:t>
            </a:r>
            <a:r>
              <a:rPr lang="en-US" b="1" dirty="0"/>
              <a:t>alternating voltage at the antenna terminals</a:t>
            </a:r>
            <a:r>
              <a:rPr lang="en-US" dirty="0"/>
              <a:t>. When connected to a receiver, this voltage drives an RF alternating current into the receiver.</a:t>
            </a:r>
          </a:p>
          <a:p>
            <a:pPr marL="88900" indent="0">
              <a:buNone/>
            </a:pP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FF1745-7694-0A83-E7A8-919AFD0D4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18D567-87A4-CF3D-75A4-508939803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812C69-1A51-653A-FDB0-2B625F9F86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4231" y="1847629"/>
            <a:ext cx="6131137" cy="3479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67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0C113F-34BD-6B14-E51D-B6FFBCE11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56A3B-CC1B-D611-423D-BE9F79F14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Basic Functionality of Antenna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ED2A5-4B68-4F37-D52C-C5E8F9D33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7" y="1354314"/>
            <a:ext cx="11154205" cy="5051481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2400" b="1" dirty="0"/>
              <a:t>Small loop antennas:</a:t>
            </a:r>
            <a:r>
              <a:rPr lang="en-US" sz="2400" dirty="0"/>
              <a:t> The incoming wave’s </a:t>
            </a:r>
            <a:r>
              <a:rPr lang="en-US" sz="2400" b="1" dirty="0"/>
              <a:t>changing magnetic field </a:t>
            </a:r>
            <a:r>
              <a:rPr lang="en-US" sz="2400" dirty="0"/>
              <a:t>produces </a:t>
            </a:r>
            <a:r>
              <a:rPr lang="en-US" sz="2400" b="1" dirty="0"/>
              <a:t>changing flux through the loop</a:t>
            </a:r>
            <a:r>
              <a:rPr lang="en-US" sz="2400" dirty="0"/>
              <a:t>, inducing an </a:t>
            </a:r>
            <a:r>
              <a:rPr lang="en-US" sz="2400" b="1" dirty="0"/>
              <a:t>alternating voltage according to Faraday’s law</a:t>
            </a:r>
            <a:r>
              <a:rPr lang="en-US" sz="2400" dirty="0"/>
              <a:t>.</a:t>
            </a:r>
          </a:p>
          <a:p>
            <a:pPr marL="88900" indent="0">
              <a:buNone/>
            </a:pP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C29E3E-76CD-EB68-C1EF-65B2086F3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5F889-14A5-F11E-4D84-CA06D6678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D27D18-FC0B-00F9-3071-B3F9A4CE9E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604" y="2951314"/>
            <a:ext cx="7496971" cy="2796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3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D32670-A96F-2EC1-86F6-0E85D9306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B0AA2-7DC4-B813-4EDF-73A8E3068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Basic Functionality of Antenna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82EC1-5278-07AB-2B24-695E7AC19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7" y="1354314"/>
            <a:ext cx="11154205" cy="5051481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spcAft>
                <a:spcPts val="1200"/>
              </a:spcAft>
            </a:pPr>
            <a:r>
              <a:rPr lang="en-US" sz="2400" b="1" dirty="0"/>
              <a:t>Horn antennas:</a:t>
            </a:r>
            <a:r>
              <a:rPr lang="en-US" sz="2400" dirty="0"/>
              <a:t> Incoming waves enter the horn and are guided into the waveguide. Their electric field makes </a:t>
            </a:r>
            <a:r>
              <a:rPr lang="en-US" sz="2400" b="1" dirty="0"/>
              <a:t>electrons oscillate </a:t>
            </a:r>
            <a:r>
              <a:rPr lang="en-US" sz="2400" dirty="0"/>
              <a:t>in a </a:t>
            </a:r>
            <a:r>
              <a:rPr lang="en-US" sz="2400" b="1" dirty="0"/>
              <a:t>metal probe</a:t>
            </a:r>
            <a:r>
              <a:rPr lang="en-US" sz="2400" dirty="0"/>
              <a:t>, inducing an </a:t>
            </a:r>
            <a:r>
              <a:rPr lang="en-US" sz="2400" b="1" dirty="0"/>
              <a:t>RF voltage</a:t>
            </a:r>
            <a:r>
              <a:rPr lang="en-US" sz="2400" dirty="0"/>
              <a:t> that </a:t>
            </a:r>
            <a:r>
              <a:rPr lang="en-US" sz="2400" b="1" dirty="0"/>
              <a:t>drives alternating current </a:t>
            </a:r>
            <a:r>
              <a:rPr lang="en-US" sz="2400" dirty="0"/>
              <a:t>through a </a:t>
            </a:r>
            <a:r>
              <a:rPr lang="en-US" sz="2400" b="1" dirty="0"/>
              <a:t>connected cable to the receiver</a:t>
            </a:r>
            <a:r>
              <a:rPr lang="en-US" sz="2400" dirty="0"/>
              <a:t>.</a:t>
            </a: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85DFA-69F3-C101-5477-675B9A61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385338-D6BA-A53F-0568-23E477B5D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E9C3EE-B34F-E4A8-E804-CF9BF05E0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697" y="2898515"/>
            <a:ext cx="10900144" cy="2108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176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Types of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2338" y="1392773"/>
            <a:ext cx="4505448" cy="5228649"/>
          </a:xfrm>
        </p:spPr>
        <p:txBody>
          <a:bodyPr>
            <a:normAutofit/>
          </a:bodyPr>
          <a:lstStyle/>
          <a:p>
            <a:pPr lvl="0"/>
            <a:r>
              <a:rPr lang="en-US" b="1" dirty="0"/>
              <a:t>Wire Antennas</a:t>
            </a:r>
            <a:endParaRPr lang="en-US" dirty="0"/>
          </a:p>
          <a:p>
            <a:pPr lvl="1"/>
            <a:r>
              <a:rPr lang="en-US" dirty="0"/>
              <a:t>Dipole antenna</a:t>
            </a:r>
          </a:p>
          <a:p>
            <a:pPr lvl="1"/>
            <a:r>
              <a:rPr lang="en-US" dirty="0"/>
              <a:t>Monopole antenna</a:t>
            </a:r>
          </a:p>
          <a:p>
            <a:pPr lvl="1"/>
            <a:r>
              <a:rPr lang="en-US" dirty="0"/>
              <a:t>V antenna</a:t>
            </a:r>
          </a:p>
          <a:p>
            <a:pPr lvl="1"/>
            <a:r>
              <a:rPr lang="en-US" dirty="0"/>
              <a:t>Rhombic antenna</a:t>
            </a:r>
          </a:p>
          <a:p>
            <a:pPr lvl="1"/>
            <a:r>
              <a:rPr lang="en-US" dirty="0"/>
              <a:t>Loop antenna</a:t>
            </a:r>
          </a:p>
          <a:p>
            <a:pPr lvl="1"/>
            <a:r>
              <a:rPr lang="en-US" dirty="0"/>
              <a:t>Helical antenna</a:t>
            </a:r>
          </a:p>
          <a:p>
            <a:pPr lvl="0"/>
            <a:r>
              <a:rPr lang="en-US" b="1" dirty="0"/>
              <a:t>Aperture Antennas</a:t>
            </a:r>
            <a:endParaRPr lang="en-US" dirty="0"/>
          </a:p>
          <a:p>
            <a:pPr lvl="1"/>
            <a:r>
              <a:rPr lang="en-US" dirty="0"/>
              <a:t>Horn antenna</a:t>
            </a:r>
          </a:p>
          <a:p>
            <a:pPr lvl="1"/>
            <a:r>
              <a:rPr lang="en-US" dirty="0"/>
              <a:t>Slot antenna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AEEA424-4A9D-A59E-1EE0-355349C761A5}"/>
              </a:ext>
            </a:extLst>
          </p:cNvPr>
          <p:cNvSpPr txBox="1">
            <a:spLocks/>
          </p:cNvSpPr>
          <p:nvPr/>
        </p:nvSpPr>
        <p:spPr>
          <a:xfrm>
            <a:off x="6261106" y="1415694"/>
            <a:ext cx="4505448" cy="52286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Microstrip Antennas</a:t>
            </a:r>
            <a:endParaRPr lang="en-US" dirty="0"/>
          </a:p>
          <a:p>
            <a:pPr lvl="1"/>
            <a:r>
              <a:rPr lang="en-US" dirty="0"/>
              <a:t>Microstrip patch antenna</a:t>
            </a:r>
          </a:p>
          <a:p>
            <a:r>
              <a:rPr lang="en-US" b="1" dirty="0"/>
              <a:t>Lens Antennas</a:t>
            </a:r>
            <a:endParaRPr lang="en-US" dirty="0"/>
          </a:p>
          <a:p>
            <a:pPr lvl="1"/>
            <a:r>
              <a:rPr lang="en-US" dirty="0"/>
              <a:t>Dielectric lens antenna</a:t>
            </a:r>
          </a:p>
          <a:p>
            <a:r>
              <a:rPr lang="en-US" b="1" dirty="0"/>
              <a:t>Reflector Antennas</a:t>
            </a:r>
            <a:endParaRPr lang="en-US" dirty="0"/>
          </a:p>
          <a:p>
            <a:pPr lvl="1"/>
            <a:r>
              <a:rPr lang="en-US" dirty="0"/>
              <a:t>Parabolic dish antenna</a:t>
            </a:r>
          </a:p>
          <a:p>
            <a:r>
              <a:rPr lang="en-US" b="1" dirty="0"/>
              <a:t>Array Antennas</a:t>
            </a:r>
            <a:endParaRPr lang="en-US" dirty="0"/>
          </a:p>
          <a:p>
            <a:pPr lvl="1"/>
            <a:r>
              <a:rPr lang="en-US" dirty="0"/>
              <a:t>Yagi–Uda array</a:t>
            </a:r>
          </a:p>
          <a:p>
            <a:pPr lvl="1"/>
            <a:r>
              <a:rPr lang="en-US" dirty="0"/>
              <a:t>Linear array</a:t>
            </a:r>
          </a:p>
          <a:p>
            <a:pPr lvl="1"/>
            <a:r>
              <a:rPr lang="en-US" dirty="0"/>
              <a:t>Planar array</a:t>
            </a:r>
          </a:p>
        </p:txBody>
      </p:sp>
    </p:spTree>
    <p:extLst>
      <p:ext uri="{BB962C8B-B14F-4D97-AF65-F5344CB8AC3E}">
        <p14:creationId xmlns:p14="http://schemas.microsoft.com/office/powerpoint/2010/main" val="669605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Antenna Parameters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800" y="1368532"/>
            <a:ext cx="11574388" cy="5228649"/>
          </a:xfrm>
        </p:spPr>
        <p:txBody>
          <a:bodyPr>
            <a:normAutofit/>
          </a:bodyPr>
          <a:lstStyle/>
          <a:p>
            <a:pPr marL="727075" lvl="1" indent="-457200"/>
            <a:r>
              <a:rPr lang="en-US" sz="2800" dirty="0"/>
              <a:t>Antenna parameters describe </a:t>
            </a:r>
            <a:r>
              <a:rPr lang="en-US" sz="2800" b="1" dirty="0"/>
              <a:t>how well an antenna transmits and receives </a:t>
            </a:r>
            <a:r>
              <a:rPr lang="en-US" sz="2800" dirty="0"/>
              <a:t>electromagnetic waves, helping designers choose the </a:t>
            </a:r>
            <a:r>
              <a:rPr lang="en-US" sz="2800" b="1" dirty="0"/>
              <a:t>right antenna for an application.</a:t>
            </a:r>
            <a:endParaRPr lang="en-IN" sz="4000" b="1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530553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510" y="1368532"/>
            <a:ext cx="11100678" cy="52286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b="1" i="0" dirty="0">
                <a:effectLst/>
              </a:rPr>
              <a:t>Radiation Pattern:</a:t>
            </a:r>
          </a:p>
          <a:p>
            <a:pPr marL="546100" indent="-457200"/>
            <a:r>
              <a:rPr lang="en-US" dirty="0"/>
              <a:t>A </a:t>
            </a:r>
            <a:r>
              <a:rPr lang="en-US" b="1" dirty="0"/>
              <a:t>radiation pattern</a:t>
            </a:r>
            <a:r>
              <a:rPr lang="en-US" dirty="0"/>
              <a:t>, also called an </a:t>
            </a:r>
            <a:r>
              <a:rPr lang="en-US" b="1" dirty="0"/>
              <a:t>antenna pattern</a:t>
            </a:r>
            <a:r>
              <a:rPr lang="en-US" dirty="0"/>
              <a:t>, is a graph showing how strongly an antenna radiates or receives electromagnetic waves in different directions.</a:t>
            </a:r>
            <a:endParaRPr lang="en-GB" b="0" i="0" dirty="0">
              <a:effectLst/>
            </a:endParaRPr>
          </a:p>
          <a:p>
            <a:pPr marL="88900" indent="0">
              <a:buNone/>
            </a:pPr>
            <a:endParaRPr lang="en-GB" sz="2800" b="0" i="0" dirty="0">
              <a:solidFill>
                <a:srgbClr val="0D0D0D"/>
              </a:solidFill>
              <a:effectLst/>
              <a:latin typeface="Söhne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pic>
        <p:nvPicPr>
          <p:cNvPr id="9" name="Picture 4" descr="Antenna Radiation Pattern - Radartutorial">
            <a:extLst>
              <a:ext uri="{FF2B5EF4-FFF2-40B4-BE49-F238E27FC236}">
                <a16:creationId xmlns:a16="http://schemas.microsoft.com/office/drawing/2014/main" id="{708EC157-60AE-90E6-318A-C843E19253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786" y="3542776"/>
            <a:ext cx="4048934" cy="252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469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472" y="1346481"/>
            <a:ext cx="11208453" cy="5064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Near Field: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 region close to the antenna with complex electromagnetic behaviour.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/>
              <a:t>Applications: </a:t>
            </a:r>
            <a:r>
              <a:rPr lang="en-GB" dirty="0"/>
              <a:t>Wireless power transfer, RFID, proximity sensing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i="0" dirty="0">
                <a:effectLst/>
              </a:rPr>
              <a:t>Two fields </a:t>
            </a:r>
            <a:r>
              <a:rPr lang="en-GB" i="0" dirty="0">
                <a:effectLst/>
              </a:rPr>
              <a:t>exist in Near Field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i="0" dirty="0">
                <a:effectLst/>
              </a:rPr>
              <a:t>Non-Radiative Field (Reactive Field): </a:t>
            </a:r>
            <a:r>
              <a:rPr lang="en-US" dirty="0"/>
              <a:t>The </a:t>
            </a:r>
            <a:r>
              <a:rPr lang="en-US" b="1" dirty="0"/>
              <a:t>non-radiative field</a:t>
            </a:r>
            <a:r>
              <a:rPr lang="en-US" dirty="0"/>
              <a:t> stores energy near the antenna rather than radiating it into the far field.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b="1" dirty="0"/>
              <a:t>Radiating Near Field (Fresnel or Transition Region):</a:t>
            </a:r>
            <a:br>
              <a:rPr lang="en-US" dirty="0"/>
            </a:br>
            <a:r>
              <a:rPr lang="en-US" dirty="0"/>
              <a:t>The region between the </a:t>
            </a:r>
            <a:r>
              <a:rPr lang="en-US" b="1" dirty="0"/>
              <a:t>reactive near field and far field</a:t>
            </a:r>
            <a:r>
              <a:rPr lang="en-US" dirty="0"/>
              <a:t>, where electromagnetic energy radiates away from the antenna, but the </a:t>
            </a:r>
            <a:r>
              <a:rPr lang="en-US" b="1" dirty="0"/>
              <a:t>radiation pattern still changes with distance</a:t>
            </a:r>
            <a:r>
              <a:rPr lang="en-US" dirty="0"/>
              <a:t>.</a:t>
            </a:r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0" indent="0">
              <a:buNone/>
            </a:pPr>
            <a:endParaRPr lang="en-GB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8183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Far Field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GB" dirty="0"/>
              <a:t>F</a:t>
            </a:r>
            <a:r>
              <a:rPr lang="en-GB" b="0" i="0" dirty="0">
                <a:effectLst/>
              </a:rPr>
              <a:t>ar field is also known as the </a:t>
            </a:r>
            <a:r>
              <a:rPr lang="en-GB" b="1" i="0" dirty="0">
                <a:effectLst/>
              </a:rPr>
              <a:t>radiation field or Fraunhofer zone</a:t>
            </a:r>
            <a:r>
              <a:rPr lang="en-GB" b="0" i="0" dirty="0">
                <a:effectLst/>
              </a:rPr>
              <a:t>, is the region farther away from the antenna, where the electromagnetic field </a:t>
            </a:r>
            <a:r>
              <a:rPr lang="en-GB" b="1" i="0" dirty="0">
                <a:effectLst/>
              </a:rPr>
              <a:t>exhibits characteristics </a:t>
            </a:r>
            <a:r>
              <a:rPr lang="en-GB" i="0" dirty="0">
                <a:effectLst/>
              </a:rPr>
              <a:t>of a</a:t>
            </a:r>
            <a:r>
              <a:rPr lang="en-GB" b="0" i="0" dirty="0">
                <a:effectLst/>
              </a:rPr>
              <a:t> </a:t>
            </a:r>
            <a:r>
              <a:rPr lang="en-GB" b="1" i="0" dirty="0">
                <a:effectLst/>
              </a:rPr>
              <a:t>propagating wave</a:t>
            </a:r>
            <a:r>
              <a:rPr lang="en-GB" b="0" i="0" dirty="0">
                <a:effectLst/>
              </a:rPr>
              <a:t>.</a:t>
            </a:r>
          </a:p>
          <a:p>
            <a:pPr marL="0" indent="0">
              <a:buNone/>
            </a:pPr>
            <a:endParaRPr lang="en-GB" b="0" i="0" dirty="0">
              <a:effectLst/>
            </a:endParaRPr>
          </a:p>
          <a:p>
            <a:pPr marL="0" indent="0">
              <a:buNone/>
            </a:pPr>
            <a:endParaRPr lang="en-GB" b="1" i="0" dirty="0">
              <a:solidFill>
                <a:srgbClr val="0D0D0D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273686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0" dirty="0">
              <a:solidFill>
                <a:srgbClr val="0D0D0D"/>
              </a:solidFill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D26E2F-DB7D-62E9-E56B-457FDE2D8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62" y="1474309"/>
            <a:ext cx="11649075" cy="519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31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𝑅𝑎𝑑𝑖𝑎𝑡𝑖𝑛𝑔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𝑛𝑒𝑎𝑟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𝑓𝑖𝑒𝑙𝑑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p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GB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𝑅𝑎𝑑𝑖𝑎𝑡𝑖𝑛𝑔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𝑓𝑎𝑟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𝑓𝑖𝑒𝑙𝑑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≥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p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GB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m:rPr>
                          <m:nor/>
                        </m:rPr>
                        <a:rPr lang="en-GB" i="0" dirty="0">
                          <a:solidFill>
                            <a:srgbClr val="0D0D0D"/>
                          </a:solidFill>
                        </a:rPr>
                        <m:t>Transition region</m:t>
                      </m:r>
                      <m:r>
                        <m:rPr>
                          <m:nor/>
                        </m:rPr>
                        <a:rPr lang="en-GB" b="0" i="0" dirty="0" smtClean="0">
                          <a:solidFill>
                            <a:srgbClr val="0D0D0D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en-GB" i="0" dirty="0">
                          <a:solidFill>
                            <a:srgbClr val="0D0D0D"/>
                          </a:solidFill>
                        </a:rPr>
                        <m:t>=</m:t>
                      </m:r>
                      <m:r>
                        <a:rPr lang="en-GB" b="0" i="1" dirty="0" smtClean="0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  <m:sup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0D0D0D"/>
                    </a:solidFill>
                  </a:rPr>
                  <a:t>Where, </a:t>
                </a:r>
              </a:p>
              <a:p>
                <a:pPr marL="0" indent="0">
                  <a:buNone/>
                </a:pPr>
                <a:r>
                  <a:rPr lang="en-GB" i="0" dirty="0">
                    <a:solidFill>
                      <a:srgbClr val="0D0D0D"/>
                    </a:solidFill>
                    <a:effectLst/>
                  </a:rPr>
                  <a:t>D-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</a:rPr>
                  <a:t>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latin typeface="Söhne"/>
                  </a:rPr>
                  <a:t>largest dimension of the antenna in the direction of the observation.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0D0D0D"/>
                    </a:solidFill>
                    <a:latin typeface="Söhne"/>
                  </a:rPr>
                  <a:t>𝜆 –Wavelength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0D0D0D"/>
                    </a:solidFill>
                    <a:latin typeface="Söhne"/>
                  </a:rPr>
                  <a:t>𝜆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0D0D0D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0D0D0D"/>
                            </a:solidFill>
                            <a:latin typeface="Cambria Math" panose="02040503050406030204" pitchFamily="18" charset="0"/>
                          </a:rPr>
                          <m:t>𝑐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0D0D0D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</m:oMath>
                </a14:m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0D0D0D"/>
                    </a:solidFill>
                  </a:rPr>
                  <a:t>f</a:t>
                </a:r>
                <a:r>
                  <a:rPr lang="en-GB" i="0" dirty="0">
                    <a:solidFill>
                      <a:srgbClr val="0D0D0D"/>
                    </a:solidFill>
                    <a:effectLst/>
                  </a:rPr>
                  <a:t> -frequency</a:t>
                </a:r>
              </a:p>
              <a:p>
                <a:pPr marL="0" indent="0">
                  <a:buNone/>
                </a:pPr>
                <a:endParaRPr lang="en-GB" b="1" i="0" dirty="0">
                  <a:solidFill>
                    <a:srgbClr val="0D0D0D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7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6787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Beamwidth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113" y="1216947"/>
            <a:ext cx="8048220" cy="47622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Beamwidth</a:t>
            </a:r>
            <a:r>
              <a:rPr lang="en-GB" b="1" dirty="0"/>
              <a:t>:</a:t>
            </a:r>
          </a:p>
          <a:p>
            <a:r>
              <a:rPr lang="en-US" b="1" dirty="0"/>
              <a:t>Beamwidth</a:t>
            </a:r>
            <a:r>
              <a:rPr lang="en-US" dirty="0"/>
              <a:t> describes the </a:t>
            </a:r>
            <a:r>
              <a:rPr lang="en-US" b="1" dirty="0"/>
              <a:t>angular width </a:t>
            </a:r>
            <a:r>
              <a:rPr lang="en-US" dirty="0"/>
              <a:t>of an antenna’s main radiation lobe.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The beamwidth is defined as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angular separation between two points on the radiation pattern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where the radiation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intensity drops to a certain fraction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of the maximum value.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Beamwidth is expressed in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degrees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and is used 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describe the directionality or coverage of an antenna.</a:t>
            </a:r>
          </a:p>
          <a:p>
            <a:r>
              <a:rPr lang="en-GB" dirty="0"/>
              <a:t>Narrower beamwidth implies higher directivity.</a:t>
            </a:r>
            <a:endParaRPr lang="en-GB" b="1" dirty="0"/>
          </a:p>
        </p:txBody>
      </p:sp>
      <p:pic>
        <p:nvPicPr>
          <p:cNvPr id="2052" name="Picture 4" descr="Half power beamwidth and Null-to-Null beamwidth for phased arrays |  Download Scientific Diagram">
            <a:extLst>
              <a:ext uri="{FF2B5EF4-FFF2-40B4-BE49-F238E27FC236}">
                <a16:creationId xmlns:a16="http://schemas.microsoft.com/office/drawing/2014/main" id="{6CEDA22F-3F2A-49B3-DF92-1CE49DC63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333" y="2655493"/>
            <a:ext cx="3785772" cy="287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44321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Beamwidth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79" y="1442174"/>
            <a:ext cx="11399839" cy="4762245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Half-Power Beamwidth (HPBW):</a:t>
            </a:r>
            <a:r>
              <a:rPr lang="en-GB" b="0" i="0" dirty="0">
                <a:effectLst/>
              </a:rPr>
              <a:t> </a:t>
            </a:r>
          </a:p>
          <a:p>
            <a:r>
              <a:rPr lang="en-GB" b="0" i="0" dirty="0">
                <a:effectLst/>
              </a:rPr>
              <a:t>This is the angular separation between the </a:t>
            </a:r>
            <a:r>
              <a:rPr lang="en-GB" b="1" i="0" dirty="0">
                <a:effectLst/>
              </a:rPr>
              <a:t>two </a:t>
            </a:r>
            <a:r>
              <a:rPr lang="en-GB" b="1" dirty="0"/>
              <a:t>directions</a:t>
            </a:r>
            <a:r>
              <a:rPr lang="en-GB" b="1" i="0" dirty="0">
                <a:effectLst/>
              </a:rPr>
              <a:t> on the either side of main lobe where the radiation intensity drops to half </a:t>
            </a:r>
            <a:r>
              <a:rPr lang="en-GB" b="0" i="0" dirty="0">
                <a:effectLst/>
              </a:rPr>
              <a:t>(or -3 dB) </a:t>
            </a:r>
            <a:r>
              <a:rPr lang="en-GB" b="1" i="0" dirty="0">
                <a:effectLst/>
              </a:rPr>
              <a:t>of </a:t>
            </a:r>
            <a:r>
              <a:rPr lang="en-GB" b="1" dirty="0"/>
              <a:t>its</a:t>
            </a:r>
            <a:r>
              <a:rPr lang="en-GB" b="1" i="0" dirty="0">
                <a:effectLst/>
              </a:rPr>
              <a:t> maximum value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Indicates the focused, strongest part of the beam.</a:t>
            </a:r>
            <a:endParaRPr lang="en-GB" sz="4000" b="0" i="0" dirty="0">
              <a:effectLst/>
            </a:endParaRP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First Null Beamwidth (FNBW) or Null-to-Null Beamwidth:</a:t>
            </a:r>
            <a:r>
              <a:rPr lang="en-GB" b="0" i="0" dirty="0">
                <a:effectLst/>
              </a:rPr>
              <a:t> </a:t>
            </a:r>
          </a:p>
          <a:p>
            <a:r>
              <a:rPr lang="en-GB" b="0" i="0" dirty="0">
                <a:effectLst/>
              </a:rPr>
              <a:t>This is the angular separation between the </a:t>
            </a:r>
            <a:r>
              <a:rPr lang="en-US" b="1" dirty="0"/>
              <a:t>first nulls on either side of the main lobe</a:t>
            </a:r>
            <a:r>
              <a:rPr lang="en-US" dirty="0"/>
              <a:t>, where radiation intensity falls to zero.</a:t>
            </a:r>
            <a:endParaRPr lang="en-GB" b="1" i="0" dirty="0">
              <a:effectLst/>
            </a:endParaRPr>
          </a:p>
          <a:p>
            <a:r>
              <a:rPr lang="en-GB" dirty="0"/>
              <a:t>Provides a broader understanding of the main lobe, including nulls.</a:t>
            </a:r>
            <a:endParaRPr lang="en-GB" sz="4000" b="0" i="0" dirty="0">
              <a:effectLst/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26718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Bandwidth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Bandwidth:</a:t>
            </a:r>
          </a:p>
          <a:p>
            <a:r>
              <a:rPr lang="en-GB" dirty="0"/>
              <a:t>Bandwidth refers to the </a:t>
            </a:r>
            <a:r>
              <a:rPr lang="en-GB" b="1" dirty="0"/>
              <a:t>range of frequencies </a:t>
            </a:r>
            <a:r>
              <a:rPr lang="en-GB" dirty="0"/>
              <a:t>over which the </a:t>
            </a:r>
            <a:r>
              <a:rPr lang="en-GB" b="1" dirty="0"/>
              <a:t>antenna can effectively operate without significant degradation </a:t>
            </a:r>
            <a:r>
              <a:rPr lang="en-GB" dirty="0"/>
              <a:t>in performance. </a:t>
            </a:r>
          </a:p>
          <a:p>
            <a:pPr algn="l"/>
            <a:r>
              <a:rPr lang="en-GB" b="0" i="0" dirty="0">
                <a:solidFill>
                  <a:srgbClr val="0D0D0D"/>
                </a:solidFill>
                <a:effectLst/>
              </a:rPr>
              <a:t>Antenna bandwidth is mentioned in terms of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percentage (Fractional Bandwidth) or absolute frequency range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540949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Bandwidth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37322" cy="482361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Fractional Bandwidth: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sz="20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𝐹𝑟𝑎𝑐𝑡𝑖𝑜𝑛𝑎𝑙</m:t>
                      </m:r>
                      <m:r>
                        <a:rPr lang="en-GB" sz="20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𝐵𝑎𝑛𝑑𝑤𝑖𝑑𝑡ℎ</m:t>
                      </m:r>
                      <m:r>
                        <a:rPr lang="en-GB" sz="20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%</m:t>
                          </m:r>
                        </m:e>
                      </m:d>
                      <m:r>
                        <a:rPr lang="en-GB" sz="20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𝑈𝑝𝑝𝑒𝑟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𝐹𝑟𝑒𝑞𝑢𝑒𝑛𝑐𝑦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𝑙𝑖𝑚𝑖𝑡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𝐿𝑜𝑤𝑒𝑟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𝐹𝑟𝑒𝑞𝑢𝑒𝑛𝑐𝑦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𝐿𝑖𝑚𝑖𝑡</m:t>
                          </m:r>
                        </m:num>
                        <m:den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𝐶𝑒𝑛𝑡𝑟𝑒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𝑓𝑟𝑒𝑞𝑢𝑒𝑛𝑐𝑦</m:t>
                          </m:r>
                        </m:den>
                      </m:f>
                      <m:r>
                        <a:rPr lang="en-GB" sz="20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×100</m:t>
                      </m:r>
                    </m:oMath>
                  </m:oMathPara>
                </a14:m>
                <a:endParaRPr lang="en-GB" sz="2400" b="0" i="0" dirty="0">
                  <a:solidFill>
                    <a:schemeClr val="tx1"/>
                  </a:solidFill>
                  <a:effectLst/>
                </a:endParaRPr>
              </a:p>
              <a:p>
                <a:pPr marL="0" indent="0" algn="l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where: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Upper Frequency Limit </a:t>
                </a:r>
                <a:r>
                  <a:rPr lang="en-GB" dirty="0">
                    <a:solidFill>
                      <a:schemeClr val="tx1"/>
                    </a:solidFill>
                  </a:rPr>
                  <a:t>-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highest frequency at which the antenna operates efficiently.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Lower Frequency Limit -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lowest frequency at which the antenna operates efficiently.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Centre Frequency -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mid-point between the upper and lower frequency limits.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Fractional bandwidth is useful for comparing the bandwidth of different signals or systems while accounting for </a:t>
                </a:r>
                <a:r>
                  <a:rPr lang="en-GB" b="1" dirty="0">
                    <a:solidFill>
                      <a:schemeClr val="tx1"/>
                    </a:solidFill>
                  </a:rPr>
                  <a:t>variations in centre frequencies</a:t>
                </a:r>
                <a:r>
                  <a:rPr lang="en-GB" dirty="0">
                    <a:solidFill>
                      <a:schemeClr val="tx1"/>
                    </a:solidFill>
                  </a:rPr>
                  <a:t>.</a:t>
                </a:r>
              </a:p>
              <a:p>
                <a:pPr marL="0" indent="0" algn="l">
                  <a:buNone/>
                </a:pPr>
                <a:endParaRPr lang="en-GB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37322" cy="4823614"/>
              </a:xfrm>
              <a:blipFill>
                <a:blip r:embed="rId3"/>
                <a:stretch>
                  <a:fillRect l="-1115" t="-2908" b="-151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0706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Bandwidth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r>
                  <a:rPr lang="en-GB" b="1" i="0" dirty="0">
                    <a:solidFill>
                      <a:srgbClr val="0D0D0D"/>
                    </a:solidFill>
                    <a:effectLst/>
                  </a:rPr>
                  <a:t>Absolute bandwidth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is the difference between the upper and lower frequency limits. </a:t>
                </a:r>
              </a:p>
              <a:p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It is specified in 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</a:rPr>
                  <a:t>hertz (Hz)</a:t>
                </a:r>
              </a:p>
              <a:p>
                <a:endParaRPr lang="en-GB" b="1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sz="2400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𝐴𝑏𝑠𝑜𝑙𝑢𝑡𝑒</m:t>
                      </m:r>
                      <m:r>
                        <a:rPr lang="en-GB" sz="2400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𝐵𝑎𝑛𝑑𝑤𝑖𝑑𝑡ℎ</m:t>
                      </m:r>
                      <m:r>
                        <a:rPr lang="en-GB" sz="2400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𝑈𝑝𝑝𝑒𝑟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𝐹𝑟𝑒𝑞𝑢𝑒𝑛𝑐𝑦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𝑙𝑖𝑚𝑖𝑡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𝐿𝑜𝑤𝑒𝑟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𝐹𝑟𝑒𝑞𝑢𝑒𝑛𝑐𝑦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solidFill>
                            <a:srgbClr val="0D0D0D"/>
                          </a:solidFill>
                          <a:latin typeface="Cambria Math" panose="02040503050406030204" pitchFamily="18" charset="0"/>
                        </a:rPr>
                        <m:t>𝐿𝑖𝑚𝑖𝑡</m:t>
                      </m:r>
                    </m:oMath>
                  </m:oMathPara>
                </a14:m>
                <a:endParaRPr lang="en-GB" sz="2400" b="1" i="0" dirty="0">
                  <a:solidFill>
                    <a:srgbClr val="0D0D0D"/>
                  </a:solidFill>
                  <a:effectLst/>
                </a:endParaRPr>
              </a:p>
              <a:p>
                <a:endParaRPr lang="en-GB" sz="2400" b="0" i="0" dirty="0">
                  <a:solidFill>
                    <a:srgbClr val="0D0D0D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GB" b="1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000"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92535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8F63D-9DCE-AF2E-71C0-0699A9622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3416A-669F-4DBA-6AED-2ED03F68D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Radiation Efficiency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F95059-C2FD-FB56-C4B1-60E1DEA5B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FF4374-D0FB-2B31-4A13-E8775AF8E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80F4207-7262-87ED-6B80-3398069D12E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51156" y="1282686"/>
                <a:ext cx="10972800" cy="4762245"/>
              </a:xfrm>
            </p:spPr>
            <p:txBody>
              <a:bodyPr>
                <a:noAutofit/>
              </a:bodyPr>
              <a:lstStyle/>
              <a:p>
                <a:r>
                  <a:rPr lang="en-US" b="1" dirty="0"/>
                  <a:t>Radiation efficiency</a:t>
                </a:r>
                <a:r>
                  <a:rPr lang="en-US" dirty="0"/>
                  <a:t> is the fraction of the </a:t>
                </a:r>
                <a:r>
                  <a:rPr lang="en-US" b="1" dirty="0"/>
                  <a:t>power accepted</a:t>
                </a:r>
                <a:r>
                  <a:rPr lang="en-US" dirty="0"/>
                  <a:t> by an antenna that is </a:t>
                </a:r>
                <a:r>
                  <a:rPr lang="en-US" b="1" dirty="0"/>
                  <a:t>radiated</a:t>
                </a:r>
                <a:r>
                  <a:rPr lang="en-US" dirty="0"/>
                  <a:t> as electromagnetic waves.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l-G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𝑟𝑎𝑑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i="1" dirty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 dirty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dirty="0">
                                  <a:latin typeface="Cambria Math" panose="02040503050406030204" pitchFamily="18" charset="0"/>
                                </a:rPr>
                                <m:t>rad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US" i="1" dirty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i="1" dirty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dirty="0">
                                  <a:latin typeface="Cambria Math" panose="02040503050406030204" pitchFamily="18" charset="0"/>
                                </a:rPr>
                                <m:t>accepted</m:t>
                              </m:r>
                            </m:sub>
                          </m:sSub>
                        </m:den>
                      </m:f>
                      <m:r>
                        <a:rPr lang="en-US" dirty="0">
                          <a:latin typeface="Cambria Math" panose="02040503050406030204" pitchFamily="18" charset="0"/>
                        </a:rPr>
                        <m:t>×100</m:t>
                      </m:r>
                      <m:r>
                        <a:rPr lang="en-GB" b="0" i="0" dirty="0" smtClean="0">
                          <a:latin typeface="Cambria Math" panose="02040503050406030204" pitchFamily="18" charset="0"/>
                        </a:rPr>
                        <m:t>%</m:t>
                      </m:r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:r>
                  <a:rPr lang="en-GB" b="1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dirty="0">
                            <a:latin typeface="Cambria Math" panose="02040503050406030204" pitchFamily="18" charset="0"/>
                          </a:rPr>
                          <m:t>rad</m:t>
                        </m:r>
                      </m:sub>
                    </m:sSub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dirty="0"/>
                  <a:t>Power radiated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 dirty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US" dirty="0">
                            <a:latin typeface="Cambria Math" panose="02040503050406030204" pitchFamily="18" charset="0"/>
                          </a:rPr>
                          <m:t>accepted</m:t>
                        </m:r>
                      </m:sub>
                    </m:sSub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dirty="0"/>
                  <a:t>Power accepted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dirty="0">
                              <a:latin typeface="Cambria Math" panose="02040503050406030204" pitchFamily="18" charset="0"/>
                            </a:rPr>
                            <m:t>accepted</m:t>
                          </m:r>
                        </m:sub>
                      </m:sSub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dirty="0">
                              <a:latin typeface="Cambria Math" panose="02040503050406030204" pitchFamily="18" charset="0"/>
                            </a:rPr>
                            <m:t>incident</m:t>
                          </m:r>
                        </m:sub>
                      </m:sSub>
                      <m:r>
                        <a:rPr lang="en-GB" i="1" dirty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dirty="0">
                              <a:latin typeface="Cambria Math" panose="02040503050406030204" pitchFamily="18" charset="0"/>
                            </a:rPr>
                            <m:t>reflected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dirty="0">
                              <a:latin typeface="Cambria Math" panose="02040503050406030204" pitchFamily="18" charset="0"/>
                            </a:rPr>
                            <m:t>rad</m:t>
                          </m:r>
                        </m:sub>
                      </m:sSub>
                      <m:r>
                        <a:rPr lang="en-GB" i="1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dirty="0">
                              <a:latin typeface="Cambria Math" panose="02040503050406030204" pitchFamily="18" charset="0"/>
                            </a:rPr>
                            <m:t>accepted</m:t>
                          </m:r>
                        </m:sub>
                      </m:sSub>
                      <m:r>
                        <a:rPr lang="en-GB" i="1" dirty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US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i="1" dirty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dirty="0">
                              <a:latin typeface="Cambria Math" panose="02040503050406030204" pitchFamily="18" charset="0"/>
                            </a:rPr>
                            <m:t>loss</m:t>
                          </m:r>
                        </m:sub>
                      </m:sSub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80F4207-7262-87ED-6B80-3398069D12E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51156" y="1282686"/>
                <a:ext cx="10972800" cy="4762245"/>
              </a:xfrm>
              <a:blipFill>
                <a:blip r:embed="rId3"/>
                <a:stretch>
                  <a:fillRect l="-1111" t="-2046" r="-138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75895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35993-8D0E-3189-6651-8CC05D3D1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E3A21-89FC-C0B1-FB45-95DE51B04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Aperture Efficiency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8543DB-6004-35AE-F27C-D9904731B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CE5FA9-FAD4-70D8-0CFD-EBC3A9E09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171C73D-750E-3F80-9E2D-F8318CDE96E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3200" b="1" dirty="0">
                    <a:solidFill>
                      <a:schemeClr val="tx1"/>
                    </a:solidFill>
                  </a:rPr>
                  <a:t>Aperture Efficiency: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Aperture efficiency is a measure of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how effectively an antenna's aperture collects </a:t>
                </a:r>
                <a:r>
                  <a:rPr lang="en-GB" b="1" dirty="0"/>
                  <a:t>or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 radiates electromagnetic energy. 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It is the ratio of 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effective radiating area of the antenna 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to 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physical aperture area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that would achieve maximum radiation efficiency.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l-G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𝑎𝑝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(%)=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𝐸𝑓𝑓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𝑃ℎ𝑦𝑠𝑖𝑐𝑎𝑙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×100</m:t>
                      </m:r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l-GR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i="1">
                            <a:latin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𝑎𝑝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 Aperture Efficiency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𝐸𝑓𝑓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 Effective aperture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𝑃ℎ𝑦𝑠𝑖𝑐𝑎𝑙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- Physical aperture (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171C73D-750E-3F80-9E2D-F8318CDE96E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3457" r="-1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00219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363A9A-70DC-2855-B2ED-085AE54663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6DABF-C621-3023-0ACB-543810E90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Aperture Efficiency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DB52D9-45E2-60B1-0416-A0024C32F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F6EF6E-6FD3-5C3C-327D-9F368F82F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4248E717-CB81-AE7D-2805-97CEF2511A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Effective aperture=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𝐸𝑓𝑓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𝜆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𝐺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π</m:t>
                        </m:r>
                      </m:den>
                    </m:f>
                  </m:oMath>
                </a14:m>
                <a:r>
                  <a:rPr lang="en-GB" b="0" dirty="0"/>
                  <a:t>  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Physical aperture (circular) area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𝑃ℎ𝑦𝑠𝑖𝑐𝑎𝑙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𝑑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dirty="0"/>
                  <a:t>Physical aperture (Rectangular) area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𝑃ℎ𝑦𝑠𝑖𝑐𝑎𝑙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𝑎𝑏</m:t>
                    </m:r>
                  </m:oMath>
                </a14:m>
                <a:r>
                  <a:rPr lang="en-GB" dirty="0"/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dirty="0"/>
                  <a:t>[</a:t>
                </a:r>
                <a:r>
                  <a:rPr lang="en-GB" i="1" dirty="0"/>
                  <a:t>Applies in Aperture antenna, not in dipole etc</a:t>
                </a:r>
                <a:r>
                  <a:rPr lang="en-GB" dirty="0"/>
                  <a:t>]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4248E717-CB81-AE7D-2805-97CEF2511A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84394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B84C2-B898-6C90-B202-971B482A12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DFCBA-92C4-02CB-1462-712385569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Aperture Efficiency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C6B32A-FFF8-B650-010A-FFC0749F4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2FD19-F833-637A-C105-27CEB1770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A60FE4-A32B-9A43-563E-EC2AEAAFF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F60A6A-9113-B9B2-61C9-0CDB556DA2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141" y="1442174"/>
            <a:ext cx="10593278" cy="497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7118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Directivity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Directivity:</a:t>
            </a:r>
          </a:p>
          <a:p>
            <a:r>
              <a:rPr lang="en-GB" b="0" i="0" dirty="0">
                <a:effectLst/>
              </a:rPr>
              <a:t>Directivity measures how well an antenna focuses its radiation on a particular direction</a:t>
            </a:r>
            <a:r>
              <a:rPr lang="en-GB" b="1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higher the directivity</a:t>
            </a:r>
            <a:r>
              <a:rPr lang="en-GB" b="0" i="0" dirty="0">
                <a:effectLst/>
              </a:rPr>
              <a:t>, the </a:t>
            </a:r>
            <a:r>
              <a:rPr lang="en-GB" b="1" i="0" dirty="0">
                <a:effectLst/>
              </a:rPr>
              <a:t>more concentrated or focussed </a:t>
            </a:r>
            <a:r>
              <a:rPr lang="en-GB" b="0" i="0" dirty="0">
                <a:effectLst/>
              </a:rPr>
              <a:t>is the beam radiated by an antenna. </a:t>
            </a:r>
          </a:p>
          <a:p>
            <a:r>
              <a:rPr lang="en-GB" b="0" i="0" dirty="0">
                <a:effectLst/>
              </a:rPr>
              <a:t>A higher directivity also means that the </a:t>
            </a:r>
            <a:r>
              <a:rPr lang="en-GB" b="1" i="0" dirty="0">
                <a:effectLst/>
              </a:rPr>
              <a:t>beam will travel further</a:t>
            </a:r>
            <a:r>
              <a:rPr lang="en-GB" b="0" i="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318047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Directivity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79" y="1442174"/>
            <a:ext cx="11223045" cy="4762245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high directivity is not always better</a:t>
            </a:r>
            <a:r>
              <a:rPr lang="en-GB" b="0" i="0" dirty="0">
                <a:effectLst/>
              </a:rPr>
              <a:t>, many applications like </a:t>
            </a:r>
            <a:r>
              <a:rPr lang="en-GB" b="1" i="0" dirty="0">
                <a:effectLst/>
              </a:rPr>
              <a:t>mobile devices</a:t>
            </a:r>
            <a:r>
              <a:rPr lang="en-GB" b="0" i="0" dirty="0">
                <a:effectLst/>
              </a:rPr>
              <a:t> require omni-directional antennas and thus require antennas with a </a:t>
            </a:r>
            <a:r>
              <a:rPr lang="en-GB" b="1" i="0" dirty="0">
                <a:effectLst/>
              </a:rPr>
              <a:t>low/no directivity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1" i="0" dirty="0">
                <a:effectLst/>
              </a:rPr>
              <a:t>High-directivity antennas </a:t>
            </a:r>
            <a:r>
              <a:rPr lang="en-GB" b="0" i="0" dirty="0">
                <a:effectLst/>
              </a:rPr>
              <a:t>are used in </a:t>
            </a:r>
            <a:r>
              <a:rPr lang="en-GB" i="0" dirty="0">
                <a:effectLst/>
              </a:rPr>
              <a:t>systems like satellite communication and</a:t>
            </a:r>
            <a:r>
              <a:rPr lang="en-GB" b="1" i="0" dirty="0">
                <a:effectLst/>
              </a:rPr>
              <a:t> radar, where precise and long-range communication is required.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4596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Directivity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78747" y="1327742"/>
                <a:ext cx="10972800" cy="2374913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GB" sz="3200" b="1" dirty="0"/>
                  <a:t>Directivity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num>
                        <m:den>
                          <m:sSub>
                            <m:sSubPr>
                              <m:ctrl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l-GR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Total solid angle over which the antenna radiate energy measured in steradians (</a:t>
                </a:r>
                <a:r>
                  <a:rPr lang="en-GB" dirty="0" err="1"/>
                  <a:t>sr</a:t>
                </a:r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r>
                  <a:rPr lang="en-GB" b="1" dirty="0"/>
                  <a:t>Directivity in Decibels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𝑑𝐵𝑖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=10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8747" y="1327742"/>
                <a:ext cx="10972800" cy="2374913"/>
              </a:xfrm>
              <a:blipFill>
                <a:blip r:embed="rId3"/>
                <a:stretch>
                  <a:fillRect l="-889" t="-6170" b="-25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9ECE5CC2-3C5D-8EF0-0067-430B19422E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9730" y="3813450"/>
            <a:ext cx="6492539" cy="3013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1375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Gain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51156" y="1282686"/>
                <a:ext cx="10972800" cy="4762245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200" b="1" dirty="0"/>
                  <a:t>Gain:</a:t>
                </a:r>
              </a:p>
              <a:p>
                <a:pPr lvl="0"/>
                <a:r>
                  <a:rPr lang="en-US" dirty="0"/>
                  <a:t>Compares the </a:t>
                </a:r>
                <a:r>
                  <a:rPr lang="en-US" b="1" dirty="0"/>
                  <a:t>radiation intensity in a particular direction</a:t>
                </a:r>
                <a:r>
                  <a:rPr lang="en-US" dirty="0"/>
                  <a:t> with that of an ideal isotropic antenna supplied with the </a:t>
                </a:r>
                <a:r>
                  <a:rPr lang="en-US" b="1" dirty="0"/>
                  <a:t>same accepted input power</a:t>
                </a:r>
                <a:r>
                  <a:rPr lang="en-US" dirty="0"/>
                  <a:t>.</a:t>
                </a:r>
              </a:p>
              <a:p>
                <a:pPr lvl="0"/>
                <a:r>
                  <a:rPr lang="en-US" dirty="0"/>
                  <a:t>Accounts for both </a:t>
                </a:r>
                <a:r>
                  <a:rPr lang="en-US" b="1" dirty="0"/>
                  <a:t>directivity and radiation efficiency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expressed in </a:t>
                </a:r>
                <a:r>
                  <a:rPr lang="en-US" b="1" dirty="0" err="1"/>
                  <a:t>dBi</a:t>
                </a:r>
                <a:r>
                  <a:rPr lang="en-US" dirty="0"/>
                  <a:t>, relative to an isotropic antenna.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i="1">
                          <a:latin typeface="Cambria Math" panose="02040503050406030204" pitchFamily="18" charset="0"/>
                        </a:rPr>
                        <m:t>𝐺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l-GR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i="1">
                              <a:latin typeface="Cambria Math" panose="02040503050406030204" pitchFamily="18" charset="0"/>
                            </a:rPr>
                            <m:t>𝜂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𝑟𝑎𝑑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𝐷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b="1" dirty="0"/>
                  <a:t>Where,</a:t>
                </a:r>
              </a:p>
              <a:p>
                <a14:m>
                  <m:oMath xmlns:m="http://schemas.openxmlformats.org/officeDocument/2006/math">
                    <m:r>
                      <a:rPr lang="el-GR" i="1">
                        <a:latin typeface="Cambria Math" panose="02040503050406030204" pitchFamily="18" charset="0"/>
                      </a:rPr>
                      <m:t>𝜂</m:t>
                    </m:r>
                  </m:oMath>
                </a14:m>
                <a:r>
                  <a:rPr lang="en-GB" dirty="0"/>
                  <a:t> - radiation efficiency</a:t>
                </a:r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r>
                  <a:rPr lang="en-GB" dirty="0"/>
                  <a:t>- Directivity</a:t>
                </a:r>
              </a:p>
              <a:p>
                <a:pPr marL="0" indent="0">
                  <a:buNone/>
                </a:pPr>
                <a:r>
                  <a:rPr lang="en-GB" b="1" dirty="0"/>
                  <a:t>Gain in Decibels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𝑑𝑏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=10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𝐺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51156" y="1282686"/>
                <a:ext cx="10972800" cy="4762245"/>
              </a:xfrm>
              <a:blipFill>
                <a:blip r:embed="rId3"/>
                <a:stretch>
                  <a:fillRect l="-1278" t="-3325" r="-12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19604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7ADBB-2B80-A041-CBC2-5C70AA9EC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625C-552F-0E73-1D13-2645338B8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Gain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75DBF1-A04C-19B4-0233-0EADE8F18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BF0D7C-482B-06A8-9C54-D9718A971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7E60AF1-F8E5-B5C5-AA98-7F32D03389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54226" y="1548514"/>
            <a:ext cx="8595951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264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Polarisation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Polarisation: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D0D0D"/>
                </a:solidFill>
                <a:effectLst/>
              </a:rPr>
              <a:t>Polarisation of antennas refers to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orientation of the electric field vector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in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electromagnetic wave radiated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or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received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by the antenna.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Linear Polarisation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Circular polarisation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Elliptical Polarisation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99983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Polarisation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Polarisation:</a:t>
            </a:r>
          </a:p>
          <a:p>
            <a:r>
              <a:rPr lang="en-GB" b="1" dirty="0">
                <a:solidFill>
                  <a:srgbClr val="0D0D0D"/>
                </a:solidFill>
              </a:rPr>
              <a:t>T</a:t>
            </a:r>
            <a:r>
              <a:rPr lang="en-GB" b="1" i="0" dirty="0">
                <a:solidFill>
                  <a:srgbClr val="0D0D0D"/>
                </a:solidFill>
                <a:effectLst/>
              </a:rPr>
              <a:t>ransmitting and receiving antenna polarisations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must be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matched for </a:t>
            </a:r>
            <a:r>
              <a:rPr lang="en-GB" b="1" dirty="0">
                <a:solidFill>
                  <a:srgbClr val="0D0D0D"/>
                </a:solidFill>
              </a:rPr>
              <a:t>maximum</a:t>
            </a:r>
            <a:r>
              <a:rPr lang="en-GB" b="1" i="0" dirty="0">
                <a:solidFill>
                  <a:srgbClr val="0D0D0D"/>
                </a:solidFill>
                <a:effectLst/>
              </a:rPr>
              <a:t> signal reception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</a:rPr>
              <a:t>Mismatched polarisations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can result in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signal loss and reduced communication range.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For example, </a:t>
            </a:r>
            <a:r>
              <a:rPr lang="en-US" dirty="0"/>
              <a:t>a </a:t>
            </a:r>
            <a:r>
              <a:rPr lang="en-US" b="1" dirty="0"/>
              <a:t>vertically </a:t>
            </a:r>
            <a:r>
              <a:rPr lang="en-US" b="1" dirty="0" err="1"/>
              <a:t>polarised</a:t>
            </a:r>
            <a:r>
              <a:rPr lang="en-US" b="1" dirty="0"/>
              <a:t> transmitting antenna</a:t>
            </a:r>
            <a:r>
              <a:rPr lang="en-US" dirty="0"/>
              <a:t> is best paired with a </a:t>
            </a:r>
            <a:r>
              <a:rPr lang="en-US" b="1" dirty="0"/>
              <a:t>vertically </a:t>
            </a:r>
            <a:r>
              <a:rPr lang="en-US" b="1" dirty="0" err="1"/>
              <a:t>polarised</a:t>
            </a:r>
            <a:r>
              <a:rPr lang="en-US" b="1" dirty="0"/>
              <a:t> receiving antenna</a:t>
            </a:r>
            <a:r>
              <a:rPr lang="en-US" dirty="0"/>
              <a:t>.</a:t>
            </a:r>
            <a:endParaRPr lang="en-GB" b="1" i="0" dirty="0">
              <a:solidFill>
                <a:srgbClr val="0D0D0D"/>
              </a:solidFill>
              <a:effectLst/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213610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S-Parameters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S-parameters</a:t>
            </a:r>
            <a:r>
              <a:rPr lang="en-GB" b="0" i="0" dirty="0">
                <a:effectLst/>
              </a:rPr>
              <a:t> </a:t>
            </a:r>
            <a:r>
              <a:rPr lang="en-GB" dirty="0"/>
              <a:t>(</a:t>
            </a:r>
            <a:r>
              <a:rPr lang="en-GB" b="1" i="0" dirty="0">
                <a:effectLst/>
              </a:rPr>
              <a:t>Scattering parameters)</a:t>
            </a:r>
            <a:endParaRPr lang="en-GB" b="0" i="0" dirty="0">
              <a:effectLst/>
            </a:endParaRPr>
          </a:p>
          <a:p>
            <a:pPr lvl="0"/>
            <a:r>
              <a:rPr lang="en-US" dirty="0"/>
              <a:t>Describe how RF signals are </a:t>
            </a:r>
            <a:r>
              <a:rPr lang="en-US" b="1" dirty="0"/>
              <a:t>reflected and transmitted at the ports of a network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Expressed in terms of </a:t>
            </a:r>
            <a:r>
              <a:rPr lang="en-US" b="1" dirty="0"/>
              <a:t>magnitude and phase</a:t>
            </a:r>
            <a:r>
              <a:rPr lang="en-US" dirty="0"/>
              <a:t>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Describe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transmission and reflection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properties of a network.</a:t>
            </a:r>
            <a:endParaRPr lang="en-GB" b="0" i="0" dirty="0">
              <a:effectLst/>
            </a:endParaRPr>
          </a:p>
          <a:p>
            <a:r>
              <a:rPr lang="en-GB" b="0" i="0" dirty="0">
                <a:effectLst/>
              </a:rPr>
              <a:t>Essential for characterising and designing components like </a:t>
            </a:r>
            <a:r>
              <a:rPr lang="en-GB" b="1" i="0" dirty="0">
                <a:effectLst/>
              </a:rPr>
              <a:t>amplifiers, filters, antennas, and other RF/microwave devices</a:t>
            </a:r>
            <a:r>
              <a:rPr lang="en-GB" b="0" i="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50177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Impedance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Impedance: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Antenna impedance is characterised by a both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resistance (</a:t>
            </a:r>
            <a:r>
              <a:rPr lang="en-GB" b="1" i="1" dirty="0">
                <a:solidFill>
                  <a:srgbClr val="0D0D0D"/>
                </a:solidFill>
                <a:effectLst/>
              </a:rPr>
              <a:t>R</a:t>
            </a:r>
            <a:r>
              <a:rPr lang="en-GB" b="1" i="0" dirty="0">
                <a:solidFill>
                  <a:srgbClr val="0D0D0D"/>
                </a:solidFill>
                <a:effectLst/>
              </a:rPr>
              <a:t>) and reactance (</a:t>
            </a:r>
            <a:r>
              <a:rPr lang="en-GB" b="1" i="1" dirty="0">
                <a:solidFill>
                  <a:srgbClr val="0D0D0D"/>
                </a:solidFill>
                <a:effectLst/>
              </a:rPr>
              <a:t>X</a:t>
            </a:r>
            <a:r>
              <a:rPr lang="en-GB" b="1" i="0" dirty="0">
                <a:solidFill>
                  <a:srgbClr val="0D0D0D"/>
                </a:solidFill>
                <a:effectLst/>
              </a:rPr>
              <a:t>), and it is denoted as </a:t>
            </a:r>
            <a:r>
              <a:rPr lang="en-GB" b="1" i="1" dirty="0">
                <a:solidFill>
                  <a:srgbClr val="0D0D0D"/>
                </a:solidFill>
                <a:effectLst/>
              </a:rPr>
              <a:t>Z</a:t>
            </a:r>
            <a:r>
              <a:rPr lang="en-GB" b="1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US" dirty="0"/>
              <a:t>Resistance includes </a:t>
            </a:r>
            <a:r>
              <a:rPr lang="en-US" b="1" dirty="0"/>
              <a:t>radiation resistance and loss resistance</a:t>
            </a:r>
            <a:r>
              <a:rPr lang="en-US" dirty="0"/>
              <a:t>, while reactance represents </a:t>
            </a:r>
            <a:r>
              <a:rPr lang="en-US" b="1" dirty="0"/>
              <a:t>stored electric and magnetic energy</a:t>
            </a:r>
            <a:r>
              <a:rPr lang="en-US" dirty="0"/>
              <a:t>.</a:t>
            </a:r>
          </a:p>
          <a:p>
            <a:r>
              <a:rPr lang="en-US" dirty="0"/>
              <a:t>Matching the antenna impedance to the transmission line </a:t>
            </a:r>
            <a:r>
              <a:rPr lang="en-US" b="1" dirty="0" err="1"/>
              <a:t>minimises</a:t>
            </a:r>
            <a:r>
              <a:rPr lang="en-US" b="1" dirty="0"/>
              <a:t> reflections and </a:t>
            </a:r>
            <a:r>
              <a:rPr lang="en-US" b="1" dirty="0" err="1"/>
              <a:t>maximises</a:t>
            </a:r>
            <a:r>
              <a:rPr lang="en-US" b="1" dirty="0"/>
              <a:t> power delivered to the antenna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82676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Impedance Matching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Impedance matching is defined as matching the </a:t>
            </a:r>
            <a:r>
              <a:rPr lang="en-GB" b="1" i="0" dirty="0">
                <a:effectLst/>
              </a:rPr>
              <a:t>impedance of a source </a:t>
            </a:r>
            <a:r>
              <a:rPr lang="en-GB" b="0" i="0" dirty="0">
                <a:effectLst/>
              </a:rPr>
              <a:t>(signal generator) with the </a:t>
            </a:r>
            <a:r>
              <a:rPr lang="en-GB" b="1" i="0" dirty="0">
                <a:effectLst/>
              </a:rPr>
              <a:t>impedance of an antenna or receiver.</a:t>
            </a:r>
          </a:p>
          <a:p>
            <a:r>
              <a:rPr lang="en-GB" b="0" i="0" dirty="0">
                <a:effectLst/>
              </a:rPr>
              <a:t>It </a:t>
            </a:r>
            <a:r>
              <a:rPr lang="en-GB" b="1" i="0" dirty="0">
                <a:effectLst/>
              </a:rPr>
              <a:t>maximise power transfer </a:t>
            </a:r>
            <a:r>
              <a:rPr lang="en-GB" b="0" i="0" dirty="0">
                <a:effectLst/>
              </a:rPr>
              <a:t>between the </a:t>
            </a:r>
            <a:r>
              <a:rPr lang="en-GB" b="1" i="0" dirty="0">
                <a:effectLst/>
              </a:rPr>
              <a:t>source and the load, preventing signal reflections and minimising signal loss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mismatch in impedance </a:t>
            </a:r>
            <a:r>
              <a:rPr lang="en-GB" b="0" i="0" dirty="0">
                <a:effectLst/>
              </a:rPr>
              <a:t>can cause </a:t>
            </a:r>
            <a:r>
              <a:rPr lang="en-GB" b="1" i="0" dirty="0">
                <a:effectLst/>
              </a:rPr>
              <a:t>signal reflections, leading to standing waves and reduced signal quality. </a:t>
            </a:r>
          </a:p>
          <a:p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406939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Maximum Power Transfer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The maximum power transfer theorem states that maximum average power is transferred to the load when its impedance equals the complex conjugate of the source impedance</a:t>
                </a:r>
                <a:endParaRPr lang="en-US" dirty="0"/>
              </a:p>
              <a:p>
                <a:r>
                  <a:rPr lang="en-US" dirty="0"/>
                  <a:t>For purely resistive circuits,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endParaRPr lang="en-US" dirty="0"/>
              </a:p>
              <a:p>
                <a:r>
                  <a:rPr lang="en-GB" b="0" i="0" dirty="0">
                    <a:effectLst/>
                  </a:rPr>
                  <a:t>Impedance matching ensures that the maximum amount of power is transferred from the source to the load, </a:t>
                </a:r>
                <a:r>
                  <a:rPr lang="en-GB" b="1" i="0" dirty="0">
                    <a:effectLst/>
                  </a:rPr>
                  <a:t>minimising signal loss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000" t="-217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64175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Standing Wave Ratio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/>
              </a:bodyPr>
              <a:lstStyle/>
              <a:p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The Standing Wave Ratio (SWR) is a measure of how well the 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</a:rPr>
                  <a:t>impedance of a transmission line or system matches the impedance of the connected load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 (Antenna). </a:t>
                </a:r>
              </a:p>
              <a:p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It is the ratio of the 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</a:rPr>
                  <a:t>maximum amplitude of the standing wave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(voltage or current) along the transmission line to the 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</a:rPr>
                  <a:t>minimum amplitude.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𝑆𝑊𝑅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𝑚𝑎𝑥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𝑚𝑖𝑛</m:t>
                            </m:r>
                          </m:sub>
                        </m:sSub>
                      </m:den>
                    </m:f>
                  </m:oMath>
                </a14:m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3B35198-9112-FA1A-C159-1A054818BC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000" t="-2177" r="-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81454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Standing Wave Ratio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D0D0D"/>
                </a:solidFill>
                <a:effectLst/>
              </a:rPr>
              <a:t>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high SWR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indicates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poor impedance match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between the transmission line and the load, leading to increased signal reflections and potential power loss.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low SWR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indicates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better impedance match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and efficient power transfer.</a:t>
            </a:r>
            <a:endParaRPr lang="en-GB" b="0" i="0" dirty="0">
              <a:effectLst/>
            </a:endParaRPr>
          </a:p>
          <a:p>
            <a:endParaRPr lang="en-GB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87963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Transmission line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Structures that </a:t>
            </a:r>
            <a:r>
              <a:rPr lang="en-US" b="1" dirty="0"/>
              <a:t>guide electrical signals and electromagnetic energy</a:t>
            </a:r>
            <a:r>
              <a:rPr lang="en-US" dirty="0"/>
              <a:t> from one point to another.</a:t>
            </a:r>
          </a:p>
          <a:p>
            <a:pPr lvl="0"/>
            <a:r>
              <a:rPr lang="en-US" dirty="0"/>
              <a:t>Connect an </a:t>
            </a:r>
            <a:r>
              <a:rPr lang="en-US" b="1" dirty="0"/>
              <a:t>antenna to a transmitter or receiver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Proper design and impedance matching help </a:t>
            </a:r>
            <a:r>
              <a:rPr lang="en-US" b="1" dirty="0" err="1"/>
              <a:t>minimise</a:t>
            </a:r>
            <a:r>
              <a:rPr lang="en-US" b="1" dirty="0"/>
              <a:t> losses and reflections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Examples include </a:t>
            </a:r>
            <a:r>
              <a:rPr lang="en-US" b="1" dirty="0"/>
              <a:t>coaxial cables, twin-lead lines and microstrip lines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17492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Transmission line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Coaxial Cable:</a:t>
            </a:r>
          </a:p>
          <a:p>
            <a:pPr lvl="0"/>
            <a:r>
              <a:rPr lang="en-US" dirty="0"/>
              <a:t>Has a </a:t>
            </a:r>
            <a:r>
              <a:rPr lang="en-US" b="1" dirty="0"/>
              <a:t>central conductor</a:t>
            </a:r>
            <a:r>
              <a:rPr lang="en-US" dirty="0"/>
              <a:t>, dielectric insulation and an </a:t>
            </a:r>
            <a:r>
              <a:rPr lang="en-US" b="1" dirty="0"/>
              <a:t>outer conducting shield</a:t>
            </a:r>
            <a:r>
              <a:rPr lang="en-US" dirty="0"/>
              <a:t>, usually covered by a protective jacket.</a:t>
            </a:r>
          </a:p>
          <a:p>
            <a:pPr lvl="0"/>
            <a:r>
              <a:rPr lang="en-US" dirty="0"/>
              <a:t>Commonly connects antennas to transmitters and receivers.</a:t>
            </a:r>
          </a:p>
          <a:p>
            <a:pPr marL="0" indent="0">
              <a:buNone/>
            </a:pPr>
            <a:r>
              <a:rPr lang="en-GB" b="1" i="0" dirty="0">
                <a:effectLst/>
              </a:rPr>
              <a:t>Open-Wire Line (Two-Wire Line):</a:t>
            </a:r>
          </a:p>
          <a:p>
            <a:pPr lvl="0"/>
            <a:r>
              <a:rPr lang="en-US" dirty="0"/>
              <a:t>Has </a:t>
            </a:r>
            <a:r>
              <a:rPr lang="en-US" b="1" dirty="0"/>
              <a:t>two parallel conductors</a:t>
            </a:r>
            <a:r>
              <a:rPr lang="en-US" dirty="0"/>
              <a:t>, mainly separated by air and held apart by insulating spacers.</a:t>
            </a:r>
          </a:p>
          <a:p>
            <a:pPr lvl="0"/>
            <a:r>
              <a:rPr lang="en-US" dirty="0"/>
              <a:t>A balanced line used particularly with </a:t>
            </a:r>
            <a:r>
              <a:rPr lang="en-US" b="1" dirty="0"/>
              <a:t>HF wire antennas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GB" b="1" i="0" dirty="0">
                <a:effectLst/>
              </a:rPr>
              <a:t>Microstrip Line:</a:t>
            </a:r>
          </a:p>
          <a:p>
            <a:r>
              <a:rPr lang="en-GB" i="0" dirty="0">
                <a:effectLst/>
              </a:rPr>
              <a:t>Used in printed circuit boards, especially for small antennas or integrated systems.</a:t>
            </a:r>
          </a:p>
          <a:p>
            <a:pPr marL="0" indent="0">
              <a:buNone/>
            </a:pPr>
            <a:r>
              <a:rPr lang="en-GB" b="1" i="0" dirty="0">
                <a:effectLst/>
              </a:rPr>
              <a:t>Waveguide:</a:t>
            </a:r>
          </a:p>
          <a:p>
            <a:r>
              <a:rPr lang="en-GB" i="0" dirty="0">
                <a:effectLst/>
              </a:rPr>
              <a:t>Used in high-frequency and microwave antennas, especially in radar and satellite communication systems.</a:t>
            </a:r>
          </a:p>
        </p:txBody>
      </p:sp>
    </p:spTree>
    <p:extLst>
      <p:ext uri="{BB962C8B-B14F-4D97-AF65-F5344CB8AC3E}">
        <p14:creationId xmlns:p14="http://schemas.microsoft.com/office/powerpoint/2010/main" val="10577158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Waveguides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A structure that </a:t>
            </a:r>
            <a:r>
              <a:rPr lang="en-US" b="1" dirty="0"/>
              <a:t>confines and guides electromagnetic waves along a path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Commonly consists of a </a:t>
            </a:r>
            <a:r>
              <a:rPr lang="en-US" b="1" dirty="0"/>
              <a:t>hollow metal tube</a:t>
            </a:r>
            <a:r>
              <a:rPr lang="en-US" dirty="0"/>
              <a:t>, although dielectric waveguides also exist.</a:t>
            </a:r>
          </a:p>
          <a:p>
            <a:pPr lvl="0"/>
            <a:r>
              <a:rPr lang="en-US" dirty="0"/>
              <a:t>Its dimensions and material determine which </a:t>
            </a:r>
            <a:r>
              <a:rPr lang="en-US" b="1" dirty="0"/>
              <a:t>propagation modes</a:t>
            </a:r>
            <a:r>
              <a:rPr lang="en-US" dirty="0"/>
              <a:t> it supports.</a:t>
            </a:r>
          </a:p>
          <a:p>
            <a:pPr lvl="0"/>
            <a:r>
              <a:rPr lang="en-US" dirty="0"/>
              <a:t>Used in </a:t>
            </a:r>
            <a:r>
              <a:rPr lang="en-US" b="1" dirty="0"/>
              <a:t>microwave communication, radar and antenna systems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In a hollow metallic waveguide, each mode propagates </a:t>
            </a:r>
            <a:r>
              <a:rPr lang="en-US" b="1" dirty="0"/>
              <a:t>above its cutoff frequency</a:t>
            </a:r>
            <a:r>
              <a:rPr lang="en-US" dirty="0"/>
              <a:t>; below cutoff, its field decays exponentially.</a:t>
            </a:r>
          </a:p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7229066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Waveguides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737" y="1339863"/>
            <a:ext cx="10972800" cy="4762245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solidFill>
                  <a:srgbClr val="0D0D0D"/>
                </a:solidFill>
                <a:effectLst/>
              </a:rPr>
              <a:t>Rectangular and circular waveguides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are two common types.</a:t>
            </a:r>
          </a:p>
          <a:p>
            <a:pPr algn="l"/>
            <a:r>
              <a:rPr lang="en-GB" b="0" i="0" dirty="0">
                <a:solidFill>
                  <a:srgbClr val="0D0D0D"/>
                </a:solidFill>
                <a:effectLst/>
              </a:rPr>
              <a:t>Rectangular waveguides have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rectangular cross-section, </a:t>
            </a:r>
            <a:r>
              <a:rPr lang="en-GB" i="0" dirty="0">
                <a:solidFill>
                  <a:srgbClr val="0D0D0D"/>
                </a:solidFill>
                <a:effectLst/>
              </a:rPr>
              <a:t>while circular waveguides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have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circular cross-section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.</a:t>
            </a:r>
          </a:p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  <p:pic>
        <p:nvPicPr>
          <p:cNvPr id="3074" name="Picture 2" descr="Rectangular Waveguides">
            <a:extLst>
              <a:ext uri="{FF2B5EF4-FFF2-40B4-BE49-F238E27FC236}">
                <a16:creationId xmlns:a16="http://schemas.microsoft.com/office/drawing/2014/main" id="{17550E2F-3474-DA1E-F27D-14F95C376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830" y="3064717"/>
            <a:ext cx="4572000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370A-300mm/250/381 Circular Waveguide – Millimeter Wave Products | Waveguide  Products | MM Wave Components">
            <a:extLst>
              <a:ext uri="{FF2B5EF4-FFF2-40B4-BE49-F238E27FC236}">
                <a16:creationId xmlns:a16="http://schemas.microsoft.com/office/drawing/2014/main" id="{22066CBE-1E19-95ED-542C-80AE03CDEB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638" y="3064717"/>
            <a:ext cx="229552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A Brief Overview of Fiber Optic Cable">
            <a:extLst>
              <a:ext uri="{FF2B5EF4-FFF2-40B4-BE49-F238E27FC236}">
                <a16:creationId xmlns:a16="http://schemas.microsoft.com/office/drawing/2014/main" id="{3C1DB078-027D-E748-AC74-A96D74B9E4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363" y="4424780"/>
            <a:ext cx="4615982" cy="230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03722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86717" y="-32862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A723AC-3AA6-4088-BA97-2867CC48BECC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/>
              <a:t>Go to </a:t>
            </a:r>
            <a:r>
              <a:rPr lang="en-GB" sz="3500" b="1" dirty="0" err="1"/>
              <a:t>vevox.app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Enter the session ID: </a:t>
            </a:r>
            <a:r>
              <a:rPr lang="en-GB" sz="3500" b="1" dirty="0"/>
              <a:t>180-741-790</a:t>
            </a:r>
            <a:endParaRPr lang="en-GB" sz="3500" dirty="0"/>
          </a:p>
          <a:p>
            <a:pPr algn="l"/>
            <a:endParaRPr lang="en-GB" sz="3500" dirty="0"/>
          </a:p>
          <a:p>
            <a:pPr algn="l"/>
            <a:r>
              <a:rPr lang="en-GB" sz="3500" dirty="0"/>
              <a:t>Or scan the QR code</a:t>
            </a:r>
            <a:endParaRPr lang="en-US" sz="3500" dirty="0"/>
          </a:p>
        </p:txBody>
      </p:sp>
      <p:pic>
        <p:nvPicPr>
          <p:cNvPr id="6" name="Picture 5" descr="QR code instruction to join https://vevox.app/#/m/180741790">
            <a:extLst>
              <a:ext uri="{FF2B5EF4-FFF2-40B4-BE49-F238E27FC236}">
                <a16:creationId xmlns:a16="http://schemas.microsoft.com/office/drawing/2014/main" id="{340BA3D0-D5DA-3859-297B-A5AD6838385D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78800" y="1783079"/>
            <a:ext cx="3175000" cy="317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470AD-79CB-5A21-7AA6-BBA5B94FC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7C787-D0CA-3389-F1AB-8A14CC312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36831E-AE5A-1CBF-C427-2570E7920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98DC52-CE6A-13DE-1A18-4D7C52AD6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 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FE4ED6-65E7-E8B8-4A80-72464A402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737" y="1339863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Y. Huang and K. Boyle, </a:t>
            </a:r>
            <a:r>
              <a:rPr lang="en-US" i="1" dirty="0"/>
              <a:t>Antennas: From Theory to Practice</a:t>
            </a:r>
            <a:r>
              <a:rPr lang="en-US" dirty="0"/>
              <a:t>. Chichester, U.K.: John Wiley &amp; Sons, 2008. </a:t>
            </a:r>
          </a:p>
          <a:p>
            <a:pPr marL="0" indent="0">
              <a:buNone/>
            </a:pPr>
            <a:r>
              <a:rPr lang="en-US" dirty="0"/>
              <a:t>[2] C. A. Balanis, </a:t>
            </a:r>
            <a:r>
              <a:rPr lang="en-US" i="1" dirty="0"/>
              <a:t>Antenna Theory: Analysis and Design</a:t>
            </a:r>
            <a:r>
              <a:rPr lang="en-US" dirty="0"/>
              <a:t>, 4th ed. Hoboken, NJ, USA: John Wiley &amp; Sons, 2016. </a:t>
            </a:r>
          </a:p>
          <a:p>
            <a:pPr marL="0" indent="0">
              <a:buNone/>
            </a:pPr>
            <a:r>
              <a:rPr lang="en-US" dirty="0"/>
              <a:t>[3] W. L. Stutzman and G. A. Thiele, </a:t>
            </a:r>
            <a:r>
              <a:rPr lang="en-US" i="1" dirty="0"/>
              <a:t>Antenna Theory and Design</a:t>
            </a:r>
            <a:r>
              <a:rPr lang="en-US" dirty="0"/>
              <a:t>, 3rd ed. Hoboken, NJ, USA: John Wiley &amp; Sons, 2012.</a:t>
            </a:r>
          </a:p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6331121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80741790&quot;,&quot;project_id&quot;:979083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0"/>
  <p:tag name="VEVOX.INSTRUCTIONS.V2" val="18074179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IMAGE" val="x"/>
  <p:tag name="VEVOX.QR.LINK" val="https://vevox.app/#/m/18074179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FC3DA7E-522B-43F5-AE81-A5AD1933D272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6940</TotalTime>
  <Words>2604</Words>
  <Application>Microsoft Office PowerPoint</Application>
  <PresentationFormat>Widescreen</PresentationFormat>
  <Paragraphs>391</Paragraphs>
  <Slides>47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47</vt:i4>
      </vt:variant>
    </vt:vector>
  </HeadingPairs>
  <TitlesOfParts>
    <vt:vector size="56" baseType="lpstr"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Definition of Antenna</vt:lpstr>
      <vt:lpstr>Importance of Antenna in communication System</vt:lpstr>
      <vt:lpstr>Basic Functionality of Antenna</vt:lpstr>
      <vt:lpstr>Basic Functionality of Antenna</vt:lpstr>
      <vt:lpstr>Basic Functionality of Antenna</vt:lpstr>
      <vt:lpstr>Basic Functionality of Antenna</vt:lpstr>
      <vt:lpstr>Basic Functionality of Antenna</vt:lpstr>
      <vt:lpstr>Basic Functionality of Antenna</vt:lpstr>
      <vt:lpstr>Types of Antenna</vt:lpstr>
      <vt:lpstr>Antenna Parameters</vt:lpstr>
      <vt:lpstr>Radiation Pattern</vt:lpstr>
      <vt:lpstr>Radiation Pattern</vt:lpstr>
      <vt:lpstr>Radiation Pattern</vt:lpstr>
      <vt:lpstr>Radiation Pattern</vt:lpstr>
      <vt:lpstr>Radiation Pattern</vt:lpstr>
      <vt:lpstr>Beamwidth</vt:lpstr>
      <vt:lpstr>Beamwidth</vt:lpstr>
      <vt:lpstr>Bandwidth</vt:lpstr>
      <vt:lpstr>Bandwidth</vt:lpstr>
      <vt:lpstr>Bandwidth</vt:lpstr>
      <vt:lpstr>Radiation Efficiency</vt:lpstr>
      <vt:lpstr>Aperture Efficiency</vt:lpstr>
      <vt:lpstr>Aperture Efficiency</vt:lpstr>
      <vt:lpstr>Aperture Efficiency</vt:lpstr>
      <vt:lpstr>Directivity</vt:lpstr>
      <vt:lpstr>Directivity</vt:lpstr>
      <vt:lpstr>Directivity</vt:lpstr>
      <vt:lpstr>Gain</vt:lpstr>
      <vt:lpstr>Gain</vt:lpstr>
      <vt:lpstr>Polarisation</vt:lpstr>
      <vt:lpstr>Polarisation</vt:lpstr>
      <vt:lpstr>S-Parameters</vt:lpstr>
      <vt:lpstr>Impedance</vt:lpstr>
      <vt:lpstr>Impedance Matching</vt:lpstr>
      <vt:lpstr>Maximum Power Transfer</vt:lpstr>
      <vt:lpstr>Standing Wave Ratio</vt:lpstr>
      <vt:lpstr>Standing Wave Ratio</vt:lpstr>
      <vt:lpstr>Transmission line</vt:lpstr>
      <vt:lpstr>Transmission line</vt:lpstr>
      <vt:lpstr>Waveguides</vt:lpstr>
      <vt:lpstr>Waveguides</vt:lpstr>
      <vt:lpstr>Join the Vevox session </vt:lpstr>
      <vt:lpstr>References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127</cp:revision>
  <dcterms:created xsi:type="dcterms:W3CDTF">2021-03-09T15:35:42Z</dcterms:created>
  <dcterms:modified xsi:type="dcterms:W3CDTF">2026-10-21T06:53:16Z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