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6"/>
  </p:notesMasterIdLst>
  <p:sldIdLst>
    <p:sldId id="256" r:id="rId2"/>
    <p:sldId id="258" r:id="rId3"/>
    <p:sldId id="259" r:id="rId4"/>
    <p:sldId id="260" r:id="rId5"/>
    <p:sldId id="267" r:id="rId6"/>
    <p:sldId id="261" r:id="rId7"/>
    <p:sldId id="266" r:id="rId8"/>
    <p:sldId id="262" r:id="rId9"/>
    <p:sldId id="264" r:id="rId10"/>
    <p:sldId id="268" r:id="rId11"/>
    <p:sldId id="257" r:id="rId12"/>
    <p:sldId id="263" r:id="rId13"/>
    <p:sldId id="265"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532C36-4B86-424A-A623-5F5D2053FAC2}" v="498" dt="2024-01-20T19:37:20.9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286"/>
    <p:restoredTop sz="94719"/>
  </p:normalViewPr>
  <p:slideViewPr>
    <p:cSldViewPr snapToGrid="0">
      <p:cViewPr>
        <p:scale>
          <a:sx n="100" d="100"/>
          <a:sy n="100" d="100"/>
        </p:scale>
        <p:origin x="1080"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oebe Davies (2305895)" userId="e62b2005-f98f-45a7-9723-d933362279c8" providerId="ADAL" clId="{5F532C36-4B86-424A-A623-5F5D2053FAC2}"/>
    <pc:docChg chg="undo custSel addSld delSld modSld">
      <pc:chgData name="Phoebe Davies (2305895)" userId="e62b2005-f98f-45a7-9723-d933362279c8" providerId="ADAL" clId="{5F532C36-4B86-424A-A623-5F5D2053FAC2}" dt="2024-01-20T19:38:47.566" v="16414" actId="20577"/>
      <pc:docMkLst>
        <pc:docMk/>
      </pc:docMkLst>
      <pc:sldChg chg="addSp delSp modSp mod delDesignElem chgLayout">
        <pc:chgData name="Phoebe Davies (2305895)" userId="e62b2005-f98f-45a7-9723-d933362279c8" providerId="ADAL" clId="{5F532C36-4B86-424A-A623-5F5D2053FAC2}" dt="2024-01-20T19:37:30.713" v="16280" actId="20577"/>
        <pc:sldMkLst>
          <pc:docMk/>
          <pc:sldMk cId="4083209195" sldId="257"/>
        </pc:sldMkLst>
        <pc:spChg chg="mod ord">
          <ac:chgData name="Phoebe Davies (2305895)" userId="e62b2005-f98f-45a7-9723-d933362279c8" providerId="ADAL" clId="{5F532C36-4B86-424A-A623-5F5D2053FAC2}" dt="2024-01-17T13:39:33.220" v="3576" actId="700"/>
          <ac:spMkLst>
            <pc:docMk/>
            <pc:sldMk cId="4083209195" sldId="257"/>
            <ac:spMk id="2" creationId="{157CD32D-0A92-7A3B-E207-80C8F6B60A79}"/>
          </ac:spMkLst>
        </pc:spChg>
        <pc:spChg chg="add del">
          <ac:chgData name="Phoebe Davies (2305895)" userId="e62b2005-f98f-45a7-9723-d933362279c8" providerId="ADAL" clId="{5F532C36-4B86-424A-A623-5F5D2053FAC2}" dt="2024-01-17T13:39:33.220" v="3576" actId="700"/>
          <ac:spMkLst>
            <pc:docMk/>
            <pc:sldMk cId="4083209195" sldId="257"/>
            <ac:spMk id="7" creationId="{042E603F-28B7-4831-BF23-65FBAB13D5FB}"/>
          </ac:spMkLst>
        </pc:spChg>
        <pc:spChg chg="mod">
          <ac:chgData name="Phoebe Davies (2305895)" userId="e62b2005-f98f-45a7-9723-d933362279c8" providerId="ADAL" clId="{5F532C36-4B86-424A-A623-5F5D2053FAC2}" dt="2024-01-20T19:37:30.713" v="16280" actId="20577"/>
          <ac:spMkLst>
            <pc:docMk/>
            <pc:sldMk cId="4083209195" sldId="257"/>
            <ac:spMk id="8" creationId="{1C676BA2-924B-5BB6-2139-97670661F2C8}"/>
          </ac:spMkLst>
        </pc:spChg>
        <pc:spChg chg="add del">
          <ac:chgData name="Phoebe Davies (2305895)" userId="e62b2005-f98f-45a7-9723-d933362279c8" providerId="ADAL" clId="{5F532C36-4B86-424A-A623-5F5D2053FAC2}" dt="2024-01-17T13:39:33.220" v="3576" actId="700"/>
          <ac:spMkLst>
            <pc:docMk/>
            <pc:sldMk cId="4083209195" sldId="257"/>
            <ac:spMk id="9" creationId="{4D39700F-2B10-4402-A7DD-06EE2245880D}"/>
          </ac:spMkLst>
        </pc:spChg>
        <pc:spChg chg="add del">
          <ac:chgData name="Phoebe Davies (2305895)" userId="e62b2005-f98f-45a7-9723-d933362279c8" providerId="ADAL" clId="{5F532C36-4B86-424A-A623-5F5D2053FAC2}" dt="2024-01-17T13:39:33.220" v="3576" actId="700"/>
          <ac:spMkLst>
            <pc:docMk/>
            <pc:sldMk cId="4083209195" sldId="257"/>
            <ac:spMk id="11" creationId="{68CA250C-CF5A-4736-9249-D6111F7C5545}"/>
          </ac:spMkLst>
        </pc:spChg>
        <pc:spChg chg="add del">
          <ac:chgData name="Phoebe Davies (2305895)" userId="e62b2005-f98f-45a7-9723-d933362279c8" providerId="ADAL" clId="{5F532C36-4B86-424A-A623-5F5D2053FAC2}" dt="2024-01-17T13:39:33.220" v="3576" actId="700"/>
          <ac:spMkLst>
            <pc:docMk/>
            <pc:sldMk cId="4083209195" sldId="257"/>
            <ac:spMk id="13" creationId="{18D902C6-08DE-45F8-B54A-41065C31B0E9}"/>
          </ac:spMkLst>
        </pc:spChg>
        <pc:spChg chg="add del">
          <ac:chgData name="Phoebe Davies (2305895)" userId="e62b2005-f98f-45a7-9723-d933362279c8" providerId="ADAL" clId="{5F532C36-4B86-424A-A623-5F5D2053FAC2}" dt="2024-01-17T13:39:33.220" v="3576" actId="700"/>
          <ac:spMkLst>
            <pc:docMk/>
            <pc:sldMk cId="4083209195" sldId="257"/>
            <ac:spMk id="15" creationId="{6B3AFF00-BBA4-4343-8496-80833519AA7C}"/>
          </ac:spMkLst>
        </pc:spChg>
      </pc:sldChg>
      <pc:sldChg chg="addSp delSp modSp mod modTransition">
        <pc:chgData name="Phoebe Davies (2305895)" userId="e62b2005-f98f-45a7-9723-d933362279c8" providerId="ADAL" clId="{5F532C36-4B86-424A-A623-5F5D2053FAC2}" dt="2024-01-18T20:57:42.156" v="8866" actId="1076"/>
        <pc:sldMkLst>
          <pc:docMk/>
          <pc:sldMk cId="1717857304" sldId="258"/>
        </pc:sldMkLst>
        <pc:spChg chg="mod">
          <ac:chgData name="Phoebe Davies (2305895)" userId="e62b2005-f98f-45a7-9723-d933362279c8" providerId="ADAL" clId="{5F532C36-4B86-424A-A623-5F5D2053FAC2}" dt="2024-01-18T20:56:06.024" v="8812" actId="1076"/>
          <ac:spMkLst>
            <pc:docMk/>
            <pc:sldMk cId="1717857304" sldId="258"/>
            <ac:spMk id="2" creationId="{9F808B22-ECA0-6C7E-E56A-68E437140D05}"/>
          </ac:spMkLst>
        </pc:spChg>
        <pc:spChg chg="add mod">
          <ac:chgData name="Phoebe Davies (2305895)" userId="e62b2005-f98f-45a7-9723-d933362279c8" providerId="ADAL" clId="{5F532C36-4B86-424A-A623-5F5D2053FAC2}" dt="2024-01-18T20:56:09.154" v="8813" actId="1076"/>
          <ac:spMkLst>
            <pc:docMk/>
            <pc:sldMk cId="1717857304" sldId="258"/>
            <ac:spMk id="3" creationId="{968211F3-0226-B358-27A0-6ACF18C349B9}"/>
          </ac:spMkLst>
        </pc:spChg>
        <pc:spChg chg="add mod">
          <ac:chgData name="Phoebe Davies (2305895)" userId="e62b2005-f98f-45a7-9723-d933362279c8" providerId="ADAL" clId="{5F532C36-4B86-424A-A623-5F5D2053FAC2}" dt="2024-01-18T20:56:15.157" v="8815" actId="1076"/>
          <ac:spMkLst>
            <pc:docMk/>
            <pc:sldMk cId="1717857304" sldId="258"/>
            <ac:spMk id="4" creationId="{B1D9C05C-B293-3566-A70D-4C292EDD9416}"/>
          </ac:spMkLst>
        </pc:spChg>
        <pc:spChg chg="add del mod">
          <ac:chgData name="Phoebe Davies (2305895)" userId="e62b2005-f98f-45a7-9723-d933362279c8" providerId="ADAL" clId="{5F532C36-4B86-424A-A623-5F5D2053FAC2}" dt="2024-01-15T13:57:29.780" v="54" actId="478"/>
          <ac:spMkLst>
            <pc:docMk/>
            <pc:sldMk cId="1717857304" sldId="258"/>
            <ac:spMk id="4" creationId="{D779590B-5956-D45B-068E-166B86667F1B}"/>
          </ac:spMkLst>
        </pc:spChg>
        <pc:spChg chg="add mod">
          <ac:chgData name="Phoebe Davies (2305895)" userId="e62b2005-f98f-45a7-9723-d933362279c8" providerId="ADAL" clId="{5F532C36-4B86-424A-A623-5F5D2053FAC2}" dt="2024-01-18T20:56:20.655" v="8817" actId="1076"/>
          <ac:spMkLst>
            <pc:docMk/>
            <pc:sldMk cId="1717857304" sldId="258"/>
            <ac:spMk id="5" creationId="{B1786FCE-711C-A5DB-22BA-9AC77F526A71}"/>
          </ac:spMkLst>
        </pc:spChg>
        <pc:spChg chg="add del">
          <ac:chgData name="Phoebe Davies (2305895)" userId="e62b2005-f98f-45a7-9723-d933362279c8" providerId="ADAL" clId="{5F532C36-4B86-424A-A623-5F5D2053FAC2}" dt="2024-01-18T20:53:32.116" v="8796" actId="22"/>
          <ac:spMkLst>
            <pc:docMk/>
            <pc:sldMk cId="1717857304" sldId="258"/>
            <ac:spMk id="8" creationId="{DF4237FE-CD42-84A5-F8F2-52F6C84141EB}"/>
          </ac:spMkLst>
        </pc:spChg>
        <pc:spChg chg="add del">
          <ac:chgData name="Phoebe Davies (2305895)" userId="e62b2005-f98f-45a7-9723-d933362279c8" providerId="ADAL" clId="{5F532C36-4B86-424A-A623-5F5D2053FAC2}" dt="2024-01-18T20:53:41.182" v="8798" actId="22"/>
          <ac:spMkLst>
            <pc:docMk/>
            <pc:sldMk cId="1717857304" sldId="258"/>
            <ac:spMk id="12" creationId="{3DE1F337-C7EE-322F-FD13-F2EDFC4B936A}"/>
          </ac:spMkLst>
        </pc:spChg>
        <pc:spChg chg="add mod">
          <ac:chgData name="Phoebe Davies (2305895)" userId="e62b2005-f98f-45a7-9723-d933362279c8" providerId="ADAL" clId="{5F532C36-4B86-424A-A623-5F5D2053FAC2}" dt="2024-01-18T20:57:42.156" v="8866" actId="1076"/>
          <ac:spMkLst>
            <pc:docMk/>
            <pc:sldMk cId="1717857304" sldId="258"/>
            <ac:spMk id="18" creationId="{F7FB98DA-5A38-39BF-409C-AA40C557AEFA}"/>
          </ac:spMkLst>
        </pc:spChg>
        <pc:picChg chg="add del mod">
          <ac:chgData name="Phoebe Davies (2305895)" userId="e62b2005-f98f-45a7-9723-d933362279c8" providerId="ADAL" clId="{5F532C36-4B86-424A-A623-5F5D2053FAC2}" dt="2024-01-18T20:55:48.249" v="8807" actId="478"/>
          <ac:picMkLst>
            <pc:docMk/>
            <pc:sldMk cId="1717857304" sldId="258"/>
            <ac:picMk id="16" creationId="{C946E5EE-07B6-D8C7-D909-B5CFDF0E8FC5}"/>
          </ac:picMkLst>
        </pc:picChg>
        <pc:picChg chg="add mod modCrop">
          <ac:chgData name="Phoebe Davies (2305895)" userId="e62b2005-f98f-45a7-9723-d933362279c8" providerId="ADAL" clId="{5F532C36-4B86-424A-A623-5F5D2053FAC2}" dt="2024-01-18T20:56:28.249" v="8821" actId="1076"/>
          <ac:picMkLst>
            <pc:docMk/>
            <pc:sldMk cId="1717857304" sldId="258"/>
            <ac:picMk id="17" creationId="{1864F5A7-105A-97B9-71BC-5EA7930608BC}"/>
          </ac:picMkLst>
        </pc:picChg>
        <pc:picChg chg="add del mod">
          <ac:chgData name="Phoebe Davies (2305895)" userId="e62b2005-f98f-45a7-9723-d933362279c8" providerId="ADAL" clId="{5F532C36-4B86-424A-A623-5F5D2053FAC2}" dt="2024-01-16T18:51:10.466" v="1597" actId="478"/>
          <ac:picMkLst>
            <pc:docMk/>
            <pc:sldMk cId="1717857304" sldId="258"/>
            <ac:picMk id="1026" creationId="{D676AD22-651F-1CAC-35B1-D4CAF59DF6E7}"/>
          </ac:picMkLst>
        </pc:picChg>
        <pc:picChg chg="add mod">
          <ac:chgData name="Phoebe Davies (2305895)" userId="e62b2005-f98f-45a7-9723-d933362279c8" providerId="ADAL" clId="{5F532C36-4B86-424A-A623-5F5D2053FAC2}" dt="2024-01-18T20:56:12.273" v="8814" actId="1076"/>
          <ac:picMkLst>
            <pc:docMk/>
            <pc:sldMk cId="1717857304" sldId="258"/>
            <ac:picMk id="1028" creationId="{F7BA9946-0110-62F9-8AF1-F66C99EE8CCA}"/>
          </ac:picMkLst>
        </pc:picChg>
        <pc:picChg chg="add mod">
          <ac:chgData name="Phoebe Davies (2305895)" userId="e62b2005-f98f-45a7-9723-d933362279c8" providerId="ADAL" clId="{5F532C36-4B86-424A-A623-5F5D2053FAC2}" dt="2024-01-18T20:56:17.172" v="8816" actId="1076"/>
          <ac:picMkLst>
            <pc:docMk/>
            <pc:sldMk cId="1717857304" sldId="258"/>
            <ac:picMk id="1030" creationId="{DBCCE101-3A62-0EEF-FD26-019CE046D149}"/>
          </ac:picMkLst>
        </pc:picChg>
      </pc:sldChg>
      <pc:sldChg chg="addSp delSp modSp new mod modTransition setBg">
        <pc:chgData name="Phoebe Davies (2305895)" userId="e62b2005-f98f-45a7-9723-d933362279c8" providerId="ADAL" clId="{5F532C36-4B86-424A-A623-5F5D2053FAC2}" dt="2024-01-19T14:38:25.213" v="10611" actId="1076"/>
        <pc:sldMkLst>
          <pc:docMk/>
          <pc:sldMk cId="2019812552" sldId="259"/>
        </pc:sldMkLst>
        <pc:spChg chg="mod">
          <ac:chgData name="Phoebe Davies (2305895)" userId="e62b2005-f98f-45a7-9723-d933362279c8" providerId="ADAL" clId="{5F532C36-4B86-424A-A623-5F5D2053FAC2}" dt="2024-01-16T18:42:47.582" v="1411" actId="1076"/>
          <ac:spMkLst>
            <pc:docMk/>
            <pc:sldMk cId="2019812552" sldId="259"/>
            <ac:spMk id="2" creationId="{093DF9F8-3EF6-5FA6-DF35-567F5661E365}"/>
          </ac:spMkLst>
        </pc:spChg>
        <pc:spChg chg="add del mod">
          <ac:chgData name="Phoebe Davies (2305895)" userId="e62b2005-f98f-45a7-9723-d933362279c8" providerId="ADAL" clId="{5F532C36-4B86-424A-A623-5F5D2053FAC2}" dt="2024-01-16T18:52:49.950" v="1598" actId="478"/>
          <ac:spMkLst>
            <pc:docMk/>
            <pc:sldMk cId="2019812552" sldId="259"/>
            <ac:spMk id="3" creationId="{4C04EC98-4AC2-6BF1-B1D3-ED56F66D7F9F}"/>
          </ac:spMkLst>
        </pc:spChg>
        <pc:spChg chg="add mod">
          <ac:chgData name="Phoebe Davies (2305895)" userId="e62b2005-f98f-45a7-9723-d933362279c8" providerId="ADAL" clId="{5F532C36-4B86-424A-A623-5F5D2053FAC2}" dt="2024-01-19T14:14:18.027" v="9918" actId="1076"/>
          <ac:spMkLst>
            <pc:docMk/>
            <pc:sldMk cId="2019812552" sldId="259"/>
            <ac:spMk id="3" creationId="{B9A9D8ED-DA3C-8C86-EF05-9DA47B646175}"/>
          </ac:spMkLst>
        </pc:spChg>
        <pc:spChg chg="add mod">
          <ac:chgData name="Phoebe Davies (2305895)" userId="e62b2005-f98f-45a7-9723-d933362279c8" providerId="ADAL" clId="{5F532C36-4B86-424A-A623-5F5D2053FAC2}" dt="2024-01-17T14:23:08.831" v="4341" actId="207"/>
          <ac:spMkLst>
            <pc:docMk/>
            <pc:sldMk cId="2019812552" sldId="259"/>
            <ac:spMk id="4" creationId="{1EAB5D4F-7803-E3E1-87E3-8220DA640115}"/>
          </ac:spMkLst>
        </pc:spChg>
        <pc:spChg chg="add del mod">
          <ac:chgData name="Phoebe Davies (2305895)" userId="e62b2005-f98f-45a7-9723-d933362279c8" providerId="ADAL" clId="{5F532C36-4B86-424A-A623-5F5D2053FAC2}" dt="2024-01-16T18:55:06.560" v="1601"/>
          <ac:spMkLst>
            <pc:docMk/>
            <pc:sldMk cId="2019812552" sldId="259"/>
            <ac:spMk id="5" creationId="{703301DA-7081-050E-1167-86F788DB7D58}"/>
          </ac:spMkLst>
        </pc:spChg>
        <pc:spChg chg="add del mod">
          <ac:chgData name="Phoebe Davies (2305895)" userId="e62b2005-f98f-45a7-9723-d933362279c8" providerId="ADAL" clId="{5F532C36-4B86-424A-A623-5F5D2053FAC2}" dt="2024-01-19T12:58:10.314" v="9364"/>
          <ac:spMkLst>
            <pc:docMk/>
            <pc:sldMk cId="2019812552" sldId="259"/>
            <ac:spMk id="5" creationId="{831EB7B0-8843-DD8B-A3AD-4188B14A924E}"/>
          </ac:spMkLst>
        </pc:spChg>
        <pc:spChg chg="add mod">
          <ac:chgData name="Phoebe Davies (2305895)" userId="e62b2005-f98f-45a7-9723-d933362279c8" providerId="ADAL" clId="{5F532C36-4B86-424A-A623-5F5D2053FAC2}" dt="2024-01-19T14:14:14.045" v="9917" actId="1076"/>
          <ac:spMkLst>
            <pc:docMk/>
            <pc:sldMk cId="2019812552" sldId="259"/>
            <ac:spMk id="6" creationId="{47C2D1A3-5203-9FE8-B92A-B8DCDF4A6188}"/>
          </ac:spMkLst>
        </pc:spChg>
        <pc:spChg chg="add del mod">
          <ac:chgData name="Phoebe Davies (2305895)" userId="e62b2005-f98f-45a7-9723-d933362279c8" providerId="ADAL" clId="{5F532C36-4B86-424A-A623-5F5D2053FAC2}" dt="2024-01-17T11:33:01.855" v="2046"/>
          <ac:spMkLst>
            <pc:docMk/>
            <pc:sldMk cId="2019812552" sldId="259"/>
            <ac:spMk id="6" creationId="{4C435C32-8A14-5E79-5083-36B9FB97253A}"/>
          </ac:spMkLst>
        </pc:spChg>
        <pc:spChg chg="add mod">
          <ac:chgData name="Phoebe Davies (2305895)" userId="e62b2005-f98f-45a7-9723-d933362279c8" providerId="ADAL" clId="{5F532C36-4B86-424A-A623-5F5D2053FAC2}" dt="2024-01-19T14:38:25.213" v="10611" actId="1076"/>
          <ac:spMkLst>
            <pc:docMk/>
            <pc:sldMk cId="2019812552" sldId="259"/>
            <ac:spMk id="7" creationId="{74EB9938-CE62-571E-5791-8CFEAD343A15}"/>
          </ac:spMkLst>
        </pc:spChg>
        <pc:spChg chg="add mod">
          <ac:chgData name="Phoebe Davies (2305895)" userId="e62b2005-f98f-45a7-9723-d933362279c8" providerId="ADAL" clId="{5F532C36-4B86-424A-A623-5F5D2053FAC2}" dt="2024-01-19T14:30:10.048" v="10154" actId="404"/>
          <ac:spMkLst>
            <pc:docMk/>
            <pc:sldMk cId="2019812552" sldId="259"/>
            <ac:spMk id="8" creationId="{C35DA2A9-1E46-7836-D4F4-0E305EA3624C}"/>
          </ac:spMkLst>
        </pc:spChg>
        <pc:picChg chg="add mod">
          <ac:chgData name="Phoebe Davies (2305895)" userId="e62b2005-f98f-45a7-9723-d933362279c8" providerId="ADAL" clId="{5F532C36-4B86-424A-A623-5F5D2053FAC2}" dt="2024-01-19T14:14:28.543" v="9921" actId="1076"/>
          <ac:picMkLst>
            <pc:docMk/>
            <pc:sldMk cId="2019812552" sldId="259"/>
            <ac:picMk id="1026" creationId="{4F84CFCB-BEA9-BEBF-F196-29A8EAD13B08}"/>
          </ac:picMkLst>
        </pc:picChg>
        <pc:picChg chg="add mod">
          <ac:chgData name="Phoebe Davies (2305895)" userId="e62b2005-f98f-45a7-9723-d933362279c8" providerId="ADAL" clId="{5F532C36-4B86-424A-A623-5F5D2053FAC2}" dt="2024-01-19T14:14:10.385" v="9916" actId="1076"/>
          <ac:picMkLst>
            <pc:docMk/>
            <pc:sldMk cId="2019812552" sldId="259"/>
            <ac:picMk id="1028" creationId="{7BDC136B-FC61-F943-E25F-19578B2F655B}"/>
          </ac:picMkLst>
        </pc:picChg>
        <pc:picChg chg="add mod">
          <ac:chgData name="Phoebe Davies (2305895)" userId="e62b2005-f98f-45a7-9723-d933362279c8" providerId="ADAL" clId="{5F532C36-4B86-424A-A623-5F5D2053FAC2}" dt="2024-01-16T18:46:49.065" v="1427" actId="1076"/>
          <ac:picMkLst>
            <pc:docMk/>
            <pc:sldMk cId="2019812552" sldId="259"/>
            <ac:picMk id="2050" creationId="{E16E4C71-55DF-A0D1-8C2C-3192E3B65E47}"/>
          </ac:picMkLst>
        </pc:picChg>
      </pc:sldChg>
      <pc:sldChg chg="addSp delSp modSp new mod setBg">
        <pc:chgData name="Phoebe Davies (2305895)" userId="e62b2005-f98f-45a7-9723-d933362279c8" providerId="ADAL" clId="{5F532C36-4B86-424A-A623-5F5D2053FAC2}" dt="2024-01-20T16:35:35.932" v="11406" actId="1076"/>
        <pc:sldMkLst>
          <pc:docMk/>
          <pc:sldMk cId="2060844084" sldId="260"/>
        </pc:sldMkLst>
        <pc:spChg chg="mod">
          <ac:chgData name="Phoebe Davies (2305895)" userId="e62b2005-f98f-45a7-9723-d933362279c8" providerId="ADAL" clId="{5F532C36-4B86-424A-A623-5F5D2053FAC2}" dt="2024-01-17T11:55:19.033" v="2165" actId="1076"/>
          <ac:spMkLst>
            <pc:docMk/>
            <pc:sldMk cId="2060844084" sldId="260"/>
            <ac:spMk id="2" creationId="{41007FBF-09E8-32B7-A10A-D8A8F38C750A}"/>
          </ac:spMkLst>
        </pc:spChg>
        <pc:spChg chg="add mod">
          <ac:chgData name="Phoebe Davies (2305895)" userId="e62b2005-f98f-45a7-9723-d933362279c8" providerId="ADAL" clId="{5F532C36-4B86-424A-A623-5F5D2053FAC2}" dt="2024-01-20T16:35:35.932" v="11406" actId="1076"/>
          <ac:spMkLst>
            <pc:docMk/>
            <pc:sldMk cId="2060844084" sldId="260"/>
            <ac:spMk id="3" creationId="{7B4A6F62-3F6E-32F6-7599-969A24C6BC44}"/>
          </ac:spMkLst>
        </pc:spChg>
        <pc:spChg chg="add mod">
          <ac:chgData name="Phoebe Davies (2305895)" userId="e62b2005-f98f-45a7-9723-d933362279c8" providerId="ADAL" clId="{5F532C36-4B86-424A-A623-5F5D2053FAC2}" dt="2024-01-20T15:48:11.815" v="10883" actId="1076"/>
          <ac:spMkLst>
            <pc:docMk/>
            <pc:sldMk cId="2060844084" sldId="260"/>
            <ac:spMk id="4" creationId="{E98C8318-251A-BDE4-E98C-42DAA59025F0}"/>
          </ac:spMkLst>
        </pc:spChg>
        <pc:spChg chg="add mod">
          <ac:chgData name="Phoebe Davies (2305895)" userId="e62b2005-f98f-45a7-9723-d933362279c8" providerId="ADAL" clId="{5F532C36-4B86-424A-A623-5F5D2053FAC2}" dt="2024-01-20T15:50:50.556" v="10896" actId="14100"/>
          <ac:spMkLst>
            <pc:docMk/>
            <pc:sldMk cId="2060844084" sldId="260"/>
            <ac:spMk id="5" creationId="{1A231A7F-5528-465F-3363-8317F0926248}"/>
          </ac:spMkLst>
        </pc:spChg>
        <pc:spChg chg="add del mod">
          <ac:chgData name="Phoebe Davies (2305895)" userId="e62b2005-f98f-45a7-9723-d933362279c8" providerId="ADAL" clId="{5F532C36-4B86-424A-A623-5F5D2053FAC2}" dt="2024-01-20T15:50:44.258" v="10895"/>
          <ac:spMkLst>
            <pc:docMk/>
            <pc:sldMk cId="2060844084" sldId="260"/>
            <ac:spMk id="6" creationId="{9DE4B9AF-46AE-AE35-585A-29FB28055FA3}"/>
          </ac:spMkLst>
        </pc:spChg>
        <pc:spChg chg="add mod">
          <ac:chgData name="Phoebe Davies (2305895)" userId="e62b2005-f98f-45a7-9723-d933362279c8" providerId="ADAL" clId="{5F532C36-4B86-424A-A623-5F5D2053FAC2}" dt="2024-01-20T16:32:41.241" v="11295" actId="20577"/>
          <ac:spMkLst>
            <pc:docMk/>
            <pc:sldMk cId="2060844084" sldId="260"/>
            <ac:spMk id="7" creationId="{C7AEF80E-6DE6-EB60-1801-F5776E9C134C}"/>
          </ac:spMkLst>
        </pc:spChg>
        <pc:picChg chg="add mod">
          <ac:chgData name="Phoebe Davies (2305895)" userId="e62b2005-f98f-45a7-9723-d933362279c8" providerId="ADAL" clId="{5F532C36-4B86-424A-A623-5F5D2053FAC2}" dt="2024-01-20T16:32:10.717" v="11275" actId="1076"/>
          <ac:picMkLst>
            <pc:docMk/>
            <pc:sldMk cId="2060844084" sldId="260"/>
            <ac:picMk id="1026" creationId="{E32CB611-B07D-1417-201D-D46B6C369EC4}"/>
          </ac:picMkLst>
        </pc:picChg>
        <pc:picChg chg="add mod">
          <ac:chgData name="Phoebe Davies (2305895)" userId="e62b2005-f98f-45a7-9723-d933362279c8" providerId="ADAL" clId="{5F532C36-4B86-424A-A623-5F5D2053FAC2}" dt="2024-01-20T15:48:07.947" v="10882" actId="14100"/>
          <ac:picMkLst>
            <pc:docMk/>
            <pc:sldMk cId="2060844084" sldId="260"/>
            <ac:picMk id="2050" creationId="{D170278B-0D0A-0A50-4F2A-1461A6D97261}"/>
          </ac:picMkLst>
        </pc:picChg>
        <pc:picChg chg="add mod">
          <ac:chgData name="Phoebe Davies (2305895)" userId="e62b2005-f98f-45a7-9723-d933362279c8" providerId="ADAL" clId="{5F532C36-4B86-424A-A623-5F5D2053FAC2}" dt="2024-01-20T16:35:33.331" v="11405" actId="1076"/>
          <ac:picMkLst>
            <pc:docMk/>
            <pc:sldMk cId="2060844084" sldId="260"/>
            <ac:picMk id="6146" creationId="{3E67FF2A-6346-F582-C3E5-D7543FBF8EEA}"/>
          </ac:picMkLst>
        </pc:picChg>
      </pc:sldChg>
      <pc:sldChg chg="addSp delSp modSp new mod setBg">
        <pc:chgData name="Phoebe Davies (2305895)" userId="e62b2005-f98f-45a7-9723-d933362279c8" providerId="ADAL" clId="{5F532C36-4B86-424A-A623-5F5D2053FAC2}" dt="2024-01-20T17:38:32.633" v="13093" actId="20577"/>
        <pc:sldMkLst>
          <pc:docMk/>
          <pc:sldMk cId="1374126409" sldId="261"/>
        </pc:sldMkLst>
        <pc:spChg chg="mod">
          <ac:chgData name="Phoebe Davies (2305895)" userId="e62b2005-f98f-45a7-9723-d933362279c8" providerId="ADAL" clId="{5F532C36-4B86-424A-A623-5F5D2053FAC2}" dt="2024-01-18T20:10:10.277" v="8070" actId="27636"/>
          <ac:spMkLst>
            <pc:docMk/>
            <pc:sldMk cId="1374126409" sldId="261"/>
            <ac:spMk id="2" creationId="{24893C1A-8273-2215-B099-B78E9711DFDF}"/>
          </ac:spMkLst>
        </pc:spChg>
        <pc:spChg chg="add del">
          <ac:chgData name="Phoebe Davies (2305895)" userId="e62b2005-f98f-45a7-9723-d933362279c8" providerId="ADAL" clId="{5F532C36-4B86-424A-A623-5F5D2053FAC2}" dt="2024-01-18T17:02:00.576" v="6100" actId="478"/>
          <ac:spMkLst>
            <pc:docMk/>
            <pc:sldMk cId="1374126409" sldId="261"/>
            <ac:spMk id="3" creationId="{C41E39B8-3711-4F5E-9D92-7455449B9040}"/>
          </ac:spMkLst>
        </pc:spChg>
        <pc:spChg chg="add del">
          <ac:chgData name="Phoebe Davies (2305895)" userId="e62b2005-f98f-45a7-9723-d933362279c8" providerId="ADAL" clId="{5F532C36-4B86-424A-A623-5F5D2053FAC2}" dt="2024-01-18T17:02:09.985" v="6102" actId="478"/>
          <ac:spMkLst>
            <pc:docMk/>
            <pc:sldMk cId="1374126409" sldId="261"/>
            <ac:spMk id="4" creationId="{92DDE8FE-07E9-3620-F21C-ABF31BF848E0}"/>
          </ac:spMkLst>
        </pc:spChg>
        <pc:spChg chg="add del mod ord">
          <ac:chgData name="Phoebe Davies (2305895)" userId="e62b2005-f98f-45a7-9723-d933362279c8" providerId="ADAL" clId="{5F532C36-4B86-424A-A623-5F5D2053FAC2}" dt="2024-01-18T17:03:10.275" v="6121"/>
          <ac:spMkLst>
            <pc:docMk/>
            <pc:sldMk cId="1374126409" sldId="261"/>
            <ac:spMk id="5" creationId="{38A30C53-BBFD-D360-6B97-C24EB2E7F9C4}"/>
          </ac:spMkLst>
        </pc:spChg>
        <pc:spChg chg="add mod">
          <ac:chgData name="Phoebe Davies (2305895)" userId="e62b2005-f98f-45a7-9723-d933362279c8" providerId="ADAL" clId="{5F532C36-4B86-424A-A623-5F5D2053FAC2}" dt="2024-01-18T18:46:08.057" v="7222" actId="1076"/>
          <ac:spMkLst>
            <pc:docMk/>
            <pc:sldMk cId="1374126409" sldId="261"/>
            <ac:spMk id="7" creationId="{7FEC29C9-CF92-6761-83E9-5C3BB69B2D57}"/>
          </ac:spMkLst>
        </pc:spChg>
        <pc:spChg chg="add del">
          <ac:chgData name="Phoebe Davies (2305895)" userId="e62b2005-f98f-45a7-9723-d933362279c8" providerId="ADAL" clId="{5F532C36-4B86-424A-A623-5F5D2053FAC2}" dt="2024-01-18T17:23:15.174" v="6418" actId="478"/>
          <ac:spMkLst>
            <pc:docMk/>
            <pc:sldMk cId="1374126409" sldId="261"/>
            <ac:spMk id="9" creationId="{849EBE4D-803B-AEDD-A77A-FAB680306EAA}"/>
          </ac:spMkLst>
        </pc:spChg>
        <pc:spChg chg="add del">
          <ac:chgData name="Phoebe Davies (2305895)" userId="e62b2005-f98f-45a7-9723-d933362279c8" providerId="ADAL" clId="{5F532C36-4B86-424A-A623-5F5D2053FAC2}" dt="2024-01-18T17:23:23.414" v="6420" actId="478"/>
          <ac:spMkLst>
            <pc:docMk/>
            <pc:sldMk cId="1374126409" sldId="261"/>
            <ac:spMk id="10" creationId="{80607ABE-A81A-216F-88B1-3D43B180BBA1}"/>
          </ac:spMkLst>
        </pc:spChg>
        <pc:spChg chg="add del mod">
          <ac:chgData name="Phoebe Davies (2305895)" userId="e62b2005-f98f-45a7-9723-d933362279c8" providerId="ADAL" clId="{5F532C36-4B86-424A-A623-5F5D2053FAC2}" dt="2024-01-18T17:28:57.563" v="6571"/>
          <ac:spMkLst>
            <pc:docMk/>
            <pc:sldMk cId="1374126409" sldId="261"/>
            <ac:spMk id="11" creationId="{3C0FBE08-C8E1-66F4-637A-06BE54CBE42D}"/>
          </ac:spMkLst>
        </pc:spChg>
        <pc:spChg chg="add mod">
          <ac:chgData name="Phoebe Davies (2305895)" userId="e62b2005-f98f-45a7-9723-d933362279c8" providerId="ADAL" clId="{5F532C36-4B86-424A-A623-5F5D2053FAC2}" dt="2024-01-20T17:35:41.258" v="12765" actId="1076"/>
          <ac:spMkLst>
            <pc:docMk/>
            <pc:sldMk cId="1374126409" sldId="261"/>
            <ac:spMk id="12" creationId="{60D82560-E721-BA4D-BF7F-09DBD95D7F0C}"/>
          </ac:spMkLst>
        </pc:spChg>
        <pc:spChg chg="add mod">
          <ac:chgData name="Phoebe Davies (2305895)" userId="e62b2005-f98f-45a7-9723-d933362279c8" providerId="ADAL" clId="{5F532C36-4B86-424A-A623-5F5D2053FAC2}" dt="2024-01-18T20:46:12.275" v="8578" actId="1076"/>
          <ac:spMkLst>
            <pc:docMk/>
            <pc:sldMk cId="1374126409" sldId="261"/>
            <ac:spMk id="13" creationId="{A639ED57-FF9D-2869-C02F-3ADF97C0CD0E}"/>
          </ac:spMkLst>
        </pc:spChg>
        <pc:spChg chg="add mod">
          <ac:chgData name="Phoebe Davies (2305895)" userId="e62b2005-f98f-45a7-9723-d933362279c8" providerId="ADAL" clId="{5F532C36-4B86-424A-A623-5F5D2053FAC2}" dt="2024-01-20T17:38:32.633" v="13093" actId="20577"/>
          <ac:spMkLst>
            <pc:docMk/>
            <pc:sldMk cId="1374126409" sldId="261"/>
            <ac:spMk id="14" creationId="{C94E7D2A-B587-F918-4586-5D90586561FD}"/>
          </ac:spMkLst>
        </pc:spChg>
        <pc:spChg chg="add del mod">
          <ac:chgData name="Phoebe Davies (2305895)" userId="e62b2005-f98f-45a7-9723-d933362279c8" providerId="ADAL" clId="{5F532C36-4B86-424A-A623-5F5D2053FAC2}" dt="2024-01-20T17:26:52.161" v="12475" actId="21"/>
          <ac:spMkLst>
            <pc:docMk/>
            <pc:sldMk cId="1374126409" sldId="261"/>
            <ac:spMk id="15" creationId="{9F262C84-C06B-DDD9-F2A8-7612E4C446AF}"/>
          </ac:spMkLst>
        </pc:spChg>
        <pc:spChg chg="add del mod">
          <ac:chgData name="Phoebe Davies (2305895)" userId="e62b2005-f98f-45a7-9723-d933362279c8" providerId="ADAL" clId="{5F532C36-4B86-424A-A623-5F5D2053FAC2}" dt="2024-01-20T17:27:12.944" v="12480" actId="21"/>
          <ac:spMkLst>
            <pc:docMk/>
            <pc:sldMk cId="1374126409" sldId="261"/>
            <ac:spMk id="16" creationId="{44A05B14-1DA9-4A2F-1067-CC81B754C68A}"/>
          </ac:spMkLst>
        </pc:spChg>
        <pc:spChg chg="add del">
          <ac:chgData name="Phoebe Davies (2305895)" userId="e62b2005-f98f-45a7-9723-d933362279c8" providerId="ADAL" clId="{5F532C36-4B86-424A-A623-5F5D2053FAC2}" dt="2024-01-18T17:02:45.984" v="6111" actId="26606"/>
          <ac:spMkLst>
            <pc:docMk/>
            <pc:sldMk cId="1374126409" sldId="261"/>
            <ac:spMk id="5132" creationId="{042E603F-28B7-4831-BF23-65FBAB13D5FB}"/>
          </ac:spMkLst>
        </pc:spChg>
        <pc:spChg chg="add del">
          <ac:chgData name="Phoebe Davies (2305895)" userId="e62b2005-f98f-45a7-9723-d933362279c8" providerId="ADAL" clId="{5F532C36-4B86-424A-A623-5F5D2053FAC2}" dt="2024-01-18T17:02:24.768" v="6106" actId="26606"/>
          <ac:spMkLst>
            <pc:docMk/>
            <pc:sldMk cId="1374126409" sldId="261"/>
            <ac:spMk id="5133" creationId="{042E603F-28B7-4831-BF23-65FBAB13D5FB}"/>
          </ac:spMkLst>
        </pc:spChg>
        <pc:spChg chg="add del">
          <ac:chgData name="Phoebe Davies (2305895)" userId="e62b2005-f98f-45a7-9723-d933362279c8" providerId="ADAL" clId="{5F532C36-4B86-424A-A623-5F5D2053FAC2}" dt="2024-01-18T17:02:45.984" v="6111" actId="26606"/>
          <ac:spMkLst>
            <pc:docMk/>
            <pc:sldMk cId="1374126409" sldId="261"/>
            <ac:spMk id="5134" creationId="{4D39700F-2B10-4402-A7DD-06EE2245880D}"/>
          </ac:spMkLst>
        </pc:spChg>
        <pc:spChg chg="add del">
          <ac:chgData name="Phoebe Davies (2305895)" userId="e62b2005-f98f-45a7-9723-d933362279c8" providerId="ADAL" clId="{5F532C36-4B86-424A-A623-5F5D2053FAC2}" dt="2024-01-18T17:02:24.768" v="6106" actId="26606"/>
          <ac:spMkLst>
            <pc:docMk/>
            <pc:sldMk cId="1374126409" sldId="261"/>
            <ac:spMk id="5135" creationId="{4D39700F-2B10-4402-A7DD-06EE2245880D}"/>
          </ac:spMkLst>
        </pc:spChg>
        <pc:spChg chg="add del">
          <ac:chgData name="Phoebe Davies (2305895)" userId="e62b2005-f98f-45a7-9723-d933362279c8" providerId="ADAL" clId="{5F532C36-4B86-424A-A623-5F5D2053FAC2}" dt="2024-01-18T17:02:45.984" v="6111" actId="26606"/>
          <ac:spMkLst>
            <pc:docMk/>
            <pc:sldMk cId="1374126409" sldId="261"/>
            <ac:spMk id="5136" creationId="{6DA65B90-7B06-4499-91BA-CDDD36132481}"/>
          </ac:spMkLst>
        </pc:spChg>
        <pc:spChg chg="add del">
          <ac:chgData name="Phoebe Davies (2305895)" userId="e62b2005-f98f-45a7-9723-d933362279c8" providerId="ADAL" clId="{5F532C36-4B86-424A-A623-5F5D2053FAC2}" dt="2024-01-18T17:02:24.768" v="6106" actId="26606"/>
          <ac:spMkLst>
            <pc:docMk/>
            <pc:sldMk cId="1374126409" sldId="261"/>
            <ac:spMk id="5137" creationId="{6DA65B90-7B06-4499-91BA-CDDD36132481}"/>
          </ac:spMkLst>
        </pc:spChg>
        <pc:spChg chg="add del">
          <ac:chgData name="Phoebe Davies (2305895)" userId="e62b2005-f98f-45a7-9723-d933362279c8" providerId="ADAL" clId="{5F532C36-4B86-424A-A623-5F5D2053FAC2}" dt="2024-01-18T17:02:45.984" v="6111" actId="26606"/>
          <ac:spMkLst>
            <pc:docMk/>
            <pc:sldMk cId="1374126409" sldId="261"/>
            <ac:spMk id="5138" creationId="{496868F2-FC80-4334-887B-7DB3103A7302}"/>
          </ac:spMkLst>
        </pc:spChg>
        <pc:spChg chg="add del">
          <ac:chgData name="Phoebe Davies (2305895)" userId="e62b2005-f98f-45a7-9723-d933362279c8" providerId="ADAL" clId="{5F532C36-4B86-424A-A623-5F5D2053FAC2}" dt="2024-01-18T17:02:24.768" v="6106" actId="26606"/>
          <ac:spMkLst>
            <pc:docMk/>
            <pc:sldMk cId="1374126409" sldId="261"/>
            <ac:spMk id="5139" creationId="{C8BF742A-50EF-4EE9-855D-53E511F86F22}"/>
          </ac:spMkLst>
        </pc:spChg>
        <pc:spChg chg="add del">
          <ac:chgData name="Phoebe Davies (2305895)" userId="e62b2005-f98f-45a7-9723-d933362279c8" providerId="ADAL" clId="{5F532C36-4B86-424A-A623-5F5D2053FAC2}" dt="2024-01-18T17:02:24.768" v="6106" actId="26606"/>
          <ac:spMkLst>
            <pc:docMk/>
            <pc:sldMk cId="1374126409" sldId="261"/>
            <ac:spMk id="5141" creationId="{7EF79062-B5BB-45DF-810C-95A324A9D60F}"/>
          </ac:spMkLst>
        </pc:spChg>
        <pc:spChg chg="add del">
          <ac:chgData name="Phoebe Davies (2305895)" userId="e62b2005-f98f-45a7-9723-d933362279c8" providerId="ADAL" clId="{5F532C36-4B86-424A-A623-5F5D2053FAC2}" dt="2024-01-18T17:02:45.984" v="6111" actId="26606"/>
          <ac:spMkLst>
            <pc:docMk/>
            <pc:sldMk cId="1374126409" sldId="261"/>
            <ac:spMk id="5143" creationId="{7EF79062-B5BB-45DF-810C-95A324A9D60F}"/>
          </ac:spMkLst>
        </pc:spChg>
        <pc:picChg chg="add mod">
          <ac:chgData name="Phoebe Davies (2305895)" userId="e62b2005-f98f-45a7-9723-d933362279c8" providerId="ADAL" clId="{5F532C36-4B86-424A-A623-5F5D2053FAC2}" dt="2024-01-18T17:03:53.428" v="6130" actId="14100"/>
          <ac:picMkLst>
            <pc:docMk/>
            <pc:sldMk cId="1374126409" sldId="261"/>
            <ac:picMk id="6" creationId="{396A4427-18B6-ECFA-AD94-A95CE66E26CD}"/>
          </ac:picMkLst>
        </pc:picChg>
        <pc:picChg chg="add mod">
          <ac:chgData name="Phoebe Davies (2305895)" userId="e62b2005-f98f-45a7-9723-d933362279c8" providerId="ADAL" clId="{5F532C36-4B86-424A-A623-5F5D2053FAC2}" dt="2024-01-18T17:23:00.046" v="6416" actId="1076"/>
          <ac:picMkLst>
            <pc:docMk/>
            <pc:sldMk cId="1374126409" sldId="261"/>
            <ac:picMk id="8" creationId="{4848471B-D47A-F76B-1258-ED1BEDDB46B3}"/>
          </ac:picMkLst>
        </pc:picChg>
        <pc:picChg chg="add mod ord">
          <ac:chgData name="Phoebe Davies (2305895)" userId="e62b2005-f98f-45a7-9723-d933362279c8" providerId="ADAL" clId="{5F532C36-4B86-424A-A623-5F5D2053FAC2}" dt="2024-01-18T17:26:18.395" v="6568" actId="1076"/>
          <ac:picMkLst>
            <pc:docMk/>
            <pc:sldMk cId="1374126409" sldId="261"/>
            <ac:picMk id="5122" creationId="{A5BD11F7-D520-A9BC-614F-DF651F9A40FA}"/>
          </ac:picMkLst>
        </pc:picChg>
        <pc:picChg chg="add mod ord">
          <ac:chgData name="Phoebe Davies (2305895)" userId="e62b2005-f98f-45a7-9723-d933362279c8" providerId="ADAL" clId="{5F532C36-4B86-424A-A623-5F5D2053FAC2}" dt="2024-01-18T17:23:29.931" v="6421" actId="1076"/>
          <ac:picMkLst>
            <pc:docMk/>
            <pc:sldMk cId="1374126409" sldId="261"/>
            <ac:picMk id="5128" creationId="{8CD72F65-3280-73D7-14A8-4791DA957258}"/>
          </ac:picMkLst>
        </pc:picChg>
        <pc:picChg chg="add mod">
          <ac:chgData name="Phoebe Davies (2305895)" userId="e62b2005-f98f-45a7-9723-d933362279c8" providerId="ADAL" clId="{5F532C36-4B86-424A-A623-5F5D2053FAC2}" dt="2024-01-18T17:03:14.659" v="6122" actId="14100"/>
          <ac:picMkLst>
            <pc:docMk/>
            <pc:sldMk cId="1374126409" sldId="261"/>
            <ac:picMk id="5130" creationId="{77E7E7EE-89BD-4F59-716C-6687BC5D046A}"/>
          </ac:picMkLst>
        </pc:picChg>
        <pc:picChg chg="add del mod">
          <ac:chgData name="Phoebe Davies (2305895)" userId="e62b2005-f98f-45a7-9723-d933362279c8" providerId="ADAL" clId="{5F532C36-4B86-424A-A623-5F5D2053FAC2}" dt="2024-01-20T17:26:58.975" v="12477" actId="478"/>
          <ac:picMkLst>
            <pc:docMk/>
            <pc:sldMk cId="1374126409" sldId="261"/>
            <ac:picMk id="5140" creationId="{4A99763E-163D-4E52-0FE2-0A1D68D345AD}"/>
          </ac:picMkLst>
        </pc:picChg>
      </pc:sldChg>
      <pc:sldChg chg="addSp modSp new mod setBg">
        <pc:chgData name="Phoebe Davies (2305895)" userId="e62b2005-f98f-45a7-9723-d933362279c8" providerId="ADAL" clId="{5F532C36-4B86-424A-A623-5F5D2053FAC2}" dt="2024-01-20T19:38:47.566" v="16414" actId="20577"/>
        <pc:sldMkLst>
          <pc:docMk/>
          <pc:sldMk cId="484957410" sldId="262"/>
        </pc:sldMkLst>
        <pc:spChg chg="mod">
          <ac:chgData name="Phoebe Davies (2305895)" userId="e62b2005-f98f-45a7-9723-d933362279c8" providerId="ADAL" clId="{5F532C36-4B86-424A-A623-5F5D2053FAC2}" dt="2024-01-17T12:02:15.366" v="2205" actId="1076"/>
          <ac:spMkLst>
            <pc:docMk/>
            <pc:sldMk cId="484957410" sldId="262"/>
            <ac:spMk id="2" creationId="{FB69E7E7-968E-4581-6110-6CF36733E72F}"/>
          </ac:spMkLst>
        </pc:spChg>
        <pc:spChg chg="add mod">
          <ac:chgData name="Phoebe Davies (2305895)" userId="e62b2005-f98f-45a7-9723-d933362279c8" providerId="ADAL" clId="{5F532C36-4B86-424A-A623-5F5D2053FAC2}" dt="2024-01-17T12:47:36.021" v="2535" actId="404"/>
          <ac:spMkLst>
            <pc:docMk/>
            <pc:sldMk cId="484957410" sldId="262"/>
            <ac:spMk id="3" creationId="{A89AB382-B73A-3309-DD26-13B601001221}"/>
          </ac:spMkLst>
        </pc:spChg>
        <pc:spChg chg="add mod">
          <ac:chgData name="Phoebe Davies (2305895)" userId="e62b2005-f98f-45a7-9723-d933362279c8" providerId="ADAL" clId="{5F532C36-4B86-424A-A623-5F5D2053FAC2}" dt="2024-01-20T19:35:05.436" v="16062" actId="403"/>
          <ac:spMkLst>
            <pc:docMk/>
            <pc:sldMk cId="484957410" sldId="262"/>
            <ac:spMk id="4" creationId="{2F0304E7-77A9-80C2-DD96-C022F5C04506}"/>
          </ac:spMkLst>
        </pc:spChg>
        <pc:spChg chg="add mod">
          <ac:chgData name="Phoebe Davies (2305895)" userId="e62b2005-f98f-45a7-9723-d933362279c8" providerId="ADAL" clId="{5F532C36-4B86-424A-A623-5F5D2053FAC2}" dt="2024-01-17T13:32:51.323" v="3261" actId="1076"/>
          <ac:spMkLst>
            <pc:docMk/>
            <pc:sldMk cId="484957410" sldId="262"/>
            <ac:spMk id="5" creationId="{530AEE1B-4334-02F3-F0EC-253F87D63B25}"/>
          </ac:spMkLst>
        </pc:spChg>
        <pc:spChg chg="add mod">
          <ac:chgData name="Phoebe Davies (2305895)" userId="e62b2005-f98f-45a7-9723-d933362279c8" providerId="ADAL" clId="{5F532C36-4B86-424A-A623-5F5D2053FAC2}" dt="2024-01-17T13:56:53.158" v="3869" actId="20577"/>
          <ac:spMkLst>
            <pc:docMk/>
            <pc:sldMk cId="484957410" sldId="262"/>
            <ac:spMk id="6" creationId="{1820530E-C7C2-2586-F052-77A44A2D05C3}"/>
          </ac:spMkLst>
        </pc:spChg>
        <pc:spChg chg="add mod">
          <ac:chgData name="Phoebe Davies (2305895)" userId="e62b2005-f98f-45a7-9723-d933362279c8" providerId="ADAL" clId="{5F532C36-4B86-424A-A623-5F5D2053FAC2}" dt="2024-01-20T19:38:47.566" v="16414" actId="20577"/>
          <ac:spMkLst>
            <pc:docMk/>
            <pc:sldMk cId="484957410" sldId="262"/>
            <ac:spMk id="7" creationId="{31C8F690-24C7-100D-B590-FF83C9051E4D}"/>
          </ac:spMkLst>
        </pc:spChg>
        <pc:picChg chg="add mod">
          <ac:chgData name="Phoebe Davies (2305895)" userId="e62b2005-f98f-45a7-9723-d933362279c8" providerId="ADAL" clId="{5F532C36-4B86-424A-A623-5F5D2053FAC2}" dt="2024-01-17T12:42:24.304" v="2404" actId="14100"/>
          <ac:picMkLst>
            <pc:docMk/>
            <pc:sldMk cId="484957410" sldId="262"/>
            <ac:picMk id="3074" creationId="{DCD3CB6A-945F-06A9-D560-F6DFB4C0F523}"/>
          </ac:picMkLst>
        </pc:picChg>
        <pc:picChg chg="add mod">
          <ac:chgData name="Phoebe Davies (2305895)" userId="e62b2005-f98f-45a7-9723-d933362279c8" providerId="ADAL" clId="{5F532C36-4B86-424A-A623-5F5D2053FAC2}" dt="2024-01-17T12:43:00.421" v="2408" actId="14100"/>
          <ac:picMkLst>
            <pc:docMk/>
            <pc:sldMk cId="484957410" sldId="262"/>
            <ac:picMk id="3076" creationId="{0C7EB46B-3CBF-DE98-BCEF-BC07FAB703DE}"/>
          </ac:picMkLst>
        </pc:picChg>
        <pc:picChg chg="add mod">
          <ac:chgData name="Phoebe Davies (2305895)" userId="e62b2005-f98f-45a7-9723-d933362279c8" providerId="ADAL" clId="{5F532C36-4B86-424A-A623-5F5D2053FAC2}" dt="2024-01-17T13:31:45.372" v="3217" actId="1076"/>
          <ac:picMkLst>
            <pc:docMk/>
            <pc:sldMk cId="484957410" sldId="262"/>
            <ac:picMk id="3078" creationId="{240FD714-491D-F875-9940-D37BB1A839A4}"/>
          </ac:picMkLst>
        </pc:picChg>
        <pc:picChg chg="add mod">
          <ac:chgData name="Phoebe Davies (2305895)" userId="e62b2005-f98f-45a7-9723-d933362279c8" providerId="ADAL" clId="{5F532C36-4B86-424A-A623-5F5D2053FAC2}" dt="2024-01-17T13:33:11.387" v="3264" actId="1076"/>
          <ac:picMkLst>
            <pc:docMk/>
            <pc:sldMk cId="484957410" sldId="262"/>
            <ac:picMk id="3080" creationId="{923539D1-A56D-6E42-50C3-30243C92AE21}"/>
          </ac:picMkLst>
        </pc:picChg>
        <pc:picChg chg="add mod">
          <ac:chgData name="Phoebe Davies (2305895)" userId="e62b2005-f98f-45a7-9723-d933362279c8" providerId="ADAL" clId="{5F532C36-4B86-424A-A623-5F5D2053FAC2}" dt="2024-01-17T13:33:26.587" v="3267" actId="1076"/>
          <ac:picMkLst>
            <pc:docMk/>
            <pc:sldMk cId="484957410" sldId="262"/>
            <ac:picMk id="3082" creationId="{B98DCD5F-7987-5B1F-02BC-96999C652C11}"/>
          </ac:picMkLst>
        </pc:picChg>
        <pc:picChg chg="add mod">
          <ac:chgData name="Phoebe Davies (2305895)" userId="e62b2005-f98f-45a7-9723-d933362279c8" providerId="ADAL" clId="{5F532C36-4B86-424A-A623-5F5D2053FAC2}" dt="2024-01-17T13:33:47.570" v="3272" actId="14100"/>
          <ac:picMkLst>
            <pc:docMk/>
            <pc:sldMk cId="484957410" sldId="262"/>
            <ac:picMk id="3084" creationId="{35AEB328-5F93-E563-B4FE-ED3B769DAB84}"/>
          </ac:picMkLst>
        </pc:picChg>
        <pc:picChg chg="add mod">
          <ac:chgData name="Phoebe Davies (2305895)" userId="e62b2005-f98f-45a7-9723-d933362279c8" providerId="ADAL" clId="{5F532C36-4B86-424A-A623-5F5D2053FAC2}" dt="2024-01-17T13:34:38.687" v="3280" actId="1076"/>
          <ac:picMkLst>
            <pc:docMk/>
            <pc:sldMk cId="484957410" sldId="262"/>
            <ac:picMk id="3086" creationId="{5FDEE2F5-89A7-8ACF-E1A7-EF7CD3FBEB62}"/>
          </ac:picMkLst>
        </pc:picChg>
      </pc:sldChg>
      <pc:sldChg chg="addSp delSp modSp new mod setBg">
        <pc:chgData name="Phoebe Davies (2305895)" userId="e62b2005-f98f-45a7-9723-d933362279c8" providerId="ADAL" clId="{5F532C36-4B86-424A-A623-5F5D2053FAC2}" dt="2024-01-20T18:28:15.864" v="14443" actId="20577"/>
        <pc:sldMkLst>
          <pc:docMk/>
          <pc:sldMk cId="360894210" sldId="263"/>
        </pc:sldMkLst>
        <pc:spChg chg="mod">
          <ac:chgData name="Phoebe Davies (2305895)" userId="e62b2005-f98f-45a7-9723-d933362279c8" providerId="ADAL" clId="{5F532C36-4B86-424A-A623-5F5D2053FAC2}" dt="2024-01-17T13:40:49.365" v="3603" actId="1076"/>
          <ac:spMkLst>
            <pc:docMk/>
            <pc:sldMk cId="360894210" sldId="263"/>
            <ac:spMk id="2" creationId="{3186F46A-3FCE-4C34-AFD4-E492A05724DA}"/>
          </ac:spMkLst>
        </pc:spChg>
        <pc:spChg chg="add del mod">
          <ac:chgData name="Phoebe Davies (2305895)" userId="e62b2005-f98f-45a7-9723-d933362279c8" providerId="ADAL" clId="{5F532C36-4B86-424A-A623-5F5D2053FAC2}" dt="2024-01-17T14:13:53.754" v="4072"/>
          <ac:spMkLst>
            <pc:docMk/>
            <pc:sldMk cId="360894210" sldId="263"/>
            <ac:spMk id="3" creationId="{399CA053-E821-8464-81EB-46F152667885}"/>
          </ac:spMkLst>
        </pc:spChg>
        <pc:spChg chg="add mod">
          <ac:chgData name="Phoebe Davies (2305895)" userId="e62b2005-f98f-45a7-9723-d933362279c8" providerId="ADAL" clId="{5F532C36-4B86-424A-A623-5F5D2053FAC2}" dt="2024-01-20T18:28:15.864" v="14443" actId="20577"/>
          <ac:spMkLst>
            <pc:docMk/>
            <pc:sldMk cId="360894210" sldId="263"/>
            <ac:spMk id="4" creationId="{5415E39D-0BEC-8C71-A1EA-8E39338484F7}"/>
          </ac:spMkLst>
        </pc:spChg>
        <pc:spChg chg="add">
          <ac:chgData name="Phoebe Davies (2305895)" userId="e62b2005-f98f-45a7-9723-d933362279c8" providerId="ADAL" clId="{5F532C36-4B86-424A-A623-5F5D2053FAC2}" dt="2024-01-17T13:40:27.394" v="3599" actId="26606"/>
          <ac:spMkLst>
            <pc:docMk/>
            <pc:sldMk cId="360894210" sldId="263"/>
            <ac:spMk id="7" creationId="{042E603F-28B7-4831-BF23-65FBAB13D5FB}"/>
          </ac:spMkLst>
        </pc:spChg>
        <pc:spChg chg="add">
          <ac:chgData name="Phoebe Davies (2305895)" userId="e62b2005-f98f-45a7-9723-d933362279c8" providerId="ADAL" clId="{5F532C36-4B86-424A-A623-5F5D2053FAC2}" dt="2024-01-17T13:40:27.394" v="3599" actId="26606"/>
          <ac:spMkLst>
            <pc:docMk/>
            <pc:sldMk cId="360894210" sldId="263"/>
            <ac:spMk id="9" creationId="{4D39700F-2B10-4402-A7DD-06EE2245880D}"/>
          </ac:spMkLst>
        </pc:spChg>
        <pc:spChg chg="add">
          <ac:chgData name="Phoebe Davies (2305895)" userId="e62b2005-f98f-45a7-9723-d933362279c8" providerId="ADAL" clId="{5F532C36-4B86-424A-A623-5F5D2053FAC2}" dt="2024-01-17T13:40:27.394" v="3599" actId="26606"/>
          <ac:spMkLst>
            <pc:docMk/>
            <pc:sldMk cId="360894210" sldId="263"/>
            <ac:spMk id="11" creationId="{68CA250C-CF5A-4736-9249-D6111F7C5545}"/>
          </ac:spMkLst>
        </pc:spChg>
        <pc:spChg chg="add">
          <ac:chgData name="Phoebe Davies (2305895)" userId="e62b2005-f98f-45a7-9723-d933362279c8" providerId="ADAL" clId="{5F532C36-4B86-424A-A623-5F5D2053FAC2}" dt="2024-01-17T13:40:27.394" v="3599" actId="26606"/>
          <ac:spMkLst>
            <pc:docMk/>
            <pc:sldMk cId="360894210" sldId="263"/>
            <ac:spMk id="13" creationId="{18D902C6-08DE-45F8-B54A-41065C31B0E9}"/>
          </ac:spMkLst>
        </pc:spChg>
        <pc:spChg chg="add">
          <ac:chgData name="Phoebe Davies (2305895)" userId="e62b2005-f98f-45a7-9723-d933362279c8" providerId="ADAL" clId="{5F532C36-4B86-424A-A623-5F5D2053FAC2}" dt="2024-01-17T13:40:27.394" v="3599" actId="26606"/>
          <ac:spMkLst>
            <pc:docMk/>
            <pc:sldMk cId="360894210" sldId="263"/>
            <ac:spMk id="15" creationId="{6B3AFF00-BBA4-4343-8496-80833519AA7C}"/>
          </ac:spMkLst>
        </pc:spChg>
      </pc:sldChg>
      <pc:sldChg chg="addSp delSp modSp new mod modTransition setBg addAnim delAnim setClrOvrMap">
        <pc:chgData name="Phoebe Davies (2305895)" userId="e62b2005-f98f-45a7-9723-d933362279c8" providerId="ADAL" clId="{5F532C36-4B86-424A-A623-5F5D2053FAC2}" dt="2024-01-20T19:33:10.127" v="15982" actId="14100"/>
        <pc:sldMkLst>
          <pc:docMk/>
          <pc:sldMk cId="178898716" sldId="264"/>
        </pc:sldMkLst>
        <pc:spChg chg="mod">
          <ac:chgData name="Phoebe Davies (2305895)" userId="e62b2005-f98f-45a7-9723-d933362279c8" providerId="ADAL" clId="{5F532C36-4B86-424A-A623-5F5D2053FAC2}" dt="2024-01-17T14:11:40.661" v="4003" actId="26606"/>
          <ac:spMkLst>
            <pc:docMk/>
            <pc:sldMk cId="178898716" sldId="264"/>
            <ac:spMk id="2" creationId="{07DB4783-09D6-58EB-A64A-FDD4DD538DD9}"/>
          </ac:spMkLst>
        </pc:spChg>
        <pc:spChg chg="add mod">
          <ac:chgData name="Phoebe Davies (2305895)" userId="e62b2005-f98f-45a7-9723-d933362279c8" providerId="ADAL" clId="{5F532C36-4B86-424A-A623-5F5D2053FAC2}" dt="2024-01-17T14:17:24.811" v="4233" actId="1076"/>
          <ac:spMkLst>
            <pc:docMk/>
            <pc:sldMk cId="178898716" sldId="264"/>
            <ac:spMk id="3" creationId="{3E090017-583A-C2DB-4884-785822FB467D}"/>
          </ac:spMkLst>
        </pc:spChg>
        <pc:spChg chg="add del mod">
          <ac:chgData name="Phoebe Davies (2305895)" userId="e62b2005-f98f-45a7-9723-d933362279c8" providerId="ADAL" clId="{5F532C36-4B86-424A-A623-5F5D2053FAC2}" dt="2024-01-17T14:19:52.705" v="4245"/>
          <ac:spMkLst>
            <pc:docMk/>
            <pc:sldMk cId="178898716" sldId="264"/>
            <ac:spMk id="4" creationId="{C3919CB7-64FE-46AF-BB6E-13273CFAB150}"/>
          </ac:spMkLst>
        </pc:spChg>
        <pc:spChg chg="add mod">
          <ac:chgData name="Phoebe Davies (2305895)" userId="e62b2005-f98f-45a7-9723-d933362279c8" providerId="ADAL" clId="{5F532C36-4B86-424A-A623-5F5D2053FAC2}" dt="2024-01-17T14:22:57.808" v="4340" actId="404"/>
          <ac:spMkLst>
            <pc:docMk/>
            <pc:sldMk cId="178898716" sldId="264"/>
            <ac:spMk id="5" creationId="{B3BE2B84-D27F-1427-5530-81C4BCFBD57D}"/>
          </ac:spMkLst>
        </pc:spChg>
        <pc:spChg chg="add mod">
          <ac:chgData name="Phoebe Davies (2305895)" userId="e62b2005-f98f-45a7-9723-d933362279c8" providerId="ADAL" clId="{5F532C36-4B86-424A-A623-5F5D2053FAC2}" dt="2024-01-17T15:17:03.598" v="4462" actId="20577"/>
          <ac:spMkLst>
            <pc:docMk/>
            <pc:sldMk cId="178898716" sldId="264"/>
            <ac:spMk id="6" creationId="{98BFF813-0065-517E-1B0D-4F2F7EBA07FA}"/>
          </ac:spMkLst>
        </pc:spChg>
        <pc:spChg chg="add mod">
          <ac:chgData name="Phoebe Davies (2305895)" userId="e62b2005-f98f-45a7-9723-d933362279c8" providerId="ADAL" clId="{5F532C36-4B86-424A-A623-5F5D2053FAC2}" dt="2024-01-20T19:33:10.127" v="15982" actId="14100"/>
          <ac:spMkLst>
            <pc:docMk/>
            <pc:sldMk cId="178898716" sldId="264"/>
            <ac:spMk id="7" creationId="{2208DDF5-8991-289B-62DF-D781471A8C47}"/>
          </ac:spMkLst>
        </pc:spChg>
        <pc:spChg chg="add del">
          <ac:chgData name="Phoebe Davies (2305895)" userId="e62b2005-f98f-45a7-9723-d933362279c8" providerId="ADAL" clId="{5F532C36-4B86-424A-A623-5F5D2053FAC2}" dt="2024-01-17T14:05:06.669" v="3977" actId="26606"/>
          <ac:spMkLst>
            <pc:docMk/>
            <pc:sldMk cId="178898716" sldId="264"/>
            <ac:spMk id="4103" creationId="{042E603F-28B7-4831-BF23-65FBAB13D5FB}"/>
          </ac:spMkLst>
        </pc:spChg>
        <pc:spChg chg="add del">
          <ac:chgData name="Phoebe Davies (2305895)" userId="e62b2005-f98f-45a7-9723-d933362279c8" providerId="ADAL" clId="{5F532C36-4B86-424A-A623-5F5D2053FAC2}" dt="2024-01-17T14:05:06.669" v="3977" actId="26606"/>
          <ac:spMkLst>
            <pc:docMk/>
            <pc:sldMk cId="178898716" sldId="264"/>
            <ac:spMk id="4105" creationId="{4D39700F-2B10-4402-A7DD-06EE2245880D}"/>
          </ac:spMkLst>
        </pc:spChg>
        <pc:spChg chg="add del">
          <ac:chgData name="Phoebe Davies (2305895)" userId="e62b2005-f98f-45a7-9723-d933362279c8" providerId="ADAL" clId="{5F532C36-4B86-424A-A623-5F5D2053FAC2}" dt="2024-01-17T14:05:06.669" v="3977" actId="26606"/>
          <ac:spMkLst>
            <pc:docMk/>
            <pc:sldMk cId="178898716" sldId="264"/>
            <ac:spMk id="4107" creationId="{06E15305-164C-44CD-9E0F-420C2DC1B32A}"/>
          </ac:spMkLst>
        </pc:spChg>
        <pc:spChg chg="add del">
          <ac:chgData name="Phoebe Davies (2305895)" userId="e62b2005-f98f-45a7-9723-d933362279c8" providerId="ADAL" clId="{5F532C36-4B86-424A-A623-5F5D2053FAC2}" dt="2024-01-17T14:05:06.669" v="3977" actId="26606"/>
          <ac:spMkLst>
            <pc:docMk/>
            <pc:sldMk cId="178898716" sldId="264"/>
            <ac:spMk id="4109" creationId="{065D938D-4DEA-46C4-A62E-9ABD23F87178}"/>
          </ac:spMkLst>
        </pc:spChg>
        <pc:spChg chg="add del">
          <ac:chgData name="Phoebe Davies (2305895)" userId="e62b2005-f98f-45a7-9723-d933362279c8" providerId="ADAL" clId="{5F532C36-4B86-424A-A623-5F5D2053FAC2}" dt="2024-01-17T14:11:40.661" v="4003" actId="26606"/>
          <ac:spMkLst>
            <pc:docMk/>
            <pc:sldMk cId="178898716" sldId="264"/>
            <ac:spMk id="4111" creationId="{042E603F-28B7-4831-BF23-65FBAB13D5FB}"/>
          </ac:spMkLst>
        </pc:spChg>
        <pc:spChg chg="add del">
          <ac:chgData name="Phoebe Davies (2305895)" userId="e62b2005-f98f-45a7-9723-d933362279c8" providerId="ADAL" clId="{5F532C36-4B86-424A-A623-5F5D2053FAC2}" dt="2024-01-17T14:11:40.661" v="4003" actId="26606"/>
          <ac:spMkLst>
            <pc:docMk/>
            <pc:sldMk cId="178898716" sldId="264"/>
            <ac:spMk id="4113" creationId="{4D39700F-2B10-4402-A7DD-06EE2245880D}"/>
          </ac:spMkLst>
        </pc:spChg>
        <pc:spChg chg="add del">
          <ac:chgData name="Phoebe Davies (2305895)" userId="e62b2005-f98f-45a7-9723-d933362279c8" providerId="ADAL" clId="{5F532C36-4B86-424A-A623-5F5D2053FAC2}" dt="2024-01-17T14:11:40.661" v="4003" actId="26606"/>
          <ac:spMkLst>
            <pc:docMk/>
            <pc:sldMk cId="178898716" sldId="264"/>
            <ac:spMk id="4115" creationId="{087C4FDF-D217-4821-A221-1C752E3F3090}"/>
          </ac:spMkLst>
        </pc:spChg>
        <pc:spChg chg="add del">
          <ac:chgData name="Phoebe Davies (2305895)" userId="e62b2005-f98f-45a7-9723-d933362279c8" providerId="ADAL" clId="{5F532C36-4B86-424A-A623-5F5D2053FAC2}" dt="2024-01-17T14:11:40.661" v="4003" actId="26606"/>
          <ac:spMkLst>
            <pc:docMk/>
            <pc:sldMk cId="178898716" sldId="264"/>
            <ac:spMk id="4117" creationId="{E125163A-3A1B-492C-9DC6-9256719AB2AF}"/>
          </ac:spMkLst>
        </pc:spChg>
        <pc:picChg chg="add del mod">
          <ac:chgData name="Phoebe Davies (2305895)" userId="e62b2005-f98f-45a7-9723-d933362279c8" providerId="ADAL" clId="{5F532C36-4B86-424A-A623-5F5D2053FAC2}" dt="2024-01-17T14:06:09.567" v="3985" actId="478"/>
          <ac:picMkLst>
            <pc:docMk/>
            <pc:sldMk cId="178898716" sldId="264"/>
            <ac:picMk id="4098" creationId="{DE67F4F2-CEC6-8823-05BD-9DC3E7CE8308}"/>
          </ac:picMkLst>
        </pc:picChg>
        <pc:picChg chg="add del mod">
          <ac:chgData name="Phoebe Davies (2305895)" userId="e62b2005-f98f-45a7-9723-d933362279c8" providerId="ADAL" clId="{5F532C36-4B86-424A-A623-5F5D2053FAC2}" dt="2024-01-17T14:08:37.170" v="3990" actId="478"/>
          <ac:picMkLst>
            <pc:docMk/>
            <pc:sldMk cId="178898716" sldId="264"/>
            <ac:picMk id="4100" creationId="{BBFBD200-5D2B-D8CA-3C45-97B4DE45E8B6}"/>
          </ac:picMkLst>
        </pc:picChg>
        <pc:picChg chg="add mod">
          <ac:chgData name="Phoebe Davies (2305895)" userId="e62b2005-f98f-45a7-9723-d933362279c8" providerId="ADAL" clId="{5F532C36-4B86-424A-A623-5F5D2053FAC2}" dt="2024-01-17T14:11:40.661" v="4003" actId="26606"/>
          <ac:picMkLst>
            <pc:docMk/>
            <pc:sldMk cId="178898716" sldId="264"/>
            <ac:picMk id="4102" creationId="{1281B6C2-79FE-B7FD-BE1C-C5770B190FA9}"/>
          </ac:picMkLst>
        </pc:picChg>
        <pc:picChg chg="add mod">
          <ac:chgData name="Phoebe Davies (2305895)" userId="e62b2005-f98f-45a7-9723-d933362279c8" providerId="ADAL" clId="{5F532C36-4B86-424A-A623-5F5D2053FAC2}" dt="2024-01-17T14:11:40.661" v="4003" actId="26606"/>
          <ac:picMkLst>
            <pc:docMk/>
            <pc:sldMk cId="178898716" sldId="264"/>
            <ac:picMk id="4104" creationId="{F6261B10-F1F5-669E-AB67-72A74B8270C9}"/>
          </ac:picMkLst>
        </pc:picChg>
        <pc:picChg chg="add mod ord">
          <ac:chgData name="Phoebe Davies (2305895)" userId="e62b2005-f98f-45a7-9723-d933362279c8" providerId="ADAL" clId="{5F532C36-4B86-424A-A623-5F5D2053FAC2}" dt="2024-01-17T14:11:58.932" v="4010" actId="1076"/>
          <ac:picMkLst>
            <pc:docMk/>
            <pc:sldMk cId="178898716" sldId="264"/>
            <ac:picMk id="4106" creationId="{DEC6D796-A695-BBE0-0E1A-77296B1CE8E8}"/>
          </ac:picMkLst>
        </pc:picChg>
        <pc:picChg chg="add mod">
          <ac:chgData name="Phoebe Davies (2305895)" userId="e62b2005-f98f-45a7-9723-d933362279c8" providerId="ADAL" clId="{5F532C36-4B86-424A-A623-5F5D2053FAC2}" dt="2024-01-17T14:12:17.915" v="4013" actId="1076"/>
          <ac:picMkLst>
            <pc:docMk/>
            <pc:sldMk cId="178898716" sldId="264"/>
            <ac:picMk id="4108" creationId="{994027D9-846F-A513-4CF5-69016FC57593}"/>
          </ac:picMkLst>
        </pc:picChg>
        <pc:picChg chg="add mod">
          <ac:chgData name="Phoebe Davies (2305895)" userId="e62b2005-f98f-45a7-9723-d933362279c8" providerId="ADAL" clId="{5F532C36-4B86-424A-A623-5F5D2053FAC2}" dt="2024-01-17T14:19:19.078" v="4237" actId="1076"/>
          <ac:picMkLst>
            <pc:docMk/>
            <pc:sldMk cId="178898716" sldId="264"/>
            <ac:picMk id="4110" creationId="{B55E2B6E-F8EB-4F84-A00D-1877373384EC}"/>
          </ac:picMkLst>
        </pc:picChg>
        <pc:picChg chg="add del mod">
          <ac:chgData name="Phoebe Davies (2305895)" userId="e62b2005-f98f-45a7-9723-d933362279c8" providerId="ADAL" clId="{5F532C36-4B86-424A-A623-5F5D2053FAC2}" dt="2024-01-17T14:21:41.462" v="4263" actId="478"/>
          <ac:picMkLst>
            <pc:docMk/>
            <pc:sldMk cId="178898716" sldId="264"/>
            <ac:picMk id="4112" creationId="{29C2D10B-763F-7B73-32D7-B4860A9B820A}"/>
          </ac:picMkLst>
        </pc:picChg>
        <pc:picChg chg="add mod">
          <ac:chgData name="Phoebe Davies (2305895)" userId="e62b2005-f98f-45a7-9723-d933362279c8" providerId="ADAL" clId="{5F532C36-4B86-424A-A623-5F5D2053FAC2}" dt="2024-01-17T14:20:33.578" v="4252" actId="1076"/>
          <ac:picMkLst>
            <pc:docMk/>
            <pc:sldMk cId="178898716" sldId="264"/>
            <ac:picMk id="4114" creationId="{1A670F53-4F7D-03BD-FA18-5A6C02EDD445}"/>
          </ac:picMkLst>
        </pc:picChg>
        <pc:picChg chg="add mod">
          <ac:chgData name="Phoebe Davies (2305895)" userId="e62b2005-f98f-45a7-9723-d933362279c8" providerId="ADAL" clId="{5F532C36-4B86-424A-A623-5F5D2053FAC2}" dt="2024-01-17T14:21:45.075" v="4264" actId="1076"/>
          <ac:picMkLst>
            <pc:docMk/>
            <pc:sldMk cId="178898716" sldId="264"/>
            <ac:picMk id="4116" creationId="{D89A98B2-BFD9-A03E-ACD1-CE440BD79EFB}"/>
          </ac:picMkLst>
        </pc:picChg>
        <pc:picChg chg="add mod">
          <ac:chgData name="Phoebe Davies (2305895)" userId="e62b2005-f98f-45a7-9723-d933362279c8" providerId="ADAL" clId="{5F532C36-4B86-424A-A623-5F5D2053FAC2}" dt="2024-01-17T14:21:55.128" v="4267" actId="1076"/>
          <ac:picMkLst>
            <pc:docMk/>
            <pc:sldMk cId="178898716" sldId="264"/>
            <ac:picMk id="4118" creationId="{96A5169A-C062-EB89-4D5C-8A13F4614559}"/>
          </ac:picMkLst>
        </pc:picChg>
      </pc:sldChg>
      <pc:sldChg chg="new del">
        <pc:chgData name="Phoebe Davies (2305895)" userId="e62b2005-f98f-45a7-9723-d933362279c8" providerId="ADAL" clId="{5F532C36-4B86-424A-A623-5F5D2053FAC2}" dt="2024-01-17T15:17:12.920" v="4464" actId="2696"/>
        <pc:sldMkLst>
          <pc:docMk/>
          <pc:sldMk cId="594503249" sldId="265"/>
        </pc:sldMkLst>
      </pc:sldChg>
      <pc:sldChg chg="new del">
        <pc:chgData name="Phoebe Davies (2305895)" userId="e62b2005-f98f-45a7-9723-d933362279c8" providerId="ADAL" clId="{5F532C36-4B86-424A-A623-5F5D2053FAC2}" dt="2024-01-18T16:45:46.163" v="6014" actId="2696"/>
        <pc:sldMkLst>
          <pc:docMk/>
          <pc:sldMk cId="767151222" sldId="265"/>
        </pc:sldMkLst>
      </pc:sldChg>
      <pc:sldChg chg="addSp modSp new mod setBg">
        <pc:chgData name="Phoebe Davies (2305895)" userId="e62b2005-f98f-45a7-9723-d933362279c8" providerId="ADAL" clId="{5F532C36-4B86-424A-A623-5F5D2053FAC2}" dt="2024-01-20T19:06:28.380" v="14675" actId="20577"/>
        <pc:sldMkLst>
          <pc:docMk/>
          <pc:sldMk cId="2205586197" sldId="265"/>
        </pc:sldMkLst>
        <pc:spChg chg="mod">
          <ac:chgData name="Phoebe Davies (2305895)" userId="e62b2005-f98f-45a7-9723-d933362279c8" providerId="ADAL" clId="{5F532C36-4B86-424A-A623-5F5D2053FAC2}" dt="2024-01-18T20:43:46.162" v="8574" actId="1076"/>
          <ac:spMkLst>
            <pc:docMk/>
            <pc:sldMk cId="2205586197" sldId="265"/>
            <ac:spMk id="2" creationId="{CFA8EFF0-8C7D-8E27-2745-9B3D628A7047}"/>
          </ac:spMkLst>
        </pc:spChg>
        <pc:spChg chg="add mod">
          <ac:chgData name="Phoebe Davies (2305895)" userId="e62b2005-f98f-45a7-9723-d933362279c8" providerId="ADAL" clId="{5F532C36-4B86-424A-A623-5F5D2053FAC2}" dt="2024-01-20T19:06:28.380" v="14675" actId="20577"/>
          <ac:spMkLst>
            <pc:docMk/>
            <pc:sldMk cId="2205586197" sldId="265"/>
            <ac:spMk id="3" creationId="{C54132FD-4B39-A4C1-5177-079B56B2DDD3}"/>
          </ac:spMkLst>
        </pc:spChg>
        <pc:spChg chg="add">
          <ac:chgData name="Phoebe Davies (2305895)" userId="e62b2005-f98f-45a7-9723-d933362279c8" providerId="ADAL" clId="{5F532C36-4B86-424A-A623-5F5D2053FAC2}" dt="2024-01-18T20:43:24.807" v="8569" actId="26606"/>
          <ac:spMkLst>
            <pc:docMk/>
            <pc:sldMk cId="2205586197" sldId="265"/>
            <ac:spMk id="7" creationId="{042E603F-28B7-4831-BF23-65FBAB13D5FB}"/>
          </ac:spMkLst>
        </pc:spChg>
        <pc:spChg chg="add">
          <ac:chgData name="Phoebe Davies (2305895)" userId="e62b2005-f98f-45a7-9723-d933362279c8" providerId="ADAL" clId="{5F532C36-4B86-424A-A623-5F5D2053FAC2}" dt="2024-01-18T20:43:24.807" v="8569" actId="26606"/>
          <ac:spMkLst>
            <pc:docMk/>
            <pc:sldMk cId="2205586197" sldId="265"/>
            <ac:spMk id="9" creationId="{4D39700F-2B10-4402-A7DD-06EE2245880D}"/>
          </ac:spMkLst>
        </pc:spChg>
        <pc:spChg chg="add">
          <ac:chgData name="Phoebe Davies (2305895)" userId="e62b2005-f98f-45a7-9723-d933362279c8" providerId="ADAL" clId="{5F532C36-4B86-424A-A623-5F5D2053FAC2}" dt="2024-01-18T20:43:24.807" v="8569" actId="26606"/>
          <ac:spMkLst>
            <pc:docMk/>
            <pc:sldMk cId="2205586197" sldId="265"/>
            <ac:spMk id="11" creationId="{68CA250C-CF5A-4736-9249-D6111F7C5545}"/>
          </ac:spMkLst>
        </pc:spChg>
        <pc:spChg chg="add">
          <ac:chgData name="Phoebe Davies (2305895)" userId="e62b2005-f98f-45a7-9723-d933362279c8" providerId="ADAL" clId="{5F532C36-4B86-424A-A623-5F5D2053FAC2}" dt="2024-01-18T20:43:24.807" v="8569" actId="26606"/>
          <ac:spMkLst>
            <pc:docMk/>
            <pc:sldMk cId="2205586197" sldId="265"/>
            <ac:spMk id="13" creationId="{18D902C6-08DE-45F8-B54A-41065C31B0E9}"/>
          </ac:spMkLst>
        </pc:spChg>
        <pc:spChg chg="add">
          <ac:chgData name="Phoebe Davies (2305895)" userId="e62b2005-f98f-45a7-9723-d933362279c8" providerId="ADAL" clId="{5F532C36-4B86-424A-A623-5F5D2053FAC2}" dt="2024-01-18T20:43:24.807" v="8569" actId="26606"/>
          <ac:spMkLst>
            <pc:docMk/>
            <pc:sldMk cId="2205586197" sldId="265"/>
            <ac:spMk id="15" creationId="{6B3AFF00-BBA4-4343-8496-80833519AA7C}"/>
          </ac:spMkLst>
        </pc:spChg>
      </pc:sldChg>
      <pc:sldChg chg="addSp delSp modSp new mod setBg">
        <pc:chgData name="Phoebe Davies (2305895)" userId="e62b2005-f98f-45a7-9723-d933362279c8" providerId="ADAL" clId="{5F532C36-4B86-424A-A623-5F5D2053FAC2}" dt="2024-01-20T18:01:27.679" v="13993" actId="1076"/>
        <pc:sldMkLst>
          <pc:docMk/>
          <pc:sldMk cId="1085845087" sldId="266"/>
        </pc:sldMkLst>
        <pc:spChg chg="mod">
          <ac:chgData name="Phoebe Davies (2305895)" userId="e62b2005-f98f-45a7-9723-d933362279c8" providerId="ADAL" clId="{5F532C36-4B86-424A-A623-5F5D2053FAC2}" dt="2024-01-19T14:42:06.867" v="10622" actId="1076"/>
          <ac:spMkLst>
            <pc:docMk/>
            <pc:sldMk cId="1085845087" sldId="266"/>
            <ac:spMk id="2" creationId="{71504F0F-E160-3772-3A60-1D5852885DBD}"/>
          </ac:spMkLst>
        </pc:spChg>
        <pc:spChg chg="add mod">
          <ac:chgData name="Phoebe Davies (2305895)" userId="e62b2005-f98f-45a7-9723-d933362279c8" providerId="ADAL" clId="{5F532C36-4B86-424A-A623-5F5D2053FAC2}" dt="2024-01-20T18:01:27.679" v="13993" actId="1076"/>
          <ac:spMkLst>
            <pc:docMk/>
            <pc:sldMk cId="1085845087" sldId="266"/>
            <ac:spMk id="3" creationId="{C135F8BA-7CFD-685B-AFC3-017E9D463BD0}"/>
          </ac:spMkLst>
        </pc:spChg>
        <pc:spChg chg="add mod">
          <ac:chgData name="Phoebe Davies (2305895)" userId="e62b2005-f98f-45a7-9723-d933362279c8" providerId="ADAL" clId="{5F532C36-4B86-424A-A623-5F5D2053FAC2}" dt="2024-01-20T17:45:36.805" v="13327" actId="1076"/>
          <ac:spMkLst>
            <pc:docMk/>
            <pc:sldMk cId="1085845087" sldId="266"/>
            <ac:spMk id="5" creationId="{F8C8B851-9ADF-7C93-605E-875B678BCCFA}"/>
          </ac:spMkLst>
        </pc:spChg>
        <pc:spChg chg="add del mod">
          <ac:chgData name="Phoebe Davies (2305895)" userId="e62b2005-f98f-45a7-9723-d933362279c8" providerId="ADAL" clId="{5F532C36-4B86-424A-A623-5F5D2053FAC2}" dt="2024-01-20T17:38:59.595" v="13104"/>
          <ac:spMkLst>
            <pc:docMk/>
            <pc:sldMk cId="1085845087" sldId="266"/>
            <ac:spMk id="6" creationId="{11C93D2A-5E8E-C00A-2C5C-74C8308CB81C}"/>
          </ac:spMkLst>
        </pc:spChg>
        <pc:spChg chg="add del mod">
          <ac:chgData name="Phoebe Davies (2305895)" userId="e62b2005-f98f-45a7-9723-d933362279c8" providerId="ADAL" clId="{5F532C36-4B86-424A-A623-5F5D2053FAC2}" dt="2024-01-20T17:45:04.397" v="13315" actId="478"/>
          <ac:spMkLst>
            <pc:docMk/>
            <pc:sldMk cId="1085845087" sldId="266"/>
            <ac:spMk id="8" creationId="{002BE201-F89B-436F-F65D-9B91AB515651}"/>
          </ac:spMkLst>
        </pc:spChg>
        <pc:spChg chg="add mod">
          <ac:chgData name="Phoebe Davies (2305895)" userId="e62b2005-f98f-45a7-9723-d933362279c8" providerId="ADAL" clId="{5F532C36-4B86-424A-A623-5F5D2053FAC2}" dt="2024-01-20T18:01:21.311" v="13991" actId="1076"/>
          <ac:spMkLst>
            <pc:docMk/>
            <pc:sldMk cId="1085845087" sldId="266"/>
            <ac:spMk id="9" creationId="{897BAF27-B983-257C-61FD-781DE0DFEAE2}"/>
          </ac:spMkLst>
        </pc:spChg>
        <pc:spChg chg="add del mod">
          <ac:chgData name="Phoebe Davies (2305895)" userId="e62b2005-f98f-45a7-9723-d933362279c8" providerId="ADAL" clId="{5F532C36-4B86-424A-A623-5F5D2053FAC2}" dt="2024-01-20T17:46:01.241" v="13339" actId="21"/>
          <ac:spMkLst>
            <pc:docMk/>
            <pc:sldMk cId="1085845087" sldId="266"/>
            <ac:spMk id="10" creationId="{0F07B5AE-7018-87DA-C9C7-8610DACCC628}"/>
          </ac:spMkLst>
        </pc:spChg>
        <pc:picChg chg="add mod">
          <ac:chgData name="Phoebe Davies (2305895)" userId="e62b2005-f98f-45a7-9723-d933362279c8" providerId="ADAL" clId="{5F532C36-4B86-424A-A623-5F5D2053FAC2}" dt="2024-01-20T17:40:23.089" v="13112" actId="1076"/>
          <ac:picMkLst>
            <pc:docMk/>
            <pc:sldMk cId="1085845087" sldId="266"/>
            <ac:picMk id="4" creationId="{F6676104-9E16-5093-54E6-EA088BC154DD}"/>
          </ac:picMkLst>
        </pc:picChg>
        <pc:picChg chg="add mod">
          <ac:chgData name="Phoebe Davies (2305895)" userId="e62b2005-f98f-45a7-9723-d933362279c8" providerId="ADAL" clId="{5F532C36-4B86-424A-A623-5F5D2053FAC2}" dt="2024-01-20T18:01:24.077" v="13992" actId="1076"/>
          <ac:picMkLst>
            <pc:docMk/>
            <pc:sldMk cId="1085845087" sldId="266"/>
            <ac:picMk id="7" creationId="{725D02DD-D5F6-D6EA-A54D-48D31F78F75C}"/>
          </ac:picMkLst>
        </pc:picChg>
      </pc:sldChg>
      <pc:sldChg chg="addSp delSp modSp new mod setBg addAnim delAnim setClrOvrMap">
        <pc:chgData name="Phoebe Davies (2305895)" userId="e62b2005-f98f-45a7-9723-d933362279c8" providerId="ADAL" clId="{5F532C36-4B86-424A-A623-5F5D2053FAC2}" dt="2024-01-20T17:24:27.426" v="12472" actId="1076"/>
        <pc:sldMkLst>
          <pc:docMk/>
          <pc:sldMk cId="2108641777" sldId="267"/>
        </pc:sldMkLst>
        <pc:spChg chg="mod ord">
          <ac:chgData name="Phoebe Davies (2305895)" userId="e62b2005-f98f-45a7-9723-d933362279c8" providerId="ADAL" clId="{5F532C36-4B86-424A-A623-5F5D2053FAC2}" dt="2024-01-20T16:39:06.220" v="11420" actId="26606"/>
          <ac:spMkLst>
            <pc:docMk/>
            <pc:sldMk cId="2108641777" sldId="267"/>
            <ac:spMk id="2" creationId="{7132E26C-59F4-8B0D-F061-CA1A9B9EE3ED}"/>
          </ac:spMkLst>
        </pc:spChg>
        <pc:spChg chg="add mod">
          <ac:chgData name="Phoebe Davies (2305895)" userId="e62b2005-f98f-45a7-9723-d933362279c8" providerId="ADAL" clId="{5F532C36-4B86-424A-A623-5F5D2053FAC2}" dt="2024-01-20T17:19:09.294" v="12331" actId="20577"/>
          <ac:spMkLst>
            <pc:docMk/>
            <pc:sldMk cId="2108641777" sldId="267"/>
            <ac:spMk id="3" creationId="{93E39CCA-CBD5-FD2A-CEC3-B242C150D738}"/>
          </ac:spMkLst>
        </pc:spChg>
        <pc:spChg chg="add mod">
          <ac:chgData name="Phoebe Davies (2305895)" userId="e62b2005-f98f-45a7-9723-d933362279c8" providerId="ADAL" clId="{5F532C36-4B86-424A-A623-5F5D2053FAC2}" dt="2024-01-20T17:19:19.377" v="12333" actId="1076"/>
          <ac:spMkLst>
            <pc:docMk/>
            <pc:sldMk cId="2108641777" sldId="267"/>
            <ac:spMk id="4" creationId="{7E3B97EE-6EA2-1066-0B9D-74196E0F05C5}"/>
          </ac:spMkLst>
        </pc:spChg>
        <pc:spChg chg="add del">
          <ac:chgData name="Phoebe Davies (2305895)" userId="e62b2005-f98f-45a7-9723-d933362279c8" providerId="ADAL" clId="{5F532C36-4B86-424A-A623-5F5D2053FAC2}" dt="2024-01-20T16:39:06.220" v="11420" actId="26606"/>
          <ac:spMkLst>
            <pc:docMk/>
            <pc:sldMk cId="2108641777" sldId="267"/>
            <ac:spMk id="2055" creationId="{042E603F-28B7-4831-BF23-65FBAB13D5FB}"/>
          </ac:spMkLst>
        </pc:spChg>
        <pc:spChg chg="add del">
          <ac:chgData name="Phoebe Davies (2305895)" userId="e62b2005-f98f-45a7-9723-d933362279c8" providerId="ADAL" clId="{5F532C36-4B86-424A-A623-5F5D2053FAC2}" dt="2024-01-20T16:39:06.220" v="11420" actId="26606"/>
          <ac:spMkLst>
            <pc:docMk/>
            <pc:sldMk cId="2108641777" sldId="267"/>
            <ac:spMk id="2057" creationId="{4D39700F-2B10-4402-A7DD-06EE2245880D}"/>
          </ac:spMkLst>
        </pc:spChg>
        <pc:spChg chg="add del">
          <ac:chgData name="Phoebe Davies (2305895)" userId="e62b2005-f98f-45a7-9723-d933362279c8" providerId="ADAL" clId="{5F532C36-4B86-424A-A623-5F5D2053FAC2}" dt="2024-01-20T16:39:06.220" v="11420" actId="26606"/>
          <ac:spMkLst>
            <pc:docMk/>
            <pc:sldMk cId="2108641777" sldId="267"/>
            <ac:spMk id="2059" creationId="{68CA250C-CF5A-4736-9249-D6111F7C5545}"/>
          </ac:spMkLst>
        </pc:spChg>
        <pc:picChg chg="add mod modCrop">
          <ac:chgData name="Phoebe Davies (2305895)" userId="e62b2005-f98f-45a7-9723-d933362279c8" providerId="ADAL" clId="{5F532C36-4B86-424A-A623-5F5D2053FAC2}" dt="2024-01-20T17:24:27.426" v="12472" actId="1076"/>
          <ac:picMkLst>
            <pc:docMk/>
            <pc:sldMk cId="2108641777" sldId="267"/>
            <ac:picMk id="6" creationId="{E6D9B9C0-5483-8B2E-8677-D7EFFA89F8F0}"/>
          </ac:picMkLst>
        </pc:picChg>
        <pc:picChg chg="add mod">
          <ac:chgData name="Phoebe Davies (2305895)" userId="e62b2005-f98f-45a7-9723-d933362279c8" providerId="ADAL" clId="{5F532C36-4B86-424A-A623-5F5D2053FAC2}" dt="2024-01-20T17:24:19.626" v="12469" actId="1076"/>
          <ac:picMkLst>
            <pc:docMk/>
            <pc:sldMk cId="2108641777" sldId="267"/>
            <ac:picMk id="2050" creationId="{C8729C89-57CB-F3EC-B497-656D0704B35F}"/>
          </ac:picMkLst>
        </pc:picChg>
        <pc:picChg chg="add mod">
          <ac:chgData name="Phoebe Davies (2305895)" userId="e62b2005-f98f-45a7-9723-d933362279c8" providerId="ADAL" clId="{5F532C36-4B86-424A-A623-5F5D2053FAC2}" dt="2024-01-20T17:19:16.276" v="12332" actId="1076"/>
          <ac:picMkLst>
            <pc:docMk/>
            <pc:sldMk cId="2108641777" sldId="267"/>
            <ac:picMk id="2052" creationId="{B71AB469-CFEF-880A-29BD-2E69A9D254DD}"/>
          </ac:picMkLst>
        </pc:picChg>
      </pc:sldChg>
      <pc:sldChg chg="addSp delSp modSp new mod setBg">
        <pc:chgData name="Phoebe Davies (2305895)" userId="e62b2005-f98f-45a7-9723-d933362279c8" providerId="ADAL" clId="{5F532C36-4B86-424A-A623-5F5D2053FAC2}" dt="2024-01-20T19:30:43.849" v="15744" actId="1076"/>
        <pc:sldMkLst>
          <pc:docMk/>
          <pc:sldMk cId="3435509256" sldId="268"/>
        </pc:sldMkLst>
        <pc:spChg chg="mod">
          <ac:chgData name="Phoebe Davies (2305895)" userId="e62b2005-f98f-45a7-9723-d933362279c8" providerId="ADAL" clId="{5F532C36-4B86-424A-A623-5F5D2053FAC2}" dt="2024-01-20T18:04:44.059" v="14028" actId="1076"/>
          <ac:spMkLst>
            <pc:docMk/>
            <pc:sldMk cId="3435509256" sldId="268"/>
            <ac:spMk id="2" creationId="{E4FE3D07-A615-AA9C-D927-198EA51014F9}"/>
          </ac:spMkLst>
        </pc:spChg>
        <pc:spChg chg="add mod">
          <ac:chgData name="Phoebe Davies (2305895)" userId="e62b2005-f98f-45a7-9723-d933362279c8" providerId="ADAL" clId="{5F532C36-4B86-424A-A623-5F5D2053FAC2}" dt="2024-01-20T19:08:12.669" v="14677" actId="1076"/>
          <ac:spMkLst>
            <pc:docMk/>
            <pc:sldMk cId="3435509256" sldId="268"/>
            <ac:spMk id="3" creationId="{22CC6D96-89A1-E018-13ED-85B89B009D1F}"/>
          </ac:spMkLst>
        </pc:spChg>
        <pc:spChg chg="add mod">
          <ac:chgData name="Phoebe Davies (2305895)" userId="e62b2005-f98f-45a7-9723-d933362279c8" providerId="ADAL" clId="{5F532C36-4B86-424A-A623-5F5D2053FAC2}" dt="2024-01-20T18:11:49.647" v="14213" actId="1076"/>
          <ac:spMkLst>
            <pc:docMk/>
            <pc:sldMk cId="3435509256" sldId="268"/>
            <ac:spMk id="4" creationId="{44F154BD-6102-8759-D212-A86B96A4D801}"/>
          </ac:spMkLst>
        </pc:spChg>
        <pc:spChg chg="add mod">
          <ac:chgData name="Phoebe Davies (2305895)" userId="e62b2005-f98f-45a7-9723-d933362279c8" providerId="ADAL" clId="{5F532C36-4B86-424A-A623-5F5D2053FAC2}" dt="2024-01-20T18:21:12.600" v="14257" actId="1076"/>
          <ac:spMkLst>
            <pc:docMk/>
            <pc:sldMk cId="3435509256" sldId="268"/>
            <ac:spMk id="5" creationId="{1BF5201C-6CFA-ABC5-2319-07F0E7C696CF}"/>
          </ac:spMkLst>
        </pc:spChg>
        <pc:spChg chg="add mod">
          <ac:chgData name="Phoebe Davies (2305895)" userId="e62b2005-f98f-45a7-9723-d933362279c8" providerId="ADAL" clId="{5F532C36-4B86-424A-A623-5F5D2053FAC2}" dt="2024-01-20T18:33:38.546" v="14536" actId="1076"/>
          <ac:spMkLst>
            <pc:docMk/>
            <pc:sldMk cId="3435509256" sldId="268"/>
            <ac:spMk id="8" creationId="{EDBA9456-14BC-123E-6C0B-9C6C3FCC7404}"/>
          </ac:spMkLst>
        </pc:spChg>
        <pc:spChg chg="add mod">
          <ac:chgData name="Phoebe Davies (2305895)" userId="e62b2005-f98f-45a7-9723-d933362279c8" providerId="ADAL" clId="{5F532C36-4B86-424A-A623-5F5D2053FAC2}" dt="2024-01-20T19:10:06.485" v="14730" actId="1076"/>
          <ac:spMkLst>
            <pc:docMk/>
            <pc:sldMk cId="3435509256" sldId="268"/>
            <ac:spMk id="9" creationId="{0397AACD-9114-42B2-3201-41DEBB56FF21}"/>
          </ac:spMkLst>
        </pc:spChg>
        <pc:spChg chg="add del mod">
          <ac:chgData name="Phoebe Davies (2305895)" userId="e62b2005-f98f-45a7-9723-d933362279c8" providerId="ADAL" clId="{5F532C36-4B86-424A-A623-5F5D2053FAC2}" dt="2024-01-20T19:14:09.285" v="14828"/>
          <ac:spMkLst>
            <pc:docMk/>
            <pc:sldMk cId="3435509256" sldId="268"/>
            <ac:spMk id="10" creationId="{7C329449-92B3-714C-C998-101796AA3737}"/>
          </ac:spMkLst>
        </pc:spChg>
        <pc:spChg chg="add mod">
          <ac:chgData name="Phoebe Davies (2305895)" userId="e62b2005-f98f-45a7-9723-d933362279c8" providerId="ADAL" clId="{5F532C36-4B86-424A-A623-5F5D2053FAC2}" dt="2024-01-20T19:30:43.849" v="15744" actId="1076"/>
          <ac:spMkLst>
            <pc:docMk/>
            <pc:sldMk cId="3435509256" sldId="268"/>
            <ac:spMk id="11" creationId="{557F1AE5-618C-E7D9-B433-B241AE17C67C}"/>
          </ac:spMkLst>
        </pc:spChg>
        <pc:picChg chg="add mod modCrop">
          <ac:chgData name="Phoebe Davies (2305895)" userId="e62b2005-f98f-45a7-9723-d933362279c8" providerId="ADAL" clId="{5F532C36-4B86-424A-A623-5F5D2053FAC2}" dt="2024-01-20T18:31:09.230" v="14481" actId="14100"/>
          <ac:picMkLst>
            <pc:docMk/>
            <pc:sldMk cId="3435509256" sldId="268"/>
            <ac:picMk id="7" creationId="{6C6104ED-AD40-9086-1829-51FAECBE7B5C}"/>
          </ac:picMkLst>
        </pc:picChg>
        <pc:picChg chg="add mod">
          <ac:chgData name="Phoebe Davies (2305895)" userId="e62b2005-f98f-45a7-9723-d933362279c8" providerId="ADAL" clId="{5F532C36-4B86-424A-A623-5F5D2053FAC2}" dt="2024-01-20T18:08:17.289" v="14067" actId="1076"/>
          <ac:picMkLst>
            <pc:docMk/>
            <pc:sldMk cId="3435509256" sldId="268"/>
            <ac:picMk id="3074" creationId="{6AB187EA-5850-5225-98A9-50E82FB5E5D9}"/>
          </ac:picMkLst>
        </pc:picChg>
        <pc:picChg chg="add mod">
          <ac:chgData name="Phoebe Davies (2305895)" userId="e62b2005-f98f-45a7-9723-d933362279c8" providerId="ADAL" clId="{5F532C36-4B86-424A-A623-5F5D2053FAC2}" dt="2024-01-20T18:11:46.438" v="14212" actId="14100"/>
          <ac:picMkLst>
            <pc:docMk/>
            <pc:sldMk cId="3435509256" sldId="268"/>
            <ac:picMk id="3076" creationId="{A6121D0D-DE17-41AB-EA35-2E45195D8978}"/>
          </ac:picMkLst>
        </pc:picChg>
        <pc:picChg chg="add mod">
          <ac:chgData name="Phoebe Davies (2305895)" userId="e62b2005-f98f-45a7-9723-d933362279c8" providerId="ADAL" clId="{5F532C36-4B86-424A-A623-5F5D2053FAC2}" dt="2024-01-20T19:09:25.201" v="14686" actId="1076"/>
          <ac:picMkLst>
            <pc:docMk/>
            <pc:sldMk cId="3435509256" sldId="268"/>
            <ac:picMk id="3078" creationId="{87E49399-EF6F-EE1A-2998-9F47669BD1C5}"/>
          </ac:picMkLst>
        </pc:picChg>
      </pc:sldChg>
      <pc:sldChg chg="addSp modSp new mod setBg">
        <pc:chgData name="Phoebe Davies (2305895)" userId="e62b2005-f98f-45a7-9723-d933362279c8" providerId="ADAL" clId="{5F532C36-4B86-424A-A623-5F5D2053FAC2}" dt="2024-01-20T18:29:54.048" v="14471" actId="14100"/>
        <pc:sldMkLst>
          <pc:docMk/>
          <pc:sldMk cId="2464803157" sldId="269"/>
        </pc:sldMkLst>
        <pc:spChg chg="mod">
          <ac:chgData name="Phoebe Davies (2305895)" userId="e62b2005-f98f-45a7-9723-d933362279c8" providerId="ADAL" clId="{5F532C36-4B86-424A-A623-5F5D2053FAC2}" dt="2024-01-20T18:28:59.537" v="14460" actId="1076"/>
          <ac:spMkLst>
            <pc:docMk/>
            <pc:sldMk cId="2464803157" sldId="269"/>
            <ac:spMk id="2" creationId="{A5040819-A89F-89D2-381F-90E6A6F82622}"/>
          </ac:spMkLst>
        </pc:spChg>
        <pc:spChg chg="add mod">
          <ac:chgData name="Phoebe Davies (2305895)" userId="e62b2005-f98f-45a7-9723-d933362279c8" providerId="ADAL" clId="{5F532C36-4B86-424A-A623-5F5D2053FAC2}" dt="2024-01-20T18:29:54.048" v="14471" actId="14100"/>
          <ac:spMkLst>
            <pc:docMk/>
            <pc:sldMk cId="2464803157" sldId="269"/>
            <ac:spMk id="3" creationId="{951801B0-6CB5-2058-6B96-2E7044C3D8EF}"/>
          </ac:spMkLst>
        </pc:spChg>
        <pc:spChg chg="add">
          <ac:chgData name="Phoebe Davies (2305895)" userId="e62b2005-f98f-45a7-9723-d933362279c8" providerId="ADAL" clId="{5F532C36-4B86-424A-A623-5F5D2053FAC2}" dt="2024-01-20T18:28:41.923" v="14446" actId="26606"/>
          <ac:spMkLst>
            <pc:docMk/>
            <pc:sldMk cId="2464803157" sldId="269"/>
            <ac:spMk id="7" creationId="{042E603F-28B7-4831-BF23-65FBAB13D5FB}"/>
          </ac:spMkLst>
        </pc:spChg>
        <pc:spChg chg="add">
          <ac:chgData name="Phoebe Davies (2305895)" userId="e62b2005-f98f-45a7-9723-d933362279c8" providerId="ADAL" clId="{5F532C36-4B86-424A-A623-5F5D2053FAC2}" dt="2024-01-20T18:28:41.923" v="14446" actId="26606"/>
          <ac:spMkLst>
            <pc:docMk/>
            <pc:sldMk cId="2464803157" sldId="269"/>
            <ac:spMk id="9" creationId="{4D39700F-2B10-4402-A7DD-06EE2245880D}"/>
          </ac:spMkLst>
        </pc:spChg>
        <pc:spChg chg="add">
          <ac:chgData name="Phoebe Davies (2305895)" userId="e62b2005-f98f-45a7-9723-d933362279c8" providerId="ADAL" clId="{5F532C36-4B86-424A-A623-5F5D2053FAC2}" dt="2024-01-20T18:28:41.923" v="14446" actId="26606"/>
          <ac:spMkLst>
            <pc:docMk/>
            <pc:sldMk cId="2464803157" sldId="269"/>
            <ac:spMk id="11" creationId="{68CA250C-CF5A-4736-9249-D6111F7C5545}"/>
          </ac:spMkLst>
        </pc:spChg>
        <pc:spChg chg="add">
          <ac:chgData name="Phoebe Davies (2305895)" userId="e62b2005-f98f-45a7-9723-d933362279c8" providerId="ADAL" clId="{5F532C36-4B86-424A-A623-5F5D2053FAC2}" dt="2024-01-20T18:28:41.923" v="14446" actId="26606"/>
          <ac:spMkLst>
            <pc:docMk/>
            <pc:sldMk cId="2464803157" sldId="269"/>
            <ac:spMk id="13" creationId="{18D902C6-08DE-45F8-B54A-41065C31B0E9}"/>
          </ac:spMkLst>
        </pc:spChg>
        <pc:spChg chg="add">
          <ac:chgData name="Phoebe Davies (2305895)" userId="e62b2005-f98f-45a7-9723-d933362279c8" providerId="ADAL" clId="{5F532C36-4B86-424A-A623-5F5D2053FAC2}" dt="2024-01-20T18:28:41.923" v="14446" actId="26606"/>
          <ac:spMkLst>
            <pc:docMk/>
            <pc:sldMk cId="2464803157" sldId="269"/>
            <ac:spMk id="15" creationId="{6B3AFF00-BBA4-4343-8496-80833519AA7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28C8CF-0133-CC4D-96B0-0F50973975BE}" type="datetimeFigureOut">
              <a:rPr lang="cy-GB" smtClean="0"/>
              <a:t>20/01/24</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3FA5E0-F959-4847-80D6-7411E4DB3DDA}" type="slidenum">
              <a:rPr lang="cy-GB" smtClean="0"/>
              <a:t>‹#›</a:t>
            </a:fld>
            <a:endParaRPr lang="cy-GB"/>
          </a:p>
        </p:txBody>
      </p:sp>
    </p:spTree>
    <p:extLst>
      <p:ext uri="{BB962C8B-B14F-4D97-AF65-F5344CB8AC3E}">
        <p14:creationId xmlns:p14="http://schemas.microsoft.com/office/powerpoint/2010/main" val="4569763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63FA5E0-F959-4847-80D6-7411E4DB3DDA}" type="slidenum">
              <a:rPr lang="cy-GB" smtClean="0"/>
              <a:t>2</a:t>
            </a:fld>
            <a:endParaRPr lang="cy-GB"/>
          </a:p>
        </p:txBody>
      </p:sp>
    </p:spTree>
    <p:extLst>
      <p:ext uri="{BB962C8B-B14F-4D97-AF65-F5344CB8AC3E}">
        <p14:creationId xmlns:p14="http://schemas.microsoft.com/office/powerpoint/2010/main" val="3990331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63FA5E0-F959-4847-80D6-7411E4DB3DDA}" type="slidenum">
              <a:rPr lang="cy-GB" smtClean="0"/>
              <a:t>11</a:t>
            </a:fld>
            <a:endParaRPr lang="cy-GB"/>
          </a:p>
        </p:txBody>
      </p:sp>
    </p:spTree>
    <p:extLst>
      <p:ext uri="{BB962C8B-B14F-4D97-AF65-F5344CB8AC3E}">
        <p14:creationId xmlns:p14="http://schemas.microsoft.com/office/powerpoint/2010/main" val="38669840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1/20/24</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429736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1/20/24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9470476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1/20/24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565411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1/20/24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670254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1/20/24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133554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1/20/24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6254016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1/20/24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705680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1/20/24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0428612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1/20/24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209661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1/20/24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765758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1/20/24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452260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1/20/24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3198302636"/>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6.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6.xml"/><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6.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23.jpeg"/><Relationship Id="rId7" Type="http://schemas.openxmlformats.org/officeDocument/2006/relationships/image" Target="../media/image27.jpeg"/><Relationship Id="rId2" Type="http://schemas.openxmlformats.org/officeDocument/2006/relationships/image" Target="../media/image22.jpeg"/><Relationship Id="rId1" Type="http://schemas.openxmlformats.org/officeDocument/2006/relationships/slideLayout" Target="../slideLayouts/slideLayout6.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9.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jpeg"/><Relationship Id="rId7" Type="http://schemas.openxmlformats.org/officeDocument/2006/relationships/image" Target="../media/image34.png"/><Relationship Id="rId2" Type="http://schemas.openxmlformats.org/officeDocument/2006/relationships/image" Target="../media/image29.jpeg"/><Relationship Id="rId1" Type="http://schemas.openxmlformats.org/officeDocument/2006/relationships/slideLayout" Target="../slideLayouts/slideLayout6.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1.jpeg"/><Relationship Id="rId9" Type="http://schemas.openxmlformats.org/officeDocument/2006/relationships/image" Target="../media/image36.png"/></Relationships>
</file>

<file path=ppt/slides/_rels/slide1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6.xml"/><Relationship Id="rId5" Type="http://schemas.openxmlformats.org/officeDocument/2006/relationships/image" Target="../media/image40.png"/><Relationship Id="rId4" Type="http://schemas.openxmlformats.org/officeDocument/2006/relationships/image" Target="../media/image39.png"/></Relationships>
</file>

<file path=ppt/slides/_rels/slide11.xml.rels><?xml version="1.0" encoding="UTF-8" standalone="yes"?>
<Relationships xmlns="http://schemas.openxmlformats.org/package/2006/relationships"><Relationship Id="rId8" Type="http://schemas.openxmlformats.org/officeDocument/2006/relationships/hyperlink" Target="https://www.earlyyearsdirect.com/product/treasure-basket-toddler/" TargetMode="External"/><Relationship Id="rId13" Type="http://schemas.openxmlformats.org/officeDocument/2006/relationships/hyperlink" Target="https://scholarsjunction.msstate.edu/jhse/vol10/iss1/13/#:~:text=When%20families%20and%20educators%20become,facilitating%20student%20learning%20and%20development" TargetMode="External"/><Relationship Id="rId3" Type="http://schemas.openxmlformats.org/officeDocument/2006/relationships/hyperlink" Target="https://www.pregnancybirthbaby.org.au/the-first-1000-days#:~:text=Key%20facts,on%20their%20health%20and%20wellbeing" TargetMode="External"/><Relationship Id="rId7" Type="http://schemas.openxmlformats.org/officeDocument/2006/relationships/hyperlink" Target="https://www.danoneresearch.com/nutrition-for-life/early-life-nutrition/a-journey-through-the-first-1000-days/" TargetMode="External"/><Relationship Id="rId12" Type="http://schemas.openxmlformats.org/officeDocument/2006/relationships/hyperlink" Target="https://www.idsmed.com/news/what-is-the-first-1000-days-of-life/462.html" TargetMode="External"/><Relationship Id="rId17" Type="http://schemas.openxmlformats.org/officeDocument/2006/relationships/hyperlink" Target="https://research.acer.edu.au/cgi/viewcontent.cgi?article=1052&amp;context=rc21-30#:~:text=Bronfenbrenner%20(1979)%20also%20identifies%203,1979%3B%20Rouse%2C%202014" TargetMode="External"/><Relationship Id="rId2" Type="http://schemas.openxmlformats.org/officeDocument/2006/relationships/notesSlide" Target="../notesSlides/notesSlide2.xml"/><Relationship Id="rId16" Type="http://schemas.openxmlformats.org/officeDocument/2006/relationships/hyperlink" Target="https://themontessorinotebook.com/montessori-activities-for-18-to-21-months" TargetMode="External"/><Relationship Id="rId1" Type="http://schemas.openxmlformats.org/officeDocument/2006/relationships/slideLayout" Target="../slideLayouts/slideLayout6.xml"/><Relationship Id="rId6" Type="http://schemas.openxmlformats.org/officeDocument/2006/relationships/hyperlink" Target="https://www.brighthorizons.co.uk/family-zone/family-resources/play-and-learning/learning-at-home-under-3/healthy-hearts-and-minds/treasure-baskets" TargetMode="External"/><Relationship Id="rId11" Type="http://schemas.openxmlformats.org/officeDocument/2006/relationships/hyperlink" Target="https://www.highspeedtraining.co.uk/hub/what-is-a-forest-school/#:~:text=Forest%20School%20has%20an%20emphasis,a%20risk%2C%20challenge%20or%20problem" TargetMode="External"/><Relationship Id="rId5" Type="http://schemas.openxmlformats.org/officeDocument/2006/relationships/hyperlink" Target="https://phw.nhs.wales/topics/the-first-1000-days-programme/#:~:text=The%20First%201000%20Days%20is,improving%20outcomes%20and%20reducing%20inequalities" TargetMode="External"/><Relationship Id="rId15" Type="http://schemas.openxmlformats.org/officeDocument/2006/relationships/hyperlink" Target="https://logansplate.com/blog/the-first-1000-days" TargetMode="External"/><Relationship Id="rId10" Type="http://schemas.openxmlformats.org/officeDocument/2006/relationships/hyperlink" Target="https://www.goodwin.edu/enews/similarities-between-montessori-and-reggio-emilia/#:~:text=The%20similarities%20between%20Montessori%20and%20Reggio%20Emilia%20classrooms%20encourage%20children,learning%20models%20of%20each%20school" TargetMode="External"/><Relationship Id="rId4" Type="http://schemas.openxmlformats.org/officeDocument/2006/relationships/hyperlink" Target="https://www.allaboutvision.com/resources/eye-contact-and-child-development/" TargetMode="External"/><Relationship Id="rId9" Type="http://schemas.openxmlformats.org/officeDocument/2006/relationships/hyperlink" Target="https://www.first1000days.ie/" TargetMode="External"/><Relationship Id="rId14" Type="http://schemas.openxmlformats.org/officeDocument/2006/relationships/hyperlink" Target="https://www.kensingtonmums.co.uk/10-montessori-based-activities-to-do-at-home/"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nurseryworld.co.uk/features/article/eyfs-best-practice-all-about-pikler" TargetMode="External"/><Relationship Id="rId3" Type="http://schemas.openxmlformats.org/officeDocument/2006/relationships/hyperlink" Target="https://nhm.gov.in/images/pdf/programmes/RBSK/Resource_Documents/Journey_of_The_First_1000_Days.pdf" TargetMode="External"/><Relationship Id="rId7" Type="http://schemas.openxmlformats.org/officeDocument/2006/relationships/hyperlink" Target="https://www.nct.org.uk/baby-toddler" TargetMode="External"/><Relationship Id="rId2" Type="http://schemas.openxmlformats.org/officeDocument/2006/relationships/hyperlink" Target="https://montessori150.org/maria-montessori/montessori-quotes#:~:text=&#8220;Free%20activity%20makes%20children%20happy,man%20through%20this%20free%20activity.%20" TargetMode="External"/><Relationship Id="rId1" Type="http://schemas.openxmlformats.org/officeDocument/2006/relationships/slideLayout" Target="../slideLayouts/slideLayout6.xml"/><Relationship Id="rId6" Type="http://schemas.openxmlformats.org/officeDocument/2006/relationships/hyperlink" Target="https://www.naturalbeachliving.com/exploring-montessori-sensory-play-babies/" TargetMode="External"/><Relationship Id="rId5" Type="http://schemas.openxmlformats.org/officeDocument/2006/relationships/hyperlink" Target="https://www.ncbi.nlm.nih.gov/pmc/articles/PMC9640361/#:~:text=This%20is%20because%20the%20developing,every%20second%20throughout%20this%20time" TargetMode="External"/><Relationship Id="rId10" Type="http://schemas.openxmlformats.org/officeDocument/2006/relationships/hyperlink" Target="https://www.osiofficefurniture.co.uk/product/water-wall/" TargetMode="External"/><Relationship Id="rId4" Type="http://schemas.openxmlformats.org/officeDocument/2006/relationships/hyperlink" Target="https://www.nidirect.gov.uk/articles/playing-outdoors#:~:text=and%20young%20people.-,Benefits%20of%20outdoor%20play%20on%20children%27s%20well%2Dbeing,and%20challenge%20in%20their%20play" TargetMode="External"/><Relationship Id="rId9" Type="http://schemas.openxmlformats.org/officeDocument/2006/relationships/hyperlink" Target="https://www.healthcareers.nhs.uk/explore-roles/midwifery/roles-midwifery/midwife"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publicengagement.ac.uk/partnership-working" TargetMode="External"/><Relationship Id="rId13" Type="http://schemas.openxmlformats.org/officeDocument/2006/relationships/hyperlink" Target="https://www.todaysparent.com/baby/baby-development/amazing-reasons-you-should-take-your-baby-to-music-classes/" TargetMode="External"/><Relationship Id="rId3" Type="http://schemas.openxmlformats.org/officeDocument/2006/relationships/hyperlink" Target="https://www.parents.com/toddlers-preschoolers/feeding/problems/the-top-10-feeding-challenges-and-how-to-solve-them/" TargetMode="External"/><Relationship Id="rId7" Type="http://schemas.openxmlformats.org/officeDocument/2006/relationships/hyperlink" Target="https://pinkymckay.com/the-best-new-mum-advice-ever-from-real-mums-whove-been-there-and-survived/" TargetMode="External"/><Relationship Id="rId12" Type="http://schemas.openxmlformats.org/officeDocument/2006/relationships/hyperlink" Target="https://www.teachearlyyears.com/under-2s/view/the-pikler-approach-part-1#:~:text=Pikler%27s%20aim%20was%20to%20assure,main%20tools%20for%20achieving%20this" TargetMode="External"/><Relationship Id="rId2" Type="http://schemas.openxmlformats.org/officeDocument/2006/relationships/hyperlink" Target="https://www.oxhill.durham.sch.uk/wp-content/uploads/sites/92/2015/05/EYFS-Heuristic-play.pdf" TargetMode="External"/><Relationship Id="rId1" Type="http://schemas.openxmlformats.org/officeDocument/2006/relationships/slideLayout" Target="../slideLayouts/slideLayout6.xml"/><Relationship Id="rId6" Type="http://schemas.openxmlformats.org/officeDocument/2006/relationships/hyperlink" Target="https://psicologiaymente.com/biografias/urie-bronfenbrenner" TargetMode="External"/><Relationship Id="rId11" Type="http://schemas.openxmlformats.org/officeDocument/2006/relationships/hyperlink" Target="https://www.tlc-essex.info/games-and-resources/tell-me-about-treasure-baskets/" TargetMode="External"/><Relationship Id="rId5" Type="http://schemas.openxmlformats.org/officeDocument/2006/relationships/hyperlink" Target="https://extension.psu.edu/programs/betterkidcare/early-care/tip-pages/all/slow-down#:~:text=Why%20slow%20down%3F,discover%20more%20about%20each%20child" TargetMode="External"/><Relationship Id="rId10" Type="http://schemas.openxmlformats.org/officeDocument/2006/relationships/hyperlink" Target="https://www.teachearlyyears.com/a-unique-child/view/child-development-why-the-first-1000-days-of-childrens-lives-matter-most" TargetMode="External"/><Relationship Id="rId4" Type="http://schemas.openxmlformats.org/officeDocument/2006/relationships/hyperlink" Target="https://www.pampers.co.uk/pregnancy/giving-birth/article/what-do-midwives-do-their-role-training-and-more" TargetMode="External"/><Relationship Id="rId9" Type="http://schemas.openxmlformats.org/officeDocument/2006/relationships/hyperlink" Target="https://cpag.org.uk/sites/default/files/pdf%20RCPCH.pdf" TargetMode="External"/><Relationship Id="rId14" Type="http://schemas.openxmlformats.org/officeDocument/2006/relationships/hyperlink" Target="https://runwildmychild.com/outdoor-activities-for-babie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unsplash.com/s/photos/cute-baby" TargetMode="External"/><Relationship Id="rId2" Type="http://schemas.openxmlformats.org/officeDocument/2006/relationships/hyperlink" Target="https://study.com/learn/lesson/john-bowlby-theory-biography.html#:~:text=John%20Bowlby%27s%20theory%20of%20attachment%20supports%20the%20idea%20that%20children,help%20them%20survive%20into%20adulthood" TargetMode="External"/><Relationship Id="rId1" Type="http://schemas.openxmlformats.org/officeDocument/2006/relationships/slideLayout" Target="../slideLayouts/slideLayout6.xml"/><Relationship Id="rId4" Type="http://schemas.openxmlformats.org/officeDocument/2006/relationships/hyperlink" Target="https://www.123rf.com/photo_57841091_kids-vector-characters-collection-isolated-on-white-background-professions-for-kids-children.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pic>
        <p:nvPicPr>
          <p:cNvPr id="4" name="Picture 3" descr="Paint in motion from the bottom of the view">
            <a:extLst>
              <a:ext uri="{FF2B5EF4-FFF2-40B4-BE49-F238E27FC236}">
                <a16:creationId xmlns:a16="http://schemas.microsoft.com/office/drawing/2014/main" id="{967BAAAA-1E9A-4D08-F4F7-89C46C0225FA}"/>
              </a:ext>
            </a:extLst>
          </p:cNvPr>
          <p:cNvPicPr>
            <a:picLocks noChangeAspect="1"/>
          </p:cNvPicPr>
          <p:nvPr/>
        </p:nvPicPr>
        <p:blipFill rotWithShape="1">
          <a:blip r:embed="rId2">
            <a:alphaModFix amt="50000"/>
          </a:blip>
          <a:srcRect l="159" r="-1" b="-1"/>
          <a:stretch/>
        </p:blipFill>
        <p:spPr>
          <a:xfrm>
            <a:off x="827549" y="0"/>
            <a:ext cx="10615629" cy="6857990"/>
          </a:xfrm>
          <a:custGeom>
            <a:avLst/>
            <a:gdLst/>
            <a:ahLst/>
            <a:cxnLst/>
            <a:rect l="l" t="t" r="r" b="b"/>
            <a:pathLst>
              <a:path w="10615629" h="6858000">
                <a:moveTo>
                  <a:pt x="7169276" y="5665107"/>
                </a:moveTo>
                <a:cubicBezTo>
                  <a:pt x="7360157" y="5665107"/>
                  <a:pt x="7514897" y="5819847"/>
                  <a:pt x="7514897" y="6010728"/>
                </a:cubicBezTo>
                <a:cubicBezTo>
                  <a:pt x="7514897" y="6201609"/>
                  <a:pt x="7360157" y="6356349"/>
                  <a:pt x="7169276" y="6356349"/>
                </a:cubicBezTo>
                <a:cubicBezTo>
                  <a:pt x="6978395" y="6356349"/>
                  <a:pt x="6823655" y="6201609"/>
                  <a:pt x="6823655" y="6010728"/>
                </a:cubicBezTo>
                <a:cubicBezTo>
                  <a:pt x="6823655" y="5819847"/>
                  <a:pt x="6978395" y="5665107"/>
                  <a:pt x="7169276" y="5665107"/>
                </a:cubicBezTo>
                <a:close/>
                <a:moveTo>
                  <a:pt x="10010446" y="2285546"/>
                </a:moveTo>
                <a:cubicBezTo>
                  <a:pt x="10256938" y="2285546"/>
                  <a:pt x="10456760" y="2485368"/>
                  <a:pt x="10456760" y="2731860"/>
                </a:cubicBezTo>
                <a:cubicBezTo>
                  <a:pt x="10456760" y="2978352"/>
                  <a:pt x="10256938" y="3178174"/>
                  <a:pt x="10010446" y="3178174"/>
                </a:cubicBezTo>
                <a:cubicBezTo>
                  <a:pt x="9763954" y="3178174"/>
                  <a:pt x="9564132" y="2978352"/>
                  <a:pt x="9564132" y="2731860"/>
                </a:cubicBezTo>
                <a:cubicBezTo>
                  <a:pt x="9564132" y="2485368"/>
                  <a:pt x="9763954" y="2285546"/>
                  <a:pt x="10010446" y="2285546"/>
                </a:cubicBezTo>
                <a:close/>
                <a:moveTo>
                  <a:pt x="10354145" y="1626054"/>
                </a:moveTo>
                <a:cubicBezTo>
                  <a:pt x="10498559" y="1626054"/>
                  <a:pt x="10615629" y="1743124"/>
                  <a:pt x="10615629" y="1887538"/>
                </a:cubicBezTo>
                <a:cubicBezTo>
                  <a:pt x="10615629" y="2031953"/>
                  <a:pt x="10498559" y="2149022"/>
                  <a:pt x="10354145" y="2149022"/>
                </a:cubicBezTo>
                <a:cubicBezTo>
                  <a:pt x="10209731" y="2149022"/>
                  <a:pt x="10092661" y="2031953"/>
                  <a:pt x="10092661" y="1887538"/>
                </a:cubicBezTo>
                <a:cubicBezTo>
                  <a:pt x="10092661" y="1743124"/>
                  <a:pt x="10209731" y="1626054"/>
                  <a:pt x="10354145" y="1626054"/>
                </a:cubicBezTo>
                <a:close/>
                <a:moveTo>
                  <a:pt x="1458900" y="620485"/>
                </a:moveTo>
                <a:cubicBezTo>
                  <a:pt x="1705392" y="620485"/>
                  <a:pt x="1905214" y="820307"/>
                  <a:pt x="1905214" y="1066799"/>
                </a:cubicBezTo>
                <a:cubicBezTo>
                  <a:pt x="1905214" y="1313291"/>
                  <a:pt x="1705392" y="1513113"/>
                  <a:pt x="1458900" y="1513113"/>
                </a:cubicBezTo>
                <a:cubicBezTo>
                  <a:pt x="1212408" y="1513113"/>
                  <a:pt x="1012586" y="1313291"/>
                  <a:pt x="1012586" y="1066799"/>
                </a:cubicBezTo>
                <a:cubicBezTo>
                  <a:pt x="1012586" y="820307"/>
                  <a:pt x="1212408" y="620485"/>
                  <a:pt x="1458900" y="620485"/>
                </a:cubicBezTo>
                <a:close/>
                <a:moveTo>
                  <a:pt x="6634576" y="0"/>
                </a:moveTo>
                <a:lnTo>
                  <a:pt x="10141834" y="0"/>
                </a:lnTo>
                <a:lnTo>
                  <a:pt x="10200260" y="112226"/>
                </a:lnTo>
                <a:cubicBezTo>
                  <a:pt x="10410239" y="575266"/>
                  <a:pt x="10394872" y="1153565"/>
                  <a:pt x="9914575" y="1675662"/>
                </a:cubicBezTo>
                <a:cubicBezTo>
                  <a:pt x="9716856" y="1890645"/>
                  <a:pt x="9539638" y="2125049"/>
                  <a:pt x="9361609" y="2357294"/>
                </a:cubicBezTo>
                <a:cubicBezTo>
                  <a:pt x="9193292" y="2576998"/>
                  <a:pt x="9188572" y="2830553"/>
                  <a:pt x="9334635" y="3068327"/>
                </a:cubicBezTo>
                <a:cubicBezTo>
                  <a:pt x="9495670" y="3329571"/>
                  <a:pt x="9683004" y="3577866"/>
                  <a:pt x="9815042" y="3852732"/>
                </a:cubicBezTo>
                <a:cubicBezTo>
                  <a:pt x="10050525" y="4342848"/>
                  <a:pt x="9955575" y="4825682"/>
                  <a:pt x="9376176" y="5163127"/>
                </a:cubicBezTo>
                <a:cubicBezTo>
                  <a:pt x="8901029" y="5439880"/>
                  <a:pt x="8396077" y="5450670"/>
                  <a:pt x="7869813" y="5397801"/>
                </a:cubicBezTo>
                <a:cubicBezTo>
                  <a:pt x="7414763" y="5352214"/>
                  <a:pt x="6924916" y="5316879"/>
                  <a:pt x="6545392" y="5591203"/>
                </a:cubicBezTo>
                <a:cubicBezTo>
                  <a:pt x="6238293" y="5813469"/>
                  <a:pt x="6024794" y="6166019"/>
                  <a:pt x="5772723" y="6463272"/>
                </a:cubicBezTo>
                <a:cubicBezTo>
                  <a:pt x="5693284" y="6557074"/>
                  <a:pt x="5618532" y="6655326"/>
                  <a:pt x="5542128" y="6751893"/>
                </a:cubicBezTo>
                <a:lnTo>
                  <a:pt x="5455473" y="6858000"/>
                </a:lnTo>
                <a:lnTo>
                  <a:pt x="3884322" y="6858000"/>
                </a:lnTo>
                <a:lnTo>
                  <a:pt x="3874161" y="6844414"/>
                </a:lnTo>
                <a:cubicBezTo>
                  <a:pt x="3769502" y="6682570"/>
                  <a:pt x="3725804" y="6471499"/>
                  <a:pt x="3692625" y="6276207"/>
                </a:cubicBezTo>
                <a:cubicBezTo>
                  <a:pt x="3594979" y="5704764"/>
                  <a:pt x="2996562" y="5529973"/>
                  <a:pt x="2561203" y="5655806"/>
                </a:cubicBezTo>
                <a:cubicBezTo>
                  <a:pt x="1295584" y="6024675"/>
                  <a:pt x="405173" y="5378783"/>
                  <a:pt x="69617" y="4277706"/>
                </a:cubicBezTo>
                <a:cubicBezTo>
                  <a:pt x="12163" y="4089022"/>
                  <a:pt x="22818" y="3880245"/>
                  <a:pt x="1643" y="3679828"/>
                </a:cubicBezTo>
                <a:cubicBezTo>
                  <a:pt x="-11845" y="3246491"/>
                  <a:pt x="53163" y="2840533"/>
                  <a:pt x="368893" y="2516306"/>
                </a:cubicBezTo>
                <a:cubicBezTo>
                  <a:pt x="570254" y="2309550"/>
                  <a:pt x="826642" y="2227145"/>
                  <a:pt x="1113509" y="2192618"/>
                </a:cubicBezTo>
                <a:cubicBezTo>
                  <a:pt x="1425464" y="2154854"/>
                  <a:pt x="1739171" y="2099963"/>
                  <a:pt x="2037232" y="2005555"/>
                </a:cubicBezTo>
                <a:cubicBezTo>
                  <a:pt x="2313447" y="1917888"/>
                  <a:pt x="2430109" y="1649902"/>
                  <a:pt x="2547311" y="1405114"/>
                </a:cubicBezTo>
                <a:cubicBezTo>
                  <a:pt x="2839303" y="794962"/>
                  <a:pt x="3300289" y="490426"/>
                  <a:pt x="3900864" y="578766"/>
                </a:cubicBezTo>
                <a:cubicBezTo>
                  <a:pt x="4133785" y="613023"/>
                  <a:pt x="4362119" y="739800"/>
                  <a:pt x="4571571" y="860778"/>
                </a:cubicBezTo>
                <a:cubicBezTo>
                  <a:pt x="5133169" y="1185276"/>
                  <a:pt x="5641898" y="1029501"/>
                  <a:pt x="6039226" y="631499"/>
                </a:cubicBezTo>
                <a:cubicBezTo>
                  <a:pt x="6180165" y="489886"/>
                  <a:pt x="6313484" y="339979"/>
                  <a:pt x="6449433" y="193257"/>
                </a:cubicBezTo>
                <a:close/>
              </a:path>
            </a:pathLst>
          </a:custGeom>
        </p:spPr>
      </p:pic>
      <p:sp>
        <p:nvSpPr>
          <p:cNvPr id="2" name="Title 1">
            <a:extLst>
              <a:ext uri="{FF2B5EF4-FFF2-40B4-BE49-F238E27FC236}">
                <a16:creationId xmlns:a16="http://schemas.microsoft.com/office/drawing/2014/main" id="{D0724849-1330-CFAC-45FF-D9A40BE01B50}"/>
              </a:ext>
            </a:extLst>
          </p:cNvPr>
          <p:cNvSpPr>
            <a:spLocks noGrp="1"/>
          </p:cNvSpPr>
          <p:nvPr>
            <p:ph type="ctrTitle"/>
          </p:nvPr>
        </p:nvSpPr>
        <p:spPr>
          <a:xfrm>
            <a:off x="2480542" y="2628900"/>
            <a:ext cx="7280957" cy="1028700"/>
          </a:xfrm>
        </p:spPr>
        <p:txBody>
          <a:bodyPr>
            <a:normAutofit/>
          </a:bodyPr>
          <a:lstStyle/>
          <a:p>
            <a:pPr algn="ctr"/>
            <a:r>
              <a:rPr lang="cy-GB" dirty="0">
                <a:solidFill>
                  <a:srgbClr val="FFFFFF"/>
                </a:solidFill>
              </a:rPr>
              <a:t>1000 Diwrnod Cyntaf </a:t>
            </a:r>
          </a:p>
        </p:txBody>
      </p:sp>
      <p:sp>
        <p:nvSpPr>
          <p:cNvPr id="3" name="Subtitle 2">
            <a:extLst>
              <a:ext uri="{FF2B5EF4-FFF2-40B4-BE49-F238E27FC236}">
                <a16:creationId xmlns:a16="http://schemas.microsoft.com/office/drawing/2014/main" id="{1540BC89-C65D-6F5A-8A3F-4DDA0862B38A}"/>
              </a:ext>
            </a:extLst>
          </p:cNvPr>
          <p:cNvSpPr>
            <a:spLocks noGrp="1"/>
          </p:cNvSpPr>
          <p:nvPr>
            <p:ph type="subTitle" idx="1"/>
          </p:nvPr>
        </p:nvSpPr>
        <p:spPr>
          <a:xfrm>
            <a:off x="5593663" y="3517643"/>
            <a:ext cx="6458556" cy="1028700"/>
          </a:xfrm>
        </p:spPr>
        <p:txBody>
          <a:bodyPr>
            <a:normAutofit/>
          </a:bodyPr>
          <a:lstStyle/>
          <a:p>
            <a:pPr algn="ctr"/>
            <a:r>
              <a:rPr lang="cy-GB" dirty="0">
                <a:solidFill>
                  <a:srgbClr val="FFFFFF"/>
                </a:solidFill>
              </a:rPr>
              <a:t>2305895</a:t>
            </a:r>
          </a:p>
          <a:p>
            <a:pPr algn="ctr"/>
            <a:r>
              <a:rPr lang="cy-GB" dirty="0">
                <a:solidFill>
                  <a:srgbClr val="FFFFFF"/>
                </a:solidFill>
              </a:rPr>
              <a:t>ECEY4005/C</a:t>
            </a:r>
          </a:p>
        </p:txBody>
      </p:sp>
      <p:pic>
        <p:nvPicPr>
          <p:cNvPr id="1026" name="Picture 2" descr="The First 1000 Days">
            <a:extLst>
              <a:ext uri="{FF2B5EF4-FFF2-40B4-BE49-F238E27FC236}">
                <a16:creationId xmlns:a16="http://schemas.microsoft.com/office/drawing/2014/main" id="{0AC6706B-88F7-A5A3-06AC-1F2BA84160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845" y="3372797"/>
            <a:ext cx="3793524" cy="362010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D89C98F-424D-8CF2-05E0-875A95DEB948}"/>
              </a:ext>
            </a:extLst>
          </p:cNvPr>
          <p:cNvSpPr txBox="1"/>
          <p:nvPr/>
        </p:nvSpPr>
        <p:spPr>
          <a:xfrm>
            <a:off x="3534033" y="6463786"/>
            <a:ext cx="4287795" cy="307777"/>
          </a:xfrm>
          <a:prstGeom prst="rect">
            <a:avLst/>
          </a:prstGeom>
          <a:noFill/>
        </p:spPr>
        <p:txBody>
          <a:bodyPr wrap="square" rtlCol="0">
            <a:spAutoFit/>
          </a:bodyPr>
          <a:lstStyle/>
          <a:p>
            <a:r>
              <a:rPr lang="cy-GB" sz="1400" dirty="0"/>
              <a:t>(Ffynhonnell,The first 1000 days,2019)</a:t>
            </a:r>
          </a:p>
        </p:txBody>
      </p:sp>
    </p:spTree>
    <p:extLst>
      <p:ext uri="{BB962C8B-B14F-4D97-AF65-F5344CB8AC3E}">
        <p14:creationId xmlns:p14="http://schemas.microsoft.com/office/powerpoint/2010/main" val="313268446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Background Fill">
            <a:extLst>
              <a:ext uri="{FF2B5EF4-FFF2-40B4-BE49-F238E27FC236}">
                <a16:creationId xmlns:a16="http://schemas.microsoft.com/office/drawing/2014/main" id="{18D902C6-08DE-45F8-B54A-41065C31B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B3AFF00-BBA4-4343-8496-80833519A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
            <a:ext cx="8916078" cy="6857999"/>
          </a:xfrm>
          <a:custGeom>
            <a:avLst/>
            <a:gdLst>
              <a:gd name="connsiteX0" fmla="*/ 8183400 w 8916078"/>
              <a:gd name="connsiteY0" fmla="*/ 3865853 h 6820849"/>
              <a:gd name="connsiteX1" fmla="*/ 8259593 w 8916078"/>
              <a:gd name="connsiteY1" fmla="*/ 3878252 h 6820849"/>
              <a:gd name="connsiteX2" fmla="*/ 8529076 w 8916078"/>
              <a:gd name="connsiteY2" fmla="*/ 4345010 h 6820849"/>
              <a:gd name="connsiteX3" fmla="*/ 8062319 w 8916078"/>
              <a:gd name="connsiteY3" fmla="*/ 4614493 h 6820849"/>
              <a:gd name="connsiteX4" fmla="*/ 7792836 w 8916078"/>
              <a:gd name="connsiteY4" fmla="*/ 4147735 h 6820849"/>
              <a:gd name="connsiteX5" fmla="*/ 8183400 w 8916078"/>
              <a:gd name="connsiteY5" fmla="*/ 3865853 h 6820849"/>
              <a:gd name="connsiteX6" fmla="*/ 8734942 w 8916078"/>
              <a:gd name="connsiteY6" fmla="*/ 2667480 h 6820849"/>
              <a:gd name="connsiteX7" fmla="*/ 8773412 w 8916078"/>
              <a:gd name="connsiteY7" fmla="*/ 2673741 h 6820849"/>
              <a:gd name="connsiteX8" fmla="*/ 8909474 w 8916078"/>
              <a:gd name="connsiteY8" fmla="*/ 2909407 h 6820849"/>
              <a:gd name="connsiteX9" fmla="*/ 8673808 w 8916078"/>
              <a:gd name="connsiteY9" fmla="*/ 3045469 h 6820849"/>
              <a:gd name="connsiteX10" fmla="*/ 8537746 w 8916078"/>
              <a:gd name="connsiteY10" fmla="*/ 2809802 h 6820849"/>
              <a:gd name="connsiteX11" fmla="*/ 8697151 w 8916078"/>
              <a:gd name="connsiteY11" fmla="*/ 2668961 h 6820849"/>
              <a:gd name="connsiteX12" fmla="*/ 8734942 w 8916078"/>
              <a:gd name="connsiteY12" fmla="*/ 2667480 h 6820849"/>
              <a:gd name="connsiteX13" fmla="*/ 8776652 w 8916078"/>
              <a:gd name="connsiteY13" fmla="*/ 1 h 6820849"/>
              <a:gd name="connsiteX14" fmla="*/ 8786961 w 8916078"/>
              <a:gd name="connsiteY14" fmla="*/ 42970 h 6820849"/>
              <a:gd name="connsiteX15" fmla="*/ 8775876 w 8916078"/>
              <a:gd name="connsiteY15" fmla="*/ 219853 h 6820849"/>
              <a:gd name="connsiteX16" fmla="*/ 8229255 w 8916078"/>
              <a:gd name="connsiteY16" fmla="*/ 535444 h 6820849"/>
              <a:gd name="connsiteX17" fmla="*/ 7899142 w 8916078"/>
              <a:gd name="connsiteY17" fmla="*/ 78053 h 6820849"/>
              <a:gd name="connsiteX18" fmla="*/ 7911844 w 8916078"/>
              <a:gd name="connsiteY18" fmla="*/ 1 h 6820849"/>
              <a:gd name="connsiteX19" fmla="*/ 0 w 8916078"/>
              <a:gd name="connsiteY19" fmla="*/ 0 h 6820849"/>
              <a:gd name="connsiteX20" fmla="*/ 3064542 w 8916078"/>
              <a:gd name="connsiteY20" fmla="*/ 1 h 6820849"/>
              <a:gd name="connsiteX21" fmla="*/ 3626351 w 8916078"/>
              <a:gd name="connsiteY21" fmla="*/ 1 h 6820849"/>
              <a:gd name="connsiteX22" fmla="*/ 6388767 w 8916078"/>
              <a:gd name="connsiteY22" fmla="*/ 1 h 6820849"/>
              <a:gd name="connsiteX23" fmla="*/ 7293415 w 8916078"/>
              <a:gd name="connsiteY23" fmla="*/ 1 h 6820849"/>
              <a:gd name="connsiteX24" fmla="*/ 7285291 w 8916078"/>
              <a:gd name="connsiteY24" fmla="*/ 184997 h 6820849"/>
              <a:gd name="connsiteX25" fmla="*/ 7288318 w 8916078"/>
              <a:gd name="connsiteY25" fmla="*/ 419996 h 6820849"/>
              <a:gd name="connsiteX26" fmla="*/ 7736280 w 8916078"/>
              <a:gd name="connsiteY26" fmla="*/ 1068100 h 6820849"/>
              <a:gd name="connsiteX27" fmla="*/ 8184147 w 8916078"/>
              <a:gd name="connsiteY27" fmla="*/ 2589406 h 6820849"/>
              <a:gd name="connsiteX28" fmla="*/ 7738154 w 8916078"/>
              <a:gd name="connsiteY28" fmla="*/ 3164270 h 6820849"/>
              <a:gd name="connsiteX29" fmla="*/ 7579762 w 8916078"/>
              <a:gd name="connsiteY29" fmla="*/ 4641256 h 6820849"/>
              <a:gd name="connsiteX30" fmla="*/ 8191492 w 8916078"/>
              <a:gd name="connsiteY30" fmla="*/ 5670858 h 6820849"/>
              <a:gd name="connsiteX31" fmla="*/ 8477065 w 8916078"/>
              <a:gd name="connsiteY31" fmla="*/ 6707671 h 6820849"/>
              <a:gd name="connsiteX32" fmla="*/ 8478852 w 8916078"/>
              <a:gd name="connsiteY32" fmla="*/ 6820849 h 6820849"/>
              <a:gd name="connsiteX33" fmla="*/ 0 w 8916078"/>
              <a:gd name="connsiteY33" fmla="*/ 6820849 h 6820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916078" h="6820849">
                <a:moveTo>
                  <a:pt x="8183400" y="3865853"/>
                </a:moveTo>
                <a:cubicBezTo>
                  <a:pt x="8208679" y="3867370"/>
                  <a:pt x="8234181" y="3871443"/>
                  <a:pt x="8259593" y="3878252"/>
                </a:cubicBezTo>
                <a:cubicBezTo>
                  <a:pt x="8462901" y="3932728"/>
                  <a:pt x="8583552" y="4141703"/>
                  <a:pt x="8529076" y="4345010"/>
                </a:cubicBezTo>
                <a:cubicBezTo>
                  <a:pt x="8474600" y="4548317"/>
                  <a:pt x="8265626" y="4668969"/>
                  <a:pt x="8062319" y="4614493"/>
                </a:cubicBezTo>
                <a:cubicBezTo>
                  <a:pt x="7859012" y="4560017"/>
                  <a:pt x="7738360" y="4351042"/>
                  <a:pt x="7792836" y="4147735"/>
                </a:cubicBezTo>
                <a:cubicBezTo>
                  <a:pt x="7840502" y="3969841"/>
                  <a:pt x="8006457" y="3855230"/>
                  <a:pt x="8183400" y="3865853"/>
                </a:cubicBezTo>
                <a:close/>
                <a:moveTo>
                  <a:pt x="8734942" y="2667480"/>
                </a:moveTo>
                <a:cubicBezTo>
                  <a:pt x="8747705" y="2668246"/>
                  <a:pt x="8760581" y="2670303"/>
                  <a:pt x="8773412" y="2673741"/>
                </a:cubicBezTo>
                <a:cubicBezTo>
                  <a:pt x="8876062" y="2701246"/>
                  <a:pt x="8936980" y="2806757"/>
                  <a:pt x="8909474" y="2909407"/>
                </a:cubicBezTo>
                <a:cubicBezTo>
                  <a:pt x="8881969" y="3012057"/>
                  <a:pt x="8776458" y="3072974"/>
                  <a:pt x="8673808" y="3045469"/>
                </a:cubicBezTo>
                <a:cubicBezTo>
                  <a:pt x="8571158" y="3017965"/>
                  <a:pt x="8510241" y="2912452"/>
                  <a:pt x="8537746" y="2809802"/>
                </a:cubicBezTo>
                <a:cubicBezTo>
                  <a:pt x="8558375" y="2732815"/>
                  <a:pt x="8622882" y="2679302"/>
                  <a:pt x="8697151" y="2668961"/>
                </a:cubicBezTo>
                <a:cubicBezTo>
                  <a:pt x="8709529" y="2667237"/>
                  <a:pt x="8722180" y="2666714"/>
                  <a:pt x="8734942" y="2667480"/>
                </a:cubicBezTo>
                <a:close/>
                <a:moveTo>
                  <a:pt x="8776652" y="1"/>
                </a:moveTo>
                <a:lnTo>
                  <a:pt x="8786961" y="42970"/>
                </a:lnTo>
                <a:cubicBezTo>
                  <a:pt x="8794957" y="100392"/>
                  <a:pt x="8791826" y="160330"/>
                  <a:pt x="8775876" y="219853"/>
                </a:cubicBezTo>
                <a:cubicBezTo>
                  <a:pt x="8712079" y="457946"/>
                  <a:pt x="8467349" y="599241"/>
                  <a:pt x="8229255" y="535444"/>
                </a:cubicBezTo>
                <a:cubicBezTo>
                  <a:pt x="8020924" y="479621"/>
                  <a:pt x="7886703" y="285271"/>
                  <a:pt x="7899142" y="78053"/>
                </a:cubicBezTo>
                <a:lnTo>
                  <a:pt x="7911844" y="1"/>
                </a:lnTo>
                <a:close/>
                <a:moveTo>
                  <a:pt x="0" y="0"/>
                </a:moveTo>
                <a:lnTo>
                  <a:pt x="3064542" y="1"/>
                </a:lnTo>
                <a:lnTo>
                  <a:pt x="3626351" y="1"/>
                </a:lnTo>
                <a:lnTo>
                  <a:pt x="6388767" y="1"/>
                </a:lnTo>
                <a:lnTo>
                  <a:pt x="7293415" y="1"/>
                </a:lnTo>
                <a:lnTo>
                  <a:pt x="7285291" y="184997"/>
                </a:lnTo>
                <a:cubicBezTo>
                  <a:pt x="7283933" y="263521"/>
                  <a:pt x="7284806" y="341911"/>
                  <a:pt x="7288318" y="419996"/>
                </a:cubicBezTo>
                <a:cubicBezTo>
                  <a:pt x="7301507" y="709488"/>
                  <a:pt x="7530168" y="891535"/>
                  <a:pt x="7736280" y="1068100"/>
                </a:cubicBezTo>
                <a:cubicBezTo>
                  <a:pt x="8250069" y="1508062"/>
                  <a:pt x="8424916" y="2032159"/>
                  <a:pt x="8184147" y="2589406"/>
                </a:cubicBezTo>
                <a:cubicBezTo>
                  <a:pt x="8090773" y="2805524"/>
                  <a:pt x="7909218" y="2993264"/>
                  <a:pt x="7738154" y="3164270"/>
                </a:cubicBezTo>
                <a:cubicBezTo>
                  <a:pt x="7279360" y="3622745"/>
                  <a:pt x="7298159" y="4154456"/>
                  <a:pt x="7579762" y="4641256"/>
                </a:cubicBezTo>
                <a:cubicBezTo>
                  <a:pt x="7780382" y="4986833"/>
                  <a:pt x="8020938" y="5311557"/>
                  <a:pt x="8191492" y="5670858"/>
                </a:cubicBezTo>
                <a:cubicBezTo>
                  <a:pt x="8357544" y="6019043"/>
                  <a:pt x="8456063" y="6366409"/>
                  <a:pt x="8477065" y="6707671"/>
                </a:cubicBezTo>
                <a:lnTo>
                  <a:pt x="8478852" y="6820849"/>
                </a:lnTo>
                <a:lnTo>
                  <a:pt x="0" y="682084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F808B22-ECA0-6C7E-E56A-68E437140D05}"/>
              </a:ext>
            </a:extLst>
          </p:cNvPr>
          <p:cNvSpPr>
            <a:spLocks noGrp="1"/>
          </p:cNvSpPr>
          <p:nvPr>
            <p:ph type="title"/>
          </p:nvPr>
        </p:nvSpPr>
        <p:spPr>
          <a:xfrm>
            <a:off x="306324" y="-148997"/>
            <a:ext cx="11576304" cy="999555"/>
          </a:xfrm>
        </p:spPr>
        <p:txBody>
          <a:bodyPr vert="horz" lIns="91440" tIns="45720" rIns="91440" bIns="45720" rtlCol="0" anchor="b">
            <a:normAutofit/>
          </a:bodyPr>
          <a:lstStyle/>
          <a:p>
            <a:pPr algn="ctr"/>
            <a:r>
              <a:rPr lang="cy-GB" sz="5400" dirty="0"/>
              <a:t>Cyflwyniad</a:t>
            </a:r>
            <a:r>
              <a:rPr lang="en-US" sz="5400" dirty="0"/>
              <a:t> </a:t>
            </a:r>
          </a:p>
        </p:txBody>
      </p:sp>
      <p:sp>
        <p:nvSpPr>
          <p:cNvPr id="3" name="TextBox 2">
            <a:extLst>
              <a:ext uri="{FF2B5EF4-FFF2-40B4-BE49-F238E27FC236}">
                <a16:creationId xmlns:a16="http://schemas.microsoft.com/office/drawing/2014/main" id="{968211F3-0226-B358-27A0-6ACF18C349B9}"/>
              </a:ext>
            </a:extLst>
          </p:cNvPr>
          <p:cNvSpPr txBox="1"/>
          <p:nvPr/>
        </p:nvSpPr>
        <p:spPr>
          <a:xfrm>
            <a:off x="140825" y="766045"/>
            <a:ext cx="12192001" cy="3539430"/>
          </a:xfrm>
          <a:prstGeom prst="rect">
            <a:avLst/>
          </a:prstGeom>
          <a:noFill/>
        </p:spPr>
        <p:txBody>
          <a:bodyPr wrap="square" rtlCol="0">
            <a:spAutoFit/>
          </a:bodyPr>
          <a:lstStyle/>
          <a:p>
            <a:r>
              <a:rPr lang="cy-GB" sz="1600" dirty="0"/>
              <a:t>Mae'r 1,000 diwrnod cyntaf, o'r cenhedlu hyd at 2 flwydd oed, yn ffenestr tyfiant hollbwysig a datblygiad (Karakochuk </a:t>
            </a:r>
            <a:r>
              <a:rPr lang="cy-GB" sz="1600" i="1" dirty="0"/>
              <a:t>et al. </a:t>
            </a:r>
            <a:r>
              <a:rPr lang="cy-GB" sz="1600" dirty="0"/>
              <a:t>2018, t.15). Mae’r 1,000 o Ddiwrnodau Cyntaf yn cyfeirio at y cyfnod sy’n dechrau gyda chynllunio beichiogrwydd ac sy’n mynd hyd at pan fydd y plentyn yn cyrraedd ei phen-blwydd yn ddwy oed. Mae pob diwrnod o'r daith hon yn arbennig ac yn dylanwadu ar y ffordd y mae'n datblygu, yn tyfu ac yn dysgu - nid yn unig nawr, ond am ei bywyd cyfan (National Health Mission, 2018).  Cytunaf Australian Goverment (2024) mae'r 1,000 o ddiwrnodau cyntaf yn cyfeirio at fywyd plentyn o'r eiliad y mae'n cael ei genhedlu nes iddo gyrraedd 2 flwydd oed (24 mis). Gall profiadau babi yn ei 1,000 diwrnod cyntaf o fywyd gael effaith gydol oes ar eu hiechyd a'u lles. Gall straen, trawma, tlodi a thrais a brofir yn ystod y 1,000 diwrnod cyntaf gael effeithiau andwyol hirdymor ar iechyd babi. Mae'n bwysig rhoi maeth, diogelwch a sicrwydd da i'ch babi ac amgylchedd cartrefol cariadus, yn enwedig yn ystod y 1,000 diwrnod cyntaf. Mae (</a:t>
            </a:r>
            <a:r>
              <a:rPr lang="cy-GB" sz="1600" i="1" dirty="0"/>
              <a:t>The first 1,000 Days Programme ,</a:t>
            </a:r>
            <a:r>
              <a:rPr lang="cy-GB" sz="1600" dirty="0"/>
              <a:t>2024) yn dweud bod yr profiadau cynnar, yr cariad , yr sylw mae babies yn derbyn yn creu y siap o’i datblygiad ei fywyd. Mae’r 1,000 diwrnodau cyntaf yn helpu problemau codi, gwella canlyniadau a lleihau anghrydraddoldebau (</a:t>
            </a:r>
            <a:r>
              <a:rPr lang="cy-GB" sz="1600" i="1" dirty="0"/>
              <a:t>The First 1000 Days Programme, </a:t>
            </a:r>
            <a:r>
              <a:rPr lang="cy-GB" sz="1600" dirty="0"/>
              <a:t>2024) . Mae’r 1,000 diwrnod cyntaf mor bwysig gan bod yr  ymennydd datblygol plentyn yn tyfu ac yn datblygu trwy gydol y 1,000 o ddiwrnodau cyntaf. Dyma hefyd y cyfnod pan osodir y sylfeini ar gyfer eu hiechyd hirdymor . Gall ymennydd plant greu 1,000 o gysylltiadau niwral newydd bob eiliad trwy gydol yr amser hwn ( National Libary of Medicine, 2022) . Mae hefyd yn cael effaith gydol oes ar iechyd meddwl ac emosiynnol yr plentyn.</a:t>
            </a:r>
          </a:p>
        </p:txBody>
      </p:sp>
      <p:pic>
        <p:nvPicPr>
          <p:cNvPr id="1028" name="Picture 4">
            <a:extLst>
              <a:ext uri="{FF2B5EF4-FFF2-40B4-BE49-F238E27FC236}">
                <a16:creationId xmlns:a16="http://schemas.microsoft.com/office/drawing/2014/main" id="{F7BA9946-0110-62F9-8AF1-F66C99EE8C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004567">
            <a:off x="157997" y="4491476"/>
            <a:ext cx="3393103" cy="174015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1D9C05C-B293-3566-A70D-4C292EDD9416}"/>
              </a:ext>
            </a:extLst>
          </p:cNvPr>
          <p:cNvSpPr txBox="1"/>
          <p:nvPr/>
        </p:nvSpPr>
        <p:spPr>
          <a:xfrm>
            <a:off x="48737" y="6552710"/>
            <a:ext cx="2565400" cy="307777"/>
          </a:xfrm>
          <a:prstGeom prst="rect">
            <a:avLst/>
          </a:prstGeom>
          <a:noFill/>
        </p:spPr>
        <p:txBody>
          <a:bodyPr wrap="square" rtlCol="0">
            <a:spAutoFit/>
          </a:bodyPr>
          <a:lstStyle/>
          <a:p>
            <a:r>
              <a:rPr lang="cy-GB" sz="1400" dirty="0"/>
              <a:t>(Ffynhonnell,IDSMED,2019)</a:t>
            </a:r>
          </a:p>
        </p:txBody>
      </p:sp>
      <p:pic>
        <p:nvPicPr>
          <p:cNvPr id="1030" name="Picture 6">
            <a:extLst>
              <a:ext uri="{FF2B5EF4-FFF2-40B4-BE49-F238E27FC236}">
                <a16:creationId xmlns:a16="http://schemas.microsoft.com/office/drawing/2014/main" id="{DBCCE101-3A62-0EEF-FD26-019CE046D14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68928" y="4404107"/>
            <a:ext cx="4172226" cy="21153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786FCE-711C-A5DB-22BA-9AC77F526A71}"/>
              </a:ext>
            </a:extLst>
          </p:cNvPr>
          <p:cNvSpPr txBox="1"/>
          <p:nvPr/>
        </p:nvSpPr>
        <p:spPr>
          <a:xfrm>
            <a:off x="4512589" y="6534843"/>
            <a:ext cx="3448472" cy="307777"/>
          </a:xfrm>
          <a:prstGeom prst="rect">
            <a:avLst/>
          </a:prstGeom>
          <a:noFill/>
        </p:spPr>
        <p:txBody>
          <a:bodyPr wrap="square" rtlCol="0">
            <a:spAutoFit/>
          </a:bodyPr>
          <a:lstStyle/>
          <a:p>
            <a:r>
              <a:rPr lang="cy-GB" sz="1400" dirty="0"/>
              <a:t>(Ffynhonnell, Danone Nutricia,2024)</a:t>
            </a:r>
          </a:p>
        </p:txBody>
      </p:sp>
      <p:pic>
        <p:nvPicPr>
          <p:cNvPr id="17" name="Picture 16" descr="A screenshot of a baby's schedule&#10;&#10;Description automatically generated">
            <a:extLst>
              <a:ext uri="{FF2B5EF4-FFF2-40B4-BE49-F238E27FC236}">
                <a16:creationId xmlns:a16="http://schemas.microsoft.com/office/drawing/2014/main" id="{1864F5A7-105A-97B9-71BC-5EA7930608BC}"/>
              </a:ext>
            </a:extLst>
          </p:cNvPr>
          <p:cNvPicPr>
            <a:picLocks noChangeAspect="1"/>
          </p:cNvPicPr>
          <p:nvPr/>
        </p:nvPicPr>
        <p:blipFill rotWithShape="1">
          <a:blip r:embed="rId5"/>
          <a:srcRect l="12256" t="19294" r="9783"/>
          <a:stretch/>
        </p:blipFill>
        <p:spPr>
          <a:xfrm rot="491562">
            <a:off x="8578372" y="4472736"/>
            <a:ext cx="3469449" cy="2244771"/>
          </a:xfrm>
          <a:prstGeom prst="rect">
            <a:avLst/>
          </a:prstGeom>
        </p:spPr>
      </p:pic>
      <p:sp>
        <p:nvSpPr>
          <p:cNvPr id="18" name="TextBox 17">
            <a:extLst>
              <a:ext uri="{FF2B5EF4-FFF2-40B4-BE49-F238E27FC236}">
                <a16:creationId xmlns:a16="http://schemas.microsoft.com/office/drawing/2014/main" id="{F7FB98DA-5A38-39BF-409C-AA40C557AEFA}"/>
              </a:ext>
            </a:extLst>
          </p:cNvPr>
          <p:cNvSpPr txBox="1"/>
          <p:nvPr/>
        </p:nvSpPr>
        <p:spPr>
          <a:xfrm>
            <a:off x="8466504" y="6613435"/>
            <a:ext cx="2639989" cy="276999"/>
          </a:xfrm>
          <a:prstGeom prst="rect">
            <a:avLst/>
          </a:prstGeom>
          <a:noFill/>
        </p:spPr>
        <p:txBody>
          <a:bodyPr wrap="square" rtlCol="0">
            <a:spAutoFit/>
          </a:bodyPr>
          <a:lstStyle/>
          <a:p>
            <a:r>
              <a:rPr lang="cy-GB" sz="1200" dirty="0"/>
              <a:t>(Ffynhonnell,First 1000 days,2024)</a:t>
            </a:r>
          </a:p>
        </p:txBody>
      </p:sp>
    </p:spTree>
    <p:extLst>
      <p:ext uri="{BB962C8B-B14F-4D97-AF65-F5344CB8AC3E}">
        <p14:creationId xmlns:p14="http://schemas.microsoft.com/office/powerpoint/2010/main" val="17178573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DF9F8-3EF6-5FA6-DF35-567F5661E365}"/>
              </a:ext>
            </a:extLst>
          </p:cNvPr>
          <p:cNvSpPr>
            <a:spLocks noGrp="1"/>
          </p:cNvSpPr>
          <p:nvPr>
            <p:ph type="title"/>
          </p:nvPr>
        </p:nvSpPr>
        <p:spPr>
          <a:xfrm>
            <a:off x="50800" y="113285"/>
            <a:ext cx="5715000" cy="775716"/>
          </a:xfrm>
        </p:spPr>
        <p:txBody>
          <a:bodyPr/>
          <a:lstStyle/>
          <a:p>
            <a:r>
              <a:rPr lang="cy-GB" dirty="0"/>
              <a:t>Cyfrifoldebau gofalu </a:t>
            </a:r>
          </a:p>
        </p:txBody>
      </p:sp>
      <p:pic>
        <p:nvPicPr>
          <p:cNvPr id="2050" name="Picture 2" descr="Child development – Why the first 1,000 days of children’s lives matter most">
            <a:extLst>
              <a:ext uri="{FF2B5EF4-FFF2-40B4-BE49-F238E27FC236}">
                <a16:creationId xmlns:a16="http://schemas.microsoft.com/office/drawing/2014/main" id="{E16E4C71-55DF-A0D1-8C2C-3192E3B65E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69400" y="70541"/>
            <a:ext cx="2971800" cy="219347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EAB5D4F-7803-E3E1-87E3-8220DA640115}"/>
              </a:ext>
            </a:extLst>
          </p:cNvPr>
          <p:cNvSpPr txBox="1"/>
          <p:nvPr/>
        </p:nvSpPr>
        <p:spPr>
          <a:xfrm>
            <a:off x="8191500" y="2217300"/>
            <a:ext cx="4000500" cy="369332"/>
          </a:xfrm>
          <a:prstGeom prst="rect">
            <a:avLst/>
          </a:prstGeom>
          <a:noFill/>
        </p:spPr>
        <p:txBody>
          <a:bodyPr wrap="square" rtlCol="0">
            <a:spAutoFit/>
          </a:bodyPr>
          <a:lstStyle/>
          <a:p>
            <a:r>
              <a:rPr lang="cy-GB" dirty="0"/>
              <a:t>(Ffynhonnell,Teach Early Years,2024) </a:t>
            </a:r>
          </a:p>
        </p:txBody>
      </p:sp>
      <p:sp>
        <p:nvSpPr>
          <p:cNvPr id="7" name="TextBox 6">
            <a:extLst>
              <a:ext uri="{FF2B5EF4-FFF2-40B4-BE49-F238E27FC236}">
                <a16:creationId xmlns:a16="http://schemas.microsoft.com/office/drawing/2014/main" id="{74EB9938-CE62-571E-5791-8CFEAD343A15}"/>
              </a:ext>
            </a:extLst>
          </p:cNvPr>
          <p:cNvSpPr txBox="1"/>
          <p:nvPr/>
        </p:nvSpPr>
        <p:spPr>
          <a:xfrm>
            <a:off x="0" y="1207883"/>
            <a:ext cx="7073900" cy="5016758"/>
          </a:xfrm>
          <a:prstGeom prst="rect">
            <a:avLst/>
          </a:prstGeom>
          <a:noFill/>
        </p:spPr>
        <p:txBody>
          <a:bodyPr wrap="square" rtlCol="0">
            <a:spAutoFit/>
          </a:bodyPr>
          <a:lstStyle/>
          <a:p>
            <a:r>
              <a:rPr lang="cy-GB" sz="1600" dirty="0"/>
              <a:t>Mae gofal eithriadol yn gwneud yn siwr bod yn oedolion yn galluogi’r plentyn datblygu pan maen nhw’n barod. Mae’n bwysig i rhieni creu amgylchedd agored,hapus a cyhyrddus i plant felly mae nhw yn cael profiad o gwneud profiadau gwahanol. Mae’n bwysig bod ar gael ,amyneddgar  ac rhoi llawer o weithgareddau i helpu datblygid babanod gall hyn wedyn helpu’r plant gweld beth yw ei heriau a dirddordebau. Mae gofal eithriadol yn bwysig gan mae yn helpu plant ddatblygu a dysgu yn lle positif a diogel lle mae nhw’n teimlo’n hapus,cyfforddus a diogel. Mae hefyd yn bwysig gan mae yn datblygu sgiliau cymdeithasol,yr ymenydd ac adeiladu hyder plant . Cytunaf Linked in (2024) bod cyfrifoldebau gofal yn codi hyder: pan fydd plant yn cael gofal eithriadol, maen nhw'n teimlo'n dda amdanyn nhw eu hunain. Cyfeillgarwch a Sgiliau Cymdeithasol: gall plant wneud ffrindiau newydd mewn gofal dydd. Dysgu sut i chwarae a rhannu ag eraill. Mae gofal eithriadol yn eu helpu i adeiladu'r sgiliau cymdeithasol pwysig hyn. Mae cyfrifoldeb bwysig ar staff i deall babis ac gwybod sut i ymateb iddo nhw mewn ffordd cywir. Mae yn bwysig i’r staff cael hyfforddiant hefyd iddo nhw gwybod sut i ymateb yn cywir i babanod. Mae hefyd dim ond angen rhoi amser i babanod ond hefyd i’r teuluoedd i cynnig help ac genogi nhw. Mae ymchwil hefyd yn dangos bod gofal eithriadol yn well i’r plentyn wrth i’n tyfu yn hyn.</a:t>
            </a:r>
          </a:p>
        </p:txBody>
      </p:sp>
      <p:pic>
        <p:nvPicPr>
          <p:cNvPr id="1026" name="Picture 2" descr="The Importance of Eye Contact for Child Development">
            <a:extLst>
              <a:ext uri="{FF2B5EF4-FFF2-40B4-BE49-F238E27FC236}">
                <a16:creationId xmlns:a16="http://schemas.microsoft.com/office/drawing/2014/main" id="{4F84CFCB-BEA9-BEBF-F196-29A8EAD13B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8105" y="5274005"/>
            <a:ext cx="2403924" cy="158134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9A9D8ED-DA3C-8C86-EF05-9DA47B646175}"/>
              </a:ext>
            </a:extLst>
          </p:cNvPr>
          <p:cNvSpPr txBox="1"/>
          <p:nvPr/>
        </p:nvSpPr>
        <p:spPr>
          <a:xfrm>
            <a:off x="6818923" y="4677075"/>
            <a:ext cx="2678003" cy="646331"/>
          </a:xfrm>
          <a:prstGeom prst="rect">
            <a:avLst/>
          </a:prstGeom>
          <a:noFill/>
        </p:spPr>
        <p:txBody>
          <a:bodyPr wrap="square" rtlCol="0">
            <a:spAutoFit/>
          </a:bodyPr>
          <a:lstStyle/>
          <a:p>
            <a:r>
              <a:rPr lang="cy-GB" dirty="0"/>
              <a:t>(Ffynhonnell, All about vision, 2023)</a:t>
            </a:r>
          </a:p>
        </p:txBody>
      </p:sp>
      <p:pic>
        <p:nvPicPr>
          <p:cNvPr id="1028" name="Picture 4" descr="7 amazing reasons you should take your baby to music classes - Today's  Parent">
            <a:extLst>
              <a:ext uri="{FF2B5EF4-FFF2-40B4-BE49-F238E27FC236}">
                <a16:creationId xmlns:a16="http://schemas.microsoft.com/office/drawing/2014/main" id="{7BDC136B-FC61-F943-E25F-19578B2F655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83540" y="2707127"/>
            <a:ext cx="2513386" cy="141587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7C2D1A3-5203-9FE8-B92A-B8DCDF4A6188}"/>
              </a:ext>
            </a:extLst>
          </p:cNvPr>
          <p:cNvSpPr txBox="1"/>
          <p:nvPr/>
        </p:nvSpPr>
        <p:spPr>
          <a:xfrm>
            <a:off x="6888105" y="4123001"/>
            <a:ext cx="3303645" cy="646331"/>
          </a:xfrm>
          <a:prstGeom prst="rect">
            <a:avLst/>
          </a:prstGeom>
          <a:noFill/>
        </p:spPr>
        <p:txBody>
          <a:bodyPr wrap="square" rtlCol="0">
            <a:spAutoFit/>
          </a:bodyPr>
          <a:lstStyle/>
          <a:p>
            <a:r>
              <a:rPr lang="cy-GB" dirty="0"/>
              <a:t>(Ffynhonnell, Today’s Parents,2018)</a:t>
            </a:r>
          </a:p>
        </p:txBody>
      </p:sp>
      <p:sp>
        <p:nvSpPr>
          <p:cNvPr id="8" name="TextBox 7">
            <a:extLst>
              <a:ext uri="{FF2B5EF4-FFF2-40B4-BE49-F238E27FC236}">
                <a16:creationId xmlns:a16="http://schemas.microsoft.com/office/drawing/2014/main" id="{C35DA2A9-1E46-7836-D4F4-0E305EA3624C}"/>
              </a:ext>
            </a:extLst>
          </p:cNvPr>
          <p:cNvSpPr txBox="1"/>
          <p:nvPr/>
        </p:nvSpPr>
        <p:spPr>
          <a:xfrm>
            <a:off x="9592361" y="2507250"/>
            <a:ext cx="2483853" cy="4308872"/>
          </a:xfrm>
          <a:prstGeom prst="rect">
            <a:avLst/>
          </a:prstGeom>
          <a:noFill/>
        </p:spPr>
        <p:txBody>
          <a:bodyPr wrap="square" rtlCol="0">
            <a:spAutoFit/>
          </a:bodyPr>
          <a:lstStyle/>
          <a:p>
            <a:pPr algn="ctr"/>
            <a:r>
              <a:rPr lang="cy-GB" u="sng" dirty="0"/>
              <a:t>Serve and Return</a:t>
            </a:r>
          </a:p>
          <a:p>
            <a:r>
              <a:rPr lang="cy-GB" sz="1600" dirty="0"/>
              <a:t>Mae gofal eithriadol yn well i’r plentyn wrth dyfu yn hyn.  Mae gofal yn bwysig oherwydd mae yn effeithio ar datblygiad yr ymenydd oherwydd mae babanod yn ymateb i lleisiau a’n hagosrwydd . Mae nhw’n gwneud cyswllt llygaid gyda pobl mae nhw yn saf gyda . Mae nhw yn creu mynegiant wyneb trwy gwenu i oedolion sydd gwneud nhw’n hapus. </a:t>
            </a:r>
          </a:p>
        </p:txBody>
      </p:sp>
    </p:spTree>
    <p:extLst>
      <p:ext uri="{BB962C8B-B14F-4D97-AF65-F5344CB8AC3E}">
        <p14:creationId xmlns:p14="http://schemas.microsoft.com/office/powerpoint/2010/main" val="20198125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07FBF-09E8-32B7-A10A-D8A8F38C750A}"/>
              </a:ext>
            </a:extLst>
          </p:cNvPr>
          <p:cNvSpPr>
            <a:spLocks noGrp="1"/>
          </p:cNvSpPr>
          <p:nvPr>
            <p:ph type="title"/>
          </p:nvPr>
        </p:nvSpPr>
        <p:spPr>
          <a:xfrm>
            <a:off x="0" y="0"/>
            <a:ext cx="7398774" cy="806715"/>
          </a:xfrm>
        </p:spPr>
        <p:txBody>
          <a:bodyPr/>
          <a:lstStyle/>
          <a:p>
            <a:r>
              <a:rPr lang="cy-GB" dirty="0"/>
              <a:t>Partneriaethau proffesiynol</a:t>
            </a:r>
          </a:p>
        </p:txBody>
      </p:sp>
      <p:pic>
        <p:nvPicPr>
          <p:cNvPr id="6146" name="Picture 2" descr="Kids Vector Characters Collection isolated on white background, professions for kids, children profession, different people professions characters set, kids profession, different professions - 57841091">
            <a:extLst>
              <a:ext uri="{FF2B5EF4-FFF2-40B4-BE49-F238E27FC236}">
                <a16:creationId xmlns:a16="http://schemas.microsoft.com/office/drawing/2014/main" id="{3E67FF2A-6346-F582-C3E5-D7543FBF8E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8111" y="991379"/>
            <a:ext cx="3423888" cy="39987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B4A6F62-3F6E-32F6-7599-969A24C6BC44}"/>
              </a:ext>
            </a:extLst>
          </p:cNvPr>
          <p:cNvSpPr txBox="1"/>
          <p:nvPr/>
        </p:nvSpPr>
        <p:spPr>
          <a:xfrm>
            <a:off x="9126215" y="5089322"/>
            <a:ext cx="3423888" cy="369332"/>
          </a:xfrm>
          <a:prstGeom prst="rect">
            <a:avLst/>
          </a:prstGeom>
          <a:noFill/>
        </p:spPr>
        <p:txBody>
          <a:bodyPr wrap="square" rtlCol="0">
            <a:spAutoFit/>
          </a:bodyPr>
          <a:lstStyle/>
          <a:p>
            <a:r>
              <a:rPr lang="cy-GB" dirty="0"/>
              <a:t>(Ffynhonnell, 123RF,2024)</a:t>
            </a:r>
          </a:p>
        </p:txBody>
      </p:sp>
      <p:pic>
        <p:nvPicPr>
          <p:cNvPr id="2050" name="Picture 2" descr="Health Visitors :: Healthier Together">
            <a:extLst>
              <a:ext uri="{FF2B5EF4-FFF2-40B4-BE49-F238E27FC236}">
                <a16:creationId xmlns:a16="http://schemas.microsoft.com/office/drawing/2014/main" id="{D170278B-0D0A-0A50-4F2A-1461A6D972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8607" y="806714"/>
            <a:ext cx="4377323" cy="240133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98C8318-251A-BDE4-E98C-42DAA59025F0}"/>
              </a:ext>
            </a:extLst>
          </p:cNvPr>
          <p:cNvSpPr txBox="1"/>
          <p:nvPr/>
        </p:nvSpPr>
        <p:spPr>
          <a:xfrm>
            <a:off x="0" y="806713"/>
            <a:ext cx="3048000" cy="369332"/>
          </a:xfrm>
          <a:prstGeom prst="rect">
            <a:avLst/>
          </a:prstGeom>
          <a:noFill/>
        </p:spPr>
        <p:txBody>
          <a:bodyPr wrap="square" rtlCol="0">
            <a:spAutoFit/>
          </a:bodyPr>
          <a:lstStyle/>
          <a:p>
            <a:r>
              <a:rPr lang="cy-GB" dirty="0"/>
              <a:t>(Ffynhonnell,Nhs,2024)</a:t>
            </a:r>
          </a:p>
        </p:txBody>
      </p:sp>
      <p:sp>
        <p:nvSpPr>
          <p:cNvPr id="5" name="TextBox 4">
            <a:extLst>
              <a:ext uri="{FF2B5EF4-FFF2-40B4-BE49-F238E27FC236}">
                <a16:creationId xmlns:a16="http://schemas.microsoft.com/office/drawing/2014/main" id="{1A231A7F-5528-465F-3363-8317F0926248}"/>
              </a:ext>
            </a:extLst>
          </p:cNvPr>
          <p:cNvSpPr txBox="1"/>
          <p:nvPr/>
        </p:nvSpPr>
        <p:spPr>
          <a:xfrm>
            <a:off x="1" y="3208047"/>
            <a:ext cx="4914900" cy="3939540"/>
          </a:xfrm>
          <a:prstGeom prst="rect">
            <a:avLst/>
          </a:prstGeom>
          <a:noFill/>
        </p:spPr>
        <p:txBody>
          <a:bodyPr wrap="square" rtlCol="0">
            <a:spAutoFit/>
          </a:bodyPr>
          <a:lstStyle/>
          <a:p>
            <a:r>
              <a:rPr lang="cy-GB" u="sng" dirty="0"/>
              <a:t>Ymwelwyr iechyd</a:t>
            </a:r>
          </a:p>
          <a:p>
            <a:endParaRPr lang="cy-GB" u="sng" dirty="0"/>
          </a:p>
          <a:p>
            <a:r>
              <a:rPr lang="cy-GB" sz="1400" dirty="0"/>
              <a:t>Mae'n cynnwys gallu'r rhieni i ddiwallu anghenion eu babanod, effaith a dylanwad amgylchiadau teuluol, cymunedol ac amgylcheddol ehangach. Mae'r cyfnod hwn yn gyfle pwysig i hybu iechyd, atal ac ymyrryd yn gynnar.  Mae ymwelwyr iechyd yn darparu cymorth a chyngor ar gyfer cychwyn a hyd bwydo ar y fron, bwydo babanod a bwyta'n iach i blant ifanc asesu anghenion twf a datblygiad plant darparu adolygiadau iechyd i asesu anghenion twf a datblygiad plant, gan gynnwys yr adolygiad iechyd dwy flynedd a bod yn barod ar gyfer yr ysgol (Nhs,2024) . Mae Nhs (2024) yn dweud bod ymwelwyr iechyd hefyd yn hyrwyddo’r dechrau gorau mewn lleferydd, iaith a chyfathrebu gan gynnwys nodi angen a chymorth ychwanegol i fod yn barod i ddysgu. </a:t>
            </a:r>
          </a:p>
          <a:p>
            <a:endParaRPr lang="cy-GB" dirty="0"/>
          </a:p>
        </p:txBody>
      </p:sp>
      <p:pic>
        <p:nvPicPr>
          <p:cNvPr id="1026" name="Picture 2" descr="Clipart - image of midwives day | Midwife, Midwifery, Labor nurse">
            <a:extLst>
              <a:ext uri="{FF2B5EF4-FFF2-40B4-BE49-F238E27FC236}">
                <a16:creationId xmlns:a16="http://schemas.microsoft.com/office/drawing/2014/main" id="{E32CB611-B07D-1417-201D-D46B6C369EC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5915" y="4126437"/>
            <a:ext cx="2438805" cy="273156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7AEF80E-6DE6-EB60-1801-F5776E9C134C}"/>
              </a:ext>
            </a:extLst>
          </p:cNvPr>
          <p:cNvSpPr txBox="1"/>
          <p:nvPr/>
        </p:nvSpPr>
        <p:spPr>
          <a:xfrm>
            <a:off x="4678837" y="926453"/>
            <a:ext cx="4091130" cy="3447098"/>
          </a:xfrm>
          <a:prstGeom prst="rect">
            <a:avLst/>
          </a:prstGeom>
          <a:noFill/>
        </p:spPr>
        <p:txBody>
          <a:bodyPr wrap="square" rtlCol="0">
            <a:spAutoFit/>
          </a:bodyPr>
          <a:lstStyle/>
          <a:p>
            <a:r>
              <a:rPr lang="cy-GB" u="sng" dirty="0"/>
              <a:t>Bydwragedd</a:t>
            </a:r>
          </a:p>
          <a:p>
            <a:endParaRPr lang="cy-GB" u="sng" dirty="0"/>
          </a:p>
          <a:p>
            <a:r>
              <a:rPr lang="cy-GB" sz="1400" dirty="0"/>
              <a:t>Mae bydwragedd yn darparu gofal cyn geni llawn, gan gynnwys dosbarthiadau magu plant, archwiliadau clinigol a sgrinio. nodi beichiogrwydd risg uchel. monitro menywod a'u cefnogi yn ystod y cyfnod esgor a'r broses eni. dysgu mamau newydd a mamau beichiog sut i fwydo eu babanod, gofalu amdanynt ac ymdrochi (Nhs,2024). Mae bydwraig yno hefyd i'ch helpu chi a'ch teulu gyda chynghori iechyd, addysg cyn geni, a'ch helpu i baratoi ar gyfer bod yn rhiant. Gellir hefyd ymdrin â phynciau fel iechyd menywod, iechyd rhywiol neu atgenhedlol, a gofal plant (Pampers,2020).</a:t>
            </a:r>
          </a:p>
        </p:txBody>
      </p:sp>
    </p:spTree>
    <p:extLst>
      <p:ext uri="{BB962C8B-B14F-4D97-AF65-F5344CB8AC3E}">
        <p14:creationId xmlns:p14="http://schemas.microsoft.com/office/powerpoint/2010/main" val="2060844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2E26C-59F4-8B0D-F061-CA1A9B9EE3ED}"/>
              </a:ext>
            </a:extLst>
          </p:cNvPr>
          <p:cNvSpPr>
            <a:spLocks noGrp="1"/>
          </p:cNvSpPr>
          <p:nvPr>
            <p:ph type="title"/>
          </p:nvPr>
        </p:nvSpPr>
        <p:spPr>
          <a:xfrm>
            <a:off x="0" y="-277586"/>
            <a:ext cx="7260771" cy="1099576"/>
          </a:xfrm>
        </p:spPr>
        <p:txBody>
          <a:bodyPr/>
          <a:lstStyle/>
          <a:p>
            <a:r>
              <a:rPr lang="cy-GB"/>
              <a:t>Partneriaethau proffesiynol</a:t>
            </a:r>
            <a:endParaRPr lang="cy-GB" dirty="0"/>
          </a:p>
        </p:txBody>
      </p:sp>
      <p:pic>
        <p:nvPicPr>
          <p:cNvPr id="2050" name="Picture 2" descr="The Partnership Cycle">
            <a:extLst>
              <a:ext uri="{FF2B5EF4-FFF2-40B4-BE49-F238E27FC236}">
                <a16:creationId xmlns:a16="http://schemas.microsoft.com/office/drawing/2014/main" id="{C8729C89-57CB-F3EC-B497-656D0704B3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21990"/>
            <a:ext cx="3727284" cy="280851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3E39CCA-CBD5-FD2A-CEC3-B242C150D738}"/>
              </a:ext>
            </a:extLst>
          </p:cNvPr>
          <p:cNvSpPr txBox="1"/>
          <p:nvPr/>
        </p:nvSpPr>
        <p:spPr>
          <a:xfrm>
            <a:off x="5045529" y="669472"/>
            <a:ext cx="6857999" cy="5324535"/>
          </a:xfrm>
          <a:prstGeom prst="rect">
            <a:avLst/>
          </a:prstGeom>
          <a:noFill/>
        </p:spPr>
        <p:txBody>
          <a:bodyPr wrap="square" rtlCol="0">
            <a:spAutoFit/>
          </a:bodyPr>
          <a:lstStyle/>
          <a:p>
            <a:pPr algn="ctr"/>
            <a:r>
              <a:rPr lang="cy-GB" u="sng" dirty="0"/>
              <a:t>Pwysigrwydd partneriaeth </a:t>
            </a:r>
          </a:p>
          <a:p>
            <a:pPr algn="ctr"/>
            <a:endParaRPr lang="cy-GB" u="sng" dirty="0"/>
          </a:p>
          <a:p>
            <a:r>
              <a:rPr lang="cy-GB" sz="1600" dirty="0"/>
              <a:t>Dyweda Public Engagement (2024) bod manteision sy'n deillio o weithio mewn partneriaeth gynnwys cynhyrchu syniadau neu ddatblygu cynnwys; cynllunio gweithgareddau ymgysylltu; mynediad i ofodau, adnoddau neu rwydweithiau; rhannu sgiliau a gwybodaeth; a datblygu perthnasoedd â gwahanol gynulleidfaoedd. Mae gweithio yn partneriaeth bwysig oherwydd mae yn rhoi syniadau i gilydd i rhoi y help possibl i’r babanod yn gynnar felly mae dim problemau wrth iddo nhw tyfu lan. Mae Bronfenbrenner hefyd yn nodi 3 chysyniad hollbwysig sy'n cyfrannu at y fframwaith ar gyfer partneriaethau cryf: 'cyd-ddiddordeb, dwyochredd a gwneud penderfyniadau ar y cyd (Masterclass,2023). Mae'n bwysig iawn i'r plant ein bod yn gweithio mewn partneriaeth â'n gilydd. Mae hyn yn rhoi dilyniant gofal i blant ac yn sicrhau nad ydynt yn mynd yn ddryslyd gyda gwahanol safonau ymddygiad a ffiniau.  Mae Bronfenbrenner hefyd yn dweud bod pan fydd teuluoedd ac addysgwyr yn dod yn fwy ymwybodol o gymhlethdodau'r ffactorau ac yn gwneud ymdrechion bwriadol, maent yn fwy tebygol o greu partneriaeth effeithiol ar gyfer hwyluso dysgu a datblygiad myfyrwyr (Journal of human sciences </a:t>
            </a:r>
          </a:p>
          <a:p>
            <a:r>
              <a:rPr lang="cy-GB" sz="1600" dirty="0"/>
              <a:t>and extension,2022).</a:t>
            </a:r>
          </a:p>
        </p:txBody>
      </p:sp>
      <p:pic>
        <p:nvPicPr>
          <p:cNvPr id="2052" name="Picture 4" descr="Urie Bronfenbrenner">
            <a:extLst>
              <a:ext uri="{FF2B5EF4-FFF2-40B4-BE49-F238E27FC236}">
                <a16:creationId xmlns:a16="http://schemas.microsoft.com/office/drawing/2014/main" id="{B71AB469-CFEF-880A-29BD-2E69A9D254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74679" y="5505984"/>
            <a:ext cx="2228849" cy="125475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E3B97EE-6EA2-1066-0B9D-74196E0F05C5}"/>
              </a:ext>
            </a:extLst>
          </p:cNvPr>
          <p:cNvSpPr txBox="1"/>
          <p:nvPr/>
        </p:nvSpPr>
        <p:spPr>
          <a:xfrm>
            <a:off x="7006319" y="6452966"/>
            <a:ext cx="3782784" cy="307777"/>
          </a:xfrm>
          <a:prstGeom prst="rect">
            <a:avLst/>
          </a:prstGeom>
          <a:noFill/>
        </p:spPr>
        <p:txBody>
          <a:bodyPr wrap="square" rtlCol="0">
            <a:spAutoFit/>
          </a:bodyPr>
          <a:lstStyle/>
          <a:p>
            <a:r>
              <a:rPr lang="cy-GB" sz="1400" dirty="0"/>
              <a:t>(Ffynhonnell,Psicologia,2018)</a:t>
            </a:r>
          </a:p>
        </p:txBody>
      </p:sp>
      <p:pic>
        <p:nvPicPr>
          <p:cNvPr id="6" name="Picture 5" descr="A screenshot of a computer&#10;&#10;Description automatically generated">
            <a:extLst>
              <a:ext uri="{FF2B5EF4-FFF2-40B4-BE49-F238E27FC236}">
                <a16:creationId xmlns:a16="http://schemas.microsoft.com/office/drawing/2014/main" id="{E6D9B9C0-5483-8B2E-8677-D7EFFA89F8F0}"/>
              </a:ext>
            </a:extLst>
          </p:cNvPr>
          <p:cNvPicPr>
            <a:picLocks noChangeAspect="1"/>
          </p:cNvPicPr>
          <p:nvPr/>
        </p:nvPicPr>
        <p:blipFill rotWithShape="1">
          <a:blip r:embed="rId4"/>
          <a:srcRect l="57073" t="17786" r="4062" b="26387"/>
          <a:stretch/>
        </p:blipFill>
        <p:spPr>
          <a:xfrm>
            <a:off x="1402897" y="3587760"/>
            <a:ext cx="3642632" cy="3270240"/>
          </a:xfrm>
          <a:prstGeom prst="rect">
            <a:avLst/>
          </a:prstGeom>
        </p:spPr>
      </p:pic>
    </p:spTree>
    <p:extLst>
      <p:ext uri="{BB962C8B-B14F-4D97-AF65-F5344CB8AC3E}">
        <p14:creationId xmlns:p14="http://schemas.microsoft.com/office/powerpoint/2010/main" val="2108641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93C1A-8273-2215-B099-B78E9711DFDF}"/>
              </a:ext>
            </a:extLst>
          </p:cNvPr>
          <p:cNvSpPr>
            <a:spLocks noGrp="1"/>
          </p:cNvSpPr>
          <p:nvPr>
            <p:ph type="title"/>
          </p:nvPr>
        </p:nvSpPr>
        <p:spPr>
          <a:xfrm>
            <a:off x="0" y="0"/>
            <a:ext cx="2374148" cy="736785"/>
          </a:xfrm>
        </p:spPr>
        <p:txBody>
          <a:bodyPr>
            <a:normAutofit fontScale="90000"/>
          </a:bodyPr>
          <a:lstStyle/>
          <a:p>
            <a:r>
              <a:rPr lang="cy-GB" dirty="0"/>
              <a:t>Heriau </a:t>
            </a:r>
          </a:p>
        </p:txBody>
      </p:sp>
      <p:pic>
        <p:nvPicPr>
          <p:cNvPr id="5122" name="Picture 2" descr="Toddler boy feeding himself">
            <a:extLst>
              <a:ext uri="{FF2B5EF4-FFF2-40B4-BE49-F238E27FC236}">
                <a16:creationId xmlns:a16="http://schemas.microsoft.com/office/drawing/2014/main" id="{A5BD11F7-D520-A9BC-614F-DF651F9A40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136052">
            <a:off x="5879394" y="235298"/>
            <a:ext cx="2589495" cy="1728197"/>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a smiling baby laying on a bed">
            <a:extLst>
              <a:ext uri="{FF2B5EF4-FFF2-40B4-BE49-F238E27FC236}">
                <a16:creationId xmlns:a16="http://schemas.microsoft.com/office/drawing/2014/main" id="{8CD72F65-3280-73D7-14A8-4791DA9572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86308" y="3332885"/>
            <a:ext cx="1671145" cy="2506717"/>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baby under purple blanket">
            <a:extLst>
              <a:ext uri="{FF2B5EF4-FFF2-40B4-BE49-F238E27FC236}">
                <a16:creationId xmlns:a16="http://schemas.microsoft.com/office/drawing/2014/main" id="{77E7E7EE-89BD-4F59-716C-6687BC5D04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459789">
            <a:off x="7903943" y="244221"/>
            <a:ext cx="2751681" cy="183530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2" descr="baby in white knit cap lying on white textile">
            <a:extLst>
              <a:ext uri="{FF2B5EF4-FFF2-40B4-BE49-F238E27FC236}">
                <a16:creationId xmlns:a16="http://schemas.microsoft.com/office/drawing/2014/main" id="{396A4427-18B6-ECFA-AD94-A95CE66E26C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541992">
            <a:off x="10456738" y="150840"/>
            <a:ext cx="1520861" cy="243970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FEC29C9-CF92-6761-83E9-5C3BB69B2D57}"/>
              </a:ext>
            </a:extLst>
          </p:cNvPr>
          <p:cNvSpPr txBox="1"/>
          <p:nvPr/>
        </p:nvSpPr>
        <p:spPr>
          <a:xfrm>
            <a:off x="9528061" y="5843561"/>
            <a:ext cx="4024686" cy="1015663"/>
          </a:xfrm>
          <a:prstGeom prst="rect">
            <a:avLst/>
          </a:prstGeom>
          <a:noFill/>
        </p:spPr>
        <p:txBody>
          <a:bodyPr wrap="square" rtlCol="0">
            <a:spAutoFit/>
          </a:bodyPr>
          <a:lstStyle/>
          <a:p>
            <a:r>
              <a:rPr lang="cy-GB" sz="1400" dirty="0"/>
              <a:t>(Ffynhonnell, unsplash,2022)</a:t>
            </a:r>
          </a:p>
          <a:p>
            <a:r>
              <a:rPr lang="cy-GB" sz="1400" dirty="0"/>
              <a:t>(Ffynhonnell, parents,2023)</a:t>
            </a:r>
          </a:p>
          <a:p>
            <a:r>
              <a:rPr lang="cy-GB" sz="1400" dirty="0"/>
              <a:t>(Ffynhonnell,pinky mckay,2014)</a:t>
            </a:r>
          </a:p>
          <a:p>
            <a:endParaRPr lang="cy-GB" dirty="0"/>
          </a:p>
        </p:txBody>
      </p:sp>
      <p:pic>
        <p:nvPicPr>
          <p:cNvPr id="8" name="Picture 14">
            <a:extLst>
              <a:ext uri="{FF2B5EF4-FFF2-40B4-BE49-F238E27FC236}">
                <a16:creationId xmlns:a16="http://schemas.microsoft.com/office/drawing/2014/main" id="{4848471B-D47A-F76B-1258-ED1BEDDB46B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1047840">
            <a:off x="9473911" y="2133529"/>
            <a:ext cx="2583587" cy="1721315"/>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60D82560-E721-BA4D-BF7F-09DBD95D7F0C}"/>
              </a:ext>
            </a:extLst>
          </p:cNvPr>
          <p:cNvSpPr txBox="1"/>
          <p:nvPr/>
        </p:nvSpPr>
        <p:spPr>
          <a:xfrm>
            <a:off x="54127" y="838925"/>
            <a:ext cx="5879763" cy="2954655"/>
          </a:xfrm>
          <a:prstGeom prst="rect">
            <a:avLst/>
          </a:prstGeom>
          <a:noFill/>
        </p:spPr>
        <p:txBody>
          <a:bodyPr wrap="square" rtlCol="0">
            <a:spAutoFit/>
          </a:bodyPr>
          <a:lstStyle/>
          <a:p>
            <a:r>
              <a:rPr lang="cy-GB" b="1" dirty="0">
                <a:cs typeface="Dreaming Outloud Script Pro" panose="020F0502020204030204" pitchFamily="34" charset="0"/>
              </a:rPr>
              <a:t>Staff gyda dim digon o profiad </a:t>
            </a:r>
            <a:r>
              <a:rPr lang="cy-GB" dirty="0"/>
              <a:t>: </a:t>
            </a:r>
            <a:r>
              <a:rPr lang="cy-GB" sz="1200" dirty="0"/>
              <a:t>Os does dim digon o hyfforddiant gyda staff gall hyn fod yn problem iddo plant sydd gyda anghenion gan bydd yr help sydd angen ddim ar gael gyda nhw. Efallai bydd angen 1 i 1 gyda’r plentyn ac mae dim staff yn gwybod sut i ymateb / delio gyda’r plentyn. Mae gan blant anghenion unigryw, emosiynau, a ffyrdd o ddeall y byd, felly gall fod yn heriol sefydlu ymddiriedaeth a chydberthynas. Yn ogystal, mae angen amynedd, empathi a dealltwriaeth er mwyn mynd i'r afael ag arddulliau dysgu unigol a materion ymddygiad wrth greu amgylchedd cefnogol a chynhwysol. </a:t>
            </a:r>
            <a:r>
              <a:rPr lang="en-GB" sz="1200" b="0" i="0" u="none" strike="noStrike" dirty="0">
                <a:solidFill>
                  <a:srgbClr val="000000"/>
                </a:solidFill>
                <a:effectLst/>
              </a:rPr>
              <a:t>Mae </a:t>
            </a:r>
            <a:r>
              <a:rPr lang="en-GB" sz="1200" b="0" i="0" u="none" strike="noStrike" dirty="0" err="1">
                <a:solidFill>
                  <a:srgbClr val="000000"/>
                </a:solidFill>
                <a:effectLst/>
              </a:rPr>
              <a:t>babi</a:t>
            </a:r>
            <a:r>
              <a:rPr lang="en-GB" sz="1200" b="0" i="0" u="none" strike="noStrike" dirty="0">
                <a:solidFill>
                  <a:srgbClr val="000000"/>
                </a:solidFill>
                <a:effectLst/>
              </a:rPr>
              <a:t> </a:t>
            </a:r>
            <a:r>
              <a:rPr lang="en-GB" sz="1200" b="0" i="0" u="none" strike="noStrike" dirty="0" err="1">
                <a:solidFill>
                  <a:srgbClr val="000000"/>
                </a:solidFill>
                <a:effectLst/>
              </a:rPr>
              <a:t>yn</a:t>
            </a:r>
            <a:r>
              <a:rPr lang="en-GB" sz="1200" b="0" i="0" u="none" strike="noStrike" dirty="0">
                <a:solidFill>
                  <a:srgbClr val="000000"/>
                </a:solidFill>
                <a:effectLst/>
              </a:rPr>
              <a:t> </a:t>
            </a:r>
            <a:r>
              <a:rPr lang="en-GB" sz="1200" b="0" i="0" u="none" strike="noStrike" dirty="0" err="1">
                <a:solidFill>
                  <a:srgbClr val="000000"/>
                </a:solidFill>
                <a:effectLst/>
              </a:rPr>
              <a:t>dibynnu</a:t>
            </a:r>
            <a:r>
              <a:rPr lang="en-GB" sz="1200" b="0" i="0" u="none" strike="noStrike" dirty="0">
                <a:solidFill>
                  <a:srgbClr val="000000"/>
                </a:solidFill>
                <a:effectLst/>
              </a:rPr>
              <a:t> </a:t>
            </a:r>
            <a:r>
              <a:rPr lang="en-GB" sz="1200" b="0" i="0" u="none" strike="noStrike" dirty="0" err="1">
                <a:solidFill>
                  <a:srgbClr val="000000"/>
                </a:solidFill>
                <a:effectLst/>
              </a:rPr>
              <a:t>ar</a:t>
            </a:r>
            <a:r>
              <a:rPr lang="en-GB" sz="1200" b="0" i="0" u="none" strike="noStrike" dirty="0">
                <a:solidFill>
                  <a:srgbClr val="000000"/>
                </a:solidFill>
                <a:effectLst/>
              </a:rPr>
              <a:t> </a:t>
            </a:r>
            <a:r>
              <a:rPr lang="en-GB" sz="1200" b="0" i="0" u="none" strike="noStrike" dirty="0" err="1">
                <a:solidFill>
                  <a:srgbClr val="000000"/>
                </a:solidFill>
                <a:effectLst/>
              </a:rPr>
              <a:t>oedolion</a:t>
            </a:r>
            <a:r>
              <a:rPr lang="en-GB" sz="1200" b="0" i="0" u="none" strike="noStrike" dirty="0">
                <a:solidFill>
                  <a:srgbClr val="000000"/>
                </a:solidFill>
                <a:effectLst/>
              </a:rPr>
              <a:t> felly </a:t>
            </a:r>
            <a:r>
              <a:rPr lang="en-GB" sz="1200" b="0" i="0" u="none" strike="noStrike" dirty="0" err="1">
                <a:solidFill>
                  <a:srgbClr val="000000"/>
                </a:solidFill>
                <a:effectLst/>
              </a:rPr>
              <a:t>mae</a:t>
            </a:r>
            <a:r>
              <a:rPr lang="en-GB" sz="1200" b="0" i="0" u="none" strike="noStrike" dirty="0">
                <a:solidFill>
                  <a:srgbClr val="000000"/>
                </a:solidFill>
                <a:effectLst/>
              </a:rPr>
              <a:t> </a:t>
            </a:r>
            <a:r>
              <a:rPr lang="en-GB" sz="1200" b="0" i="0" u="none" strike="noStrike" dirty="0" err="1">
                <a:solidFill>
                  <a:srgbClr val="000000"/>
                </a:solidFill>
                <a:effectLst/>
              </a:rPr>
              <a:t>angen</a:t>
            </a:r>
            <a:r>
              <a:rPr lang="en-GB" sz="1200" b="0" i="0" u="none" strike="noStrike" dirty="0">
                <a:solidFill>
                  <a:srgbClr val="000000"/>
                </a:solidFill>
                <a:effectLst/>
              </a:rPr>
              <a:t> </a:t>
            </a:r>
            <a:r>
              <a:rPr lang="en-GB" sz="1200" b="0" i="0" u="none" strike="noStrike" dirty="0" err="1">
                <a:solidFill>
                  <a:srgbClr val="000000"/>
                </a:solidFill>
                <a:effectLst/>
              </a:rPr>
              <a:t>i'r</a:t>
            </a:r>
            <a:r>
              <a:rPr lang="en-GB" sz="1200" b="0" i="0" u="none" strike="noStrike" dirty="0">
                <a:solidFill>
                  <a:srgbClr val="000000"/>
                </a:solidFill>
                <a:effectLst/>
              </a:rPr>
              <a:t> </a:t>
            </a:r>
            <a:r>
              <a:rPr lang="en-GB" sz="1200" b="0" i="0" u="none" strike="noStrike" dirty="0" err="1">
                <a:solidFill>
                  <a:srgbClr val="000000"/>
                </a:solidFill>
                <a:effectLst/>
              </a:rPr>
              <a:t>oedolion</a:t>
            </a:r>
            <a:r>
              <a:rPr lang="en-GB" sz="1200" b="0" i="0" u="none" strike="noStrike" dirty="0">
                <a:solidFill>
                  <a:srgbClr val="000000"/>
                </a:solidFill>
                <a:effectLst/>
              </a:rPr>
              <a:t> bod </a:t>
            </a:r>
            <a:r>
              <a:rPr lang="en-GB" sz="1200" b="0" i="0" u="none" strike="noStrike" dirty="0" err="1">
                <a:solidFill>
                  <a:srgbClr val="000000"/>
                </a:solidFill>
                <a:effectLst/>
              </a:rPr>
              <a:t>yn</a:t>
            </a:r>
            <a:r>
              <a:rPr lang="en-GB" sz="1200" b="0" i="0" u="none" strike="noStrike" dirty="0">
                <a:solidFill>
                  <a:srgbClr val="000000"/>
                </a:solidFill>
                <a:effectLst/>
              </a:rPr>
              <a:t> </a:t>
            </a:r>
            <a:r>
              <a:rPr lang="en-GB" sz="1200" b="0" i="0" u="none" strike="noStrike" dirty="0" err="1">
                <a:solidFill>
                  <a:srgbClr val="000000"/>
                </a:solidFill>
                <a:effectLst/>
              </a:rPr>
              <a:t>alluogol</a:t>
            </a:r>
            <a:r>
              <a:rPr lang="en-GB" sz="1200" b="0" i="0" u="none" strike="noStrike" dirty="0">
                <a:solidFill>
                  <a:srgbClr val="000000"/>
                </a:solidFill>
                <a:effectLst/>
              </a:rPr>
              <a:t>  a </a:t>
            </a:r>
            <a:r>
              <a:rPr lang="en-GB" sz="1200" b="0" i="0" u="none" strike="noStrike" dirty="0" err="1">
                <a:solidFill>
                  <a:srgbClr val="000000"/>
                </a:solidFill>
                <a:effectLst/>
              </a:rPr>
              <a:t>cheru</a:t>
            </a:r>
            <a:r>
              <a:rPr lang="en-GB" sz="1200" b="0" i="0" u="none" strike="noStrike" dirty="0">
                <a:solidFill>
                  <a:srgbClr val="000000"/>
                </a:solidFill>
                <a:effectLst/>
              </a:rPr>
              <a:t> </a:t>
            </a:r>
            <a:r>
              <a:rPr lang="en-GB" sz="1200" b="0" i="0" u="none" strike="noStrike" dirty="0" err="1">
                <a:solidFill>
                  <a:srgbClr val="000000"/>
                </a:solidFill>
                <a:effectLst/>
              </a:rPr>
              <a:t>amgylchedd</a:t>
            </a:r>
            <a:r>
              <a:rPr lang="en-GB" sz="1200" b="0" i="0" u="none" strike="noStrike" dirty="0">
                <a:solidFill>
                  <a:srgbClr val="000000"/>
                </a:solidFill>
                <a:effectLst/>
              </a:rPr>
              <a:t> </a:t>
            </a:r>
            <a:r>
              <a:rPr lang="en-GB" sz="1200" b="0" i="0" u="none" strike="noStrike" dirty="0" err="1">
                <a:solidFill>
                  <a:srgbClr val="000000"/>
                </a:solidFill>
                <a:effectLst/>
              </a:rPr>
              <a:t>diddorol</a:t>
            </a:r>
            <a:r>
              <a:rPr lang="en-GB" sz="1200" b="0" i="0" u="none" strike="noStrike" dirty="0">
                <a:solidFill>
                  <a:srgbClr val="000000"/>
                </a:solidFill>
                <a:effectLst/>
              </a:rPr>
              <a:t>, </a:t>
            </a:r>
            <a:r>
              <a:rPr lang="en-GB" sz="1200" b="0" i="0" u="none" strike="noStrike" dirty="0" err="1">
                <a:solidFill>
                  <a:srgbClr val="000000"/>
                </a:solidFill>
                <a:effectLst/>
              </a:rPr>
              <a:t>cariadus</a:t>
            </a:r>
            <a:r>
              <a:rPr lang="en-GB" sz="1200" b="0" i="0" u="none" strike="noStrike" dirty="0">
                <a:solidFill>
                  <a:srgbClr val="000000"/>
                </a:solidFill>
                <a:effectLst/>
              </a:rPr>
              <a:t>. </a:t>
            </a:r>
            <a:r>
              <a:rPr lang="en-GB" sz="1200" b="0" i="0" u="none" strike="noStrike" dirty="0" err="1">
                <a:solidFill>
                  <a:srgbClr val="000000"/>
                </a:solidFill>
                <a:effectLst/>
              </a:rPr>
              <a:t>Rhai</a:t>
            </a:r>
            <a:r>
              <a:rPr lang="en-GB" sz="1200" b="0" i="0" u="none" strike="noStrike" dirty="0">
                <a:solidFill>
                  <a:srgbClr val="000000"/>
                </a:solidFill>
                <a:effectLst/>
              </a:rPr>
              <a:t> </a:t>
            </a:r>
            <a:r>
              <a:rPr lang="en-GB" sz="1200" b="0" i="0" u="none" strike="noStrike" dirty="0" err="1">
                <a:solidFill>
                  <a:srgbClr val="000000"/>
                </a:solidFill>
                <a:effectLst/>
              </a:rPr>
              <a:t>wiethiau</a:t>
            </a:r>
            <a:r>
              <a:rPr lang="en-GB" sz="1200" b="0" i="0" u="none" strike="noStrike" dirty="0">
                <a:solidFill>
                  <a:srgbClr val="000000"/>
                </a:solidFill>
                <a:effectLst/>
              </a:rPr>
              <a:t> gall </a:t>
            </a:r>
            <a:r>
              <a:rPr lang="en-GB" sz="1200" b="0" i="0" u="none" strike="noStrike" dirty="0" err="1">
                <a:solidFill>
                  <a:srgbClr val="000000"/>
                </a:solidFill>
                <a:effectLst/>
              </a:rPr>
              <a:t>hyn</a:t>
            </a:r>
            <a:r>
              <a:rPr lang="en-GB" sz="1200" b="0" i="0" u="none" strike="noStrike" dirty="0">
                <a:solidFill>
                  <a:srgbClr val="000000"/>
                </a:solidFill>
                <a:effectLst/>
              </a:rPr>
              <a:t> </a:t>
            </a:r>
            <a:r>
              <a:rPr lang="en-GB" sz="1200" b="0" i="0" u="none" strike="noStrike" dirty="0" err="1">
                <a:solidFill>
                  <a:srgbClr val="000000"/>
                </a:solidFill>
                <a:effectLst/>
              </a:rPr>
              <a:t>rhoi</a:t>
            </a:r>
            <a:r>
              <a:rPr lang="en-GB" sz="1200" b="0" i="0" u="none" strike="noStrike" dirty="0">
                <a:solidFill>
                  <a:srgbClr val="000000"/>
                </a:solidFill>
                <a:effectLst/>
              </a:rPr>
              <a:t> </a:t>
            </a:r>
            <a:r>
              <a:rPr lang="en-GB" sz="1200" b="0" i="0" u="none" strike="noStrike" dirty="0" err="1">
                <a:solidFill>
                  <a:srgbClr val="000000"/>
                </a:solidFill>
                <a:effectLst/>
              </a:rPr>
              <a:t>llawer</a:t>
            </a:r>
            <a:r>
              <a:rPr lang="en-GB" sz="1200" b="0" i="0" u="none" strike="noStrike" dirty="0">
                <a:solidFill>
                  <a:srgbClr val="000000"/>
                </a:solidFill>
                <a:effectLst/>
              </a:rPr>
              <a:t> o </a:t>
            </a:r>
            <a:r>
              <a:rPr lang="en-GB" sz="1200" b="0" i="0" u="none" strike="noStrike" dirty="0" err="1">
                <a:solidFill>
                  <a:srgbClr val="000000"/>
                </a:solidFill>
                <a:effectLst/>
              </a:rPr>
              <a:t>straen</a:t>
            </a:r>
            <a:r>
              <a:rPr lang="en-GB" sz="1200" b="0" i="0" u="none" strike="noStrike" dirty="0">
                <a:solidFill>
                  <a:srgbClr val="000000"/>
                </a:solidFill>
                <a:effectLst/>
              </a:rPr>
              <a:t> </a:t>
            </a:r>
            <a:r>
              <a:rPr lang="en-GB" sz="1200" b="0" i="0" u="none" strike="noStrike" dirty="0" err="1">
                <a:solidFill>
                  <a:srgbClr val="000000"/>
                </a:solidFill>
                <a:effectLst/>
              </a:rPr>
              <a:t>ar</a:t>
            </a:r>
            <a:r>
              <a:rPr lang="en-GB" sz="1200" b="0" i="0" u="none" strike="noStrike" dirty="0">
                <a:solidFill>
                  <a:srgbClr val="000000"/>
                </a:solidFill>
                <a:effectLst/>
              </a:rPr>
              <a:t> staff ac  </a:t>
            </a:r>
            <a:r>
              <a:rPr lang="en-GB" sz="1200" b="0" i="0" u="none" strike="noStrike" dirty="0" err="1">
                <a:solidFill>
                  <a:srgbClr val="000000"/>
                </a:solidFill>
                <a:effectLst/>
              </a:rPr>
              <a:t>wneud</a:t>
            </a:r>
            <a:r>
              <a:rPr lang="en-GB" sz="1200" b="0" i="0" u="none" strike="noStrike" dirty="0">
                <a:solidFill>
                  <a:srgbClr val="000000"/>
                </a:solidFill>
                <a:effectLst/>
              </a:rPr>
              <a:t> </a:t>
            </a:r>
            <a:r>
              <a:rPr lang="en-GB" sz="1200" b="0" i="0" u="none" strike="noStrike" dirty="0" err="1">
                <a:solidFill>
                  <a:srgbClr val="000000"/>
                </a:solidFill>
                <a:effectLst/>
              </a:rPr>
              <a:t>pethau</a:t>
            </a:r>
            <a:r>
              <a:rPr lang="en-GB" sz="1200" b="0" i="0" u="none" strike="noStrike" dirty="0">
                <a:solidFill>
                  <a:srgbClr val="000000"/>
                </a:solidFill>
                <a:effectLst/>
              </a:rPr>
              <a:t> </a:t>
            </a:r>
            <a:r>
              <a:rPr lang="en-GB" sz="1200" b="0" i="0" u="none" strike="noStrike" dirty="0" err="1">
                <a:solidFill>
                  <a:srgbClr val="000000"/>
                </a:solidFill>
                <a:effectLst/>
              </a:rPr>
              <a:t>cyn</a:t>
            </a:r>
            <a:r>
              <a:rPr lang="en-GB" sz="1200" b="0" i="0" u="none" strike="noStrike" dirty="0">
                <a:solidFill>
                  <a:srgbClr val="000000"/>
                </a:solidFill>
                <a:effectLst/>
              </a:rPr>
              <a:t> </a:t>
            </a:r>
            <a:r>
              <a:rPr lang="en-GB" sz="1200" b="0" i="0" u="none" strike="noStrike" dirty="0" err="1">
                <a:solidFill>
                  <a:srgbClr val="000000"/>
                </a:solidFill>
                <a:effectLst/>
              </a:rPr>
              <a:t>gyflym</a:t>
            </a:r>
            <a:r>
              <a:rPr lang="en-GB" sz="1200" b="0" i="0" u="none" strike="noStrike" dirty="0">
                <a:solidFill>
                  <a:srgbClr val="000000"/>
                </a:solidFill>
                <a:effectLst/>
              </a:rPr>
              <a:t> a </a:t>
            </a:r>
            <a:r>
              <a:rPr lang="en-GB" sz="1200" b="0" i="0" u="none" strike="noStrike" dirty="0" err="1">
                <a:solidFill>
                  <a:srgbClr val="000000"/>
                </a:solidFill>
                <a:effectLst/>
              </a:rPr>
              <a:t>dilyn</a:t>
            </a:r>
            <a:r>
              <a:rPr lang="en-GB" sz="1200" b="0" i="0" u="none" strike="noStrike" dirty="0">
                <a:solidFill>
                  <a:srgbClr val="000000"/>
                </a:solidFill>
                <a:effectLst/>
              </a:rPr>
              <a:t> </a:t>
            </a:r>
            <a:r>
              <a:rPr lang="en-GB" sz="1200" b="0" i="0" u="none" strike="noStrike" dirty="0" err="1">
                <a:solidFill>
                  <a:srgbClr val="000000"/>
                </a:solidFill>
                <a:effectLst/>
              </a:rPr>
              <a:t>amserlen</a:t>
            </a:r>
            <a:r>
              <a:rPr lang="en-GB" sz="1200" b="0" i="0" u="none" strike="noStrike" dirty="0">
                <a:solidFill>
                  <a:srgbClr val="000000"/>
                </a:solidFill>
                <a:effectLst/>
              </a:rPr>
              <a:t> </a:t>
            </a:r>
            <a:r>
              <a:rPr lang="en-GB" sz="1200" b="0" i="0" u="none" strike="noStrike" dirty="0" err="1">
                <a:solidFill>
                  <a:srgbClr val="000000"/>
                </a:solidFill>
                <a:effectLst/>
              </a:rPr>
              <a:t>srict</a:t>
            </a:r>
            <a:r>
              <a:rPr lang="en-GB" sz="1200" b="0" i="0" u="none" strike="noStrike" dirty="0">
                <a:solidFill>
                  <a:srgbClr val="000000"/>
                </a:solidFill>
                <a:effectLst/>
              </a:rPr>
              <a:t> </a:t>
            </a:r>
            <a:r>
              <a:rPr lang="en-GB" sz="1200" b="0" i="0" u="none" strike="noStrike" dirty="0" err="1">
                <a:solidFill>
                  <a:srgbClr val="000000"/>
                </a:solidFill>
                <a:effectLst/>
              </a:rPr>
              <a:t>yn</a:t>
            </a:r>
            <a:r>
              <a:rPr lang="en-GB" sz="1200" b="0" i="0" u="none" strike="noStrike" dirty="0">
                <a:solidFill>
                  <a:srgbClr val="000000"/>
                </a:solidFill>
                <a:effectLst/>
              </a:rPr>
              <a:t> </a:t>
            </a:r>
            <a:r>
              <a:rPr lang="en-GB" sz="1200" b="0" i="0" u="none" strike="noStrike" dirty="0" err="1">
                <a:solidFill>
                  <a:srgbClr val="000000"/>
                </a:solidFill>
                <a:effectLst/>
              </a:rPr>
              <a:t>heriol</a:t>
            </a:r>
            <a:r>
              <a:rPr lang="en-GB" sz="1200" b="0" i="0" u="none" strike="noStrike" dirty="0">
                <a:solidFill>
                  <a:srgbClr val="000000"/>
                </a:solidFill>
                <a:effectLst/>
              </a:rPr>
              <a:t>.  Mae </a:t>
            </a:r>
            <a:r>
              <a:rPr lang="en-GB" sz="1200" b="0" i="0" u="none" strike="noStrike" dirty="0" err="1">
                <a:solidFill>
                  <a:srgbClr val="000000"/>
                </a:solidFill>
                <a:effectLst/>
              </a:rPr>
              <a:t>rhai</a:t>
            </a:r>
            <a:r>
              <a:rPr lang="en-GB" sz="1200" b="0" i="0" u="none" strike="noStrike" dirty="0">
                <a:solidFill>
                  <a:srgbClr val="000000"/>
                </a:solidFill>
                <a:effectLst/>
              </a:rPr>
              <a:t> staff </a:t>
            </a:r>
            <a:r>
              <a:rPr lang="en-GB" sz="1200" b="0" i="0" u="none" strike="noStrike" dirty="0" err="1">
                <a:solidFill>
                  <a:srgbClr val="000000"/>
                </a:solidFill>
                <a:effectLst/>
              </a:rPr>
              <a:t>yn</a:t>
            </a:r>
            <a:r>
              <a:rPr lang="en-GB" sz="1200" b="0" i="0" u="none" strike="noStrike" dirty="0">
                <a:solidFill>
                  <a:srgbClr val="000000"/>
                </a:solidFill>
                <a:effectLst/>
              </a:rPr>
              <a:t> </a:t>
            </a:r>
            <a:r>
              <a:rPr lang="en-GB" sz="1200" b="0" i="0" u="none" strike="noStrike" dirty="0" err="1">
                <a:solidFill>
                  <a:srgbClr val="000000"/>
                </a:solidFill>
                <a:effectLst/>
              </a:rPr>
              <a:t>meddwl</a:t>
            </a:r>
            <a:r>
              <a:rPr lang="en-GB" sz="1200" b="0" i="0" u="none" strike="noStrike" dirty="0">
                <a:solidFill>
                  <a:srgbClr val="000000"/>
                </a:solidFill>
                <a:effectLst/>
              </a:rPr>
              <a:t> bod </a:t>
            </a:r>
            <a:r>
              <a:rPr lang="en-GB" sz="1200" b="0" i="0" u="none" strike="noStrike" dirty="0" err="1">
                <a:solidFill>
                  <a:srgbClr val="000000"/>
                </a:solidFill>
                <a:effectLst/>
              </a:rPr>
              <a:t>yn</a:t>
            </a:r>
            <a:r>
              <a:rPr lang="en-GB" sz="1200" b="0" i="0" u="none" strike="noStrike" dirty="0">
                <a:solidFill>
                  <a:srgbClr val="000000"/>
                </a:solidFill>
                <a:effectLst/>
              </a:rPr>
              <a:t> </a:t>
            </a:r>
            <a:r>
              <a:rPr lang="en-GB" sz="1200" b="0" i="0" u="none" strike="noStrike" dirty="0" err="1">
                <a:solidFill>
                  <a:srgbClr val="000000"/>
                </a:solidFill>
                <a:effectLst/>
              </a:rPr>
              <a:t>iawn</a:t>
            </a:r>
            <a:r>
              <a:rPr lang="en-GB" sz="1200" b="0" i="0" u="none" strike="noStrike" dirty="0">
                <a:solidFill>
                  <a:srgbClr val="000000"/>
                </a:solidFill>
                <a:effectLst/>
              </a:rPr>
              <a:t> I </a:t>
            </a:r>
            <a:r>
              <a:rPr lang="en-GB" sz="1200" b="0" i="0" u="none" strike="noStrike" dirty="0" err="1">
                <a:solidFill>
                  <a:srgbClr val="000000"/>
                </a:solidFill>
                <a:effectLst/>
              </a:rPr>
              <a:t>cadw</a:t>
            </a:r>
            <a:r>
              <a:rPr lang="en-GB" sz="1200" b="0" i="0" u="none" strike="noStrike" dirty="0">
                <a:solidFill>
                  <a:srgbClr val="000000"/>
                </a:solidFill>
                <a:effectLst/>
              </a:rPr>
              <a:t> </a:t>
            </a:r>
            <a:r>
              <a:rPr lang="en-GB" sz="1200" b="0" i="0" u="none" strike="noStrike" dirty="0" err="1">
                <a:solidFill>
                  <a:srgbClr val="000000"/>
                </a:solidFill>
                <a:effectLst/>
              </a:rPr>
              <a:t>babis</a:t>
            </a:r>
            <a:r>
              <a:rPr lang="en-GB" sz="1200" b="0" i="0" u="none" strike="noStrike" dirty="0">
                <a:solidFill>
                  <a:srgbClr val="000000"/>
                </a:solidFill>
                <a:effectLst/>
              </a:rPr>
              <a:t> </a:t>
            </a:r>
            <a:r>
              <a:rPr lang="en-GB" sz="1200" b="0" i="0" u="none" strike="noStrike" dirty="0" err="1">
                <a:solidFill>
                  <a:srgbClr val="000000"/>
                </a:solidFill>
                <a:effectLst/>
              </a:rPr>
              <a:t>mewn</a:t>
            </a:r>
            <a:r>
              <a:rPr lang="en-GB" sz="1200" b="0" i="0" u="none" strike="noStrike" dirty="0">
                <a:solidFill>
                  <a:srgbClr val="000000"/>
                </a:solidFill>
                <a:effectLst/>
              </a:rPr>
              <a:t> buggies </a:t>
            </a:r>
            <a:r>
              <a:rPr lang="en-GB" sz="1200" b="0" i="0" u="none" strike="noStrike" dirty="0" err="1">
                <a:solidFill>
                  <a:srgbClr val="000000"/>
                </a:solidFill>
                <a:effectLst/>
              </a:rPr>
              <a:t>trwy’r</a:t>
            </a:r>
            <a:r>
              <a:rPr lang="en-GB" sz="1200" b="0" i="0" u="none" strike="noStrike" dirty="0">
                <a:solidFill>
                  <a:srgbClr val="000000"/>
                </a:solidFill>
                <a:effectLst/>
              </a:rPr>
              <a:t> </a:t>
            </a:r>
            <a:r>
              <a:rPr lang="en-GB" sz="1200" b="0" i="0" u="none" strike="noStrike" dirty="0" err="1">
                <a:solidFill>
                  <a:srgbClr val="000000"/>
                </a:solidFill>
                <a:effectLst/>
              </a:rPr>
              <a:t>dydd</a:t>
            </a:r>
            <a:r>
              <a:rPr lang="en-GB" sz="1200" b="0" i="0" u="none" strike="noStrike" dirty="0">
                <a:solidFill>
                  <a:srgbClr val="000000"/>
                </a:solidFill>
                <a:effectLst/>
              </a:rPr>
              <a:t> neu </a:t>
            </a:r>
            <a:r>
              <a:rPr lang="en-GB" sz="1200" b="0" i="0" u="none" strike="noStrike" dirty="0" err="1">
                <a:solidFill>
                  <a:srgbClr val="000000"/>
                </a:solidFill>
                <a:effectLst/>
              </a:rPr>
              <a:t>yn</a:t>
            </a:r>
            <a:r>
              <a:rPr lang="en-GB" sz="1200" b="0" i="0" u="none" strike="noStrike" dirty="0">
                <a:solidFill>
                  <a:srgbClr val="000000"/>
                </a:solidFill>
                <a:effectLst/>
              </a:rPr>
              <a:t> </a:t>
            </a:r>
            <a:r>
              <a:rPr lang="en-GB" sz="1200" b="0" i="0" u="none" strike="noStrike" dirty="0" err="1">
                <a:solidFill>
                  <a:srgbClr val="000000"/>
                </a:solidFill>
                <a:effectLst/>
              </a:rPr>
              <a:t>cadair</a:t>
            </a:r>
            <a:r>
              <a:rPr lang="en-GB" sz="1200" b="0" i="0" u="none" strike="noStrike" dirty="0">
                <a:solidFill>
                  <a:srgbClr val="000000"/>
                </a:solidFill>
                <a:effectLst/>
              </a:rPr>
              <a:t> </a:t>
            </a:r>
            <a:r>
              <a:rPr lang="en-GB" sz="1200" b="0" i="0" u="none" strike="noStrike" dirty="0" err="1">
                <a:solidFill>
                  <a:srgbClr val="000000"/>
                </a:solidFill>
                <a:effectLst/>
              </a:rPr>
              <a:t>babi</a:t>
            </a:r>
            <a:r>
              <a:rPr lang="en-GB" sz="1200" b="0" i="0" u="none" strike="noStrike" dirty="0">
                <a:solidFill>
                  <a:srgbClr val="000000"/>
                </a:solidFill>
                <a:effectLst/>
              </a:rPr>
              <a:t> ac </a:t>
            </a:r>
            <a:r>
              <a:rPr lang="en-GB" sz="1200" b="0" i="0" u="none" strike="noStrike" dirty="0" err="1">
                <a:solidFill>
                  <a:srgbClr val="000000"/>
                </a:solidFill>
                <a:effectLst/>
              </a:rPr>
              <a:t>mae</a:t>
            </a:r>
            <a:r>
              <a:rPr lang="en-GB" sz="1200" b="0" i="0" u="none" strike="noStrike" dirty="0">
                <a:solidFill>
                  <a:srgbClr val="000000"/>
                </a:solidFill>
                <a:effectLst/>
              </a:rPr>
              <a:t> </a:t>
            </a:r>
            <a:r>
              <a:rPr lang="en-GB" sz="1200" b="0" i="0" u="none" strike="noStrike" dirty="0" err="1">
                <a:solidFill>
                  <a:srgbClr val="000000"/>
                </a:solidFill>
                <a:effectLst/>
              </a:rPr>
              <a:t>hyn</a:t>
            </a:r>
            <a:r>
              <a:rPr lang="en-GB" sz="1200" b="0" i="0" u="none" strike="noStrike" dirty="0">
                <a:solidFill>
                  <a:srgbClr val="000000"/>
                </a:solidFill>
                <a:effectLst/>
              </a:rPr>
              <a:t> </a:t>
            </a:r>
            <a:r>
              <a:rPr lang="en-GB" sz="1200" b="0" i="0" u="none" strike="noStrike" dirty="0" err="1">
                <a:solidFill>
                  <a:srgbClr val="000000"/>
                </a:solidFill>
                <a:effectLst/>
              </a:rPr>
              <a:t>ddim</a:t>
            </a:r>
            <a:r>
              <a:rPr lang="en-GB" sz="1200" b="0" i="0" u="none" strike="noStrike" dirty="0">
                <a:solidFill>
                  <a:srgbClr val="000000"/>
                </a:solidFill>
                <a:effectLst/>
              </a:rPr>
              <a:t> </a:t>
            </a:r>
            <a:r>
              <a:rPr lang="en-GB" sz="1200" b="0" i="0" u="none" strike="noStrike" dirty="0" err="1">
                <a:solidFill>
                  <a:srgbClr val="000000"/>
                </a:solidFill>
                <a:effectLst/>
              </a:rPr>
              <a:t>yn</a:t>
            </a:r>
            <a:r>
              <a:rPr lang="en-GB" sz="1200" b="0" i="0" u="none" strike="noStrike" dirty="0">
                <a:solidFill>
                  <a:srgbClr val="000000"/>
                </a:solidFill>
                <a:effectLst/>
              </a:rPr>
              <a:t> </a:t>
            </a:r>
            <a:r>
              <a:rPr lang="en-GB" sz="1200" b="0" i="0" u="none" strike="noStrike" dirty="0" err="1">
                <a:solidFill>
                  <a:srgbClr val="000000"/>
                </a:solidFill>
                <a:effectLst/>
              </a:rPr>
              <a:t>gadael</a:t>
            </a:r>
            <a:r>
              <a:rPr lang="en-GB" sz="1200" b="0" i="0" u="none" strike="noStrike" dirty="0">
                <a:solidFill>
                  <a:srgbClr val="000000"/>
                </a:solidFill>
                <a:effectLst/>
              </a:rPr>
              <a:t> </a:t>
            </a:r>
            <a:r>
              <a:rPr lang="en-GB" sz="1200" b="0" i="0" u="none" strike="noStrike" dirty="0" err="1">
                <a:solidFill>
                  <a:srgbClr val="000000"/>
                </a:solidFill>
                <a:effectLst/>
              </a:rPr>
              <a:t>babi</a:t>
            </a:r>
            <a:r>
              <a:rPr lang="en-GB" sz="1200" b="0" i="0" u="none" strike="noStrike" dirty="0">
                <a:solidFill>
                  <a:srgbClr val="000000"/>
                </a:solidFill>
                <a:effectLst/>
              </a:rPr>
              <a:t> </a:t>
            </a:r>
            <a:r>
              <a:rPr lang="en-GB" sz="1200" b="0" i="0" u="none" strike="noStrike" dirty="0" err="1">
                <a:solidFill>
                  <a:srgbClr val="000000"/>
                </a:solidFill>
                <a:effectLst/>
              </a:rPr>
              <a:t>ymweld</a:t>
            </a:r>
            <a:r>
              <a:rPr lang="en-GB" sz="1200" b="0" i="0" u="none" strike="noStrike" dirty="0">
                <a:solidFill>
                  <a:srgbClr val="000000"/>
                </a:solidFill>
                <a:effectLst/>
              </a:rPr>
              <a:t> a </a:t>
            </a:r>
            <a:r>
              <a:rPr lang="en-GB" sz="1200" b="0" i="0" u="none" strike="noStrike" dirty="0" err="1">
                <a:solidFill>
                  <a:srgbClr val="000000"/>
                </a:solidFill>
                <a:effectLst/>
              </a:rPr>
              <a:t>pethau</a:t>
            </a:r>
            <a:r>
              <a:rPr lang="en-GB" sz="1200" b="0" i="0" u="none" strike="noStrike" dirty="0">
                <a:solidFill>
                  <a:srgbClr val="000000"/>
                </a:solidFill>
                <a:effectLst/>
              </a:rPr>
              <a:t> </a:t>
            </a:r>
            <a:r>
              <a:rPr lang="en-GB" sz="1200" b="0" i="0" u="none" strike="noStrike" dirty="0" err="1">
                <a:solidFill>
                  <a:srgbClr val="000000"/>
                </a:solidFill>
                <a:effectLst/>
              </a:rPr>
              <a:t>dioddorol</a:t>
            </a:r>
            <a:r>
              <a:rPr lang="en-GB" sz="1200" b="0" i="0" u="none" strike="noStrike" dirty="0">
                <a:solidFill>
                  <a:srgbClr val="000000"/>
                </a:solidFill>
                <a:effectLst/>
              </a:rPr>
              <a:t> ac </a:t>
            </a:r>
            <a:r>
              <a:rPr lang="en-GB" sz="1200" b="0" i="0" u="none" strike="noStrike" dirty="0" err="1">
                <a:solidFill>
                  <a:srgbClr val="000000"/>
                </a:solidFill>
                <a:effectLst/>
              </a:rPr>
              <a:t>gweld</a:t>
            </a:r>
            <a:r>
              <a:rPr lang="en-GB" sz="1200" b="0" i="0" u="none" strike="noStrike" dirty="0">
                <a:solidFill>
                  <a:srgbClr val="000000"/>
                </a:solidFill>
                <a:effectLst/>
              </a:rPr>
              <a:t> </a:t>
            </a:r>
            <a:r>
              <a:rPr lang="en-GB" sz="1200" b="0" i="0" u="none" strike="noStrike" dirty="0" err="1">
                <a:solidFill>
                  <a:srgbClr val="000000"/>
                </a:solidFill>
                <a:effectLst/>
              </a:rPr>
              <a:t>gwahanol</a:t>
            </a:r>
            <a:r>
              <a:rPr lang="en-GB" sz="1200" b="0" i="0" u="none" strike="noStrike" dirty="0">
                <a:solidFill>
                  <a:srgbClr val="000000"/>
                </a:solidFill>
                <a:effectLst/>
              </a:rPr>
              <a:t> </a:t>
            </a:r>
            <a:r>
              <a:rPr lang="en-GB" sz="1200" b="0" i="0" u="none" strike="noStrike" dirty="0" err="1">
                <a:solidFill>
                  <a:srgbClr val="000000"/>
                </a:solidFill>
                <a:effectLst/>
              </a:rPr>
              <a:t>adnoddau</a:t>
            </a:r>
            <a:r>
              <a:rPr lang="en-GB" sz="1200" b="0" i="0" u="none" strike="noStrike" dirty="0">
                <a:solidFill>
                  <a:srgbClr val="000000"/>
                </a:solidFill>
                <a:effectLst/>
              </a:rPr>
              <a:t> felly </a:t>
            </a:r>
            <a:r>
              <a:rPr lang="en-GB" sz="1200" b="0" i="0" u="none" strike="noStrike" dirty="0" err="1">
                <a:solidFill>
                  <a:srgbClr val="000000"/>
                </a:solidFill>
                <a:effectLst/>
              </a:rPr>
              <a:t>mae</a:t>
            </a:r>
            <a:r>
              <a:rPr lang="en-GB" sz="1200" b="0" i="0" u="none" strike="noStrike" dirty="0">
                <a:solidFill>
                  <a:srgbClr val="000000"/>
                </a:solidFill>
                <a:effectLst/>
              </a:rPr>
              <a:t> </a:t>
            </a:r>
            <a:r>
              <a:rPr lang="en-GB" sz="1200" b="0" i="0" u="none" strike="noStrike" dirty="0" err="1">
                <a:solidFill>
                  <a:srgbClr val="000000"/>
                </a:solidFill>
                <a:effectLst/>
              </a:rPr>
              <a:t>angen</a:t>
            </a:r>
            <a:r>
              <a:rPr lang="en-GB" sz="1200" b="0" i="0" u="none" strike="noStrike" dirty="0">
                <a:solidFill>
                  <a:srgbClr val="000000"/>
                </a:solidFill>
                <a:effectLst/>
              </a:rPr>
              <a:t> staff </a:t>
            </a:r>
            <a:r>
              <a:rPr lang="en-GB" sz="1200" b="0" i="0" u="none" strike="noStrike" dirty="0" err="1">
                <a:solidFill>
                  <a:srgbClr val="000000"/>
                </a:solidFill>
                <a:effectLst/>
              </a:rPr>
              <a:t>sydd</a:t>
            </a:r>
            <a:r>
              <a:rPr lang="en-GB" sz="1200" b="0" i="0" u="none" strike="noStrike" dirty="0">
                <a:solidFill>
                  <a:srgbClr val="000000"/>
                </a:solidFill>
                <a:effectLst/>
              </a:rPr>
              <a:t> </a:t>
            </a:r>
            <a:r>
              <a:rPr lang="en-GB" sz="1200" b="0" i="0" u="none" strike="noStrike" dirty="0" err="1">
                <a:solidFill>
                  <a:srgbClr val="000000"/>
                </a:solidFill>
                <a:effectLst/>
              </a:rPr>
              <a:t>yn</a:t>
            </a:r>
            <a:r>
              <a:rPr lang="en-GB" sz="1200" b="0" i="0" u="none" strike="noStrike" dirty="0">
                <a:solidFill>
                  <a:srgbClr val="000000"/>
                </a:solidFill>
                <a:effectLst/>
              </a:rPr>
              <a:t> </a:t>
            </a:r>
            <a:r>
              <a:rPr lang="en-GB" sz="1200" b="0" i="0" u="none" strike="noStrike" dirty="0" err="1">
                <a:solidFill>
                  <a:srgbClr val="000000"/>
                </a:solidFill>
                <a:effectLst/>
              </a:rPr>
              <a:t>gwybod</a:t>
            </a:r>
            <a:r>
              <a:rPr lang="en-GB" sz="1200" b="0" i="0" u="none" strike="noStrike" dirty="0">
                <a:solidFill>
                  <a:srgbClr val="000000"/>
                </a:solidFill>
                <a:effectLst/>
              </a:rPr>
              <a:t> </a:t>
            </a:r>
            <a:r>
              <a:rPr lang="en-GB" sz="1200" b="0" i="0" u="none" strike="noStrike" dirty="0" err="1">
                <a:solidFill>
                  <a:srgbClr val="000000"/>
                </a:solidFill>
                <a:effectLst/>
              </a:rPr>
              <a:t>sut</a:t>
            </a:r>
            <a:r>
              <a:rPr lang="en-GB" sz="1200" b="0" i="0" u="none" strike="noStrike" dirty="0">
                <a:solidFill>
                  <a:srgbClr val="000000"/>
                </a:solidFill>
                <a:effectLst/>
              </a:rPr>
              <a:t> I </a:t>
            </a:r>
            <a:r>
              <a:rPr lang="en-GB" sz="1200" b="0" i="0" u="none" strike="noStrike" dirty="0" err="1">
                <a:solidFill>
                  <a:srgbClr val="000000"/>
                </a:solidFill>
                <a:effectLst/>
              </a:rPr>
              <a:t>dysgu</a:t>
            </a:r>
            <a:r>
              <a:rPr lang="en-GB" sz="1200" b="0" i="0" u="none" strike="noStrike" dirty="0">
                <a:solidFill>
                  <a:srgbClr val="000000"/>
                </a:solidFill>
                <a:effectLst/>
              </a:rPr>
              <a:t> plant am y </a:t>
            </a:r>
            <a:r>
              <a:rPr lang="en-GB" sz="1200" b="0" i="0" u="none" strike="noStrike" dirty="0" err="1">
                <a:solidFill>
                  <a:srgbClr val="000000"/>
                </a:solidFill>
                <a:effectLst/>
              </a:rPr>
              <a:t>byd</a:t>
            </a:r>
            <a:r>
              <a:rPr lang="en-GB" sz="1200" b="0" i="0" u="none" strike="noStrike" dirty="0">
                <a:solidFill>
                  <a:srgbClr val="000000"/>
                </a:solidFill>
                <a:effectLst/>
              </a:rPr>
              <a:t> </a:t>
            </a:r>
            <a:r>
              <a:rPr lang="en-GB" sz="1200" b="0" i="0" u="none" strike="noStrike" dirty="0" err="1">
                <a:solidFill>
                  <a:srgbClr val="000000"/>
                </a:solidFill>
                <a:effectLst/>
              </a:rPr>
              <a:t>trwy</a:t>
            </a:r>
            <a:r>
              <a:rPr lang="en-GB" sz="1200" b="0" i="0" u="none" strike="noStrike" dirty="0">
                <a:solidFill>
                  <a:srgbClr val="000000"/>
                </a:solidFill>
                <a:effectLst/>
              </a:rPr>
              <a:t> </a:t>
            </a:r>
            <a:r>
              <a:rPr lang="en-GB" sz="1200" b="0" i="0" u="none" strike="noStrike" dirty="0" err="1">
                <a:solidFill>
                  <a:srgbClr val="000000"/>
                </a:solidFill>
                <a:effectLst/>
              </a:rPr>
              <a:t>dysgu</a:t>
            </a:r>
            <a:r>
              <a:rPr lang="en-GB" sz="1200" b="0" i="0" u="none" strike="noStrike" dirty="0">
                <a:solidFill>
                  <a:srgbClr val="000000"/>
                </a:solidFill>
                <a:effectLst/>
              </a:rPr>
              <a:t> </a:t>
            </a:r>
            <a:r>
              <a:rPr lang="en-GB" sz="1200" b="0" i="0" u="none" strike="noStrike" dirty="0" err="1">
                <a:solidFill>
                  <a:srgbClr val="000000"/>
                </a:solidFill>
                <a:effectLst/>
              </a:rPr>
              <a:t>nhw</a:t>
            </a:r>
            <a:r>
              <a:rPr lang="en-GB" sz="1200" b="0" i="0" u="none" strike="noStrike" dirty="0">
                <a:solidFill>
                  <a:srgbClr val="000000"/>
                </a:solidFill>
                <a:effectLst/>
              </a:rPr>
              <a:t> </a:t>
            </a:r>
            <a:r>
              <a:rPr lang="en-GB" sz="1200" b="0" i="0" u="none" strike="noStrike" dirty="0" err="1">
                <a:solidFill>
                  <a:srgbClr val="000000"/>
                </a:solidFill>
                <a:effectLst/>
              </a:rPr>
              <a:t>hefyd</a:t>
            </a:r>
            <a:r>
              <a:rPr lang="en-GB" sz="1200" b="0" i="0" u="none" strike="noStrike" dirty="0">
                <a:solidFill>
                  <a:srgbClr val="000000"/>
                </a:solidFill>
                <a:effectLst/>
              </a:rPr>
              <a:t>.</a:t>
            </a:r>
            <a:endParaRPr lang="cy-GB" dirty="0"/>
          </a:p>
        </p:txBody>
      </p:sp>
      <p:sp>
        <p:nvSpPr>
          <p:cNvPr id="13" name="TextBox 12">
            <a:extLst>
              <a:ext uri="{FF2B5EF4-FFF2-40B4-BE49-F238E27FC236}">
                <a16:creationId xmlns:a16="http://schemas.microsoft.com/office/drawing/2014/main" id="{A639ED57-FF9D-2869-C02F-3ADF97C0CD0E}"/>
              </a:ext>
            </a:extLst>
          </p:cNvPr>
          <p:cNvSpPr txBox="1"/>
          <p:nvPr/>
        </p:nvSpPr>
        <p:spPr>
          <a:xfrm>
            <a:off x="6029204" y="2593252"/>
            <a:ext cx="3689942" cy="2400657"/>
          </a:xfrm>
          <a:prstGeom prst="rect">
            <a:avLst/>
          </a:prstGeom>
          <a:noFill/>
        </p:spPr>
        <p:txBody>
          <a:bodyPr wrap="square" rtlCol="0">
            <a:spAutoFit/>
          </a:bodyPr>
          <a:lstStyle/>
          <a:p>
            <a:r>
              <a:rPr lang="cy-GB" b="1" dirty="0"/>
              <a:t>Tlodi </a:t>
            </a:r>
            <a:r>
              <a:rPr lang="cy-GB" dirty="0"/>
              <a:t>: </a:t>
            </a:r>
            <a:r>
              <a:rPr lang="cy-GB" sz="1200" dirty="0"/>
              <a:t>Gall toldi effeithio ar sut mae babi yn cael ei dysgu gan mae rhieni/staff methu prynnu y offer sydd angen. Gall tlodi gyfrannu at afiechyd meddwl mewn plant trwy effeithiau amgylcheddol (fel cysgu’n wael oherwydd cartref oer, neu orfod rhannu gwely gyda brodyr a chwiorydd), siawns uwch o wynebu profiadau niweidiol (fel bwlio neu afiechyd rhieni ), llai o gyfleuoedd (Poverty and child health,2017). Gall hefyd fod problemau teulu lle mae dim help gyda rhieni i cael cymorth gyda’i plant a traffnidiaeth i ysgol neu i talu am pethau ysgol.</a:t>
            </a:r>
            <a:endParaRPr lang="cy-GB" sz="1400" b="1" dirty="0"/>
          </a:p>
        </p:txBody>
      </p:sp>
      <p:sp>
        <p:nvSpPr>
          <p:cNvPr id="14" name="TextBox 13">
            <a:extLst>
              <a:ext uri="{FF2B5EF4-FFF2-40B4-BE49-F238E27FC236}">
                <a16:creationId xmlns:a16="http://schemas.microsoft.com/office/drawing/2014/main" id="{C94E7D2A-B587-F918-4586-5D90586561FD}"/>
              </a:ext>
            </a:extLst>
          </p:cNvPr>
          <p:cNvSpPr txBox="1"/>
          <p:nvPr/>
        </p:nvSpPr>
        <p:spPr>
          <a:xfrm>
            <a:off x="216237" y="4546940"/>
            <a:ext cx="5879763" cy="2031325"/>
          </a:xfrm>
          <a:prstGeom prst="rect">
            <a:avLst/>
          </a:prstGeom>
          <a:noFill/>
        </p:spPr>
        <p:txBody>
          <a:bodyPr wrap="square" rtlCol="0">
            <a:spAutoFit/>
          </a:bodyPr>
          <a:lstStyle/>
          <a:p>
            <a:r>
              <a:rPr lang="cy-GB" b="1" dirty="0"/>
              <a:t>Problemau iechyd meddwl </a:t>
            </a:r>
            <a:r>
              <a:rPr lang="cy-GB" dirty="0"/>
              <a:t>: </a:t>
            </a:r>
            <a:r>
              <a:rPr lang="cy-GB" sz="1200" dirty="0"/>
              <a:t>Gall hyn fod yn heriol i plant gan mae nhw yn cael materion ymlyniad sydd yn rhoi llawer o pwysau ar rhai plant ac rhoi nhw pryder. Fel theory John Bowlby mae plant yn eu geni ag angen cynhenid ​​​​am berthynas sicr ac ystyrlon gyda'u mamau (Study,2024) . Gall yr plentyn fod o dan llawer o straen neu gall effeithio ar datblygiad yr ymenydd os mae rhieni yn dioddef o problemau iechyd meddwl. Os yw’r rhiant yn dioddef o iechyd meddwl mae yn fwy fel arfer bod y plant yn mynd i mynd trwy yr un peth felly mae nhw’n ansicr ac methu gadael ei rhieni gan mae ymlyniad cryf yn digwydd. Mae hyn hefyd yn gallu effeithio cwsg y plentyn ,sut mae yn bwyta ac effeithio nhw trwy yr dydd ar sut mae nhw yn ymddwyn.</a:t>
            </a:r>
            <a:endParaRPr lang="cy-GB" b="1" dirty="0"/>
          </a:p>
        </p:txBody>
      </p:sp>
    </p:spTree>
    <p:extLst>
      <p:ext uri="{BB962C8B-B14F-4D97-AF65-F5344CB8AC3E}">
        <p14:creationId xmlns:p14="http://schemas.microsoft.com/office/powerpoint/2010/main" val="1374126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04F0F-E160-3772-3A60-1D5852885DBD}"/>
              </a:ext>
            </a:extLst>
          </p:cNvPr>
          <p:cNvSpPr>
            <a:spLocks noGrp="1"/>
          </p:cNvSpPr>
          <p:nvPr>
            <p:ph type="title"/>
          </p:nvPr>
        </p:nvSpPr>
        <p:spPr>
          <a:xfrm>
            <a:off x="0" y="-405602"/>
            <a:ext cx="2427514" cy="1325563"/>
          </a:xfrm>
        </p:spPr>
        <p:txBody>
          <a:bodyPr/>
          <a:lstStyle/>
          <a:p>
            <a:r>
              <a:rPr lang="cy-GB" dirty="0"/>
              <a:t>Heriau </a:t>
            </a:r>
          </a:p>
        </p:txBody>
      </p:sp>
      <p:sp>
        <p:nvSpPr>
          <p:cNvPr id="3" name="TextBox 2">
            <a:extLst>
              <a:ext uri="{FF2B5EF4-FFF2-40B4-BE49-F238E27FC236}">
                <a16:creationId xmlns:a16="http://schemas.microsoft.com/office/drawing/2014/main" id="{C135F8BA-7CFD-685B-AFC3-017E9D463BD0}"/>
              </a:ext>
            </a:extLst>
          </p:cNvPr>
          <p:cNvSpPr txBox="1"/>
          <p:nvPr/>
        </p:nvSpPr>
        <p:spPr>
          <a:xfrm>
            <a:off x="2994496" y="274435"/>
            <a:ext cx="3940629" cy="2954655"/>
          </a:xfrm>
          <a:prstGeom prst="rect">
            <a:avLst/>
          </a:prstGeom>
          <a:noFill/>
        </p:spPr>
        <p:txBody>
          <a:bodyPr wrap="square" rtlCol="0">
            <a:spAutoFit/>
          </a:bodyPr>
          <a:lstStyle/>
          <a:p>
            <a:r>
              <a:rPr lang="cy-GB" b="1" dirty="0"/>
              <a:t>Emmi Pikler</a:t>
            </a:r>
          </a:p>
          <a:p>
            <a:r>
              <a:rPr lang="cy-GB" sz="1400" dirty="0"/>
              <a:t>Nod Pikler oedd sicrhau iechyd corfforol a seicig mewn babanod a phlant ifanc. Cydnabu (yn y 1930au) mai'r allwedd i gyflawni hyn oedd trwy greu ymlyniad sicr (Teach early years,2024). Dyweda Pikler fod plant oedd â mwy o ryddid i grwydro, rhedeg a chwarae yn fwy effro ac yn fwy galluog yn gorfforol. Gyda'r mathau hyn o arsylwadau, teimlai Pikler y gallai rhai arferion sefydledig gyfyngu neu atal datblygiad naturiol plentyn. Rhowch eich sylw llawn i'r babi, yn enwedig wrth gymryd rhan mewn gweithgareddau gofalu. </a:t>
            </a:r>
          </a:p>
        </p:txBody>
      </p:sp>
      <p:pic>
        <p:nvPicPr>
          <p:cNvPr id="4" name="Picture 20" descr="Who is Emmi Pikler? – Sprout">
            <a:extLst>
              <a:ext uri="{FF2B5EF4-FFF2-40B4-BE49-F238E27FC236}">
                <a16:creationId xmlns:a16="http://schemas.microsoft.com/office/drawing/2014/main" id="{F6676104-9E16-5093-54E6-EA088BC154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0365" y="4506950"/>
            <a:ext cx="2157149" cy="215265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8C8B851-9ADF-7C93-605E-875B678BCCFA}"/>
              </a:ext>
            </a:extLst>
          </p:cNvPr>
          <p:cNvSpPr txBox="1"/>
          <p:nvPr/>
        </p:nvSpPr>
        <p:spPr>
          <a:xfrm>
            <a:off x="23124" y="2906512"/>
            <a:ext cx="2651630" cy="1600438"/>
          </a:xfrm>
          <a:prstGeom prst="rect">
            <a:avLst/>
          </a:prstGeom>
          <a:noFill/>
        </p:spPr>
        <p:txBody>
          <a:bodyPr wrap="square" rtlCol="0">
            <a:spAutoFit/>
          </a:bodyPr>
          <a:lstStyle/>
          <a:p>
            <a:r>
              <a:rPr lang="en-GB" sz="1400" b="0" i="0" u="none" strike="noStrike" dirty="0">
                <a:solidFill>
                  <a:srgbClr val="333333"/>
                </a:solidFill>
                <a:effectLst/>
              </a:rPr>
              <a:t>Pikler was unequivocal that, ‘If we give children enough space and possibilities for free movement, they will move nimbly, simply, confidently and naturally.’ (Nursery world,2024)</a:t>
            </a:r>
            <a:endParaRPr lang="cy-GB" sz="1400" dirty="0"/>
          </a:p>
        </p:txBody>
      </p:sp>
      <p:pic>
        <p:nvPicPr>
          <p:cNvPr id="7" name="Picture 2" descr="@playroomstories Emmi Pikler's 7 key principles Oskar's Wooden Ark Blogpost">
            <a:extLst>
              <a:ext uri="{FF2B5EF4-FFF2-40B4-BE49-F238E27FC236}">
                <a16:creationId xmlns:a16="http://schemas.microsoft.com/office/drawing/2014/main" id="{725D02DD-D5F6-D6EA-A54D-48D31F78F7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2108" y="125331"/>
            <a:ext cx="4590106" cy="2581934"/>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897BAF27-B983-257C-61FD-781DE0DFEAE2}"/>
              </a:ext>
            </a:extLst>
          </p:cNvPr>
          <p:cNvSpPr txBox="1">
            <a:spLocks/>
          </p:cNvSpPr>
          <p:nvPr/>
        </p:nvSpPr>
        <p:spPr>
          <a:xfrm>
            <a:off x="2549978" y="3477647"/>
            <a:ext cx="9642022" cy="4211263"/>
          </a:xfrm>
          <a:prstGeom prst="rect">
            <a:avLst/>
          </a:prstGeom>
        </p:spPr>
        <p:txBody>
          <a:bodyPr>
            <a:normAutofit fontScale="47500" lnSpcReduction="20000"/>
          </a:bodyPr>
          <a:lst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857250" indent="-857250">
              <a:buFont typeface="Courier New" panose="02070309020205020404" pitchFamily="49" charset="0"/>
              <a:buChar char="o"/>
            </a:pPr>
            <a:r>
              <a:rPr lang="en-GB" sz="3000" dirty="0" err="1">
                <a:cs typeface="Arial" panose="020B0604020202020204" pitchFamily="34" charset="0"/>
              </a:rPr>
              <a:t>Sylw</a:t>
            </a:r>
            <a:r>
              <a:rPr lang="en-GB" sz="3000" dirty="0">
                <a:cs typeface="Arial" panose="020B0604020202020204" pitchFamily="34" charset="0"/>
              </a:rPr>
              <a:t> </a:t>
            </a:r>
            <a:r>
              <a:rPr lang="en-GB" sz="3000" dirty="0" err="1">
                <a:cs typeface="Arial" panose="020B0604020202020204" pitchFamily="34" charset="0"/>
              </a:rPr>
              <a:t>Llawn</a:t>
            </a:r>
            <a:r>
              <a:rPr lang="en-GB" sz="3000" dirty="0">
                <a:cs typeface="Arial" panose="020B0604020202020204" pitchFamily="34" charset="0"/>
              </a:rPr>
              <a:t> –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enwedig</a:t>
            </a:r>
            <a:r>
              <a:rPr lang="en-GB" sz="3000" dirty="0">
                <a:cs typeface="Arial" panose="020B0604020202020204" pitchFamily="34" charset="0"/>
              </a:rPr>
              <a:t> pan </a:t>
            </a:r>
            <a:r>
              <a:rPr lang="en-GB" sz="3000" dirty="0" err="1">
                <a:cs typeface="Arial" panose="020B0604020202020204" pitchFamily="34" charset="0"/>
              </a:rPr>
              <a:t>fyddant</a:t>
            </a:r>
            <a:r>
              <a:rPr lang="en-GB" sz="3000" dirty="0">
                <a:cs typeface="Arial" panose="020B0604020202020204" pitchFamily="34" charset="0"/>
              </a:rPr>
              <a:t>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cymryd</a:t>
            </a:r>
            <a:r>
              <a:rPr lang="en-GB" sz="3000" dirty="0">
                <a:cs typeface="Arial" panose="020B0604020202020204" pitchFamily="34" charset="0"/>
              </a:rPr>
              <a:t> </a:t>
            </a:r>
            <a:r>
              <a:rPr lang="en-GB" sz="3000" dirty="0" err="1">
                <a:cs typeface="Arial" panose="020B0604020202020204" pitchFamily="34" charset="0"/>
              </a:rPr>
              <a:t>rhan</a:t>
            </a:r>
            <a:r>
              <a:rPr lang="en-GB" sz="3000" dirty="0">
                <a:cs typeface="Arial" panose="020B0604020202020204" pitchFamily="34" charset="0"/>
              </a:rPr>
              <a:t>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yr</a:t>
            </a:r>
            <a:r>
              <a:rPr lang="en-GB" sz="3000" dirty="0">
                <a:cs typeface="Arial" panose="020B0604020202020204" pitchFamily="34" charset="0"/>
              </a:rPr>
              <a:t> </a:t>
            </a:r>
            <a:r>
              <a:rPr lang="en-GB" sz="3000" dirty="0" err="1">
                <a:cs typeface="Arial" panose="020B0604020202020204" pitchFamily="34" charset="0"/>
              </a:rPr>
              <a:t>amseroedd</a:t>
            </a:r>
            <a:r>
              <a:rPr lang="en-GB" sz="3000" dirty="0">
                <a:cs typeface="Arial" panose="020B0604020202020204" pitchFamily="34" charset="0"/>
              </a:rPr>
              <a:t> </a:t>
            </a:r>
            <a:r>
              <a:rPr lang="en-GB" sz="3000" dirty="0" err="1">
                <a:cs typeface="Arial" panose="020B0604020202020204" pitchFamily="34" charset="0"/>
              </a:rPr>
              <a:t>gweithgaredd</a:t>
            </a:r>
            <a:r>
              <a:rPr lang="en-GB" sz="3000" dirty="0">
                <a:cs typeface="Arial" panose="020B0604020202020204" pitchFamily="34" charset="0"/>
              </a:rPr>
              <a:t> </a:t>
            </a:r>
            <a:r>
              <a:rPr lang="en-GB" sz="3000" dirty="0" err="1">
                <a:cs typeface="Arial" panose="020B0604020202020204" pitchFamily="34" charset="0"/>
              </a:rPr>
              <a:t>Gofalu</a:t>
            </a:r>
            <a:r>
              <a:rPr lang="en-GB" sz="3000" dirty="0">
                <a:cs typeface="Arial" panose="020B0604020202020204" pitchFamily="34" charset="0"/>
              </a:rPr>
              <a:t>. Mae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bwysig</a:t>
            </a:r>
            <a:r>
              <a:rPr lang="en-GB" sz="3000" dirty="0">
                <a:cs typeface="Arial" panose="020B0604020202020204" pitchFamily="34" charset="0"/>
              </a:rPr>
              <a:t> I </a:t>
            </a:r>
            <a:r>
              <a:rPr lang="en-GB" sz="3000" dirty="0" err="1">
                <a:cs typeface="Arial" panose="020B0604020202020204" pitchFamily="34" charset="0"/>
              </a:rPr>
              <a:t>rhoi</a:t>
            </a:r>
            <a:r>
              <a:rPr lang="en-GB" sz="3000" dirty="0">
                <a:cs typeface="Arial" panose="020B0604020202020204" pitchFamily="34" charset="0"/>
              </a:rPr>
              <a:t> </a:t>
            </a:r>
            <a:r>
              <a:rPr lang="en-GB" sz="3000" dirty="0" err="1">
                <a:cs typeface="Arial" panose="020B0604020202020204" pitchFamily="34" charset="0"/>
              </a:rPr>
              <a:t>gyd</a:t>
            </a:r>
            <a:r>
              <a:rPr lang="en-GB" sz="3000" dirty="0">
                <a:cs typeface="Arial" panose="020B0604020202020204" pitchFamily="34" charset="0"/>
              </a:rPr>
              <a:t> </a:t>
            </a:r>
            <a:r>
              <a:rPr lang="en-GB" sz="3000" dirty="0" err="1">
                <a:cs typeface="Arial" panose="020B0604020202020204" pitchFamily="34" charset="0"/>
              </a:rPr>
              <a:t>o’ch</a:t>
            </a:r>
            <a:r>
              <a:rPr lang="en-GB" sz="3000" dirty="0">
                <a:cs typeface="Arial" panose="020B0604020202020204" pitchFamily="34" charset="0"/>
              </a:rPr>
              <a:t> </a:t>
            </a:r>
            <a:r>
              <a:rPr lang="en-GB" sz="3000" dirty="0" err="1">
                <a:cs typeface="Arial" panose="020B0604020202020204" pitchFamily="34" charset="0"/>
              </a:rPr>
              <a:t>sylw</a:t>
            </a:r>
            <a:r>
              <a:rPr lang="en-GB" sz="3000" dirty="0">
                <a:cs typeface="Arial" panose="020B0604020202020204" pitchFamily="34" charset="0"/>
              </a:rPr>
              <a:t> I </a:t>
            </a:r>
            <a:r>
              <a:rPr lang="en-GB" sz="3000" dirty="0" err="1">
                <a:cs typeface="Arial" panose="020B0604020202020204" pitchFamily="34" charset="0"/>
              </a:rPr>
              <a:t>babi</a:t>
            </a:r>
            <a:r>
              <a:rPr lang="en-GB" sz="3000" dirty="0">
                <a:cs typeface="Arial" panose="020B0604020202020204" pitchFamily="34" charset="0"/>
              </a:rPr>
              <a:t> felly </a:t>
            </a:r>
            <a:r>
              <a:rPr lang="en-GB" sz="3000" dirty="0" err="1">
                <a:cs typeface="Arial" panose="020B0604020202020204" pitchFamily="34" charset="0"/>
              </a:rPr>
              <a:t>mae</a:t>
            </a:r>
            <a:r>
              <a:rPr lang="en-GB" sz="3000" dirty="0">
                <a:cs typeface="Arial" panose="020B0604020202020204" pitchFamily="34" charset="0"/>
              </a:rPr>
              <a:t> </a:t>
            </a:r>
            <a:r>
              <a:rPr lang="en-GB" sz="3000" dirty="0" err="1">
                <a:cs typeface="Arial" panose="020B0604020202020204" pitchFamily="34" charset="0"/>
              </a:rPr>
              <a:t>nhw</a:t>
            </a:r>
            <a:r>
              <a:rPr lang="en-GB" sz="3000" dirty="0">
                <a:cs typeface="Arial" panose="020B0604020202020204" pitchFamily="34" charset="0"/>
              </a:rPr>
              <a:t>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teimlo’n</a:t>
            </a:r>
            <a:r>
              <a:rPr lang="en-GB" sz="3000" dirty="0">
                <a:cs typeface="Arial" panose="020B0604020202020204" pitchFamily="34" charset="0"/>
              </a:rPr>
              <a:t> </a:t>
            </a:r>
            <a:r>
              <a:rPr lang="en-GB" sz="3000" dirty="0" err="1">
                <a:cs typeface="Arial" panose="020B0604020202020204" pitchFamily="34" charset="0"/>
              </a:rPr>
              <a:t>cyfforddus</a:t>
            </a:r>
            <a:r>
              <a:rPr lang="en-GB" sz="3000" dirty="0">
                <a:cs typeface="Arial" panose="020B0604020202020204" pitchFamily="34" charset="0"/>
              </a:rPr>
              <a:t> ac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hapus</a:t>
            </a:r>
            <a:r>
              <a:rPr lang="en-GB" sz="3000" dirty="0">
                <a:cs typeface="Arial" panose="020B0604020202020204" pitchFamily="34" charset="0"/>
              </a:rPr>
              <a:t> </a:t>
            </a:r>
            <a:r>
              <a:rPr lang="en-GB" sz="3000" dirty="0" err="1">
                <a:cs typeface="Arial" panose="020B0604020202020204" pitchFamily="34" charset="0"/>
              </a:rPr>
              <a:t>pwy</a:t>
            </a:r>
            <a:r>
              <a:rPr lang="en-GB" sz="3000" dirty="0">
                <a:cs typeface="Arial" panose="020B0604020202020204" pitchFamily="34" charset="0"/>
              </a:rPr>
              <a:t> </a:t>
            </a:r>
            <a:r>
              <a:rPr lang="en-GB" sz="3000" dirty="0" err="1">
                <a:cs typeface="Arial" panose="020B0604020202020204" pitchFamily="34" charset="0"/>
              </a:rPr>
              <a:t>sydd</a:t>
            </a:r>
            <a:r>
              <a:rPr lang="en-GB" sz="3000" dirty="0">
                <a:cs typeface="Arial" panose="020B0604020202020204" pitchFamily="34" charset="0"/>
              </a:rPr>
              <a:t>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gwrando</a:t>
            </a:r>
            <a:r>
              <a:rPr lang="en-GB" sz="3000" dirty="0">
                <a:cs typeface="Arial" panose="020B0604020202020204" pitchFamily="34" charset="0"/>
              </a:rPr>
              <a:t> </a:t>
            </a:r>
            <a:r>
              <a:rPr lang="en-GB" sz="3000" dirty="0" err="1">
                <a:cs typeface="Arial" panose="020B0604020202020204" pitchFamily="34" charset="0"/>
              </a:rPr>
              <a:t>arno</a:t>
            </a:r>
            <a:r>
              <a:rPr lang="en-GB" sz="3000" dirty="0">
                <a:cs typeface="Arial" panose="020B0604020202020204" pitchFamily="34" charset="0"/>
              </a:rPr>
              <a:t> </a:t>
            </a:r>
            <a:r>
              <a:rPr lang="en-GB" sz="3000" dirty="0" err="1">
                <a:cs typeface="Arial" panose="020B0604020202020204" pitchFamily="34" charset="0"/>
              </a:rPr>
              <a:t>nhw</a:t>
            </a:r>
            <a:r>
              <a:rPr lang="en-GB" sz="3000" dirty="0">
                <a:cs typeface="Arial" panose="020B0604020202020204" pitchFamily="34" charset="0"/>
              </a:rPr>
              <a:t> ac </a:t>
            </a:r>
            <a:r>
              <a:rPr lang="en-GB" sz="3000" dirty="0" err="1">
                <a:cs typeface="Arial" panose="020B0604020202020204" pitchFamily="34" charset="0"/>
              </a:rPr>
              <a:t>mae</a:t>
            </a:r>
            <a:r>
              <a:rPr lang="en-GB" sz="3000" dirty="0">
                <a:cs typeface="Arial" panose="020B0604020202020204" pitchFamily="34" charset="0"/>
              </a:rPr>
              <a:t> </a:t>
            </a:r>
            <a:r>
              <a:rPr lang="en-GB" sz="3000" dirty="0" err="1">
                <a:cs typeface="Arial" panose="020B0604020202020204" pitchFamily="34" charset="0"/>
              </a:rPr>
              <a:t>nhw</a:t>
            </a:r>
            <a:r>
              <a:rPr lang="en-GB" sz="3000" dirty="0">
                <a:cs typeface="Arial" panose="020B0604020202020204" pitchFamily="34" charset="0"/>
              </a:rPr>
              <a:t>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datblygu</a:t>
            </a:r>
            <a:r>
              <a:rPr lang="en-GB" sz="3000" dirty="0">
                <a:cs typeface="Arial" panose="020B0604020202020204" pitchFamily="34" charset="0"/>
              </a:rPr>
              <a:t> </a:t>
            </a:r>
            <a:r>
              <a:rPr lang="en-GB" sz="3000" dirty="0" err="1">
                <a:cs typeface="Arial" panose="020B0604020202020204" pitchFamily="34" charset="0"/>
              </a:rPr>
              <a:t>ymddiried</a:t>
            </a:r>
            <a:r>
              <a:rPr lang="en-GB" sz="3000" dirty="0">
                <a:cs typeface="Arial" panose="020B0604020202020204" pitchFamily="34" charset="0"/>
              </a:rPr>
              <a:t> . Mae </a:t>
            </a:r>
            <a:r>
              <a:rPr lang="en-GB" sz="3000" dirty="0" err="1">
                <a:cs typeface="Arial" panose="020B0604020202020204" pitchFamily="34" charset="0"/>
              </a:rPr>
              <a:t>hefyd</a:t>
            </a:r>
            <a:r>
              <a:rPr lang="en-GB" sz="3000" dirty="0">
                <a:cs typeface="Arial" panose="020B0604020202020204" pitchFamily="34" charset="0"/>
              </a:rPr>
              <a:t>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gadael</a:t>
            </a:r>
            <a:r>
              <a:rPr lang="en-GB" sz="3000" dirty="0">
                <a:cs typeface="Arial" panose="020B0604020202020204" pitchFamily="34" charset="0"/>
              </a:rPr>
              <a:t> </a:t>
            </a:r>
            <a:r>
              <a:rPr lang="en-GB" sz="3000" dirty="0" err="1">
                <a:cs typeface="Arial" panose="020B0604020202020204" pitchFamily="34" charset="0"/>
              </a:rPr>
              <a:t>ymenydd</a:t>
            </a:r>
            <a:r>
              <a:rPr lang="en-GB" sz="3000" dirty="0">
                <a:cs typeface="Arial" panose="020B0604020202020204" pitchFamily="34" charset="0"/>
              </a:rPr>
              <a:t> </a:t>
            </a:r>
            <a:r>
              <a:rPr lang="en-GB" sz="3000" dirty="0" err="1">
                <a:cs typeface="Arial" panose="020B0604020202020204" pitchFamily="34" charset="0"/>
              </a:rPr>
              <a:t>babi</a:t>
            </a:r>
            <a:r>
              <a:rPr lang="en-GB" sz="3000" dirty="0">
                <a:cs typeface="Arial" panose="020B0604020202020204" pitchFamily="34" charset="0"/>
              </a:rPr>
              <a:t> </a:t>
            </a:r>
            <a:r>
              <a:rPr lang="en-GB" sz="3000" dirty="0" err="1">
                <a:cs typeface="Arial" panose="020B0604020202020204" pitchFamily="34" charset="0"/>
              </a:rPr>
              <a:t>datblygu</a:t>
            </a:r>
            <a:r>
              <a:rPr lang="en-GB" sz="3000" dirty="0">
                <a:cs typeface="Arial" panose="020B0604020202020204" pitchFamily="34" charset="0"/>
              </a:rPr>
              <a:t>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iachus</a:t>
            </a:r>
            <a:r>
              <a:rPr lang="en-GB" sz="3000" dirty="0">
                <a:cs typeface="Arial" panose="020B0604020202020204" pitchFamily="34" charset="0"/>
              </a:rPr>
              <a:t>.</a:t>
            </a:r>
          </a:p>
          <a:p>
            <a:pPr marL="857250" indent="-857250">
              <a:buFont typeface="Courier New" panose="02070309020205020404" pitchFamily="49" charset="0"/>
              <a:buChar char="o"/>
            </a:pPr>
            <a:r>
              <a:rPr lang="en-GB" sz="3000" dirty="0" err="1">
                <a:cs typeface="Arial" panose="020B0604020202020204" pitchFamily="34" charset="0"/>
              </a:rPr>
              <a:t>Arafu</a:t>
            </a:r>
            <a:r>
              <a:rPr lang="en-GB" sz="3000" dirty="0">
                <a:cs typeface="Arial" panose="020B0604020202020204" pitchFamily="34" charset="0"/>
              </a:rPr>
              <a:t> felly </a:t>
            </a:r>
            <a:r>
              <a:rPr lang="en-GB" sz="3000" dirty="0" err="1">
                <a:cs typeface="Arial" panose="020B0604020202020204" pitchFamily="34" charset="0"/>
              </a:rPr>
              <a:t>mae</a:t>
            </a:r>
            <a:r>
              <a:rPr lang="en-GB" sz="3000" dirty="0">
                <a:cs typeface="Arial" panose="020B0604020202020204" pitchFamily="34" charset="0"/>
              </a:rPr>
              <a:t> </a:t>
            </a:r>
            <a:r>
              <a:rPr lang="en-GB" sz="3000" dirty="0" err="1">
                <a:cs typeface="Arial" panose="020B0604020202020204" pitchFamily="34" charset="0"/>
              </a:rPr>
              <a:t>yr</a:t>
            </a:r>
            <a:r>
              <a:rPr lang="en-GB" sz="3000" dirty="0">
                <a:cs typeface="Arial" panose="020B0604020202020204" pitchFamily="34" charset="0"/>
              </a:rPr>
              <a:t> </a:t>
            </a:r>
            <a:r>
              <a:rPr lang="en-GB" sz="3000" dirty="0" err="1">
                <a:cs typeface="Arial" panose="020B0604020202020204" pitchFamily="34" charset="0"/>
              </a:rPr>
              <a:t>plentyn</a:t>
            </a:r>
            <a:r>
              <a:rPr lang="en-GB" sz="3000" dirty="0">
                <a:cs typeface="Arial" panose="020B0604020202020204" pitchFamily="34" charset="0"/>
              </a:rPr>
              <a:t>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cael</a:t>
            </a:r>
            <a:r>
              <a:rPr lang="en-GB" sz="3000" dirty="0">
                <a:cs typeface="Arial" panose="020B0604020202020204" pitchFamily="34" charset="0"/>
              </a:rPr>
              <a:t> </a:t>
            </a:r>
            <a:r>
              <a:rPr lang="en-GB" sz="3000" dirty="0" err="1">
                <a:cs typeface="Arial" panose="020B0604020202020204" pitchFamily="34" charset="0"/>
              </a:rPr>
              <a:t>digon</a:t>
            </a:r>
            <a:r>
              <a:rPr lang="en-GB" sz="3000" dirty="0">
                <a:cs typeface="Arial" panose="020B0604020202020204" pitchFamily="34" charset="0"/>
              </a:rPr>
              <a:t> o </a:t>
            </a:r>
            <a:r>
              <a:rPr lang="en-GB" sz="3000" dirty="0" err="1">
                <a:cs typeface="Arial" panose="020B0604020202020204" pitchFamily="34" charset="0"/>
              </a:rPr>
              <a:t>amser</a:t>
            </a:r>
            <a:r>
              <a:rPr lang="en-GB" sz="3000" dirty="0">
                <a:cs typeface="Arial" panose="020B0604020202020204" pitchFamily="34" charset="0"/>
              </a:rPr>
              <a:t> I </a:t>
            </a:r>
            <a:r>
              <a:rPr lang="en-GB" sz="3000" dirty="0" err="1">
                <a:cs typeface="Arial" panose="020B0604020202020204" pitchFamily="34" charset="0"/>
              </a:rPr>
              <a:t>chwarae</a:t>
            </a:r>
            <a:r>
              <a:rPr lang="en-GB" sz="3000" dirty="0">
                <a:cs typeface="Arial" panose="020B0604020202020204" pitchFamily="34" charset="0"/>
              </a:rPr>
              <a:t> ac </a:t>
            </a:r>
            <a:r>
              <a:rPr lang="en-GB" sz="3000" dirty="0" err="1">
                <a:cs typeface="Arial" panose="020B0604020202020204" pitchFamily="34" charset="0"/>
              </a:rPr>
              <a:t>gweld</a:t>
            </a:r>
            <a:r>
              <a:rPr lang="en-GB" sz="3000" dirty="0">
                <a:cs typeface="Arial" panose="020B0604020202020204" pitchFamily="34" charset="0"/>
              </a:rPr>
              <a:t> </a:t>
            </a:r>
            <a:r>
              <a:rPr lang="en-GB" sz="3000" dirty="0" err="1">
                <a:cs typeface="Arial" panose="020B0604020202020204" pitchFamily="34" charset="0"/>
              </a:rPr>
              <a:t>o’I</a:t>
            </a:r>
            <a:r>
              <a:rPr lang="en-GB" sz="3000" dirty="0">
                <a:cs typeface="Arial" panose="020B0604020202020204" pitchFamily="34" charset="0"/>
              </a:rPr>
              <a:t> </a:t>
            </a:r>
            <a:r>
              <a:rPr lang="en-GB" sz="3000" dirty="0" err="1">
                <a:cs typeface="Arial" panose="020B0604020202020204" pitchFamily="34" charset="0"/>
              </a:rPr>
              <a:t>byd</a:t>
            </a:r>
            <a:r>
              <a:rPr lang="en-GB" sz="3000" dirty="0">
                <a:cs typeface="Arial" panose="020B0604020202020204" pitchFamily="34" charset="0"/>
              </a:rPr>
              <a:t> o </a:t>
            </a:r>
            <a:r>
              <a:rPr lang="en-GB" sz="3000" dirty="0" err="1">
                <a:cs typeface="Arial" panose="020B0604020202020204" pitchFamily="34" charset="0"/>
              </a:rPr>
              <a:t>gwmpas</a:t>
            </a:r>
            <a:r>
              <a:rPr lang="en-GB" sz="3000" dirty="0">
                <a:cs typeface="Arial" panose="020B0604020202020204" pitchFamily="34" charset="0"/>
              </a:rPr>
              <a:t> ac </a:t>
            </a:r>
            <a:r>
              <a:rPr lang="en-GB" sz="3000" dirty="0" err="1">
                <a:cs typeface="Arial" panose="020B0604020202020204" pitchFamily="34" charset="0"/>
              </a:rPr>
              <a:t>arbrofi</a:t>
            </a:r>
            <a:r>
              <a:rPr lang="en-GB" sz="3000" dirty="0">
                <a:cs typeface="Arial" panose="020B0604020202020204" pitchFamily="34" charset="0"/>
              </a:rPr>
              <a:t> </a:t>
            </a:r>
            <a:r>
              <a:rPr lang="en-GB" sz="3000" dirty="0" err="1">
                <a:cs typeface="Arial" panose="020B0604020202020204" pitchFamily="34" charset="0"/>
              </a:rPr>
              <a:t>pethau</a:t>
            </a:r>
            <a:r>
              <a:rPr lang="en-GB" sz="3000" dirty="0">
                <a:cs typeface="Arial" panose="020B0604020202020204" pitchFamily="34" charset="0"/>
              </a:rPr>
              <a:t>. </a:t>
            </a:r>
            <a:r>
              <a:rPr lang="en-GB" sz="3000" dirty="0" err="1">
                <a:cs typeface="Arial" panose="020B0604020202020204" pitchFamily="34" charset="0"/>
              </a:rPr>
              <a:t>Dyweda</a:t>
            </a:r>
            <a:r>
              <a:rPr lang="en-GB" sz="3000" dirty="0">
                <a:cs typeface="Arial" panose="020B0604020202020204" pitchFamily="34" charset="0"/>
              </a:rPr>
              <a:t> </a:t>
            </a:r>
            <a:r>
              <a:rPr lang="en-GB" sz="3000" dirty="0" err="1">
                <a:cs typeface="Arial" panose="020B0604020202020204" pitchFamily="34" charset="0"/>
              </a:rPr>
              <a:t>PennState</a:t>
            </a:r>
            <a:r>
              <a:rPr lang="en-GB" sz="3000" dirty="0">
                <a:cs typeface="Arial" panose="020B0604020202020204" pitchFamily="34" charset="0"/>
              </a:rPr>
              <a:t> Extension (2024) bod un </a:t>
            </a:r>
            <a:r>
              <a:rPr lang="en-GB" sz="3000" dirty="0" err="1">
                <a:cs typeface="Arial" panose="020B0604020202020204" pitchFamily="34" charset="0"/>
              </a:rPr>
              <a:t>rheswm</a:t>
            </a:r>
            <a:r>
              <a:rPr lang="en-GB" sz="3000" dirty="0">
                <a:cs typeface="Arial" panose="020B0604020202020204" pitchFamily="34" charset="0"/>
              </a:rPr>
              <a:t> da </a:t>
            </a:r>
            <a:r>
              <a:rPr lang="en-GB" sz="3000" dirty="0" err="1">
                <a:cs typeface="Arial" panose="020B0604020202020204" pitchFamily="34" charset="0"/>
              </a:rPr>
              <a:t>dros</a:t>
            </a:r>
            <a:r>
              <a:rPr lang="en-GB" sz="3000" dirty="0">
                <a:cs typeface="Arial" panose="020B0604020202020204" pitchFamily="34" charset="0"/>
              </a:rPr>
              <a:t> </a:t>
            </a:r>
            <a:r>
              <a:rPr lang="en-GB" sz="3000" dirty="0" err="1">
                <a:cs typeface="Arial" panose="020B0604020202020204" pitchFamily="34" charset="0"/>
              </a:rPr>
              <a:t>arafu</a:t>
            </a:r>
            <a:r>
              <a:rPr lang="en-GB" sz="3000" dirty="0">
                <a:cs typeface="Arial" panose="020B0604020202020204" pitchFamily="34" charset="0"/>
              </a:rPr>
              <a:t> </a:t>
            </a:r>
            <a:r>
              <a:rPr lang="en-GB" sz="3000" dirty="0" err="1">
                <a:cs typeface="Arial" panose="020B0604020202020204" pitchFamily="34" charset="0"/>
              </a:rPr>
              <a:t>yw</a:t>
            </a:r>
            <a:r>
              <a:rPr lang="en-GB" sz="3000" dirty="0">
                <a:cs typeface="Arial" panose="020B0604020202020204" pitchFamily="34" charset="0"/>
              </a:rPr>
              <a:t> </a:t>
            </a:r>
            <a:r>
              <a:rPr lang="en-GB" sz="3000" dirty="0" err="1">
                <a:cs typeface="Arial" panose="020B0604020202020204" pitchFamily="34" charset="0"/>
              </a:rPr>
              <a:t>gallu</a:t>
            </a:r>
            <a:r>
              <a:rPr lang="en-GB" sz="3000" dirty="0">
                <a:cs typeface="Arial" panose="020B0604020202020204" pitchFamily="34" charset="0"/>
              </a:rPr>
              <a:t> </a:t>
            </a:r>
            <a:r>
              <a:rPr lang="en-GB" sz="3000" dirty="0" err="1">
                <a:cs typeface="Arial" panose="020B0604020202020204" pitchFamily="34" charset="0"/>
              </a:rPr>
              <a:t>treulio</a:t>
            </a:r>
            <a:r>
              <a:rPr lang="en-GB" sz="3000" dirty="0">
                <a:cs typeface="Arial" panose="020B0604020202020204" pitchFamily="34" charset="0"/>
              </a:rPr>
              <a:t> </a:t>
            </a:r>
            <a:r>
              <a:rPr lang="en-GB" sz="3000" dirty="0" err="1">
                <a:cs typeface="Arial" panose="020B0604020202020204" pitchFamily="34" charset="0"/>
              </a:rPr>
              <a:t>mwy</a:t>
            </a:r>
            <a:r>
              <a:rPr lang="en-GB" sz="3000" dirty="0">
                <a:cs typeface="Arial" panose="020B0604020202020204" pitchFamily="34" charset="0"/>
              </a:rPr>
              <a:t> o </a:t>
            </a:r>
            <a:r>
              <a:rPr lang="en-GB" sz="3000" dirty="0" err="1">
                <a:cs typeface="Arial" panose="020B0604020202020204" pitchFamily="34" charset="0"/>
              </a:rPr>
              <a:t>amser</a:t>
            </a:r>
            <a:r>
              <a:rPr lang="en-GB" sz="3000" dirty="0">
                <a:cs typeface="Arial" panose="020B0604020202020204" pitchFamily="34" charset="0"/>
              </a:rPr>
              <a:t>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meithrin</a:t>
            </a:r>
            <a:r>
              <a:rPr lang="en-GB" sz="3000" dirty="0">
                <a:cs typeface="Arial" panose="020B0604020202020204" pitchFamily="34" charset="0"/>
              </a:rPr>
              <a:t> a </a:t>
            </a:r>
            <a:r>
              <a:rPr lang="en-GB" sz="3000" dirty="0" err="1">
                <a:cs typeface="Arial" panose="020B0604020202020204" pitchFamily="34" charset="0"/>
              </a:rPr>
              <a:t>meithrin</a:t>
            </a:r>
            <a:r>
              <a:rPr lang="en-GB" sz="3000" dirty="0">
                <a:cs typeface="Arial" panose="020B0604020202020204" pitchFamily="34" charset="0"/>
              </a:rPr>
              <a:t> </a:t>
            </a:r>
            <a:r>
              <a:rPr lang="en-GB" sz="3000" dirty="0" err="1">
                <a:cs typeface="Arial" panose="020B0604020202020204" pitchFamily="34" charset="0"/>
              </a:rPr>
              <a:t>perthnasoedd</a:t>
            </a:r>
            <a:r>
              <a:rPr lang="en-GB" sz="3000" dirty="0">
                <a:cs typeface="Arial" panose="020B0604020202020204" pitchFamily="34" charset="0"/>
              </a:rPr>
              <a:t>. Pan </a:t>
            </a:r>
            <a:r>
              <a:rPr lang="en-GB" sz="3000" dirty="0" err="1">
                <a:cs typeface="Arial" panose="020B0604020202020204" pitchFamily="34" charset="0"/>
              </a:rPr>
              <a:t>fydd</a:t>
            </a:r>
            <a:r>
              <a:rPr lang="en-GB" sz="3000" dirty="0">
                <a:cs typeface="Arial" panose="020B0604020202020204" pitchFamily="34" charset="0"/>
              </a:rPr>
              <a:t> </a:t>
            </a:r>
            <a:r>
              <a:rPr lang="en-GB" sz="3000" dirty="0" err="1">
                <a:cs typeface="Arial" panose="020B0604020202020204" pitchFamily="34" charset="0"/>
              </a:rPr>
              <a:t>gofalwyr</a:t>
            </a:r>
            <a:r>
              <a:rPr lang="en-GB" sz="3000" dirty="0">
                <a:cs typeface="Arial" panose="020B0604020202020204" pitchFamily="34" charset="0"/>
              </a:rPr>
              <a:t>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gallu</a:t>
            </a:r>
            <a:r>
              <a:rPr lang="en-GB" sz="3000" dirty="0">
                <a:cs typeface="Arial" panose="020B0604020202020204" pitchFamily="34" charset="0"/>
              </a:rPr>
              <a:t> </a:t>
            </a:r>
            <a:r>
              <a:rPr lang="en-GB" sz="3000" dirty="0" err="1">
                <a:cs typeface="Arial" panose="020B0604020202020204" pitchFamily="34" charset="0"/>
              </a:rPr>
              <a:t>treulio</a:t>
            </a:r>
            <a:r>
              <a:rPr lang="en-GB" sz="3000" dirty="0">
                <a:cs typeface="Arial" panose="020B0604020202020204" pitchFamily="34" charset="0"/>
              </a:rPr>
              <a:t> </a:t>
            </a:r>
            <a:r>
              <a:rPr lang="en-GB" sz="3000" dirty="0" err="1">
                <a:cs typeface="Arial" panose="020B0604020202020204" pitchFamily="34" charset="0"/>
              </a:rPr>
              <a:t>mwy</a:t>
            </a:r>
            <a:r>
              <a:rPr lang="en-GB" sz="3000" dirty="0">
                <a:cs typeface="Arial" panose="020B0604020202020204" pitchFamily="34" charset="0"/>
              </a:rPr>
              <a:t> o </a:t>
            </a:r>
            <a:r>
              <a:rPr lang="en-GB" sz="3000" dirty="0" err="1">
                <a:cs typeface="Arial" panose="020B0604020202020204" pitchFamily="34" charset="0"/>
              </a:rPr>
              <a:t>amser</a:t>
            </a:r>
            <a:r>
              <a:rPr lang="en-GB" sz="3000" dirty="0">
                <a:cs typeface="Arial" panose="020B0604020202020204" pitchFamily="34" charset="0"/>
              </a:rPr>
              <a:t>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chwarae</a:t>
            </a:r>
            <a:r>
              <a:rPr lang="en-GB" sz="3000" dirty="0">
                <a:cs typeface="Arial" panose="020B0604020202020204" pitchFamily="34" charset="0"/>
              </a:rPr>
              <a:t>, </a:t>
            </a:r>
            <a:r>
              <a:rPr lang="en-GB" sz="3000" dirty="0" err="1">
                <a:cs typeface="Arial" panose="020B0604020202020204" pitchFamily="34" charset="0"/>
              </a:rPr>
              <a:t>gwrando</a:t>
            </a:r>
            <a:r>
              <a:rPr lang="en-GB" sz="3000" dirty="0">
                <a:cs typeface="Arial" panose="020B0604020202020204" pitchFamily="34" charset="0"/>
              </a:rPr>
              <a:t>, </a:t>
            </a:r>
            <a:r>
              <a:rPr lang="en-GB" sz="3000" dirty="0" err="1">
                <a:cs typeface="Arial" panose="020B0604020202020204" pitchFamily="34" charset="0"/>
              </a:rPr>
              <a:t>arsylwi</a:t>
            </a:r>
            <a:r>
              <a:rPr lang="en-GB" sz="3000" dirty="0">
                <a:cs typeface="Arial" panose="020B0604020202020204" pitchFamily="34" charset="0"/>
              </a:rPr>
              <a:t> a </a:t>
            </a:r>
            <a:r>
              <a:rPr lang="en-GB" sz="3000" dirty="0" err="1">
                <a:cs typeface="Arial" panose="020B0604020202020204" pitchFamily="34" charset="0"/>
              </a:rPr>
              <a:t>chwestiynu</a:t>
            </a:r>
            <a:r>
              <a:rPr lang="en-GB" sz="3000" dirty="0">
                <a:cs typeface="Arial" panose="020B0604020202020204" pitchFamily="34" charset="0"/>
              </a:rPr>
              <a:t>, </a:t>
            </a:r>
            <a:r>
              <a:rPr lang="en-GB" sz="3000" dirty="0" err="1">
                <a:cs typeface="Arial" panose="020B0604020202020204" pitchFamily="34" charset="0"/>
              </a:rPr>
              <a:t>maent</a:t>
            </a:r>
            <a:r>
              <a:rPr lang="en-GB" sz="3000" dirty="0">
                <a:cs typeface="Arial" panose="020B0604020202020204" pitchFamily="34" charset="0"/>
              </a:rPr>
              <a:t>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dechrau</a:t>
            </a:r>
            <a:r>
              <a:rPr lang="en-GB" sz="3000" dirty="0">
                <a:cs typeface="Arial" panose="020B0604020202020204" pitchFamily="34" charset="0"/>
              </a:rPr>
              <a:t> </a:t>
            </a:r>
            <a:r>
              <a:rPr lang="en-GB" sz="3000" dirty="0" err="1">
                <a:cs typeface="Arial" panose="020B0604020202020204" pitchFamily="34" charset="0"/>
              </a:rPr>
              <a:t>ffurfio</a:t>
            </a:r>
            <a:r>
              <a:rPr lang="en-GB" sz="3000" dirty="0">
                <a:cs typeface="Arial" panose="020B0604020202020204" pitchFamily="34" charset="0"/>
              </a:rPr>
              <a:t> </a:t>
            </a:r>
            <a:r>
              <a:rPr lang="en-GB" sz="3000" dirty="0" err="1">
                <a:cs typeface="Arial" panose="020B0604020202020204" pitchFamily="34" charset="0"/>
              </a:rPr>
              <a:t>perthnasoedd</a:t>
            </a:r>
            <a:r>
              <a:rPr lang="en-GB" sz="3000" dirty="0">
                <a:cs typeface="Arial" panose="020B0604020202020204" pitchFamily="34" charset="0"/>
              </a:rPr>
              <a:t> </a:t>
            </a:r>
            <a:r>
              <a:rPr lang="en-GB" sz="3000" dirty="0" err="1">
                <a:cs typeface="Arial" panose="020B0604020202020204" pitchFamily="34" charset="0"/>
              </a:rPr>
              <a:t>cadarnhaol</a:t>
            </a:r>
            <a:r>
              <a:rPr lang="en-GB" sz="3000" dirty="0">
                <a:cs typeface="Arial" panose="020B0604020202020204" pitchFamily="34" charset="0"/>
              </a:rPr>
              <a:t> a </a:t>
            </a:r>
            <a:r>
              <a:rPr lang="en-GB" sz="3000" dirty="0" err="1">
                <a:cs typeface="Arial" panose="020B0604020202020204" pitchFamily="34" charset="0"/>
              </a:rPr>
              <a:t>darganfod</a:t>
            </a:r>
            <a:r>
              <a:rPr lang="en-GB" sz="3000" dirty="0">
                <a:cs typeface="Arial" panose="020B0604020202020204" pitchFamily="34" charset="0"/>
              </a:rPr>
              <a:t> </a:t>
            </a:r>
            <a:r>
              <a:rPr lang="en-GB" sz="3000" dirty="0" err="1">
                <a:cs typeface="Arial" panose="020B0604020202020204" pitchFamily="34" charset="0"/>
              </a:rPr>
              <a:t>mwy</a:t>
            </a:r>
            <a:r>
              <a:rPr lang="en-GB" sz="3000" dirty="0">
                <a:cs typeface="Arial" panose="020B0604020202020204" pitchFamily="34" charset="0"/>
              </a:rPr>
              <a:t> am bob </a:t>
            </a:r>
            <a:r>
              <a:rPr lang="en-GB" sz="3000" dirty="0" err="1">
                <a:cs typeface="Arial" panose="020B0604020202020204" pitchFamily="34" charset="0"/>
              </a:rPr>
              <a:t>plentyn</a:t>
            </a:r>
            <a:r>
              <a:rPr lang="en-GB" sz="3000" dirty="0">
                <a:cs typeface="Arial" panose="020B0604020202020204" pitchFamily="34" charset="0"/>
              </a:rPr>
              <a:t>.</a:t>
            </a:r>
          </a:p>
          <a:p>
            <a:pPr marL="857250" indent="-857250">
              <a:buFont typeface="Courier New" panose="02070309020205020404" pitchFamily="49" charset="0"/>
              <a:buChar char="o"/>
            </a:pPr>
            <a:r>
              <a:rPr lang="en-GB" sz="3000" dirty="0" err="1">
                <a:cs typeface="Arial" panose="020B0604020202020204" pitchFamily="34" charset="0"/>
              </a:rPr>
              <a:t>Adeiladu</a:t>
            </a:r>
            <a:r>
              <a:rPr lang="en-GB" sz="3000" dirty="0">
                <a:cs typeface="Arial" panose="020B0604020202020204" pitchFamily="34" charset="0"/>
              </a:rPr>
              <a:t> </a:t>
            </a:r>
            <a:r>
              <a:rPr lang="en-GB" sz="3000" dirty="0" err="1">
                <a:cs typeface="Arial" panose="020B0604020202020204" pitchFamily="34" charset="0"/>
              </a:rPr>
              <a:t>Ymddiriedaeth</a:t>
            </a:r>
            <a:r>
              <a:rPr lang="en-GB" sz="3000" dirty="0">
                <a:cs typeface="Arial" panose="020B0604020202020204" pitchFamily="34" charset="0"/>
              </a:rPr>
              <a:t>, </a:t>
            </a:r>
            <a:r>
              <a:rPr lang="en-GB" sz="3000" dirty="0" err="1">
                <a:cs typeface="Arial" panose="020B0604020202020204" pitchFamily="34" charset="0"/>
              </a:rPr>
              <a:t>a'ch</a:t>
            </a:r>
            <a:r>
              <a:rPr lang="en-GB" sz="3000" dirty="0">
                <a:cs typeface="Arial" panose="020B0604020202020204" pitchFamily="34" charset="0"/>
              </a:rPr>
              <a:t> </a:t>
            </a:r>
            <a:r>
              <a:rPr lang="en-GB" sz="3000" dirty="0" err="1">
                <a:cs typeface="Arial" panose="020B0604020202020204" pitchFamily="34" charset="0"/>
              </a:rPr>
              <a:t>Perthynas</a:t>
            </a:r>
            <a:r>
              <a:rPr lang="en-GB" sz="3000" dirty="0">
                <a:cs typeface="Arial" panose="020B0604020202020204" pitchFamily="34" charset="0"/>
              </a:rPr>
              <a:t>,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ystod</a:t>
            </a:r>
            <a:r>
              <a:rPr lang="en-GB" sz="3000" dirty="0">
                <a:cs typeface="Arial" panose="020B0604020202020204" pitchFamily="34" charset="0"/>
              </a:rPr>
              <a:t> </a:t>
            </a:r>
            <a:r>
              <a:rPr lang="en-GB" sz="3000" dirty="0" err="1">
                <a:cs typeface="Arial" panose="020B0604020202020204" pitchFamily="34" charset="0"/>
              </a:rPr>
              <a:t>yr</a:t>
            </a:r>
            <a:r>
              <a:rPr lang="en-GB" sz="3000" dirty="0">
                <a:cs typeface="Arial" panose="020B0604020202020204" pitchFamily="34" charset="0"/>
              </a:rPr>
              <a:t> </a:t>
            </a:r>
            <a:r>
              <a:rPr lang="en-GB" sz="3000" dirty="0" err="1">
                <a:cs typeface="Arial" panose="020B0604020202020204" pitchFamily="34" charset="0"/>
              </a:rPr>
              <a:t>amseroedd</a:t>
            </a:r>
            <a:r>
              <a:rPr lang="en-GB" sz="3000" dirty="0">
                <a:cs typeface="Arial" panose="020B0604020202020204" pitchFamily="34" charset="0"/>
              </a:rPr>
              <a:t> </a:t>
            </a:r>
            <a:r>
              <a:rPr lang="en-GB" sz="3000" dirty="0" err="1">
                <a:cs typeface="Arial" panose="020B0604020202020204" pitchFamily="34" charset="0"/>
              </a:rPr>
              <a:t>gweithgarwch</a:t>
            </a:r>
            <a:r>
              <a:rPr lang="en-GB" sz="3000" dirty="0">
                <a:cs typeface="Arial" panose="020B0604020202020204" pitchFamily="34" charset="0"/>
              </a:rPr>
              <a:t> </a:t>
            </a:r>
            <a:r>
              <a:rPr lang="en-GB" sz="3000" dirty="0" err="1">
                <a:cs typeface="Arial" panose="020B0604020202020204" pitchFamily="34" charset="0"/>
              </a:rPr>
              <a:t>Gofalu</a:t>
            </a:r>
            <a:r>
              <a:rPr lang="en-GB" sz="3000" dirty="0">
                <a:cs typeface="Arial" panose="020B0604020202020204" pitchFamily="34" charset="0"/>
              </a:rPr>
              <a:t>. Mae </a:t>
            </a:r>
            <a:r>
              <a:rPr lang="en-GB" sz="3000" dirty="0" err="1">
                <a:cs typeface="Arial" panose="020B0604020202020204" pitchFamily="34" charset="0"/>
              </a:rPr>
              <a:t>babi</a:t>
            </a:r>
            <a:r>
              <a:rPr lang="en-GB" sz="3000" dirty="0">
                <a:cs typeface="Arial" panose="020B0604020202020204" pitchFamily="34" charset="0"/>
              </a:rPr>
              <a:t>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dibynnu</a:t>
            </a:r>
            <a:r>
              <a:rPr lang="en-GB" sz="3000" dirty="0">
                <a:cs typeface="Arial" panose="020B0604020202020204" pitchFamily="34" charset="0"/>
              </a:rPr>
              <a:t> </a:t>
            </a:r>
            <a:r>
              <a:rPr lang="en-GB" sz="3000" dirty="0" err="1">
                <a:cs typeface="Arial" panose="020B0604020202020204" pitchFamily="34" charset="0"/>
              </a:rPr>
              <a:t>ar</a:t>
            </a:r>
            <a:r>
              <a:rPr lang="en-GB" sz="3000" dirty="0">
                <a:cs typeface="Arial" panose="020B0604020202020204" pitchFamily="34" charset="0"/>
              </a:rPr>
              <a:t> </a:t>
            </a:r>
            <a:r>
              <a:rPr lang="en-GB" sz="3000" dirty="0" err="1">
                <a:cs typeface="Arial" panose="020B0604020202020204" pitchFamily="34" charset="0"/>
              </a:rPr>
              <a:t>oedolion</a:t>
            </a:r>
            <a:r>
              <a:rPr lang="en-GB" sz="3000" dirty="0">
                <a:cs typeface="Arial" panose="020B0604020202020204" pitchFamily="34" charset="0"/>
              </a:rPr>
              <a:t> felly </a:t>
            </a:r>
            <a:r>
              <a:rPr lang="en-GB" sz="3000" dirty="0" err="1">
                <a:cs typeface="Arial" panose="020B0604020202020204" pitchFamily="34" charset="0"/>
              </a:rPr>
              <a:t>mae</a:t>
            </a:r>
            <a:r>
              <a:rPr lang="en-GB" sz="3000" dirty="0">
                <a:cs typeface="Arial" panose="020B0604020202020204" pitchFamily="34" charset="0"/>
              </a:rPr>
              <a:t>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bwysig</a:t>
            </a:r>
            <a:r>
              <a:rPr lang="en-GB" sz="3000" dirty="0">
                <a:cs typeface="Arial" panose="020B0604020202020204" pitchFamily="34" charset="0"/>
              </a:rPr>
              <a:t> I </a:t>
            </a:r>
            <a:r>
              <a:rPr lang="en-GB" sz="3000" dirty="0" err="1">
                <a:cs typeface="Arial" panose="020B0604020202020204" pitchFamily="34" charset="0"/>
              </a:rPr>
              <a:t>creu</a:t>
            </a:r>
            <a:r>
              <a:rPr lang="en-GB" sz="3000" dirty="0">
                <a:cs typeface="Arial" panose="020B0604020202020204" pitchFamily="34" charset="0"/>
              </a:rPr>
              <a:t> </a:t>
            </a:r>
            <a:r>
              <a:rPr lang="en-GB" sz="3000" dirty="0" err="1">
                <a:cs typeface="Arial" panose="020B0604020202020204" pitchFamily="34" charset="0"/>
              </a:rPr>
              <a:t>amgylchedd</a:t>
            </a:r>
            <a:r>
              <a:rPr lang="en-GB" sz="3000" dirty="0">
                <a:cs typeface="Arial" panose="020B0604020202020204" pitchFamily="34" charset="0"/>
              </a:rPr>
              <a:t> </a:t>
            </a:r>
            <a:r>
              <a:rPr lang="en-GB" sz="3000" dirty="0" err="1">
                <a:cs typeface="Arial" panose="020B0604020202020204" pitchFamily="34" charset="0"/>
              </a:rPr>
              <a:t>diddorol,cariadus</a:t>
            </a:r>
            <a:r>
              <a:rPr lang="en-GB" sz="3000" dirty="0">
                <a:cs typeface="Arial" panose="020B0604020202020204" pitchFamily="34" charset="0"/>
              </a:rPr>
              <a:t> .</a:t>
            </a:r>
          </a:p>
          <a:p>
            <a:pPr marL="857250" indent="-857250">
              <a:buFont typeface="Courier New" panose="02070309020205020404" pitchFamily="49" charset="0"/>
              <a:buChar char="o"/>
            </a:pPr>
            <a:r>
              <a:rPr lang="en-GB" sz="3000" dirty="0" err="1">
                <a:cs typeface="Arial" panose="020B0604020202020204" pitchFamily="34" charset="0"/>
              </a:rPr>
              <a:t>Nid</a:t>
            </a:r>
            <a:r>
              <a:rPr lang="en-GB" sz="3000" dirty="0">
                <a:cs typeface="Arial" panose="020B0604020202020204" pitchFamily="34" charset="0"/>
              </a:rPr>
              <a:t> </a:t>
            </a:r>
            <a:r>
              <a:rPr lang="en-GB" sz="3000" dirty="0" err="1">
                <a:cs typeface="Arial" panose="020B0604020202020204" pitchFamily="34" charset="0"/>
              </a:rPr>
              <a:t>yw</a:t>
            </a:r>
            <a:r>
              <a:rPr lang="en-GB" sz="3000" dirty="0">
                <a:cs typeface="Arial" panose="020B0604020202020204" pitchFamily="34" charset="0"/>
              </a:rPr>
              <a:t> </a:t>
            </a:r>
            <a:r>
              <a:rPr lang="en-GB" sz="3000" dirty="0" err="1">
                <a:cs typeface="Arial" panose="020B0604020202020204" pitchFamily="34" charset="0"/>
              </a:rPr>
              <a:t>babanod</a:t>
            </a:r>
            <a:r>
              <a:rPr lang="en-GB" sz="3000" dirty="0">
                <a:cs typeface="Arial" panose="020B0604020202020204" pitchFamily="34" charset="0"/>
              </a:rPr>
              <a:t> </a:t>
            </a:r>
            <a:r>
              <a:rPr lang="en-GB" sz="3000" dirty="0" err="1">
                <a:cs typeface="Arial" panose="020B0604020202020204" pitchFamily="34" charset="0"/>
              </a:rPr>
              <a:t>byth</a:t>
            </a:r>
            <a:r>
              <a:rPr lang="en-GB" sz="3000" dirty="0">
                <a:cs typeface="Arial" panose="020B0604020202020204" pitchFamily="34" charset="0"/>
              </a:rPr>
              <a:t>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cael</a:t>
            </a:r>
            <a:r>
              <a:rPr lang="en-GB" sz="3000" dirty="0">
                <a:cs typeface="Arial" panose="020B0604020202020204" pitchFamily="34" charset="0"/>
              </a:rPr>
              <a:t> </a:t>
            </a:r>
            <a:r>
              <a:rPr lang="en-GB" sz="3000" dirty="0" err="1">
                <a:cs typeface="Arial" panose="020B0604020202020204" pitchFamily="34" charset="0"/>
              </a:rPr>
              <a:t>eu</a:t>
            </a:r>
            <a:r>
              <a:rPr lang="en-GB" sz="3000" dirty="0">
                <a:cs typeface="Arial" panose="020B0604020202020204" pitchFamily="34" charset="0"/>
              </a:rPr>
              <a:t> </a:t>
            </a:r>
            <a:r>
              <a:rPr lang="en-GB" sz="3000" dirty="0" err="1">
                <a:cs typeface="Arial" panose="020B0604020202020204" pitchFamily="34" charset="0"/>
              </a:rPr>
              <a:t>rhoi</a:t>
            </a:r>
            <a:r>
              <a:rPr lang="en-GB" sz="3000" dirty="0">
                <a:cs typeface="Arial" panose="020B0604020202020204" pitchFamily="34" charset="0"/>
              </a:rPr>
              <a:t> </a:t>
            </a:r>
            <a:r>
              <a:rPr lang="en-GB" sz="3000" dirty="0" err="1">
                <a:cs typeface="Arial" panose="020B0604020202020204" pitchFamily="34" charset="0"/>
              </a:rPr>
              <a:t>mewn</a:t>
            </a:r>
            <a:r>
              <a:rPr lang="en-GB" sz="3000" dirty="0">
                <a:cs typeface="Arial" panose="020B0604020202020204" pitchFamily="34" charset="0"/>
              </a:rPr>
              <a:t> </a:t>
            </a:r>
            <a:r>
              <a:rPr lang="en-GB" sz="3000" dirty="0" err="1">
                <a:cs typeface="Arial" panose="020B0604020202020204" pitchFamily="34" charset="0"/>
              </a:rPr>
              <a:t>sefyllfa</a:t>
            </a:r>
            <a:r>
              <a:rPr lang="en-GB" sz="3000" dirty="0">
                <a:cs typeface="Arial" panose="020B0604020202020204" pitchFamily="34" charset="0"/>
              </a:rPr>
              <a:t> </a:t>
            </a:r>
            <a:r>
              <a:rPr lang="en-GB" sz="3000" dirty="0" err="1">
                <a:cs typeface="Arial" panose="020B0604020202020204" pitchFamily="34" charset="0"/>
              </a:rPr>
              <a:t>na</a:t>
            </a:r>
            <a:r>
              <a:rPr lang="en-GB" sz="3000" dirty="0">
                <a:cs typeface="Arial" panose="020B0604020202020204" pitchFamily="34" charset="0"/>
              </a:rPr>
              <a:t> </a:t>
            </a:r>
            <a:r>
              <a:rPr lang="en-GB" sz="3000" dirty="0" err="1">
                <a:cs typeface="Arial" panose="020B0604020202020204" pitchFamily="34" charset="0"/>
              </a:rPr>
              <a:t>allant</a:t>
            </a:r>
            <a:r>
              <a:rPr lang="en-GB" sz="3000" dirty="0">
                <a:cs typeface="Arial" panose="020B0604020202020204" pitchFamily="34" charset="0"/>
              </a:rPr>
              <a:t> </a:t>
            </a:r>
            <a:r>
              <a:rPr lang="en-GB" sz="3000" dirty="0" err="1">
                <a:cs typeface="Arial" panose="020B0604020202020204" pitchFamily="34" charset="0"/>
              </a:rPr>
              <a:t>fynd</a:t>
            </a:r>
            <a:r>
              <a:rPr lang="en-GB" sz="3000" dirty="0">
                <a:cs typeface="Arial" panose="020B0604020202020204" pitchFamily="34" charset="0"/>
              </a:rPr>
              <a:t> </a:t>
            </a:r>
            <a:r>
              <a:rPr lang="en-GB" sz="3000" dirty="0" err="1">
                <a:cs typeface="Arial" panose="020B0604020202020204" pitchFamily="34" charset="0"/>
              </a:rPr>
              <a:t>i</a:t>
            </a:r>
            <a:r>
              <a:rPr lang="en-GB" sz="3000" dirty="0">
                <a:cs typeface="Arial" panose="020B0604020202020204" pitchFamily="34" charset="0"/>
              </a:rPr>
              <a:t> </a:t>
            </a:r>
            <a:r>
              <a:rPr lang="en-GB" sz="3000" dirty="0" err="1">
                <a:cs typeface="Arial" panose="020B0604020202020204" pitchFamily="34" charset="0"/>
              </a:rPr>
              <a:t>mewn</a:t>
            </a:r>
            <a:r>
              <a:rPr lang="en-GB" sz="3000" dirty="0">
                <a:cs typeface="Arial" panose="020B0604020202020204" pitchFamily="34" charset="0"/>
              </a:rPr>
              <a:t> </a:t>
            </a:r>
            <a:r>
              <a:rPr lang="en-GB" sz="3000" dirty="0" err="1">
                <a:cs typeface="Arial" panose="020B0604020202020204" pitchFamily="34" charset="0"/>
              </a:rPr>
              <a:t>iddynt</a:t>
            </a:r>
            <a:r>
              <a:rPr lang="en-GB" sz="3000" dirty="0">
                <a:cs typeface="Arial" panose="020B0604020202020204" pitchFamily="34" charset="0"/>
              </a:rPr>
              <a:t> </a:t>
            </a:r>
            <a:r>
              <a:rPr lang="en-GB" sz="3000" dirty="0" err="1">
                <a:cs typeface="Arial" panose="020B0604020202020204" pitchFamily="34" charset="0"/>
              </a:rPr>
              <a:t>eu</a:t>
            </a:r>
            <a:r>
              <a:rPr lang="en-GB" sz="3000" dirty="0">
                <a:cs typeface="Arial" panose="020B0604020202020204" pitchFamily="34" charset="0"/>
              </a:rPr>
              <a:t> </a:t>
            </a:r>
            <a:r>
              <a:rPr lang="en-GB" sz="3000" dirty="0" err="1">
                <a:cs typeface="Arial" panose="020B0604020202020204" pitchFamily="34" charset="0"/>
              </a:rPr>
              <a:t>hunain</a:t>
            </a:r>
            <a:r>
              <a:rPr lang="en-GB" sz="3000" dirty="0">
                <a:cs typeface="Arial" panose="020B0604020202020204" pitchFamily="34" charset="0"/>
              </a:rPr>
              <a:t>.</a:t>
            </a:r>
          </a:p>
          <a:p>
            <a:pPr marL="857250" indent="-857250">
              <a:buFont typeface="Courier New" panose="02070309020205020404" pitchFamily="49" charset="0"/>
              <a:buChar char="o"/>
            </a:pPr>
            <a:r>
              <a:rPr lang="en-GB" sz="3000" dirty="0" err="1">
                <a:cs typeface="Arial" panose="020B0604020202020204" pitchFamily="34" charset="0"/>
              </a:rPr>
              <a:t>Caniatáu</a:t>
            </a:r>
            <a:r>
              <a:rPr lang="en-GB" sz="3000" dirty="0">
                <a:cs typeface="Arial" panose="020B0604020202020204" pitchFamily="34" charset="0"/>
              </a:rPr>
              <a:t> </a:t>
            </a:r>
            <a:r>
              <a:rPr lang="en-GB" sz="3000" dirty="0" err="1">
                <a:cs typeface="Arial" panose="020B0604020202020204" pitchFamily="34" charset="0"/>
              </a:rPr>
              <a:t>amser</a:t>
            </a:r>
            <a:r>
              <a:rPr lang="en-GB" sz="3000" dirty="0">
                <a:cs typeface="Arial" panose="020B0604020202020204" pitchFamily="34" charset="0"/>
              </a:rPr>
              <a:t> di-</a:t>
            </a:r>
            <a:r>
              <a:rPr lang="en-GB" sz="3000" dirty="0" err="1">
                <a:cs typeface="Arial" panose="020B0604020202020204" pitchFamily="34" charset="0"/>
              </a:rPr>
              <a:t>dor</a:t>
            </a:r>
            <a:r>
              <a:rPr lang="en-GB" sz="3000" dirty="0">
                <a:cs typeface="Arial" panose="020B0604020202020204" pitchFamily="34" charset="0"/>
              </a:rPr>
              <a:t> </a:t>
            </a:r>
            <a:r>
              <a:rPr lang="en-GB" sz="3000" dirty="0" err="1">
                <a:cs typeface="Arial" panose="020B0604020202020204" pitchFamily="34" charset="0"/>
              </a:rPr>
              <a:t>i</a:t>
            </a:r>
            <a:r>
              <a:rPr lang="en-GB" sz="3000" dirty="0">
                <a:cs typeface="Arial" panose="020B0604020202020204" pitchFamily="34" charset="0"/>
              </a:rPr>
              <a:t> </a:t>
            </a:r>
            <a:r>
              <a:rPr lang="en-GB" sz="3000" dirty="0" err="1">
                <a:cs typeface="Arial" panose="020B0604020202020204" pitchFamily="34" charset="0"/>
              </a:rPr>
              <a:t>fabanod</a:t>
            </a:r>
            <a:r>
              <a:rPr lang="en-GB" sz="3000" dirty="0">
                <a:cs typeface="Arial" panose="020B0604020202020204" pitchFamily="34" charset="0"/>
              </a:rPr>
              <a:t> </a:t>
            </a:r>
            <a:r>
              <a:rPr lang="en-GB" sz="3000" dirty="0" err="1">
                <a:cs typeface="Arial" panose="020B0604020202020204" pitchFamily="34" charset="0"/>
              </a:rPr>
              <a:t>chwarae</a:t>
            </a:r>
            <a:r>
              <a:rPr lang="en-GB" sz="3000" dirty="0">
                <a:cs typeface="Arial" panose="020B0604020202020204" pitchFamily="34" charset="0"/>
              </a:rPr>
              <a:t>, </a:t>
            </a:r>
            <a:r>
              <a:rPr lang="en-GB" sz="3000" dirty="0" err="1">
                <a:cs typeface="Arial" panose="020B0604020202020204" pitchFamily="34" charset="0"/>
              </a:rPr>
              <a:t>dyma</a:t>
            </a:r>
            <a:r>
              <a:rPr lang="en-GB" sz="3000" dirty="0">
                <a:cs typeface="Arial" panose="020B0604020202020204" pitchFamily="34" charset="0"/>
              </a:rPr>
              <a:t> </a:t>
            </a:r>
            <a:r>
              <a:rPr lang="en-GB" sz="3000" dirty="0" err="1">
                <a:cs typeface="Arial" panose="020B0604020202020204" pitchFamily="34" charset="0"/>
              </a:rPr>
              <a:t>lle</a:t>
            </a:r>
            <a:r>
              <a:rPr lang="en-GB" sz="3000" dirty="0">
                <a:cs typeface="Arial" panose="020B0604020202020204" pitchFamily="34" charset="0"/>
              </a:rPr>
              <a:t> </a:t>
            </a:r>
            <a:r>
              <a:rPr lang="en-GB" sz="3000" dirty="0" err="1">
                <a:cs typeface="Arial" panose="020B0604020202020204" pitchFamily="34" charset="0"/>
              </a:rPr>
              <a:t>mae</a:t>
            </a:r>
            <a:r>
              <a:rPr lang="en-GB" sz="3000" dirty="0">
                <a:cs typeface="Arial" panose="020B0604020202020204" pitchFamily="34" charset="0"/>
              </a:rPr>
              <a:t> </a:t>
            </a:r>
            <a:r>
              <a:rPr lang="en-GB" sz="3000" dirty="0" err="1">
                <a:cs typeface="Arial" panose="020B0604020202020204" pitchFamily="34" charset="0"/>
              </a:rPr>
              <a:t>babanod</a:t>
            </a:r>
            <a:r>
              <a:rPr lang="en-GB" sz="3000" dirty="0">
                <a:cs typeface="Arial" panose="020B0604020202020204" pitchFamily="34" charset="0"/>
              </a:rPr>
              <a:t>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gweld</a:t>
            </a:r>
            <a:r>
              <a:rPr lang="en-GB" sz="3000" dirty="0">
                <a:cs typeface="Arial" panose="020B0604020202020204" pitchFamily="34" charset="0"/>
              </a:rPr>
              <a:t> </a:t>
            </a:r>
            <a:r>
              <a:rPr lang="en-GB" sz="3000" dirty="0" err="1">
                <a:cs typeface="Arial" panose="020B0604020202020204" pitchFamily="34" charset="0"/>
              </a:rPr>
              <a:t>beth</a:t>
            </a:r>
            <a:r>
              <a:rPr lang="en-GB" sz="3000" dirty="0">
                <a:cs typeface="Arial" panose="020B0604020202020204" pitchFamily="34" charset="0"/>
              </a:rPr>
              <a:t> </a:t>
            </a:r>
            <a:r>
              <a:rPr lang="en-GB" sz="3000" dirty="0" err="1">
                <a:cs typeface="Arial" panose="020B0604020202020204" pitchFamily="34" charset="0"/>
              </a:rPr>
              <a:t>mae</a:t>
            </a:r>
            <a:r>
              <a:rPr lang="en-GB" sz="3000" dirty="0">
                <a:cs typeface="Arial" panose="020B0604020202020204" pitchFamily="34" charset="0"/>
              </a:rPr>
              <a:t> </a:t>
            </a:r>
            <a:r>
              <a:rPr lang="en-GB" sz="3000" dirty="0" err="1">
                <a:cs typeface="Arial" panose="020B0604020202020204" pitchFamily="34" charset="0"/>
              </a:rPr>
              <a:t>nhw</a:t>
            </a:r>
            <a:r>
              <a:rPr lang="en-GB" sz="3000" dirty="0">
                <a:cs typeface="Arial" panose="020B0604020202020204" pitchFamily="34" charset="0"/>
              </a:rPr>
              <a:t>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mwynhau</a:t>
            </a:r>
            <a:r>
              <a:rPr lang="en-GB" sz="3000" dirty="0">
                <a:cs typeface="Arial" panose="020B0604020202020204" pitchFamily="34" charset="0"/>
              </a:rPr>
              <a:t> ac </a:t>
            </a:r>
            <a:r>
              <a:rPr lang="en-GB" sz="3000" dirty="0" err="1">
                <a:cs typeface="Arial" panose="020B0604020202020204" pitchFamily="34" charset="0"/>
              </a:rPr>
              <a:t>cymryd</a:t>
            </a:r>
            <a:r>
              <a:rPr lang="en-GB" sz="3000" dirty="0">
                <a:cs typeface="Arial" panose="020B0604020202020204" pitchFamily="34" charset="0"/>
              </a:rPr>
              <a:t> </a:t>
            </a:r>
            <a:r>
              <a:rPr lang="en-GB" sz="3000" dirty="0" err="1">
                <a:cs typeface="Arial" panose="020B0604020202020204" pitchFamily="34" charset="0"/>
              </a:rPr>
              <a:t>risgiau</a:t>
            </a:r>
            <a:r>
              <a:rPr lang="en-GB" sz="3000" dirty="0">
                <a:cs typeface="Arial" panose="020B0604020202020204" pitchFamily="34" charset="0"/>
              </a:rPr>
              <a:t> </a:t>
            </a:r>
            <a:r>
              <a:rPr lang="en-GB" sz="3000" dirty="0" err="1">
                <a:cs typeface="Arial" panose="020B0604020202020204" pitchFamily="34" charset="0"/>
              </a:rPr>
              <a:t>annibynnol</a:t>
            </a:r>
            <a:r>
              <a:rPr lang="en-GB" sz="3000" dirty="0">
                <a:cs typeface="Arial" panose="020B0604020202020204" pitchFamily="34" charset="0"/>
              </a:rPr>
              <a:t>.</a:t>
            </a:r>
          </a:p>
          <a:p>
            <a:endParaRPr lang="en-GB" dirty="0"/>
          </a:p>
          <a:p>
            <a:endParaRPr lang="en-GB" dirty="0"/>
          </a:p>
        </p:txBody>
      </p:sp>
    </p:spTree>
    <p:extLst>
      <p:ext uri="{BB962C8B-B14F-4D97-AF65-F5344CB8AC3E}">
        <p14:creationId xmlns:p14="http://schemas.microsoft.com/office/powerpoint/2010/main" val="1085845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9E7E7-968E-4581-6110-6CF36733E72F}"/>
              </a:ext>
            </a:extLst>
          </p:cNvPr>
          <p:cNvSpPr>
            <a:spLocks noGrp="1"/>
          </p:cNvSpPr>
          <p:nvPr>
            <p:ph type="title"/>
          </p:nvPr>
        </p:nvSpPr>
        <p:spPr>
          <a:xfrm>
            <a:off x="0" y="0"/>
            <a:ext cx="5039032" cy="909953"/>
          </a:xfrm>
        </p:spPr>
        <p:txBody>
          <a:bodyPr/>
          <a:lstStyle/>
          <a:p>
            <a:r>
              <a:rPr lang="cy-GB" dirty="0"/>
              <a:t>Gweithgareddau </a:t>
            </a:r>
          </a:p>
        </p:txBody>
      </p:sp>
      <p:pic>
        <p:nvPicPr>
          <p:cNvPr id="3074" name="Picture 2">
            <a:extLst>
              <a:ext uri="{FF2B5EF4-FFF2-40B4-BE49-F238E27FC236}">
                <a16:creationId xmlns:a16="http://schemas.microsoft.com/office/drawing/2014/main" id="{DCD3CB6A-945F-06A9-D560-F6DFB4C0F5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651" y="1040231"/>
            <a:ext cx="2369576" cy="236957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0C7EB46B-3CBF-DE98-BCEF-BC07FAB703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7232" y="896022"/>
            <a:ext cx="2281349" cy="304179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89AB382-B73A-3309-DD26-13B601001221}"/>
              </a:ext>
            </a:extLst>
          </p:cNvPr>
          <p:cNvSpPr txBox="1"/>
          <p:nvPr/>
        </p:nvSpPr>
        <p:spPr>
          <a:xfrm>
            <a:off x="137651" y="3429000"/>
            <a:ext cx="1823884" cy="430887"/>
          </a:xfrm>
          <a:prstGeom prst="rect">
            <a:avLst/>
          </a:prstGeom>
          <a:noFill/>
        </p:spPr>
        <p:txBody>
          <a:bodyPr wrap="square" rtlCol="0">
            <a:spAutoFit/>
          </a:bodyPr>
          <a:lstStyle/>
          <a:p>
            <a:r>
              <a:rPr lang="cy-GB" sz="1100" dirty="0"/>
              <a:t>(Ffynhonnell,Kensington mums,2020)</a:t>
            </a:r>
          </a:p>
        </p:txBody>
      </p:sp>
      <p:sp>
        <p:nvSpPr>
          <p:cNvPr id="4" name="TextBox 3">
            <a:extLst>
              <a:ext uri="{FF2B5EF4-FFF2-40B4-BE49-F238E27FC236}">
                <a16:creationId xmlns:a16="http://schemas.microsoft.com/office/drawing/2014/main" id="{2F0304E7-77A9-80C2-DD96-C022F5C04506}"/>
              </a:ext>
            </a:extLst>
          </p:cNvPr>
          <p:cNvSpPr txBox="1"/>
          <p:nvPr/>
        </p:nvSpPr>
        <p:spPr>
          <a:xfrm>
            <a:off x="4523369" y="313463"/>
            <a:ext cx="7664245" cy="4770537"/>
          </a:xfrm>
          <a:prstGeom prst="rect">
            <a:avLst/>
          </a:prstGeom>
          <a:noFill/>
        </p:spPr>
        <p:txBody>
          <a:bodyPr wrap="square" rtlCol="0">
            <a:spAutoFit/>
          </a:bodyPr>
          <a:lstStyle/>
          <a:p>
            <a:pPr algn="ctr"/>
            <a:r>
              <a:rPr lang="cy-GB" sz="1600" u="sng" dirty="0"/>
              <a:t>Gweithgareddau Montessori</a:t>
            </a:r>
          </a:p>
          <a:p>
            <a:pPr algn="ctr"/>
            <a:endParaRPr lang="cy-GB" sz="1400" u="sng" dirty="0"/>
          </a:p>
          <a:p>
            <a:r>
              <a:rPr lang="cy-GB" sz="1400" dirty="0"/>
              <a:t> Mae American Montessori Society (2023) yn dweud bod mae  ystafell ddosbarth Montessori wedi'i dylunio'n feddylgar i gynnig cyfleoedd i blant ddatblygu eu galluoedd eu hunain, boed yn ddysgu sut i wisgo'n annibynnol, lluosi hafaliad aml-ddigid, cyfathrebu eu hanghenion yn effeithiol, neu ddatrys problemau gydag eraill. Mae pob ystafell ddosbarth yn llawn gweithgareddau sy'n briodol i'w datblygiad sy'n annog plant i ryngweithio â deunyddiau dysgu penodol, yn ogystal â chydweithio ag eraill.  Cytunaf gyda American Montessori Society (2023) gan mae Montessori yn cynnwys llawer o gweithgareddau sy’n dod mewn a synhwyrau i plant dysgu sut mae pethau yn teimlo,gwynto. Hefyd mae yn cynnwys gweithgareddau hwylus i  plant  dysgu nawr barod am y dyfydol. Mae Montessori wedi baratoi’n bwrpasol i greu’r amgylchedd dysgu gorau posibl i blant. Wrth gwneud gweithgareddau Montessori mae’r plant yn dysgu sgiliau  Cydsymud llaw llygad - maen nhw'n dod yn fwy cywir gyda symudiadau eu   dwylo, mae'r pincer yn cael ei reoli'n well, ac efallai y byddan nhw'n dechrau didoli gwrthrychau yn ôl lliw (Montesorri notebook,2024).  Mae plant hefyd yn  dysgu sgiliau arall fel symudiad modur gros ,ailadrodd a gweithgareddau     bywyd ymarferol (Montessori notebook,2024).</a:t>
            </a:r>
          </a:p>
          <a:p>
            <a:endParaRPr lang="cy-GB" sz="1600" dirty="0"/>
          </a:p>
          <a:p>
            <a:endParaRPr lang="cy-GB" sz="1600" dirty="0"/>
          </a:p>
          <a:p>
            <a:r>
              <a:rPr lang="cy-GB" sz="1600" dirty="0"/>
              <a:t>                        </a:t>
            </a:r>
            <a:r>
              <a:rPr lang="en-GB" sz="1600" b="0" i="0" u="none" strike="noStrike" dirty="0">
                <a:solidFill>
                  <a:srgbClr val="1F1F1F"/>
                </a:solidFill>
                <a:effectLst/>
                <a:latin typeface="Google Sans"/>
              </a:rPr>
              <a:t>“</a:t>
            </a:r>
            <a:r>
              <a:rPr lang="en-GB" sz="1600" b="0" i="0" u="none" strike="noStrike" dirty="0">
                <a:solidFill>
                  <a:srgbClr val="040C28"/>
                </a:solidFill>
                <a:effectLst/>
                <a:latin typeface="Google Sans"/>
              </a:rPr>
              <a:t>Free activity makes children happy”</a:t>
            </a:r>
          </a:p>
          <a:p>
            <a:r>
              <a:rPr lang="en-GB" sz="1600" dirty="0">
                <a:solidFill>
                  <a:srgbClr val="040C28"/>
                </a:solidFill>
                <a:latin typeface="Google Sans"/>
              </a:rPr>
              <a:t>                               (Maria 150 Montessori,2023)</a:t>
            </a:r>
            <a:endParaRPr lang="cy-GB" sz="1600" dirty="0"/>
          </a:p>
        </p:txBody>
      </p:sp>
      <p:pic>
        <p:nvPicPr>
          <p:cNvPr id="3078" name="Picture 6" descr="Montessori Sensory Play for babies, Sensory play for babies and Montessori activities for babies, Sensory play for toddlers, Why is Sensory Play for Babies Important and great Baby activities, Sensory Bins for Babies, hands on learning, Montessori activities for babies, Sensory activities for 1 Year Olds">
            <a:extLst>
              <a:ext uri="{FF2B5EF4-FFF2-40B4-BE49-F238E27FC236}">
                <a16:creationId xmlns:a16="http://schemas.microsoft.com/office/drawing/2014/main" id="{240FD714-491D-F875-9940-D37BB1A839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909" y="3816201"/>
            <a:ext cx="1718757" cy="304179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30AEE1B-4334-02F3-F0EC-253F87D63B25}"/>
              </a:ext>
            </a:extLst>
          </p:cNvPr>
          <p:cNvSpPr txBox="1"/>
          <p:nvPr/>
        </p:nvSpPr>
        <p:spPr>
          <a:xfrm>
            <a:off x="1782666" y="6334780"/>
            <a:ext cx="3256366" cy="523220"/>
          </a:xfrm>
          <a:prstGeom prst="rect">
            <a:avLst/>
          </a:prstGeom>
          <a:noFill/>
        </p:spPr>
        <p:txBody>
          <a:bodyPr wrap="square" rtlCol="0">
            <a:spAutoFit/>
          </a:bodyPr>
          <a:lstStyle/>
          <a:p>
            <a:r>
              <a:rPr lang="cy-GB" sz="1400" dirty="0"/>
              <a:t>(Ffynhonnell,Natural beach living,2024)</a:t>
            </a:r>
          </a:p>
        </p:txBody>
      </p:sp>
      <p:pic>
        <p:nvPicPr>
          <p:cNvPr id="3080" name="Picture 8" descr="montessori inspired wooden baby toys- Set of 4 includes a rattle, teethers and bonus eBook">
            <a:extLst>
              <a:ext uri="{FF2B5EF4-FFF2-40B4-BE49-F238E27FC236}">
                <a16:creationId xmlns:a16="http://schemas.microsoft.com/office/drawing/2014/main" id="{923539D1-A56D-6E42-50C3-30243C92AE2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39287" y="4941152"/>
            <a:ext cx="1471561" cy="1471561"/>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EverEarth Jr. Ramp Racer. Race Track for Toddlers and 4 Wood Cars, Race Car Ramp Set">
            <a:extLst>
              <a:ext uri="{FF2B5EF4-FFF2-40B4-BE49-F238E27FC236}">
                <a16:creationId xmlns:a16="http://schemas.microsoft.com/office/drawing/2014/main" id="{B98DCD5F-7987-5B1F-02BC-96999C652C1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71091" y="5126542"/>
            <a:ext cx="977490" cy="1286171"/>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Montessori Object Permanence Box with Tray and Ball">
            <a:extLst>
              <a:ext uri="{FF2B5EF4-FFF2-40B4-BE49-F238E27FC236}">
                <a16:creationId xmlns:a16="http://schemas.microsoft.com/office/drawing/2014/main" id="{35AEB328-5F93-E563-B4FE-ED3B769DAB8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73732" y="5571830"/>
            <a:ext cx="1506653" cy="1286171"/>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a:extLst>
              <a:ext uri="{FF2B5EF4-FFF2-40B4-BE49-F238E27FC236}">
                <a16:creationId xmlns:a16="http://schemas.microsoft.com/office/drawing/2014/main" id="{5FDEE2F5-89A7-8ACF-E1A7-EF7CD3FBEB6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037316" y="4041201"/>
            <a:ext cx="1718757" cy="118497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820530E-C7C2-2586-F052-77A44A2D05C3}"/>
              </a:ext>
            </a:extLst>
          </p:cNvPr>
          <p:cNvSpPr txBox="1"/>
          <p:nvPr/>
        </p:nvSpPr>
        <p:spPr>
          <a:xfrm>
            <a:off x="3756073" y="4487509"/>
            <a:ext cx="1833567" cy="738664"/>
          </a:xfrm>
          <a:prstGeom prst="rect">
            <a:avLst/>
          </a:prstGeom>
          <a:noFill/>
        </p:spPr>
        <p:txBody>
          <a:bodyPr wrap="square" rtlCol="0">
            <a:spAutoFit/>
          </a:bodyPr>
          <a:lstStyle/>
          <a:p>
            <a:r>
              <a:rPr lang="cy-GB" sz="1400" dirty="0"/>
              <a:t>(Ffynhonnell, Montessori Note book,2024)</a:t>
            </a:r>
          </a:p>
        </p:txBody>
      </p:sp>
      <p:sp>
        <p:nvSpPr>
          <p:cNvPr id="7" name="TextBox 6">
            <a:extLst>
              <a:ext uri="{FF2B5EF4-FFF2-40B4-BE49-F238E27FC236}">
                <a16:creationId xmlns:a16="http://schemas.microsoft.com/office/drawing/2014/main" id="{31C8F690-24C7-100D-B590-FF83C9051E4D}"/>
              </a:ext>
            </a:extLst>
          </p:cNvPr>
          <p:cNvSpPr txBox="1"/>
          <p:nvPr/>
        </p:nvSpPr>
        <p:spPr>
          <a:xfrm>
            <a:off x="5682356" y="5084000"/>
            <a:ext cx="6407229" cy="1384995"/>
          </a:xfrm>
          <a:prstGeom prst="rect">
            <a:avLst/>
          </a:prstGeom>
          <a:noFill/>
        </p:spPr>
        <p:txBody>
          <a:bodyPr wrap="square" rtlCol="0">
            <a:spAutoFit/>
          </a:bodyPr>
          <a:lstStyle/>
          <a:p>
            <a:r>
              <a:rPr lang="cy-GB" sz="1400" dirty="0"/>
              <a:t>Mae'r tebygrwydd rhwng ystafelloedd dosbarth Montessori a Reggio Emilia yn annog plant i feddwl yn rhydd, gyda mannau agored i fyfyrwyr archwilio a llywio eu dysgu eu hunain. Mae amgylcheddau dosbarth anghonfensiynol o ansawdd uchel yn cefnogi modelau dysgu unigryw pob ysgol (Goodwin University,2019).  Mae reggio emilia yn focusu mwy ar dysgu cydweithredol ond ar y llaw arall mae Montessori yn canolbwyntio ar dysgu annibynnol. </a:t>
            </a:r>
          </a:p>
        </p:txBody>
      </p:sp>
    </p:spTree>
    <p:extLst>
      <p:ext uri="{BB962C8B-B14F-4D97-AF65-F5344CB8AC3E}">
        <p14:creationId xmlns:p14="http://schemas.microsoft.com/office/powerpoint/2010/main" val="4849574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B4783-09D6-58EB-A64A-FDD4DD538DD9}"/>
              </a:ext>
            </a:extLst>
          </p:cNvPr>
          <p:cNvSpPr>
            <a:spLocks noGrp="1"/>
          </p:cNvSpPr>
          <p:nvPr>
            <p:ph type="title"/>
          </p:nvPr>
        </p:nvSpPr>
        <p:spPr>
          <a:xfrm>
            <a:off x="0" y="0"/>
            <a:ext cx="5098026" cy="806715"/>
          </a:xfrm>
        </p:spPr>
        <p:txBody>
          <a:bodyPr/>
          <a:lstStyle/>
          <a:p>
            <a:r>
              <a:rPr lang="cy-GB"/>
              <a:t>Gweithgareddau </a:t>
            </a:r>
            <a:endParaRPr lang="cy-GB" dirty="0"/>
          </a:p>
        </p:txBody>
      </p:sp>
      <p:pic>
        <p:nvPicPr>
          <p:cNvPr id="4102" name="Picture 6" descr="baby outdoor water play">
            <a:extLst>
              <a:ext uri="{FF2B5EF4-FFF2-40B4-BE49-F238E27FC236}">
                <a16:creationId xmlns:a16="http://schemas.microsoft.com/office/drawing/2014/main" id="{1281B6C2-79FE-B7FD-BE1C-C5770B190F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12361" y="95866"/>
            <a:ext cx="1664526" cy="241950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baby outdoor water table ">
            <a:extLst>
              <a:ext uri="{FF2B5EF4-FFF2-40B4-BE49-F238E27FC236}">
                <a16:creationId xmlns:a16="http://schemas.microsoft.com/office/drawing/2014/main" id="{F6261B10-F1F5-669E-AB67-72A74B8270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75174" y="403357"/>
            <a:ext cx="1828800" cy="2743200"/>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dressing baby for the cold weather outside ">
            <a:extLst>
              <a:ext uri="{FF2B5EF4-FFF2-40B4-BE49-F238E27FC236}">
                <a16:creationId xmlns:a16="http://schemas.microsoft.com/office/drawing/2014/main" id="{DEC6D796-A695-BBE0-0E1A-77296B1CE8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68249" y="95866"/>
            <a:ext cx="2610465" cy="1740310"/>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asy outdoor activities for babies - playing with bubbles">
            <a:extLst>
              <a:ext uri="{FF2B5EF4-FFF2-40B4-BE49-F238E27FC236}">
                <a16:creationId xmlns:a16="http://schemas.microsoft.com/office/drawing/2014/main" id="{994027D9-846F-A513-4CF5-69016FC5759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45114" y="1504334"/>
            <a:ext cx="1592826" cy="238923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E090017-583A-C2DB-4884-785822FB467D}"/>
              </a:ext>
            </a:extLst>
          </p:cNvPr>
          <p:cNvSpPr txBox="1"/>
          <p:nvPr/>
        </p:nvSpPr>
        <p:spPr>
          <a:xfrm>
            <a:off x="9075174" y="3146557"/>
            <a:ext cx="3001713" cy="461665"/>
          </a:xfrm>
          <a:prstGeom prst="rect">
            <a:avLst/>
          </a:prstGeom>
          <a:noFill/>
        </p:spPr>
        <p:txBody>
          <a:bodyPr wrap="square" rtlCol="0">
            <a:spAutoFit/>
          </a:bodyPr>
          <a:lstStyle/>
          <a:p>
            <a:r>
              <a:rPr lang="cy-GB" sz="1200" dirty="0"/>
              <a:t>(Ffynhonnell,run wild my child, dim dyddiad)</a:t>
            </a:r>
          </a:p>
        </p:txBody>
      </p:sp>
      <p:pic>
        <p:nvPicPr>
          <p:cNvPr id="4110" name="Picture 14">
            <a:extLst>
              <a:ext uri="{FF2B5EF4-FFF2-40B4-BE49-F238E27FC236}">
                <a16:creationId xmlns:a16="http://schemas.microsoft.com/office/drawing/2014/main" id="{B55E2B6E-F8EB-4F84-A00D-1877373384E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493148" y="3777748"/>
            <a:ext cx="2583739" cy="2227006"/>
          </a:xfrm>
          <a:prstGeom prst="rect">
            <a:avLst/>
          </a:prstGeom>
          <a:noFill/>
          <a:extLst>
            <a:ext uri="{909E8E84-426E-40DD-AFC4-6F175D3DCCD1}">
              <a14:hiddenFill xmlns:a14="http://schemas.microsoft.com/office/drawing/2010/main">
                <a:solidFill>
                  <a:srgbClr val="FFFFFF"/>
                </a:solidFill>
              </a14:hiddenFill>
            </a:ext>
          </a:extLst>
        </p:spPr>
      </p:pic>
      <p:pic>
        <p:nvPicPr>
          <p:cNvPr id="4114" name="Picture 18">
            <a:extLst>
              <a:ext uri="{FF2B5EF4-FFF2-40B4-BE49-F238E27FC236}">
                <a16:creationId xmlns:a16="http://schemas.microsoft.com/office/drawing/2014/main" id="{1A670F53-4F7D-03BD-FA18-5A6C02EDD44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98302" y="4692210"/>
            <a:ext cx="2093624" cy="2106791"/>
          </a:xfrm>
          <a:prstGeom prst="rect">
            <a:avLst/>
          </a:prstGeom>
          <a:noFill/>
          <a:extLst>
            <a:ext uri="{909E8E84-426E-40DD-AFC4-6F175D3DCCD1}">
              <a14:hiddenFill xmlns:a14="http://schemas.microsoft.com/office/drawing/2010/main">
                <a:solidFill>
                  <a:srgbClr val="FFFFFF"/>
                </a:solidFill>
              </a14:hiddenFill>
            </a:ext>
          </a:extLst>
        </p:spPr>
      </p:pic>
      <p:pic>
        <p:nvPicPr>
          <p:cNvPr id="4116" name="Picture 20">
            <a:extLst>
              <a:ext uri="{FF2B5EF4-FFF2-40B4-BE49-F238E27FC236}">
                <a16:creationId xmlns:a16="http://schemas.microsoft.com/office/drawing/2014/main" id="{D89A98B2-BFD9-A03E-ACD1-CE440BD79E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39511" y="3987453"/>
            <a:ext cx="1503865" cy="1314588"/>
          </a:xfrm>
          <a:prstGeom prst="rect">
            <a:avLst/>
          </a:prstGeom>
          <a:noFill/>
          <a:extLst>
            <a:ext uri="{909E8E84-426E-40DD-AFC4-6F175D3DCCD1}">
              <a14:hiddenFill xmlns:a14="http://schemas.microsoft.com/office/drawing/2010/main">
                <a:solidFill>
                  <a:srgbClr val="FFFFFF"/>
                </a:solidFill>
              </a14:hiddenFill>
            </a:ext>
          </a:extLst>
        </p:spPr>
      </p:pic>
      <p:pic>
        <p:nvPicPr>
          <p:cNvPr id="4118" name="Picture 22">
            <a:extLst>
              <a:ext uri="{FF2B5EF4-FFF2-40B4-BE49-F238E27FC236}">
                <a16:creationId xmlns:a16="http://schemas.microsoft.com/office/drawing/2014/main" id="{96A5169A-C062-EB89-4D5C-8A13F461455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91926" y="5384624"/>
            <a:ext cx="1709958" cy="141243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3BE2B84-D27F-1427-5530-81C4BCFBD57D}"/>
              </a:ext>
            </a:extLst>
          </p:cNvPr>
          <p:cNvSpPr txBox="1"/>
          <p:nvPr/>
        </p:nvSpPr>
        <p:spPr>
          <a:xfrm>
            <a:off x="10101884" y="6090840"/>
            <a:ext cx="1975003" cy="646331"/>
          </a:xfrm>
          <a:prstGeom prst="rect">
            <a:avLst/>
          </a:prstGeom>
          <a:noFill/>
        </p:spPr>
        <p:txBody>
          <a:bodyPr wrap="square" rtlCol="0">
            <a:spAutoFit/>
          </a:bodyPr>
          <a:lstStyle/>
          <a:p>
            <a:r>
              <a:rPr lang="cy-GB" sz="1200" dirty="0"/>
              <a:t>(Ffynhonnell, Office and educational supplies, dim dyddiad)</a:t>
            </a:r>
          </a:p>
        </p:txBody>
      </p:sp>
      <p:sp>
        <p:nvSpPr>
          <p:cNvPr id="6" name="TextBox 5">
            <a:extLst>
              <a:ext uri="{FF2B5EF4-FFF2-40B4-BE49-F238E27FC236}">
                <a16:creationId xmlns:a16="http://schemas.microsoft.com/office/drawing/2014/main" id="{98BFF813-0065-517E-1B0D-4F2F7EBA07FA}"/>
              </a:ext>
            </a:extLst>
          </p:cNvPr>
          <p:cNvSpPr txBox="1"/>
          <p:nvPr/>
        </p:nvSpPr>
        <p:spPr>
          <a:xfrm>
            <a:off x="0" y="1002890"/>
            <a:ext cx="6096000" cy="923330"/>
          </a:xfrm>
          <a:prstGeom prst="rect">
            <a:avLst/>
          </a:prstGeom>
          <a:noFill/>
        </p:spPr>
        <p:txBody>
          <a:bodyPr wrap="square" rtlCol="0">
            <a:spAutoFit/>
          </a:bodyPr>
          <a:lstStyle/>
          <a:p>
            <a:endParaRPr lang="cy-GB" dirty="0"/>
          </a:p>
          <a:p>
            <a:endParaRPr lang="cy-GB" dirty="0"/>
          </a:p>
          <a:p>
            <a:endParaRPr lang="cy-GB" dirty="0"/>
          </a:p>
        </p:txBody>
      </p:sp>
      <p:sp>
        <p:nvSpPr>
          <p:cNvPr id="7" name="TextBox 6">
            <a:extLst>
              <a:ext uri="{FF2B5EF4-FFF2-40B4-BE49-F238E27FC236}">
                <a16:creationId xmlns:a16="http://schemas.microsoft.com/office/drawing/2014/main" id="{2208DDF5-8991-289B-62DF-D781471A8C47}"/>
              </a:ext>
            </a:extLst>
          </p:cNvPr>
          <p:cNvSpPr txBox="1"/>
          <p:nvPr/>
        </p:nvSpPr>
        <p:spPr>
          <a:xfrm>
            <a:off x="33190" y="674400"/>
            <a:ext cx="6383733" cy="6155531"/>
          </a:xfrm>
          <a:prstGeom prst="rect">
            <a:avLst/>
          </a:prstGeom>
          <a:noFill/>
        </p:spPr>
        <p:txBody>
          <a:bodyPr wrap="square" rtlCol="0">
            <a:spAutoFit/>
          </a:bodyPr>
          <a:lstStyle/>
          <a:p>
            <a:pPr algn="ctr"/>
            <a:r>
              <a:rPr lang="cy-GB" sz="1600" u="sng" dirty="0"/>
              <a:t>Gweithgaredd tu-allan</a:t>
            </a:r>
          </a:p>
          <a:p>
            <a:pPr algn="ctr"/>
            <a:endParaRPr lang="cy-GB" sz="1400" u="sng" dirty="0"/>
          </a:p>
          <a:p>
            <a:r>
              <a:rPr lang="cy-GB" sz="1400" dirty="0"/>
              <a:t>Dyweda National Childbirth Trust (2017) bod chwarae tu allan yn hwylus ac yn bwysig i dysgu a datblygiad. Mae bod  tu allan yn brofiad synhwyraidd cyffrous i fabanod a phlant bach. Bydd babanod yn mwynhau'r delweddau cyffrous sydd ar gael wrth i chi fynd â nhw am dro yn yr awyr agored. Mae plant bach wrth eu bodd yn cael y cyfle i archwilio gwahanol fannau a chyffwrdd â gwrthrychau naturiol. Dail, moch coed a phyllau wedi'u cynnwys (National Childbirth Trust,2017). Cytunaf Learning through Landscapes (2023) gyda mae dysgu yn yr awyr agored yn helpu plant dysgu llawer o pethau gan dyweda bod mae dysgu yn yr awyr agored yn cefnogi datblygiad emosiynol,gymdeithasol ac canlyniadau dysgu academaidd a lles. Wrth i plant bod tu allan yn chwarae mae yn galluogi plant i datblygu hunanhyder,annibyniaeth a hunan-barch. Mae plant hefyd yn ymwybydol o derfynau,ffiniau a heriau yn ei chwarae (Nidirect goverment services, 2024). Mae plant yn datblygu ei ffitrwydd corfforol,datblygu ei dwysedd esgyrn a sgiliau echyddol mawr,sgiliau cyd-symud,amser i eu hunain,creu swn swnllyd (Nidirect goverment services,2024). Mae hefyd yn rhoi cyfle i plant trio pethau newydd, creu ffrindiau ac archwilio amgylchedd naturiol (Nidirect goverment services,2024). </a:t>
            </a:r>
          </a:p>
          <a:p>
            <a:r>
              <a:rPr lang="cy-GB" sz="1400" dirty="0"/>
              <a:t>Mae Forest school yn dod mewn i chwarae tu allan gan mae ysgol y goedwig yn pwyslais ar ddysgu trwy chwarae, lle mae gan blant y rhyddid i roi cynnig ar bethau. Mae ymarferwyr yn awgrymu gweithgareddau chwareus, ystyrlon sy'n meithrin y gallu dynol greddfol i ddysgu trwy oresgyn risg, her neu broblem (High speed training,2021). Mae reggio emilia hefyd yn dod mewn i gweithgareddau tu allan gan mae’r plant yn cael llawer o pethau creadigol ac gweithgareddau i gwneud gan clywed gerifa gwahanol ac mae nhw’n datrys problemau wrth iddo nhw trio pethau newydd.</a:t>
            </a:r>
          </a:p>
        </p:txBody>
      </p:sp>
    </p:spTree>
    <p:extLst>
      <p:ext uri="{BB962C8B-B14F-4D97-AF65-F5344CB8AC3E}">
        <p14:creationId xmlns:p14="http://schemas.microsoft.com/office/powerpoint/2010/main" val="178898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E3D07-A615-AA9C-D927-198EA51014F9}"/>
              </a:ext>
            </a:extLst>
          </p:cNvPr>
          <p:cNvSpPr>
            <a:spLocks noGrp="1"/>
          </p:cNvSpPr>
          <p:nvPr>
            <p:ph type="title"/>
          </p:nvPr>
        </p:nvSpPr>
        <p:spPr>
          <a:xfrm>
            <a:off x="0" y="-139700"/>
            <a:ext cx="10972800" cy="1057847"/>
          </a:xfrm>
        </p:spPr>
        <p:txBody>
          <a:bodyPr/>
          <a:lstStyle/>
          <a:p>
            <a:r>
              <a:rPr lang="cy-GB" dirty="0"/>
              <a:t>Gweithgareddau </a:t>
            </a:r>
          </a:p>
        </p:txBody>
      </p:sp>
      <p:sp>
        <p:nvSpPr>
          <p:cNvPr id="3" name="TextBox 2">
            <a:extLst>
              <a:ext uri="{FF2B5EF4-FFF2-40B4-BE49-F238E27FC236}">
                <a16:creationId xmlns:a16="http://schemas.microsoft.com/office/drawing/2014/main" id="{22CC6D96-89A1-E018-13ED-85B89B009D1F}"/>
              </a:ext>
            </a:extLst>
          </p:cNvPr>
          <p:cNvSpPr txBox="1"/>
          <p:nvPr/>
        </p:nvSpPr>
        <p:spPr>
          <a:xfrm>
            <a:off x="104775" y="666694"/>
            <a:ext cx="6273800" cy="4370427"/>
          </a:xfrm>
          <a:prstGeom prst="rect">
            <a:avLst/>
          </a:prstGeom>
          <a:noFill/>
        </p:spPr>
        <p:txBody>
          <a:bodyPr wrap="square" rtlCol="0">
            <a:spAutoFit/>
          </a:bodyPr>
          <a:lstStyle/>
          <a:p>
            <a:pPr algn="ctr"/>
            <a:r>
              <a:rPr lang="cy-GB" u="sng" dirty="0"/>
              <a:t>Basgedi trysor </a:t>
            </a:r>
          </a:p>
          <a:p>
            <a:endParaRPr lang="cy-GB" u="sng" dirty="0"/>
          </a:p>
          <a:p>
            <a:r>
              <a:rPr lang="cy-GB" sz="1600" dirty="0"/>
              <a:t>Mae basgedi trysor yn dda i  cydsymud llaw/llygad babi a datblygiad sgiliau echddygol manwl hefyd yn cael eu hybu wrth ddefnyddio basged drysor. Mae'n cynnig y cyfle i ysgogi pob un o bum synnwyr y babi. Wrth greu basged ceisiwch sicrhau bod amrywiaeth o brofiadau synhwyraidd i'r babi eu harchwilio (North yorkshire county Council,2017). Cyfoethogir eu datblygiad corfforol gyda chyfleoedd i ddatblygu sgiliau echddygol mawr a bach trwy drin ac archwilio ystod o wrthrychau mawr a bach, gan ddatblygu cydsymud llaw-llygad i roi gwrthrychau mewn tuniau neu eu symud tuag at y geg i flasu, cnoi (Oxhill Nursery School,2015). Mae’r amrywiaeth o wrthrychau yn y fasged yn eu galluogi i ddatblygu eu sgiliau canolbwyntio ac yn eu cynorthwyo i wneud dewisiadau syml – mae hyn yn ei dro yn datblygu hyder a hunan-barch plentyn.</a:t>
            </a:r>
          </a:p>
          <a:p>
            <a:endParaRPr lang="cy-GB" dirty="0"/>
          </a:p>
        </p:txBody>
      </p:sp>
      <p:pic>
        <p:nvPicPr>
          <p:cNvPr id="3074" name="Picture 2">
            <a:extLst>
              <a:ext uri="{FF2B5EF4-FFF2-40B4-BE49-F238E27FC236}">
                <a16:creationId xmlns:a16="http://schemas.microsoft.com/office/drawing/2014/main" id="{6AB187EA-5850-5225-98A9-50E82FB5E5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29400" y="217487"/>
            <a:ext cx="2705100" cy="20288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4F154BD-6102-8759-D212-A86B96A4D801}"/>
              </a:ext>
            </a:extLst>
          </p:cNvPr>
          <p:cNvSpPr txBox="1"/>
          <p:nvPr/>
        </p:nvSpPr>
        <p:spPr>
          <a:xfrm>
            <a:off x="6124575" y="2246312"/>
            <a:ext cx="2959100" cy="276999"/>
          </a:xfrm>
          <a:prstGeom prst="rect">
            <a:avLst/>
          </a:prstGeom>
          <a:noFill/>
        </p:spPr>
        <p:txBody>
          <a:bodyPr wrap="square" rtlCol="0">
            <a:spAutoFit/>
          </a:bodyPr>
          <a:lstStyle/>
          <a:p>
            <a:r>
              <a:rPr lang="cy-GB" sz="1200" dirty="0"/>
              <a:t>(Ffynhonnell,Talk listen cuddle,2023)</a:t>
            </a:r>
          </a:p>
        </p:txBody>
      </p:sp>
      <p:pic>
        <p:nvPicPr>
          <p:cNvPr id="3076" name="Picture 4" descr="encourage language, motor skills.">
            <a:extLst>
              <a:ext uri="{FF2B5EF4-FFF2-40B4-BE49-F238E27FC236}">
                <a16:creationId xmlns:a16="http://schemas.microsoft.com/office/drawing/2014/main" id="{A6121D0D-DE17-41AB-EA35-2E45195D89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32850" y="527049"/>
            <a:ext cx="2959100" cy="29591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BF5201C-6CFA-ABC5-2319-07F0E7C696CF}"/>
              </a:ext>
            </a:extLst>
          </p:cNvPr>
          <p:cNvSpPr txBox="1"/>
          <p:nvPr/>
        </p:nvSpPr>
        <p:spPr>
          <a:xfrm>
            <a:off x="8959850" y="3209150"/>
            <a:ext cx="2959100" cy="276999"/>
          </a:xfrm>
          <a:prstGeom prst="rect">
            <a:avLst/>
          </a:prstGeom>
          <a:noFill/>
        </p:spPr>
        <p:txBody>
          <a:bodyPr wrap="square" rtlCol="0">
            <a:spAutoFit/>
          </a:bodyPr>
          <a:lstStyle/>
          <a:p>
            <a:r>
              <a:rPr lang="cy-GB" sz="1200" dirty="0"/>
              <a:t>(Ffynhonnell,Early years direct,2024)</a:t>
            </a:r>
          </a:p>
        </p:txBody>
      </p:sp>
      <p:pic>
        <p:nvPicPr>
          <p:cNvPr id="7" name="Picture 6" descr="A screenshot of a computer&#10;&#10;Description automatically generated">
            <a:extLst>
              <a:ext uri="{FF2B5EF4-FFF2-40B4-BE49-F238E27FC236}">
                <a16:creationId xmlns:a16="http://schemas.microsoft.com/office/drawing/2014/main" id="{6C6104ED-AD40-9086-1829-51FAECBE7B5C}"/>
              </a:ext>
            </a:extLst>
          </p:cNvPr>
          <p:cNvPicPr>
            <a:picLocks noChangeAspect="1"/>
          </p:cNvPicPr>
          <p:nvPr/>
        </p:nvPicPr>
        <p:blipFill rotWithShape="1">
          <a:blip r:embed="rId4"/>
          <a:srcRect l="67566" t="30425" r="4820" b="44052"/>
          <a:stretch/>
        </p:blipFill>
        <p:spPr>
          <a:xfrm>
            <a:off x="101599" y="5016500"/>
            <a:ext cx="2957003" cy="1708149"/>
          </a:xfrm>
          <a:prstGeom prst="rect">
            <a:avLst/>
          </a:prstGeom>
        </p:spPr>
      </p:pic>
      <p:sp>
        <p:nvSpPr>
          <p:cNvPr id="8" name="TextBox 7">
            <a:extLst>
              <a:ext uri="{FF2B5EF4-FFF2-40B4-BE49-F238E27FC236}">
                <a16:creationId xmlns:a16="http://schemas.microsoft.com/office/drawing/2014/main" id="{EDBA9456-14BC-123E-6C0B-9C6C3FCC7404}"/>
              </a:ext>
            </a:extLst>
          </p:cNvPr>
          <p:cNvSpPr txBox="1"/>
          <p:nvPr/>
        </p:nvSpPr>
        <p:spPr>
          <a:xfrm>
            <a:off x="0" y="4785667"/>
            <a:ext cx="2957003" cy="461665"/>
          </a:xfrm>
          <a:prstGeom prst="rect">
            <a:avLst/>
          </a:prstGeom>
          <a:noFill/>
        </p:spPr>
        <p:txBody>
          <a:bodyPr wrap="square" rtlCol="0">
            <a:spAutoFit/>
          </a:bodyPr>
          <a:lstStyle/>
          <a:p>
            <a:r>
              <a:rPr lang="cy-GB" sz="1200" dirty="0"/>
              <a:t>(Ffynhonnell, North Yorkshire County Council,2024)</a:t>
            </a:r>
          </a:p>
        </p:txBody>
      </p:sp>
      <p:pic>
        <p:nvPicPr>
          <p:cNvPr id="3078" name="Picture 6" descr="Treasure Baskets">
            <a:extLst>
              <a:ext uri="{FF2B5EF4-FFF2-40B4-BE49-F238E27FC236}">
                <a16:creationId xmlns:a16="http://schemas.microsoft.com/office/drawing/2014/main" id="{87E49399-EF6F-EE1A-2998-9F47669BD1C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00284" y="4565758"/>
            <a:ext cx="4022103" cy="167587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397AACD-9114-42B2-3201-41DEBB56FF21}"/>
              </a:ext>
            </a:extLst>
          </p:cNvPr>
          <p:cNvSpPr txBox="1"/>
          <p:nvPr/>
        </p:nvSpPr>
        <p:spPr>
          <a:xfrm>
            <a:off x="3426903" y="6206142"/>
            <a:ext cx="3570797" cy="276999"/>
          </a:xfrm>
          <a:prstGeom prst="rect">
            <a:avLst/>
          </a:prstGeom>
          <a:noFill/>
        </p:spPr>
        <p:txBody>
          <a:bodyPr wrap="square" rtlCol="0">
            <a:spAutoFit/>
          </a:bodyPr>
          <a:lstStyle/>
          <a:p>
            <a:r>
              <a:rPr lang="cy-GB" sz="1200" dirty="0"/>
              <a:t>(Ffynhonnell, Bright Horizons,2024)</a:t>
            </a:r>
          </a:p>
        </p:txBody>
      </p:sp>
      <p:sp>
        <p:nvSpPr>
          <p:cNvPr id="11" name="TextBox 10">
            <a:extLst>
              <a:ext uri="{FF2B5EF4-FFF2-40B4-BE49-F238E27FC236}">
                <a16:creationId xmlns:a16="http://schemas.microsoft.com/office/drawing/2014/main" id="{557F1AE5-618C-E7D9-B433-B241AE17C67C}"/>
              </a:ext>
            </a:extLst>
          </p:cNvPr>
          <p:cNvSpPr txBox="1"/>
          <p:nvPr/>
        </p:nvSpPr>
        <p:spPr>
          <a:xfrm>
            <a:off x="6868147" y="3577651"/>
            <a:ext cx="5130800" cy="3108543"/>
          </a:xfrm>
          <a:prstGeom prst="rect">
            <a:avLst/>
          </a:prstGeom>
          <a:noFill/>
        </p:spPr>
        <p:txBody>
          <a:bodyPr wrap="square" rtlCol="0">
            <a:spAutoFit/>
          </a:bodyPr>
          <a:lstStyle/>
          <a:p>
            <a:r>
              <a:rPr lang="cy-GB" sz="1400" dirty="0"/>
              <a:t>Mae gweithgaredd basgedi trysor ac chwarae reggio emilia yn tebyg gan mae’r ddau yn dysgu trwy synhwyrau ond hefyd yn adeiladu perthynas dda gyda’r athrawon trwy dysgu sut mae pethau yn teimlo,gwynto,edrych. Mae dysgu trwy basgedi trysor yn gadael plant dysgu trwy gwahanol gweithgareddau ac sut i defnyddio yr offer. Mae hefyd yn dod mewn a Forest school play gan mae yn gadael plant bod yn rhydd ac trio pethau mas yn annibynnol . Mae ysgol y coedwig hefyd yn awgrymu bod mae chwarae yn cynnig cyfleoedd i unigolion ddefnyddio creadigrwydd wrth ddatblygu eu dychymyg, deheurwydd, a chryfder cymdeithasol, corfforol, gwybyddol ac emosiynol. Trwy i’r plant deimlo a defnyddio yr offer mae nhw yn dod i adnabod beth mae’r pethau yn cael ei defnyddio am.  </a:t>
            </a:r>
          </a:p>
        </p:txBody>
      </p:sp>
    </p:spTree>
    <p:extLst>
      <p:ext uri="{BB962C8B-B14F-4D97-AF65-F5344CB8AC3E}">
        <p14:creationId xmlns:p14="http://schemas.microsoft.com/office/powerpoint/2010/main" val="3435509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Background Fill">
            <a:extLst>
              <a:ext uri="{FF2B5EF4-FFF2-40B4-BE49-F238E27FC236}">
                <a16:creationId xmlns:a16="http://schemas.microsoft.com/office/drawing/2014/main" id="{18D902C6-08DE-45F8-B54A-41065C31B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B3AFF00-BBA4-4343-8496-80833519A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
            <a:ext cx="8916078" cy="6857999"/>
          </a:xfrm>
          <a:custGeom>
            <a:avLst/>
            <a:gdLst>
              <a:gd name="connsiteX0" fmla="*/ 8183400 w 8916078"/>
              <a:gd name="connsiteY0" fmla="*/ 3865853 h 6820849"/>
              <a:gd name="connsiteX1" fmla="*/ 8259593 w 8916078"/>
              <a:gd name="connsiteY1" fmla="*/ 3878252 h 6820849"/>
              <a:gd name="connsiteX2" fmla="*/ 8529076 w 8916078"/>
              <a:gd name="connsiteY2" fmla="*/ 4345010 h 6820849"/>
              <a:gd name="connsiteX3" fmla="*/ 8062319 w 8916078"/>
              <a:gd name="connsiteY3" fmla="*/ 4614493 h 6820849"/>
              <a:gd name="connsiteX4" fmla="*/ 7792836 w 8916078"/>
              <a:gd name="connsiteY4" fmla="*/ 4147735 h 6820849"/>
              <a:gd name="connsiteX5" fmla="*/ 8183400 w 8916078"/>
              <a:gd name="connsiteY5" fmla="*/ 3865853 h 6820849"/>
              <a:gd name="connsiteX6" fmla="*/ 8734942 w 8916078"/>
              <a:gd name="connsiteY6" fmla="*/ 2667480 h 6820849"/>
              <a:gd name="connsiteX7" fmla="*/ 8773412 w 8916078"/>
              <a:gd name="connsiteY7" fmla="*/ 2673741 h 6820849"/>
              <a:gd name="connsiteX8" fmla="*/ 8909474 w 8916078"/>
              <a:gd name="connsiteY8" fmla="*/ 2909407 h 6820849"/>
              <a:gd name="connsiteX9" fmla="*/ 8673808 w 8916078"/>
              <a:gd name="connsiteY9" fmla="*/ 3045469 h 6820849"/>
              <a:gd name="connsiteX10" fmla="*/ 8537746 w 8916078"/>
              <a:gd name="connsiteY10" fmla="*/ 2809802 h 6820849"/>
              <a:gd name="connsiteX11" fmla="*/ 8697151 w 8916078"/>
              <a:gd name="connsiteY11" fmla="*/ 2668961 h 6820849"/>
              <a:gd name="connsiteX12" fmla="*/ 8734942 w 8916078"/>
              <a:gd name="connsiteY12" fmla="*/ 2667480 h 6820849"/>
              <a:gd name="connsiteX13" fmla="*/ 8776652 w 8916078"/>
              <a:gd name="connsiteY13" fmla="*/ 1 h 6820849"/>
              <a:gd name="connsiteX14" fmla="*/ 8786961 w 8916078"/>
              <a:gd name="connsiteY14" fmla="*/ 42970 h 6820849"/>
              <a:gd name="connsiteX15" fmla="*/ 8775876 w 8916078"/>
              <a:gd name="connsiteY15" fmla="*/ 219853 h 6820849"/>
              <a:gd name="connsiteX16" fmla="*/ 8229255 w 8916078"/>
              <a:gd name="connsiteY16" fmla="*/ 535444 h 6820849"/>
              <a:gd name="connsiteX17" fmla="*/ 7899142 w 8916078"/>
              <a:gd name="connsiteY17" fmla="*/ 78053 h 6820849"/>
              <a:gd name="connsiteX18" fmla="*/ 7911844 w 8916078"/>
              <a:gd name="connsiteY18" fmla="*/ 1 h 6820849"/>
              <a:gd name="connsiteX19" fmla="*/ 0 w 8916078"/>
              <a:gd name="connsiteY19" fmla="*/ 0 h 6820849"/>
              <a:gd name="connsiteX20" fmla="*/ 3064542 w 8916078"/>
              <a:gd name="connsiteY20" fmla="*/ 1 h 6820849"/>
              <a:gd name="connsiteX21" fmla="*/ 3626351 w 8916078"/>
              <a:gd name="connsiteY21" fmla="*/ 1 h 6820849"/>
              <a:gd name="connsiteX22" fmla="*/ 6388767 w 8916078"/>
              <a:gd name="connsiteY22" fmla="*/ 1 h 6820849"/>
              <a:gd name="connsiteX23" fmla="*/ 7293415 w 8916078"/>
              <a:gd name="connsiteY23" fmla="*/ 1 h 6820849"/>
              <a:gd name="connsiteX24" fmla="*/ 7285291 w 8916078"/>
              <a:gd name="connsiteY24" fmla="*/ 184997 h 6820849"/>
              <a:gd name="connsiteX25" fmla="*/ 7288318 w 8916078"/>
              <a:gd name="connsiteY25" fmla="*/ 419996 h 6820849"/>
              <a:gd name="connsiteX26" fmla="*/ 7736280 w 8916078"/>
              <a:gd name="connsiteY26" fmla="*/ 1068100 h 6820849"/>
              <a:gd name="connsiteX27" fmla="*/ 8184147 w 8916078"/>
              <a:gd name="connsiteY27" fmla="*/ 2589406 h 6820849"/>
              <a:gd name="connsiteX28" fmla="*/ 7738154 w 8916078"/>
              <a:gd name="connsiteY28" fmla="*/ 3164270 h 6820849"/>
              <a:gd name="connsiteX29" fmla="*/ 7579762 w 8916078"/>
              <a:gd name="connsiteY29" fmla="*/ 4641256 h 6820849"/>
              <a:gd name="connsiteX30" fmla="*/ 8191492 w 8916078"/>
              <a:gd name="connsiteY30" fmla="*/ 5670858 h 6820849"/>
              <a:gd name="connsiteX31" fmla="*/ 8477065 w 8916078"/>
              <a:gd name="connsiteY31" fmla="*/ 6707671 h 6820849"/>
              <a:gd name="connsiteX32" fmla="*/ 8478852 w 8916078"/>
              <a:gd name="connsiteY32" fmla="*/ 6820849 h 6820849"/>
              <a:gd name="connsiteX33" fmla="*/ 0 w 8916078"/>
              <a:gd name="connsiteY33" fmla="*/ 6820849 h 6820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916078" h="6820849">
                <a:moveTo>
                  <a:pt x="8183400" y="3865853"/>
                </a:moveTo>
                <a:cubicBezTo>
                  <a:pt x="8208679" y="3867370"/>
                  <a:pt x="8234181" y="3871443"/>
                  <a:pt x="8259593" y="3878252"/>
                </a:cubicBezTo>
                <a:cubicBezTo>
                  <a:pt x="8462901" y="3932728"/>
                  <a:pt x="8583552" y="4141703"/>
                  <a:pt x="8529076" y="4345010"/>
                </a:cubicBezTo>
                <a:cubicBezTo>
                  <a:pt x="8474600" y="4548317"/>
                  <a:pt x="8265626" y="4668969"/>
                  <a:pt x="8062319" y="4614493"/>
                </a:cubicBezTo>
                <a:cubicBezTo>
                  <a:pt x="7859012" y="4560017"/>
                  <a:pt x="7738360" y="4351042"/>
                  <a:pt x="7792836" y="4147735"/>
                </a:cubicBezTo>
                <a:cubicBezTo>
                  <a:pt x="7840502" y="3969841"/>
                  <a:pt x="8006457" y="3855230"/>
                  <a:pt x="8183400" y="3865853"/>
                </a:cubicBezTo>
                <a:close/>
                <a:moveTo>
                  <a:pt x="8734942" y="2667480"/>
                </a:moveTo>
                <a:cubicBezTo>
                  <a:pt x="8747705" y="2668246"/>
                  <a:pt x="8760581" y="2670303"/>
                  <a:pt x="8773412" y="2673741"/>
                </a:cubicBezTo>
                <a:cubicBezTo>
                  <a:pt x="8876062" y="2701246"/>
                  <a:pt x="8936980" y="2806757"/>
                  <a:pt x="8909474" y="2909407"/>
                </a:cubicBezTo>
                <a:cubicBezTo>
                  <a:pt x="8881969" y="3012057"/>
                  <a:pt x="8776458" y="3072974"/>
                  <a:pt x="8673808" y="3045469"/>
                </a:cubicBezTo>
                <a:cubicBezTo>
                  <a:pt x="8571158" y="3017965"/>
                  <a:pt x="8510241" y="2912452"/>
                  <a:pt x="8537746" y="2809802"/>
                </a:cubicBezTo>
                <a:cubicBezTo>
                  <a:pt x="8558375" y="2732815"/>
                  <a:pt x="8622882" y="2679302"/>
                  <a:pt x="8697151" y="2668961"/>
                </a:cubicBezTo>
                <a:cubicBezTo>
                  <a:pt x="8709529" y="2667237"/>
                  <a:pt x="8722180" y="2666714"/>
                  <a:pt x="8734942" y="2667480"/>
                </a:cubicBezTo>
                <a:close/>
                <a:moveTo>
                  <a:pt x="8776652" y="1"/>
                </a:moveTo>
                <a:lnTo>
                  <a:pt x="8786961" y="42970"/>
                </a:lnTo>
                <a:cubicBezTo>
                  <a:pt x="8794957" y="100392"/>
                  <a:pt x="8791826" y="160330"/>
                  <a:pt x="8775876" y="219853"/>
                </a:cubicBezTo>
                <a:cubicBezTo>
                  <a:pt x="8712079" y="457946"/>
                  <a:pt x="8467349" y="599241"/>
                  <a:pt x="8229255" y="535444"/>
                </a:cubicBezTo>
                <a:cubicBezTo>
                  <a:pt x="8020924" y="479621"/>
                  <a:pt x="7886703" y="285271"/>
                  <a:pt x="7899142" y="78053"/>
                </a:cubicBezTo>
                <a:lnTo>
                  <a:pt x="7911844" y="1"/>
                </a:lnTo>
                <a:close/>
                <a:moveTo>
                  <a:pt x="0" y="0"/>
                </a:moveTo>
                <a:lnTo>
                  <a:pt x="3064542" y="1"/>
                </a:lnTo>
                <a:lnTo>
                  <a:pt x="3626351" y="1"/>
                </a:lnTo>
                <a:lnTo>
                  <a:pt x="6388767" y="1"/>
                </a:lnTo>
                <a:lnTo>
                  <a:pt x="7293415" y="1"/>
                </a:lnTo>
                <a:lnTo>
                  <a:pt x="7285291" y="184997"/>
                </a:lnTo>
                <a:cubicBezTo>
                  <a:pt x="7283933" y="263521"/>
                  <a:pt x="7284806" y="341911"/>
                  <a:pt x="7288318" y="419996"/>
                </a:cubicBezTo>
                <a:cubicBezTo>
                  <a:pt x="7301507" y="709488"/>
                  <a:pt x="7530168" y="891535"/>
                  <a:pt x="7736280" y="1068100"/>
                </a:cubicBezTo>
                <a:cubicBezTo>
                  <a:pt x="8250069" y="1508062"/>
                  <a:pt x="8424916" y="2032159"/>
                  <a:pt x="8184147" y="2589406"/>
                </a:cubicBezTo>
                <a:cubicBezTo>
                  <a:pt x="8090773" y="2805524"/>
                  <a:pt x="7909218" y="2993264"/>
                  <a:pt x="7738154" y="3164270"/>
                </a:cubicBezTo>
                <a:cubicBezTo>
                  <a:pt x="7279360" y="3622745"/>
                  <a:pt x="7298159" y="4154456"/>
                  <a:pt x="7579762" y="4641256"/>
                </a:cubicBezTo>
                <a:cubicBezTo>
                  <a:pt x="7780382" y="4986833"/>
                  <a:pt x="8020938" y="5311557"/>
                  <a:pt x="8191492" y="5670858"/>
                </a:cubicBezTo>
                <a:cubicBezTo>
                  <a:pt x="8357544" y="6019043"/>
                  <a:pt x="8456063" y="6366409"/>
                  <a:pt x="8477065" y="6707671"/>
                </a:cubicBezTo>
                <a:lnTo>
                  <a:pt x="8478852" y="6820849"/>
                </a:lnTo>
                <a:lnTo>
                  <a:pt x="0" y="682084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57CD32D-0A92-7A3B-E207-80C8F6B60A79}"/>
              </a:ext>
            </a:extLst>
          </p:cNvPr>
          <p:cNvSpPr>
            <a:spLocks noGrp="1"/>
          </p:cNvSpPr>
          <p:nvPr>
            <p:ph type="title"/>
          </p:nvPr>
        </p:nvSpPr>
        <p:spPr>
          <a:xfrm>
            <a:off x="3500284" y="140706"/>
            <a:ext cx="5188384" cy="827904"/>
          </a:xfrm>
        </p:spPr>
        <p:txBody>
          <a:bodyPr vert="horz" lIns="91440" tIns="45720" rIns="91440" bIns="45720" rtlCol="0" anchor="b">
            <a:noAutofit/>
          </a:bodyPr>
          <a:lstStyle/>
          <a:p>
            <a:pPr algn="ctr"/>
            <a:r>
              <a:rPr lang="en-US" sz="5400" dirty="0"/>
              <a:t>Cyfeirnodu</a:t>
            </a:r>
            <a:r>
              <a:rPr lang="en-US" sz="8000" dirty="0"/>
              <a:t> </a:t>
            </a:r>
          </a:p>
        </p:txBody>
      </p:sp>
      <p:sp>
        <p:nvSpPr>
          <p:cNvPr id="8" name="TextBox 7">
            <a:extLst>
              <a:ext uri="{FF2B5EF4-FFF2-40B4-BE49-F238E27FC236}">
                <a16:creationId xmlns:a16="http://schemas.microsoft.com/office/drawing/2014/main" id="{1C676BA2-924B-5BB6-2139-97670661F2C8}"/>
              </a:ext>
            </a:extLst>
          </p:cNvPr>
          <p:cNvSpPr txBox="1"/>
          <p:nvPr/>
        </p:nvSpPr>
        <p:spPr>
          <a:xfrm>
            <a:off x="98742" y="554658"/>
            <a:ext cx="12090210" cy="12883014"/>
          </a:xfrm>
          <a:prstGeom prst="rect">
            <a:avLst/>
          </a:prstGeom>
          <a:noFill/>
        </p:spPr>
        <p:txBody>
          <a:bodyPr wrap="square" rtlCol="0">
            <a:spAutoFit/>
          </a:bodyPr>
          <a:lstStyle/>
          <a:p>
            <a:endParaRPr lang="cy-GB" sz="1600" dirty="0"/>
          </a:p>
          <a:p>
            <a:r>
              <a:rPr lang="cy-GB" sz="1050" dirty="0"/>
              <a:t>Australian Goverment (2024). The first 1,000 days . Available at : </a:t>
            </a:r>
            <a:r>
              <a:rPr lang="cy-GB" sz="1050" dirty="0">
                <a:hlinkClick r:id="rId3"/>
              </a:rPr>
              <a:t>https://www.pregnancybirthbaby.org.au/the-first-1000-days#:~:text=Key%20facts,on%20their%20health%20and%20wellbeing</a:t>
            </a:r>
            <a:r>
              <a:rPr lang="cy-GB" sz="1050" dirty="0"/>
              <a:t>. (Accessed 15 January 2024) .</a:t>
            </a:r>
          </a:p>
          <a:p>
            <a:endParaRPr lang="cy-GB" sz="1050" dirty="0"/>
          </a:p>
          <a:p>
            <a:r>
              <a:rPr lang="cy-GB" sz="1050" dirty="0"/>
              <a:t>All about vision (2023) . How important is eye contact to a child’s development. Available at: </a:t>
            </a:r>
            <a:r>
              <a:rPr lang="cy-GB" sz="1050" dirty="0">
                <a:hlinkClick r:id="rId4"/>
              </a:rPr>
              <a:t>https://www.allaboutvision.com/resources/eye-contact-and-child-development/</a:t>
            </a:r>
            <a:r>
              <a:rPr lang="cy-GB" sz="1050" dirty="0"/>
              <a:t> (Accessed 19 January 2024)</a:t>
            </a:r>
          </a:p>
          <a:p>
            <a:endParaRPr lang="cy-GB" sz="1050" dirty="0"/>
          </a:p>
          <a:p>
            <a:r>
              <a:rPr lang="cy-GB" sz="1050" dirty="0"/>
              <a:t>Ar gael yn : </a:t>
            </a:r>
            <a:r>
              <a:rPr lang="cy-GB" sz="1050" dirty="0">
                <a:hlinkClick r:id="rId5"/>
              </a:rPr>
              <a:t>https://phw.nhs.wales/topics/the-first-1000-days-programme/#:~:text=The%20First%201000%20Days%20is,improving%20outcomes%20and%20reducing%20inequalities</a:t>
            </a:r>
            <a:r>
              <a:rPr lang="cy-GB" sz="1050" dirty="0"/>
              <a:t>. (Cyrchwyd 15 January 2024).</a:t>
            </a:r>
          </a:p>
          <a:p>
            <a:endParaRPr lang="cy-GB" sz="1050" dirty="0"/>
          </a:p>
          <a:p>
            <a:r>
              <a:rPr lang="cy-GB" sz="1050" dirty="0"/>
              <a:t>Bright Horizons(2024). Treasure Baskets. Available at : </a:t>
            </a:r>
            <a:r>
              <a:rPr lang="cy-GB" sz="1050" dirty="0">
                <a:hlinkClick r:id="rId6"/>
              </a:rPr>
              <a:t>https://www.brighthorizons.co.uk/family-zone/family-resources/play-and-learning/learning-at-home-under-3/healthy-hearts-and-minds/treasure-baskets</a:t>
            </a:r>
            <a:r>
              <a:rPr lang="cy-GB" sz="1050" dirty="0"/>
              <a:t> (Accessed 20 January 2024).</a:t>
            </a:r>
          </a:p>
          <a:p>
            <a:endParaRPr lang="cy-GB" sz="1050" dirty="0"/>
          </a:p>
          <a:p>
            <a:r>
              <a:rPr lang="cy-GB" sz="1050" dirty="0"/>
              <a:t>Danone Nutricia Research (2024) . A journey through the first 1000 days. Available at : </a:t>
            </a:r>
            <a:r>
              <a:rPr lang="cy-GB" sz="1050" dirty="0">
                <a:hlinkClick r:id="rId7"/>
              </a:rPr>
              <a:t>https://www.danoneresearch.com/nutrition-for-life/early-life-nutrition/a-journey-through-the-first-1000-days/</a:t>
            </a:r>
            <a:r>
              <a:rPr lang="cy-GB" sz="1050" dirty="0"/>
              <a:t> (Acessed 18 January 2024)</a:t>
            </a:r>
          </a:p>
          <a:p>
            <a:endParaRPr lang="cy-GB" sz="1050" dirty="0"/>
          </a:p>
          <a:p>
            <a:r>
              <a:rPr lang="cy-GB" sz="1050" dirty="0"/>
              <a:t>Early years direct (2024). Treassure basket . Available at : </a:t>
            </a:r>
            <a:r>
              <a:rPr lang="cy-GB" sz="1050" dirty="0">
                <a:hlinkClick r:id="rId8"/>
              </a:rPr>
              <a:t>https://www.earlyyearsdirect.com/product/treasure-basket-toddler/</a:t>
            </a:r>
            <a:r>
              <a:rPr lang="cy-GB" sz="1050" dirty="0"/>
              <a:t> (Accessed 20 January 2024).</a:t>
            </a:r>
          </a:p>
          <a:p>
            <a:endParaRPr lang="cy-GB" sz="1050" dirty="0"/>
          </a:p>
          <a:p>
            <a:r>
              <a:rPr lang="cy-GB" sz="1050" dirty="0"/>
              <a:t>First 1000 days (2024). </a:t>
            </a:r>
            <a:r>
              <a:rPr lang="cy-GB" sz="1050" i="1" dirty="0"/>
              <a:t>1000 days</a:t>
            </a:r>
            <a:r>
              <a:rPr lang="cy-GB" sz="1050" dirty="0"/>
              <a:t>. Available at : </a:t>
            </a:r>
            <a:r>
              <a:rPr lang="cy-GB" sz="1050" dirty="0">
                <a:hlinkClick r:id="rId9"/>
              </a:rPr>
              <a:t>https://www.first1000days.ie</a:t>
            </a:r>
            <a:r>
              <a:rPr lang="cy-GB" sz="1050" dirty="0"/>
              <a:t> (Accessed 18 January 2024).</a:t>
            </a:r>
          </a:p>
          <a:p>
            <a:endParaRPr lang="cy-GB" sz="1050" dirty="0"/>
          </a:p>
          <a:p>
            <a:r>
              <a:rPr lang="cy-GB" sz="1050" dirty="0"/>
              <a:t>Goodwin University (2019). The similarities between Montessori and Reggio Emilia and their unique differnces. Available at : </a:t>
            </a:r>
            <a:r>
              <a:rPr lang="cy-GB" sz="1050" dirty="0">
                <a:hlinkClick r:id="rId10"/>
              </a:rPr>
              <a:t>https://www.goodwin.edu/enews/similarities-between-montessori-and-reggio-emilia/#:~:text=The%20similarities%20between%20Montessori%20and%20Reggio%20Emilia%20classrooms%20encourage%20children,learning%20models%20of%20each%20school</a:t>
            </a:r>
            <a:r>
              <a:rPr lang="cy-GB" sz="1050" dirty="0"/>
              <a:t>. (Accessed 20 January 2024).</a:t>
            </a:r>
          </a:p>
          <a:p>
            <a:endParaRPr lang="cy-GB" sz="1050" dirty="0"/>
          </a:p>
          <a:p>
            <a:r>
              <a:rPr lang="cy-GB" sz="1050" dirty="0"/>
              <a:t>High speed training (2021) . Forest school . Available at : </a:t>
            </a:r>
            <a:r>
              <a:rPr lang="cy-GB" sz="1050" dirty="0">
                <a:hlinkClick r:id="rId11"/>
              </a:rPr>
              <a:t>https://www.highspeedtraining.co.uk/hub/what-is-a-forest-school/#:~:text=Forest%20School%20has%20an%20emphasis,a%20risk%2C%20challenge%20or%20problem</a:t>
            </a:r>
            <a:r>
              <a:rPr lang="cy-GB" sz="1050" dirty="0"/>
              <a:t>. (Accessed 20 January 2024).</a:t>
            </a:r>
          </a:p>
          <a:p>
            <a:endParaRPr lang="cy-GB" sz="1050" dirty="0"/>
          </a:p>
          <a:p>
            <a:r>
              <a:rPr lang="cy-GB" sz="1050" dirty="0"/>
              <a:t>Idsmed (2019) . </a:t>
            </a:r>
            <a:r>
              <a:rPr lang="en-GB" sz="1050" i="1" u="none" strike="noStrike" dirty="0">
                <a:solidFill>
                  <a:srgbClr val="444444"/>
                </a:solidFill>
                <a:effectLst/>
              </a:rPr>
              <a:t>A CHILD’S FIRST 1,000 DAYS ARE CRITICAL. </a:t>
            </a:r>
            <a:r>
              <a:rPr lang="en-GB" sz="1050" dirty="0">
                <a:solidFill>
                  <a:srgbClr val="444444"/>
                </a:solidFill>
              </a:rPr>
              <a:t>Available at : </a:t>
            </a:r>
            <a:r>
              <a:rPr lang="cy-GB" sz="1050" i="1" dirty="0">
                <a:hlinkClick r:id="rId12"/>
              </a:rPr>
              <a:t>https://www.idsmed.com/news/what-is-the-first-1000-days-of-life/462.html</a:t>
            </a:r>
            <a:r>
              <a:rPr lang="cy-GB" sz="1050" i="1" dirty="0"/>
              <a:t> (Accessed 18 January 2024).</a:t>
            </a:r>
          </a:p>
          <a:p>
            <a:endParaRPr lang="cy-GB" sz="1050" i="1" dirty="0"/>
          </a:p>
          <a:p>
            <a:r>
              <a:rPr lang="cy-GB" sz="1050" i="1" dirty="0"/>
              <a:t>Journal of human sciences and extension (2022). Abstract . Available at :  </a:t>
            </a:r>
            <a:r>
              <a:rPr lang="cy-GB" sz="1050" dirty="0">
                <a:hlinkClick r:id="rId13"/>
              </a:rPr>
              <a:t>https://scholarsjunction.msstate.edu/jhse/vol10/iss1/13/#:~:text=When%20families%20and%20educators%20become,facilitating%20student%20learning%20and%20development</a:t>
            </a:r>
            <a:r>
              <a:rPr lang="cy-GB" sz="1050" dirty="0"/>
              <a:t>. (Accessed 20 January 2024).</a:t>
            </a:r>
          </a:p>
          <a:p>
            <a:endParaRPr lang="cy-GB" sz="1050" dirty="0"/>
          </a:p>
          <a:p>
            <a:r>
              <a:rPr lang="cy-GB" sz="1050" dirty="0"/>
              <a:t>Karakochuk,C.D. </a:t>
            </a:r>
            <a:r>
              <a:rPr lang="cy-GB" sz="1050" i="1" dirty="0"/>
              <a:t>et al. (2018) The Biology of the First 1,000 Days. Los Angeles: California.</a:t>
            </a:r>
          </a:p>
          <a:p>
            <a:endParaRPr lang="cy-GB" sz="1050" i="1" dirty="0"/>
          </a:p>
          <a:p>
            <a:r>
              <a:rPr lang="cy-GB" sz="1050" i="1" dirty="0"/>
              <a:t>Kensington mums (2020) . </a:t>
            </a:r>
            <a:r>
              <a:rPr lang="en-GB" sz="1050" b="0" i="1" u="none" strike="noStrike" dirty="0">
                <a:effectLst/>
              </a:rPr>
              <a:t>10 Montessori based activities to do at home. </a:t>
            </a:r>
            <a:r>
              <a:rPr lang="en-GB" sz="1050" b="0" u="none" strike="noStrike" dirty="0">
                <a:effectLst/>
              </a:rPr>
              <a:t>Available at : </a:t>
            </a:r>
            <a:r>
              <a:rPr lang="en-GB" sz="1050" b="0" u="none" strike="noStrike" dirty="0">
                <a:effectLst/>
                <a:hlinkClick r:id="rId14"/>
              </a:rPr>
              <a:t>https://www.kensingtonmums.co.uk/10-montessori-based-activities-to-do-at-home/</a:t>
            </a:r>
            <a:r>
              <a:rPr lang="en-GB" sz="1050" b="0" u="none" strike="noStrike" dirty="0">
                <a:effectLst/>
              </a:rPr>
              <a:t> (Accessed 17 January 2024).</a:t>
            </a:r>
            <a:endParaRPr lang="en-GB" sz="1050" b="0" i="1" u="none" strike="noStrike" dirty="0">
              <a:effectLst/>
            </a:endParaRPr>
          </a:p>
          <a:p>
            <a:endParaRPr lang="cy-GB" sz="1050" dirty="0"/>
          </a:p>
          <a:p>
            <a:endParaRPr lang="cy-GB" sz="1050" dirty="0"/>
          </a:p>
          <a:p>
            <a:r>
              <a:rPr lang="cy-GB" sz="1050" dirty="0"/>
              <a:t>Logan’s Plate (2019) . </a:t>
            </a:r>
            <a:r>
              <a:rPr lang="cy-GB" sz="1050" i="1" dirty="0"/>
              <a:t>The first 1000 days. </a:t>
            </a:r>
            <a:r>
              <a:rPr lang="cy-GB" sz="1050" dirty="0"/>
              <a:t>Available at : </a:t>
            </a:r>
            <a:r>
              <a:rPr lang="cy-GB" sz="1050" dirty="0">
                <a:hlinkClick r:id="rId15"/>
              </a:rPr>
              <a:t>https://logansplate.com/blog/the-first-1000-days</a:t>
            </a:r>
            <a:r>
              <a:rPr lang="cy-GB" sz="1050" dirty="0"/>
              <a:t> . (Accessed 12 January 2024) . </a:t>
            </a:r>
          </a:p>
          <a:p>
            <a:endParaRPr lang="cy-GB" sz="1050" dirty="0"/>
          </a:p>
          <a:p>
            <a:r>
              <a:rPr lang="cy-GB" sz="1050" dirty="0"/>
              <a:t>Montossori note book (2024) </a:t>
            </a:r>
            <a:r>
              <a:rPr lang="cy-GB" sz="1050" i="1" dirty="0"/>
              <a:t>. Montessori activities for 18 to 21 months.</a:t>
            </a:r>
            <a:r>
              <a:rPr lang="cy-GB" sz="1050" dirty="0"/>
              <a:t> Available at :  </a:t>
            </a:r>
            <a:r>
              <a:rPr lang="cy-GB" sz="1050" dirty="0">
                <a:hlinkClick r:id="rId16"/>
              </a:rPr>
              <a:t>https://themontessorinotebook.com/montessori-activities-for-18-to-21-months</a:t>
            </a:r>
            <a:r>
              <a:rPr lang="cy-GB" sz="1050" dirty="0"/>
              <a:t> (Accessed 17 January 2024).</a:t>
            </a:r>
          </a:p>
          <a:p>
            <a:endParaRPr lang="cy-GB" sz="1050" dirty="0"/>
          </a:p>
          <a:p>
            <a:r>
              <a:rPr lang="cy-GB" sz="1050" dirty="0"/>
              <a:t>Masterclass (2023). Partnerships in early childhood education: Engaging families in professional conversations. Available at : </a:t>
            </a:r>
            <a:r>
              <a:rPr lang="cy-GB" sz="1050" dirty="0">
                <a:hlinkClick r:id="rId17"/>
              </a:rPr>
              <a:t>https://research.acer.edu.au/cgi/viewcontent.cgi?article=1052&amp;context=rc21-30#:~:text=Bronfenbrenner%20(1979)%20also%20identifies%203,1979%3B%20Rouse%2C%202014</a:t>
            </a:r>
            <a:r>
              <a:rPr lang="cy-GB" sz="1050" dirty="0"/>
              <a:t>). (Accessed 20 January 2023).</a:t>
            </a:r>
          </a:p>
          <a:p>
            <a:endParaRPr lang="cy-GB" sz="1050" dirty="0"/>
          </a:p>
          <a:p>
            <a:pPr algn="l">
              <a:lnSpc>
                <a:spcPts val="2250"/>
              </a:lnSpc>
              <a:spcBef>
                <a:spcPts val="2000"/>
              </a:spcBef>
              <a:spcAft>
                <a:spcPts val="1000"/>
              </a:spcAft>
            </a:pPr>
            <a:endParaRPr lang="en-GB" sz="1400" b="0" u="none" strike="noStrike" dirty="0">
              <a:solidFill>
                <a:srgbClr val="000000"/>
              </a:solidFill>
              <a:effectLst/>
            </a:endParaRPr>
          </a:p>
          <a:p>
            <a:endParaRPr lang="cy-GB" dirty="0"/>
          </a:p>
          <a:p>
            <a:endParaRPr lang="cy-GB" dirty="0"/>
          </a:p>
          <a:p>
            <a:endParaRPr lang="cy-GB" dirty="0"/>
          </a:p>
          <a:p>
            <a:endParaRPr lang="cy-GB" dirty="0"/>
          </a:p>
          <a:p>
            <a:endParaRPr lang="cy-GB" dirty="0"/>
          </a:p>
          <a:p>
            <a:endParaRPr lang="cy-GB" dirty="0"/>
          </a:p>
          <a:p>
            <a:endParaRPr lang="cy-GB" dirty="0"/>
          </a:p>
          <a:p>
            <a:endParaRPr lang="cy-GB" dirty="0"/>
          </a:p>
          <a:p>
            <a:endParaRPr lang="cy-GB" dirty="0"/>
          </a:p>
          <a:p>
            <a:endParaRPr lang="cy-GB" dirty="0"/>
          </a:p>
          <a:p>
            <a:endParaRPr lang="cy-GB" dirty="0"/>
          </a:p>
          <a:p>
            <a:endParaRPr lang="cy-GB" dirty="0"/>
          </a:p>
          <a:p>
            <a:endParaRPr lang="cy-GB" dirty="0"/>
          </a:p>
          <a:p>
            <a:endParaRPr lang="cy-GB" dirty="0"/>
          </a:p>
          <a:p>
            <a:endParaRPr lang="cy-GB" dirty="0"/>
          </a:p>
          <a:p>
            <a:endParaRPr lang="cy-GB" dirty="0"/>
          </a:p>
        </p:txBody>
      </p:sp>
    </p:spTree>
    <p:extLst>
      <p:ext uri="{BB962C8B-B14F-4D97-AF65-F5344CB8AC3E}">
        <p14:creationId xmlns:p14="http://schemas.microsoft.com/office/powerpoint/2010/main" val="40832091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Background Fill">
            <a:extLst>
              <a:ext uri="{FF2B5EF4-FFF2-40B4-BE49-F238E27FC236}">
                <a16:creationId xmlns:a16="http://schemas.microsoft.com/office/drawing/2014/main" id="{18D902C6-08DE-45F8-B54A-41065C31B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B3AFF00-BBA4-4343-8496-80833519A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
            <a:ext cx="8916078" cy="6857999"/>
          </a:xfrm>
          <a:custGeom>
            <a:avLst/>
            <a:gdLst>
              <a:gd name="connsiteX0" fmla="*/ 8183400 w 8916078"/>
              <a:gd name="connsiteY0" fmla="*/ 3865853 h 6820849"/>
              <a:gd name="connsiteX1" fmla="*/ 8259593 w 8916078"/>
              <a:gd name="connsiteY1" fmla="*/ 3878252 h 6820849"/>
              <a:gd name="connsiteX2" fmla="*/ 8529076 w 8916078"/>
              <a:gd name="connsiteY2" fmla="*/ 4345010 h 6820849"/>
              <a:gd name="connsiteX3" fmla="*/ 8062319 w 8916078"/>
              <a:gd name="connsiteY3" fmla="*/ 4614493 h 6820849"/>
              <a:gd name="connsiteX4" fmla="*/ 7792836 w 8916078"/>
              <a:gd name="connsiteY4" fmla="*/ 4147735 h 6820849"/>
              <a:gd name="connsiteX5" fmla="*/ 8183400 w 8916078"/>
              <a:gd name="connsiteY5" fmla="*/ 3865853 h 6820849"/>
              <a:gd name="connsiteX6" fmla="*/ 8734942 w 8916078"/>
              <a:gd name="connsiteY6" fmla="*/ 2667480 h 6820849"/>
              <a:gd name="connsiteX7" fmla="*/ 8773412 w 8916078"/>
              <a:gd name="connsiteY7" fmla="*/ 2673741 h 6820849"/>
              <a:gd name="connsiteX8" fmla="*/ 8909474 w 8916078"/>
              <a:gd name="connsiteY8" fmla="*/ 2909407 h 6820849"/>
              <a:gd name="connsiteX9" fmla="*/ 8673808 w 8916078"/>
              <a:gd name="connsiteY9" fmla="*/ 3045469 h 6820849"/>
              <a:gd name="connsiteX10" fmla="*/ 8537746 w 8916078"/>
              <a:gd name="connsiteY10" fmla="*/ 2809802 h 6820849"/>
              <a:gd name="connsiteX11" fmla="*/ 8697151 w 8916078"/>
              <a:gd name="connsiteY11" fmla="*/ 2668961 h 6820849"/>
              <a:gd name="connsiteX12" fmla="*/ 8734942 w 8916078"/>
              <a:gd name="connsiteY12" fmla="*/ 2667480 h 6820849"/>
              <a:gd name="connsiteX13" fmla="*/ 8776652 w 8916078"/>
              <a:gd name="connsiteY13" fmla="*/ 1 h 6820849"/>
              <a:gd name="connsiteX14" fmla="*/ 8786961 w 8916078"/>
              <a:gd name="connsiteY14" fmla="*/ 42970 h 6820849"/>
              <a:gd name="connsiteX15" fmla="*/ 8775876 w 8916078"/>
              <a:gd name="connsiteY15" fmla="*/ 219853 h 6820849"/>
              <a:gd name="connsiteX16" fmla="*/ 8229255 w 8916078"/>
              <a:gd name="connsiteY16" fmla="*/ 535444 h 6820849"/>
              <a:gd name="connsiteX17" fmla="*/ 7899142 w 8916078"/>
              <a:gd name="connsiteY17" fmla="*/ 78053 h 6820849"/>
              <a:gd name="connsiteX18" fmla="*/ 7911844 w 8916078"/>
              <a:gd name="connsiteY18" fmla="*/ 1 h 6820849"/>
              <a:gd name="connsiteX19" fmla="*/ 0 w 8916078"/>
              <a:gd name="connsiteY19" fmla="*/ 0 h 6820849"/>
              <a:gd name="connsiteX20" fmla="*/ 3064542 w 8916078"/>
              <a:gd name="connsiteY20" fmla="*/ 1 h 6820849"/>
              <a:gd name="connsiteX21" fmla="*/ 3626351 w 8916078"/>
              <a:gd name="connsiteY21" fmla="*/ 1 h 6820849"/>
              <a:gd name="connsiteX22" fmla="*/ 6388767 w 8916078"/>
              <a:gd name="connsiteY22" fmla="*/ 1 h 6820849"/>
              <a:gd name="connsiteX23" fmla="*/ 7293415 w 8916078"/>
              <a:gd name="connsiteY23" fmla="*/ 1 h 6820849"/>
              <a:gd name="connsiteX24" fmla="*/ 7285291 w 8916078"/>
              <a:gd name="connsiteY24" fmla="*/ 184997 h 6820849"/>
              <a:gd name="connsiteX25" fmla="*/ 7288318 w 8916078"/>
              <a:gd name="connsiteY25" fmla="*/ 419996 h 6820849"/>
              <a:gd name="connsiteX26" fmla="*/ 7736280 w 8916078"/>
              <a:gd name="connsiteY26" fmla="*/ 1068100 h 6820849"/>
              <a:gd name="connsiteX27" fmla="*/ 8184147 w 8916078"/>
              <a:gd name="connsiteY27" fmla="*/ 2589406 h 6820849"/>
              <a:gd name="connsiteX28" fmla="*/ 7738154 w 8916078"/>
              <a:gd name="connsiteY28" fmla="*/ 3164270 h 6820849"/>
              <a:gd name="connsiteX29" fmla="*/ 7579762 w 8916078"/>
              <a:gd name="connsiteY29" fmla="*/ 4641256 h 6820849"/>
              <a:gd name="connsiteX30" fmla="*/ 8191492 w 8916078"/>
              <a:gd name="connsiteY30" fmla="*/ 5670858 h 6820849"/>
              <a:gd name="connsiteX31" fmla="*/ 8477065 w 8916078"/>
              <a:gd name="connsiteY31" fmla="*/ 6707671 h 6820849"/>
              <a:gd name="connsiteX32" fmla="*/ 8478852 w 8916078"/>
              <a:gd name="connsiteY32" fmla="*/ 6820849 h 6820849"/>
              <a:gd name="connsiteX33" fmla="*/ 0 w 8916078"/>
              <a:gd name="connsiteY33" fmla="*/ 6820849 h 6820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916078" h="6820849">
                <a:moveTo>
                  <a:pt x="8183400" y="3865853"/>
                </a:moveTo>
                <a:cubicBezTo>
                  <a:pt x="8208679" y="3867370"/>
                  <a:pt x="8234181" y="3871443"/>
                  <a:pt x="8259593" y="3878252"/>
                </a:cubicBezTo>
                <a:cubicBezTo>
                  <a:pt x="8462901" y="3932728"/>
                  <a:pt x="8583552" y="4141703"/>
                  <a:pt x="8529076" y="4345010"/>
                </a:cubicBezTo>
                <a:cubicBezTo>
                  <a:pt x="8474600" y="4548317"/>
                  <a:pt x="8265626" y="4668969"/>
                  <a:pt x="8062319" y="4614493"/>
                </a:cubicBezTo>
                <a:cubicBezTo>
                  <a:pt x="7859012" y="4560017"/>
                  <a:pt x="7738360" y="4351042"/>
                  <a:pt x="7792836" y="4147735"/>
                </a:cubicBezTo>
                <a:cubicBezTo>
                  <a:pt x="7840502" y="3969841"/>
                  <a:pt x="8006457" y="3855230"/>
                  <a:pt x="8183400" y="3865853"/>
                </a:cubicBezTo>
                <a:close/>
                <a:moveTo>
                  <a:pt x="8734942" y="2667480"/>
                </a:moveTo>
                <a:cubicBezTo>
                  <a:pt x="8747705" y="2668246"/>
                  <a:pt x="8760581" y="2670303"/>
                  <a:pt x="8773412" y="2673741"/>
                </a:cubicBezTo>
                <a:cubicBezTo>
                  <a:pt x="8876062" y="2701246"/>
                  <a:pt x="8936980" y="2806757"/>
                  <a:pt x="8909474" y="2909407"/>
                </a:cubicBezTo>
                <a:cubicBezTo>
                  <a:pt x="8881969" y="3012057"/>
                  <a:pt x="8776458" y="3072974"/>
                  <a:pt x="8673808" y="3045469"/>
                </a:cubicBezTo>
                <a:cubicBezTo>
                  <a:pt x="8571158" y="3017965"/>
                  <a:pt x="8510241" y="2912452"/>
                  <a:pt x="8537746" y="2809802"/>
                </a:cubicBezTo>
                <a:cubicBezTo>
                  <a:pt x="8558375" y="2732815"/>
                  <a:pt x="8622882" y="2679302"/>
                  <a:pt x="8697151" y="2668961"/>
                </a:cubicBezTo>
                <a:cubicBezTo>
                  <a:pt x="8709529" y="2667237"/>
                  <a:pt x="8722180" y="2666714"/>
                  <a:pt x="8734942" y="2667480"/>
                </a:cubicBezTo>
                <a:close/>
                <a:moveTo>
                  <a:pt x="8776652" y="1"/>
                </a:moveTo>
                <a:lnTo>
                  <a:pt x="8786961" y="42970"/>
                </a:lnTo>
                <a:cubicBezTo>
                  <a:pt x="8794957" y="100392"/>
                  <a:pt x="8791826" y="160330"/>
                  <a:pt x="8775876" y="219853"/>
                </a:cubicBezTo>
                <a:cubicBezTo>
                  <a:pt x="8712079" y="457946"/>
                  <a:pt x="8467349" y="599241"/>
                  <a:pt x="8229255" y="535444"/>
                </a:cubicBezTo>
                <a:cubicBezTo>
                  <a:pt x="8020924" y="479621"/>
                  <a:pt x="7886703" y="285271"/>
                  <a:pt x="7899142" y="78053"/>
                </a:cubicBezTo>
                <a:lnTo>
                  <a:pt x="7911844" y="1"/>
                </a:lnTo>
                <a:close/>
                <a:moveTo>
                  <a:pt x="0" y="0"/>
                </a:moveTo>
                <a:lnTo>
                  <a:pt x="3064542" y="1"/>
                </a:lnTo>
                <a:lnTo>
                  <a:pt x="3626351" y="1"/>
                </a:lnTo>
                <a:lnTo>
                  <a:pt x="6388767" y="1"/>
                </a:lnTo>
                <a:lnTo>
                  <a:pt x="7293415" y="1"/>
                </a:lnTo>
                <a:lnTo>
                  <a:pt x="7285291" y="184997"/>
                </a:lnTo>
                <a:cubicBezTo>
                  <a:pt x="7283933" y="263521"/>
                  <a:pt x="7284806" y="341911"/>
                  <a:pt x="7288318" y="419996"/>
                </a:cubicBezTo>
                <a:cubicBezTo>
                  <a:pt x="7301507" y="709488"/>
                  <a:pt x="7530168" y="891535"/>
                  <a:pt x="7736280" y="1068100"/>
                </a:cubicBezTo>
                <a:cubicBezTo>
                  <a:pt x="8250069" y="1508062"/>
                  <a:pt x="8424916" y="2032159"/>
                  <a:pt x="8184147" y="2589406"/>
                </a:cubicBezTo>
                <a:cubicBezTo>
                  <a:pt x="8090773" y="2805524"/>
                  <a:pt x="7909218" y="2993264"/>
                  <a:pt x="7738154" y="3164270"/>
                </a:cubicBezTo>
                <a:cubicBezTo>
                  <a:pt x="7279360" y="3622745"/>
                  <a:pt x="7298159" y="4154456"/>
                  <a:pt x="7579762" y="4641256"/>
                </a:cubicBezTo>
                <a:cubicBezTo>
                  <a:pt x="7780382" y="4986833"/>
                  <a:pt x="8020938" y="5311557"/>
                  <a:pt x="8191492" y="5670858"/>
                </a:cubicBezTo>
                <a:cubicBezTo>
                  <a:pt x="8357544" y="6019043"/>
                  <a:pt x="8456063" y="6366409"/>
                  <a:pt x="8477065" y="6707671"/>
                </a:cubicBezTo>
                <a:lnTo>
                  <a:pt x="8478852" y="6820849"/>
                </a:lnTo>
                <a:lnTo>
                  <a:pt x="0" y="682084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186F46A-3FCE-4C34-AFD4-E492A05724DA}"/>
              </a:ext>
            </a:extLst>
          </p:cNvPr>
          <p:cNvSpPr>
            <a:spLocks noGrp="1"/>
          </p:cNvSpPr>
          <p:nvPr>
            <p:ph type="title"/>
          </p:nvPr>
        </p:nvSpPr>
        <p:spPr>
          <a:xfrm>
            <a:off x="2973060" y="-1"/>
            <a:ext cx="6693027" cy="989635"/>
          </a:xfrm>
        </p:spPr>
        <p:txBody>
          <a:bodyPr vert="horz" lIns="91440" tIns="45720" rIns="91440" bIns="45720" rtlCol="0" anchor="b">
            <a:normAutofit/>
          </a:bodyPr>
          <a:lstStyle/>
          <a:p>
            <a:pPr algn="ctr"/>
            <a:r>
              <a:rPr lang="en-US" sz="5400" dirty="0"/>
              <a:t>Cyfeirnodu </a:t>
            </a:r>
          </a:p>
        </p:txBody>
      </p:sp>
      <p:sp>
        <p:nvSpPr>
          <p:cNvPr id="4" name="TextBox 3">
            <a:extLst>
              <a:ext uri="{FF2B5EF4-FFF2-40B4-BE49-F238E27FC236}">
                <a16:creationId xmlns:a16="http://schemas.microsoft.com/office/drawing/2014/main" id="{5415E39D-0BEC-8C71-A1EA-8E39338484F7}"/>
              </a:ext>
            </a:extLst>
          </p:cNvPr>
          <p:cNvSpPr txBox="1"/>
          <p:nvPr/>
        </p:nvSpPr>
        <p:spPr>
          <a:xfrm>
            <a:off x="-3049" y="945602"/>
            <a:ext cx="12188951" cy="6399188"/>
          </a:xfrm>
          <a:prstGeom prst="rect">
            <a:avLst/>
          </a:prstGeom>
          <a:noFill/>
        </p:spPr>
        <p:txBody>
          <a:bodyPr wrap="square" rtlCol="0">
            <a:spAutoFit/>
          </a:bodyPr>
          <a:lstStyle/>
          <a:p>
            <a:r>
              <a:rPr lang="cy-GB" sz="1200" dirty="0"/>
              <a:t>Maria 150 Monntessori (2023) . </a:t>
            </a:r>
            <a:r>
              <a:rPr lang="cy-GB" sz="1200" i="1" dirty="0"/>
              <a:t>Montessori quote of the day. Available at: </a:t>
            </a:r>
            <a:r>
              <a:rPr lang="cy-GB" sz="1200" i="1" dirty="0">
                <a:hlinkClick r:id="rId2"/>
              </a:rPr>
              <a:t>https://montessori150.org/maria-montessori/montessori-quotes#:~:text=“Free%20activity%20makes%20children%20happy,man%20through%20this%20free%20activity.%20</a:t>
            </a:r>
            <a:r>
              <a:rPr lang="cy-GB" sz="1200" i="1" dirty="0"/>
              <a:t>” (Accessed 18 January 2024).</a:t>
            </a:r>
          </a:p>
          <a:p>
            <a:endParaRPr lang="cy-GB" sz="1200" dirty="0"/>
          </a:p>
          <a:p>
            <a:r>
              <a:rPr lang="cy-GB" sz="1200" dirty="0"/>
              <a:t>National Health Mission (2018) . </a:t>
            </a:r>
            <a:r>
              <a:rPr lang="cy-GB" sz="1200" i="1" dirty="0"/>
              <a:t>Journey of the First 1000 Days </a:t>
            </a:r>
            <a:r>
              <a:rPr lang="cy-GB" sz="1200" dirty="0"/>
              <a:t>. Available at: </a:t>
            </a:r>
            <a:r>
              <a:rPr lang="cy-GB" sz="1200" dirty="0">
                <a:hlinkClick r:id="rId3"/>
              </a:rPr>
              <a:t>https://nhm.gov.in/images/pdf/programmes/RBSK/Resource_Documents/Journey_of_The_First_1000_Days.pdf</a:t>
            </a:r>
            <a:r>
              <a:rPr lang="cy-GB" sz="1200" dirty="0"/>
              <a:t> . (Accessed 15 January 2024) .</a:t>
            </a:r>
          </a:p>
          <a:p>
            <a:endParaRPr lang="cy-GB" sz="1200" dirty="0"/>
          </a:p>
          <a:p>
            <a:r>
              <a:rPr lang="cy-GB" sz="1200" dirty="0"/>
              <a:t>Nidirect goverment services (2024).  Playing outdoors. Available at : </a:t>
            </a:r>
            <a:r>
              <a:rPr lang="cy-GB" sz="1200" dirty="0">
                <a:hlinkClick r:id="rId4"/>
              </a:rPr>
              <a:t>https://www.nidirect.gov.uk/articles/playing-outdoors#:~:text=and%20young%20people.-,Benefits%20of%20outdoor%20play%20on%20children%27s%20well%2Dbeing,and%20challenge%20in%20their%20play</a:t>
            </a:r>
            <a:r>
              <a:rPr lang="cy-GB" sz="1200" dirty="0"/>
              <a:t>. (Accessed 18 January 2024).</a:t>
            </a:r>
          </a:p>
          <a:p>
            <a:pPr algn="l">
              <a:lnSpc>
                <a:spcPts val="2250"/>
              </a:lnSpc>
              <a:spcBef>
                <a:spcPts val="2000"/>
              </a:spcBef>
              <a:spcAft>
                <a:spcPts val="1000"/>
              </a:spcAft>
            </a:pPr>
            <a:r>
              <a:rPr lang="cy-GB" sz="1200" dirty="0"/>
              <a:t>National Libary of Medicine ( 2022) . </a:t>
            </a:r>
            <a:r>
              <a:rPr lang="en-GB" sz="1200" b="0" i="1" u="none" strike="noStrike" dirty="0">
                <a:solidFill>
                  <a:srgbClr val="000000"/>
                </a:solidFill>
                <a:effectLst/>
              </a:rPr>
              <a:t>Importance of Maternal Nutrition in the First 1,000 Days of Life and Its Effects on Child Development: A Narrative Review. </a:t>
            </a:r>
            <a:r>
              <a:rPr lang="en-GB" sz="1200" b="0" u="none" strike="noStrike" dirty="0">
                <a:solidFill>
                  <a:srgbClr val="000000"/>
                </a:solidFill>
                <a:effectLst/>
              </a:rPr>
              <a:t>Available at: </a:t>
            </a:r>
            <a:r>
              <a:rPr lang="en-GB" sz="1200" b="0" u="none" strike="noStrike" dirty="0">
                <a:solidFill>
                  <a:srgbClr val="000000"/>
                </a:solidFill>
                <a:effectLst/>
                <a:hlinkClick r:id="rId5"/>
              </a:rPr>
              <a:t>https://www.ncbi.nlm.nih.gov/pmc/articles/PMC9640361/#:~:text=This%20is%20because%20the%20developing,every%20second%20throughout%20this%20time</a:t>
            </a:r>
            <a:r>
              <a:rPr lang="en-GB" sz="1200" b="0" u="none" strike="noStrike" dirty="0">
                <a:solidFill>
                  <a:srgbClr val="000000"/>
                </a:solidFill>
                <a:effectLst/>
              </a:rPr>
              <a:t>. </a:t>
            </a:r>
            <a:r>
              <a:rPr lang="en-GB" sz="1200" dirty="0">
                <a:solidFill>
                  <a:srgbClr val="000000"/>
                </a:solidFill>
              </a:rPr>
              <a:t>(Accessed 16 January 2024). </a:t>
            </a:r>
          </a:p>
          <a:p>
            <a:pPr algn="l">
              <a:lnSpc>
                <a:spcPts val="2250"/>
              </a:lnSpc>
              <a:spcBef>
                <a:spcPts val="2000"/>
              </a:spcBef>
              <a:spcAft>
                <a:spcPts val="1000"/>
              </a:spcAft>
            </a:pPr>
            <a:r>
              <a:rPr lang="en-GB" sz="1200" dirty="0">
                <a:solidFill>
                  <a:srgbClr val="000000"/>
                </a:solidFill>
              </a:rPr>
              <a:t>Natural beach living (2024) . </a:t>
            </a:r>
            <a:r>
              <a:rPr lang="en-GB" sz="1200" i="1" dirty="0">
                <a:solidFill>
                  <a:srgbClr val="000000"/>
                </a:solidFill>
              </a:rPr>
              <a:t>Sensory play for babies.</a:t>
            </a:r>
            <a:r>
              <a:rPr lang="en-GB" sz="1200" dirty="0">
                <a:solidFill>
                  <a:srgbClr val="000000"/>
                </a:solidFill>
              </a:rPr>
              <a:t> Available at : </a:t>
            </a:r>
            <a:r>
              <a:rPr lang="en-GB" sz="1200" dirty="0">
                <a:solidFill>
                  <a:srgbClr val="000000"/>
                </a:solidFill>
                <a:hlinkClick r:id="rId6"/>
              </a:rPr>
              <a:t>https://www.naturalbeachliving.com/exploring-montessori-sensory-play-babies/</a:t>
            </a:r>
            <a:r>
              <a:rPr lang="en-GB" sz="1200" dirty="0">
                <a:solidFill>
                  <a:srgbClr val="000000"/>
                </a:solidFill>
              </a:rPr>
              <a:t> ( Accessed 17 January 2024). </a:t>
            </a:r>
          </a:p>
          <a:p>
            <a:r>
              <a:rPr lang="en-GB" sz="1200" dirty="0">
                <a:solidFill>
                  <a:srgbClr val="000000"/>
                </a:solidFill>
              </a:rPr>
              <a:t>National childbirth trust (2017) . </a:t>
            </a:r>
            <a:r>
              <a:rPr lang="en-GB" sz="1200" i="1" dirty="0">
                <a:solidFill>
                  <a:srgbClr val="000000"/>
                </a:solidFill>
              </a:rPr>
              <a:t>Baby and toddler.</a:t>
            </a:r>
            <a:r>
              <a:rPr lang="en-GB" sz="1200" dirty="0">
                <a:solidFill>
                  <a:srgbClr val="000000"/>
                </a:solidFill>
              </a:rPr>
              <a:t> Available at : </a:t>
            </a:r>
            <a:r>
              <a:rPr lang="en-GB" sz="1200" dirty="0">
                <a:solidFill>
                  <a:srgbClr val="000000"/>
                </a:solidFill>
                <a:hlinkClick r:id="rId7"/>
              </a:rPr>
              <a:t>https://www.nct.org.uk/baby-toddler</a:t>
            </a:r>
            <a:r>
              <a:rPr lang="en-GB" sz="1200" dirty="0">
                <a:solidFill>
                  <a:srgbClr val="000000"/>
                </a:solidFill>
              </a:rPr>
              <a:t> (Accessed: 18 January 2024).</a:t>
            </a:r>
          </a:p>
          <a:p>
            <a:endParaRPr lang="en-GB" sz="1200" dirty="0">
              <a:solidFill>
                <a:srgbClr val="000000"/>
              </a:solidFill>
            </a:endParaRPr>
          </a:p>
          <a:p>
            <a:r>
              <a:rPr lang="en-GB" sz="1200" dirty="0">
                <a:solidFill>
                  <a:srgbClr val="000000"/>
                </a:solidFill>
              </a:rPr>
              <a:t>Nursery world (2024) . </a:t>
            </a:r>
            <a:r>
              <a:rPr lang="en-GB" sz="1200" i="1" dirty="0">
                <a:solidFill>
                  <a:srgbClr val="000000"/>
                </a:solidFill>
              </a:rPr>
              <a:t>Independent activity . </a:t>
            </a:r>
            <a:r>
              <a:rPr lang="en-GB" sz="1200" dirty="0">
                <a:solidFill>
                  <a:srgbClr val="000000"/>
                </a:solidFill>
              </a:rPr>
              <a:t>Available at : </a:t>
            </a:r>
            <a:r>
              <a:rPr lang="en-GB" sz="1200" dirty="0">
                <a:solidFill>
                  <a:srgbClr val="000000"/>
                </a:solidFill>
                <a:hlinkClick r:id="rId8"/>
              </a:rPr>
              <a:t>https://www.nurseryworld.co.uk/features/article/eyfs-best-practice-all-about-pikler</a:t>
            </a:r>
            <a:r>
              <a:rPr lang="en-GB" sz="1200" dirty="0">
                <a:solidFill>
                  <a:srgbClr val="000000"/>
                </a:solidFill>
              </a:rPr>
              <a:t> (Accessed 18 January 2024).</a:t>
            </a:r>
          </a:p>
          <a:p>
            <a:endParaRPr lang="en-GB" sz="1200" dirty="0">
              <a:solidFill>
                <a:srgbClr val="000000"/>
              </a:solidFill>
            </a:endParaRPr>
          </a:p>
          <a:p>
            <a:r>
              <a:rPr lang="en-GB" sz="1200" dirty="0" err="1">
                <a:solidFill>
                  <a:srgbClr val="000000"/>
                </a:solidFill>
              </a:rPr>
              <a:t>Nhs</a:t>
            </a:r>
            <a:r>
              <a:rPr lang="en-GB" sz="1200" dirty="0">
                <a:solidFill>
                  <a:srgbClr val="000000"/>
                </a:solidFill>
              </a:rPr>
              <a:t>(2024). </a:t>
            </a:r>
            <a:r>
              <a:rPr lang="en-GB" sz="1200" i="1" dirty="0">
                <a:solidFill>
                  <a:srgbClr val="000000"/>
                </a:solidFill>
              </a:rPr>
              <a:t>Health visitors. </a:t>
            </a:r>
            <a:r>
              <a:rPr lang="en-GB" sz="1200" dirty="0">
                <a:solidFill>
                  <a:srgbClr val="000000"/>
                </a:solidFill>
              </a:rPr>
              <a:t>Available at :https://</a:t>
            </a:r>
            <a:r>
              <a:rPr lang="en-GB" sz="1200" dirty="0" err="1">
                <a:solidFill>
                  <a:srgbClr val="000000"/>
                </a:solidFill>
              </a:rPr>
              <a:t>abbhealthiertogether.cymru.nhs.uk</a:t>
            </a:r>
            <a:r>
              <a:rPr lang="en-GB" sz="1200" dirty="0">
                <a:solidFill>
                  <a:srgbClr val="000000"/>
                </a:solidFill>
              </a:rPr>
              <a:t>/</a:t>
            </a:r>
            <a:r>
              <a:rPr lang="en-GB" sz="1200" dirty="0" err="1">
                <a:solidFill>
                  <a:srgbClr val="000000"/>
                </a:solidFill>
              </a:rPr>
              <a:t>parentscarers</a:t>
            </a:r>
            <a:r>
              <a:rPr lang="en-GB" sz="1200" dirty="0">
                <a:solidFill>
                  <a:srgbClr val="000000"/>
                </a:solidFill>
              </a:rPr>
              <a:t>/keeping-your-child-safe-and-healthy/health-visitors (Accessed 19 January 2024)</a:t>
            </a:r>
          </a:p>
          <a:p>
            <a:endParaRPr lang="en-GB" sz="1200" dirty="0">
              <a:solidFill>
                <a:srgbClr val="000000"/>
              </a:solidFill>
            </a:endParaRPr>
          </a:p>
          <a:p>
            <a:r>
              <a:rPr lang="en-GB" sz="1200" dirty="0" err="1">
                <a:solidFill>
                  <a:srgbClr val="000000"/>
                </a:solidFill>
              </a:rPr>
              <a:t>Nhs</a:t>
            </a:r>
            <a:r>
              <a:rPr lang="en-GB" sz="1200" dirty="0">
                <a:solidFill>
                  <a:srgbClr val="000000"/>
                </a:solidFill>
              </a:rPr>
              <a:t> (2024). Midwife. Available at : </a:t>
            </a:r>
            <a:r>
              <a:rPr lang="en-GB" sz="1200" dirty="0">
                <a:solidFill>
                  <a:srgbClr val="000000"/>
                </a:solidFill>
                <a:hlinkClick r:id="rId9"/>
              </a:rPr>
              <a:t>https://www.healthcareers.nhs.uk/explore-roles/midwifery/roles-midwifery/midwife#</a:t>
            </a:r>
            <a:r>
              <a:rPr lang="en-GB" sz="1200" dirty="0">
                <a:solidFill>
                  <a:srgbClr val="000000"/>
                </a:solidFill>
              </a:rPr>
              <a:t> (Accessed 20 January 2024).</a:t>
            </a:r>
          </a:p>
          <a:p>
            <a:endParaRPr lang="en-GB" sz="1200" dirty="0">
              <a:solidFill>
                <a:srgbClr val="000000"/>
              </a:solidFill>
            </a:endParaRPr>
          </a:p>
          <a:p>
            <a:r>
              <a:rPr lang="en-GB" sz="1200" dirty="0">
                <a:solidFill>
                  <a:srgbClr val="000000"/>
                </a:solidFill>
              </a:rPr>
              <a:t>Office and educational supplies ( Dim dyddiad).  Available at: </a:t>
            </a:r>
            <a:r>
              <a:rPr lang="en-GB" sz="1200" dirty="0">
                <a:solidFill>
                  <a:srgbClr val="000000"/>
                </a:solidFill>
                <a:hlinkClick r:id="rId10"/>
              </a:rPr>
              <a:t>https://www.osiofficefurniture.co.uk/product/water-wall/</a:t>
            </a:r>
            <a:r>
              <a:rPr lang="en-GB" sz="1200" dirty="0">
                <a:solidFill>
                  <a:srgbClr val="000000"/>
                </a:solidFill>
              </a:rPr>
              <a:t> (Accessed 17 January 2024). </a:t>
            </a:r>
          </a:p>
          <a:p>
            <a:endParaRPr lang="en-GB" sz="1200" dirty="0">
              <a:solidFill>
                <a:srgbClr val="000000"/>
              </a:solidFill>
            </a:endParaRPr>
          </a:p>
          <a:p>
            <a:r>
              <a:rPr lang="en-GB" sz="1200" u="none" strike="noStrike" dirty="0">
                <a:solidFill>
                  <a:srgbClr val="010101"/>
                </a:solidFill>
                <a:effectLst/>
              </a:rPr>
              <a:t>2024).</a:t>
            </a:r>
          </a:p>
          <a:p>
            <a:endParaRPr lang="en-GB" sz="1200" i="1" dirty="0">
              <a:solidFill>
                <a:srgbClr val="010101"/>
              </a:solidFill>
            </a:endParaRPr>
          </a:p>
          <a:p>
            <a:endParaRPr lang="cy-GB" sz="1200" dirty="0"/>
          </a:p>
        </p:txBody>
      </p:sp>
    </p:spTree>
    <p:extLst>
      <p:ext uri="{BB962C8B-B14F-4D97-AF65-F5344CB8AC3E}">
        <p14:creationId xmlns:p14="http://schemas.microsoft.com/office/powerpoint/2010/main" val="3608942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Background Fill">
            <a:extLst>
              <a:ext uri="{FF2B5EF4-FFF2-40B4-BE49-F238E27FC236}">
                <a16:creationId xmlns:a16="http://schemas.microsoft.com/office/drawing/2014/main" id="{18D902C6-08DE-45F8-B54A-41065C31B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B3AFF00-BBA4-4343-8496-80833519A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
            <a:ext cx="8916078" cy="6857999"/>
          </a:xfrm>
          <a:custGeom>
            <a:avLst/>
            <a:gdLst>
              <a:gd name="connsiteX0" fmla="*/ 8183400 w 8916078"/>
              <a:gd name="connsiteY0" fmla="*/ 3865853 h 6820849"/>
              <a:gd name="connsiteX1" fmla="*/ 8259593 w 8916078"/>
              <a:gd name="connsiteY1" fmla="*/ 3878252 h 6820849"/>
              <a:gd name="connsiteX2" fmla="*/ 8529076 w 8916078"/>
              <a:gd name="connsiteY2" fmla="*/ 4345010 h 6820849"/>
              <a:gd name="connsiteX3" fmla="*/ 8062319 w 8916078"/>
              <a:gd name="connsiteY3" fmla="*/ 4614493 h 6820849"/>
              <a:gd name="connsiteX4" fmla="*/ 7792836 w 8916078"/>
              <a:gd name="connsiteY4" fmla="*/ 4147735 h 6820849"/>
              <a:gd name="connsiteX5" fmla="*/ 8183400 w 8916078"/>
              <a:gd name="connsiteY5" fmla="*/ 3865853 h 6820849"/>
              <a:gd name="connsiteX6" fmla="*/ 8734942 w 8916078"/>
              <a:gd name="connsiteY6" fmla="*/ 2667480 h 6820849"/>
              <a:gd name="connsiteX7" fmla="*/ 8773412 w 8916078"/>
              <a:gd name="connsiteY7" fmla="*/ 2673741 h 6820849"/>
              <a:gd name="connsiteX8" fmla="*/ 8909474 w 8916078"/>
              <a:gd name="connsiteY8" fmla="*/ 2909407 h 6820849"/>
              <a:gd name="connsiteX9" fmla="*/ 8673808 w 8916078"/>
              <a:gd name="connsiteY9" fmla="*/ 3045469 h 6820849"/>
              <a:gd name="connsiteX10" fmla="*/ 8537746 w 8916078"/>
              <a:gd name="connsiteY10" fmla="*/ 2809802 h 6820849"/>
              <a:gd name="connsiteX11" fmla="*/ 8697151 w 8916078"/>
              <a:gd name="connsiteY11" fmla="*/ 2668961 h 6820849"/>
              <a:gd name="connsiteX12" fmla="*/ 8734942 w 8916078"/>
              <a:gd name="connsiteY12" fmla="*/ 2667480 h 6820849"/>
              <a:gd name="connsiteX13" fmla="*/ 8776652 w 8916078"/>
              <a:gd name="connsiteY13" fmla="*/ 1 h 6820849"/>
              <a:gd name="connsiteX14" fmla="*/ 8786961 w 8916078"/>
              <a:gd name="connsiteY14" fmla="*/ 42970 h 6820849"/>
              <a:gd name="connsiteX15" fmla="*/ 8775876 w 8916078"/>
              <a:gd name="connsiteY15" fmla="*/ 219853 h 6820849"/>
              <a:gd name="connsiteX16" fmla="*/ 8229255 w 8916078"/>
              <a:gd name="connsiteY16" fmla="*/ 535444 h 6820849"/>
              <a:gd name="connsiteX17" fmla="*/ 7899142 w 8916078"/>
              <a:gd name="connsiteY17" fmla="*/ 78053 h 6820849"/>
              <a:gd name="connsiteX18" fmla="*/ 7911844 w 8916078"/>
              <a:gd name="connsiteY18" fmla="*/ 1 h 6820849"/>
              <a:gd name="connsiteX19" fmla="*/ 0 w 8916078"/>
              <a:gd name="connsiteY19" fmla="*/ 0 h 6820849"/>
              <a:gd name="connsiteX20" fmla="*/ 3064542 w 8916078"/>
              <a:gd name="connsiteY20" fmla="*/ 1 h 6820849"/>
              <a:gd name="connsiteX21" fmla="*/ 3626351 w 8916078"/>
              <a:gd name="connsiteY21" fmla="*/ 1 h 6820849"/>
              <a:gd name="connsiteX22" fmla="*/ 6388767 w 8916078"/>
              <a:gd name="connsiteY22" fmla="*/ 1 h 6820849"/>
              <a:gd name="connsiteX23" fmla="*/ 7293415 w 8916078"/>
              <a:gd name="connsiteY23" fmla="*/ 1 h 6820849"/>
              <a:gd name="connsiteX24" fmla="*/ 7285291 w 8916078"/>
              <a:gd name="connsiteY24" fmla="*/ 184997 h 6820849"/>
              <a:gd name="connsiteX25" fmla="*/ 7288318 w 8916078"/>
              <a:gd name="connsiteY25" fmla="*/ 419996 h 6820849"/>
              <a:gd name="connsiteX26" fmla="*/ 7736280 w 8916078"/>
              <a:gd name="connsiteY26" fmla="*/ 1068100 h 6820849"/>
              <a:gd name="connsiteX27" fmla="*/ 8184147 w 8916078"/>
              <a:gd name="connsiteY27" fmla="*/ 2589406 h 6820849"/>
              <a:gd name="connsiteX28" fmla="*/ 7738154 w 8916078"/>
              <a:gd name="connsiteY28" fmla="*/ 3164270 h 6820849"/>
              <a:gd name="connsiteX29" fmla="*/ 7579762 w 8916078"/>
              <a:gd name="connsiteY29" fmla="*/ 4641256 h 6820849"/>
              <a:gd name="connsiteX30" fmla="*/ 8191492 w 8916078"/>
              <a:gd name="connsiteY30" fmla="*/ 5670858 h 6820849"/>
              <a:gd name="connsiteX31" fmla="*/ 8477065 w 8916078"/>
              <a:gd name="connsiteY31" fmla="*/ 6707671 h 6820849"/>
              <a:gd name="connsiteX32" fmla="*/ 8478852 w 8916078"/>
              <a:gd name="connsiteY32" fmla="*/ 6820849 h 6820849"/>
              <a:gd name="connsiteX33" fmla="*/ 0 w 8916078"/>
              <a:gd name="connsiteY33" fmla="*/ 6820849 h 6820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916078" h="6820849">
                <a:moveTo>
                  <a:pt x="8183400" y="3865853"/>
                </a:moveTo>
                <a:cubicBezTo>
                  <a:pt x="8208679" y="3867370"/>
                  <a:pt x="8234181" y="3871443"/>
                  <a:pt x="8259593" y="3878252"/>
                </a:cubicBezTo>
                <a:cubicBezTo>
                  <a:pt x="8462901" y="3932728"/>
                  <a:pt x="8583552" y="4141703"/>
                  <a:pt x="8529076" y="4345010"/>
                </a:cubicBezTo>
                <a:cubicBezTo>
                  <a:pt x="8474600" y="4548317"/>
                  <a:pt x="8265626" y="4668969"/>
                  <a:pt x="8062319" y="4614493"/>
                </a:cubicBezTo>
                <a:cubicBezTo>
                  <a:pt x="7859012" y="4560017"/>
                  <a:pt x="7738360" y="4351042"/>
                  <a:pt x="7792836" y="4147735"/>
                </a:cubicBezTo>
                <a:cubicBezTo>
                  <a:pt x="7840502" y="3969841"/>
                  <a:pt x="8006457" y="3855230"/>
                  <a:pt x="8183400" y="3865853"/>
                </a:cubicBezTo>
                <a:close/>
                <a:moveTo>
                  <a:pt x="8734942" y="2667480"/>
                </a:moveTo>
                <a:cubicBezTo>
                  <a:pt x="8747705" y="2668246"/>
                  <a:pt x="8760581" y="2670303"/>
                  <a:pt x="8773412" y="2673741"/>
                </a:cubicBezTo>
                <a:cubicBezTo>
                  <a:pt x="8876062" y="2701246"/>
                  <a:pt x="8936980" y="2806757"/>
                  <a:pt x="8909474" y="2909407"/>
                </a:cubicBezTo>
                <a:cubicBezTo>
                  <a:pt x="8881969" y="3012057"/>
                  <a:pt x="8776458" y="3072974"/>
                  <a:pt x="8673808" y="3045469"/>
                </a:cubicBezTo>
                <a:cubicBezTo>
                  <a:pt x="8571158" y="3017965"/>
                  <a:pt x="8510241" y="2912452"/>
                  <a:pt x="8537746" y="2809802"/>
                </a:cubicBezTo>
                <a:cubicBezTo>
                  <a:pt x="8558375" y="2732815"/>
                  <a:pt x="8622882" y="2679302"/>
                  <a:pt x="8697151" y="2668961"/>
                </a:cubicBezTo>
                <a:cubicBezTo>
                  <a:pt x="8709529" y="2667237"/>
                  <a:pt x="8722180" y="2666714"/>
                  <a:pt x="8734942" y="2667480"/>
                </a:cubicBezTo>
                <a:close/>
                <a:moveTo>
                  <a:pt x="8776652" y="1"/>
                </a:moveTo>
                <a:lnTo>
                  <a:pt x="8786961" y="42970"/>
                </a:lnTo>
                <a:cubicBezTo>
                  <a:pt x="8794957" y="100392"/>
                  <a:pt x="8791826" y="160330"/>
                  <a:pt x="8775876" y="219853"/>
                </a:cubicBezTo>
                <a:cubicBezTo>
                  <a:pt x="8712079" y="457946"/>
                  <a:pt x="8467349" y="599241"/>
                  <a:pt x="8229255" y="535444"/>
                </a:cubicBezTo>
                <a:cubicBezTo>
                  <a:pt x="8020924" y="479621"/>
                  <a:pt x="7886703" y="285271"/>
                  <a:pt x="7899142" y="78053"/>
                </a:cubicBezTo>
                <a:lnTo>
                  <a:pt x="7911844" y="1"/>
                </a:lnTo>
                <a:close/>
                <a:moveTo>
                  <a:pt x="0" y="0"/>
                </a:moveTo>
                <a:lnTo>
                  <a:pt x="3064542" y="1"/>
                </a:lnTo>
                <a:lnTo>
                  <a:pt x="3626351" y="1"/>
                </a:lnTo>
                <a:lnTo>
                  <a:pt x="6388767" y="1"/>
                </a:lnTo>
                <a:lnTo>
                  <a:pt x="7293415" y="1"/>
                </a:lnTo>
                <a:lnTo>
                  <a:pt x="7285291" y="184997"/>
                </a:lnTo>
                <a:cubicBezTo>
                  <a:pt x="7283933" y="263521"/>
                  <a:pt x="7284806" y="341911"/>
                  <a:pt x="7288318" y="419996"/>
                </a:cubicBezTo>
                <a:cubicBezTo>
                  <a:pt x="7301507" y="709488"/>
                  <a:pt x="7530168" y="891535"/>
                  <a:pt x="7736280" y="1068100"/>
                </a:cubicBezTo>
                <a:cubicBezTo>
                  <a:pt x="8250069" y="1508062"/>
                  <a:pt x="8424916" y="2032159"/>
                  <a:pt x="8184147" y="2589406"/>
                </a:cubicBezTo>
                <a:cubicBezTo>
                  <a:pt x="8090773" y="2805524"/>
                  <a:pt x="7909218" y="2993264"/>
                  <a:pt x="7738154" y="3164270"/>
                </a:cubicBezTo>
                <a:cubicBezTo>
                  <a:pt x="7279360" y="3622745"/>
                  <a:pt x="7298159" y="4154456"/>
                  <a:pt x="7579762" y="4641256"/>
                </a:cubicBezTo>
                <a:cubicBezTo>
                  <a:pt x="7780382" y="4986833"/>
                  <a:pt x="8020938" y="5311557"/>
                  <a:pt x="8191492" y="5670858"/>
                </a:cubicBezTo>
                <a:cubicBezTo>
                  <a:pt x="8357544" y="6019043"/>
                  <a:pt x="8456063" y="6366409"/>
                  <a:pt x="8477065" y="6707671"/>
                </a:cubicBezTo>
                <a:lnTo>
                  <a:pt x="8478852" y="6820849"/>
                </a:lnTo>
                <a:lnTo>
                  <a:pt x="0" y="682084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FA8EFF0-8C7D-8E27-2745-9B3D628A7047}"/>
              </a:ext>
            </a:extLst>
          </p:cNvPr>
          <p:cNvSpPr>
            <a:spLocks noGrp="1"/>
          </p:cNvSpPr>
          <p:nvPr>
            <p:ph type="title"/>
          </p:nvPr>
        </p:nvSpPr>
        <p:spPr>
          <a:xfrm>
            <a:off x="3065462" y="0"/>
            <a:ext cx="6693027" cy="958090"/>
          </a:xfrm>
        </p:spPr>
        <p:txBody>
          <a:bodyPr vert="horz" lIns="91440" tIns="45720" rIns="91440" bIns="45720" rtlCol="0" anchor="b">
            <a:normAutofit/>
          </a:bodyPr>
          <a:lstStyle/>
          <a:p>
            <a:pPr algn="ctr"/>
            <a:r>
              <a:rPr lang="en-US" sz="5400" dirty="0"/>
              <a:t>Cyfeirnodu</a:t>
            </a:r>
          </a:p>
        </p:txBody>
      </p:sp>
      <p:sp>
        <p:nvSpPr>
          <p:cNvPr id="3" name="TextBox 2">
            <a:extLst>
              <a:ext uri="{FF2B5EF4-FFF2-40B4-BE49-F238E27FC236}">
                <a16:creationId xmlns:a16="http://schemas.microsoft.com/office/drawing/2014/main" id="{C54132FD-4B39-A4C1-5177-079B56B2DDD3}"/>
              </a:ext>
            </a:extLst>
          </p:cNvPr>
          <p:cNvSpPr txBox="1"/>
          <p:nvPr/>
        </p:nvSpPr>
        <p:spPr>
          <a:xfrm>
            <a:off x="144526" y="958090"/>
            <a:ext cx="11899900" cy="6555641"/>
          </a:xfrm>
          <a:prstGeom prst="rect">
            <a:avLst/>
          </a:prstGeom>
          <a:noFill/>
        </p:spPr>
        <p:txBody>
          <a:bodyPr wrap="square" rtlCol="0">
            <a:spAutoFit/>
          </a:bodyPr>
          <a:lstStyle/>
          <a:p>
            <a:r>
              <a:rPr lang="en-GB" sz="1200" dirty="0" err="1">
                <a:solidFill>
                  <a:srgbClr val="000000"/>
                </a:solidFill>
              </a:rPr>
              <a:t>Oxhill</a:t>
            </a:r>
            <a:r>
              <a:rPr lang="en-GB" sz="1200" dirty="0">
                <a:solidFill>
                  <a:srgbClr val="000000"/>
                </a:solidFill>
              </a:rPr>
              <a:t> Nursery school (2024). </a:t>
            </a:r>
            <a:r>
              <a:rPr lang="en-GB" sz="1200" dirty="0" err="1">
                <a:solidFill>
                  <a:srgbClr val="000000"/>
                </a:solidFill>
              </a:rPr>
              <a:t>Heurisitic</a:t>
            </a:r>
            <a:r>
              <a:rPr lang="en-GB" sz="1200" dirty="0">
                <a:solidFill>
                  <a:srgbClr val="000000"/>
                </a:solidFill>
              </a:rPr>
              <a:t> play. Available at : </a:t>
            </a:r>
            <a:r>
              <a:rPr lang="en-GB" sz="1200" dirty="0">
                <a:solidFill>
                  <a:srgbClr val="000000"/>
                </a:solidFill>
                <a:hlinkClick r:id="rId2"/>
              </a:rPr>
              <a:t>https://www.oxhill.durham.sch.uk/wp-content/uploads/sites/92/2015/05/EYFS-Heuristic-play.pdf</a:t>
            </a:r>
            <a:r>
              <a:rPr lang="en-GB" sz="1200" dirty="0">
                <a:solidFill>
                  <a:srgbClr val="000000"/>
                </a:solidFill>
              </a:rPr>
              <a:t> (Accessed 20 January 2024). </a:t>
            </a:r>
          </a:p>
          <a:p>
            <a:endParaRPr lang="en-GB" sz="1200" dirty="0">
              <a:solidFill>
                <a:srgbClr val="000000"/>
              </a:solidFill>
            </a:endParaRPr>
          </a:p>
          <a:p>
            <a:r>
              <a:rPr lang="en-GB" sz="1200" dirty="0">
                <a:solidFill>
                  <a:srgbClr val="000000"/>
                </a:solidFill>
              </a:rPr>
              <a:t>Parents (2023). </a:t>
            </a:r>
            <a:r>
              <a:rPr lang="en-GB" sz="1200" i="1" dirty="0">
                <a:solidFill>
                  <a:srgbClr val="000000"/>
                </a:solidFill>
              </a:rPr>
              <a:t>10 feeding challenges for babies and toddlers. Available at : </a:t>
            </a:r>
            <a:r>
              <a:rPr lang="en-GB" sz="1200" i="1" dirty="0">
                <a:solidFill>
                  <a:srgbClr val="000000"/>
                </a:solidFill>
                <a:hlinkClick r:id="rId3"/>
              </a:rPr>
              <a:t>https://www.parents.com/toddlers-preschoolers/feeding/problems/the-top-10-feeding-challenges-and-how-to-solve-them/</a:t>
            </a:r>
            <a:r>
              <a:rPr lang="en-GB" sz="1200" i="1" dirty="0">
                <a:solidFill>
                  <a:srgbClr val="000000"/>
                </a:solidFill>
              </a:rPr>
              <a:t> (Accessed 18 January 2024).</a:t>
            </a:r>
          </a:p>
          <a:p>
            <a:endParaRPr lang="en-GB" sz="1200" i="1" dirty="0">
              <a:solidFill>
                <a:srgbClr val="000000"/>
              </a:solidFill>
            </a:endParaRPr>
          </a:p>
          <a:p>
            <a:r>
              <a:rPr lang="en-GB" sz="1200" i="1" dirty="0">
                <a:solidFill>
                  <a:srgbClr val="000000"/>
                </a:solidFill>
              </a:rPr>
              <a:t>Pampers (2020) . What do midwives do?. Available at : </a:t>
            </a:r>
            <a:r>
              <a:rPr lang="en-GB" sz="1200" i="1" dirty="0">
                <a:solidFill>
                  <a:srgbClr val="000000"/>
                </a:solidFill>
                <a:hlinkClick r:id="rId4"/>
              </a:rPr>
              <a:t>https://www.pampers.co.uk/pregnancy/giving-birth/article/what-do-midwives-do-their-role-training-and-more</a:t>
            </a:r>
            <a:r>
              <a:rPr lang="en-GB" sz="1200" i="1" dirty="0">
                <a:solidFill>
                  <a:srgbClr val="000000"/>
                </a:solidFill>
              </a:rPr>
              <a:t> (Accessed 20 January 2024).</a:t>
            </a:r>
          </a:p>
          <a:p>
            <a:endParaRPr lang="en-GB" sz="1200" i="1" dirty="0">
              <a:solidFill>
                <a:srgbClr val="000000"/>
              </a:solidFill>
            </a:endParaRPr>
          </a:p>
          <a:p>
            <a:r>
              <a:rPr lang="en-GB" sz="1200" i="1" dirty="0" err="1">
                <a:solidFill>
                  <a:srgbClr val="000000"/>
                </a:solidFill>
              </a:rPr>
              <a:t>Pennstate</a:t>
            </a:r>
            <a:r>
              <a:rPr lang="en-GB" sz="1200" i="1" dirty="0">
                <a:solidFill>
                  <a:srgbClr val="000000"/>
                </a:solidFill>
              </a:rPr>
              <a:t> Extension (2024). Slow down. Available at : </a:t>
            </a:r>
            <a:r>
              <a:rPr lang="en-GB" sz="1200" i="1" dirty="0">
                <a:solidFill>
                  <a:srgbClr val="000000"/>
                </a:solidFill>
                <a:hlinkClick r:id="rId5"/>
              </a:rPr>
              <a:t>https://extension.psu.edu/programs/betterkidcare/early-care/tip-pages/all/slow-down#:~:text=Why%20slow%20down%3F,discover%20more%20about%20each%20child</a:t>
            </a:r>
            <a:r>
              <a:rPr lang="en-GB" sz="1200" i="1" dirty="0">
                <a:solidFill>
                  <a:srgbClr val="000000"/>
                </a:solidFill>
              </a:rPr>
              <a:t>. (Accessed 20 January 2024). </a:t>
            </a:r>
          </a:p>
          <a:p>
            <a:endParaRPr lang="en-GB" sz="1200" i="1" dirty="0">
              <a:solidFill>
                <a:srgbClr val="000000"/>
              </a:solidFill>
            </a:endParaRPr>
          </a:p>
          <a:p>
            <a:r>
              <a:rPr lang="en-GB" sz="1200" i="1" dirty="0">
                <a:solidFill>
                  <a:srgbClr val="000000"/>
                </a:solidFill>
              </a:rPr>
              <a:t>Psychologies (2024). </a:t>
            </a:r>
            <a:r>
              <a:rPr lang="en-GB" sz="1200" i="1" dirty="0" err="1">
                <a:solidFill>
                  <a:srgbClr val="000000"/>
                </a:solidFill>
              </a:rPr>
              <a:t>Urie</a:t>
            </a:r>
            <a:r>
              <a:rPr lang="en-GB" sz="1200" i="1" dirty="0">
                <a:solidFill>
                  <a:srgbClr val="000000"/>
                </a:solidFill>
              </a:rPr>
              <a:t> Bronfenbrenner. Available at : </a:t>
            </a:r>
            <a:r>
              <a:rPr lang="en-GB" sz="1200" i="1" dirty="0">
                <a:solidFill>
                  <a:srgbClr val="000000"/>
                </a:solidFill>
                <a:hlinkClick r:id="rId6"/>
              </a:rPr>
              <a:t>https://psicologiaymente.com/biografias/urie-bronfenbrenner</a:t>
            </a:r>
            <a:r>
              <a:rPr lang="en-GB" sz="1200" i="1" dirty="0">
                <a:solidFill>
                  <a:srgbClr val="000000"/>
                </a:solidFill>
              </a:rPr>
              <a:t> (Accessed 20 January 2024).</a:t>
            </a:r>
          </a:p>
          <a:p>
            <a:endParaRPr lang="en-GB" sz="1200" i="1" dirty="0">
              <a:solidFill>
                <a:srgbClr val="000000"/>
              </a:solidFill>
            </a:endParaRPr>
          </a:p>
          <a:p>
            <a:r>
              <a:rPr lang="en-GB" sz="1200" dirty="0" err="1">
                <a:solidFill>
                  <a:srgbClr val="000000"/>
                </a:solidFill>
              </a:rPr>
              <a:t>Pinky</a:t>
            </a:r>
            <a:r>
              <a:rPr lang="en-GB" sz="1200" dirty="0">
                <a:solidFill>
                  <a:srgbClr val="000000"/>
                </a:solidFill>
              </a:rPr>
              <a:t> </a:t>
            </a:r>
            <a:r>
              <a:rPr lang="en-GB" sz="1200" dirty="0" err="1">
                <a:solidFill>
                  <a:srgbClr val="000000"/>
                </a:solidFill>
              </a:rPr>
              <a:t>Mckay</a:t>
            </a:r>
            <a:r>
              <a:rPr lang="en-GB" sz="1200" dirty="0">
                <a:solidFill>
                  <a:srgbClr val="000000"/>
                </a:solidFill>
              </a:rPr>
              <a:t> (2014) </a:t>
            </a:r>
            <a:r>
              <a:rPr lang="en-GB" sz="1200" i="1" dirty="0">
                <a:solidFill>
                  <a:srgbClr val="000000"/>
                </a:solidFill>
              </a:rPr>
              <a:t>. The best new mum advice ever. Available at: </a:t>
            </a:r>
            <a:r>
              <a:rPr lang="en-GB" sz="1200" i="1" dirty="0">
                <a:solidFill>
                  <a:srgbClr val="000000"/>
                </a:solidFill>
                <a:hlinkClick r:id="rId7"/>
              </a:rPr>
              <a:t>https://pinkymckay.com/the-best-new-mum-advice-ever-from-real-mums-whove-been-there-and-survived/</a:t>
            </a:r>
            <a:r>
              <a:rPr lang="en-GB" sz="1200" i="1" dirty="0">
                <a:solidFill>
                  <a:srgbClr val="000000"/>
                </a:solidFill>
              </a:rPr>
              <a:t> (Accessed 18 January 2024).</a:t>
            </a:r>
          </a:p>
          <a:p>
            <a:endParaRPr lang="en-GB" sz="1200" i="1" dirty="0">
              <a:solidFill>
                <a:srgbClr val="000000"/>
              </a:solidFill>
            </a:endParaRPr>
          </a:p>
          <a:p>
            <a:r>
              <a:rPr lang="en-GB" sz="1200" i="1" dirty="0">
                <a:solidFill>
                  <a:srgbClr val="000000"/>
                </a:solidFill>
              </a:rPr>
              <a:t>Public engagement (2024). Partnership working. Available at : </a:t>
            </a:r>
            <a:r>
              <a:rPr lang="en-GB" sz="1200" i="1" dirty="0">
                <a:solidFill>
                  <a:srgbClr val="000000"/>
                </a:solidFill>
                <a:hlinkClick r:id="rId8"/>
              </a:rPr>
              <a:t>https://www.publicengagement.ac.uk/partnership-working</a:t>
            </a:r>
            <a:r>
              <a:rPr lang="en-GB" sz="1200" i="1" dirty="0">
                <a:solidFill>
                  <a:srgbClr val="000000"/>
                </a:solidFill>
              </a:rPr>
              <a:t> (Accessed 20 January 2024)</a:t>
            </a:r>
          </a:p>
          <a:p>
            <a:endParaRPr lang="en-GB" sz="1200" i="1" dirty="0">
              <a:solidFill>
                <a:srgbClr val="000000"/>
              </a:solidFill>
            </a:endParaRPr>
          </a:p>
          <a:p>
            <a:r>
              <a:rPr lang="en-GB" sz="1200" dirty="0">
                <a:solidFill>
                  <a:srgbClr val="000000"/>
                </a:solidFill>
              </a:rPr>
              <a:t>Poverty and child health(2017). </a:t>
            </a:r>
            <a:r>
              <a:rPr lang="en-GB" sz="1200" i="1" dirty="0">
                <a:solidFill>
                  <a:srgbClr val="000000"/>
                </a:solidFill>
              </a:rPr>
              <a:t>Poverty and children’s health. </a:t>
            </a:r>
            <a:r>
              <a:rPr lang="en-GB" sz="1200" dirty="0">
                <a:solidFill>
                  <a:srgbClr val="000000"/>
                </a:solidFill>
              </a:rPr>
              <a:t>Available at : </a:t>
            </a:r>
            <a:r>
              <a:rPr lang="en-GB" sz="1200" dirty="0">
                <a:solidFill>
                  <a:srgbClr val="000000"/>
                </a:solidFill>
                <a:hlinkClick r:id="rId9"/>
              </a:rPr>
              <a:t>https://cpag.org.uk/sites/default/files/pdf%20RCPCH.pdf</a:t>
            </a:r>
            <a:r>
              <a:rPr lang="en-GB" sz="1200" dirty="0">
                <a:solidFill>
                  <a:srgbClr val="000000"/>
                </a:solidFill>
              </a:rPr>
              <a:t> (Accessed : 18 January 2024). </a:t>
            </a:r>
            <a:endParaRPr lang="en-GB" sz="1200" i="1" dirty="0">
              <a:solidFill>
                <a:srgbClr val="000000"/>
              </a:solidFill>
            </a:endParaRPr>
          </a:p>
          <a:p>
            <a:endParaRPr lang="en-GB" sz="1200" dirty="0">
              <a:solidFill>
                <a:srgbClr val="000000"/>
              </a:solidFill>
            </a:endParaRPr>
          </a:p>
          <a:p>
            <a:r>
              <a:rPr lang="en-GB" sz="1200" dirty="0">
                <a:solidFill>
                  <a:srgbClr val="000000"/>
                </a:solidFill>
              </a:rPr>
              <a:t>Teach Early Years (2024) . </a:t>
            </a:r>
            <a:r>
              <a:rPr lang="en-GB" sz="1200" i="1" u="none" strike="noStrike" dirty="0">
                <a:solidFill>
                  <a:srgbClr val="010101"/>
                </a:solidFill>
                <a:effectLst/>
              </a:rPr>
              <a:t>Child development – Why the first 1,000 days of children’s lives matter most. </a:t>
            </a:r>
            <a:r>
              <a:rPr lang="en-GB" sz="1200" u="none" strike="noStrike" dirty="0">
                <a:solidFill>
                  <a:srgbClr val="010101"/>
                </a:solidFill>
                <a:effectLst/>
              </a:rPr>
              <a:t>Available at: </a:t>
            </a:r>
            <a:r>
              <a:rPr lang="en-GB" sz="1200" u="none" strike="noStrike" dirty="0">
                <a:solidFill>
                  <a:srgbClr val="010101"/>
                </a:solidFill>
                <a:effectLst/>
                <a:hlinkClick r:id="rId10"/>
              </a:rPr>
              <a:t>https://www.teachearlyyears.com/a-unique-child/view/child-development-why-the-first-1000-days-of-childrens-lives-matter-most</a:t>
            </a:r>
            <a:r>
              <a:rPr lang="en-GB" sz="1200" u="none" strike="noStrike" dirty="0">
                <a:solidFill>
                  <a:srgbClr val="010101"/>
                </a:solidFill>
                <a:effectLst/>
              </a:rPr>
              <a:t> (Accessed 16 January 2024).</a:t>
            </a:r>
          </a:p>
          <a:p>
            <a:endParaRPr lang="en-GB" sz="1200" i="1" dirty="0">
              <a:solidFill>
                <a:srgbClr val="010101"/>
              </a:solidFill>
            </a:endParaRPr>
          </a:p>
          <a:p>
            <a:endParaRPr lang="en-GB" sz="1200" dirty="0">
              <a:solidFill>
                <a:srgbClr val="010101"/>
              </a:solidFill>
            </a:endParaRPr>
          </a:p>
          <a:p>
            <a:r>
              <a:rPr lang="en-GB" sz="1200" dirty="0">
                <a:solidFill>
                  <a:srgbClr val="010101"/>
                </a:solidFill>
              </a:rPr>
              <a:t>Talk Listen Cuddle (2023). Treasure baskets. Available at : </a:t>
            </a:r>
            <a:r>
              <a:rPr lang="en-GB" sz="1200" dirty="0">
                <a:solidFill>
                  <a:srgbClr val="010101"/>
                </a:solidFill>
                <a:hlinkClick r:id="rId11"/>
              </a:rPr>
              <a:t>https://www.tlc-essex.info/games-and-resources/tell-me-about-treasure-baskets/</a:t>
            </a:r>
            <a:r>
              <a:rPr lang="en-GB" sz="1200" dirty="0">
                <a:solidFill>
                  <a:srgbClr val="010101"/>
                </a:solidFill>
              </a:rPr>
              <a:t> (Accessed 20 January 2024).</a:t>
            </a:r>
          </a:p>
          <a:p>
            <a:endParaRPr lang="en-GB" sz="1200" dirty="0">
              <a:solidFill>
                <a:srgbClr val="010101"/>
              </a:solidFill>
            </a:endParaRPr>
          </a:p>
          <a:p>
            <a:r>
              <a:rPr lang="en-GB" sz="1200" dirty="0">
                <a:solidFill>
                  <a:srgbClr val="010101"/>
                </a:solidFill>
              </a:rPr>
              <a:t>Teach Early Years (2024) . </a:t>
            </a:r>
            <a:r>
              <a:rPr lang="en-GB" sz="1200" i="1" dirty="0">
                <a:solidFill>
                  <a:srgbClr val="010101"/>
                </a:solidFill>
              </a:rPr>
              <a:t>Aims and principles. </a:t>
            </a:r>
            <a:r>
              <a:rPr lang="en-GB" sz="1200" dirty="0">
                <a:solidFill>
                  <a:srgbClr val="010101"/>
                </a:solidFill>
              </a:rPr>
              <a:t>Available at : </a:t>
            </a:r>
            <a:r>
              <a:rPr lang="en-GB" sz="1200" dirty="0">
                <a:solidFill>
                  <a:srgbClr val="010101"/>
                </a:solidFill>
                <a:hlinkClick r:id="rId12"/>
              </a:rPr>
              <a:t>https://www.teachearlyyears.com/under-2s/view/the-pikler-approach-part-1#:~:text=Pikler%27s%20aim%20was%20to%20assure,main%20tools%20for%20achieving%20this</a:t>
            </a:r>
            <a:r>
              <a:rPr lang="en-GB" sz="1200" dirty="0">
                <a:solidFill>
                  <a:srgbClr val="010101"/>
                </a:solidFill>
              </a:rPr>
              <a:t>. (Accessed 18 January 2024).</a:t>
            </a:r>
          </a:p>
          <a:p>
            <a:endParaRPr lang="en-GB" sz="1200" u="none" strike="noStrike" dirty="0">
              <a:solidFill>
                <a:srgbClr val="010101"/>
              </a:solidFill>
              <a:effectLst/>
            </a:endParaRPr>
          </a:p>
          <a:p>
            <a:r>
              <a:rPr lang="en-GB" sz="1200" dirty="0">
                <a:solidFill>
                  <a:srgbClr val="010101"/>
                </a:solidFill>
              </a:rPr>
              <a:t>Todays parent (2018). 7 amazing reasons to take your baby to music classes. Available at : </a:t>
            </a:r>
            <a:r>
              <a:rPr lang="en-GB" sz="1200" dirty="0">
                <a:solidFill>
                  <a:srgbClr val="010101"/>
                </a:solidFill>
                <a:hlinkClick r:id="rId13"/>
              </a:rPr>
              <a:t>https://www.todaysparent.com/baby/baby-development/amazing-reasons-you-should-take-your-baby-to-music-classes/</a:t>
            </a:r>
            <a:r>
              <a:rPr lang="en-GB" sz="1200" dirty="0">
                <a:solidFill>
                  <a:srgbClr val="010101"/>
                </a:solidFill>
              </a:rPr>
              <a:t> (Accessed 19 January 2024).</a:t>
            </a:r>
            <a:endParaRPr lang="en-GB" sz="1200" u="none" strike="noStrike" dirty="0">
              <a:solidFill>
                <a:srgbClr val="010101"/>
              </a:solidFill>
              <a:effectLst/>
            </a:endParaRPr>
          </a:p>
          <a:p>
            <a:endParaRPr lang="cy-GB" sz="1200" dirty="0"/>
          </a:p>
          <a:p>
            <a:r>
              <a:rPr lang="cy-GB" sz="1200" dirty="0"/>
              <a:t>Run wild my child ( Dim dyddiad) . </a:t>
            </a:r>
            <a:r>
              <a:rPr lang="cy-GB" sz="1200" i="1" dirty="0"/>
              <a:t>Outdoor activities for babies</a:t>
            </a:r>
            <a:r>
              <a:rPr lang="cy-GB" sz="1200" dirty="0"/>
              <a:t>. Available a : </a:t>
            </a:r>
            <a:r>
              <a:rPr lang="cy-GB" sz="1200" dirty="0">
                <a:hlinkClick r:id="rId14"/>
              </a:rPr>
              <a:t>https://runwildmychild.com/outdoor-activities-for-babies/</a:t>
            </a:r>
            <a:r>
              <a:rPr lang="cy-GB" sz="1200" dirty="0"/>
              <a:t> (Accessed 17 January 2024).</a:t>
            </a:r>
          </a:p>
          <a:p>
            <a:endParaRPr lang="cy-GB" sz="1200" dirty="0"/>
          </a:p>
        </p:txBody>
      </p:sp>
    </p:spTree>
    <p:extLst>
      <p:ext uri="{BB962C8B-B14F-4D97-AF65-F5344CB8AC3E}">
        <p14:creationId xmlns:p14="http://schemas.microsoft.com/office/powerpoint/2010/main" val="22055861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Background Fill">
            <a:extLst>
              <a:ext uri="{FF2B5EF4-FFF2-40B4-BE49-F238E27FC236}">
                <a16:creationId xmlns:a16="http://schemas.microsoft.com/office/drawing/2014/main" id="{18D902C6-08DE-45F8-B54A-41065C31B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B3AFF00-BBA4-4343-8496-80833519A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
            <a:ext cx="8916078" cy="6857999"/>
          </a:xfrm>
          <a:custGeom>
            <a:avLst/>
            <a:gdLst>
              <a:gd name="connsiteX0" fmla="*/ 8183400 w 8916078"/>
              <a:gd name="connsiteY0" fmla="*/ 3865853 h 6820849"/>
              <a:gd name="connsiteX1" fmla="*/ 8259593 w 8916078"/>
              <a:gd name="connsiteY1" fmla="*/ 3878252 h 6820849"/>
              <a:gd name="connsiteX2" fmla="*/ 8529076 w 8916078"/>
              <a:gd name="connsiteY2" fmla="*/ 4345010 h 6820849"/>
              <a:gd name="connsiteX3" fmla="*/ 8062319 w 8916078"/>
              <a:gd name="connsiteY3" fmla="*/ 4614493 h 6820849"/>
              <a:gd name="connsiteX4" fmla="*/ 7792836 w 8916078"/>
              <a:gd name="connsiteY4" fmla="*/ 4147735 h 6820849"/>
              <a:gd name="connsiteX5" fmla="*/ 8183400 w 8916078"/>
              <a:gd name="connsiteY5" fmla="*/ 3865853 h 6820849"/>
              <a:gd name="connsiteX6" fmla="*/ 8734942 w 8916078"/>
              <a:gd name="connsiteY6" fmla="*/ 2667480 h 6820849"/>
              <a:gd name="connsiteX7" fmla="*/ 8773412 w 8916078"/>
              <a:gd name="connsiteY7" fmla="*/ 2673741 h 6820849"/>
              <a:gd name="connsiteX8" fmla="*/ 8909474 w 8916078"/>
              <a:gd name="connsiteY8" fmla="*/ 2909407 h 6820849"/>
              <a:gd name="connsiteX9" fmla="*/ 8673808 w 8916078"/>
              <a:gd name="connsiteY9" fmla="*/ 3045469 h 6820849"/>
              <a:gd name="connsiteX10" fmla="*/ 8537746 w 8916078"/>
              <a:gd name="connsiteY10" fmla="*/ 2809802 h 6820849"/>
              <a:gd name="connsiteX11" fmla="*/ 8697151 w 8916078"/>
              <a:gd name="connsiteY11" fmla="*/ 2668961 h 6820849"/>
              <a:gd name="connsiteX12" fmla="*/ 8734942 w 8916078"/>
              <a:gd name="connsiteY12" fmla="*/ 2667480 h 6820849"/>
              <a:gd name="connsiteX13" fmla="*/ 8776652 w 8916078"/>
              <a:gd name="connsiteY13" fmla="*/ 1 h 6820849"/>
              <a:gd name="connsiteX14" fmla="*/ 8786961 w 8916078"/>
              <a:gd name="connsiteY14" fmla="*/ 42970 h 6820849"/>
              <a:gd name="connsiteX15" fmla="*/ 8775876 w 8916078"/>
              <a:gd name="connsiteY15" fmla="*/ 219853 h 6820849"/>
              <a:gd name="connsiteX16" fmla="*/ 8229255 w 8916078"/>
              <a:gd name="connsiteY16" fmla="*/ 535444 h 6820849"/>
              <a:gd name="connsiteX17" fmla="*/ 7899142 w 8916078"/>
              <a:gd name="connsiteY17" fmla="*/ 78053 h 6820849"/>
              <a:gd name="connsiteX18" fmla="*/ 7911844 w 8916078"/>
              <a:gd name="connsiteY18" fmla="*/ 1 h 6820849"/>
              <a:gd name="connsiteX19" fmla="*/ 0 w 8916078"/>
              <a:gd name="connsiteY19" fmla="*/ 0 h 6820849"/>
              <a:gd name="connsiteX20" fmla="*/ 3064542 w 8916078"/>
              <a:gd name="connsiteY20" fmla="*/ 1 h 6820849"/>
              <a:gd name="connsiteX21" fmla="*/ 3626351 w 8916078"/>
              <a:gd name="connsiteY21" fmla="*/ 1 h 6820849"/>
              <a:gd name="connsiteX22" fmla="*/ 6388767 w 8916078"/>
              <a:gd name="connsiteY22" fmla="*/ 1 h 6820849"/>
              <a:gd name="connsiteX23" fmla="*/ 7293415 w 8916078"/>
              <a:gd name="connsiteY23" fmla="*/ 1 h 6820849"/>
              <a:gd name="connsiteX24" fmla="*/ 7285291 w 8916078"/>
              <a:gd name="connsiteY24" fmla="*/ 184997 h 6820849"/>
              <a:gd name="connsiteX25" fmla="*/ 7288318 w 8916078"/>
              <a:gd name="connsiteY25" fmla="*/ 419996 h 6820849"/>
              <a:gd name="connsiteX26" fmla="*/ 7736280 w 8916078"/>
              <a:gd name="connsiteY26" fmla="*/ 1068100 h 6820849"/>
              <a:gd name="connsiteX27" fmla="*/ 8184147 w 8916078"/>
              <a:gd name="connsiteY27" fmla="*/ 2589406 h 6820849"/>
              <a:gd name="connsiteX28" fmla="*/ 7738154 w 8916078"/>
              <a:gd name="connsiteY28" fmla="*/ 3164270 h 6820849"/>
              <a:gd name="connsiteX29" fmla="*/ 7579762 w 8916078"/>
              <a:gd name="connsiteY29" fmla="*/ 4641256 h 6820849"/>
              <a:gd name="connsiteX30" fmla="*/ 8191492 w 8916078"/>
              <a:gd name="connsiteY30" fmla="*/ 5670858 h 6820849"/>
              <a:gd name="connsiteX31" fmla="*/ 8477065 w 8916078"/>
              <a:gd name="connsiteY31" fmla="*/ 6707671 h 6820849"/>
              <a:gd name="connsiteX32" fmla="*/ 8478852 w 8916078"/>
              <a:gd name="connsiteY32" fmla="*/ 6820849 h 6820849"/>
              <a:gd name="connsiteX33" fmla="*/ 0 w 8916078"/>
              <a:gd name="connsiteY33" fmla="*/ 6820849 h 6820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916078" h="6820849">
                <a:moveTo>
                  <a:pt x="8183400" y="3865853"/>
                </a:moveTo>
                <a:cubicBezTo>
                  <a:pt x="8208679" y="3867370"/>
                  <a:pt x="8234181" y="3871443"/>
                  <a:pt x="8259593" y="3878252"/>
                </a:cubicBezTo>
                <a:cubicBezTo>
                  <a:pt x="8462901" y="3932728"/>
                  <a:pt x="8583552" y="4141703"/>
                  <a:pt x="8529076" y="4345010"/>
                </a:cubicBezTo>
                <a:cubicBezTo>
                  <a:pt x="8474600" y="4548317"/>
                  <a:pt x="8265626" y="4668969"/>
                  <a:pt x="8062319" y="4614493"/>
                </a:cubicBezTo>
                <a:cubicBezTo>
                  <a:pt x="7859012" y="4560017"/>
                  <a:pt x="7738360" y="4351042"/>
                  <a:pt x="7792836" y="4147735"/>
                </a:cubicBezTo>
                <a:cubicBezTo>
                  <a:pt x="7840502" y="3969841"/>
                  <a:pt x="8006457" y="3855230"/>
                  <a:pt x="8183400" y="3865853"/>
                </a:cubicBezTo>
                <a:close/>
                <a:moveTo>
                  <a:pt x="8734942" y="2667480"/>
                </a:moveTo>
                <a:cubicBezTo>
                  <a:pt x="8747705" y="2668246"/>
                  <a:pt x="8760581" y="2670303"/>
                  <a:pt x="8773412" y="2673741"/>
                </a:cubicBezTo>
                <a:cubicBezTo>
                  <a:pt x="8876062" y="2701246"/>
                  <a:pt x="8936980" y="2806757"/>
                  <a:pt x="8909474" y="2909407"/>
                </a:cubicBezTo>
                <a:cubicBezTo>
                  <a:pt x="8881969" y="3012057"/>
                  <a:pt x="8776458" y="3072974"/>
                  <a:pt x="8673808" y="3045469"/>
                </a:cubicBezTo>
                <a:cubicBezTo>
                  <a:pt x="8571158" y="3017965"/>
                  <a:pt x="8510241" y="2912452"/>
                  <a:pt x="8537746" y="2809802"/>
                </a:cubicBezTo>
                <a:cubicBezTo>
                  <a:pt x="8558375" y="2732815"/>
                  <a:pt x="8622882" y="2679302"/>
                  <a:pt x="8697151" y="2668961"/>
                </a:cubicBezTo>
                <a:cubicBezTo>
                  <a:pt x="8709529" y="2667237"/>
                  <a:pt x="8722180" y="2666714"/>
                  <a:pt x="8734942" y="2667480"/>
                </a:cubicBezTo>
                <a:close/>
                <a:moveTo>
                  <a:pt x="8776652" y="1"/>
                </a:moveTo>
                <a:lnTo>
                  <a:pt x="8786961" y="42970"/>
                </a:lnTo>
                <a:cubicBezTo>
                  <a:pt x="8794957" y="100392"/>
                  <a:pt x="8791826" y="160330"/>
                  <a:pt x="8775876" y="219853"/>
                </a:cubicBezTo>
                <a:cubicBezTo>
                  <a:pt x="8712079" y="457946"/>
                  <a:pt x="8467349" y="599241"/>
                  <a:pt x="8229255" y="535444"/>
                </a:cubicBezTo>
                <a:cubicBezTo>
                  <a:pt x="8020924" y="479621"/>
                  <a:pt x="7886703" y="285271"/>
                  <a:pt x="7899142" y="78053"/>
                </a:cubicBezTo>
                <a:lnTo>
                  <a:pt x="7911844" y="1"/>
                </a:lnTo>
                <a:close/>
                <a:moveTo>
                  <a:pt x="0" y="0"/>
                </a:moveTo>
                <a:lnTo>
                  <a:pt x="3064542" y="1"/>
                </a:lnTo>
                <a:lnTo>
                  <a:pt x="3626351" y="1"/>
                </a:lnTo>
                <a:lnTo>
                  <a:pt x="6388767" y="1"/>
                </a:lnTo>
                <a:lnTo>
                  <a:pt x="7293415" y="1"/>
                </a:lnTo>
                <a:lnTo>
                  <a:pt x="7285291" y="184997"/>
                </a:lnTo>
                <a:cubicBezTo>
                  <a:pt x="7283933" y="263521"/>
                  <a:pt x="7284806" y="341911"/>
                  <a:pt x="7288318" y="419996"/>
                </a:cubicBezTo>
                <a:cubicBezTo>
                  <a:pt x="7301507" y="709488"/>
                  <a:pt x="7530168" y="891535"/>
                  <a:pt x="7736280" y="1068100"/>
                </a:cubicBezTo>
                <a:cubicBezTo>
                  <a:pt x="8250069" y="1508062"/>
                  <a:pt x="8424916" y="2032159"/>
                  <a:pt x="8184147" y="2589406"/>
                </a:cubicBezTo>
                <a:cubicBezTo>
                  <a:pt x="8090773" y="2805524"/>
                  <a:pt x="7909218" y="2993264"/>
                  <a:pt x="7738154" y="3164270"/>
                </a:cubicBezTo>
                <a:cubicBezTo>
                  <a:pt x="7279360" y="3622745"/>
                  <a:pt x="7298159" y="4154456"/>
                  <a:pt x="7579762" y="4641256"/>
                </a:cubicBezTo>
                <a:cubicBezTo>
                  <a:pt x="7780382" y="4986833"/>
                  <a:pt x="8020938" y="5311557"/>
                  <a:pt x="8191492" y="5670858"/>
                </a:cubicBezTo>
                <a:cubicBezTo>
                  <a:pt x="8357544" y="6019043"/>
                  <a:pt x="8456063" y="6366409"/>
                  <a:pt x="8477065" y="6707671"/>
                </a:cubicBezTo>
                <a:lnTo>
                  <a:pt x="8478852" y="6820849"/>
                </a:lnTo>
                <a:lnTo>
                  <a:pt x="0" y="682084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5040819-A89F-89D2-381F-90E6A6F82622}"/>
              </a:ext>
            </a:extLst>
          </p:cNvPr>
          <p:cNvSpPr>
            <a:spLocks noGrp="1"/>
          </p:cNvSpPr>
          <p:nvPr>
            <p:ph type="title"/>
          </p:nvPr>
        </p:nvSpPr>
        <p:spPr>
          <a:xfrm>
            <a:off x="5070349" y="-1"/>
            <a:ext cx="5280152" cy="1237490"/>
          </a:xfrm>
        </p:spPr>
        <p:txBody>
          <a:bodyPr vert="horz" lIns="91440" tIns="45720" rIns="91440" bIns="45720" rtlCol="0" anchor="b">
            <a:normAutofit/>
          </a:bodyPr>
          <a:lstStyle/>
          <a:p>
            <a:r>
              <a:rPr lang="en-US" sz="5400" dirty="0"/>
              <a:t>Cyfeirnodu </a:t>
            </a:r>
          </a:p>
        </p:txBody>
      </p:sp>
      <p:sp>
        <p:nvSpPr>
          <p:cNvPr id="3" name="TextBox 2">
            <a:extLst>
              <a:ext uri="{FF2B5EF4-FFF2-40B4-BE49-F238E27FC236}">
                <a16:creationId xmlns:a16="http://schemas.microsoft.com/office/drawing/2014/main" id="{951801B0-6CB5-2058-6B96-2E7044C3D8EF}"/>
              </a:ext>
            </a:extLst>
          </p:cNvPr>
          <p:cNvSpPr txBox="1"/>
          <p:nvPr/>
        </p:nvSpPr>
        <p:spPr>
          <a:xfrm>
            <a:off x="139700" y="1237489"/>
            <a:ext cx="11938000" cy="1569660"/>
          </a:xfrm>
          <a:prstGeom prst="rect">
            <a:avLst/>
          </a:prstGeom>
          <a:noFill/>
        </p:spPr>
        <p:txBody>
          <a:bodyPr wrap="square" rtlCol="0">
            <a:spAutoFit/>
          </a:bodyPr>
          <a:lstStyle/>
          <a:p>
            <a:r>
              <a:rPr lang="cy-GB" sz="1200" dirty="0"/>
              <a:t>Study.com (2024) . </a:t>
            </a:r>
            <a:r>
              <a:rPr lang="cy-GB" sz="1200" i="1" dirty="0"/>
              <a:t>John Bowlby. Available at: </a:t>
            </a:r>
            <a:r>
              <a:rPr lang="cy-GB" sz="1200" i="1" dirty="0">
                <a:hlinkClick r:id="rId2"/>
              </a:rPr>
              <a:t>https://study.com/learn/lesson/john-bowlby-theory-biography.html#:~:text=John%20Bowlby%27s%20theory%20of%20attachment%20supports%20the%20idea%20that%20children,help%20them%20survive%20into%20adulthood</a:t>
            </a:r>
            <a:r>
              <a:rPr lang="cy-GB" sz="1200" i="1" dirty="0"/>
              <a:t>. (Accessed 18 January 2024).</a:t>
            </a:r>
          </a:p>
          <a:p>
            <a:endParaRPr lang="cy-GB" sz="1200" dirty="0"/>
          </a:p>
          <a:p>
            <a:r>
              <a:rPr lang="cy-GB" sz="1200" dirty="0"/>
              <a:t>Unsplash (2022). Cute baby. Available at : </a:t>
            </a:r>
            <a:r>
              <a:rPr lang="cy-GB" sz="1200" dirty="0">
                <a:hlinkClick r:id="rId3"/>
              </a:rPr>
              <a:t>https://unsplash.com/s/photos/cute-baby</a:t>
            </a:r>
            <a:r>
              <a:rPr lang="cy-GB" sz="1200" dirty="0"/>
              <a:t> (Accessed 18 January 2023).</a:t>
            </a:r>
          </a:p>
          <a:p>
            <a:endParaRPr lang="cy-GB" sz="1200" dirty="0"/>
          </a:p>
          <a:p>
            <a:r>
              <a:rPr lang="cy-GB" sz="1200" dirty="0"/>
              <a:t>123RF (2024) . Profession. Available at: </a:t>
            </a:r>
            <a:r>
              <a:rPr lang="cy-GB" sz="1200" dirty="0">
                <a:hlinkClick r:id="rId4"/>
              </a:rPr>
              <a:t>https://www.123rf.com/photo_57841091_kids-vector-characters-collection-isolated-on-white-background-professions-for-kids-children.html</a:t>
            </a:r>
            <a:r>
              <a:rPr lang="cy-GB" sz="1200" dirty="0"/>
              <a:t> (Accessed 18 January 2024).</a:t>
            </a:r>
          </a:p>
        </p:txBody>
      </p:sp>
    </p:spTree>
    <p:extLst>
      <p:ext uri="{BB962C8B-B14F-4D97-AF65-F5344CB8AC3E}">
        <p14:creationId xmlns:p14="http://schemas.microsoft.com/office/powerpoint/2010/main" val="2464803157"/>
      </p:ext>
    </p:extLst>
  </p:cSld>
  <p:clrMapOvr>
    <a:masterClrMapping/>
  </p:clrMapOvr>
</p:sld>
</file>

<file path=ppt/theme/theme1.xml><?xml version="1.0" encoding="utf-8"?>
<a:theme xmlns:a="http://schemas.openxmlformats.org/drawingml/2006/main" name="SplashVTI">
  <a:themeElements>
    <a:clrScheme name="AnalogousFromLightSeedLeftStep">
      <a:dk1>
        <a:srgbClr val="000000"/>
      </a:dk1>
      <a:lt1>
        <a:srgbClr val="FFFFFF"/>
      </a:lt1>
      <a:dk2>
        <a:srgbClr val="312441"/>
      </a:dk2>
      <a:lt2>
        <a:srgbClr val="E2E8E6"/>
      </a:lt2>
      <a:accent1>
        <a:srgbClr val="EE6E96"/>
      </a:accent1>
      <a:accent2>
        <a:srgbClr val="EB4EC0"/>
      </a:accent2>
      <a:accent3>
        <a:srgbClr val="DC6EEE"/>
      </a:accent3>
      <a:accent4>
        <a:srgbClr val="924EEB"/>
      </a:accent4>
      <a:accent5>
        <a:srgbClr val="716EEE"/>
      </a:accent5>
      <a:accent6>
        <a:srgbClr val="4E8CEB"/>
      </a:accent6>
      <a:hlink>
        <a:srgbClr val="568F7D"/>
      </a:hlink>
      <a:folHlink>
        <a:srgbClr val="7F7F7F"/>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16335</TotalTime>
  <Words>4807</Words>
  <Application>Microsoft Macintosh PowerPoint</Application>
  <PresentationFormat>Widescreen</PresentationFormat>
  <Paragraphs>180</Paragraphs>
  <Slides>14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Avenir Next LT Pro</vt:lpstr>
      <vt:lpstr>Calibri</vt:lpstr>
      <vt:lpstr>Courier New</vt:lpstr>
      <vt:lpstr>Google Sans</vt:lpstr>
      <vt:lpstr>Posterama</vt:lpstr>
      <vt:lpstr>SplashVTI</vt:lpstr>
      <vt:lpstr>1000 Diwrnod Cyntaf </vt:lpstr>
      <vt:lpstr>Cyflwyniad </vt:lpstr>
      <vt:lpstr>Cyfrifoldebau gofalu </vt:lpstr>
      <vt:lpstr>Partneriaethau proffesiynol</vt:lpstr>
      <vt:lpstr>Partneriaethau proffesiynol</vt:lpstr>
      <vt:lpstr>Heriau </vt:lpstr>
      <vt:lpstr>Heriau </vt:lpstr>
      <vt:lpstr>Gweithgareddau </vt:lpstr>
      <vt:lpstr>Gweithgareddau </vt:lpstr>
      <vt:lpstr>Gweithgareddau </vt:lpstr>
      <vt:lpstr>Cyfeirnodu </vt:lpstr>
      <vt:lpstr>Cyfeirnodu </vt:lpstr>
      <vt:lpstr>Cyfeirnodu</vt:lpstr>
      <vt:lpstr>Cyfeirnodu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1000 Diwrnod Cyntaf </dc:title>
  <dc:subject/>
  <dc:creator>Phoebe Davies (2305895)</dc:creator>
  <cp:keywords/>
  <dc:description/>
  <cp:lastModifiedBy>Phoebe Davies (2305895)</cp:lastModifiedBy>
  <cp:revision>1</cp:revision>
  <dcterms:created xsi:type="dcterms:W3CDTF">2024-01-08T14:17:15Z</dcterms:created>
  <dcterms:modified xsi:type="dcterms:W3CDTF">2024-01-20T19:40:38Z</dcterms:modified>
  <cp:category/>
</cp:coreProperties>
</file>