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3" r:id="rId9"/>
    <p:sldId id="259" r:id="rId10"/>
    <p:sldId id="310" r:id="rId11"/>
    <p:sldId id="270" r:id="rId12"/>
    <p:sldId id="308" r:id="rId13"/>
    <p:sldId id="304" r:id="rId14"/>
    <p:sldId id="271" r:id="rId15"/>
    <p:sldId id="275" r:id="rId16"/>
    <p:sldId id="286" r:id="rId17"/>
    <p:sldId id="277" r:id="rId18"/>
    <p:sldId id="309" r:id="rId19"/>
    <p:sldId id="302" r:id="rId20"/>
    <p:sldId id="278" r:id="rId21"/>
    <p:sldId id="279" r:id="rId22"/>
    <p:sldId id="281" r:id="rId23"/>
    <p:sldId id="305" r:id="rId24"/>
    <p:sldId id="307" r:id="rId25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174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FF"/>
    <a:srgbClr val="99FF99"/>
    <a:srgbClr val="FFCCFF"/>
    <a:srgbClr val="FFCC99"/>
    <a:srgbClr val="0000FF"/>
    <a:srgbClr val="99CCFF"/>
    <a:srgbClr val="D0CB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4B5210-E21A-493F-8200-0B5E5584BAC1}" v="226" dt="2022-09-23T20:16:47.3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917" autoAdjust="0"/>
    <p:restoredTop sz="96727" autoAdjust="0"/>
  </p:normalViewPr>
  <p:slideViewPr>
    <p:cSldViewPr showGuides="1">
      <p:cViewPr varScale="1">
        <p:scale>
          <a:sx n="106" d="100"/>
          <a:sy n="106" d="100"/>
        </p:scale>
        <p:origin x="1416" y="108"/>
      </p:cViewPr>
      <p:guideLst>
        <p:guide orient="horz" pos="2160"/>
        <p:guide pos="174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594B5210-E21A-493F-8200-0B5E5584BAC1}"/>
    <pc:docChg chg="undo redo custSel addSld delSld modSld sldOrd">
      <pc:chgData name="Ewa Kazimierska" userId="8edb7084-dccb-4d8f-9cfb-38098ea1d667" providerId="ADAL" clId="{594B5210-E21A-493F-8200-0B5E5584BAC1}" dt="2022-09-23T20:18:25.215" v="1049" actId="47"/>
      <pc:docMkLst>
        <pc:docMk/>
      </pc:docMkLst>
      <pc:sldChg chg="addSp delSp modSp mod">
        <pc:chgData name="Ewa Kazimierska" userId="8edb7084-dccb-4d8f-9cfb-38098ea1d667" providerId="ADAL" clId="{594B5210-E21A-493F-8200-0B5E5584BAC1}" dt="2022-09-23T07:34:40.445" v="768" actId="20577"/>
        <pc:sldMkLst>
          <pc:docMk/>
          <pc:sldMk cId="0" sldId="259"/>
        </pc:sldMkLst>
        <pc:spChg chg="del mod">
          <ac:chgData name="Ewa Kazimierska" userId="8edb7084-dccb-4d8f-9cfb-38098ea1d667" providerId="ADAL" clId="{594B5210-E21A-493F-8200-0B5E5584BAC1}" dt="2022-09-22T08:00:45.478" v="132" actId="478"/>
          <ac:spMkLst>
            <pc:docMk/>
            <pc:sldMk cId="0" sldId="259"/>
            <ac:spMk id="5" creationId="{A87E21A8-6D2A-432F-931C-B4B60BF420DC}"/>
          </ac:spMkLst>
        </pc:spChg>
        <pc:spChg chg="add del mod">
          <ac:chgData name="Ewa Kazimierska" userId="8edb7084-dccb-4d8f-9cfb-38098ea1d667" providerId="ADAL" clId="{594B5210-E21A-493F-8200-0B5E5584BAC1}" dt="2022-09-22T08:00:55.279" v="133" actId="478"/>
          <ac:spMkLst>
            <pc:docMk/>
            <pc:sldMk cId="0" sldId="259"/>
            <ac:spMk id="202" creationId="{FB893FFB-8D98-4679-836B-B38982521BE4}"/>
          </ac:spMkLst>
        </pc:spChg>
        <pc:spChg chg="add mod">
          <ac:chgData name="Ewa Kazimierska" userId="8edb7084-dccb-4d8f-9cfb-38098ea1d667" providerId="ADAL" clId="{594B5210-E21A-493F-8200-0B5E5584BAC1}" dt="2022-09-23T07:34:40.445" v="768" actId="20577"/>
          <ac:spMkLst>
            <pc:docMk/>
            <pc:sldMk cId="0" sldId="259"/>
            <ac:spMk id="205" creationId="{FCA311B0-9FA6-44B7-B507-EF963FDB2A58}"/>
          </ac:spMkLst>
        </pc:s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6" creationId="{0B295259-A6C3-430E-97FB-156FFD641B28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21" creationId="{23FC0E10-98BB-4A2A-8EEE-937142B128F1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22" creationId="{5F49D047-F71A-4A90-BD09-356824F3A22E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31" creationId="{B9AA8E15-8164-4AA7-A827-6A4B25393B38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32" creationId="{E7687583-52B3-4175-BB5C-F0653E3D9D42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38" creationId="{3A1AE9F1-3699-4576-8485-0111A70A897D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50" creationId="{36AD3648-3A06-4B55-AD24-8F638A033E64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51" creationId="{97142F15-DDBB-44A2-A173-86F2A63F101C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56" creationId="{320967B5-8891-48E0-98EE-95F3B716CC34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57" creationId="{11A99F67-BE3E-4449-94A8-A3C1590A697F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63" creationId="{ACA256A8-D729-4411-AD0A-28651C92E0E1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69" creationId="{24F413D3-9090-4109-B127-BA0682989E60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75" creationId="{858705BB-7745-421E-9B17-D7216B43464B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94" creationId="{F0680EC2-7930-490A-A0FB-F89459D9254B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95" creationId="{F6E89E4C-6C38-4100-9B17-510B4BF64AC1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96" creationId="{7C4B9599-E159-4717-B640-22EBD59C7071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217" creationId="{92E95B95-A09D-478E-94A0-C419DBAD66AD}"/>
          </ac:grpSpMkLst>
        </pc:grpChg>
        <pc:grpChg chg="del">
          <ac:chgData name="Ewa Kazimierska" userId="8edb7084-dccb-4d8f-9cfb-38098ea1d667" providerId="ADAL" clId="{594B5210-E21A-493F-8200-0B5E5584BAC1}" dt="2022-09-22T08:00:55.279" v="133" actId="478"/>
          <ac:grpSpMkLst>
            <pc:docMk/>
            <pc:sldMk cId="0" sldId="259"/>
            <ac:grpSpMk id="224" creationId="{327DC53F-5F8E-47F4-B5F8-551A8ACEA138}"/>
          </ac:grpSpMkLst>
        </pc:grpChg>
        <pc:inkChg chg="del">
          <ac:chgData name="Ewa Kazimierska" userId="8edb7084-dccb-4d8f-9cfb-38098ea1d667" providerId="ADAL" clId="{594B5210-E21A-493F-8200-0B5E5584BAC1}" dt="2022-09-22T08:00:55.279" v="133" actId="478"/>
          <ac:inkMkLst>
            <pc:docMk/>
            <pc:sldMk cId="0" sldId="259"/>
            <ac:inkMk id="26" creationId="{428427D8-50C8-408C-A7E7-C8E8A3A43E49}"/>
          </ac:inkMkLst>
        </pc:inkChg>
        <pc:inkChg chg="del">
          <ac:chgData name="Ewa Kazimierska" userId="8edb7084-dccb-4d8f-9cfb-38098ea1d667" providerId="ADAL" clId="{594B5210-E21A-493F-8200-0B5E5584BAC1}" dt="2022-09-22T08:00:55.279" v="133" actId="478"/>
          <ac:inkMkLst>
            <pc:docMk/>
            <pc:sldMk cId="0" sldId="259"/>
            <ac:inkMk id="27" creationId="{FB6C8FFF-0B26-47A2-BA59-13F56727C821}"/>
          </ac:inkMkLst>
        </pc:inkChg>
        <pc:inkChg chg="del">
          <ac:chgData name="Ewa Kazimierska" userId="8edb7084-dccb-4d8f-9cfb-38098ea1d667" providerId="ADAL" clId="{594B5210-E21A-493F-8200-0B5E5584BAC1}" dt="2022-09-22T08:00:55.279" v="133" actId="478"/>
          <ac:inkMkLst>
            <pc:docMk/>
            <pc:sldMk cId="0" sldId="259"/>
            <ac:inkMk id="39" creationId="{4582103E-56EC-49F7-B253-47167E9BCDE0}"/>
          </ac:inkMkLst>
        </pc:inkChg>
        <pc:inkChg chg="del">
          <ac:chgData name="Ewa Kazimierska" userId="8edb7084-dccb-4d8f-9cfb-38098ea1d667" providerId="ADAL" clId="{594B5210-E21A-493F-8200-0B5E5584BAC1}" dt="2022-09-22T08:00:55.279" v="133" actId="478"/>
          <ac:inkMkLst>
            <pc:docMk/>
            <pc:sldMk cId="0" sldId="259"/>
            <ac:inkMk id="45" creationId="{90F63086-C7A6-4E0C-9719-5BE53684931B}"/>
          </ac:inkMkLst>
        </pc:inkChg>
        <pc:inkChg chg="del">
          <ac:chgData name="Ewa Kazimierska" userId="8edb7084-dccb-4d8f-9cfb-38098ea1d667" providerId="ADAL" clId="{594B5210-E21A-493F-8200-0B5E5584BAC1}" dt="2022-09-22T08:00:55.279" v="133" actId="478"/>
          <ac:inkMkLst>
            <pc:docMk/>
            <pc:sldMk cId="0" sldId="259"/>
            <ac:inkMk id="46" creationId="{AC3335C7-61EF-45AA-888B-CC0A27E53231}"/>
          </ac:inkMkLst>
        </pc:inkChg>
        <pc:inkChg chg="del">
          <ac:chgData name="Ewa Kazimierska" userId="8edb7084-dccb-4d8f-9cfb-38098ea1d667" providerId="ADAL" clId="{594B5210-E21A-493F-8200-0B5E5584BAC1}" dt="2022-09-22T08:00:55.279" v="133" actId="478"/>
          <ac:inkMkLst>
            <pc:docMk/>
            <pc:sldMk cId="0" sldId="259"/>
            <ac:inkMk id="47" creationId="{BDED8D41-335B-4739-8062-5BC26928CDF3}"/>
          </ac:inkMkLst>
        </pc:inkChg>
      </pc:sldChg>
      <pc:sldChg chg="modSp mod">
        <pc:chgData name="Ewa Kazimierska" userId="8edb7084-dccb-4d8f-9cfb-38098ea1d667" providerId="ADAL" clId="{594B5210-E21A-493F-8200-0B5E5584BAC1}" dt="2022-09-22T07:15:45.148" v="1" actId="207"/>
        <pc:sldMkLst>
          <pc:docMk/>
          <pc:sldMk cId="3028081648" sldId="266"/>
        </pc:sldMkLst>
        <pc:spChg chg="mod">
          <ac:chgData name="Ewa Kazimierska" userId="8edb7084-dccb-4d8f-9cfb-38098ea1d667" providerId="ADAL" clId="{594B5210-E21A-493F-8200-0B5E5584BAC1}" dt="2022-09-22T07:15:45.148" v="1" actId="207"/>
          <ac:spMkLst>
            <pc:docMk/>
            <pc:sldMk cId="3028081648" sldId="266"/>
            <ac:spMk id="2" creationId="{8FC2D363-73D2-4A36-ACD5-C8811EAF3B57}"/>
          </ac:spMkLst>
        </pc:spChg>
      </pc:sldChg>
      <pc:sldChg chg="modSp mod">
        <pc:chgData name="Ewa Kazimierska" userId="8edb7084-dccb-4d8f-9cfb-38098ea1d667" providerId="ADAL" clId="{594B5210-E21A-493F-8200-0B5E5584BAC1}" dt="2022-09-22T07:41:41.567" v="125" actId="1076"/>
        <pc:sldMkLst>
          <pc:docMk/>
          <pc:sldMk cId="3619680709" sldId="268"/>
        </pc:sldMkLst>
        <pc:spChg chg="mod">
          <ac:chgData name="Ewa Kazimierska" userId="8edb7084-dccb-4d8f-9cfb-38098ea1d667" providerId="ADAL" clId="{594B5210-E21A-493F-8200-0B5E5584BAC1}" dt="2022-09-22T07:41:41.567" v="125" actId="1076"/>
          <ac:spMkLst>
            <pc:docMk/>
            <pc:sldMk cId="3619680709" sldId="268"/>
            <ac:spMk id="16" creationId="{A3CCD712-D400-441F-97B2-56DAA6A157B0}"/>
          </ac:spMkLst>
        </pc:spChg>
        <pc:spChg chg="mod">
          <ac:chgData name="Ewa Kazimierska" userId="8edb7084-dccb-4d8f-9cfb-38098ea1d667" providerId="ADAL" clId="{594B5210-E21A-493F-8200-0B5E5584BAC1}" dt="2022-09-22T07:25:26.434" v="12" actId="20577"/>
          <ac:spMkLst>
            <pc:docMk/>
            <pc:sldMk cId="3619680709" sldId="268"/>
            <ac:spMk id="17" creationId="{459412C3-BA54-4864-8343-886974A2E8BB}"/>
          </ac:spMkLst>
        </pc:spChg>
        <pc:spChg chg="mod">
          <ac:chgData name="Ewa Kazimierska" userId="8edb7084-dccb-4d8f-9cfb-38098ea1d667" providerId="ADAL" clId="{594B5210-E21A-493F-8200-0B5E5584BAC1}" dt="2022-09-22T07:41:25.470" v="114" actId="1076"/>
          <ac:spMkLst>
            <pc:docMk/>
            <pc:sldMk cId="3619680709" sldId="268"/>
            <ac:spMk id="20" creationId="{9A18F938-5B07-4D2F-957E-09F3189A6312}"/>
          </ac:spMkLst>
        </pc:spChg>
      </pc:sldChg>
      <pc:sldChg chg="modSp mod">
        <pc:chgData name="Ewa Kazimierska" userId="8edb7084-dccb-4d8f-9cfb-38098ea1d667" providerId="ADAL" clId="{594B5210-E21A-493F-8200-0B5E5584BAC1}" dt="2022-09-22T07:31:13.907" v="71" actId="20577"/>
        <pc:sldMkLst>
          <pc:docMk/>
          <pc:sldMk cId="2615699565" sldId="269"/>
        </pc:sldMkLst>
        <pc:spChg chg="mod">
          <ac:chgData name="Ewa Kazimierska" userId="8edb7084-dccb-4d8f-9cfb-38098ea1d667" providerId="ADAL" clId="{594B5210-E21A-493F-8200-0B5E5584BAC1}" dt="2022-09-22T07:29:13.468" v="49" actId="6549"/>
          <ac:spMkLst>
            <pc:docMk/>
            <pc:sldMk cId="2615699565" sldId="269"/>
            <ac:spMk id="4" creationId="{3F65AFDD-A3DC-4C09-AC78-A3DE92190222}"/>
          </ac:spMkLst>
        </pc:spChg>
        <pc:spChg chg="mod">
          <ac:chgData name="Ewa Kazimierska" userId="8edb7084-dccb-4d8f-9cfb-38098ea1d667" providerId="ADAL" clId="{594B5210-E21A-493F-8200-0B5E5584BAC1}" dt="2022-09-22T07:31:13.907" v="71" actId="20577"/>
          <ac:spMkLst>
            <pc:docMk/>
            <pc:sldMk cId="2615699565" sldId="269"/>
            <ac:spMk id="31" creationId="{A1AA4D74-BA1E-4C03-A216-6DB1D7706106}"/>
          </ac:spMkLst>
        </pc:spChg>
      </pc:sldChg>
      <pc:sldChg chg="addSp modSp mod">
        <pc:chgData name="Ewa Kazimierska" userId="8edb7084-dccb-4d8f-9cfb-38098ea1d667" providerId="ADAL" clId="{594B5210-E21A-493F-8200-0B5E5584BAC1}" dt="2022-09-22T08:20:49.370" v="386" actId="207"/>
        <pc:sldMkLst>
          <pc:docMk/>
          <pc:sldMk cId="1209816999" sldId="270"/>
        </pc:sldMkLst>
        <pc:spChg chg="mod">
          <ac:chgData name="Ewa Kazimierska" userId="8edb7084-dccb-4d8f-9cfb-38098ea1d667" providerId="ADAL" clId="{594B5210-E21A-493F-8200-0B5E5584BAC1}" dt="2022-09-22T08:18:18.164" v="378" actId="20577"/>
          <ac:spMkLst>
            <pc:docMk/>
            <pc:sldMk cId="1209816999" sldId="270"/>
            <ac:spMk id="2" creationId="{F0EAEE84-0D3C-4346-8CF7-6F45B1954ABC}"/>
          </ac:spMkLst>
        </pc:spChg>
        <pc:spChg chg="add mod">
          <ac:chgData name="Ewa Kazimierska" userId="8edb7084-dccb-4d8f-9cfb-38098ea1d667" providerId="ADAL" clId="{594B5210-E21A-493F-8200-0B5E5584BAC1}" dt="2022-09-22T08:20:49.370" v="386" actId="207"/>
          <ac:spMkLst>
            <pc:docMk/>
            <pc:sldMk cId="1209816999" sldId="270"/>
            <ac:spMk id="11" creationId="{45F77F8F-50EE-40D8-9251-C4C1779900D2}"/>
          </ac:spMkLst>
        </pc:spChg>
        <pc:spChg chg="add mod">
          <ac:chgData name="Ewa Kazimierska" userId="8edb7084-dccb-4d8f-9cfb-38098ea1d667" providerId="ADAL" clId="{594B5210-E21A-493F-8200-0B5E5584BAC1}" dt="2022-09-22T08:09:45.624" v="235" actId="1076"/>
          <ac:spMkLst>
            <pc:docMk/>
            <pc:sldMk cId="1209816999" sldId="270"/>
            <ac:spMk id="14" creationId="{69EF70A4-9345-4AB4-ACCA-69C34BADD913}"/>
          </ac:spMkLst>
        </pc:spChg>
        <pc:spChg chg="add mod">
          <ac:chgData name="Ewa Kazimierska" userId="8edb7084-dccb-4d8f-9cfb-38098ea1d667" providerId="ADAL" clId="{594B5210-E21A-493F-8200-0B5E5584BAC1}" dt="2022-09-22T08:16:32.999" v="295" actId="1076"/>
          <ac:spMkLst>
            <pc:docMk/>
            <pc:sldMk cId="1209816999" sldId="270"/>
            <ac:spMk id="44" creationId="{ACB8036E-2945-40C1-8A87-9CB010925CF2}"/>
          </ac:spMkLst>
        </pc:spChg>
        <pc:spChg chg="add mod">
          <ac:chgData name="Ewa Kazimierska" userId="8edb7084-dccb-4d8f-9cfb-38098ea1d667" providerId="ADAL" clId="{594B5210-E21A-493F-8200-0B5E5584BAC1}" dt="2022-09-22T08:10:22.944" v="270" actId="1076"/>
          <ac:spMkLst>
            <pc:docMk/>
            <pc:sldMk cId="1209816999" sldId="270"/>
            <ac:spMk id="45" creationId="{5B1791EC-4485-48B1-815B-3807E6DE09EC}"/>
          </ac:spMkLst>
        </pc:spChg>
        <pc:spChg chg="mod">
          <ac:chgData name="Ewa Kazimierska" userId="8edb7084-dccb-4d8f-9cfb-38098ea1d667" providerId="ADAL" clId="{594B5210-E21A-493F-8200-0B5E5584BAC1}" dt="2022-09-22T08:06:24.962" v="160" actId="113"/>
          <ac:spMkLst>
            <pc:docMk/>
            <pc:sldMk cId="1209816999" sldId="270"/>
            <ac:spMk id="66" creationId="{12354832-CF8F-49C6-9E7F-7C2E2EB4AE1A}"/>
          </ac:spMkLst>
        </pc:spChg>
        <pc:spChg chg="mod">
          <ac:chgData name="Ewa Kazimierska" userId="8edb7084-dccb-4d8f-9cfb-38098ea1d667" providerId="ADAL" clId="{594B5210-E21A-493F-8200-0B5E5584BAC1}" dt="2022-09-22T08:07:20.802" v="181" actId="113"/>
          <ac:spMkLst>
            <pc:docMk/>
            <pc:sldMk cId="1209816999" sldId="270"/>
            <ac:spMk id="67" creationId="{B54F5736-69A2-408E-B551-1C2ACC4BC7F2}"/>
          </ac:spMkLst>
        </pc:spChg>
        <pc:spChg chg="mod">
          <ac:chgData name="Ewa Kazimierska" userId="8edb7084-dccb-4d8f-9cfb-38098ea1d667" providerId="ADAL" clId="{594B5210-E21A-493F-8200-0B5E5584BAC1}" dt="2022-09-22T08:18:32.566" v="379" actId="1076"/>
          <ac:spMkLst>
            <pc:docMk/>
            <pc:sldMk cId="1209816999" sldId="270"/>
            <ac:spMk id="91" creationId="{CB2BCB0D-0F48-4CD2-AF59-2B39361CF2F0}"/>
          </ac:spMkLst>
        </pc:spChg>
        <pc:cxnChg chg="mod">
          <ac:chgData name="Ewa Kazimierska" userId="8edb7084-dccb-4d8f-9cfb-38098ea1d667" providerId="ADAL" clId="{594B5210-E21A-493F-8200-0B5E5584BAC1}" dt="2022-09-22T08:06:24.962" v="160" actId="113"/>
          <ac:cxnSpMkLst>
            <pc:docMk/>
            <pc:sldMk cId="1209816999" sldId="270"/>
            <ac:cxnSpMk id="72" creationId="{F4F104CD-52A5-4823-A146-AC44F0BDA9E3}"/>
          </ac:cxnSpMkLst>
        </pc:cxnChg>
        <pc:cxnChg chg="mod">
          <ac:chgData name="Ewa Kazimierska" userId="8edb7084-dccb-4d8f-9cfb-38098ea1d667" providerId="ADAL" clId="{594B5210-E21A-493F-8200-0B5E5584BAC1}" dt="2022-09-22T08:07:20.802" v="181" actId="113"/>
          <ac:cxnSpMkLst>
            <pc:docMk/>
            <pc:sldMk cId="1209816999" sldId="270"/>
            <ac:cxnSpMk id="74" creationId="{66CB0942-59C1-4132-B2D7-041F904B80FF}"/>
          </ac:cxnSpMkLst>
        </pc:cxnChg>
      </pc:sldChg>
      <pc:sldChg chg="addSp delSp modSp mod modAnim">
        <pc:chgData name="Ewa Kazimierska" userId="8edb7084-dccb-4d8f-9cfb-38098ea1d667" providerId="ADAL" clId="{594B5210-E21A-493F-8200-0B5E5584BAC1}" dt="2022-09-22T09:44:38.989" v="408"/>
        <pc:sldMkLst>
          <pc:docMk/>
          <pc:sldMk cId="1320603415" sldId="271"/>
        </pc:sldMkLst>
        <pc:spChg chg="add del mod">
          <ac:chgData name="Ewa Kazimierska" userId="8edb7084-dccb-4d8f-9cfb-38098ea1d667" providerId="ADAL" clId="{594B5210-E21A-493F-8200-0B5E5584BAC1}" dt="2022-09-22T09:43:53.963" v="405" actId="478"/>
          <ac:spMkLst>
            <pc:docMk/>
            <pc:sldMk cId="1320603415" sldId="271"/>
            <ac:spMk id="36" creationId="{8DD0DFA8-8069-43DF-BAE4-5D8787231109}"/>
          </ac:spMkLst>
        </pc:spChg>
        <pc:spChg chg="mod">
          <ac:chgData name="Ewa Kazimierska" userId="8edb7084-dccb-4d8f-9cfb-38098ea1d667" providerId="ADAL" clId="{594B5210-E21A-493F-8200-0B5E5584BAC1}" dt="2022-09-22T09:44:10.615" v="406" actId="1076"/>
          <ac:spMkLst>
            <pc:docMk/>
            <pc:sldMk cId="1320603415" sldId="271"/>
            <ac:spMk id="37" creationId="{BD2059DC-CE64-422F-B9D5-C8029C348324}"/>
          </ac:spMkLst>
        </pc:spChg>
        <pc:spChg chg="mod">
          <ac:chgData name="Ewa Kazimierska" userId="8edb7084-dccb-4d8f-9cfb-38098ea1d667" providerId="ADAL" clId="{594B5210-E21A-493F-8200-0B5E5584BAC1}" dt="2022-09-22T09:39:34.303" v="394" actId="20577"/>
          <ac:spMkLst>
            <pc:docMk/>
            <pc:sldMk cId="1320603415" sldId="271"/>
            <ac:spMk id="39" creationId="{33351D41-CD53-4F61-B4D0-794F7300D8D8}"/>
          </ac:spMkLst>
        </pc:spChg>
      </pc:sldChg>
      <pc:sldChg chg="modSp mod">
        <pc:chgData name="Ewa Kazimierska" userId="8edb7084-dccb-4d8f-9cfb-38098ea1d667" providerId="ADAL" clId="{594B5210-E21A-493F-8200-0B5E5584BAC1}" dt="2022-09-22T08:12:57.398" v="291" actId="20577"/>
        <pc:sldMkLst>
          <pc:docMk/>
          <pc:sldMk cId="1968749296" sldId="273"/>
        </pc:sldMkLst>
        <pc:spChg chg="mod">
          <ac:chgData name="Ewa Kazimierska" userId="8edb7084-dccb-4d8f-9cfb-38098ea1d667" providerId="ADAL" clId="{594B5210-E21A-493F-8200-0B5E5584BAC1}" dt="2022-09-22T08:12:57.398" v="291" actId="20577"/>
          <ac:spMkLst>
            <pc:docMk/>
            <pc:sldMk cId="1968749296" sldId="273"/>
            <ac:spMk id="4" creationId="{8522DC62-9C33-40E9-9885-3095C8D56906}"/>
          </ac:spMkLst>
        </pc:spChg>
      </pc:sldChg>
      <pc:sldChg chg="del">
        <pc:chgData name="Ewa Kazimierska" userId="8edb7084-dccb-4d8f-9cfb-38098ea1d667" providerId="ADAL" clId="{594B5210-E21A-493F-8200-0B5E5584BAC1}" dt="2022-09-23T20:18:25.215" v="1049" actId="47"/>
        <pc:sldMkLst>
          <pc:docMk/>
          <pc:sldMk cId="3736221645" sldId="274"/>
        </pc:sldMkLst>
      </pc:sldChg>
      <pc:sldChg chg="addSp modSp mod">
        <pc:chgData name="Ewa Kazimierska" userId="8edb7084-dccb-4d8f-9cfb-38098ea1d667" providerId="ADAL" clId="{594B5210-E21A-493F-8200-0B5E5584BAC1}" dt="2022-09-22T10:03:35.527" v="525" actId="6549"/>
        <pc:sldMkLst>
          <pc:docMk/>
          <pc:sldMk cId="3850202699" sldId="275"/>
        </pc:sldMkLst>
        <pc:spChg chg="add mod">
          <ac:chgData name="Ewa Kazimierska" userId="8edb7084-dccb-4d8f-9cfb-38098ea1d667" providerId="ADAL" clId="{594B5210-E21A-493F-8200-0B5E5584BAC1}" dt="2022-09-22T10:03:35.527" v="525" actId="6549"/>
          <ac:spMkLst>
            <pc:docMk/>
            <pc:sldMk cId="3850202699" sldId="275"/>
            <ac:spMk id="20" creationId="{D7F8A49E-8F48-47EC-A178-AFB729059708}"/>
          </ac:spMkLst>
        </pc:spChg>
        <pc:spChg chg="mod">
          <ac:chgData name="Ewa Kazimierska" userId="8edb7084-dccb-4d8f-9cfb-38098ea1d667" providerId="ADAL" clId="{594B5210-E21A-493F-8200-0B5E5584BAC1}" dt="2022-09-22T09:48:49.915" v="409" actId="1076"/>
          <ac:spMkLst>
            <pc:docMk/>
            <pc:sldMk cId="3850202699" sldId="275"/>
            <ac:spMk id="26" creationId="{A0057C10-494D-4CE9-90E6-8E5235E89A10}"/>
          </ac:spMkLst>
        </pc:spChg>
        <pc:spChg chg="mod">
          <ac:chgData name="Ewa Kazimierska" userId="8edb7084-dccb-4d8f-9cfb-38098ea1d667" providerId="ADAL" clId="{594B5210-E21A-493F-8200-0B5E5584BAC1}" dt="2022-09-22T10:03:19.247" v="522" actId="1076"/>
          <ac:spMkLst>
            <pc:docMk/>
            <pc:sldMk cId="3850202699" sldId="275"/>
            <ac:spMk id="27" creationId="{EE23EF8B-3794-4B62-BF79-F86590815D33}"/>
          </ac:spMkLst>
        </pc:spChg>
        <pc:spChg chg="mod">
          <ac:chgData name="Ewa Kazimierska" userId="8edb7084-dccb-4d8f-9cfb-38098ea1d667" providerId="ADAL" clId="{594B5210-E21A-493F-8200-0B5E5584BAC1}" dt="2022-09-22T10:03:28.471" v="523" actId="1076"/>
          <ac:spMkLst>
            <pc:docMk/>
            <pc:sldMk cId="3850202699" sldId="275"/>
            <ac:spMk id="28" creationId="{A5ACA419-261B-4480-A624-855D0F7AA58D}"/>
          </ac:spMkLst>
        </pc:spChg>
        <pc:spChg chg="mod">
          <ac:chgData name="Ewa Kazimierska" userId="8edb7084-dccb-4d8f-9cfb-38098ea1d667" providerId="ADAL" clId="{594B5210-E21A-493F-8200-0B5E5584BAC1}" dt="2022-09-22T09:59:49.350" v="519" actId="1076"/>
          <ac:spMkLst>
            <pc:docMk/>
            <pc:sldMk cId="3850202699" sldId="275"/>
            <ac:spMk id="37" creationId="{0E9D07F8-C80B-437C-8973-12285A40B658}"/>
          </ac:spMkLst>
        </pc:spChg>
        <pc:spChg chg="mod">
          <ac:chgData name="Ewa Kazimierska" userId="8edb7084-dccb-4d8f-9cfb-38098ea1d667" providerId="ADAL" clId="{594B5210-E21A-493F-8200-0B5E5584BAC1}" dt="2022-09-22T09:59:49.350" v="519" actId="1076"/>
          <ac:spMkLst>
            <pc:docMk/>
            <pc:sldMk cId="3850202699" sldId="275"/>
            <ac:spMk id="38" creationId="{4FADE684-B342-4A3E-8FC6-8D564A2EAA2C}"/>
          </ac:spMkLst>
        </pc:spChg>
        <pc:spChg chg="add mod">
          <ac:chgData name="Ewa Kazimierska" userId="8edb7084-dccb-4d8f-9cfb-38098ea1d667" providerId="ADAL" clId="{594B5210-E21A-493F-8200-0B5E5584BAC1}" dt="2022-09-22T09:59:54.333" v="520" actId="1076"/>
          <ac:spMkLst>
            <pc:docMk/>
            <pc:sldMk cId="3850202699" sldId="275"/>
            <ac:spMk id="39" creationId="{7D1E3902-6BB3-4488-8B13-5E21B49A6FD2}"/>
          </ac:spMkLst>
        </pc:spChg>
      </pc:sldChg>
      <pc:sldChg chg="add del">
        <pc:chgData name="Ewa Kazimierska" userId="8edb7084-dccb-4d8f-9cfb-38098ea1d667" providerId="ADAL" clId="{594B5210-E21A-493F-8200-0B5E5584BAC1}" dt="2022-09-23T19:49:19.976" v="814" actId="47"/>
        <pc:sldMkLst>
          <pc:docMk/>
          <pc:sldMk cId="1030203429" sldId="283"/>
        </pc:sldMkLst>
      </pc:sldChg>
      <pc:sldChg chg="add del">
        <pc:chgData name="Ewa Kazimierska" userId="8edb7084-dccb-4d8f-9cfb-38098ea1d667" providerId="ADAL" clId="{594B5210-E21A-493F-8200-0B5E5584BAC1}" dt="2022-09-23T19:49:19.976" v="814" actId="47"/>
        <pc:sldMkLst>
          <pc:docMk/>
          <pc:sldMk cId="376297325" sldId="287"/>
        </pc:sldMkLst>
      </pc:sldChg>
      <pc:sldChg chg="add del modAnim">
        <pc:chgData name="Ewa Kazimierska" userId="8edb7084-dccb-4d8f-9cfb-38098ea1d667" providerId="ADAL" clId="{594B5210-E21A-493F-8200-0B5E5584BAC1}" dt="2022-09-23T19:49:19.976" v="814" actId="47"/>
        <pc:sldMkLst>
          <pc:docMk/>
          <pc:sldMk cId="2530685055" sldId="288"/>
        </pc:sldMkLst>
      </pc:sldChg>
      <pc:sldChg chg="delSp modSp ord">
        <pc:chgData name="Ewa Kazimierska" userId="8edb7084-dccb-4d8f-9cfb-38098ea1d667" providerId="ADAL" clId="{594B5210-E21A-493F-8200-0B5E5584BAC1}" dt="2022-09-22T10:23:21.875" v="541" actId="1076"/>
        <pc:sldMkLst>
          <pc:docMk/>
          <pc:sldMk cId="694222969" sldId="304"/>
        </pc:sldMkLst>
        <pc:spChg chg="del mod">
          <ac:chgData name="Ewa Kazimierska" userId="8edb7084-dccb-4d8f-9cfb-38098ea1d667" providerId="ADAL" clId="{594B5210-E21A-493F-8200-0B5E5584BAC1}" dt="2022-09-22T10:23:18.121" v="540" actId="478"/>
          <ac:spMkLst>
            <pc:docMk/>
            <pc:sldMk cId="694222969" sldId="304"/>
            <ac:spMk id="12" creationId="{4F85FB97-33AC-480D-BDE8-ECCCBDBE8747}"/>
          </ac:spMkLst>
        </pc:spChg>
        <pc:spChg chg="mod">
          <ac:chgData name="Ewa Kazimierska" userId="8edb7084-dccb-4d8f-9cfb-38098ea1d667" providerId="ADAL" clId="{594B5210-E21A-493F-8200-0B5E5584BAC1}" dt="2022-09-22T10:23:21.875" v="541" actId="1076"/>
          <ac:spMkLst>
            <pc:docMk/>
            <pc:sldMk cId="694222969" sldId="304"/>
            <ac:spMk id="13" creationId="{E774CEEF-7071-4BEA-8C4E-02939EFDAC31}"/>
          </ac:spMkLst>
        </pc:spChg>
        <pc:grpChg chg="del">
          <ac:chgData name="Ewa Kazimierska" userId="8edb7084-dccb-4d8f-9cfb-38098ea1d667" providerId="ADAL" clId="{594B5210-E21A-493F-8200-0B5E5584BAC1}" dt="2022-09-22T10:22:41.287" v="534" actId="478"/>
          <ac:grpSpMkLst>
            <pc:docMk/>
            <pc:sldMk cId="694222969" sldId="304"/>
            <ac:grpSpMk id="14" creationId="{77197897-F352-4888-9742-A6752015372F}"/>
          </ac:grpSpMkLst>
        </pc:grpChg>
        <pc:graphicFrameChg chg="mod">
          <ac:chgData name="Ewa Kazimierska" userId="8edb7084-dccb-4d8f-9cfb-38098ea1d667" providerId="ADAL" clId="{594B5210-E21A-493F-8200-0B5E5584BAC1}" dt="2022-09-22T10:23:13.037" v="539" actId="1076"/>
          <ac:graphicFrameMkLst>
            <pc:docMk/>
            <pc:sldMk cId="694222969" sldId="304"/>
            <ac:graphicFrameMk id="11" creationId="{73C3B924-ACEB-4A79-8A30-3EC734882BE7}"/>
          </ac:graphicFrameMkLst>
        </pc:graphicFrameChg>
        <pc:picChg chg="mod">
          <ac:chgData name="Ewa Kazimierska" userId="8edb7084-dccb-4d8f-9cfb-38098ea1d667" providerId="ADAL" clId="{594B5210-E21A-493F-8200-0B5E5584BAC1}" dt="2022-09-22T10:22:46.604" v="535" actId="1076"/>
          <ac:picMkLst>
            <pc:docMk/>
            <pc:sldMk cId="694222969" sldId="304"/>
            <ac:picMk id="2" creationId="{532AC73B-C5E5-4EDD-A110-4B13C3028408}"/>
          </ac:picMkLst>
        </pc:picChg>
      </pc:sldChg>
      <pc:sldChg chg="del">
        <pc:chgData name="Ewa Kazimierska" userId="8edb7084-dccb-4d8f-9cfb-38098ea1d667" providerId="ADAL" clId="{594B5210-E21A-493F-8200-0B5E5584BAC1}" dt="2022-09-23T20:18:25.215" v="1049" actId="47"/>
        <pc:sldMkLst>
          <pc:docMk/>
          <pc:sldMk cId="1726847964" sldId="306"/>
        </pc:sldMkLst>
      </pc:sldChg>
      <pc:sldChg chg="addSp delSp modSp mod ord modAnim">
        <pc:chgData name="Ewa Kazimierska" userId="8edb7084-dccb-4d8f-9cfb-38098ea1d667" providerId="ADAL" clId="{594B5210-E21A-493F-8200-0B5E5584BAC1}" dt="2022-09-23T20:18:16.664" v="1048" actId="20577"/>
        <pc:sldMkLst>
          <pc:docMk/>
          <pc:sldMk cId="514152860" sldId="307"/>
        </pc:sldMkLst>
        <pc:spChg chg="del">
          <ac:chgData name="Ewa Kazimierska" userId="8edb7084-dccb-4d8f-9cfb-38098ea1d667" providerId="ADAL" clId="{594B5210-E21A-493F-8200-0B5E5584BAC1}" dt="2022-09-23T20:13:45.046" v="954" actId="478"/>
          <ac:spMkLst>
            <pc:docMk/>
            <pc:sldMk cId="514152860" sldId="307"/>
            <ac:spMk id="3" creationId="{B7BBEA0B-C38E-4319-A178-C10D91E8DA33}"/>
          </ac:spMkLst>
        </pc:spChg>
        <pc:spChg chg="del mod">
          <ac:chgData name="Ewa Kazimierska" userId="8edb7084-dccb-4d8f-9cfb-38098ea1d667" providerId="ADAL" clId="{594B5210-E21A-493F-8200-0B5E5584BAC1}" dt="2022-09-22T20:12:21.902" v="543" actId="478"/>
          <ac:spMkLst>
            <pc:docMk/>
            <pc:sldMk cId="514152860" sldId="307"/>
            <ac:spMk id="4" creationId="{3FC048B7-686A-4F33-A67F-6B981E020B2D}"/>
          </ac:spMkLst>
        </pc:spChg>
        <pc:spChg chg="del">
          <ac:chgData name="Ewa Kazimierska" userId="8edb7084-dccb-4d8f-9cfb-38098ea1d667" providerId="ADAL" clId="{594B5210-E21A-493F-8200-0B5E5584BAC1}" dt="2022-09-22T20:18:00.325" v="703" actId="478"/>
          <ac:spMkLst>
            <pc:docMk/>
            <pc:sldMk cId="514152860" sldId="307"/>
            <ac:spMk id="22" creationId="{1A871178-D2F6-424A-B32D-1F4F831DAAC6}"/>
          </ac:spMkLst>
        </pc:spChg>
        <pc:spChg chg="del">
          <ac:chgData name="Ewa Kazimierska" userId="8edb7084-dccb-4d8f-9cfb-38098ea1d667" providerId="ADAL" clId="{594B5210-E21A-493F-8200-0B5E5584BAC1}" dt="2022-09-22T20:18:02.646" v="704" actId="478"/>
          <ac:spMkLst>
            <pc:docMk/>
            <pc:sldMk cId="514152860" sldId="307"/>
            <ac:spMk id="23" creationId="{BDABB4EB-8640-4368-8342-3B1DD0198630}"/>
          </ac:spMkLst>
        </pc:spChg>
        <pc:spChg chg="add mod">
          <ac:chgData name="Ewa Kazimierska" userId="8edb7084-dccb-4d8f-9cfb-38098ea1d667" providerId="ADAL" clId="{594B5210-E21A-493F-8200-0B5E5584BAC1}" dt="2022-09-23T20:18:09.478" v="1039" actId="1076"/>
          <ac:spMkLst>
            <pc:docMk/>
            <pc:sldMk cId="514152860" sldId="307"/>
            <ac:spMk id="37" creationId="{8FDFD931-351D-4A61-B373-67EB30287BB6}"/>
          </ac:spMkLst>
        </pc:spChg>
        <pc:spChg chg="add mod">
          <ac:chgData name="Ewa Kazimierska" userId="8edb7084-dccb-4d8f-9cfb-38098ea1d667" providerId="ADAL" clId="{594B5210-E21A-493F-8200-0B5E5584BAC1}" dt="2022-09-23T19:50:17.640" v="818" actId="571"/>
          <ac:spMkLst>
            <pc:docMk/>
            <pc:sldMk cId="514152860" sldId="307"/>
            <ac:spMk id="38" creationId="{0F5BAFB5-CE12-45A9-862C-05BC5F576681}"/>
          </ac:spMkLst>
        </pc:spChg>
        <pc:spChg chg="add del mod">
          <ac:chgData name="Ewa Kazimierska" userId="8edb7084-dccb-4d8f-9cfb-38098ea1d667" providerId="ADAL" clId="{594B5210-E21A-493F-8200-0B5E5584BAC1}" dt="2022-09-23T19:53:17.470" v="855"/>
          <ac:spMkLst>
            <pc:docMk/>
            <pc:sldMk cId="514152860" sldId="307"/>
            <ac:spMk id="39" creationId="{8EBFB9B0-B9BA-47DE-AF6C-DCB7293347B4}"/>
          </ac:spMkLst>
        </pc:spChg>
        <pc:spChg chg="add mod ord">
          <ac:chgData name="Ewa Kazimierska" userId="8edb7084-dccb-4d8f-9cfb-38098ea1d667" providerId="ADAL" clId="{594B5210-E21A-493F-8200-0B5E5584BAC1}" dt="2022-09-23T20:16:28.339" v="990" actId="164"/>
          <ac:spMkLst>
            <pc:docMk/>
            <pc:sldMk cId="514152860" sldId="307"/>
            <ac:spMk id="40" creationId="{89FB6D04-5630-483A-83FD-24B830DEF77A}"/>
          </ac:spMkLst>
        </pc:spChg>
        <pc:spChg chg="add mod">
          <ac:chgData name="Ewa Kazimierska" userId="8edb7084-dccb-4d8f-9cfb-38098ea1d667" providerId="ADAL" clId="{594B5210-E21A-493F-8200-0B5E5584BAC1}" dt="2022-09-23T20:18:16.664" v="1048" actId="20577"/>
          <ac:spMkLst>
            <pc:docMk/>
            <pc:sldMk cId="514152860" sldId="307"/>
            <ac:spMk id="45" creationId="{355FD7C3-F927-4E1B-BB51-D2AA55671F54}"/>
          </ac:spMkLst>
        </pc:spChg>
        <pc:grpChg chg="add mod">
          <ac:chgData name="Ewa Kazimierska" userId="8edb7084-dccb-4d8f-9cfb-38098ea1d667" providerId="ADAL" clId="{594B5210-E21A-493F-8200-0B5E5584BAC1}" dt="2022-09-23T20:16:28.339" v="990" actId="164"/>
          <ac:grpSpMkLst>
            <pc:docMk/>
            <pc:sldMk cId="514152860" sldId="307"/>
            <ac:grpSpMk id="43" creationId="{E5CF6A39-ABB5-4CD4-8D1C-4D1B396F5AA1}"/>
          </ac:grpSpMkLst>
        </pc:grpChg>
        <pc:grpChg chg="add mod">
          <ac:chgData name="Ewa Kazimierska" userId="8edb7084-dccb-4d8f-9cfb-38098ea1d667" providerId="ADAL" clId="{594B5210-E21A-493F-8200-0B5E5584BAC1}" dt="2022-09-23T20:16:34.351" v="991" actId="1076"/>
          <ac:grpSpMkLst>
            <pc:docMk/>
            <pc:sldMk cId="514152860" sldId="307"/>
            <ac:grpSpMk id="44" creationId="{BF36F44C-9B2E-4433-9E50-7EF171514F35}"/>
          </ac:grpSpMkLst>
        </pc:grpChg>
        <pc:cxnChg chg="del mod">
          <ac:chgData name="Ewa Kazimierska" userId="8edb7084-dccb-4d8f-9cfb-38098ea1d667" providerId="ADAL" clId="{594B5210-E21A-493F-8200-0B5E5584BAC1}" dt="2022-09-22T20:16:10.350" v="611" actId="478"/>
          <ac:cxnSpMkLst>
            <pc:docMk/>
            <pc:sldMk cId="514152860" sldId="307"/>
            <ac:cxnSpMk id="6" creationId="{49EAB610-3652-4A1F-9F9D-8F8882E5F380}"/>
          </ac:cxnSpMkLst>
        </pc:cxnChg>
        <pc:cxnChg chg="del mod">
          <ac:chgData name="Ewa Kazimierska" userId="8edb7084-dccb-4d8f-9cfb-38098ea1d667" providerId="ADAL" clId="{594B5210-E21A-493F-8200-0B5E5584BAC1}" dt="2022-09-22T20:13:50.623" v="558" actId="478"/>
          <ac:cxnSpMkLst>
            <pc:docMk/>
            <pc:sldMk cId="514152860" sldId="307"/>
            <ac:cxnSpMk id="7" creationId="{3D58F23F-99F8-40FC-AB92-6F90F089ECEB}"/>
          </ac:cxnSpMkLst>
        </pc:cxnChg>
        <pc:cxnChg chg="del mod">
          <ac:chgData name="Ewa Kazimierska" userId="8edb7084-dccb-4d8f-9cfb-38098ea1d667" providerId="ADAL" clId="{594B5210-E21A-493F-8200-0B5E5584BAC1}" dt="2022-09-22T20:14:14.426" v="569" actId="478"/>
          <ac:cxnSpMkLst>
            <pc:docMk/>
            <pc:sldMk cId="514152860" sldId="307"/>
            <ac:cxnSpMk id="8" creationId="{59A43354-07B7-4475-AFAC-992EF94507AF}"/>
          </ac:cxnSpMkLst>
        </pc:cxnChg>
        <pc:cxnChg chg="del mod">
          <ac:chgData name="Ewa Kazimierska" userId="8edb7084-dccb-4d8f-9cfb-38098ea1d667" providerId="ADAL" clId="{594B5210-E21A-493F-8200-0B5E5584BAC1}" dt="2022-09-22T20:14:14.426" v="569" actId="478"/>
          <ac:cxnSpMkLst>
            <pc:docMk/>
            <pc:sldMk cId="514152860" sldId="307"/>
            <ac:cxnSpMk id="13" creationId="{A5DF9B73-8078-4D81-B52D-5CAB58E81B42}"/>
          </ac:cxnSpMkLst>
        </pc:cxnChg>
        <pc:cxnChg chg="del mod">
          <ac:chgData name="Ewa Kazimierska" userId="8edb7084-dccb-4d8f-9cfb-38098ea1d667" providerId="ADAL" clId="{594B5210-E21A-493F-8200-0B5E5584BAC1}" dt="2022-09-22T20:14:14.426" v="569" actId="478"/>
          <ac:cxnSpMkLst>
            <pc:docMk/>
            <pc:sldMk cId="514152860" sldId="307"/>
            <ac:cxnSpMk id="15" creationId="{DE83CEBD-7DBD-43F8-83C1-AE9C6FCFE47B}"/>
          </ac:cxnSpMkLst>
        </pc:cxnChg>
        <pc:cxnChg chg="del">
          <ac:chgData name="Ewa Kazimierska" userId="8edb7084-dccb-4d8f-9cfb-38098ea1d667" providerId="ADAL" clId="{594B5210-E21A-493F-8200-0B5E5584BAC1}" dt="2022-09-22T20:14:14.426" v="569" actId="478"/>
          <ac:cxnSpMkLst>
            <pc:docMk/>
            <pc:sldMk cId="514152860" sldId="307"/>
            <ac:cxnSpMk id="16" creationId="{F50A1472-3B72-4C95-9E5B-7A816F4E7767}"/>
          </ac:cxnSpMkLst>
        </pc:cxnChg>
        <pc:cxnChg chg="del mod">
          <ac:chgData name="Ewa Kazimierska" userId="8edb7084-dccb-4d8f-9cfb-38098ea1d667" providerId="ADAL" clId="{594B5210-E21A-493F-8200-0B5E5584BAC1}" dt="2022-09-22T20:14:14.426" v="569" actId="478"/>
          <ac:cxnSpMkLst>
            <pc:docMk/>
            <pc:sldMk cId="514152860" sldId="307"/>
            <ac:cxnSpMk id="17" creationId="{1059530C-E7E1-4998-B0B1-F84797DE4BE7}"/>
          </ac:cxnSpMkLst>
        </pc:cxnChg>
        <pc:cxnChg chg="add del mod">
          <ac:chgData name="Ewa Kazimierska" userId="8edb7084-dccb-4d8f-9cfb-38098ea1d667" providerId="ADAL" clId="{594B5210-E21A-493F-8200-0B5E5584BAC1}" dt="2022-09-22T20:17:18.572" v="700" actId="478"/>
          <ac:cxnSpMkLst>
            <pc:docMk/>
            <pc:sldMk cId="514152860" sldId="307"/>
            <ac:cxnSpMk id="18" creationId="{2D5E592D-E35F-494D-8F79-E8323E527A15}"/>
          </ac:cxnSpMkLst>
        </pc:cxnChg>
        <pc:cxnChg chg="add del mod">
          <ac:chgData name="Ewa Kazimierska" userId="8edb7084-dccb-4d8f-9cfb-38098ea1d667" providerId="ADAL" clId="{594B5210-E21A-493F-8200-0B5E5584BAC1}" dt="2022-09-22T20:16:10.350" v="611" actId="478"/>
          <ac:cxnSpMkLst>
            <pc:docMk/>
            <pc:sldMk cId="514152860" sldId="307"/>
            <ac:cxnSpMk id="21" creationId="{7D25AD3E-5596-4E23-8140-B4B8A8AFE2E8}"/>
          </ac:cxnSpMkLst>
        </pc:cxnChg>
        <pc:cxnChg chg="del mod">
          <ac:chgData name="Ewa Kazimierska" userId="8edb7084-dccb-4d8f-9cfb-38098ea1d667" providerId="ADAL" clId="{594B5210-E21A-493F-8200-0B5E5584BAC1}" dt="2022-09-22T20:14:14.426" v="569" actId="478"/>
          <ac:cxnSpMkLst>
            <pc:docMk/>
            <pc:sldMk cId="514152860" sldId="307"/>
            <ac:cxnSpMk id="24" creationId="{7BBE5198-189E-4BDB-9549-D8517FF3B12A}"/>
          </ac:cxnSpMkLst>
        </pc:cxnChg>
        <pc:cxnChg chg="del mod">
          <ac:chgData name="Ewa Kazimierska" userId="8edb7084-dccb-4d8f-9cfb-38098ea1d667" providerId="ADAL" clId="{594B5210-E21A-493F-8200-0B5E5584BAC1}" dt="2022-09-22T20:14:14.426" v="569" actId="478"/>
          <ac:cxnSpMkLst>
            <pc:docMk/>
            <pc:sldMk cId="514152860" sldId="307"/>
            <ac:cxnSpMk id="25" creationId="{66D2B7B2-3F1D-485E-BAD0-A3B06B63F97B}"/>
          </ac:cxnSpMkLst>
        </pc:cxnChg>
        <pc:cxnChg chg="add del mod">
          <ac:chgData name="Ewa Kazimierska" userId="8edb7084-dccb-4d8f-9cfb-38098ea1d667" providerId="ADAL" clId="{594B5210-E21A-493F-8200-0B5E5584BAC1}" dt="2022-09-22T20:16:10.350" v="611" actId="478"/>
          <ac:cxnSpMkLst>
            <pc:docMk/>
            <pc:sldMk cId="514152860" sldId="307"/>
            <ac:cxnSpMk id="26" creationId="{A30CCEB7-F8B5-442B-B4F4-2C09C4634E5C}"/>
          </ac:cxnSpMkLst>
        </pc:cxnChg>
        <pc:cxnChg chg="add mod">
          <ac:chgData name="Ewa Kazimierska" userId="8edb7084-dccb-4d8f-9cfb-38098ea1d667" providerId="ADAL" clId="{594B5210-E21A-493F-8200-0B5E5584BAC1}" dt="2022-09-23T20:16:28.339" v="990" actId="164"/>
          <ac:cxnSpMkLst>
            <pc:docMk/>
            <pc:sldMk cId="514152860" sldId="307"/>
            <ac:cxnSpMk id="27" creationId="{42F34587-B8E3-4325-972A-836D9859C5C4}"/>
          </ac:cxnSpMkLst>
        </pc:cxnChg>
        <pc:cxnChg chg="add mod">
          <ac:chgData name="Ewa Kazimierska" userId="8edb7084-dccb-4d8f-9cfb-38098ea1d667" providerId="ADAL" clId="{594B5210-E21A-493F-8200-0B5E5584BAC1}" dt="2022-09-23T20:16:05.882" v="986" actId="164"/>
          <ac:cxnSpMkLst>
            <pc:docMk/>
            <pc:sldMk cId="514152860" sldId="307"/>
            <ac:cxnSpMk id="28" creationId="{02F23F58-2ACE-47C3-966E-45EBD8ACDBBD}"/>
          </ac:cxnSpMkLst>
        </pc:cxnChg>
        <pc:cxnChg chg="add mod">
          <ac:chgData name="Ewa Kazimierska" userId="8edb7084-dccb-4d8f-9cfb-38098ea1d667" providerId="ADAL" clId="{594B5210-E21A-493F-8200-0B5E5584BAC1}" dt="2022-09-23T20:16:05.882" v="986" actId="164"/>
          <ac:cxnSpMkLst>
            <pc:docMk/>
            <pc:sldMk cId="514152860" sldId="307"/>
            <ac:cxnSpMk id="29" creationId="{566037E2-9350-47C7-B3BB-ECCF982D5168}"/>
          </ac:cxnSpMkLst>
        </pc:cxnChg>
        <pc:cxnChg chg="add mod">
          <ac:chgData name="Ewa Kazimierska" userId="8edb7084-dccb-4d8f-9cfb-38098ea1d667" providerId="ADAL" clId="{594B5210-E21A-493F-8200-0B5E5584BAC1}" dt="2022-09-23T20:16:05.882" v="986" actId="164"/>
          <ac:cxnSpMkLst>
            <pc:docMk/>
            <pc:sldMk cId="514152860" sldId="307"/>
            <ac:cxnSpMk id="30" creationId="{81B0436D-77A8-4513-A23C-3DCDAE333FCB}"/>
          </ac:cxnSpMkLst>
        </pc:cxnChg>
        <pc:cxnChg chg="add mod">
          <ac:chgData name="Ewa Kazimierska" userId="8edb7084-dccb-4d8f-9cfb-38098ea1d667" providerId="ADAL" clId="{594B5210-E21A-493F-8200-0B5E5584BAC1}" dt="2022-09-23T20:16:05.882" v="986" actId="164"/>
          <ac:cxnSpMkLst>
            <pc:docMk/>
            <pc:sldMk cId="514152860" sldId="307"/>
            <ac:cxnSpMk id="31" creationId="{3C8EC7AE-D39D-46C7-8E6E-E2F92C52AAA2}"/>
          </ac:cxnSpMkLst>
        </pc:cxnChg>
        <pc:cxnChg chg="add mod">
          <ac:chgData name="Ewa Kazimierska" userId="8edb7084-dccb-4d8f-9cfb-38098ea1d667" providerId="ADAL" clId="{594B5210-E21A-493F-8200-0B5E5584BAC1}" dt="2022-09-23T20:16:05.882" v="986" actId="164"/>
          <ac:cxnSpMkLst>
            <pc:docMk/>
            <pc:sldMk cId="514152860" sldId="307"/>
            <ac:cxnSpMk id="32" creationId="{4171A541-0A18-4786-A7A0-3206075C06E1}"/>
          </ac:cxnSpMkLst>
        </pc:cxnChg>
        <pc:cxnChg chg="add mod">
          <ac:chgData name="Ewa Kazimierska" userId="8edb7084-dccb-4d8f-9cfb-38098ea1d667" providerId="ADAL" clId="{594B5210-E21A-493F-8200-0B5E5584BAC1}" dt="2022-09-23T20:16:05.882" v="986" actId="164"/>
          <ac:cxnSpMkLst>
            <pc:docMk/>
            <pc:sldMk cId="514152860" sldId="307"/>
            <ac:cxnSpMk id="33" creationId="{4DA9663A-A475-4C02-99B1-53315C7B246B}"/>
          </ac:cxnSpMkLst>
        </pc:cxnChg>
        <pc:cxnChg chg="add mod">
          <ac:chgData name="Ewa Kazimierska" userId="8edb7084-dccb-4d8f-9cfb-38098ea1d667" providerId="ADAL" clId="{594B5210-E21A-493F-8200-0B5E5584BAC1}" dt="2022-09-23T20:17:58.740" v="1038" actId="1036"/>
          <ac:cxnSpMkLst>
            <pc:docMk/>
            <pc:sldMk cId="514152860" sldId="307"/>
            <ac:cxnSpMk id="34" creationId="{143E6486-B2AA-4111-A14D-F0AF13608264}"/>
          </ac:cxnSpMkLst>
        </pc:cxnChg>
        <pc:cxnChg chg="add mod">
          <ac:chgData name="Ewa Kazimierska" userId="8edb7084-dccb-4d8f-9cfb-38098ea1d667" providerId="ADAL" clId="{594B5210-E21A-493F-8200-0B5E5584BAC1}" dt="2022-09-23T20:16:05.882" v="986" actId="164"/>
          <ac:cxnSpMkLst>
            <pc:docMk/>
            <pc:sldMk cId="514152860" sldId="307"/>
            <ac:cxnSpMk id="35" creationId="{8E94BC1B-0703-4BAE-B645-3902E404AED0}"/>
          </ac:cxnSpMkLst>
        </pc:cxnChg>
        <pc:cxnChg chg="add mod">
          <ac:chgData name="Ewa Kazimierska" userId="8edb7084-dccb-4d8f-9cfb-38098ea1d667" providerId="ADAL" clId="{594B5210-E21A-493F-8200-0B5E5584BAC1}" dt="2022-09-23T20:16:05.882" v="986" actId="164"/>
          <ac:cxnSpMkLst>
            <pc:docMk/>
            <pc:sldMk cId="514152860" sldId="307"/>
            <ac:cxnSpMk id="36" creationId="{3BD3C1D6-B3A5-40DF-922A-F511F9873DA0}"/>
          </ac:cxnSpMkLst>
        </pc:cxnChg>
      </pc:sldChg>
      <pc:sldChg chg="addSp modSp mod ord">
        <pc:chgData name="Ewa Kazimierska" userId="8edb7084-dccb-4d8f-9cfb-38098ea1d667" providerId="ADAL" clId="{594B5210-E21A-493F-8200-0B5E5584BAC1}" dt="2022-09-22T08:15:45.548" v="293"/>
        <pc:sldMkLst>
          <pc:docMk/>
          <pc:sldMk cId="478581987" sldId="308"/>
        </pc:sldMkLst>
        <pc:spChg chg="mod">
          <ac:chgData name="Ewa Kazimierska" userId="8edb7084-dccb-4d8f-9cfb-38098ea1d667" providerId="ADAL" clId="{594B5210-E21A-493F-8200-0B5E5584BAC1}" dt="2022-09-22T07:37:18.171" v="87" actId="21"/>
          <ac:spMkLst>
            <pc:docMk/>
            <pc:sldMk cId="478581987" sldId="308"/>
            <ac:spMk id="10" creationId="{9978C618-E6C0-4A83-898E-BEC17E233BE3}"/>
          </ac:spMkLst>
        </pc:spChg>
        <pc:spChg chg="add mod">
          <ac:chgData name="Ewa Kazimierska" userId="8edb7084-dccb-4d8f-9cfb-38098ea1d667" providerId="ADAL" clId="{594B5210-E21A-493F-8200-0B5E5584BAC1}" dt="2022-09-22T07:37:38.361" v="91" actId="1076"/>
          <ac:spMkLst>
            <pc:docMk/>
            <pc:sldMk cId="478581987" sldId="308"/>
            <ac:spMk id="13" creationId="{0512E689-BC1B-481C-8B9C-0BDD37735A60}"/>
          </ac:spMkLst>
        </pc:spChg>
        <pc:picChg chg="mod">
          <ac:chgData name="Ewa Kazimierska" userId="8edb7084-dccb-4d8f-9cfb-38098ea1d667" providerId="ADAL" clId="{594B5210-E21A-493F-8200-0B5E5584BAC1}" dt="2022-09-22T07:37:43.912" v="93" actId="1076"/>
          <ac:picMkLst>
            <pc:docMk/>
            <pc:sldMk cId="478581987" sldId="308"/>
            <ac:picMk id="11" creationId="{06B64845-33A2-4EBF-9318-DC18AC775BCD}"/>
          </ac:picMkLst>
        </pc:picChg>
        <pc:picChg chg="mod">
          <ac:chgData name="Ewa Kazimierska" userId="8edb7084-dccb-4d8f-9cfb-38098ea1d667" providerId="ADAL" clId="{594B5210-E21A-493F-8200-0B5E5584BAC1}" dt="2022-09-22T07:37:49.609" v="95" actId="14100"/>
          <ac:picMkLst>
            <pc:docMk/>
            <pc:sldMk cId="478581987" sldId="308"/>
            <ac:picMk id="12" creationId="{C5F71688-92C1-4209-8E87-655823C7214D}"/>
          </ac:picMkLst>
        </pc:picChg>
      </pc:sldChg>
      <pc:sldChg chg="addSp modSp add mod">
        <pc:chgData name="Ewa Kazimierska" userId="8edb7084-dccb-4d8f-9cfb-38098ea1d667" providerId="ADAL" clId="{594B5210-E21A-493F-8200-0B5E5584BAC1}" dt="2022-09-23T07:37:43.373" v="813" actId="113"/>
        <pc:sldMkLst>
          <pc:docMk/>
          <pc:sldMk cId="3927360355" sldId="310"/>
        </pc:sldMkLst>
        <pc:spChg chg="add mod">
          <ac:chgData name="Ewa Kazimierska" userId="8edb7084-dccb-4d8f-9cfb-38098ea1d667" providerId="ADAL" clId="{594B5210-E21A-493F-8200-0B5E5584BAC1}" dt="2022-09-23T07:37:43.373" v="813" actId="113"/>
          <ac:spMkLst>
            <pc:docMk/>
            <pc:sldMk cId="3927360355" sldId="310"/>
            <ac:spMk id="2" creationId="{E2201469-BE29-4C13-93C4-AFF6CA8C0E1F}"/>
          </ac:spMkLst>
        </pc:spChg>
        <pc:spChg chg="mod">
          <ac:chgData name="Ewa Kazimierska" userId="8edb7084-dccb-4d8f-9cfb-38098ea1d667" providerId="ADAL" clId="{594B5210-E21A-493F-8200-0B5E5584BAC1}" dt="2022-09-23T07:37:18.938" v="803" actId="20577"/>
          <ac:spMkLst>
            <pc:docMk/>
            <pc:sldMk cId="3927360355" sldId="310"/>
            <ac:spMk id="5" creationId="{A87E21A8-6D2A-432F-931C-B4B60BF420DC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0.5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0 986 3072,'4'-1'242,"-1"1"1,1-1 0,-1 0-1,0 0 1,6-2-1,0 0-28,-5 1-68,1 0 1,0 0-1,-1 0 0,1 0 0,-1-1 1,0 0-1,0 1 0,5-5 0,26-30 327,-24 25-331,172-223 1517,-168 214-1521,134-155 547,-101 125-613,-3-2 0,47-71 0,-29 11 136,1 0 219,-54 99-347,-10 14-78,0 0 0,0-1 0,1 1 0,-1 0 0,0 0 0,0 0 0,0 0 0,1 0 0,-1 0 0,0 0 0,0 0 0,0 0 0,1 0 0,-1 0 0,0 0 0,0 0 0,0 0 0,1 0 0,-1 0 0,0 0 0,0 0 0,0 0 0,1 0 0,-1 0 0,0 0 0,0 0 0,0 0 0,0 0 0,1 1 0,-1-1 0,0 0 0,0 0 0,0 0 0,0 0 0,1 0 0,-1 1 0,0-1 0,0 0 0,0 0 0,0 0 0,0 0 0,0 1 0,0-1 0,0 0 0,0 0 0,1 0 0,-1 1 0,0-1 0,0 0 0,0 0 0,0 0 0,0 1 0,2 12 47,-1-1-17,-1 0 0,0 0 0,-1 0 0,-3 15 0,-15 51 146,7-29-132,-7 25-131,-8 39-81,19-55 136,2-1 0,3 85 0,25 114 584,-15-222-473,-4-25 76,-1-1 0,-1 1 0,1 11 0,-2-18-279,-10 30-10406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0.9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 28 5632,'-5'3'2112,"0"7"-1664,0 4-96,0-5 448,10-18-672,0-1 96,0-4-128,0 0-480,1 2 192,-6 7-1024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1.78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69 3488,'-10'-22'1280,"10"17"-992,5-4-64,0 9-128,0 0-96,0 0-160,5 0 96,6 0 320,4 0-160,1-5 544,5 2-352,-1-8-192,-6 3-96,2 3-1120,-16 5 576,-15 0-2144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2.5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98 314 3488,'-7'3'221,"0"-1"-1,-1 1 1,1 0 0,0 1-1,1 0 1,-1 0 0,-10 9-1,15-12-149,1 1 0,-1-1 1,1 0-1,-1 0 0,0 0 0,1 0 0,-1 0 0,0 0 0,0 0 0,1 0 0,-1-1 0,0 1 1,0-1-1,-3 1 0,3-1 185,2-1-186,0-1 0,0 1 0,1 0-1,-1-1 1,1 1 0,-1 0 0,1-1 0,-1 1 0,1 0 0,0 0 0,-1 0 0,1 0 0,0 0-1,0 0 1,0 0 0,0 0 0,0 0 0,0 0 0,1-1 0,28-15 163,-11 6-40,194-155 1865,-200 155-1995,18-17 40,1 2 1,54-34 0,-80 57-113,0 0 1,0 0 0,0 1 0,0 0 0,1 0-1,-1 0 1,1 1 0,-1 0 0,1 0-1,-1 1 1,1 0 0,0 0 0,-1 0 0,1 1-1,-1 0 1,1 0 0,-1 1 0,1 0-1,-1 0 1,0 0 0,0 1 0,0 0 0,10 6-1,-4 0 18,0 0 0,-1 0 0,0 1 0,0 1-1,-1 0 1,10 13 0,-7-4 13,0 0 0,-1 1 0,10 23 0,-18-34-18,0 1 0,-1-1 1,0 1-1,-1 0 0,0 0 0,-1 0 1,0 0-1,-1 23 0,-4-3 52,-13 60-1,8-55-21,-1 0-1,-3-1 1,0 0-1,-32 55 1,32-67 23,-1-2 0,-1 0 0,-1 0 0,-1-2 0,-1 0 0,0-1 0,-37 28 0,47-40-30,0-1 1,-1 0 0,1 0-1,-1-1 1,0 0-1,0-1 1,-1 0-1,-10 2 1,15-4-39,0 0 1,0-1 0,0 1 0,-1-1 0,1-1 0,0 1-1,0-1 1,0 0 0,0 0 0,0 0 0,0-1 0,0 1-1,0-1 1,1-1 0,-1 1 0,-8-6 0,4-1-154,8 6-33,7 6 24,6 5 146,1-2 0,-1 0 0,1 0 0,1-1 0,-1-1 0,1 0 0,-1-1 0,1 0 0,17 0 0,14 0 130,69-6 0,-70 0-34,-1-1-1,0-3 0,0-1 0,77-27 1,-90 21-1309,-24 10-70,1 0 0,-1 1 0,13-4 0,-5 2-978,-7-4 608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2.9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134 9 6464,'-62'-9'2400,"47"18"-1856,5 4-160,-1-4-288,6 5-128,-5 10-32,0 1 0,4 8 0,1-2 0,5 1-1152,0-1 672,5-7-1888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3.3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67 23 4160,'-4'-19'1333,"4"19"-1321,0 0-1,0 0 1,0 0 0,0 0-1,0 0 1,0-1 0,0 1-1,0 0 1,0 0 0,0 0-1,0 0 1,0 0 0,0-1-1,0 1 1,0 0 0,0 0-1,-1 0 1,1 0 0,0 0-1,0-1 1,0 1 0,0 0-1,0 0 1,0 0 0,0 0-1,-1 0 1,1 0 0,0 0-1,0 0 1,0 0 0,0 0-1,0 0 1,-1 0 0,1-1-1,0 1 1,0 0 0,0 0-1,0 0 1,0 0 0,-1 0-1,1 0 1,0 0 0,0 0-1,0 1 1,0-1 0,-1 0-1,1 0 1,0 0 0,0 0-1,0 0 1,0 0 0,0 0-1,0 0 1,-1 0 0,1 0-1,0 0 1,0 0 0,0 1-1,-1-1 58,-1 2-48,0 0-1,0-1 1,0 1-1,0 0 1,0 1-1,0-1 1,1 0-1,-1 0 1,1 1-1,-1-1 1,0 4-1,-13 33 221,12-30-189,-1 4 5,1 1 0,0 1-1,1-1 1,-1 29 0,6 60 126,-1-78-101,34 387 686,-35-398-788,1 1 0,1-1-1,0 0 1,1 0-1,8 20 1,-1-14-2076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3.71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19 295 5824,'0'0'56,"-1"-1"0,1 1 0,-1 0 0,1 0 0,-1-1 0,1 1 0,-1 0 0,1 0 0,-1 0-1,1 0 1,-1 0 0,1 0 0,-1 0 0,1 0 0,-1 0 0,1 0 0,-1 0 0,1 0 0,-1 0 0,1 0 0,-1 0 0,1 1 0,-1-1 0,1 0 0,0 0 0,-1 0 0,1 1 0,-1-1 0,1 0 0,-1 1 0,1-1 0,0 0 0,-1 1 0,1-1 0,0 1 0,0-1 0,-1 0 0,1 1-1,0-1 1,0 1 0,-1-1 0,1 1 0,0 0 0,0 2 6,-1 0-1,1 1 0,0-1 0,0 0 1,2 6-1,-1-1 37,1 91 20,3 10-39,-1-76 1,1-1-1,14 41 0,-15-59-70,1 1-1,1-1 0,0 0 0,1 0 0,1-1 1,0 0-1,12 14 0,-16-22 1,1 0 0,0-1 0,0 0 0,1 1 0,-1-1 0,1-1 0,0 1 0,0-1 0,0 0 0,8 2 0,-4-2 10,0 0 0,0-1 0,0-1 0,1 1 0,-1-2 0,12 0-1,-3-1 27,0-1 0,0-1-1,0-1 1,0 0 0,-1-2-1,31-13 1,-36 13 76,0-1-1,-1 0 1,1-1-1,-2-1 1,1 0-1,-1 0 1,-1-1-1,13-16 1,-4 2 243,-2 0-1,28-52 1,-34 54-121,-1 0 0,0 0 0,-2-1-1,6-26 1,-11 36-119,-1-1-1,0 1 0,-1 0 1,0-1-1,-2 1 0,1-1 1,-1 1-1,-1-1 1,-4-13-1,0 5-97,-2-1 0,-1 1 0,0 1 0,-2-1 1,-1 2-1,0-1 0,-1 2 0,-1 0 0,-22-22 0,27 31-81,0 2 1,0 0-1,-1 0 0,0 0 0,-1 1 0,0 1 0,0 0 1,0 0-1,-1 1 0,-20-6 0,21 9-79,0 0 0,-1 0 0,1 1-1,0 0 1,-1 1 0,1 1 0,-1 0 0,1 0-1,0 1 1,-1 0 0,-20 8 0,12-1-325,0 0 1,0 1-1,1 1 0,1 1 1,-21 17-1,-19 20-746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4.1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 0 5472,'0'6'2016,"0"2"-1536,0 23-160,-5-7-160,5 12-160,-5 8 0,0 6 0,0 0 0,0-1 0,-1 1 0,6-4 0,0-5-928,0-5 512,6 0-2016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4.56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113 151 4896,'0'3'145,"-1"0"-1,1 1 1,1-1 0,-1 1-1,0-1 1,1 1 0,0-1-1,-1 0 1,1 0 0,1 1-1,-1-1 1,0 0 0,1 0-1,0 0 1,-1 0 0,5 5-1,3 2-72,-1 0 0,1 0 0,12 9-1,-13-12-59,0-1-1,0 1 0,1-1 1,0-1-1,0 0 0,13 5 1,-17-8 11,0 0 1,1-1 0,-1 0-1,1 0 1,-1 0 0,1 0-1,0-1 1,-1 0 0,1-1-1,0 1 1,-1-1 0,1 0-1,6-2 1,-9 2 28,-1 0 0,1 0 1,0-1-1,-1 1 0,1-1 0,-1 0 0,1 0 0,-1 0 0,0 0 1,0 0-1,0 0 0,0-1 0,0 1 0,0-1 0,-1 1 1,1-1-1,-1 0 0,1 1 0,-1-1 0,0 0 0,1-6 0,-1 3 74,1-1 0,-1 1 0,-1-1 0,1 1-1,-1-1 1,-1 1 0,1-1 0,-1 1 0,-2-10-1,0 8-41,0-1 0,0 1 0,-1-1 1,0 1-1,-1 0 0,0 1 0,0-1 0,-1 1 0,1 0 0,-11-9 0,4 5-3,-1 0-1,0 1 1,-1 1 0,-26-14-1,34 19-80,-1 1 0,0 0 0,0 0 1,0 1-1,0 0 0,-1 0 0,1 1 0,-9-1 0,12 2-15,0 0 1,-1 0-1,1 1 1,1-1-1,-1 1 1,0 0 0,0 0-1,0 1 1,0-1-1,1 1 1,-1 0-1,0 0 1,1 0-1,0 0 1,0 1-1,-6 5 1,1 0-126,0 1 0,0 0 0,1 0 0,1 0 0,-1 1 0,-8 20 0,9-16-551,1 0 0,1 0 0,0 0 0,1 0 0,0 0-1,1 1 1,1 0 0,1 21 0,4 19-1922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5.14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 14 4160,'-15'-13'1536,"15"16"-1216,0 7-64,0-1-224,-5 5-64,0 3 96,5 2-32,0-6-96,5 1 32,0-6 32,10 1 0,1 1-96,15-1 64,5-1-1248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5.7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78 4736,'2'-11'812,"2"-6"388,-4 16-1174,0 1 0,1-1 0,-1 1 1,1-1-1,-1 1 0,0-1 0,1 1 0,-1-1 1,1 1-1,-1-1 0,1 1 0,0 0 0,-1 0 0,1-1 1,-1 1-1,1 0 0,0 0 0,-1-1 0,1 1 1,0 0-1,-1 0 0,1 0 0,-1 0 0,2 0 0,42-2 497,-1-2 0,54-12-1,-41 6-1071,-11 2-1158,-28 7-239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6.84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0 174 4064,'0'-2'143,"1"0"0,-1 0 1,0 0-1,1 1 0,-1-1 1,1 0-1,-1 0 0,1 1 1,0-1-1,0 0 0,0 1 0,0-1 1,0 1-1,3-3 0,-2 1-169,-1 1-1,1-1 0,0 1 1,-1-1-1,1 0 0,1-3 0,7-34-17,-8 30 19,0 1 1,0 0 0,1 0-1,0 1 1,0-1-1,1 1 1,6-11-1,-10 19 43,0 0 0,1 0 0,-1-1 0,0 1 0,0 0 0,0 0 0,0 0 0,0 0 0,1 0 0,-1-1 0,0 1 0,0 0 0,0 0 0,0 0 0,1 0 0,-1 0 0,0 0 0,0 0 0,0 0 0,1 0 0,-1 0 0,0 0 0,0 0 0,0 0 0,1 0 0,-1 0 0,0 0 0,0 0 0,0 0 0,1 0 0,-1 0 0,0 0 0,0 0 0,0 0 0,0 0 0,1 0 0,-1 0 0,0 0 0,0 0 0,0 1 0,0-1 0,1 0 0,-1 0 0,0 0 0,0 0 0,0 1 0,0-1 0,0 0 0,1 0 0,6 17 815,3 21 192,-4 10-785,-2-1 1,-2 1-1,-6 57 0,1 1-247,-2 34 450,5-182-90,2 0 0,9-52 0,-7 76-285,0-1 1,1 0-1,2 1 0,0 0 1,0 0-1,2 1 0,12-19 0,-12 22-75,1 0-1,0 1 1,1 1-1,1 0 1,0 0 0,15-11-1,-16 16-6,0 0 1,0 0-1,1 1 0,-1 1 0,1 0 1,0 0-1,1 1 0,17-3 0,-25 6 1,0 0 0,0 0 0,0 1-1,0 0 1,0 0 0,0 0 0,1 1-1,-1-1 1,0 1 0,0 1 0,-1-1 0,1 0-1,0 1 1,0 0 0,-1 0 0,1 1-1,-1-1 1,1 1 0,-1 0 0,0 0-1,0 1 1,-1-1 0,1 1 0,-1 0-1,1 0 1,3 6 0,1 4 34,0 1 0,-1 0 0,0 1 0,7 27 0,11 70 144,-16-68-142,-2-10 146,-2 1 0,2 57 0,-8-86 17,-1-9-85,0-14-36,10-45-53,20-74 0,-21 110-67,1 1-1,1 0 1,1 1-1,1 0 0,26-42 1,-30 56 57,0 0 1,1 1-1,0-1 1,0 1-1,17-12 1,-21 17-6,0 1 0,-1-1 0,2 1 0,-1 0 0,0 0 0,0 0 0,1 0 0,-1 1 1,1 0-1,-1 0 0,1 0 0,-1 1 0,1-1 0,0 1 0,-1 0 0,1 0 0,5 1 0,-8 0 1,1 0-1,0 0 1,-1 0-1,1 0 1,-1 1-1,1-1 1,-1 1-1,0-1 1,1 1-1,-1 0 1,0 0-1,0 0 1,0 0-1,0 0 1,-1 0-1,1 1 1,-1-1-1,3 5 1,0 3 18,0-1-1,-1 1 1,4 19 0,9 84 383,-12-71-123,3-1 0,13 48 0,-15-75-104,0-1-1,1 0 1,0 0 0,1-1-1,1 0 1,0 0 0,15 17-1,-11-16-107,2 1 0,0-2-1,0 0 1,1 0-1,20 10 1,-26-16-257,1-1 1,0-1 0,0 0 0,1 0 0,-1-1 0,1 0 0,20 3 0,-25-6-217,1 1 0,0-1 0,-1-1 1,1 1-1,0-1 0,-1 0 0,1 0 0,-1-1 0,0 0 1,1 0-1,-1-1 0,0 1 0,0-1 0,9-7 0,-3 0-201,0-1-1,-1 0 1,0-1-1,-1-1 0,10-14 1,48-79-1785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8.79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1 148 2976,'6'-28'400,"-3"14"-166,1 0 1,0 0 0,8-17 0,-10 25-231,10-20 589,-11 25-552,-1 0-1,1 0 1,0 0 0,-1 0 0,1 0-1,0 0 1,0 0 0,0 1-1,0-1 1,0 0 0,-1 1 0,1-1-1,0 0 1,0 1 0,1-1 0,-1 1-1,0 0 1,0-1 0,0 1-1,0 0 1,2-1 0,-3 1-27,1 0 1,0 1-1,-1-1 1,1 0-1,0 0 1,-1 0-1,1 1 1,0-1-1,-1 0 1,1 1-1,-1-1 1,1 0-1,-1 1 1,1-1-1,-1 1 1,1-1-1,-1 1 1,1-1-1,-1 1 1,1-1-1,-1 1 1,0 0-1,1 0 1,5 18 250,0 9-103,-2 1 0,0 38 1,-1-23-117,7 336 317,-49 49 307,11-146-97,24-239-483,4 85 1,0-126-88,0-1-1,0 0 1,1 1 0,-1-1-1,1 0 1,0 0-1,-1 0 1,1 1 0,0-1-1,0 0 1,0 0-1,1 0 1,-1 0 0,0-1-1,1 1 1,-1 0-1,1 0 1,0-1 0,-1 1-1,1-1 1,0 0-1,0 1 1,0-1 0,3 1-1,3 1 34,0-1 0,0 0 1,0-1-1,0 1 0,14-1 0,-1 0 18,194 27 671,-145-16-567,1-3 0,0-3 0,1-3 0,137-12 0,-192 7-344,0-1 1,0 0-1,0-1 1,-1-1-1,1 0 1,-1-1-1,-1-1 1,20-12-1,-2-3-2464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9.2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70 55 4640,'-24'-10'828,"-12"-4"440,28 7-980,6 5-107,3 3-112,2 2-56,1 0-1,-1-1 0,1 1 0,0-1 1,-1 0-1,1 0 0,0-1 0,0 1 0,1-1 1,-1 1-1,7 0 0,7 0 45,28 1-1,-30-2 10,57-2 219,0-3 1,85-16-1,39-3-192,-110 18-72,1 5-1,90 10 1,-28 14-2606,-119-18-561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9.6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32 243 5312,'-31'14'1952,"31"-18"-1504,15-20-128,1 12-256,9-11-96,9 0 224,18-4-96,4-1 192,9 6-192,7 5-96,-5 3-32,-2 1 96,12-1-32,9 5-96,11-1 32,-1 2-1184,2 2 672,-13 3-3296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0.0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6240,'5'13'2304,"6"-2"-1792,9 6-160,-10-3-256,11-1-128,10 1 224,10 0-96,3-6-96,3-3-32,-1-5-192,0-8 128,-7-6-800,-3 0 480,-5 1-1152,0 2 896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0.41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9 4736,'-16'-5'1760,"16"1"-704,5 4-928,6 4 320,4-4-256,11 0-96,10 0-64,8 0 160,7 0-96,11 0 96,-2 5-96,2 0-192,-6-5 32,-6 3-800,-4 2 448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1.64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864 305 3648,'-6'-13'1480,"-14"-23"0,4 8-1459,1-1 444,-1 0 0,-1 1 0,-27-33 0,39 54-414,-1 1 0,-1-1 0,1 1 1,-1 0-1,0 0 0,0 1 0,-1 0 1,1 0-1,-1 1 0,-1 0 0,1 0 1,0 1-1,-1 0 0,1 0 0,-1 1 0,-17-2 1,17 4-56,1 0 1,-1 1 0,0 0 0,1 1-1,0-1 1,-1 2 0,1-1 0,0 1-1,0 0 1,1 1 0,-11 6 0,-8 6-28,-43 37 0,38-28 68,-177 153-213,194-163 232,0 1 1,0 1-1,2 1 0,0 0 1,1 0-1,1 1 1,0 0-1,-12 39 0,17-41 4,0 0-1,1 1 1,1-1 0,0 1-1,2 0 1,0-1-1,1 1 1,1 0-1,0 0 1,8 34-1,-7-44-37,1 0 0,0 0-1,0-1 1,1 1 0,0-1-1,0 0 1,1 0 0,0 0-1,0 0 1,11 10 0,-8-10 21,0-1 0,1 1 0,-1-2 0,1 1 0,1-1 0,-1-1 0,17 7 0,-2-5 44,-1 0 1,1-2-1,1 0 1,-1-2-1,0-1 1,39-2-1,-10-3-170,-1-3-1,96-23 1,-109 18-569,0-1 0,0-2 0,-1-2 1,41-25-1,-26 7-2196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2.04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31 5632,'5'-3'2112,"0"3"-1664,21 0-96,-16 0-128,11-5-192,5 0 192,4 1-128,1-1 256,4 2-224,11-2-32,0 5-64,-5 0-256,-2 8 128,-3-3-736,-5 4 448,-5-1-1280,-11 6 896,-4 0-2432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2.45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26 6400,'-15'-8'2368,"20"16"-1856,20 6-128,-9 0-352,13-1-96,12 1 96,10-5 0,11-9 192,-2-9-128,7-8-32,3-7-32,7 7-960,0 3 512,-7 6-2240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4.4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65 208 3136,'-7'0'337,"0"0"0,0 1 0,-1 0 0,-7 1 0,14-1-303,1-1-1,-1 0 1,0 0-1,1 0 0,-1 0 1,0 0-1,1 0 1,-1 0-1,1 0 1,-1 0-1,0 0 1,1 0-1,-1 0 1,0 0-1,1 0 0,-1-1 1,1 1-1,-1 0 1,0-1-1,1 1 1,-1 0-1,1-1 1,-1 1-1,1-1 1,-1 1-1,1 0 0,-1-1 1,1 1-1,0-1 1,-1 0-1,1 1 1,0-1-1,-1 1 1,1-1-1,0 1 1,0-1-1,-1 0 0,1 1 1,0-1-1,0 0 1,0 1-1,0-1 1,0 0-1,0 1 1,0-2-1,0-2 103,0 0 0,0 0 0,1 1 0,0-1 0,-1 0 0,3-6 0,3-2 0,-1 1 0,2-1 0,-1 2 0,1-1 0,1 1 0,0 0 0,0 1 0,1-1 0,1 2 0,-1-1 0,1 2 0,0-1 0,18-9 0,-21 14-117,1 0 0,-1 0 1,0 1-1,1 0 0,-1 0 1,1 0-1,-1 1 0,1 1 1,0-1-1,0 1 0,-1 0 1,14 3-1,4 2 1,0 1-1,35 13 1,-26-7 32,22 4 23,-29-9 76,0 1 0,35 17 0,-58-23-138,1 1 0,-1-1 0,1 1 0,-1 0 0,0 0 0,0 1 0,0-1 0,-1 1 0,1 0 0,-1 0-1,0 0 1,0 1 0,0-1 0,-1 1 0,1-1 0,-1 1 0,0 0 0,0 0 0,-1 0 0,0 0 0,0 0 0,0 0 0,0 0-1,-1 10 1,-1 3 44,-1 0-1,0-1 1,-1 1-1,-2 0 0,-10 29 1,2-7 219,2 1 1,2 1-1,-7 61 1,14-73-153,1 0 0,2 0 0,0 0 0,2 0 0,11 48 0,-11-67-79,0-1-1,0 0 0,1 0 0,0 0 1,1 0-1,0-1 0,10 14 0,-12-19-21,0-1 0,1 1 0,-1 0 0,1-1 0,0 0 0,0 0 0,0 0 0,1 0 0,-1-1 0,1 1 0,-1-1 0,1 0 0,0-1 0,0 1 0,0-1 0,0 0 0,7 1 0,-1-2-18,-1 0 0,1-1 0,-1 0 0,0-1 0,1 0 0,-1-1 0,0 0-1,0-1 1,0 1 0,-1-2 0,1 0 0,-1 0 0,14-10 0,4-5-874,-1-2 0,45-46 0,-41 36-651,-3 5-2080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4.8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34 588 1056,'0'-1'13,"-5"-1"172,1-1-1,-1 1 1,-7-8 0,9 7 444,3 3-558,-1 0 0,1 0 0,0-1 1,-1 1-1,1 0 0,0-1 0,0 1 0,-1 0 0,1-1 0,0 1 0,0 0 0,-1-1 1,1 1-1,0 0 0,0-1 0,0 1 0,0-1 0,0 1 0,0 0 0,-1-1 0,1 1 1,0-1-1,0 1 0,0-1 0,0 1 0,0 0 0,1-1 0,-1 1 0,0-1 0,0 1 1,0 0-1,0-1 0,0 1 0,1-1 0,-1 1 0,0 0 0,0-1 0,0 1 0,1 0 1,-1-1-1,1 1 0,6-12 441,0 1-1,2 0 1,-1 0 0,1 1-1,19-16 1,3-5-100,90-90-940,162-125 0,-238 209-682,-3 1 394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5.2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14 6720,'-6'-13'2496,"12"13"-1952,9 0-128,-10 8-448,5 1-64,1 1-1024,-3-1 640,2-1-1920,6 1 1344,4-4-1792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5.64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6560,'6'9'3422,"-3"-6"-3439,-1-1-1,0 1 1,0 0-1,0-1 1,2 5-1,1 3 42,11 24 349,2-1-1,1-1 1,31 40 0,-43-64-291,77 98 560,-68-84-549,-1 1 0,23 49-1,-29-50-84,-1-1-1,-1 1 1,-1 1-1,-1-1 1,2 25-1,-5-31-185,-1 1 0,-1-1-1,-1 1 1,-1-1 0,0 0 0,-1 0-1,-9 32 1,-6-7-829,0-1 1,-3 0-1,-32 47 0,12-27-2619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6.01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778 1 7872,'25'27'2944,"-4"-5"-2304,-6 14-160,-4-14-192,-1 23-256,-10 23 256,-16 28-160,-9 4 96,-21-1-128,-30-8-896,-57 3 416,-25 10-4288,-40-18 2592,-10-31-960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0.92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2 405 2080,'-1'-19'166,"0"0"0,2 0 0,0 0 0,2 0 0,5-26 0,1-4-170,-5 27 184,-2 0 0,0-1 1,-1 1-1,-4-30 0,2-11 871,-1 52-876,0 11-66,1 7-4,1 44 502,5 214 781,-1-188-1244,8 86 266,5 44-34,10 75-85,18 77-119,-19-135 525,-25-330-238,0 94-497,1-1 1,0 0-1,0 1 0,6-14 1,3-20 54,15-209 206,-11 69-312,-13 175 116,0 0 1,1 0 0,0 1-1,0-1 1,1 1-1,1 0 1,-1 0 0,2 0-1,-1 0 1,2 1-1,-1 0 1,1 0 0,0 1-1,1 0 1,0 0-1,14-10 1,19-12-43,2 2 1,1 1-1,65-28 0,-93 48 4,0 0 1,1 1-1,-1 1 0,1 0 0,0 1 0,1 1 0,21-1 0,-32 3 11,0 2-1,0-1 1,-1 1-1,1 0 1,0 0-1,0 1 1,-1 0-1,1 0 1,7 4-1,-9-4 8,-1 1 1,0 0-1,0-1 0,0 2 0,0-1 0,-1 0 1,1 1-1,-1 0 0,0-1 0,0 1 1,0 0-1,-1 1 0,0-1 0,3 6 0,-1 1-23,-1 0-1,0 1 1,-1-1 0,0 0-1,0 22 1,-1-17 13,7 102-2,8 96 25,18 1 200,9-45-111,-32-137-58,1 0-1,32 61 1,-38-83 2,0-1-1,1 1 1,0-1 0,13 13-1,-17-20-24,-1-1 0,1 0 0,0 1 1,0-1-1,0 0 0,0-1 0,0 1 0,0 0 0,1-1 0,-1 0 0,0 0 0,1 0 0,-1 0 1,1 0-1,-1-1 0,1 1 0,0-1 0,-1 0 0,1 0 0,3-1 0,0-1-3,0 1-1,0-1 1,-1-1 0,1 1-1,-1-1 1,0 0-1,0-1 1,0 0-1,10-8 1,4-5-550,22-25 1,-37 36 330,16-17-236,-9 10-676,0 0 0,0 1 0,2 0 0,-1 1 0,19-12 0,-5 8-1049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1.57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1 3808,'0'0'59,"0"1"1,-1-1 0,1 0-1,0 1 1,0-1-1,0 0 1,0 1 0,0-1-1,0 1 1,0-1-1,0 0 1,0 1-1,0-1 1,0 1 0,0-1-1,0 1 1,0-1-1,0 0 1,0 1 0,0-1-1,0 1 1,0-1-1,1 0 1,-1 1-1,0-1 1,0 0 0,1 1-1,8 15 45,-4-8 44,2 6-164,1-1 0,1 0 1,16 18-1,4 7 41,-14-18 141,0-1-1,0-1 0,2 0 1,0-2-1,1 0 0,1 0 1,38 23-1,-12-14 130,51 23 0,-70-38-186,-1 0-1,1-2 1,49 9-1,-55-15-214,-10-1-466,0 0 0,1 1 0,-1 0 0,0 1 0,0 0 0,-1 0 0,12 6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2.1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0 620 2976,'10'-16'1040,"11"-26"0,-16 27-775,-3 9-132,0-1 0,0 1 0,1 0 0,0 0 0,0 0 0,0 0 0,1 1 0,0-1 0,0 1 0,7-7 0,-3 2-69,-7 9-34,0 0 0,0-1 0,0 1 0,0 0-1,1 0 1,-1 0 0,0 0 0,0 0 0,3-1-1,4-4 169,0 0-1,0-1 0,0 0 1,-1 0-1,7-9 0,14-13 38,-28 29-236,60-56-39,1 2-1,83-53 0,-127 96-753,0-1-1,-1 0 0,0-2 1,-1 0-1,15-17 1,20-34-1281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3.6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19 4480,'0'-1'101,"1"0"0,-1-1 0,0 1-1,1 0 1,-1 0 0,1 0 0,-1 0 0,1 1 0,-1-1 0,1 0 0,0 0 0,0 0-1,-1 0 1,1 1 0,0-1 0,0 0 0,0 1 0,0-1 0,0 0 0,1 0 0,-1 1-84,0 0 0,1 0 0,-1 1 1,0-1-1,0 0 0,0 0 0,0 1 1,1-1-1,-1 1 0,0-1 0,0 1 1,0-1-1,0 1 0,0 0 0,0 0 1,0-1-1,0 1 0,0 0 1,0 1-1,23 22 210,24 34 0,8 9-25,96 70 246,-99-93-176,63 69 0,-102-97-259,-1 2 0,0 0 1,-2 0-1,0 1 1,-1 1-1,10 28 0,-7-10 13,-2 1 0,10 59-1,-15-51 65,-3 1 0,-1-1 0,-2 0 0,-3 0 0,-13 75 0,-69 225 117,44-206-1588,25-85 549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4.0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662 1 6048,'2'2'1952,"1"4"-1824,1 0 1,-1 0-1,0 0 0,0 1 1,-1-1-1,1 1 0,-2 0 1,1-1-1,1 15 1,-1 6-331,-2 34-1,0-31 236,-3 31 23,-1 0 0,-4-1 0,-21 86 0,18-105 94,-2 0 0,-2-1 0,-2 0 1,-1-2-1,-33 52 0,-23 18 69,-29 45 5,1 39-45,63-111-341,-70 104 1,101-174-295,0 0 0,-1 0 0,-12 11 0,13-15 120,-1-1 0,1 0 0,-17 8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4.4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 0 7808,'-31'9'2880,"31"-1"-2240,26 3-160,-2-8-1056,12 7 224,10-1-256,5 0 320,4 4-224,-3 1 256,-1 0-352,-10-6 352,-2-3-640,-8-5 480,-5 0-1600,-11 0 1088,-25 4-1376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4.8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33 7456,'6'-5'2784,"24"1"-2176,32-1-160,-33 5-2080,17-5 800,11 5-3456,-2-4 2400,1-6 224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5.6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41 264 3488,'-13'-43'1115,"-9"-23"-465,20 52-542,0 0 0,1 0 0,1 0 0,0 0 0,3-23-1,-1-11 1902,0 75-1629,1-1 1,11 47-1,-3-22-300,12 68-109,22 120 301,-17 4 56,-6 224 707,-18-156-571,-4-310-459,0 10 70,-1-1 1,0 1 0,-1-1 0,-4 19 0,6-28-66,-1-1 0,1 1 1,0 0-1,0-1 0,-1 1 1,1 0-1,0-1 0,-1 1 1,1-1-1,-1 1 0,1-1 0,-1 1 1,1-1-1,-1 1 0,1-1 1,-1 1-1,1-1 0,-2 1 1,2-1-5,-1 0 0,1 0 0,-1 0 0,1 0 0,0 0 0,-1 0 0,1 0 0,-1 0 0,1 0 0,-1 0 0,1 0 0,0-1 0,-1 1 0,1 0 0,-1 0 0,1 0 0,0-1 0,-1 1 0,1 0 0,0 0 0,-1-1 0,-2-2 21,0-1 0,1 1 0,-1-1 0,-2-6 0,4 8-21,-8-12-13,1-1 1,1 0-1,1 0 1,0-1-1,1 0 1,1 0-1,0-1 0,1 1 1,1-1-1,0 1 1,1-1-1,3-28 1,6-6-72,3 1 1,27-78 0,-29 101 53,1-4 65,1 0 1,1 1 0,2 0 0,1 1 0,2 1-1,35-48 1,-42 65-4,0 1 0,0-1-1,1 2 1,0-1 0,1 2-1,0-1 1,20-9 0,-21 13-48,-1 1 0,1 0 0,0 1 0,0 0 0,0 1 0,0 0 1,0 1-1,1 0 0,-1 0 0,21 3 0,-23-1 9,0 0 1,0 1-1,0 0 0,0 0 0,0 1 1,0 1-1,-1-1 0,1 1 0,-1 1 1,0 0-1,0 0 0,-1 0 1,1 1-1,-1 0 0,-1 0 0,1 1 1,-1 0-1,0 0 0,0 0 0,-1 1 1,5 9-1,0 2 37,-1 1 0,0 0 0,10 36 0,7 65 30,-12-51-15,20 106 345,-17-81-141,-14-78-213,8 35 67,-10-48-97,0 0 0,1 0 0,-1 0 0,1 0 0,0 0 0,1 0 1,-1 0-1,1-1 0,2 4 0,-3-5-9,-1-1-1,1 0 1,-1 0 0,1 0-1,-1 0 1,1-1 0,0 1-1,0 0 1,-1-1 0,1 1 0,0-1-1,0 1 1,0-1 0,-1 0-1,1 0 1,0 0 0,3 0-1,4-1-7,-1-1-1,15-3 0,-6 0-73,38-7-509,42-7-2397,-46 14 1401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6.4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3 4384,'0'0'32,"0"-1"0,0 1 0,0 0 0,-1 0 0,1 0 0,0 0 0,0-1 0,-1 1 0,1 0 0,0 0 0,0 0-1,-1 0 1,1 0 0,0 0 0,0 0 0,-1 0 0,1 0 0,0 0 0,-1 0 0,1 0 0,0 0 0,0 0 0,-1 0 0,1 0 0,0 0 0,0 0 0,-1 0 0,1 0 0,0 0 0,0 0 0,-1 0 0,1 1 0,0-1 0,0 0 0,-1 0 0,1 0 0,0 0 0,0 1 0,-1-1 0,1 14 849,0-5-748,1 1-67,0 0-1,0-1 1,1 1 0,0-1-1,1 1 1,0-1 0,8 17-1,39 62 761,-31-57-668,16 26-12,91 164-1262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6.84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5 307 5728,'-5'-63'2112,"26"32"-1632,20-19-128,-15 28-416,4-16-32,1 8-448,-2-6 288,7 0-2048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7.9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1037 121 4736,'-85'-26'2397,"13"3"-2757,-8-2 852,48 14-144,-1 1 0,0 2-1,-53-7 1,56 13-367,0 1 1,-52 5-1,68-2 50,-1 1 0,1 0 0,0 1 0,1 1 0,-1 0 0,1 0 0,-24 14 0,6 2-48,0 1 0,2 1 0,0 2 0,2 1 0,-28 34 0,41-42 12,2 0 0,0 0-1,1 1 1,1 1 0,-14 36-1,9-9 129,-14 71 0,25-102 26,1 1 1,1 0 0,0 33 0,3-44-104,-1 0 0,1 0 0,0 0 0,0 0 0,1-1 0,0 1 0,0 0 1,0-1-1,1 0 0,-1 1 0,1-1 0,1 0 0,-1 0 0,7 7 0,-2-5 0,1 1-1,0-2 0,0 1 0,0-1 1,1-1-1,0 1 0,0-2 0,0 1 1,1-2-1,13 4 0,-2-1 45,1-2 1,1-1-1,44 1 0,-1-6 81,0-3 0,100-20-1,128-56 150,19-48-4181,-292 118 1413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8.4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43 3968,'-12'1'1232,"14"1"-575,1-2-615,-1 0-1,0 0 0,0 0 1,0 0-1,1 0 1,-1-1-1,0 1 1,0-1-1,4 0 1,4-2 234,1 1 1,0 1 0,-1 0-1,1 0 1,0 1 0,0 0-1,16 3 1,9 3 280,46 14 1,-53-12-445,0-1 1,60 5 0,138-10 393,-125-3-315,304-16 584,-158 3-395,-132 8-90,131-24-1,-237 29-352,42-9 97,88-3 0,-124 12-316,-1 1 1,0 1-1,0 1 1,0 0-1,-1 1 1,1 0 0,-1 1-1,1 1 1,-1 0-1,23 13 1,-7 0-2941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9.14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0 209 4480,'32'8'2464,"-29"-8"-2408,1-1 0,-1 1 1,0-1-1,0 0 0,1 0 1,-1 0-1,0 0 0,0 0 1,0-1-1,0 1 0,-1-1 1,1 0-1,4-4 0,3-3 438,18-21 1,-17 17-288,7-6-17,0 0 0,2 1 0,30-22 0,-40 33-143,-1 2 0,1-1 1,0 1-1,0 1 0,0-1 0,1 2 1,-1 0-1,1 0 0,0 1 0,21-2 1,-14 3-54,1 1 1,0 0 0,36 6-1,-49-5 11,0 1-1,0 0 1,-1 0-1,1 0 0,-1 0 1,1 1-1,-1 0 0,0 0 1,0 0-1,0 1 1,-1 0-1,1 0 0,-1 0 1,0 0-1,0 1 1,6 9-1,-2 0 139,0 1-1,-2-1 1,0 2-1,0-1 1,-1 0-1,3 24 1,8 99 392,-12-83-527,-1-19 15,2 0-1,1 0 0,15 47 0,-17-72 6,0 1-1,1-1 0,0 0 0,1 0 0,0 0 0,1-1 1,0 0-1,0-1 0,1 1 0,1-1 0,-1-1 0,1 1 0,18 11 1,-22-17-8,0-1 0,0 1 0,1-1 0,-1-1 1,0 1-1,0-1 0,1 0 0,-1 0 0,1 0 0,-1-1 1,1 0-1,-1 0 0,1-1 0,9-1 0,2-2 18,0 0 0,-1-1-1,22-10 1,-12 4-288,1-2 0,-2-1-1,48-34 1,-60 37-93,0 0 1,0-1-1,-1 0 0,0-1 1,-1-1-1,-1 1 0,0-2 0,8-15 1,9-32-618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9.6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11 696 4160,'-10'5'1536,"10"0"-1216,15-10-64,-5 0-480,6-9 64,4-8 416,9-14-128,7-14 800,5-13-512,16 0 864,13-6-704,17 6 832,14-4-800,2 4-96,-7-1-320,-4 1-352,-6 5 96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1.1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2144,'10'14'800,"-5"-6"-608,0 6-64,-5-4-1824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1.6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31 158 3712,'-1'0'77,"-1"0"1,1 1 0,-1-1-1,1 0 1,-1 1-1,1-1 1,0 1-1,-1-1 1,1 1-1,0 0 1,-1-1-1,1 1 1,0 0-1,0 0 1,0 0 0,0 0-1,0 0 1,0 0-1,-2 2 1,2 1-13,0-1-1,1 0 1,-1 0 0,1 1 0,-1-1 0,1 0-1,0 7 1,12-21 74,5-11 558,1 1-1,39-36 1,-28 30-275,-21 19-367,1 0 1,0 0 0,1 1-1,0 0 1,0 1-1,12-6 1,-17 10-60,-1 0 0,1 1 0,0-1-1,0 1 1,0 0 0,0 0 0,0 0 0,0 1 0,0 0 0,0 0-1,0 0 1,0 1 0,0-1 0,0 1 0,0 0 0,0 1 0,7 2-1,-5-1 26,1 1-1,-1 0 0,0 0 1,0 1-1,0 0 0,11 11 1,-15-14-3,-1 1 1,1 0 0,-1 0-1,0 0 1,-1 0-1,1 0 1,0 1 0,-1-1-1,0 0 1,1 1-1,-1-1 1,-1 1 0,1 0-1,0-1 1,-1 1 0,0-1-1,0 1 1,0 5-1,-3 9 8,-1-1 0,-1 1 0,-10 24-1,-4 17 32,-61 300 716,60-263-575,16-78-132,-16 93 337,19-96-320,0 0 1,0 0 0,1 0-1,1 0 1,4 19 0,0-19 25,-5-15-101,1 0-1,-1 0 1,0 1 0,0-1 0,0 0 0,1 0 0,-1 0 0,0 1-1,0-1 1,1 0 0,-1 0 0,0 0 0,0 0 0,1 1-1,-1-1 1,0 0 0,1 0 0,-1 0 0,0 0 0,1 0-1,-1 0 1,0 0 0,0 0 0,1 0 0,0 0 0,0-1 8,1 0 1,-1 0-1,0 1 1,1-1-1,-1-1 1,0 1-1,0 0 1,1 0-1,-1 0 1,0-1-1,0 1 1,0 0-1,0-3 1,41-70-281,-31 50-585,26-38-1,-20 39-25,-2 4-1199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2.20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1 851 3136,'60'-62'1637,"-26"28"-1234,1 1 0,2 2 0,51-33 1,28-24 250,-64 42-441,61-71 0,34-60-996,-122 147 382,4-4-1796,58-53 0,-35 39 949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2.6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41 4896,'-14'-22'1824,"19"17"-1440,9-4-96,-9 4 64,10 5-256,6 0-160,10 0 0,0 10 32,4-1 32,-4-1-160,-7 3 96,-8-11-672,-6 0 416,-5-5-928,-5-4 704,-10-1-2016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3.0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5 4320,'-15'4'1600,"20"-8"-1248,10-1-96,-4 5 224,9 0-320,11 5-64,5-1-64,0 9-2944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5.12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225 79 2720,'0'-14'1189,"-1"12"-1089,1 0 0,0 0-1,0 0 1,0 1 0,0-1 0,0 0 0,0 0 0,0 0 0,1 0 0,-1 0 0,1 0 0,0 0-1,-1 0 1,1 1 0,0-1 0,0 0 0,0 0 0,0 1 0,0-1 0,1 1 0,1-3-1,0 1-63,-1 1 0,1 0 0,0 0 0,-1 0 0,1 0 0,0 0-1,0 0 1,0 1 0,4-2 0,-6 3-20,0-1 0,0 1 0,0 0 0,0 0 0,1 0 0,-1 0 0,0 0 0,0 0 0,0 0 0,0 0 0,1 0-1,-1 1 1,0-1 0,0 0 0,0 1 0,0-1 0,0 1 0,0-1 0,0 1 0,0 0 0,0-1 0,0 1 0,0 0 0,0 0 0,0 0 0,-1-1 0,1 1 0,0 0 0,-1 0 0,2 2 0,1 3 65,0 0 0,0 0 0,-1 0 0,0 0 0,0 1 0,-1-1 0,1 1 0,-1 9 0,1 4 467,-3 31-1,0-39-442,-1 1 0,0 0 0,0-1 0,-1 0 0,-1 1 1,0-1-1,-1-1 0,-9 19 0,8-20-36,0-2 0,0 1 0,-1-1 1,0 0-1,0 0 0,-1 0 0,0-1 0,-1-1 0,1 1 0,-15 7 0,12-8-28,-1-1-1,0 1 0,0-2 0,0 0 0,-19 4 1,25-7-46,0 0 0,-1 0 1,1-1-1,0 1 0,-1-2 1,1 1-1,0-1 0,-1 0 1,1 0-1,0 0 0,0-1 1,0 0-1,-8-4 0,14 6 11,0 0-1,0 0 0,0 0 0,-1 0 1,1 0-1,0 0 0,0 0 0,-1-1 1,1 1-1,0 0 0,0 0 0,0 0 1,-1 0-1,1 0 0,0-1 0,0 1 1,0 0-1,0 0 0,0 0 0,-1-1 0,1 1 1,0 0-1,0 0 0,0-1 0,0 1 1,0 0-1,0 0 0,0 0 0,0-1 1,0 1-1,0 0 0,0 0 0,0-1 1,0 1-1,0 0 0,0 0 0,0-1 1,9-5 158,15 0 54,-17 5-220,1 1 0,-1 0 0,0 0 0,0 1 0,11 2 0,40 11-49,-31-6 130,-18-6 68,0 1 1,1-2-1,0 1 1,-1-1-1,1-1 1,0 1 0,-1-2-1,1 1 1,0-1-1,-1-1 1,17-4-1,-9-1 29,0 0 0,26-16 1,-17 9-236,-25 14-30,0 0 0,0 0 0,1 0 0,-1 0 0,0 0 0,0 0 0,0 0 0,0 0 0,1 0 0,-1 0 0,0 1 0,0-1 0,0 0 1,0 1-1,0-1 0,0 1 0,0-1 0,0 1 0,0-1 0,0 1 0,0 0 0,0 0 0,0-1 0,0 1 0,-1 0 0,2 1 0,7 6-1669,7 3 222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5.8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80 1 4384,'-2'1'82,"1"0"1,0 0-1,-1 0 1,1 0-1,-1 0 0,1 0 1,0 0-1,0 1 1,0-1-1,0 0 1,0 1-1,0-1 0,0 1 1,-1 1-1,-9 28 791,6-16-710,-6 22 379,2-1 1,-9 62 0,17-87-502,-2 11 151,0 34 0,21-59 549,-13 2-684,0 0-1,1 1 0,-1 0 0,0 0 1,1 0-1,-1 1 0,11 2 0,37 14 119,-23-6-69,1-2-13,-2 0-40,-1 0 0,1 2-1,38 21 1,-65-31-31,-1 0 0,0-1 0,1 1 0,-1 0 0,0 0-1,0 0 1,1 0 0,-1 0 0,0 0 0,0 1 0,0-1 0,0 0 0,-1 0 0,1 1 0,0-1 0,-1 1-1,1-1 1,0 0 0,-1 1 0,0-1 0,1 1 0,-1-1 0,0 1 0,0-1 0,0 1 0,0 0 0,0 2-1,-1-1 52,0 1 0,0-1 0,-1 0 0,1 0 0,-1 0 0,0 0 0,1 0-1,-1 0 1,-1 0 0,1 0 0,-3 2 0,-6 5 150,0-1-1,0 0 1,-1-1-1,1 0 1,-2-1-1,1 0 1,-16 6-1,5-4-444,-1-2 0,1 0-1,-34 5 1,55-12 164,-3 1-353,1 0 0,0 0 0,-1-1 1,1 0-1,-1 1 0,1-2 1,-1 1-1,1 0 0,-1-1 0,-5-1 1,10 1 254,0 1 0,-1 0 1,1 0-1,-1 0 0,1-1 0,-1 1 1,1 0-1,-1-1 0,1 1 0,0 0 1,-1-1-1,1 1 0,0 0 1,-1-1-1,1 1 0,0-1 0,0 1 1,-1 0-1,1-1 0,0 1 0,0-1 1,0 1-1,-1-1 0,1 1 1,0-1-1,0 1 0,0-1 0,0 1 1,0-1-1,0 1 0,0-1 0,0 1 1,0-1-1,0 1 0,1-1 1,-1 1-1,0-1 0,0 1 0,1-1 1,2-12-1296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6.22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20 7232,'-6'-2'3443,"15"2"-3156,9 0-428,0-2 153,0 1 0,1 0 1,-1 2-1,1 0 0,-1 1 0,26 5 0,-22-4 126,1-1 1,0-1-1,24-2 0,70-11-151,-99 10-207,54-9-2681,-38 6 1392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6.8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25 7232,'-16'-8'3510,"21"7"-3234,7 0-398,92-2 468,58 1 1276,-92 7-1491,-5 0 22,98-5 0,-105-10-89,-43 7-1492,0 0 1,25-1-1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7.2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391 6 5888,'-15'3'2042,"28"-9"-954,-11 6-1074,-1-1 0,1 1 0,0-1 0,-1 1-1,1 0 1,0 0 0,-1 0 0,1 0 0,0 0 0,0 0-1,-1 1 1,1-1 0,0 0 0,-1 1 0,1 0-1,2 1 1,-1-1 27,0 1 0,0 0-1,0 0 1,-1 1 0,1-1-1,-1 0 1,0 1 0,3 3-1,0 1 34,0 2 0,0-1 0,-1 1 1,0-1-1,3 11 0,-2-6 56,-2-1 1,0 1 0,0 0 0,-1 0 0,-1 0-1,1 14 1,-3-22 2,1 0 0,0 0 0,-1 0 0,0 0-1,-1 0 1,1 0 0,-1 0 0,0 0 0,0 0 0,0-1 0,0 1-1,-1-1 1,0 0 0,0 0 0,0 0 0,-1 0 0,1 0 0,-8 5 0,3-3 22,-2 1 0,1-2 1,-1 1-1,0-1 0,0-1 1,-1 1-1,1-2 0,-1 0 1,0 0-1,0-1 0,0 0 1,0-1-1,0 0 0,0 0 1,-19-3-1,-204-32-2123,204 29 843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0.42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0 377 4480,'21'1'2323,"3"0"-2341,37-3 1,-40-1 236,0-1 0,0 0 0,34-14-1,-43 13-122,0 0 0,0-1 0,0-1 0,-1 0 0,0-1 0,-1 0 0,11-10-1,49-55 628,-61 62-662,-1 0 0,0 0-1,-1 0 1,0-1 0,7-16 0,-12 24-26,-1-1-1,0 0 0,1 1 1,-1-1-1,-1 0 1,1 0-1,-1 1 0,0-1 1,0 0-1,0 0 0,0 0 1,-1 0-1,0 1 1,-2-8-1,2 9-2,-1 0 1,1 0-1,-1 0 0,0 0 0,1 1 1,-1-1-1,0 1 0,0-1 1,-1 1-1,1 0 0,0 0 1,-1 0-1,0 0 0,1 0 1,-1 0-1,0 1 0,0-1 0,0 1 1,0 0-1,0 0 0,0 0 1,-6-1-1,3 2-24,1 0 0,-1-1-1,0 2 1,0-1 0,0 1-1,0 0 1,1 0 0,-1 0 0,0 1-1,1 0 1,-1 0 0,1 1 0,0-1-1,-1 1 1,1 0 0,-8 7 0,3-2-35,1 0-1,0 1 1,0 0 0,1 0 0,1 1 0,-1 0 0,-6 12 0,8-10 24,0 0 0,1 0 0,0 0 0,1 1-1,0-1 1,1 1 0,1 0 0,0 0 0,0 1 0,1 19 0,2-26 16,-1 0 0,1-1 0,0 1 0,0 0 0,1-1 1,0 1-1,0-1 0,0 1 0,1-1 0,0 0 0,1 0 0,-1 0 0,1-1 0,0 1 0,0-1 0,1 0 0,-1 0 0,1 0 0,1-1 0,-1 1 0,0-1 0,10 5 0,-2-3 2,1 0-1,0-1 0,-1 0 0,2-1 1,-1-1-1,0 0 0,28 1 1,-29-3 41,0-1 1,0-1 0,1 0-1,-1 0 1,0-1-1,0-1 1,0-1 0,24-9-1,-28 8-45,1 0 0,-1-2 0,0 1 0,0-1 0,-1 0 0,0-1 0,0 0 0,-1 0 0,0 0 0,0-1 0,6-13 0,1-2-186,-1-1 1,-2 0 0,12-35 0,-16 27 542,6-40 0,-15 107-411,1 0 0,2 0 0,6 46 1,26 100 299,-27-154-210,-6-25-37,0 0-1,0 0 0,0 0 0,1 0 0,-1 0 1,0 0-1,1 0 0,-1 0 0,1 0 0,-1 0 1,1 0-1,0 0 0,0 0-6,-1-1 0,0 0 0,0 0 0,0 0 0,1 0 0,-1 0 0,0 0 0,0 0 0,0 0 0,1 0 0,-1 0 0,0 0 0,0 0 0,0 0 0,1 0 0,-1 0 0,0 0 0,0 0 0,1 0-1,-1 0 1,0 0 0,0 0 0,0 0 0,1 0 0,-1 0 0,0-1 0,0 1 0,0 0 0,0 0 0,1 0 0,-1 0 0,0 0 0,0-1 0,3-2 21,-1 0 1,0 0-1,0 0 0,3-7 0,-2 3-14,90-159 44,-88 157-81,0 1 0,0 0 0,1 0-1,13-14 1,-18 21 21,1-1 0,-1 1 0,1 0-1,0-1 1,-1 1 0,1 0 0,0 0-1,0 0 1,0 1 0,0-1 0,0 0-1,0 1 1,2-1 0,-3 1 0,1 0 0,-1 0 0,0 0 0,1 1 1,-1-1-1,0 0 0,1 1 0,-1-1 0,0 1 0,0-1 0,1 1 1,-1 0-1,0-1 0,0 1 0,0 0 0,0 0 0,0 0 1,0 0-1,0 0 0,0 0 0,0 0 0,0 2 0,4 4 18,0 1-1,-1 0 0,0 0 0,-1 0 0,0 1 1,3 10-1,9 57 343,-11-51-269,-3-13-4,4 11 46,-5-23-124,0 0-1,0 0 1,0 0 0,1 0 0,-1 0 0,0 1 0,0-1 0,1 0 0,-1 0-1,0 0 1,0 0 0,1 0 0,-1 0 0,0 0 0,0 0 0,1 0 0,-1 0 0,0 0-1,0 0 1,0 0 0,1 0 0,-1 0 0,0 0 0,0-1 0,1 1 0,-1 0 0,0 0-1,0 0 1,0 0 0,1 0 0,-1-1 0,0 1 0,0 0 0,0 0 0,1 0 0,-1 0-1,0-1 1,0 1 0,0 0 0,0 0 0,0 0 0,0-1 0,0 1 0,1 0 0,-1-1-1,10-13 101,-9 12-66,26-41-51,-19 28-10,1 1 0,0 0 0,1 0 0,23-24 0,-32 37 28,1 0-1,-1 0 1,0 0 0,0 0-1,1 0 1,-1 0-1,1 1 1,-1-1-1,1 0 1,-1 1 0,1-1-1,-1 1 1,1-1-1,-1 1 1,1 0-1,0 0 1,-1-1 0,1 1-1,0 0 1,-1 1-1,1-1 1,-1 0-1,1 0 1,0 1-1,-1-1 1,1 1 0,-1-1-1,1 1 1,-1 0-1,1-1 1,-1 1-1,0 0 1,1 0 0,-1 0-1,2 3 1,4 3 28,-1 0 1,0 1-1,0 0 0,9 17 1,-6-11-41,-6-8-4,43 61 139,-40-58-217,1-1 1,0-1 0,1 0-1,0 0 1,15 11 0,-21-17 8,-1-1 0,1 1 0,-1 0-1,1-1 1,0 1 0,-1-1 0,1 1 0,0-1 0,-1 0 0,1 0 0,0 1 0,-1-1 0,1-1 0,0 1 0,-1 0 0,1 0 0,0 0 0,-1-1 0,1 1 0,0-1 0,-1 0 0,1 1 0,-1-1 0,1 0 0,-1 0 0,1 0 0,-1 0 0,0 0 0,1 0 0,-1 0 0,0-1-1,2-1 1,2-4-123,1 0 0,-1 0 0,-1 0 0,1-1 0,3-8 0,44-129 565,-39 103 515,-12 40-806,-1 0-1,1 0 0,0 0 0,0 0 1,0 0-1,0 0 0,0 0 0,1 0 0,-1 1 1,0-1-1,1 0 0,1-1 0,-2 3-44,0 0 0,-1-1 0,1 1 0,0 0 0,-1 0 1,1-1-1,0 1 0,0 0 0,-1 0 0,1 0 0,0 0 0,0 0 0,-1 0 0,1 0 0,0 0 0,0 1 0,-1-1 0,1 0 0,0 0 0,-1 0 0,1 1 0,0-1 0,-1 0 0,1 1 0,0-1 0,-1 1 0,1-1 0,-1 1 0,1-1 0,0 1 0,-1-1 0,0 1 0,1-1 0,-1 1 0,1 0 0,-1-1 0,1 2 0,59 93-295,-29-44-1700,-17-28-51,-2-3 629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0.8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34 26 7872,'-14'-23'2944,"11"20"-2304,-3 6-160,0 5-704,3 9 32,1 11-1024,2 5 640,2 0-2880,1-2 1920,-3-6-1248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1.2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30 254 6144,'-28'-50'3152,"26"51"-3386,2 6 186,2 9 116,49 173 300,9 69-2960,-57-242 502</inkml:trace>
  <inkml:trace contextRef="#ctx0" brushRef="#br0" timeOffset="1">232 26 5216,'-1'-8'608,"0"7"-473,1-1-1,0 1 0,-1 0 0,1-1 0,0 1 0,-1 0 0,0-1 0,1 1 0,-1 0 0,0 0 1,0 0-1,-1-2 0,2 54 1572,3-3-1563,1 0 0,2-1-1,15 53 1,66 207-15,-79-281-690,-1 1 1,4 34-1,-10-35-206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1.95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42 238 5728,'-10'1'780,"7"-1"-584,0 0 0,1 1 0,-1-1-1,0 1 1,1-1 0,-1 1-1,1 0 1,-1 0 0,1 0-1,-3 1 1,17 5 135,10-2-270,0-2 0,0 0 0,0-1-1,1-1 1,21-3 0,-6 2-16,145-9 74,-144 4-16,0-1-1,61-20 1,-87 22-117,8-2 74,-1-1 0,-1 0 0,29-17 0,-43 22-29,-1-1 0,0 1 0,0-1 0,0 0 1,0-1-1,0 1 0,-1-1 0,0 0 0,1 1 0,-1-1 1,-1-1-1,1 1 0,-1 0 0,1-1 0,-1 1 0,0-1 0,-1 0 1,1 0-1,-1 0 0,1-7 0,-2 9 2,-1-1 1,1 0-1,-1 1 0,0-1 1,0 1-1,0-1 0,0 1 1,-1 0-1,1-1 0,-1 1 1,0 0-1,0 0 0,0 0 1,0 0-1,-1 0 0,1 1 1,-1-1-1,0 1 0,1-1 0,-1 1 1,-5-3-1,6 4-2,0-1-1,0 1 1,0 0-1,-1-1 1,1 1-1,-1 0 1,1 0-1,-1 1 1,1-1 0,-1 0-1,1 1 1,-1 0-1,1-1 1,-1 1-1,0 0 1,1 0-1,-1 1 1,1-1-1,-1 0 1,0 1 0,1 0-1,-1-1 1,1 1-1,0 0 1,-1 0-1,1 1 1,0-1-1,-1 0 1,1 1-1,-3 3 1,-1 1 69,1 1 1,0 0-1,0 0 0,1 1 1,0-1-1,1 1 0,-5 12 1,4-7-34,0 1 0,1-1 1,-2 26-1,4-30-77,1 0 1,1 0-1,0 1 0,0-1 1,1 0-1,0-1 1,0 1-1,1 0 0,0-1 1,1 1-1,0-1 1,0 0-1,10 14 0,-11-18-13,0 0 0,1 0-1,-1 0 1,1 0-1,0 0 1,0-1-1,0 0 1,1 0 0,-1 0-1,1 0 1,0-1-1,0 0 1,-1 0 0,2 0-1,-1 0 1,0-1-1,0 0 1,0 0-1,1 0 1,-1-1 0,0 0-1,1 0 1,-1 0-1,8-1 1,11-6-67,0 0 0,-1-1 0,0-1-1,43-24 1,-29 14 8,-34 17 91,1 0 0,0 1 0,0-1 1,-1 1-1,1 0 0,0 0 1,0 0-1,1 0 0,-1 0 0,0 1 1,0 0-1,0 0 0,0 0 0,0 1 1,0-1-1,0 1 0,1 0 1,-2 0-1,1 0 0,0 1 0,0 0 1,4 2-1,5 2 47,0 0 1,0-1-1,0-1 0,1 0 1,0 0-1,0-2 1,-1 1-1,1-2 0,1 0 1,-1-1-1,0 0 1,0-1-1,21-4 0,-31 4-31,1 0-1,-1 0 0,0-1 1,1 1-1,-1-1 0,0 0 0,0 0 1,0-1-1,-1 1 0,1-1 1,-1 0-1,1 0 0,-1 0 1,0 0-1,0 0 0,0-1 1,0 0-1,-1 1 0,0-1 0,3-6 1,-2 4 2,-1 0-1,0-1 1,-1 1 0,1-1 0,-1 0-1,-1 1 1,1-1 0,-1 0 0,0 1-1,-1-1 1,1 0 0,-1 1 0,-3-8 0,2 6-17,-1 0 0,0 0 1,-1 1-1,0-1 0,0 1 1,0 0-1,-1 0 0,0 1 1,0-1-1,-1 1 0,0 0 1,0 0-1,-1 1 0,1 0 1,-12-7-1,13 9-56,0 0 1,1 1-1,-1 0 0,0 0 0,0 0 1,-1 0-1,1 1 0,0 0 0,0 0 1,-1 0-1,1 1 0,0-1 0,-1 1 1,1 1-1,-1-1 0,1 1 0,0 0 1,0 0-1,-1 0 0,1 1 0,0 0 1,0 0-1,0 0 0,1 1 0,-6 3 1,0 1-174,1 2 0,0-1 0,0 1 0,-13 17 0,-24 44-1790,42-65 1401,0 1 0,1 1 0,0-1 0,0 0 0,-3 11 0,7-5-2768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2.3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21 5632,'11'-20'2112,"-8"23"-1664,-3 5-96,0 1 352,0 7-448,0 7 608,3 2-480,0 2 288,0 7-384,3 1 256,1 14-288,5 11 0,0 6-160,-4-2-128,-2-4 0,-3 2-2848,-6 1 1536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4.0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4 667 5472,'-3'-2'1163,"3"2"-1074,0-1 1,0 1-1,0 0 0,0 0 1,0-1-1,0 1 1,0 0-1,0 0 1,0-1-1,0 1 1,0 0-1,0 0 0,0 0 1,0-1-1,0 1 1,0 0-1,0 0 1,0-1-1,0 1 1,0 0-1,0 0 0,0-1 1,4-13-424,-3 7 461,10-56 362,3 2 1,3 0-1,41-103 0,-40 126-340,18-43-303,-33 76 101,-3 4 56,0 1-1,0 0 1,0 0 0,0 0 0,0-1-1,1 1 1,-1 0 0,0 0-1,0 0 1,0 0 0,0 0 0,1-1-1,-1 1 1,0 0 0,0 0-1,0 0 1,0 0 0,1 0 0,-1 0-1,0 0 1,0 0 0,1 0-1,-1 0 1,0 0 0,0 0 0,0 0-1,1 0 1,-1 0 0,0 0-1,0 0 1,0 0 0,1 0 0,-1 0-1,0 0 1,0 0 0,0 0-1,1 0 1,-1 1 0,0-1 0,0 0-1,0 0 1,0 0 0,1 0 0,-1 0-1,0 1 1,0-1 0,1 0 98,10-11-442,-6 4 361,-1-1 0,0 0 0,0 0 0,-1-1 0,3-12 0,3-6-194,-8 24 153,0-1 0,1 1-1,-1-1 1,1 1 0,0 0-1,0 0 1,0 0 0,1 0-1,-1 0 1,1 0 0,5-4-1,-8 7 13,0 0 0,0-1-1,0 1 1,1 0 0,-1 0-1,0 0 1,0 0 0,0 0-1,1 0 1,-1 0 0,0 0-1,0 0 1,0 0 0,1 1-1,-1-1 1,0 0 0,0 0-1,0 0 1,1 0 0,-1 0-1,0 0 1,0 0 0,0 0 0,0 0-1,0 1 1,1-1 0,-1 0-1,0 0 1,0 0 0,0 0-1,0 1 1,0-1 0,0 0-1,1 0 1,-1 0 0,0 0-1,0 1 1,0-1 0,0 0-1,0 0 1,0 0 0,0 1-1,0-1 1,0 0 0,0 0-1,0 0 1,0 1 0,0-1-1,0 0 1,0 0 0,-2 3 28,-2-10-112,-3-15 152,7 22-59,0 0 0,0 0 0,0 0 0,0-1 0,0 1 0,-1 0 0,1 0 0,0 0 1,0 0-1,0 0 0,0 0 0,-1 0 0,1 0 0,0 0 0,0 0 0,0 0 0,0 0 0,-1 0 1,1 0-1,0 0 0,0 0 0,0 0 0,0 0 0,-1 0 0,1 0 0,0 0 0,0 0 0,0 0 0,0 0 1,-1 0-1,1 0 0,0 0 0,0 0 0,0 1 0,0-1 0,0 0 0,-1 0 0,1 0 0,0 0 1,0 0-1,0 1 0,-5 3-20,2 0 13,1 0 1,-1-1 0,1 1 0,0 0 0,0 0-1,0 0 1,0 1 0,1-1 0,-2 6-1,-5 42 68,7-47-70,-5 59 185,4 0 0,2 0 0,14 112 0,-12-161-93,1 0 0,0 0 0,1 0 0,1-1 0,8 17 0,-12-27-20,1 0 0,1-1 0,-1 1 0,0-1 0,1 0 0,0 0 0,0 0 0,0 0 0,0 0 0,5 3 0,-6-5-8,0 0-1,1 1 1,-1-1 0,1-1 0,-1 1-1,1 0 1,-1-1 0,1 1-1,0-1 1,-1 0 0,1 0 0,0 0-1,-1 0 1,1 0 0,-1 0 0,1-1-1,4-1 1,-3 1-14,0-1 1,-1 0-1,1 0 0,-1 0 1,1-1-1,-1 1 0,0-1 1,0 1-1,0-1 1,0 0-1,-1 0 0,1-1 1,-1 1-1,0 0 0,0-1 1,0 0-1,0 1 0,1-7 1,3-4 49,-1-1 1,-1 0-1,3-22 1,-6 27-29,0-1-1,-1 1 1,0 0 0,0 0-1,-1 0 1,0-1-1,-1 1 1,-3-10 0,4 16-113,0 0-1,-1 1 1,1-1 0,-1 0 0,0 0-1,1 1 1,-2-1 0,1 1 0,0 0-1,-1 0 1,0 0 0,1 0-1,-1 0 1,-1 0 0,1 1 0,0-1-1,0 1 1,-1 0 0,1 0 0,-1 0-1,0 1 1,-7-3 0,8 3-5,1 1 1,-1-1-1,0 1 0,0 0 1,0 0-1,1 0 0,-1 0 1,0 1-1,0-1 0,1 1 1,-1-1-1,0 1 0,0 0 1,1 0-1,-1 0 0,-4 3 1,4-1-13,-1 0 0,1 0 1,-1 0-1,1 0 0,0 1 0,0 0 1,0-1-1,1 1 0,-4 6 0,0 3-132,1 0-1,0 0 0,0 1 1,2 0-1,-4 18 0,2 18-1181,6-3 416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4.9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40 3392,'-6'1'297,"5"-1"-217,1 0 1,0 0 0,0 1 0,0-1 0,-1 0 0,1 0 0,0 0 0,0 0 0,-1 0 0,1 0 0,0 0-1,0 0 1,0 0 0,-1 0 0,1 0 0,0 0 0,-4-2 1456,4 1-1456,0 1 0,0 0 0,0 0 0,0 0 0,0-1 0,0 1 0,0 0-1,0 0 1,0 0 0,0-1 0,0 1 0,-1 0 0,1 0 0,1-1 0,-1 1 0,0 0 0,0 0 0,0-1-1,0 1-49,0 0-1,1 0 1,-1 0-1,0-1 0,1 1 1,-1 0-1,0 0 0,1 0 1,-1 0-1,0 0 0,1 0 1,-1 0-1,1 0 1,-1 0-1,0 0 0,1 0 1,-1 0-1,0 0 0,1 0 1,-1 1-1,0-1 1,1 0-1,-1 0 0,0 0 1,1 0-1,-1 1 0,0-1 1,0 0-1,1 0 0,-1 0 1,0 1-1,0-1 1,1 0-1,-1 1 0,0-1 1,6 14 98,0 0 0,-1 0 0,0 0 0,3 26 1,-4-20 13,12 33 1,-13-44-127,1 0 0,1 0 1,0 0-1,0-1 0,0 1 0,1-1 1,13 13-1,-17-19-14,0 0 0,-1-1 1,1 1-1,0-1 0,0 1 0,0-1 1,0 0-1,1 0 0,-1 0 0,0 0 1,0 0-1,1 0 0,-1-1 0,0 1 1,1-1-1,-1 0 0,1 0 0,-1 1 1,1-2-1,-1 1 0,0 0 0,1 0 1,-1-1-1,1 1 0,-1-1 0,0 0 1,0 0-1,1 0 0,-1 0 0,0 0 1,0 0-1,0 0 0,0-1 0,0 1 1,0-1-1,0 0 0,1-2 0,9-8-72,-1 0 0,-1-1-1,0 0 1,-1-1-1,-1 0 1,9-19-1,33-94 541,-46 117-322,0-6 247,4-7 290,-2 55 232,2 25-945,3-1 0,33 102 1,-8-47-81,26 141 0,-58-229 411,3 38 0,-7-54-202,0 0-1,0 0 1,-1-1 0,0 1 0,0 0 0,0 0 0,-1-1 0,0 1 0,-1-1-1,-3 8 1,5-11-46,-1-1-1,0 0 0,0 0 0,0 0 1,0 0-1,0 0 0,0 0 0,0 0 1,-1 0-1,1-1 0,-1 0 0,1 1 1,-1-1-1,0 0 0,1 0 1,-1 0-1,0 0 0,0-1 0,0 1 1,1-1-1,-1 0 0,-5 0 0,-5 0 37,0-2-1,0 1 0,-21-7 0,23 6-105,0 0-121,-1-1 1,0-1 0,0 0 0,1 0 0,-14-8-1,23 11 5,-1-1-1,1 1 0,0-1 1,0 1-1,-1-1 0,1 0 1,1 0-1,-1 0 0,0 0 1,0 0-1,1-1 0,-1 1 1,1 0-1,0-1 0,-1 1 1,1-1-1,1 0 0,-1 1 1,0-1-1,0 0 0,1 1 1,0-1-1,-1 0 0,1 0 1,0 1-1,1-1 0,-1 0 1,0 0-1,2-4 0,13-36-1927,10-13-2582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6.1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3 100 3648,'-2'-14'421,"1"1"1,1-1-1,1 0 0,0 0 0,3-15 1,-4 29-414,0 0 0,0 0 0,0 1 0,0-1 0,0 0 0,0 0 0,1 0 1,-1 0-1,0 0 0,0 0 0,0 1 0,0-1 0,0 0 0,0 0 0,1 0 0,-1 0 0,0 0 1,0 0-1,0 0 0,0 0 0,0 0 0,1 0 0,-1 0 0,0 1 0,0-1 0,0 0 0,0 0 0,1 0 1,-1 0-1,0 0 0,0 0 0,0-1 0,0 1 0,1 0 0,-1 0 0,0 0 0,0 0 0,0 0 0,0 0 1,0 0-1,1 0 0,-1 0 0,0 0 0,0 0 0,0 0 0,0-1 0,0 1 0,0 0 0,1 0 1,-1 0-1,0 0 0,0 0 0,0-1 0,0 1 0,0 0 0,0 0 0,0 0 0,0 0 0,0 0 0,0-1 1,0 1-1,0 0 0,0 0 0,0 0 0,0 0 0,0-1 0,7 14 271,15 77 190,-11-43-287,-9-37-108,1 3-3,1 1 0,0-1 0,0 0 1,1 0-1,9 14 0,-14-26-82,1 0-1,-1 0 1,1 0 0,0 0-1,0 0 1,0 0 0,-1 0-1,1 0 1,0-1 0,0 1 0,0 0-1,0-1 1,0 1 0,0-1-1,0 1 1,0-1 0,1 1-1,-1-1 1,0 0 0,0 0-1,0 1 1,0-1 0,1 0-1,-1 0 1,0 0 0,0 0-1,0-1 1,0 1 0,3-1-1,1 0-150,1-2 1,-1 1-1,0-1 0,10-6 0,-4 3 79,3-2 142,0 1 0,0 0 0,1 1 0,0 1 0,0 0 0,0 1 0,17-2 0,-27 5 6,1 0 1,0 1-1,-1 0 0,1 0 1,0 0-1,-1 1 0,1 0 0,0 0 1,-1 1-1,1-1 0,-1 1 0,0 0 1,1 0-1,-1 1 0,0 0 1,-1 0-1,1 0 0,0 0 0,-1 1 1,0 0-1,1 0 0,6 8 0,-4-1 51,0 0 0,-1 1 0,0 0 0,-1 0 0,0 0 0,-1 0 0,0 1-1,-1 0 1,0-1 0,1 19 0,-4-28-38,0 0-1,0 0 1,0 0 0,0 0-1,-1 0 1,1 0-1,-1 0 1,0 0 0,1 0-1,-1 0 1,-1-1 0,1 1-1,0 0 1,-1 0 0,1-1-1,-1 1 1,0-1-1,0 0 1,0 1 0,0-1-1,0 0 1,-4 3 0,0-2 42,1 0-1,-1 0 1,0-1 0,1 1 0,-1-2 0,0 1 0,-1 0-1,1-1 1,0 0 0,-7 0 0,-66 4-634,-77 7-3100,133-9 1001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6.5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15 121 7552,'-15'-1'2816,"18"-2"-2208,3-2-160,2 0-1088,4-6 256,8-1-320,8-6 384,12-2 320,6-1 32,0 6-64,-1 7 0,-5 6-608,-5 4 352,-7 9-2080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6.9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 3 9312,'-12'-3'3424,"7"6"-2656,2 2-192,3 0-1952,3 0 640,0 2-1248,-3 1 1120,2-2-544,-4-1 832,2-1-1120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7.4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 44 5632,'0'-1'103,"-1"1"0,1-1 1,-1 0-1,1 1 0,0-1 1,-1 0-1,1 0 0,-1 1 1,1-1-1,0 0 0,0 0 1,0 1-1,-1-1 0,1 0 0,0 0 1,0 0-1,0 1 0,0-1 1,0 0-1,0 0 0,1 0 1,-1 1-1,0-1 0,0 0 1,1-1-1,0-1-211,0 0 0,1 0 0,0 0-1,-1 0 1,4-4 0,-3 16 761,0 1-1,0 14 0,-1-13-546,0-1-1,0 1 1,1-1-1,0 0 1,6 14 0,-7-21-118,0-1 1,0 1-1,0-1 1,1 0 0,-1 1-1,1-1 1,0 0-1,-1 0 1,1 0 0,0-1-1,0 1 1,0 0-1,0-1 1,1 1 0,-1-1-1,0 0 1,1 1-1,-1-1 1,1 0 0,-1-1-1,1 1 1,-1 0-1,1-1 1,0 1 0,-1-1-1,6 0 1,18-1-205,0-2 0,35-8 0,-33 6 300,53-4 0,-60 8 35,1 1 0,0 2 1,0 0-1,-1 1 0,1 1 1,21 8-1,-35-9-15,-1 0-1,1 1 1,0-1-1,-1 2 1,0-1-1,0 1 1,0 0 0,6 6-1,-9-6-10,0-1 1,0 1-1,0 0 1,-1 0-1,0 0 0,0 1 1,0-1-1,0 1 0,-1-1 1,0 1-1,-1 0 1,3 8-1,-4-10-36,1 0 1,-1 0-1,0 0 0,0 0 1,0 0-1,0 0 1,-1 0-1,0 0 0,1 0 1,-2 0-1,1 0 0,0 0 1,-4 6-1,2-4 11,-1-1 1,0 1-1,0-1 0,0-1 1,0 1-1,-1 0 0,-10 7 1,-4 0 21,-1 0 1,0-2-1,-40 16 1,55-24-96,-22 9-18,-53 19-739,72-28 400,1 0 0,-1-1 0,0 1 0,0-2 0,0 1 0,0-1 0,0 0 0,-10-2 0,-8-4-2459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7.81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9 117 7040,'-9'-18'2624,"15"11"-2048,11-12-128,-3 10-704,15-10 64,11 4-128,8 3 192,4 4 288,-4 3-96,1 0-224,-4 5 96,1 2-704,-1 6 448,1 0-2560</inkml:trace>
  <inkml:trace contextRef="#ctx0" brushRef="#br0" timeOffset="0.2">1102 274 10976,'0'5'4064,"0"3"-3168,3 10-257,-3-9-4062,-3 7 1727,-8-1-4800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8.5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26 4992,'-2'-19'1821,"2"19"-1796,0-1 0,0 1 0,0 0 0,0 0-1,0-1 1,0 1 0,0 0 0,0-1 0,1 1-1,-1 0 1,0-1 0,0 1 0,0 0 0,0 0 0,1-1-1,-1 1 1,0 0 0,0 0 0,0 0 0,1-1 0,-1 1-1,1 0 1,-1 0-21,1 0-1,-1 0 1,1 0-1,0 0 1,-1 0-1,1 0 1,-1 0-1,1 0 1,-1 0-1,1 0 1,-1 0-1,1 1 1,-1-1-1,1 0 1,-1 0-1,1 1 0,-1-1 1,1 1-1,1 0-16,0 1 0,-1 0 0,1-1 0,-1 1-1,1 0 1,-1 0 0,0 0 0,1 0 0,-1 0-1,1 3 1,9 26 277,-8-21-41,18 67 182,-4 1 0,13 132 1,-25-152-4267,-1-47 1834,-4-15 155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9.0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1 191 6144,'0'6'458,"0"0"0,0 1 1,0-1-1,1 0 0,0 0 0,3 10 1,2 16-281,-5-18-93,2 20 381,1 0-1,2-1 1,17 59 0,-19-82-344,1 0 0,0 0 0,0 0 0,1 0 0,0-1 0,12 14 0,-13-17-90,1 0 0,1-1 0,-1 1-1,1-1 1,0-1 0,0 1 0,0-1 0,1 0-1,14 5 1,-12-6-19,-1-1-1,0 0 0,1 0 1,-1-1-1,1-1 0,0 1 1,-1-1-1,1-1 1,0 0-1,-1 0 0,1-1 1,-1 0-1,0-1 0,0 0 1,15-7-1,-10 3 38,-1 0-1,0-1 1,-1-1-1,0 0 1,0 0-1,-1-1 1,0-1-1,-1 0 1,11-15 0,-6 5 181,0 0 1,-2 0 0,-1-1 0,-1-1 0,0 0 0,8-32 0,-15 45-163,-2-1 1,0 0-1,0 0 1,-1 0-1,0 0 1,-1 0-1,0 0 1,-1 0 0,0 0-1,-1 0 1,0 0-1,0 1 1,-1-1-1,-1 1 1,0-1-1,-9-16 1,7 18-127,1 1 1,-2 0-1,1 0 0,-1 0 1,0 1-1,-1 0 0,1 0 1,-1 1-1,-1 0 0,1 0 1,-1 1-1,-15-6 0,16 7-77,0 1-1,-1 1 0,1-1 1,-1 2-1,0-1 1,1 1-1,-1 0 0,0 1 1,0 0-1,1 0 0,-1 1 1,0 0-1,1 1 1,-1 0-1,-9 3 0,-13 9-928,0 1-1,1 2 1,1 1 0,-41 32-1,17-5-3133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9.4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15 4800,'6'-12'1792,"-3"10"-832,-3 9-896,2 3 320,-4 5-192,-1 6 256,0 5-256,0 9-32,0 7-96,0 7-1728,0-8 896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9.84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46 79 8384,'-2'2'353,"1"-1"1,-1 0 0,1 0 0,-1 1-1,1-1 1,0 1 0,-1 0 0,1-1-1,-1 4 1,0-2-437,1 1 1,-1 0-1,1 0 0,0-1 0,0 1 1,0 0-1,1 6 0,-1-2-329,1-1 0,1 1-1,-1-1 1,1 0 0,1 1-1,3 10 1,-5-16 430,0-1 1,1 0-1,-1 1 1,1-1-1,0 1 1,-1-1-1,1 0 0,0 1 1,0-1-1,0 0 1,0 0-1,0 0 0,0 0 1,0 0-1,0 0 1,0 0-1,0 0 0,1 0 1,-1 0-1,3 1 1,-2-2 0,0 0 0,-1 0 0,1 0 0,0 0 0,-1 0 0,1 0-1,0 0 1,0-1 0,-1 1 0,1-1 0,0 1 0,-1-1 0,1 0 0,-1 1 0,3-2 0,4-4 8,0 0-1,0 0 0,-1-1 0,13-13 0,-16 16-16,0-1-1,-1 1 1,0-1 0,1 0-1,-1 1 1,-1-1-1,1-1 1,-1 1-1,0 0 1,0-1-1,-1 1 1,2-8 0,-3 8 28,1 1 1,-1 0 0,-1 0 0,1-1 0,-1 1-1,0 0 1,0 0 0,0 0 0,0-1 0,-1 1-1,1 1 1,-1-1 0,0 0 0,-1 0 0,1 1 0,-5-7-1,5 8-39,1 0 1,-1 1-1,0-1 0,0 0 0,0 0 0,0 1 0,0-1 0,0 1 1,0 0-1,0-1 0,-1 1 0,1 0 0,0 0 0,-1 1 0,1-1 1,-1 0-1,1 1 0,-4-1 0,3 1 7,0 1 1,-1-1-1,1 1 1,0-1-1,0 1 0,0 0 1,0 0-1,0 0 1,0 0-1,0 1 0,0-1 1,-5 5-1,4-3-6,-1 0 0,1 1 1,0 0-1,0 0 0,1 0 0,-1 0 0,1 1 0,0-1 0,0 1 1,0 0-1,1 0 0,-1 0 0,1 0 0,1 1 0,-1-1 1,-1 8-1,3-12-29,0 1 1,0-1-1,0 0 1,0 1 0,0-1-1,0 1 1,0-1-1,1 0 1,-1 1-1,0-1 1,1 0 0,-1 1-1,1-1 1,0 0-1,-1 0 1,1 0-1,0 1 1,0-1 0,-1 0-1,1 0 1,0 0-1,0 0 1,0 0-1,1-1 1,-1 1 0,0 0-1,0 0 1,0-1-1,0 1 1,1 0 0,-1-1-1,0 0 1,1 1-1,1-1 1,6 2-46,0-1 0,-1 0 0,1-1 0,14-1 0,5 1 233,-24 0-70,-1 0 0,1 1 0,0 0 0,0 0 0,-1 0 0,1 0 0,0 0 0,-1 1 0,1 0 0,-1 0 0,0 0 0,1 0 0,-1 0 0,0 1 0,4 4 0,-4-3 13,1 0-1,-2 0 1,1 1 0,-1-1-1,1 1 1,-1 0 0,0-1-1,-1 1 1,1 0 0,0 8-1,0 6-224,0 0 0,-2 0 0,0 0-1,-2 1 1,-3 20 0,0-4-2144,-1 0 673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0.5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5728,'2'20'2112,"7"-4"-1632,5 4-128,-5-3-352,3 6-64,-2 10 320,8 18-160,-1 10 896,0 3-544,0-7-64,-2-3-224,-8-9-480,-1-3 192,-3-7-960,-3-7 608,-6-11-1472,-1-9 1088,-8-11-2560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0.9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43 146 5824,'2'-18'879,"-1"10"-448,0 0 0,0 1 0,4-12-1,-3 10-147,1 1 0,0-1 0,1 1 0,-1 0 0,8-10 0,-10 16-229,0 0 1,0 0-1,0 1 1,1-1 0,-1 0-1,1 1 1,-1 0-1,1-1 1,0 1-1,-1 0 1,1 0 0,0 0-1,0 0 1,0 0-1,0 0 1,0 0-1,0 1 1,0-1 0,0 1-1,0-1 1,0 1-1,0 0 1,0 0-1,1 0 1,-1 0 0,0 0-1,0 0 1,4 2-1,-1-1-16,0 1 0,0 0 0,0 0 0,-1 0 0,1 1 0,-1-1 0,1 1 0,-1 0 0,0 1 0,0-1 0,0 1 0,-1-1 0,1 1 0,-1 0 0,5 8 0,-5-6-60,0 0-1,-1 0 0,0 0 1,0 0-1,0 0 1,0 0-1,-1 1 1,0-1-1,-1 0 1,1 1-1,-1-1 1,-2 10-1,-2 11 50,-1-1-1,-2 1 1,0-1 0,-20 43-1,25-64 14,0 0-1,-1 0 1,0 0 0,0 0-1,0-1 1,0 1-1,-1-1 1,0 0-1,-8 8 1,10-11-94,0 0 1,0 1-1,0-1 1,0 0-1,0 0 0,0 0 1,-1 0-1,1-1 1,0 1-1,-1-1 1,1 1-1,0-1 0,-1 0 1,1 0-1,-1 0 1,1 0-1,0 0 1,-1 0-1,1-1 0,0 1 1,-1-1-1,1 0 1,0 1-1,0-1 1,-3-2-1,-1 0-425,0-2 1,0 1-1,1-1 1,0 0-1,0 0 1,0 0-1,0-1 1,1 0-1,-1 0 1,-4-11-1,-4-8-2694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1.6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30 476 6304,'-3'-17'1328,"1"-27"1,6-48-2996,-1 30 1461,-2-13 1736,-13-95 1,12 162-1437,-2 1-48,-2 20 43,-1 12 5,1 0 0,1 0-1,2 0 1,0 0-1,3 27 1,-1-22-117,11 137 286,-8-140-214,1-1 0,1 0-1,1 0 1,13 30 0,-19-54-80,0 0 0,0 0 0,0 0 0,0 0 0,0 0 1,1 0-1,-1 0 0,1-1 0,-1 1 0,4 3 0,-4-5 6,0 0-1,0 1 1,0-1-1,0 0 0,-1 1 1,1-1-1,0 0 0,0 0 1,0 0-1,0 0 0,0 0 1,0 0-1,0 0 1,0 0-1,0 0 0,0-1 1,0 1-1,0 0 0,0 0 1,0-1-1,0 1 0,-1-1 1,1 1-1,0-1 1,0 1-1,0-1 0,-1 0 1,2 0-1,14-14-523,0 0 1,-1-1-1,21-29 1,8-8 449,19-20 2141,-63 73-2012,1-1 1,-1 1-1,0-1 0,1 1 0,-1 0 0,0-1 0,1 1 0,-1 0 0,1-1 0,-1 1 0,1 0 0,-1-1 0,1 1 1,-1 0-1,1 0 0,-1 0 0,1 0 0,-1 0 0,1-1 0,-1 1 0,1 0 0,-1 0 0,2 0 0,-2 1-3,1-1 0,-1 0 0,0 1-1,1-1 1,-1 0 0,1 1 0,-1-1-1,0 1 1,1-1 0,-1 0 0,0 1-1,0-1 1,1 1 0,-1-1 0,0 1 0,0-1-1,0 1 1,1-1 0,-1 1 0,2 30 417,-2-29-450,0-2 7,0 45 63,9 77-1,-9-120-127,1 0 0,-1 0 0,1 1 0,0-1 0,-1 0 0,1 0 0,0 0 0,0 0 0,0 0 0,0 0 0,1 0 0,2 3 0,-4-5 15,1 0 1,0 1-1,-1-1 0,1 0 1,0 1-1,-1-1 1,1 0-1,0 0 1,0 1-1,0-1 1,-1 0-1,1 0 0,0 0 1,0 0-1,-1 0 1,1 0-1,0-1 1,0 1-1,-1 0 1,1 0-1,0 0 0,0-1 1,-1 1-1,1 0 1,0-1-1,-1 1 1,1-1-1,0 1 1,-1 0-1,1-1 0,-1 0 1,1 1-1,0-1 1,-1 1-1,0-1 1,1 0-1,9-10-765,15-24 0,-17 23 767,18-21-1,-16 24 205,-1-1-1,1 1 0,1 1 0,0-1 0,0 2 0,24-13 0,-32 19-109,0-1 1,0 1-1,0 0 0,0 0 0,0 1 1,0-1-1,0 0 0,0 1 1,0 0-1,0 0 0,0 0 0,1 0 1,-1 0-1,0 1 0,0-1 1,0 1-1,0 0 0,0 0 0,0 0 1,0 0-1,0 1 0,-1-1 0,1 1 1,0-1-1,-1 1 0,1 0 1,-1 0-1,0 0 0,1 1 0,-1-1 1,0 0-1,0 1 0,-1 0 0,1-1 1,2 6-1,10 20-37,10 19 40,-21-44-37,-1 1 1,0-1-1,1 0 0,0 1 0,0-1 0,0-1 0,0 1 1,0 0-1,6 3 0,-8-6-36,1 1-1,-1 0 1,1-1-1,0 1 1,-1-1-1,1 1 1,0-1 0,0 0-1,-1 1 1,1-1-1,0 0 1,-1 0-1,1-1 1,0 1 0,0 0-1,-1 0 1,3-2-1,0 1-28,-1-1-1,0 1 0,0-1 1,0 0-1,0 0 0,0 0 0,0-1 1,2-2-1,5-5-60,-1-1 1,0 0-1,8-17 0,-14 23 143,4-5-1,-1-1 1,-1 0 0,1 0 0,-2 0-1,0-1 1,0 0 0,-1 1-1,0-1 1,-1-1 0,-1 1 0,0 0-1,0 0 1,-1 0 0,-1-1-1,0 1 1,-1 0 0,0 0 0,-1 0-1,0 0 1,-6-14 0,6 20-143,1 1 0,-1-1-1,0 1 1,0 0 0,0 0 0,-1 0 0,0 0 0,0 1 0,-6-6 0,8 9 97,0-1 0,0 1 1,0 0-1,-1 0 0,1 0 0,0 0 0,0 0 1,-1 0-1,1 1 0,0-1 0,-1 1 1,1-1-1,-1 1 0,1 0 0,0 0 0,-1 0 1,1 0-1,-1 1 0,1-1 0,0 1 0,-1-1 1,1 1-1,0 0 0,-1 0 0,-3 2 0,-3 3-54,0 0 0,0 1 0,1 0 0,0 0-1,-13 15 1,-8 11-1455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2.07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 78 64,'-6'-54'32,"17"31"-32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2.5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1 7552,'-1'1'2448,"1"4"-2220,-1 0 1,1 0 0,0 1 0,0-1-1,1 5 1,-1 19-375,-5 174-158,6-173 322,2 1-1,1-1 1,1 0-1,1 0 1,2 0-1,14 35 1,5-7-160,8 18-3119,-66-137-221,28 53 3818,1 0-1,0 1 1,1-1 0,-1-15-1,2 19 26,0-1 0,0 1 0,0-1 0,1 0 0,0 1-1,-1-1 1,2 1 0,-1 0 0,0-1 0,3-3 0,-3 7-296,0 0 0,-1 0 1,1 0-1,0 1 0,0-1 1,0 1-1,0-1 0,0 0 1,0 1-1,0-1 0,0 1 1,0 0-1,0-1 1,0 1-1,0 0 0,0 0 1,0 0-1,0-1 0,0 1 1,0 0-1,0 0 0,0 1 1,0-1-1,0 0 0,0 0 1,0 0-1,0 1 0,0-1 1,0 0-1,1 2 0,5 0 6,-1 1 0,0-1 0,8 6 0,8 6-50,-7-4-135,0-1 0,25 10 0,-34-17 84,0 0-1,0 0 1,1 0-1,-1-1 1,0 0-1,1-1 1,-1 1-1,0-1 1,1-1-1,11-1 1,-13 1-26,1 0 0,0-1 0,0 0 0,-1 0 0,1 0 0,-1-1 0,0 0 1,0 0-1,0 0 0,5-5 0,0-1 66,-1-1-1,0 1 1,11-16 0,-20 25-5,0 0 0,0 0-1,0 0 1,0 0 0,0 0 0,0-1-1,0 1 1,1 0 0,-1 0 0,0 0 0,0 0-1,0 0 1,0 0 0,0 0 0,1 0-1,-1 0 1,0 0 0,0 0 0,0 0 0,0 0-1,0 0 1,1 0 0,-1 0 0,0 0-1,0 0 1,0 0 0,0 0 0,0 0 0,0 0-1,1 0 1,-1 1 0,0-1 0,0 0-1,0 0 1,0 0 0,0 0 0,0 0-1,0 0 1,1 0 0,-1 0 0,0 1 0,0-1-1,0 0 1,0 0 0,0 0 0,0 0-1,0 0 1,0 0 0,0 1 0,0-1 0,0 0-1,0 0 1,0 0 0,0 0 0,0 0-1,0 1 1,0-1 0,0 0 0,0 0 0,0 0-1,0 0 1,3 14 290,-3-11-257,0-3-36,26 103 583,-23-92-563,2-1 1,-1 1 0,1 0 0,1-1 0,0 0 0,14 18 0,-19-27-31,0 0 1,0 0-1,0 1 1,0-1 0,0 0-1,0 0 1,1 0-1,-1 0 1,0 0-1,1-1 1,-1 1-1,1 0 1,-1-1-1,1 1 1,-1-1-1,1 1 1,-1-1-1,1 0 1,-1 1-1,1-1 1,0 0-1,1 0 1,0-1-19,-1 0 1,0 1-1,0-1 1,0 0 0,0 0-1,0 0 1,0-1-1,-1 1 1,1 0 0,0-1-1,-1 1 1,1-1-1,0 0 1,1-2-1,2-4 2,1-1-1,-1 1 1,0-1-1,-1-1 1,0 1-1,3-11 1,-3 4 110,-1 1 0,-1-1 1,0 0-1,0 0 0,-2-22 1,-1 25-150,0 1 0,-1 0 0,0 0 1,-1-1-1,0 2 0,-1-1 0,-8-17 1,11 27 37,0 0 1,0 0 0,0 0 0,0 0 0,-1 1-1,1-1 1,-1 0 0,1 1 0,-1-1-1,1 1 1,-1-1 0,-3-1 0,4 3 11,0-1-1,0 1 1,-1 0 0,1-1 0,0 1-1,0 0 1,-1 0 0,1 0 0,0 0 0,0 0-1,-1 0 1,1 0 0,0 0 0,0 1 0,-1-1-1,1 0 1,0 1 0,0-1 0,0 1 0,0-1-1,-1 1 1,0 1 0,-13 9-463,0 1 1,1 1-1,1 1 0,-19 23 0,12-11-2094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3.0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9056,'4'12'3761,"-3"1"-3830,-1-10-415,0 1-1,1-1 0,-1 1 0,1-1 0,1 6 1,2 1 304,0-2 340,-1 0 1,0 0-1,0 1 1,-1 0 0,0-1-1,2 17 1,-8 63-42,0-17 402,6-79-479,-1 0 0,2 1 1,-1-1-1,1 1 0,0 0 1,0 0-1,7-9 0,-3 3-23,4-9 51,2 1 1,0 1-1,1 0 1,29-31-1,-39 47-30,-1 1-1,1 0 1,0 0-1,0 0 1,0 0 0,0 1-1,1-1 1,-1 1 0,0 0-1,1 1 1,0-1-1,-1 1 1,1 0 0,0 0-1,0 0 1,0 1-1,-1-1 1,1 1 0,0 0-1,0 1 1,0-1 0,0 1-1,0 0 1,-1 0-1,1 1 1,0-1 0,-1 1-1,1 0 1,-1 0 0,0 1-1,0-1 1,0 1-1,0 0 1,5 5 0,-5-4-26,0 1-1,0 0 1,0 0 0,0 0 0,-1 0 0,0 1 0,0-1 0,-1 1 0,1 0 0,-1 0 0,-1 0 0,1 0 0,-1 0-1,0 0 1,0 0 0,-1 11 0,0-5-125,0 0 0,-1 0 1,-1 0-1,0-1 0,-1 1 0,0-1 0,-9 22 0,11-30-81,0 0-1,-1-1 1,0 1-1,1 0 1,-1 0 0,0-1-1,0 1 1,-4 2-1,6-5 59,-1 1 0,0 0-1,1-1 1,-1 1 0,0-1-1,0 0 1,0 1-1,0-1 1,0 0 0,1 1-1,-1-1 1,0 0-1,0 0 1,0 0 0,0 0-1,0 0 1,0 0 0,0 0-1,0 0 1,0 0-1,0 0 1,0 0 0,1-1-1,-1 1 1,0 0-1,0-1 1,0 1 0,0-1-1,0 1 1,1-1 0,-2 0-1,-13-14-3630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3.46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217 108 5472,'-20'-66'2586,"19"63"-2716,0 0 0,0 0-1,0 0 1,0 1 0,-1-1-1,1 0 1,-1 1-1,0-1 1,0 1 0,0-1-1,-4-3 1,5 5 176,0 1-1,1-1 1,-1 1 0,0-1-1,0 1 1,0-1 0,0 1-1,0-1 1,0 1 0,0 0-1,0 0 1,0 0 0,0-1 0,0 1-1,0 0 1,0 0 0,0 0-1,0 0 1,0 1 0,0-1-1,0 0 1,-1 0 0,2 1-1,-1-1 1,0 0 0,0 1-1,0-1 1,0 1 0,0 0-1,0-1 1,0 1 0,1 0-1,-1-1 1,0 1 0,-1 1-1,-5 6 203,0 1 0,1 0 0,0 0 0,0 1 0,1-1 0,0 1 0,1 0 0,0 1 0,1-1 0,0 1 0,-3 21 0,5-25-180,2 0 0,-1 0-1,1 0 1,0 0 0,1-1-1,-1 1 1,2 0 0,-1-1-1,0 1 1,1-1 0,4 7 0,7 9 466,26 33 1,-15-22-59,-20-26-356,1 1 51,0 1 0,-1 0 0,6 12 0,-10-19-172,0 0 1,0 0-1,0 1 0,-1-1 0,1 0 0,-1 0 0,0 0 0,1 0 0,-1 0 0,0 1 0,0-1 0,0 0 0,-1 0 0,1 0 0,0 0 0,-1 1 0,1-1 0,-1 0 0,0 0 0,0 0 1,-2 3-1,1-2-66,-1 0 0,1-1 1,-1 1-1,1-1 0,-1 0 1,0 0-1,0 0 1,0 0-1,0 0 0,0-1 1,-1 0-1,-4 2 0,-8 2-691,-27 3-1,-66 3-553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4.14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212 64 1056,'-4'1'194,"1"-1"1,0 1-1,-1-1 1,1 1-1,0 0 1,0 0-1,0 1 1,0-1-1,0 1 0,-4 2 1,4-3-36,1 1 0,-1-1 0,0 1 0,0-1 0,0 0 0,0 0 0,0 0 0,0 0 0,-1-1 0,-2 1 0,5-1-120,1 1-1,-1-1 1,0 0-1,1 0 1,-1 0 0,0 0-1,1 0 1,-1 0 0,1-1-1,-1 1 1,0 0 0,1 0-1,-1 0 1,1 0 0,-1-1-1,0 1 1,1 0 0,-1-1-1,1 1 1,-1 0 0,1-1-1,-1 1 1,1-1 0,0 1-1,-1-1 1,1 1 0,-1-1-1,1 1 1,0-1 0,-1 1-1,1-1 1,0 1 0,0-1-1,0 1 1,-1-1 0,1 0-1,0 0 1,0 0 14,0-1 0,1 1 0,-1 0 0,0 0 0,1-1-1,-1 1 1,1 0 0,-1 0 0,1 0 0,0 0 0,-1 0 0,1 0 0,0 0 0,0 0 0,0 0 0,0 0 0,0 0 0,1-1-1,7-4 23,1 0-1,0 1 1,0 0-1,0 0 0,1 1 1,14-4-1,-5 3-103,0 1-1,34-3 0,-49 7 27,0 0-1,0 0 1,0 0-1,0 0 0,0 1 1,0 0-1,-1 0 0,1 0 1,0 1-1,0-1 1,-1 1-1,1 0 0,6 5 1,-8-4 14,1-1 1,-2 1-1,1 0 0,0 0 1,0 0-1,-1 1 1,0-1-1,0 0 0,0 1 1,0 0-1,0-1 1,-1 1-1,1 0 0,-1 0 1,0 0-1,0 0 1,0 5-1,1 15 87,0-1 0,-2 1-1,-1-1 1,0 1 0,-2 0 0,-1-1 0,-1 0-1,-7 23 1,6-32-68,0-1-1,-1 0 1,0-1-1,0 0 1,-2 0-1,1-1 1,-21 21-1,2-6 136,-55 39-1,65-52-166,-1-1 0,0 0 0,-1-2-1,0 0 1,0-1 0,-31 9-1,48-17-5,1-1 0,-1 0-1,0 1 1,1-1 0,-1 0-1,0 0 1,1 0 0,-1 0-1,0 0 1,1 0 0,-1 0-1,1 0 1,-1-1 0,0 1-1,1-1 1,-1 1 0,1-1-1,-1 0 1,1 1 0,-1-1-1,1 0 1,-1 0 0,1 0-1,0 0 1,0 0 0,0 0-1,-1-1 1,1 1 0,0 0-1,0-1 1,1 1 0,-1-1-1,0 1 1,0 0 0,1-1-1,-1 0 1,1 1 0,-1-1-1,1 1 1,0-1 0,-1 0-1,1 1 1,0-1 0,0 0-1,0 1 1,0-1 0,1-3-1,0 0 1,0 0 0,0 1-1,1-1 1,-1 0 0,1 0-1,0 1 1,0-1-1,1 1 1,-1 0 0,1 0-1,0 0 1,0 0 0,0 0-1,1 0 1,-1 1 0,1 0-1,0 0 1,0 0-1,0 0 1,0 0 0,1 1-1,-1 0 1,9-4 0,-5 4 3,0 0 0,0 0 0,0 1 1,0 0-1,0 0 0,0 1 1,1 0-1,-1 1 0,0 0 1,0 0-1,0 0 0,0 1 0,14 6 1,-5-1 68,0 2 0,-1 1 1,-1 0-1,18 13 0,31 22 655,-59-43-618,0 1 0,1-1 0,-1 0 0,0 0 0,1-1 0,-1 1 0,1-1 0,-1 0 0,1-1 0,0 0 1,-1 1-1,8-2 0,3-2-60,0 0 1,29-9-1,-25 5-803,21-3 0,-14 7-160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5.03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60 31 5312,'-25'-23'2709,"25"22"-2719,-1 0-1,1 1 1,-1-1 0,0 1-1,1-1 1,-1 1-1,0-1 1,1 1 0,-1-1-1,0 1 1,0 0 0,0-1-1,1 1 1,-1 0-1,0 0 1,0 0 0,0-1-1,0 1 1,1 0-1,-1 0 1,0 0 0,0 0-1,0 1 1,0-1 0,-1 0-1,1 1 28,1 0 0,-1-1 0,0 1-1,0 0 1,1 0 0,-1 0 0,0-1-1,1 1 1,-1 0 0,1 0 0,-1 0-1,1 0 1,-1 0 0,1 0 0,0 0 0,-1 2-1,0 5 51,0-1-1,0 1 0,1-1 0,0 10 1,1-3-75,1 1 0,0-1 0,1 0 0,0 0 0,1 0 0,10 23 0,-11-31 15,0-1 0,0 1 0,0 0-1,1-1 1,0 1 0,0-1-1,1 0 1,-1-1 0,1 1-1,0-1 1,1 0 0,-1 0 0,1 0-1,-1-1 1,1 0 0,12 5-1,43 8 79,-45-12-95,1 0-1,-1 1 1,-1 0-1,1 1 0,15 9 1,-16-6 39,38 24-33,-48-29 142,1 1 0,-1-1 0,0 1 0,0 0 1,-1 0-1,7 9 0,-9-10-70,-1-1 0,0 1 0,1-1 0,-1 1 1,0-1-1,-1 1 0,1-1 0,-1 1 0,0 0 1,1-1-1,-2 1 0,1 0 0,0 0 0,-1-1 1,0 1-1,1-1 0,-1 1 0,-1-1 0,1 1 1,0-1-1,-3 4 0,0 1 126,0-1 0,-1 1-1,0-1 1,0 0 0,-1 0 0,0 0-1,-11 9 1,10-11-132,1-1 0,-1 1 0,-1-1 0,1-1 0,-1 1 0,1-2 0,-1 1 0,0-1-1,0 0 1,0 0 0,0-1 0,0 0 0,-1-1 0,-8 0 0,8 0-289,0-1 0,0 0 0,0 0 0,0-1 0,0 0 0,1-1 0,-1 0 1,1 0-1,0-1 0,0 0 0,0-1 0,-13-9 0,19 13-63,0-1 0,-1 0 1,1 0-1,0 0 0,0-1 0,0 1 1,0-1-1,0 1 0,1-1 0,-1 1 1,1-1-1,0 0 0,-1 0 0,0-4 0,1-10-2920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5.4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39 31 4224,'-8'-4'517,"3"2"-99,0 0-1,0-1 0,-8-5 0,13 7-405,0 1-1,-1 0 0,1 0 0,0 0 0,0 0 0,0 0 1,0 0-1,-1 0 0,1-1 0,0 1 0,0 0 0,0 0 1,0 0-1,0 0 0,0-1 0,0 1 0,-1 0 0,1 0 1,0 0-1,0-1 0,0 1 0,0 0 0,0 0 0,0 0 1,0-1-1,0 1 0,0 0 0,0 0 0,0 0 0,0-1 1,0 1-1,0 0 0,0 0 0,0 0 0,0 0 0,1-1 1,-1 1-1,0 0 0,0 0 0,0 0 0,0 0 0,0-1 0,0 1 1,0 0-1,1 0 0,-1 0 0,0 0 0,0 0 0,0-1 1,0 1-1,1 0 0,-1 0 0,0 0 0,0 0 0,11-2 661,41 11 1216,-11-1-1384,51 2 0,-75-9-1067,-1 0 0,1 1 1,-1 1-1,1 0 0,23 9 1,-9 2-3198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5.9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38 0 5888,'-17'11'2176,"14"-9"-1664,3 1-160,-6-1-2752,0-2 640,1 0 992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6.80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69 12 6560,'-30'-3'3301,"31"3"-3312,0-1 0,0 1 0,0 0 1,-1-1-1,1 1 0,0 0 0,0 0 0,0 0 0,0 0 0,-1 0 1,1 0-1,0 0 0,0 0 0,0 0 0,0 0 0,0 0 0,-1 1 0,1-1 1,0 0-1,0 1 0,0-1 0,-1 0 0,1 1 0,0-1 0,-1 1 1,2 0-1,-1 0-2,0 0-1,0 1 1,0-1 0,-1 0 0,1 0 0,0 1-1,0-1 1,-1 0 0,1 1 0,-1-1 0,1 1 0,-1-1-1,0 1 1,0-1 0,1 1 0,-1 1 0,0 0 98,2-5-438,-2 2 319,1 0 0,-1-1 0,0 1-1,1 0 1,-1 0 0,1-1 0,-1 1-1,0 0 1,1-1 0,-1 1 0,1 0-1,-1-1 1,0 1 0,0-1 0,1 1 0,-1 0-1,0-1 1,0 1 0,0-1 0,1 1-1,-1-1 1,0 1 0,0-1 0,0 1-1,0-1 1,0 1 0,0-1 0,0 1-1,0-1 1,0 1 0,0-1 0,0 0-1,-1 2-56,0-1 0,1 1-1,-1-1 1,0 0-1,0 1 1,1-1 0,-1 0-1,0 0 1,0 0-1,1 1 1,-1-1 0,0 0-1,0 0 1,1 0-1,-2 0 1,-7 1 1425,-1 9 789,10-10-2102,0 0 1,0 0-1,0-1 0,-1 1 1,1 0-1,0 0 1,0-1-1,0 1 0,0 0 1,-1 0-1,1-1 0,0 1 1,0 0-1,0 0 0,0-1 1,0 1-1,0 0 1,0-1-1,0 1 0,0 0 1,0-1-1,0 1 0,0 0 1,0 0-1,0-1 0,0 1 1,0 0-1,0-1 1,0 1-1,0 0 0,1-1 1,8-7 229,15 0 110,5 3-174,1 1-1,-1 1 1,1 2 0,0 1-1,0 1 1,31 6 0,-19-3 511,51 0 236,-101 4-913,6-1-44,0 1-1,0-1 1,1 1 0,0-1-1,1 1 1,-1 0 0,2 0-1,0 8 1,0 8 68,0 8-209,-1-12 255,1 1 0,-2 0 0,-5 28 0,5-44-73,0-1-1,0 1 1,0-1-1,-1 1 1,0-1 0,0 1-1,0-1 1,0 0 0,-1 0-1,1 0 1,-1 0 0,0 0-1,-1-1 1,1 1-1,0-1 1,-1 0 0,0 0-1,0 0 1,0-1 0,-4 3-1,-2-1 71,0 0 0,0-1 0,0 0-1,0-1 1,0 0 0,0 0 0,-1-1 0,1-1-1,-18 0 1,-3-4-308,-57-14 0,56 10-1439,-47-5 0,64 14 38,3 3-2304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7.8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40 3712,'-11'-10'2069,"22"10"0,33 3-165,-30-1-1724,-1-1 0,1-1 0,16-1 0,63-15 782,-62 10-737,0 0-1,0 2 1,1 2 0,42 1 0,-70 2-432,0 0 1,0-1 0,0 1-1,0 1 1,-1-1 0,1 0 0,0 1-1,-1 0 1,1 0 0,-1 0-1,4 3 1,-6-4-16,1 0 1,-1 0-1,0 0 1,0 1-1,0-1 1,0 0-1,0 1 0,0-1 1,0 0-1,0 1 1,0-1-1,-1 1 1,1-1-1,-1 1 1,1-1-1,-1 1 0,1 0 1,-1-1-1,0 1 1,0 0-1,0-1 1,0 1-1,0 0 0,0-1 1,0 1-1,-1 0 1,1-1-1,-1 2 1,0-1-57,0 0 1,0 0 0,0 0-1,0-1 1,-1 1 0,1-1-1,-3 3 1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8.99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31 3808,'-2'-1'173,"1"-1"1,0 0 0,1 0-1,-1 1 1,0-1-1,0 0 1,1 0-1,-1 0 1,0-3-1,1 4-166,0 1-1,0 0 1,0-1-1,0 1 1,0-1-1,0 1 0,0 0 1,0-1-1,0 1 1,1 0-1,-1-1 1,0 1-1,0 0 0,0-1 1,0 1-1,1 0 1,-1-1-1,0 1 1,0 0-1,1 0 1,-1-1-1,1 1 0,0-1-35,-1 1-1,1 0 1,0 0-1,0-1 1,0 1-1,0 0 0,-1 0 1,1 0-1,0 0 1,0 0-1,0 0 1,0 0-1,0 0 0,1 1 1,3 0 140,0 1 1,0 0-1,0 0 1,6 4-1,14 6 740,40 6 275,24 10-732,-74-22-540,-11-4 387,0 0 0,0 0 0,0-1 0,0 0 0,1 0 0,4 1 0,76 4 540,88-6 0,3-1 46,116 22-711,-222-12-74,0 4-1,78 23 0,125 47 215,-226-69-134,72 12-1,48-4 362,3 1 381,264 53-208,-103-29 565,-231-36-1126,-36-5-937,0 3-1,75 20 1,-102-16-2187,-7 6 901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0.09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99 10 5152,'-24'6'1648,"22"-5"-1594,-1-1 0,1 0-1,0 0 1,0 0 0,0 0 0,0 0 0,0 0 0,0 0 0,0-1 0,0 1 0,0-1 0,0 0-1,0 1 1,0-1 0,0 0 0,0 0 0,1 0 0,-1-1 0,-2 0 0,-4-4 4,7 6-61,1 0 0,-1 0 1,1 0-1,-1 1 0,1-1 1,-1 0-1,1 0 0,-1 0 0,1 1 1,-1-1-1,1 0 0,-1 0 1,1 1-1,0-1 0,-1 0 0,1 1 1,-1-1-1,1 0 0,0 1 1,-1-1-1,1 1 0,0-1 1,0 0-1,-1 1 0,1-1 0,0 1 1,0-1-1,0 1 0,-1-1 1,1 1-1,0-1 0,0 1 1,0-1-1,0 2 0,-5 20-132,1 9 97,1 1-1,2 0 0,3 34 1,-2-59 49,1-1 0,0 0 0,0 0 1,0 0-1,0 0 0,4 7 0,-5-11-32,1-1 1,0 0-1,-1 1 0,1-1 0,0 0 1,0 0-1,0 0 0,0 1 0,0-1 1,0 0-1,0 0 0,0-1 0,0 1 0,1 0 1,-1 0-1,0 0 0,1-1 0,-1 1 1,0-1-1,1 1 0,-1-1 0,1 1 1,-1-1-1,1 0 0,-1 0 0,0 0 1,1 0-1,-1 0 0,1 0 0,2-1 0,55-10-310,-28 5 369,35-3-1,-61 8-21,73-1-112,-68 2 155,0 1 1,0 1 0,0 0-1,0 0 1,16 6 0,-20-6 122,0 1-1,0-1 1,0 1 0,-1 0 0,8 6 0,-11-8-120,-1 0 1,0 1 0,0-1-1,0 0 1,0 1 0,0-1-1,0 0 1,0 1 0,0 0-1,0-1 1,-1 1 0,1-1-1,-1 1 1,1 0 0,-1-1-1,0 1 1,1 0 0,-1-1-1,0 1 1,0 0-1,0 0 1,-1-1 0,1 1-1,0 0 1,-1 1 0,-2 8 106,-1 0 1,-1 0 0,0-1 0,0 0-1,-1 0 1,0 0 0,0-1-1,-1 0 1,0 0 0,-1 0-1,-17 13 1,-3 1-86,-1-2 0,-47 27 0,65-42-661,0 1 0,-1-1 0,0-1 0,0 0 0,-18 4 0,16-8-617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0.51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 49 5888,'-19'-3'2176,"22"0"-1664,6-4-160,-5 5-416,2-4-32,3 1 32,5 2 64,4 1 192,2 0-96,0 2 448,2 0-288,1 0 96,0 0-224,0-2-128,2-1-32,4-2-1088,0 2 576,0 0-2912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0.8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92 0 6976,'-34'20'2592,"20"-14"-2016,3-4-160,5-2-224,0-2-192,0-4 128,3 2-64,0-1 32,1-1-32,-1 4-192,0-1 64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1.2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47 0 7136,'-27'5'2309,"26"-5"-2367,0 1 0,0-1 0,1 1-1,-1-1 1,0 1 0,0-1 0,0 1 0,1-1 0,-1 1-1,0 0 1,1-1 0,-1 1 0,0 0 0,1 0 0,-1-1-1,1 1 1,-1 0 0,1 0 0,0 0 0,-1 0 0,1-1-1,-1 3 1,-2 19-1765,3-20 1901,-1 4 13,1 1-1,0-1 0,0 0 1,0 0-1,1 0 0,2 9 1,-3-14-64,1 1 0,-1-1 1,1 0-1,-1 0 0,1 1 1,0-1-1,-1 0 0,1 0 1,0 0-1,0 0 0,0 0 1,0 0-1,0 0 0,0 0 1,0-1-1,0 1 0,0 0 1,0-1-1,0 1 0,1 0 1,-1-1-1,0 0 0,1 1 1,-1-1-1,0 0 0,0 1 0,1-1 1,-1 0-1,0 0 0,1 0 1,-1 0-1,0 0 0,1-1 1,-1 1-1,2-1 0,28-4-155,47-3-1,-66 7 135,0 2 0,0-1 1,0 2-1,0-1 0,0 2 0,-1 0 0,14 5 0,-11-3 129,-1 1 0,0 1 0,0 0 0,0 1 0,14 12 0,-22-16 20,0 0-1,0 1 1,0-1 0,-1 1 0,0 0-1,0 1 1,0-1 0,-1 1 0,1-1-1,-1 1 1,-1 0 0,1 0 0,-1 0-1,2 9 1,-3-12-48,-1 1 0,0-1-1,1 0 1,-1 0 0,0 0 0,-1 0 0,1 0 0,-1 0-1,1 1 1,-1-1 0,0 0 0,0 0 0,0-1 0,0 1-1,-1 0 1,1 0 0,-1 0 0,0-1 0,1 1 0,-1-1-1,-1 0 1,1 1 0,0-1 0,0 0 0,-5 3-1,1-1-74,-1-1 0,0 0-1,0 1 1,0-2-1,0 1 1,-1-1 0,1-1-1,0 1 1,-12 0-1,15-2-85,-15 2-1704,1 0 0,-37 10 0,49-10 831,4-1 692,1-1 0,0 1 0,-1 0 0,1-1 0,0 0 0,-1 1 0,1-1 0,-1 0 0,1 0 0,-1 1 0,1-1 0,-1 0 0,1-1 0,-1 1 0,1 0 0,0 0 0,-4-1 0,-7-12-1834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1.71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 72 8128,'-18'12'3008,"18"-7"-2336,6 3-160,-3-5-640,9-1-32,8-2-224,8-5 224,12-3 0,6-4 96,-1-4 64,-4 1 0,-2 2-224,-2 1 128,4 1-1216,-2 4 704,1 5-2688,-3 9 1824,-11 1-1024</inkml:trace>
  <inkml:trace contextRef="#ctx0" brushRef="#br0" timeOffset="1">757 274 9312,'-23'25'3424,"18"-14"-2656,5 4-192,0-7-2304,-3 5 832,3-1-2880,0 3 2112,0-2-1824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2.14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64 0 7456,'-26'14'2784,"11"-10"-2176,1-1-160,8 2-1024,3 0 224,3 2-64,0 6 256,0 7 96,3 14 64,3 19 0,3 5 0,-1-5 0,4-4 0,-1-11-1056,1-5 576,-1-8-2912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2.5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39 320 7456,'-8'7'796,"6"-5"-625,0-1 0,-1 1 0,1 0 1,1 0-1,-1 0 0,0 0 1,0 0-1,1 0 0,-1 1 1,1-1-1,0 0 0,-1 1 0,1-1 1,-1 5-1,0 3-309,1 1 0,0 0-1,1 0 1,0 0 0,0-1-1,1 1 1,1 0 0,-1 0 0,2-1-1,0 1 1,0-1 0,6 13 0,-7-19 198,1 0-1,-1-1 1,1 1 0,0 0 0,0-1 0,0 0 0,1 1 0,-1-1 0,1 0 0,0-1-1,0 1 1,0-1 0,0 0 0,0 0 0,0 0 0,1 0 0,-1-1 0,1 1 0,-1-1-1,1-1 1,0 1 0,7 0 0,-5-1-1,1 0-1,-1 0 1,1-1-1,-1 0 1,1-1-1,-1 1 1,0-1 0,1-1-1,-1 1 1,0-1-1,-1-1 1,1 1-1,9-7 1,-5 1-34,0-1 0,-1 0 0,-1 0 1,0-1-1,13-19 0,33-65 124,-45 76-124,0 1 112,-1-1-1,-1 0 0,-1-1 0,0 0 1,6-34-1,-11 46-145,-1-1 0,-1 1 0,1-1 0,-1 1 0,-1-1 1,0 1-1,0-1 0,0 1 0,-1-1 0,0 1 0,-1 0 0,0 0 0,0 0 1,-1 0-1,0 1 0,-7-11 0,8 14-49,0 1-1,1-1 1,-1 1 0,0 0-1,-1 0 1,1 0 0,-1 1-1,1-1 1,-1 1 0,0 0-1,1 0 1,-1 0-1,0 0 1,0 1 0,-9-2-1,8 2-32,-1 1-1,1-1 0,-1 1 0,1 1 1,-1-1-1,1 1 0,-1 0 0,1 0 1,0 1-1,-1 0 0,-5 2 0,-1 2-449,0 1 0,0 0 0,1 0 0,0 1 0,0 1 0,1 0 0,0 0 0,1 1 0,-12 16 0,10-10-446,-11 20 1,-7 22-721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2.92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 1 5728,'-12'2'2112,"9"-2"-1632,0 5-128,3 1-896,0 2 224,0 1-160,3 2 288,3 3 96,3 7 96,2 2-704,3-2 384,3-4-2976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3.3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3 168 5472,'0'1'52,"0"-1"0,-1 1 0,1 0 0,0 0 0,-1-1 0,1 1-1,0 0 1,0 0 0,0 0 0,0 0 0,0-1 0,0 1 0,0 0 0,0 0 0,0 0 0,1 0 0,-1-1 0,0 1 0,0 0 0,1 0 0,-1 0 0,0-1 0,1 1 0,-1 0 0,1-1 0,-1 1-1,1 0 1,-1-1 0,1 1 0,0 0 0,-1-1 0,1 1 0,0-1 0,-1 1 0,1-1 0,0 0 0,0 1 0,-1-1 0,1 0 0,0 1 0,0-1 0,0 0 0,-1 0 0,1 0 0,0 0-1,0 0 1,0 0 0,0 0 0,-1 0 0,1 0 0,0 0 0,0 0 0,1-1 0,12-2 108,0-1-1,-1-1 0,1 0 1,-1-1-1,0-1 1,13-8-1,-16 10-27,5-4 277,27-20 0,-38 26-340,0 0-1,0-1 0,0 0 0,0 1 1,-1-1-1,0-1 0,0 1 0,0 0 1,0-1-1,-1 0 0,3-5 0,-5 9-62,1 0 0,-1-1 0,1 1-1,-1-1 1,0 1 0,1-1-1,-1 1 1,0 0 0,0-1 0,0 1-1,0-1 1,0 1 0,0-1 0,0 1-1,-1-1 1,1 1 0,0-1 0,-1 1-1,1 0 1,-1-1 0,0 1 0,1 0-1,-1-1 1,0 1 0,0 0 0,0 0-1,0 0 1,0 0 0,0 0-1,0 0 1,0 0 0,-1 0 0,1 0-1,0 0 1,0 1 0,-1-1 0,1 0-1,0 1 1,-1-1 0,1 1 0,-3-1-1,-1 0-123,-1 0-1,0 0 0,0 1 1,0 0-1,0 0 1,0 0-1,0 1 0,-11 2 1,12-1 51,0 0 0,0 0 0,0 0 0,0 0 0,1 1 0,-1 0 0,-6 4 0,11-6 60,-1-1 0,0 1 0,1-1 0,-1 1 0,0-1 0,1 1 0,-1 0 0,0-1 0,1 1 0,-1 0 1,1 0-1,0-1 0,-1 1 0,1 0 0,-1 0 0,1 0 0,0 0 0,0-1 0,-1 1 0,1 0 0,0 0 0,0 0 0,0 0 1,0 0-1,0 0 0,0-1 0,0 1 0,1 0 0,-1 0 0,0 0 0,0 0 0,1 0 0,-1-1 0,0 1 0,1 0 0,-1 0 1,1 0-1,-1-1 0,1 1 0,-1 0 0,1-1 0,0 1 0,-1 0 0,1-1 0,0 1 0,-1-1 0,1 1 0,0-1 0,0 0 1,0 1-1,0-1 0,20 12 163,-17-11-81,-1 1 0,1 0 1,-1-1-1,0 1 0,0 0 0,0 1 0,0-1 0,0 0 1,-1 1-1,1 0 0,-1-1 0,1 1 0,-1 0 0,0 0 1,0 0-1,0 1 0,2 5 0,16 60 1265,5 14-5219,-18-65 1479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5.0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 43 5568,'-1'-2'185,"0"1"89,0 0-1,0 0 1,0 0 0,0-1 0,0 1-1,1 0 1,-1 0 0,0-1-1,0-1 1,1 2-212,0 1-1,0-1 0,0 1 1,1-1-1,-1 0 1,0 1-1,0-1 1,0 1-1,1-1 0,-1 1 1,0-1-1,1 1 1,-1-1-1,0 1 1,1 0-1,-1-1 0,0 1 1,1-1-1,-1 1 1,1 0-1,-1-1 1,1 1-1,-1 0 1,1-1-1,-1 1 0,1 0 1,0 0-1,0 0 1,6-3-31,0 0 0,1 1 0,-1 0 0,0 0 1,1 1-1,0 0 0,-1 1 0,1-1 0,0 1 0,-1 1 0,1 0 1,12 2-1,8 4 36,-1 1 0,28 12 1,-49-17-67,31 13-65,-28-11-16,1 0-1,-1-1 0,1 0 0,-1-1 1,1 0-1,0-1 0,18 3 0,-25-5-185,-1-1 0,1 1 0,0-1 0,0 1 0,-1-1 0,1 0 0,-1 0 0,5-2 0,3-4-854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5.3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36 6720,'2'-13'2496,"7"5"-1952,13-2-128,-2 7-32,12 2-288,10 1 544,7 1-384,-1 5 192,1-4-288,2-2-992,1 5 448,-4 8-5440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4.2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306 33 3328,'2'-12'881,"-2"11"-784,0-1 0,1 1-1,-1 0 1,0 0-1,0 0 1,0-1 0,0 1-1,0 0 1,0 0-1,0-1 1,-1 1 0,1 0-1,0 0 1,-1-2-1,0 3-47,1 0-1,-1 0 0,1 0 0,-1 0 1,1 1-1,-1-1 0,1 0 0,-1 0 1,1 1-1,-1-1 0,1 0 0,-1 0 0,1 1 1,0-1-1,-1 0 0,1 1 0,0-1 1,-1 1-1,1-1 0,0 0 0,0 1 1,-1-1-1,1 1 0,0 0 0,-11 14 80,1 3-11,2 0 1,0 1-1,-8 28 1,-2 5 334,-144 328 1443,131-310-1971,21-51 72,7-12 38,-1-1 0,1 1 1,1 0-1,-1 0 0,1 0 0,0 0 1,1 0-1,-1 10 0,2-17-22,0 1-1,0-1 1,0 0-1,0 0 1,0 1-1,0-1 1,0 0 0,0 0-1,0 0 1,0 1-1,0-1 1,0 0-1,0 0 1,0 0-1,0 1 1,1-1 0,-1 0-1,0 0 1,0 0-1,0 0 1,0 1-1,0-1 1,1 0 0,-1 0-1,0 0 1,0 0-1,0 0 1,1 0-1,-1 0 1,0 1 0,0-1-1,1 0 1,9-1 304,15-9 133,-19 7-343,11-3 18,-1 1-1,1 1 0,0 0 1,32-3-1,72 4 105,10-1 79,-125 4-315,0-1 57,0 1 0,0-1-1,0 0 1,-1-1 0,10-3 0,-13 4-25,-1 0-1,1 0 1,0 0 0,-1 0 0,0 0 0,1 0-1,-1 0 1,0-1 0,1 1 0,-1-1 0,0 1-1,0-1 1,0 1 0,0-1 0,-1 0 0,1 1-1,0-1 1,-1 0 0,1 0 0,-1 1 0,1-1-1,-1-2 1,1-26-114,-1 29-108,0 1 172,1-1 1,0 0-1,0 1 0,0-1 0,-1 0 0,1 0 0,0 0 0,-1 0 0,1 1 0,-1-1 1,1 0-1,-1 0 0,1 0 0,-1 0 0,0 0 0,1 0 0,-1 0 0,0 0 1,0 0-1,0-1 0,0 0 0,2-3-71,4-21-342,3-10 252,2 0 1,18-42 0,-20 58 188,-6 13-43,0-1-1,1 0 0,7-10 0,-6 12 122,-5 11 1,-6 12-34,-6 21-31,1-1 0,2 2 0,-5 41-1,12-67-14,-55 467 900,57-476-969,0 0-1,0-1 1,0 1-1,0 0 0,1 0 1,1 6-1,-2-10 31,0 1 0,0-1 0,0 0-1,0 0 1,1 0 0,-1 0 0,0 0-1,0 1 1,0-1 0,0 0 0,1 0-1,-1 0 1,0 0 0,0 0 0,0 0-1,1 0 1,-1 0 0,0 1 0,0-1-1,0 0 1,1 0 0,-1 0 0,0 0-1,0 0 1,0 0 0,1 0 0,-1 0-1,0 0 1,0-1 0,0 1 0,1 0-1,-1 0 1,0 0 0,0 0 0,0 0-1,1 0 1,-1 0 0,0 0 0,0 0-1,0-1 1,0 1 0,0 0 0,1 0-1,-1 0 1,10-9-1819,-6 4 1157,0 1 1,-1-1 0,1 0-1,-1-1 1,0 1-1,3-11 1,6-17-1301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4.6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107 1 5728,'-7'3'223,"1"1"-1,0 0 1,0 0 0,1 0 0,-1 1-1,1 0 1,0 0 0,0 0 0,1 1-1,0 0 1,0-1 0,-4 10 0,8-15-218,-1 0 0,1 0 0,0 0 0,0 0 0,0 0 0,0 0 0,0 1 0,0-1 0,0 0 0,0 0 0,0 0 0,0 0 0,0 0 0,0 0 0,-1 0 0,1 1 0,0-1 0,0 0 0,0 0 0,0 0 0,0 0 0,0 0 0,-1 0 0,1 0 0,0 0 0,0 0 0,0 0 0,0 0 0,0 0-1,-1 0 1,1 0 0,0 0 0,0 0 0,0 0 0,0 0 0,0 0 0,-1 0 0,1 0 0,0 0 0,0 0 0,0 0 0,0 0 0,0 0 0,-1 0 0,1 0 0,0 0 0,0-1 0,0 1 0,0 0 0,0 0 0,0 0 0,0 0 0,0 0 0,-1 0 0,1 0 0,0-1 0,0 1 0,0 0 0,0 0 0,0 0 0,0 0 0,0 0 0,0 0 0,0-1 0,0 1 0,0 0 0,0 0 0,0-1-9,0 1-1,-1 0 1,1-1-1,0 1 1,0 0-1,0-1 1,-1 1-1,1 0 1,0-1-1,-1 1 1,1 0-1,0-1 1,-1 1-1,1 0 1,0 0-1,-1-1 1,1 1-1,0 0 1,-1 0-1,1 0 1,-1 0-1,1 0 1,0 0-1,-1-1 1,1 1-1,-1 0 1,1 0-1,-1 0 1,1 0-1,0 0 1,-1 1-1,1-1 1,-1 0-1,1 0 1,0 0-1,-1 0 1,1 0-1,-1 0 1,1 1-1,0-1 1,-1 0-1,1 0 1,0 1-1,-1-1 1,1 0-1,-1 1 1,-4 6-562,-1 2-1796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7.1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132 14 2912,'0'-1'66,"-19"-10"1420,18 10-1449,1 1-1,0 0 1,0 0-1,-1 0 1,1 0 0,0 0-1,-1 0 1,1 0 0,0 0-1,-1 0 1,1 0 0,0 0-1,-1 0 1,1 0 0,0 0-1,-1 0 1,1 0-1,0 0 1,0 0 0,-1 0-1,1 0 1,0 1 0,-1-1-1,1 0 1,0 0 0,0 0-1,-1 1 1,1-1 0,0 0-1,0 0 1,-1 0 0,1 1-1,0-1 1,0 1-1,-8 9 426,-1 11-269,1 1 0,0 0 0,-6 37 0,5-22-64,-6 28 198,3 0 0,-7 102 0,19-162-324,0 0-1,0-1 0,0 1 0,0 0 0,1 0 1,1 7-1,-1-11-3,-1-1 1,0 1-1,1 0 0,-1 0 1,0-1-1,1 1 0,-1 0 1,1-1-1,-1 1 0,1 0 1,0-1-1,-1 1 0,1-1 1,-1 1-1,1-1 0,0 1 1,0-1-1,0 1 0,0-1-5,1 0 0,-1 1 0,0-1 0,0 0 0,0 0-1,1 0 1,-1 0 0,0 0 0,0-1 0,1 1-1,-1 0 1,0-1 0,0 1 0,0 0 0,2-2-1,60-30 217,-48 23-113,1 1 1,0 0-1,0 1 1,1 1 0,33-9-1,-33 13-11,-1 0 1,1 1-1,-1 1 0,1 0 1,-1 2-1,0-1 0,1 2 1,-1 0-1,0 1 0,-1 1 1,1 0-1,-1 1 0,0 1 1,0 0-1,22 16 0,-29-18-53,0 0 0,-1 1 0,1 0-1,-1 0 1,-1 1 0,10 11-1,-14-15 20,0-1 0,-1 1 0,1 0 0,-1 0 0,1 0 0,-1 1 0,0-1 0,0 0 0,-1 0 0,1 0 0,0 1 0,-1-1 0,0 0 0,0 1 0,0-1 0,0 0 0,-1 1 0,1-1-1,-1 0 1,0 0 0,0 1 0,-2 3 0,-1 3 122,-2 0-1,1 0 1,-1 0-1,-1-1 1,0 0-1,-11 13 0,11-16-103,1 0-1,-1 0 1,1-1 0,-2 0-1,1 0 1,0 0-1,-1-1 1,-16 6-1,19-8-87,1-1-1,-1 0 1,0-1 0,1 1-1,-1-1 1,0 0-1,0 0 1,1 0-1,-1-1 1,0 0-1,1 1 1,-10-4 0,0-2-729,1 0 1,-23-14 0,-5-3-2818,27 18-308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7.5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1 190 4480,'11'-19'580,"0"2"0,1-1 0,17-18 0,-21 29-411,-1-1 1,1 1-1,0 1 1,0 0-1,1 0 1,0 1-1,0-1 1,15-5-1,-1 3 409,-1 1 0,35-6-1,-36 9-543,1 2-1,0 0 1,-1 1-1,1 1 1,0 1-1,-1 1 1,1 1-1,-1 0 0,1 2 1,26 10-1,-37-11-925,1-1 0,0 0-1,0-1 1,-1 0-1,1 0 1,1-2-1,-1 1 1,19-3 0,1-2-639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7.99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23 92 6240,'-23'-6'2304,"26"-10"-1792,6-11-160,-4 12-672,4 2 96,0 3-896,-4 5 640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8.37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14 551 5312,'0'0'73,"-1"0"0,1 0 0,-1 0 0,1 0 0,-1 0 0,1 0 0,-1 0 0,1-1 0,-1 1 0,1 0 0,-1 0 0,1 0 0,-1 0 0,1-1 0,0 1 0,-1 0 0,1-1 0,-1 1 0,1 0 0,0-1 0,-1 1 0,1 0 0,-1-1 0,1 1 0,0-1 0,0 1 0,-1 0 0,1-2 0,-1-14 453,1 10-513,4-76-141,17-103 1,2-12 1454,-23 186-1167,1 4-5,0 1-1,-1 0 1,0 0-1,-1 0 1,0-8 0,1 14-155,0 0 0,0 0 0,0 0 0,0 0 0,0 0 0,-1 0 0,1 0-1,0 0 1,0 0 0,0 0 0,0 0 0,0 1 0,0-1 0,0 0 0,0 0 0,0 0 0,0 0 0,0 0 0,0 0 0,0 0 0,0 0 0,0 0 0,0 0 0,0 0 0,0 0 0,0 0 0,0 0 0,0 0 0,0 0 0,0 0 0,0 0 0,0 0 0,0 0 0,0 0 0,0 0 0,-1 0 0,1 0 0,0 0 0,0 0 0,0 0 0,0 0 0,0 0 0,0 0-1,0 0 1,0 0 0,0 0 0,0 0 0,0 0 0,0 0 0,0 0 0,0 0 0,0 0 0,0 0 0,0 0 0,0 0 0,0 0 0,-3 8 24,0 10 28,-1 59 449,3 0 0,10 86 0,-3-75 2,-2-17-351,14 147-950,-18-214 571,0-1-204,1 1-1,-1 0 0,1-1 1,0 1-1,0 0 0,0-1 1,0 1-1,4 4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8.8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183 226 6048,'-1'1'117,"0"-1"0,0 0 1,0 0-1,0 1 0,0-1 0,0 0 1,0 1-1,0-1 0,0 1 0,0-1 1,0 1-1,0 0 0,0-1 1,0 1-1,0 0 0,1 0 0,-1-1 1,0 1-1,0 0 0,1 0 0,-1 1 1,-1 2-47,1-1 1,0 1-1,0-1 0,1 1 1,-1 5-1,-1 3-77,-4 51-15,4 124 0,3-171 131,0 0 0,0 0 0,2-1-1,0 1 1,0-1 0,9 21 0,-9-29-75,0-1 0,0-1 0,0 1 0,1 0 0,0-1 0,0 0-1,0 0 1,1 0 0,0 0 0,0-1 0,0 1 0,0-1 0,1-1 0,-1 1-1,1-1 1,0 0 0,12 4 0,-10-4 34,1-1 0,0 0 1,0-1-1,0 0 0,0 0 0,0-1 1,0 0-1,0 0 0,0-1 0,0 0 1,0-1-1,0 0 0,-1-1 0,10-3 0,11-6 186,-2-2-1,47-29 1,-61 35-222,-13 8-27,95-63 683,-80 52-440,-1-2 0,1 1-1,23-30 1,-23 23-45,-2-1 0,0 0-1,-1-1 1,9-24-1,-14 29-26,-2 0-1,1 0 0,-2-1 0,0 1 0,-1-1 0,1-25 0,-4 33-124,-1 1 1,0-1-1,0 1 0,-1 0 1,0 0-1,0 0 1,-1 0-1,0 0 0,-1 0 1,0 1-1,0-1 1,0 1-1,-1 0 0,-6-7 1,-1 1-92,0 0 1,0 1-1,-1 0 1,-1 1-1,-26-16 0,28 20-23,-1 1-1,-1 0 0,1 0 1,-1 1-1,0 1 0,0 1 0,-1 0 1,1 0-1,-1 2 0,1 0 1,-1 0-1,-19 3 0,3 1-228,1 2-1,0 1 1,1 2 0,-56 20 0,68-21-190,-1 1 0,1 0 0,0 1 1,1 1-1,0 0 0,-21 19 0,-64 77-7508,63-75 5872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0.11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10 4064,'-9'-4'1503,"9"4"-1487,0 0-1,0 0 1,0 0-1,0-1 1,-1 1-1,1 0 0,0 0 1,0 0-1,0 0 1,0 0-1,0 0 1,0-1-1,0 1 0,0 0 1,0 0-1,0 0 1,0 0-1,0 0 1,0-1-1,0 1 0,0 0 1,0 0-1,0 0 1,0 0-1,0 0 1,0-1-1,0 1 0,0 0 1,0 0-1,0 0 1,0 0-1,0 0 1,0 0-1,0-1 1,0 1-1,1 0 0,-1 0 1,0 0-1,0 0 1,0 0-1,0 0 1,0 0-1,0 0 0,0-1 1,1 1-1,-1 0 1,0 0-1,0 0 1,0 0-1,0 0 0,0 0 1,0 0-1,1 0 1,-1 0-1,0 0 1,0 0-1,0 0 0,0 0 1,0 0-1,1 0 1,-1 0-1,0 0 1,0 0-1,0 0 0,3 0 189,0 0-1,-1 0 0,1 0 0,0 1 0,-1-1 1,1 1-1,0-1 0,2 2 0,0-1 134,-1 0-203,140 30 2578,-122-27-2685,0-2 0,0-1 0,-1-1 0,40-4 0,-45 1-351,-9 2-380,0 0 0,0 0-1,0 0 1,12 1 0,-7 3-2176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0.5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 1 4800,'-7'3'401,"-15"7"1195,21-9-1626,0-1-1,0 1 0,0 0 1,1-1-1,-1 1 1,0 0-1,1 0 0,-1 0 1,0-1-1,1 1 1,-1 0-1,1 0 0,-1 0 1,1 0-1,0 0 1,-1 0-1,1 0 0,0 0 1,0 0-1,0 3 0,-5 52 111,2 110 2698,-8 0-3358,7-127-375,2-5-1882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0.9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26 265 5056,'-8'7'668,"6"-6"-533,1 0-1,-1 0 1,1 1-1,-1-1 1,1 0-1,0 1 1,-1-1-1,1 1 1,0 0-1,0-1 1,-1 4-1,42-14-672,-18 6 1353,-4 0-257,-1 1-1,34-12 1,-46 13-460,0-2 0,1 1-1,-1-1 1,-1 1 0,1-1-1,0-1 1,-1 1 0,1-1-1,-1 1 1,0-1 0,0-1-1,-1 1 1,6-8 0,-3 2 39,0-1 1,-1 0-1,0 0 0,-1-1 1,4-17-1,-6 24-132,-1-1 0,0 0 1,-1 1-1,1-1 0,-1 0 0,0 0 0,0 0 0,-1 0 0,0 1 0,0-1 0,0 0 0,-1 1 1,-2-8-1,2 10-37,1 1 0,-1-1 0,0 1 0,0-1 1,0 1-1,0 0 0,0 0 0,0 0 0,-1 0 1,1 0-1,-1 1 0,1-1 0,-1 1 0,1-1 0,-1 1 1,0 0-1,0 0 0,0 0 0,0 1 0,0-1 1,0 1-1,0-1 0,0 1 0,0 0 0,0 0 1,0 0-1,0 1 0,-4 0 0,1 0 47,1 0-1,-1 1 1,0 0-1,1 0 0,-1 0 1,1 1-1,0-1 1,-1 1-1,1 0 1,1 1-1,-1-1 1,0 1-1,-6 7 1,7-5-19,0-1 1,1 1 0,0 0-1,0 0 1,0 0 0,0 1 0,1-1-1,0 1 1,1-1 0,0 1-1,0 0 1,0-1 0,0 8-1,1-11-9,0-1 0,0 1 0,0-1 0,1 1 0,-1-1 0,1 1 0,-1-1 0,1 1 0,0-1-1,0 0 1,0 0 0,0 1 0,0-1 0,0 0 0,1 0 0,-1 0 0,1 0 0,-1 0 0,1 0-1,0-1 1,0 1 0,0 0 0,0-1 0,0 0 0,0 1 0,0-1 0,0 0 0,0 0 0,1 0-1,-1 0 1,1-1 0,-1 1 0,0 0 0,1-1 0,-1 0 0,1 0 0,4 0 0,4-1-36,0 0 0,-1-1 1,1 0-1,15-6 0,-16 5 57,1 0 1,0 0-1,-1 1 0,18-1 0,-25 3 28,-1 1-1,1-1 1,-1 0 0,0 1 0,1-1-1,-1 1 1,0 0 0,1 0 0,-1 0-1,0 0 1,0 0 0,0 0-1,1 0 1,-1 1 0,-1-1 0,1 1-1,0 0 1,0-1 0,-1 1 0,1 0-1,-1 0 1,1 0 0,-1 0 0,0 0-1,0 1 1,0-1 0,0 0-1,0 1 1,0 2 0,3 7 166,-2 1-1,0 0 1,0 0 0,-1 16 0,0-16-166,-1 7-34,0-8-246,1-1-1,0 0 0,0 0 0,1 1 0,0-1 0,4 11 0,0-9-837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1.5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52 89 3904,'-11'-3'671,"-14"-2"266,24 4-916,0 1 0,0 0 0,0-1 0,0 1 0,0 0-1,1-1 1,-1 1 0,0-1 0,0 1 0,0-1 0,1 0 0,-1 1 0,0-1 0,0 0 0,1 0-1,-1 1 1,1-1 0,-2-1 0,2 1 15,0 0 0,0 1 0,0-1 0,0 1 0,1-1 0,-1 0 0,0 1 0,0-1 0,0 1 1,0-1-1,1 1 0,-1-1 0,0 1 0,0-1 0,1 1 0,-1-1 0,0 1 0,1-1 0,-1 1 0,1-1 0,-1 1 0,1 0 0,-1-1 0,1 1 0,-1 0 0,1-1 0,-1 1 0,1 0 0,-1 0 0,1-1 0,-1 1 0,1 0 0,1 0 0,20-5 1710,-11 5-1047,0 0 1,0 0 0,11 3-1,15 1 156,159-10 855,0-16-1038,97-5-211,-280 26-1095,0 1 1,0 1 0,18 3-1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1.9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634 0 6464,'-4'1'466,"1"0"0,-1 0 0,0 0 0,1 1 0,-6 2 0,9-4-461,-1 0 1,1 1-1,-1-1 1,0 1-1,1-1 0,-1 1 1,1-1-1,-1 1 1,1-1-1,-1 1 1,1 0-1,-1-1 1,1 1-1,0 0 1,-1-1-1,1 1 0,0 0 1,0 0-1,-1-1 1,1 1-1,0 0 1,0 0-1,0-1 1,0 1-1,0 0 0,0 0 1,0 0-1,0-1 1,0 1-1,1 0 1,-1 0-1,0-1 1,1 2-1,25 60 1569,8 21-492,1 18-256,9 34 529,-39-118-1062,-1 0 0,-1 1 0,0 0 0,-1-1 0,-1 1 0,-1 0-1,-1 0 1,0 0 0,-1-1 0,-1 1 0,-8 26 0,8-37-181,0 0-1,-1-1 1,1 1 0,-1-1 0,-1 0 0,1 0 0,-1 0-1,0 0 1,0-1 0,-1 0 0,0 0 0,0 0 0,0-1-1,0 0 1,-1 0 0,1-1 0,-12 5 0,-10 3-27,-1-2 0,0-1 0,-31 4 0,48-10-108,-309 48-3225,244-42 70,-4-2 965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5.9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0 160 4480,'4'-2'477,"0"1"-1,0 0 1,0 1-1,0-1 1,0 0 0,0 1-1,6 0 1,-3 2-111,0-1 0,0 1 0,8 4 1,-9-4-178,-1 0 0,1 0 0,0 0 1,-1-1-1,1 0 0,10 1 0,23-3 93,-1-2 0,0-1 0,0-2 0,0-2 0,-1-2 0,43-16 0,-41 17-414,-29 7 145,0 0 1,13-6 0,-22 8-18,-1 0-1,1 0 1,-1 0-1,1-1 1,-1 1 0,1 0-1,-1 0 1,1-1 0,-1 1-1,0 0 1,1-1-1,-1 1 1,1 0 0,-1-1-1,0 1 1,1-1 0,-1 1-1,0-1 1,0 1-1,1 0 1,-1-1 0,0 1-1,0-1 1,0 1 0,0-1-1,0 1 1,0-1-1,1 1 1,-1-1 0,0 0-1,-1 1 1,1-1 0,0 1-1,0-1 1,0 1 0,0-1-1,0 1 1,0-1-1,0 1 1,-1-1 0,1 1-1,0 0 1,0-1 0,-1 1-1,1-1 1,0 1-1,-1 0 1,1-1 0,-1 1-1,1-1 1,-1 1 0,-3-5-100,-1 1 1,1 0 0,-9-5 0,10 7 98,-5-4-51,-3-3 12,-1 1-1,-24-12 1,33 18 36,0 1-1,0 0 0,0 0 1,0 0-1,0 0 1,0 0-1,0 1 0,0-1 1,-1 1-1,1 0 1,0 0-1,0 0 0,-1 1 1,1-1-1,0 1 0,0-1 1,0 1-1,-5 2 1,6-2-3,-3 1 36,0 0 0,0 1 0,0 0 0,0 0 0,0 0 0,1 1 0,-1-1 1,1 1-1,-5 6 0,8-10-17,1 1 1,0-1 0,0 1 0,0-1 0,0 1-1,0-1 1,0 1 0,0-1 0,0 1-1,0-1 1,0 1 0,0-1 0,0 1 0,0-1-1,0 1 1,1-1 0,-1 1 0,0-1 0,0 1-1,0-1 1,1 0 0,-1 1 0,0-1-1,1 1 1,-1-1 0,0 0 0,1 1 0,-1-1-1,1 0 1,-1 1 0,0-1 0,1 0-1,-1 0 1,1 1 0,-1-1 0,1 0 0,0 0-1,24 11 427,-19-8-419,6 3 43,-1 0 0,-1 1 1,1 0-1,17 17 1,-14-12 10,20 14 0,29 12 378,-63-38-412,1 1 1,-1-1-1,1 1 0,0-1 1,-1 1-1,1-1 0,-1 1 1,1-1-1,-1 1 1,1-1-1,-1 1 0,0-1 1,1 1-1,-1 0 0,0-1 1,1 1-1,-1 0 0,0 0 1,0-1-1,1 1 1,-1 0-1,0-1 0,0 1 1,0 0-1,0 0 0,0-1 1,0 1-1,0 0 1,-1 0-1,1-1 0,0 1 1,0 0-1,0-1 0,-1 1 1,1 0-1,0-1 0,-1 1 1,1 0-1,-1-1 1,1 1-1,-1 0 0,-3 3 245,0 1-1,0-1 0,0-1 1,-7 6-1,5-4-255,-20 17-352,-28 32 0,8 1-3610,24-25 1777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8.45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16 178 6816,'-1'0'92,"0"0"0,1 0 0,-1 0 0,1 0-1,-1 0 1,0 0 0,1 0 0,-1 1 0,1-1 0,-1 0 0,0 0 0,1 0 0,-1 1 0,1-1 0,-1 0 0,1 1 0,-1-1 0,1 0 0,-1 1 0,1-1 0,0 1-1,-1-1 1,1 0 0,-1 1 0,1-1 0,0 1 0,-1-1 0,1 1 0,0 0 0,-1 0 0,2 0-52,-1 1-1,1-1 1,-1 0 0,1 0-1,0 1 1,-1-1 0,1 0-1,0 0 1,0 0 0,0 0-1,0 0 1,0 0 0,0 0-1,2 1 1,2 3-68,1-1-1,0-1 1,0 1-1,0-1 1,0 0 0,1 0-1,0 0 1,-1-1-1,1 0 1,0-1 0,0 0-1,0 0 1,0 0-1,0-1 1,0 0-1,0 0 1,0 0 0,0-1-1,0 0 1,0-1-1,10-3 1,-8 2 138,0 0-1,0-1 1,0 0-1,0 0 1,0-1-1,-1 0 1,0-1 0,0 0-1,0 0 1,-1-1-1,0 0 1,0 0 0,-1-1-1,11-15 1,-15 20-93,0-1 1,-1 1-1,1-1 1,-1 0-1,0 0 1,0 1 0,0-1-1,-1 0 1,1 0-1,-1 0 1,0 0-1,0 0 1,0 0-1,0 0 1,-1 0 0,0 0-1,0 1 1,0-1-1,0 0 1,0 0-1,-1 1 1,0-1 0,0 1-1,0-1 1,0 1-1,0 0 1,-1 0-1,1 0 1,-1 0-1,0 0 1,0 1 0,0-1-1,0 1 1,0 0-1,-1 0 1,1 0-1,0 0 1,-1 0-1,0 1 1,-5-2 0,6 2-16,-1 1 0,0 0 0,1-1 1,-1 1-1,0 1 0,1-1 0,-1 0 0,1 1 1,-1 0-1,1 0 0,-1 0 0,1 0 1,-1 0-1,1 1 0,0 0 0,0-1 0,-1 1 1,2 0-1,-1 1 0,0-1 0,-3 4 1,0-1-6,1 1 1,-1 0-1,2 0 1,-1 1-1,1-1 1,-1 1-1,2 0 1,-7 15-1,8-13 21,0 0 0,0 1-1,1-1 1,0 1 0,0-1-1,1 1 1,1-1 0,0 1-1,0-1 1,0 1 0,1-1-1,1 0 1,0 0-1,0 0 1,1 0 0,0 0-1,0-1 1,1 0 0,0 0-1,0 0 1,1 0 0,0-1-1,1 0 1,-1 0 0,1-1-1,1 1 1,-1-2 0,10 7-1,-5-6-9,1 1-1,0-1 1,0-1-1,1-1 1,-1 0-1,1 0 1,0-1-1,0-1 1,21 1-1,-30-3-25,1 0-1,0 0 1,0-1-1,0 0 1,-1 0-1,1 0 1,0 0-1,-1-1 1,1 0-1,-1 0 1,0-1-1,1 0 1,-1 0 0,0 0-1,-1 0 1,1-1-1,-1 1 1,1-1-1,-1 0 1,0-1-1,-1 1 1,1-1-1,-1 0 1,0 0-1,4-7 1,0-4 45,-1 1-1,-1-1 1,0 0-1,4-31 1,-6 12-27,0-45 0,21 193 278,35 107 330,-58-217-583,6 16 252,-1-16-120,0-11-40,-1-7-175,0 0 1,4-26-1,-6 22 6,10-30-1,-8 35 42,1 1 0,0 0 0,1 0 0,1 1 0,0 0 0,0 0 0,1 0 0,1 2 0,-1-1 0,2 1 0,0 0 0,0 1 0,16-10 0,-24 17 11,-1 1 0,1-1 0,0 1 0,0 0 0,0 0 1,0 0-1,0 0 0,0 0 0,0 0 0,1 1 0,-1 0 1,0 0-1,0-1 0,0 2 0,1-1 0,-1 0 1,0 1-1,0-1 0,0 1 0,0 0 0,0 0 0,0 0 1,0 1-1,0-1 0,0 1 0,-1 0 0,1-1 0,-1 1 1,1 0-1,2 3 0,10 15 36,-1 0 1,16 31-1,12 18 43,-35-60-247,-1-1 1,2 1 0,-1-1 0,1 0-1,10 7 1,-17-14 13,0 0 1,1 0-1,-1-1 0,0 1 1,1 0-1,-1-1 0,1 1 1,0-1-1,-1 1 0,1-1 1,-1 0-1,1 0 0,-1 0 1,1 0-1,0 0 0,-1 0 1,1 0-1,-1 0 0,1 0 1,0-1-1,-1 1 0,1-1 1,-1 1-1,1-1 0,-1 0 1,0 1-1,1-1 0,-1 0 1,0 0-1,1 0 0,-1 0 1,1-2-1,5-3-733,-1-1-1,0 0 1,0-1 0,6-9 0,-10 14 650,12-19-113,-7 11 1204,0 0 0,0 1 1,14-15-1,-18 22-661,0 0 0,1 0 0,-1 1 0,0-1 0,1 1 0,0 0 0,-1 0 0,1 1 0,0-1 0,0 1 0,0-1 0,0 1 0,0 0 0,1 1 0,4-1 0,30 4 194,-29-2-196,0 0-1,0 0 1,17-2-1,-25 1-171,0 0-1,0 0 1,1-1-1,-1 0 1,0 1-1,0-1 1,0 0-1,0 0 1,0 0 0,0 0-1,0 0 1,-1 0-1,1-1 1,0 1-1,0 0 1,-1-1-1,1 0 1,-1 1-1,0-1 1,1 0-1,1-3 1,-3 3-24,1 0 0,-1 1-1,0-1 1,1 0 0,-1 0 0,0 0-1,0 0 1,0 0 0,0 1 0,0-1-1,-1 0 1,1 0 0,-1 0 0,1 0 0,-1 1-1,1-1 1,-1 0 0,0 0 0,0 1-1,0-1 1,0 1 0,0-1 0,0 1-1,-1-1 1,1 1 0,-3-3 0,-4-3-11,0 0 1,0 1 0,-12-8-1,17 12 49,0 0 0,0 0 0,0 1 0,0-1 0,-1 1 0,1 0 0,0 0 0,-1 0 0,1 0 0,-1 1 0,1-1 0,-1 1 0,1 0 0,-6 0 0,6 1-20,1-1 0,-1 1 0,1 0 0,-1 0 0,1 0 0,0 0 0,-1 0 0,1 1 0,0-1 0,0 1 0,0 0 0,0-1 0,0 1 0,0 0 0,1 0 0,-1 0 0,0 0 0,1 0 0,0 1 0,-2 3 0,0 0 30,1 0 0,0 0 0,0 0-1,1 0 1,0 1 0,0-1-1,0 0 1,1 1 0,0 6 0,2 10 37,5 25 1,-6-42-67,1 5 9,0 0 0,1 0 0,0-1-1,0 1 1,2-1 0,-1 0 0,1 0 0,9 13 0,-12-20-23,0 0-1,1 0 1,-1-1 0,0 1-1,1-1 1,0 1 0,-1-1 0,1 0-1,0 0 1,0 0 0,0-1-1,0 1 1,1-1 0,-1 1 0,0-1-1,1 0 1,-1 0 0,0-1 0,1 1-1,-1-1 1,1 1 0,-1-1-1,1 0 1,-1-1 0,1 1 0,-1 0-1,1-1 1,-1 0 0,1 0 0,4-2-1,0-1-95,0 0-1,0-1 0,0 0 1,-1 0-1,0-1 1,0 0-1,0 0 0,-1-1 1,0 0-1,0 0 1,-1 0-1,6-10 0,3-7-81,-1-1-1,17-45 0,-25 62 312,-3 11-22,0 19 141,-2-17-156,2 27 174,0 0-1,3 0 0,15 60 1,-20-91-249,0 0 1,1 1-1,-1-1 1,1 0-1,0 1 0,-1-1 1,1 0-1,0 0 1,0 1-1,0-1 1,0 0-1,0 0 1,0 0-1,1 1 1,-1-2-25,0 0 1,-1 0 0,1 0-1,-1 1 1,1-1-1,0 0 1,-1 0 0,1-1-1,-1 1 1,1 0 0,0 0-1,-1 0 1,1 0 0,-1 0-1,1-1 1,0 1 0,-1 0-1,1 0 1,-1-1-1,1 1 1,-1 0 0,1-1-1,-1 1 1,1-1 0,-1 1-1,0-1 1,1 1 0,-1-1-1,1 1 1,-1-1-1,0 1 1,0-1 0,1 1-1,-1-1 1,0 0 0,0 0-1,12-23-413,11-29-1,7-17-52,-25 62 450,0-1 1,1 1-1,-1 0 1,1 0-1,13-12 1,-11 14 73,-1-1-1,1 1 1,0 1 0,1 0-1,-1 0 1,1 0 0,14-4 0,-20 8-18,0 0 0,0 1 0,0-1 1,0 1-1,0-1 0,1 1 1,-1 0-1,0 0 0,0 0 1,0 1-1,6 1 0,-7-2-14,0 1-1,0 0 1,0 0-1,0 0 1,0 1-1,0-1 1,0 0-1,-1 1 0,1 0 1,0-1-1,-1 1 1,1 0-1,-1-1 1,0 1-1,0 0 1,1 0-1,-1 0 1,1 3-1,1 6 16,0-1-1,0 1 1,3 19 0,-5-16 38,2-1 0,4 14 0,-4-20-35,-1 0 0,2-1 1,-1 1-1,1-1 0,0 0 0,0 1 1,0-2-1,1 1 0,0-1 1,0 1-1,12 8 0,-14-12-23,-1-1 0,1 1-1,0 0 1,0-1-1,0 0 1,0 0 0,0 0-1,0 0 1,0 0-1,0 0 1,0-1 0,1 1-1,-1-1 1,0 0-1,0 0 1,0-1 0,1 1-1,-1 0 1,0-1 0,0 0-1,0 0 1,0 0-1,0 0 1,0 0 0,0-1-1,0 1 1,0-1-1,-1 0 1,6-4 0,-1 0 48,-1-2 0,0 1 0,0 0 0,0-1 0,-1 0 0,0-1 0,0 1 0,-1-1 0,0 0 0,-1 0 0,0 0 0,-1-1 0,1 1 0,-2 0 0,2-13 0,-4 17-76,1 1 0,-1-1 1,0 0-1,0 1 1,0 0-1,-1-1 0,1 1 1,-1 0-1,0 0 1,-1 0-1,1 0 1,-1 0-1,1 0 0,-1 1 1,0-1-1,-1 1 1,1 0-1,-5-4 0,5 5-10,0 0 0,0-1-1,-1 1 1,1 0 0,-1 1-1,1-1 1,-1 1-1,1-1 1,-8 0 0,8 1 39,1 1-1,0 0 1,-1 0 0,1 0 0,0 0-1,-1 0 1,1 1 0,0-1 0,-1 1-1,1 0 1,0-1 0,0 1 0,0 0 0,-1 0-1,1 0 1,0 1 0,-2 0 0,2 1-13,0-1 0,0 1 0,0-1 0,0 1 1,0-1-1,1 1 0,-1 0 0,1 0 1,0 0-1,0 0 0,0 0 0,0 0 0,0 1 1,1-1-1,-1 0 0,1 0 0,0 4 1,0 8-80,0 0 0,3 18 0,-1-17 83,2-1 0,-1 1 1,2-1-1,0 0 0,10 22 0,-2-12 37,1 0 0,21 26 1,-29-42-42,1 0 0,-2 1 0,1 0 1,-1 0-1,-1 1 0,0-1 0,0 1 1,-1 0-1,3 19 0,-5-22 2,-1 0-1,0 1 0,0-1 1,-1 1-1,0-1 0,0 0 1,-1 1-1,0-1 0,-1 0 1,1 0-1,-2 0 0,1-1 1,-7 11-1,3-6 57,0-1 0,-1 0 0,-10 10 1,13-17-26,1 0-1,-1 0 1,1 0 0,-1 0 0,0-1 0,0 0 0,-1 0-1,1 0 1,-7 2 0,12-5-43,0 0 0,-1 0-1,1 1 1,-1-1 0,1 0 0,-1 0-1,1 0 1,-1 0 0,1 0 0,-1 1-1,1-1 1,-1 0 0,1 0 0,-1 0-1,1 0 1,0-1 0,-1 1 0,1 0-1,-1 0 1,1 0 0,-1 0 0,1 0-1,-1-1 1,1 1 0,-1 0 0,1 0-1,0-1 1,-1 1 0,1 0 0,0 0-1,-1-1 1,1 1 0,0-1 0,-1 1-1,1 0 1,0-1 0,-1 1 0,1-1-1,0 1 1,0 0 0,0-1 0,0 1-1,-1-1 1,1 1 0,0-1 0,0 1-1,0-1 1,0 1 0,0-1 0,0 1-1,0-1 1,0 1 0,1-1 0,-1-5-128,1 0 0,0 0 0,3-10 0,-2 10 41,5-16-107,1 0 1,1 0-1,1 1 0,1 0 0,21-29 0,77-90 127,-71 95 156,-32 38-84,108-125 378,-88 104-179,1 2 1,49-36-1,-73 60-197,0-1 35,0 1 1,0 0 0,0 0-1,1 0 1,6-2 0,-10 4-27,1 0 0,-1 0 0,1-1 0,-1 1 0,1 0 0,-1 0 0,1 0 0,-1 0 0,1 0 0,-1 0 0,1 0 0,-1 1 0,1-1 0,-1 0 0,1 0 0,-1 0 0,1 0 0,-1 1 0,1-1 0,0 1 0,-1-1 8,1 1 0,-1 0 0,1-1 0,-1 1 0,1 0 0,-1 0 0,0 0 0,1-1 0,-1 1 0,0 0 0,1 0 0,-1 0 0,0 0 0,0 0 0,0-1 0,0 3 0,-2 95 853,-1-11-306,4-74-511,2 54 113,-2-58-162,1 0 0,0-1 0,0 1 0,0 0 0,5 9-1,-6-16-21,0 0 0,0 0-1,0 0 1,0 0 0,0 0-1,1-1 1,-1 1 0,0-1-1,1 1 1,-1-1-1,1 1 1,0-1 0,-1 0-1,1 1 1,0-1 0,0 0-1,0 0 1,-1-1-1,4 2 1,-3-2-70,1 1 0,0-1 0,-1 0 0,1 0 0,-1 0-1,1-1 1,0 1 0,-1 0 0,1-1 0,-1 0 0,1 1 0,-1-1 0,4-2 0,1-1-59,0 0 0,-1 0 0,0-1 0,1 0 0,-2 0 0,1 0 0,0-1 0,-1 0 0,6-8 0,7-22 218,-15 29-31,-1 1 1,1 0-1,1 0 1,-1 1-1,1-1 0,0 1 1,6-8-1,-9 13-26,-1 0 0,1-1 1,-1 1-1,1-1 0,-1 1 0,1 0 0,-1-1 0,1 1 0,0 0 0,-1-1 0,1 1 0,-1 0 0,1 0 1,0 0-1,-1 0 0,1 0 0,0-1 0,-1 1 0,1 0 0,0 0 0,-1 1 0,1-1 0,0 0 1,0 0-1,0 1 19,1-1 1,-1 1 0,0 0 0,0 0-1,0-1 1,-1 1 0,1 0 0,0 0 0,0 0-1,0 0 1,-1 0 0,2 2 0,1 3 180,0 0 1,0 1 0,2 11-1,3 12 42,-2 1 0,4 38 0,-3 64-405,-6-107 49,1 54-1353,1 22-5356,0-77 2310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8.91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9 255 4640,'-3'-9'468,"2"1"1,-1-1-1,0-12 1,2 19-400,0-1 1,0 0 0,0 1 0,0-1 0,1 1 0,-1-1 0,1 0-1,0 1 1,0-1 0,0 1 0,0 0 0,0-1 0,0 1 0,1 0-1,-1-1 1,2-1 0,-2 3-21,0 0 0,0 1-1,0-1 1,1 0 0,-1 1 0,0-1 0,0 0-1,0 1 1,0 0 0,1-1 0,-1 1-1,0 0 1,0-1 0,1 1 0,-1 0-1,0 0 1,0 0 0,1 0 0,-1 0 0,0 0-1,1 1 1,-1-1 0,0 0 0,0 1-1,0-1 1,2 2 0,3 0 124,-1 1 0,1 0 0,-1 0-1,7 6 1,29 27 467,-28-24-425,0 0-1,1-1 1,24 15 0,-36-25-161,-1 0 0,1 0-1,-1-1 1,1 1 0,0 0 0,-1-1 0,1 1 0,0-1-1,-1 0 1,1 0 0,3 1 0,-4-2-30,0 1 1,0 0-1,-1-1 1,1 1 0,0 0-1,0-1 1,0 1-1,0-1 1,0 0-1,-1 1 1,1-1-1,0 0 1,0 1 0,-1-1-1,1 0 1,0 0-1,-1 1 1,1-1-1,-1 0 1,1 0 0,-1 0-1,1-1 1,2-7-28,1 0 1,-2-1-1,1 1 1,-1 0 0,-1-1-1,0 0 1,0-16-1,-1 13-29,-1 0 0,0 0-1,-1 0 1,-1 0 0,-5-17-1,5 24 6,0-1 0,0 1 0,0 0-1,-1 0 1,0 1 0,0-1 0,0 1-1,-1 0 1,1 0 0,-9-7 0,11 11 16,1 0 1,-1 0 0,0 0 0,1 0-1,-1 0 1,0 0 0,1 0-1,-1 0 1,0 1 0,0-1 0,0 1-1,1-1 1,-1 1 0,0 0 0,0 0-1,0 0 1,0 0 0,0 0 0,0 0-1,0 0 1,0 1 0,1-1 0,-1 1-1,0-1 1,0 1 0,0 0 0,1 0-1,-1-1 1,0 1 0,1 0 0,-1 1-1,1-1 1,-1 0 0,1 0-1,0 1 1,-1-1 0,1 1 0,0-1-1,0 1 1,0-1 0,-2 4 0,-1 4-272,-1 0 0,2 0 0,-1 0 0,1 0 0,0 0 1,1 1-1,0 0 0,1-1 0,0 1 0,1 0 0,-1-1 1,3 13-1,5 24-1110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9.2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0 553 5824,'9'-12'274,"70"-97"2054,-64 87-2067,-3 4 305,0 1 1,-1-1-1,-1-1 1,12-32 0,-16 31-286,-2 0 1,0-1-1,-1 1 1,-1-1 0,-1 0-1,-1 1 1,-1-1-1,-1 0 1,-6-30 0,6 44-196,0 0 1,-6-14-1,8 20-75,-1 0 0,0-1-1,1 1 1,-1 0 0,0 0 0,0-1-1,0 1 1,0 0 0,-2-1 0,2 1-8,1 1 0,-1 0 0,1 0 0,0 0 1,-1-1-1,1 1 0,-1 0 0,1 0 0,-1 0 0,1 0 0,-1 0 1,1 0-1,-1 0 0,1 0 0,-1 0 0,1 0 0,-1 0 1,1 0-1,-1 0 0,1 0 0,-1 1 0,1-1 0,-1 0 0,1 0 1,0 0-1,-1 1 0,1-1 0,-1 1 0,-1 1-10,0 0 0,1 0 0,0 0 0,-1 0 0,1 0 0,0 1 0,0-1 0,0 0 0,0 1 0,0-1 0,1 1 0,-1-1 0,1 1 0,-1 4 0,0-2-16,-7 58-76,3 0 0,2 0 0,4 0 0,11 96 0,67 246 733,-70-371-895,-4-15-474,0-1 0,-1 1-1,-1 0 1,-1 0 0,0 22 0,-1-41 655,-1 1 0,0-1 1,0 1-1,0-1 0,0 1 0,0-1 0,0 1 1,0-1-1,0 1 0,-1-1 0,1 1 0,0-1 0,0 1 1,0-1-1,0 1 0,-1-1 0,1 1 0,0-1 1,0 0-1,-1 1 0,1-1 0,0 1 0,-1-1 1,1 0-1,-1 1 0,1-1 0,0 0 0,-1 0 1,1 1-1,-1-1 0,1 0 0,-1 0 0,1 0 0,-1 1 1,1-1-1,-1 0 0,1 0 0,-1 0 0,1 0 1,-1 0-1,1 0 0,-1 0 0,1 0 0,-1 0 1,1 0-1,-1 0 0,1 0 0,-1-1 0,1 1 1,0 0-1,-1 0 0,1 0 0,-1-1 0,1 1 0,-1 0 1,0-1-1,-18-16-2976</inkml:trace>
  <inkml:trace contextRef="#ctx0" brushRef="#br0" timeOffset="1">132 677 9152,'28'-5'3360,"3"10"-2592,35-1-224,-26-1 128,8-3-480,1 0-1984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0.0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28 429 4160,'-17'0'1333,"17"0"-1304,-1-1-1,1 1 1,-1 0 0,1 0-1,-1 0 1,1 0-1,-1 0 1,1-1 0,-1 1-1,1 0 1,-1 0-1,1-1 1,0 1 0,-1 0-1,1-1 1,-1 1-1,1 0 1,0-1 0,-1 1-1,1-1 1,0 1-1,0-1 1,-1 1 0,1-1-1,0 1 1,0-1 0,0 1-1,-1-1 1,1 1-1,0-1 1,0 1 0,0-1-1,0 0 1,2-17 508,-1 16-463,2-10 472,1 1 0,0-1 0,1 1 0,12-18 1,2-8 285,40-82-199,-44 92-631,2 1 1,25-32-1,-13 27-177,-26 29 182,0-1 0,0 0 0,0 1 0,1 0 0,-1-1 0,1 1 0,-1 1 0,5-3 0,-7 4-5,0 0 0,-1 0 1,1 0-1,0 0 1,-1 0-1,1 0 0,0 0 1,-1 0-1,1 0 1,0 0-1,-1 0 0,1 1 1,-1-1-1,1 0 1,0 0-1,-1 1 0,1-1 1,-1 0-1,1 1 1,-1-1-1,1 0 0,-1 1 1,1-1-1,-1 1 0,1-1 1,-1 1-1,1 0 1,8 19 132,0 21 310,5 47-1,-6-32-58,3 14-186,4 116 0,-15-185-298,0 5-704,0 1-1,0-1 0,1 1 0,1 7 0,4-1-3906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0.44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28 1 8064,'-20'15'2976,"15"-4"-2304,2 1-192,3-4-768,3 1 64,-1 7 96,4 7 96,-1 8 512,4 14-256,3 6 256,-1 1-256,1-3-64,-1-3-96,-2 2-320,0-2 128,-4-3-2144,-5-10 1248,0-6-2880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0.88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 9 9568,'1'-1'218,"-1"1"0,1-1 1,0 0-1,0 1 1,0-1-1,-1 1 0,1-1 1,0 1-1,0-1 1,0 1-1,0-1 0,0 1 1,0 0-1,0-1 1,0 1-1,0 0 0,0 0 1,0 0-1,0 0 1,0 0-1,0 0 0,2 0 1,23 8-336,-23-7 373,16 5-359,1 2 0,-1 0 0,0 1 0,-1 1 0,28 20 0,-43-28 88,-1 0 0,1 0 1,-1 1-1,0-1 0,0 1 1,0-1-1,0 1 0,0 0 1,0 0-1,-1 0 0,0 0 1,2 6-1,-2-8 26,-1 1 0,0-1 0,0 0 0,0 1 0,0-1 0,0 0 1,-1 0-1,1 1 0,0-1 0,0 0 0,-1 1 0,1-1 0,-1 0 0,1 0 0,-1 0 0,0 1 0,0-1 0,1 0 1,-1 0-1,0 0 0,0 0 0,0 0 0,0-1 0,0 1 0,0 0 0,0 0 0,0 0 0,0-1 0,0 1 0,-1-1 1,1 1-1,0-1 0,0 1 0,-2-1 0,-21 7 148,0-1-1,-31 4 1,29-7-1149,-46 14 0,55-14-1793,45-16-4807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1.5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10 472 5632,'-8'6'1569,"8"-6"-1555,0 0-1,0 0 1,0 0-1,0 0 0,0 0 1,0 0-1,0 0 0,0 0 1,-1 0-1,1 0 0,0 0 1,0 0-1,0 0 0,0-1 1,0 1-1,0 0 0,0 0 1,0 0-1,0 0 0,0 0 1,0 0-1,0 0 0,0 0 1,0 0-1,0 0 0,-1 0 1,1 0-1,0 0 0,0 0 1,0 0-1,0 0 1,0 0-1,0 0 0,0 0 1,0-1-1,0 1 0,0 0 1,0 0-1,0 0 0,0 0 1,0 0-1,0 0 0,0 0 1,0 0-1,0 0 0,0 0 1,0 0-1,0 0 0,0 0 1,0-1-1,0 1 0,0 0 1,0 0-1,0 0 0,0 0 1,8-19-115,-2 5-419,7-27 936,-3-2 1,0 0-1,3-47 1,-5 33-41,-4 28-75,0 9 136,-1 0 0,-1 0-1,-1-26 1,-7 24 128,0 13-542,6 9-34,0-1 0,0 1 0,0 0 0,-1 0 0,1 0 0,0 0 0,0 0 0,-1 0 0,1 0 0,0 0 0,0 0 0,0 0 0,-1 0 0,1 0 0,0 0 0,0 0 0,-1 0 0,1 0 0,0 0 0,0 0 0,-1 0 0,1 0 0,0 0 0,0 0 0,0 0 0,-1 1 0,1-1 0,0 0 0,0 0 0,0 0 0,0 0 0,-1 0 0,1 1 0,0-1 0,0 0 0,-1 2-28,0-1 0,0 0-1,0 1 1,1-1-1,-1 1 1,1-1 0,-1 1-1,1-1 1,-1 1 0,1-1-1,0 1 1,0 2-1,0 24-80,1-17 43,0 18 24,1 0 0,2 0-1,1 0 1,11 37 0,-13-55 59,1 0 0,0-1 0,0 1 0,2-1 0,-1 0 0,1-1 0,0 1 0,1-1 0,0 0 0,1-1 0,0 0 0,0 0 0,1-1 0,14 11 0,-20-16-30,1 0 0,-1 0 0,1-1 0,0 1 0,0-1 1,-1 0-1,1 0 0,0 0 0,0 0 0,0-1 0,0 1 0,0-1 0,0 0 0,5-1 0,-4 0-32,0-1 0,1 1-1,-1-1 1,0 0-1,0 0 1,0-1 0,0 1-1,0-1 1,7-6-1,-1 0-28,0-1-1,-1 0 1,0-1 0,10-13-1,29-49 27,-38 55 135,1 3 68,-12 15-139,0 0 1,0 0 0,0 0-1,0 0 1,0 0 0,0-1-1,0 1 1,0 0 0,0 0-1,0 0 1,1 0 0,-1 0-1,0 0 1,0 0 0,0 0-1,0 0 1,0-1 0,1 1-1,-1 0 1,0 0 0,0 0-1,0 0 1,0 0 0,0 0-1,1 0 1,-1 0 0,0 0-1,0 0 1,0 0 0,0 0-1,0 0 1,1 0 0,-1 0-1,0 0 1,0 0 0,0 0-1,0 1 1,0-1 0,1 0-1,-1 0 1,0 0 0,0 0-1,0 0 1,0 0 0,0 0-1,0 1 1,3 8 227,-2 14 318,-4 5-104,1-11-173,1 26 0,1-38-264,1 0 1,-1 0-1,1 0 1,0 0-1,1-1 0,-1 1 1,1 0-1,0 0 1,4 7-1,-5-11-31,0 1 0,1-1 0,-1 1 0,0-1 0,1 1 0,0-1 0,-1 0 0,1 0-1,0 0 1,-1 0 0,1 0 0,0 0 0,0 0 0,0-1 0,0 1 0,0-1 0,0 1 0,0-1 0,0 0 0,0 0 0,0 0 0,0 0 0,0 0 0,0 0 0,0 0 0,0-1-1,0 1 1,3-2 0,2 0-86,0 0 0,0-1 0,-1 0 0,1 0 0,-1-1 0,0 0 0,5-4 0,25-27-326,-29 27 404,1 1 0,0-1 0,17-11 0,-24 18 59,0 0-1,1 1 1,-1-1 0,0 1-1,1 0 1,-1 0 0,0-1-1,1 1 1,-1 0 0,0 0-1,1 0 1,-1 0 0,1 0-1,-1 1 1,0-1 0,1 0-1,-1 1 1,0-1 0,0 1-1,1-1 1,-1 1 0,0 0-1,2 1 1,5 3 71,-1 0 0,11 11 0,-7-6 4,-4-4-32,1-1-1,0 0 1,0 0 0,0-1 0,1 0-1,-1 0 1,1-1 0,0 0 0,0-1-1,0 1 1,10 0 0,-13-3 48,0 1 0,1-1 1,-1 0-1,0-1 0,0 1 0,1-1 1,-1 0-1,0-1 0,0 1 1,0-1-1,0-1 0,-1 1 0,1-1 1,-1 0-1,1 0 0,-1 0 1,6-6-1,-4 3-48,-1-1 1,0 1-1,-1-1 1,1-1-1,-2 1 1,1-1-1,-1 1 1,0-1-1,0 0 1,-1-1-1,3-9 0,-4 11-87,-1 0 0,0 0 1,0-1-1,0 1 0,-1 0 0,0 0 0,0 0 0,-1-1 0,0 1 0,0 0 0,0 0 0,-1 0 0,-1 0 0,-2-7 0,3 10-75,-1 0 0,1 0 0,-1 0-1,0 0 1,0 0 0,0 1 0,0 0 0,-1-1 0,0 1 0,1 1 0,-1-1-1,0 0 1,0 1 0,0 0 0,-1 0 0,1 0 0,0 0 0,-1 1 0,0 0-1,1 0 1,-1 0 0,1 0 0,-1 1 0,0 0 0,0 0 0,1 0 0,-1 0 0,0 1-1,1 0 1,-1 0 0,1 0 0,-1 1 0,1-1 0,-1 1 0,1 0 0,0 0-1,-8 6 1,4-2-81,-1 1 0,1 0 0,0 0 0,1 1 0,0 0 0,0 1 0,-7 10-1,6-5-503,0 0 1,1 0-1,0 1 0,-5 19 0,10-28 330,0 1 1,1 0-1,0-1 1,-1 9 0,6 25-2228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2.1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 1 8640,'-24'14'2784,"23"-14"-2757,1 1-1,-1-1 1,1 1 0,-1-1 0,1 1 0,-1-1 0,1 1-1,0 0 1,-1-1 0,1 1 0,0-1 0,-1 1 0,1 0 0,0-1-1,0 1 1,-1 0 0,1-1 0,0 1 0,0 0 0,0 0 0,0-1-1,0 1 1,0 0 0,0-1 0,0 1 0,1 0 0,-1-1 0,0 1-1,0 0 1,1-1 0,-1 1 0,1 1 0,13 16-1849,-12-16 1840,5 6 137,-1 0-1,0 1 1,0 0 0,-1 0-1,0 0 1,-1 1-1,6 18 1,15 72 262,-7 44 143,-18-144-577,0 0 1,0 0 0,0 1 0,0-1 0,0 0-1,0 0 1,0 0 0,0 0 0,0 0-1,0 0 1,0 1 0,0-1 0,0 0 0,0 0-1,0 0 1,0 0 0,0 0 0,0 0 0,0 0-1,1 1 1,-1-1 0,0 0 0,0 0 0,0 0-1,0 0 1,0 0 0,0 0 0,0 0-1,0 0 1,1 0 0,-1 0 0,0 0 0,0 0-1,0 1 1,0-1 0,0 0 0,0 0 0,1 0-1,-1 0 1,0 0 0,0 0 0,0 0 0,5-5-424,4-12 31,-8 15 360,24-57-343,8-14 640,-28 63 26,1 0 0,0 0 0,1 0 0,13-14 1,-18 22-214,0 0-1,0 0 1,0 0 0,0 1 0,0-1 0,1 0 0,-1 1 0,0 0 0,1 0 0,-1-1 0,1 1 0,-1 1 0,1-1 0,0 0 0,-1 1 0,1-1 0,0 1-1,0 0 1,3 0 0,-2 1-36,-1-1-1,1 1 1,0 1-1,0-1 0,-1 0 1,1 1-1,-1 0 1,1 0-1,-1 0 0,0 0 1,0 1-1,6 5 1,36 37-152,-32-29 116,2-2 0,0 0 0,0 0 0,1-1 1,27 16-1,-38-27 47,-1 0 0,1 0 0,0-1 0,-1 1 0,1-1 0,0 0 0,0-1 0,0 1 0,0-1 0,0 0 0,-1 0 0,1-1 0,0 1 0,0-1 0,0 0 0,0 0 0,-1-1 0,1 1 0,0-1 0,-1 0 0,0 0 0,1-1 0,-1 1 0,0-1 0,0 0 0,0 0 0,-1 0 0,1-1 0,-1 1 0,0-1 0,4-6 0,-1 2 33,0-1-1,0 0 1,-2-1 0,1 1 0,-1-1 0,0 0 0,-1 0 0,0 0 0,-1 0 0,2-12 0,-4 18-121,1 0-1,-1 0 1,0 0-1,0 0 1,-1 0-1,1 0 1,-1 0 0,0 0-1,0 0 1,0 0-1,0 0 1,-1 1-1,0-1 1,0 0-1,0 1 1,0-1-1,0 1 1,-1 0-1,1 0 1,-1 0 0,0 0-1,0 0 1,0 1-1,0-1 1,0 1-1,-1 0 1,1 0-1,-8-4 1,7 5 13,1 0-1,-1-1 1,0 2-1,1-1 1,-1 0 0,0 1-1,0-1 1,0 1-1,1 0 1,-1 0 0,0 1-1,0-1 1,-6 2-1,5 0-13,-1 0 0,1 0 0,0 1 0,0 0-1,0 0 1,0 0 0,0 0 0,-4 5 0,-6 6-378,1 1 1,1 0-1,-22 34 1,34-47 355,-5 6-461,1 1 0,0-1 0,0 1 0,1 0 0,-5 13 0,5 3-3026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2.57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 0 8544,'-4'33'1772,"1"46"1,3-65-1571,1 0 0,1 1 0,0-1 0,1 0 0,8 24 0,-10-35-168,0 0-1,1 0 1,0 0-1,0-1 1,0 1-1,0 0 1,0-1 0,0 1-1,1-1 1,-1 0-1,1 0 1,0 0-1,-1 0 1,1 0 0,0-1-1,6 3 1,4 1 305,1-1 1,25 4-1,2 1-83,7 9-1471,-14-6-2674,-33-12 3724,0 1-1,0-1 0,0 1 1,0-1-1,0 0 1,1 0-1,-1 0 0,0 1 1,0-1-1,0 0 0,1 0 1,-1-1-1,0 1 1,0 0-1,0 0 0,1 0 1,1-2-1,-1 1-275,0-1-1,0 0 1,0-1-1,0 1 0,0 0 1,-1 0-1,1-1 1,1-2-1,-3 5 427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2.2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42 64 1888,'1'-5'329,"0"0"-1,-1-1 1,0 1 0,0 0-1,0-1 1,-1 1 0,-2-11-1,0 6 1618,2 24-1769,-17 155 560,8-50 200,6-84-537,2 0 0,0 1 0,3-1 0,9 67 0,-9-97-364,0 0 0,1 1 0,-1-1 0,1 0 0,0 0 0,1 0 0,-1-1 0,1 1 0,0 0 0,0-1 0,0 0 0,6 6 0,-2-5 56,-1 0-1,0 0 1,1 0-1,0-1 1,0 0-1,1-1 1,12 5-1,-11-5 65,0-1-1,1 0 0,-1 0 1,0-1-1,1-1 0,-1 1 1,1-1-1,14-3 1,3-1 216,44-13 1,-36 5-42,66-33 0,-75 32-257,0 1-1,1 1 1,0 2-1,49-12 1,-69 20-208,0 0 0,0 1-1,0-1 1,0 2 0,0-1 0,0 1 0,-1 0 0,1 0 0,13 5 0,-15-4-607,-1 0-1,1 0 0,-1 1 0,1 0 1,-1-1-1,0 2 0,0-1 1,5 6-1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2.82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241 251 2080,'-10'-3'76,"0"0"-1,1-1 1,-1 0 0,1 0 0,0-1-1,0 0 1,1-1 0,-1 0 0,-8-8-1,-5-4 235,-33-22 0,1 7 4745,45 25-3649,9 8-1391,0 0-1,0 0 1,0 0-1,0 0 0,0-1 1,0 1-1,0 0 0,0 0 1,0 0-1,0 0 0,0 0 1,0-1-1,0 1 0,1 0 1,-1 0-1,0 0 1,0 0-1,0 0 0,0 0 1,0 0-1,0 0 0,1-1 1,-1 1-1,0 0 0,0 0 1,0 0-1,0 0 0,1 0 1,-1 0-1,0 0 1,0 0-1,0 0 0,0 0 1,1 0-1,-1 0 0,0 0 1,27 0-16,-18 1 202,40-4 625,0-2-1,61-13 1,-14 1 15,193-31 647,-285 47-1540,3 0-72,0 0 1,-1 0-1,1 0 1,0 1-1,0 0 1,0 0-1,7 2 1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3.2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83 4320,'-4'-8'6273,"14"6"-6328,2-1 430,195-57 2312,-183 52-3484,-20 8 151,0-1-1,0 1 1,0-1-1,0 1 1,0 0-1,0 1 1,0-1-1,0 1 1,-1-1-1,1 1 1,6 2-1,0 0-2190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4.35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 0 2976,'-1'0'304,"-1"0"1,1 0-1,-1 0 1,1 0-1,-1 0 1,1 1-1,-1-1 1,1 0-1,-1 1 0,-1 0 1,1 5 795,8 6-888,-3-9-85,0 0 0,0 0-1,0-1 1,0 1 0,0-1 0,0 0 0,1 0-1,-1 0 1,1 0 0,-1-1 0,1 1 0,0-1-1,-1 0 1,1 0 0,0 0 0,6 0 0,6 0 327,0 0 1,28-2 0,12-8 373,-21 3-739,-34 6-125,0 0 0,-1 0 0,1 0 0,0 0 0,0 0 0,0 0 0,0 0-1,0 0 1,-1 0 0,1 0 0,0 1 0,0-1 0,0 0 0,-1 1 0,1-1 0,0 0-1,0 1 1,-1-1 0,1 1 0,0-1 0,-1 1 0,1-1 0,0 1 0,-1 0 0,1-1-1,-1 1 1,1 0 0,-1-1 0,1 1 0,-1 0 0,0 0 0,1 0 0,-1-1 0,0 2-1,1 3-593,0 0-1,0-1 1,-1 1-1,1 0 1,-2 4-1,1-4 9,0 13-2775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4.7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7 4384,'2'-6'2143,"4"9"-1646,-5-3-375,-2 14 4027,1-14-4118,11 1 609,14-2-57,63-10 959,-37 6-1793,-32 4-837,-1 2-3088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8.07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43 18 3552,'-18'-17'2197,"7"26"-1413,10-8-703,-1 1 1,1-1-1,0 1 0,0-1 1,0 1-1,0-1 1,0 1-1,0 0 0,0-1 1,1 1-1,-1 0 0,1 0 1,-1-1-1,1 1 0,-1 0 1,1 0-1,0 0 0,0 0 1,0 0-1,0-1 0,0 1 1,1 3-1,1 4 72,1 0 1,0 0-1,5 12 0,-2-6-88,31 74 783,11 29-208,-21-21-253,17 118 0,-19-121 335,-21-81-602,-4-13-91,0 1 0,0-1 1,0 0-1,0 0 0,0 0 0,0 0 0,0 0 0,1 1 0,-1-1 0,0 0 0,0 0 0,0 0 0,0 0 0,0 1 0,0-1 0,0 0 1,0 0-1,0 0 0,0 0 0,0 1 0,0-1 0,0 0 0,0 0 0,0 0 0,0 0 0,0 1 0,0-1 0,0 0 0,0 0 1,0 0-1,0 0 0,-1 1 0,1-1 0,0 0 0,0 0 0,0 0 0,0 0 0,0 0 0,0 1 0,-1-1 0,1 0 0,0 0 0,0 0 1,0 0-1,0 0 0,0 0 0,-1 0 0,1 0 0,0 0 0,-11-5 308,-10-15-245,19 17-77,0 0 1,0 0-1,0 0 1,0 0-1,1 0 0,-1 0 1,1 0-1,0-1 1,0 1-1,0 0 0,1-1 1,-1 1-1,1-1 1,-1 1-1,1-1 0,1 1 1,-1-1-1,0 1 1,2-6-1,2-6-18,0 0-1,1 1 0,10-18 1,-10 19 34,0 1-54,1 1 0,0-1 0,1 1 1,0 0-1,1 1 0,12-14 0,-15 19 10,1-1 0,1 1 0,-1 1 0,0-1 1,1 1-1,0 0 0,0 1 0,0-1 0,1 2 0,-1-1 0,15-3 1,-13 5 52,-3-1-15,0 1 0,0 0 0,0 0 0,10 1 0,-14 0-20,0 0 1,-1 1-1,1-1 1,0 0 0,0 1-1,0 0 1,-1-1-1,1 1 1,0 0 0,-1 0-1,1 0 1,-1 0-1,1 0 1,-1 0 0,0 0-1,1 0 1,-1 1-1,0-1 1,0 1 0,2 1-1,3 8-24,-1 1-1,0 0 1,0 0-1,-1 0 0,3 15 1,7 21 78,0-12 105,22 42 0,-27-61-39,1-1 0,0-1 1,1 1-1,21 21 0,-30-35-117,0 0-1,-1 0 0,1 0 0,0-1 1,0 1-1,0-1 0,1 1 1,-1-1-1,0 0 0,1 0 1,-1 0-1,0 0 0,1 0 1,-1 0-1,1-1 0,-1 1 1,1-1-1,0 1 0,-1-1 0,1 0 1,-1 0-1,1-1 0,-1 1 1,1 0-1,0-1 0,-1 1 1,1-1-1,-1 0 0,0 0 1,1 0-1,-1 0 0,0-1 1,0 1-1,3-2 0,26-18-1702,-16 10-649,28-14-1,-13 11-1249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8.7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27 14 1888,'-9'-4'694,"-8"-5"2750,17 22-2062,2-5-1068,1-1 0,0 0-1,-1 1 1,8 10 0,5 13-118,-1 13-1372,16 80 0,-23-89-2317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9.4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29 0 3712,'-1'1'108,"0"-1"-1,0 1 1,0 0 0,0-1-1,0 1 1,0 0 0,0 0-1,1 0 1,-1 0 0,0 0-1,0 0 1,1 0 0,-1 0-1,0 0 1,1 0 0,-1 0 0,1 0-1,-1 2 1,-1 26 2875,14-38-1228,-12 8-1767,0 0 1,1 1 0,-1-1 0,0 1-1,1-1 1,-1 0 0,0 1-1,0-1 1,0 0 0,1 1-1,-1-1 1,0 0 0,0 0 0,0 1-1,0-1 1,0 0 0,0 1-1,-1-1 1,1 0 0,0 1 0,0-1-1,0 0 1,-1 1 0,1-1-1,0 0 1,0 1 0,-1-1-1,1 1 1,-1-1 0,1 1 0,-1-1-1,1 1 1,-1-1 0,1 1-1,-1-1 1,1 1 0,-1 0 0,1-1-1,-1 1 1,0 0 0,1-1-1,-1 1 1,0 0 0,1 0-1,-1-1 1,0 1 0,1 0 0,-1 0-1,0 0 1,-1 0 0,-3 4-1088,2 5-1994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0.14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 3 3808,'-1'0'189,"1"-1"0,-1 1 1,0 0-1,1 0 0,-1-1 1,0 1-1,1 0 0,-1 0 0,1 0 1,-1-1-1,0 1 0,0 0 0,1 0 1,-1 0-1,0 0 0,1 0 1,-1 0-1,0 1 0,1-1 0,-1 0 1,1 0-1,-1 0 0,0 1 0,1-1 1,-1 0-1,-1 1 0,1 0-177,0-1 1,0 1-1,0-1 0,0 1 0,0-1 1,0 0-1,0 1 0,0-1 0,-1 0 1,1 0-1,0 0 0,0 0 0,0 0 1,0 0-1,-1 0 0,1 0 0,0-1 1,0 1-1,0 0 0,0-1 0,0 1 0,-2-1 1,3 0 40,-20-2-8154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0.68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16 4384,'0'-1'-62,"-7"-13"5365,6 22-4400,1-5-771,0 2-85,0-1-1,0 0 1,0 0 0,1 0 0,0 0-1,1 5 1,-2-8-33,1 1 0,0 0 0,0-1 0,0 1 0,0-1-1,0 1 1,1-1 0,-1 0 0,0 0 0,1 1 0,-1-1 0,1 0 0,-1 0-1,1 0 1,-1 0 0,1 0 0,2 0 0,9 4 226,24 5 0,-23-6-37,24 8-1,-16-2-124,-1 1-1,0 1 1,-1 0-1,0 2 1,-1 0 0,0 1-1,-2 1 1,0 0-1,0 2 1,-2 0-1,0 0 1,16 28-1,-27-38 6,-1-1-1,0 0 1,0 1-1,-1 0 1,0 0 0,0-1-1,-1 1 1,0 0-1,0 1 1,-1 9-1,-1 7 184,-10 49 0,-1 7-858,9-41-1968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1.18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352 0 5472,'-1'1'138,"-1"0"-1,1 0 1,0 0 0,0 0 0,0 0 0,0 0 0,1 0-1,-1 0 1,0 0 0,0 1 0,1-1 0,-1 0-1,0 0 1,1 1 0,-1-1 0,1 0 0,0 1 0,-1 2-1,-13 14 957,12-15-932,-1 0 0,1 0 0,0 0 0,1 1 0,-1-1 0,0 0 1,1 1-1,0-1 0,-1 6 0,-5 35 503,6-33-445,-2 18 72,-16 96 1128,16-110-1212,-1-1-1,-1 1 0,-1-1 0,0 0 0,0 0 1,-12 17-1,16-28-150,-35 54-1317,-81 93-1,48-82-4632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6.80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8 5568,'-1'0'175,"-10"-8"3617,17 9-3599,61 25 159,-46-19-273,-1 1 0,0 1 1,-1 1-1,28 18 0,-17-6 112,51 46 0,-71-59-91,-1 1 0,0 0 0,0 1 0,-1 0 0,0 0 0,-1 1 0,0-1 0,-1 2 0,0-1 0,-1 1 0,-1 0 0,0 0 0,-1 0 0,0 0 0,2 21 0,-3-6 89,-2 0 0,0 0 0,-2 0 0,-1 0-1,-2 0 1,0-1 0,-11 32 0,7-32-1075,-23 47 0,31-72 530,1-2 234,-1 1 0,1-1 0,0 1 0,0-1-1,0 1 1,0-1 0,0 0 0,-1 1 0,1-1-1,0 1 1,0-1 0,-1 0 0,1 1 0,0-1-1,-1 0 1,1 1 0,0-1 0,-1 0 0,1 1-1,-1-1 1,1 0 0,0 0 0,-1 0 0,1 1-1,-1-1 1,1 0 0,-1 0 0,1 0 0,-1 0-1,1 0 1,0 0 0,-1 0 0,1 0 0,-1 0-1,1 0 1,-1 0 0,1 0 0,-1 0 0,1 0 0,-1 0-1,0-1 1,-15-8-3611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7.2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453 0 4640,'1'2'2810,"-2"11"-2490,-17 52 1777,2-8-951,-7 69 486,-9 40-448,28-153-1112,0 0 1,-1-1-1,0 0 0,-1 0 1,-1 0-1,0-1 0,0 0 1,-1 0-1,0 0 0,-15 13 0,-7 3-474,-2 0 0,-37 22 0,57-40 104,-5 2-198,0 2-1,2 0 1,-1 1 0,-20 24 0,32-34 295,1 1-1,-1 0 1,1 0-1,0 0 0,0 1 1,0-1-1,1 1 1,0-1-1,0 1 1,0 0-1,1 0 0,-1 0 1,2 0-1,-1 0 1,1 0-1,-1 0 1,2 0-1,-1 0 0,2 9 1,8 11-3271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7.7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41 119 6240,'-37'27'3141,"37"-27"-3135,0 0 0,-1 0-1,1 0 1,0 0 0,0-1 0,0 1-1,-1 0 1,1 0 0,0 0 0,0-1-1,0 1 1,0 0 0,-1 0 0,1 0-1,0-1 1,0 1 0,0 0 0,0 0-1,0-1 1,0 1 0,0 0 0,0 0-1,0-1 1,0 1 0,0 0 0,0 0-1,0-1 1,0 1 0,0 0 0,0 0-1,0-1 1,0 1 0,0 0 0,0 0-1,0-1 1,0 1 0,1 0 0,0-4 28,1 0-1,0 0 1,1 0 0,-1 0 0,1 1 0,-1-1 0,1 1-1,0 0 1,0 0 0,1 0 0,-1 0 0,4-2 0,3-2 88,-1 2 0,1-1 0,16-6 0,11 0 91,1 1 0,1 2 1,49-5-1,12 1-2165,-98 13 1320,5-1-1093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8.16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38 7136,'-6'-2'2656,"15"-1"-2080,14-5-160,-6 5-352,11-1-128,7-1 384,2 0-160,0 2 640,3 0-448,1 1 32,-5 2-224,-1 0-1728,-7 5 864,-5 0-3328,-9 3 2240,-11 4-1088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1.05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62 0 5056,'0'0'58,"0"0"0,0 0 0,-1 0 0,1 0 0,0 0 0,0 0 1,0 0-1,-1 0 0,1 0 0,0 0 0,0 0 0,0 0 0,-1 0 0,1 0 0,0 0 0,0 0 1,0 0-1,0 1 0,-1-1 0,1 0 0,0 0 0,0 0 0,0 0 0,0 0 0,-1 0 1,1 1-1,0-1 0,0 0 0,0 0 0,0 0 0,0 0 0,0 1 0,-1-1 0,-1 11 506,1 19-1202,1-17 785,-24 179 1540,5-66-798,17-104-721,-2 5 81,1 28 1,3-48-208,0 0 0,0 1 0,1-1 0,0 0 0,1 1 0,0-1 0,0 0 0,6 12 0,-7-17-35,0 0 0,1 0 0,-1 0-1,1-1 1,0 1 0,-1 0 0,1-1 0,0 1 0,0-1 0,0 0 0,0 0-1,0 1 1,1-1 0,-1-1 0,0 1 0,0 0 0,1 0 0,-1-1-1,0 0 1,4 1 0,7 0-2,0-1 1,21-2-1,-12 1 32,11 0 59,252-17 1248,-274 16-1453,23-4-817,-13-1-2497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1.4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1 100 4320,'1'-5'150,"0"0"1,0 1-1,0-1 0,1 1 1,-1-1-1,1 1 1,0 0-1,1 0 0,-1 0 1,1 0-1,-1 0 0,1 0 1,0 1-1,1-1 1,-1 1-1,1 0 0,-1 0 1,7-4-1,-3 4 51,0 0 1,0 0-1,0 0 1,0 1-1,1 0 1,-1 1-1,0-1 1,1 2-1,-1-1 0,1 1 1,7 0-1,12 2 229,0 1 0,0 1 0,-1 2 0,0 0 0,30 13-1,-16-3-753,-1 2-1,57 34 1,-65-36-3586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1.9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59 3904,'0'-1'52,"-1"0"1,1 0-1,-1 0 0,1 0 0,0-1 1,-1 1-1,1 0 0,0 0 1,0 0-1,0 0 0,0 0 1,0 0-1,0 0 0,0-1 1,1 1-1,-1 0 0,0 0 1,0 0-1,1 0 0,-1 0 0,1 0 1,-1 0-1,1 0 0,-1 0 1,1 0-1,0 0 0,-1 1 1,1-1-1,0 0 0,0 0 1,0 0-1,0 1 0,-1-1 1,1 1-1,0-1 0,2 0 0,0-1 118,0 0-1,0 1 1,0 0-1,0-1 1,0 1-1,0 0 1,0 1-1,0-1 1,1 1-1,-1-1 1,0 1-1,5 0 0,39 4 1331,-1-2 0,87-7 0,-3-1-1952,-93 4-621,-21 1-2086,25 1 0,-27 1 919,-5-5 645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2.43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61 3968,'29'15'2144,"-15"-11"-1910,1-1 0,-1-1-1,1-1 1,0 0 0,16-1 0,74-11 2035,-51 4-1712,144-15 645,159-17-244,-64 36-2297,-196 2-3925,-81-2 2054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3.2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35 20 4576,'-9'-1'1222,"-8"-3"-137,16 4-1085,1-1-1,-1 1 1,0-1-1,1 1 1,-1 0-1,1-1 1,0 1-1,-1-1 1,1 1-1,-1-1 0,1 1 1,0-1-1,-1 0 1,1 1-1,0-1 1,0 1-1,-1-1 1,1 0-1,0 1 0,0-1 1,0 1-1,0-1 1,0 0-1,0 1 1,0-2-1,7 19 783,-3-8-620,3 10 64,-2 0 0,0 1 0,4 32 0,-2 59 231,-5-55-74,0 76 262,4 41-325,-6-160-123,0-14-192,0 1 0,0 0 0,0 0-1,0 0 1,0 0 0,0 0 0,0 0 0,0 0 0,0 0 0,0 0 0,0 0 0,0 0-1,0 0 1,0 0 0,0 0 0,0 0 0,0-1 0,0 1 0,0 0 0,0 0 0,0 0-1,0 0 1,0 0 0,0 0 0,0 0 0,0 0 0,0 0 0,0 0 0,0 0 0,0 0-1,0 0 1,0 0 0,0 0 0,0 0 0,0 0 0,0 0 0,0 0 0,-1 0 0,1 0-1,0 0 1,0 0 0,0 0 0,0 0 0,0 0 0,0 0 0,0 0 0,0 0 0,0 0-1,0 0 1,0 0 0,0 0 0,0 0 0,0 0 0,0 0 0,0 0 0,-1 0 0,1 0-1,0 0 1,0 0 0,0 0 0,0 0 0,0 0 0,0 0 0,0 0 0,0 0 0,0 0-1,0 0 1,0 0 0,0 0 0,-6-21 283,6 5-232,0 0-1,0 0 1,2 0 0,0 0 0,0 0-1,11-31 1,0 9-107,29-57 0,-40 91 45,3-7 129,1 0 0,1 0 0,11-16 0,-17 25-102,1 0 1,-1 0-1,1 1 1,-1-1-1,1 1 1,0-1-1,-1 1 1,1-1-1,0 1 1,0 0-1,0 0 1,0 0-1,0 0 1,0 0-1,0 0 1,0 1-1,1-1 1,-1 1-1,0 0 1,0-1-1,1 1 1,-1 0-1,0 0 1,0 0-1,1 1 1,-1-1-1,3 1 1,-3 0-23,0 0 0,0 0 0,0 0-1,0 0 1,0 1 0,-1-1 0,1 1 0,-1-1 0,1 1 0,-1-1-1,1 1 1,-1 0 0,0 0 0,0-1 0,0 1 0,1 2-1,1 4-12,0 0 0,3 15 0,-4-15 23,13 52-84,13 49 758,-26-104-550,-1 0 0,1 1 0,1-1 1,-1-1-1,1 1 0,0 0 0,0-1 1,0 1-1,5 4 0,-6-7-95,1 1-1,0-1 0,0 0 1,-1-1-1,1 1 0,0 0 1,0-1-1,1 0 1,-1 1-1,0-1 0,0-1 1,1 1-1,-1 0 0,0-1 1,1 0-1,4 1 1,0-2-260,1 1 0,0-1 1,-1-1-1,1 0 0,-1 0 1,0 0-1,1-1 1,11-6-1,30-21-4327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6.4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6 5888,'3'0'2176,"8"8"-1664,10 0-160,-13-4-288,6-2-96,3 1 160,3-6-64,0 1-32,3-2 0,-3-2-32,0 1 0,3 2-640,-6 1 352,-2-1-1376,-4 0 928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6.8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35 98 6976,'-32'20'2592,"29"-23"-2016,6-12-160,3 2-672,5-7 64,6 0-192,7 2 224,1 2-128,3 7 160,1 6 64,-3 3 64,0 7-864,-4 6 480,-2 5-3936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8.85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127 1 5152,'-9'34'3283,"-17"92"-2929,10-53 897,-40 109 0,41-136-724,15-45-513,-5 18-70,5-18 45,0-1 0,1 1 1,-1-1-1,0 0 0,0 1 1,0-1-1,0 1 0,0-1 1,1 0-1,-1 1 0,0-1 1,0 0-1,0 1 0,1-1 1,-1 0-1,0 1 0,1-1 1,-1 0-1,0 0 0,1 1 1,-1-1-1,0 0 0,1 0 1,-1 0-1,0 1 0,1-1 1,-1 0-1,0 0 0,1 0 1,-1 0-1,1 0 0,-1 0 1,1 0-1,-1 0 0,0 0 1,1 0-1,-1 0 0,1 0 1,-1 0-1,0 0 0,1 0 1,-1 0-1,1-1 0,129-28-1370,-97 25 1395,17-3 75,-46 6-85,0 0 1,0 0 0,0-1-1,0 1 1,-1-1 0,1 0-1,0 0 1,-1 0 0,5-4-1,-5 2-136,0 1-1,-1-1 1,0 0-1,0 0 1,0 0-1,0-1 1,0 1-1,-1 0 1,0-1-1,0 1 1,0 0-1,0-6 0,3-32 1750,-14 194-94,5-104-1756,4-37-32,-3 31-827,-2-16-3764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9.2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0 8128,'-11'28'3008,"11"-17"-2336,0-4-160,0-2-2560,0 0 1024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9.65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66 114 7808,'-23'14'3003,"19"-10"-2966,0-1 1,0 1-1,0 0 0,1-1 1,-4 7-1,4-6-104,1 0 0,0-1 0,0 1 0,1 0 0,-1 0 0,1 0-1,0 0 1,0 1 0,0-1 0,1 0 0,0 0 0,-1 1 0,2 5 0,0 3 3,1 0-1,1 1 1,0-1 0,1 0 0,0 0 0,12 24 0,46 66 40,-42-72 626,27 52-1,-46-80-450,0 0-1,0 0 1,0-1 0,0 1-1,0 0 1,-1 0-1,1 0 1,-1 0-1,0 0 1,0 0-1,-1 5 1,1-6-99,0-1 0,-1 0 0,1 0 1,-1 0-1,1 1 0,-1-1 0,1 0 0,-1 0 0,0 0 1,1 0-1,-1 0 0,0 0 0,0 0 0,0-1 0,0 1 1,0 0-1,0 0 0,0-1 0,0 1 0,0 0 0,0-1 1,0 1-1,0-1 0,0 0 0,-1 1 0,1-1 1,0 0-1,0 0 0,0 1 0,-3-1 0,-5-1-500,0 1-1,0-2 0,0 1 1,0-1-1,0 0 1,0-1-1,0 0 0,1-1 1,-13-6-1,11 5-158,-19-7-1990</inkml:trace>
  <inkml:trace contextRef="#ctx0" brushRef="#br0" timeOffset="1">64 0 7648,'4'10'2816,"5"2"-2176,6 4-192,-7-6-320,7-2-160,5-3-1088,6 0 576,-1-3-1312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0.0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56 8128,'-3'0'3008,"6"-8"-2336,0-4-160,-1 4-1216,4 1 288,3-1-256,-6 0 384,0 3-576,0 5 448,-6 8-1504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0.53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25 36 8544,'-19'22'3168,"16"-4"-2464,0 10-192,3-8-960,0 8 128,0 0 32,0 3 192,3-1 160,0 3-32,0 0-32,-1 2 32,1 4-384,0-4 192,-3-4-1920,0-6 1152,0-8-3136</inkml:trace>
  <inkml:trace contextRef="#ctx0" brushRef="#br0" timeOffset="1">154 325 7712,'0'3'209,"-1"-1"0,1 0 1,0 1-1,0-1 1,0 1-1,1-1 0,-1 1 1,0-1-1,1 1 0,0-1 1,0 0-1,-1 1 0,1-1 1,1 0-1,-1 1 0,3 2 1,-2-1-163,1-1 0,1 1 1,-1-1-1,1 0 0,-1 0 1,1-1-1,0 1 0,7 3 1,-3-2-67,0-1 0,0 0 0,1 0 1,-1-1-1,1 0 0,-1-1 0,1 0 1,0 0-1,12-1 0,-12 0 109,0-2-1,-1 1 1,1-1-1,-1 0 1,1-1-1,-1 0 1,0 0-1,0-1 1,0 0-1,-1 0 1,10-7-1,-11 6 15,0 0-1,-1-1 1,1 1-1,-1-1 1,-1 0-1,1 0 1,-1-1-1,0 1 0,-1-1 1,1 0-1,-1 0 1,-1 0-1,4-11 1,-4 8-9,0-1 0,-1 0 1,0 0-1,0 0 0,-1 0 1,-1 0-1,0 0 0,0 0 1,-1 1-1,0-1 0,-1 0 1,0 1-1,-8-18 0,7 20-173,-1 0 0,1 0 0,-1 1 0,0 0 0,-1-1 0,0 2 0,0-1 0,0 1 0,-1 0 0,0 0 0,0 1 0,0 0 0,-1 0 0,0 0 0,0 1 0,0 1 0,-11-4 0,16 6-35,-1 0 0,1 0-1,-1 1 1,0-1 0,0 1-1,1 0 1,-1 0 0,0 0-1,0 1 1,1-1 0,-1 1-1,0 0 1,1 0 0,-7 3-1,4-1-196,0 1-1,0-1 0,0 1 0,1 0 0,0 0 0,0 1 1,-6 6-1,-12 16-2489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0.95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3 198 7872,'-3'-6'2944,"18"1"-2304,25-15-160,-8 8-1120,4-11 256,5-3-416,-2 4 480,4 3 160,1 10 128,-5 6-320,-2 8 192,-5 5-928,-4 0 608</inkml:trace>
  <inkml:trace contextRef="#ctx0" brushRef="#br0" timeOffset="1">623 0 8320,'-9'30'3072,"9"-10"-2400,3 11-160,-3-16-1216,0 3 288,3 0-256,0-1 384,3 1-672,-6 0 544,3 0-1088,-3-3 864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1.3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14 226 8128,'-2'4'444,"0"1"0,0-1 0,0 1 0,1 0 0,-1 0 0,1 0 0,0 9 0,1-13-510,0 1-1,0 0 1,0-1 0,0 1 0,0-1 0,1 1 0,-1-1-1,0 1 1,1-1 0,-1 1 0,1-1 0,0 1 0,0-1-1,-1 0 1,1 1 0,0-1 0,0 0 0,0 0 0,0 0-1,0 1 1,1-1 0,-1 0 0,0-1 0,0 1 0,1 0-1,-1 0 1,1 0 0,-1-1 0,1 1 0,-1-1 0,2 1-1,2 0 88,0 0-1,0-1 0,0 1 0,0-1 1,0 0-1,0-1 0,0 1 0,0-1 0,0 0 1,0 0-1,0 0 0,0-1 0,-1 0 1,1 0-1,-1 0 0,1-1 0,-1 1 0,7-6 1,0-1 22,0 0 1,0-1-1,-1 0 1,-1-1-1,12-16 1,-3 2 151,14-28 1,-27 44-59,-1 1 0,0-1 0,0 0 0,-1 0 0,-1-1 0,1 1 1,1-16-1,-4 24-154,0-1 1,0 0-1,0 1 1,0-1-1,0 0 1,0 1-1,0-1 1,0 0-1,-1 1 1,1-1-1,-1 0 1,1 1-1,-1-1 1,0 1-1,1-1 1,-1 1-1,0-1 1,0 1-1,0 0 1,0-1-1,0 1 1,-1 0-1,1 0 1,0 0-1,-1 0 1,1 0 0,0 0-1,-1 0 1,1 0-1,-1 0 1,1 1-1,-4-2 1,2 2-8,0-1 0,0 1 0,0 0 0,0 0 0,0 0 1,0 1-1,0-1 0,0 1 0,0-1 0,0 1 0,0 0 1,0 0-1,0 0 0,0 1 0,0-1 0,-4 4 0,2-1 71,1 0 0,-1 0-1,1 1 1,0 0 0,0 0-1,1 0 1,-1 0 0,1 0-1,0 1 1,1-1 0,-3 8-1,0 1-31,0 1 0,1-1-1,-2 22 1,5-24 88,0 0 0,1 0 0,0 0 1,1 0-1,1 0 0,-1 0 0,2 0 0,4 15 0,5 5-676,26 50-1,-38-82 578,4 7-780,-1 0 0,0 0 0,2 8 0,-4-13 476,-1 0 0,0 1-1,1-1 1,-1 0 0,0 1-1,0-1 1,0 0 0,0 1-1,-1-1 1,1 0 0,-1 0-1,1 1 1,-1-1 0,-1 3-1,-15 21-1896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3.5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100 87 3712,'0'0'52,"0"0"1,0 0-1,0 0 1,0 0-1,0-1 1,0 1-1,0 0 1,0 0-1,0 0 1,0-1-1,0 1 1,0 0-1,0 0 1,0-1-1,0 1 1,0 0-1,0 0 1,0 0-1,0-1 1,0 1-1,0 0 1,0 0-1,0 0 1,0-1-1,0 1 1,-1 0-1,1 0 1,0 0-1,0 0 1,0-1-1,0 1 1,0 0-1,-1 0 1,1 0-1,0 0 1,0 0-1,0 0 1,-1-1-1,1 1 1,0 0-1,0 0 1,0 0-1,-1 0 1,1 0-1,0 0 1,0 0-1,0 0 1,-1 0-1,1 0 1,0 0-1,-10 11 380,-29 44 843,39-55-1264,0 1-1,-1-1 1,1 1 0,0-1 0,0 1 0,0-1 0,0 0-1,-1 1 1,1-1 0,0 1 0,0-1 0,-1 0-1,1 1 1,0-1 0,-1 0 0,1 1 0,0-1 0,-1 0-1,1 1 1,-1-1 0,1 0 0,0 0 0,-1 0 0,1 1-1,-1-1 1,1 0 0,-1 0 0,1 0 0,-1 0 0,1 0-1,0 0 1,-1 0 0,1 0 0,-1 0 0,1 0-1,-1 0 1,1 0 0,-1 0 0,1 0 0,-1 0 0,1-1-1,0 1 1,-1 0 0,1 0 0,-1 0 0,1-1 0,0 1-1,-1 0 1,1-1 0,-1 1 0,1 0 0,-1-1 0,0-1 76,0 1 0,0-1 0,0 1 0,0-1 0,1 0 0,-1 0 1,0 1-1,1-1 0,-1 0 0,1 0 0,-1 0 0,1-3 0,0-2-32,1 0-1,0 0 1,1 0-1,-1-1 1,1 1-1,1 0 1,-1 1 0,1-1-1,1 0 1,-1 1-1,1 0 1,0 0-1,0 0 1,1 0-1,0 1 1,0-1-1,5-4 1,-9 10-60,0-1 0,0 1 0,-1-1 1,1 1-1,0 0 0,0-1 0,-1 1 0,1 0 1,0 0-1,0 0 0,-1 0 0,1-1 1,0 1-1,0 0 0,0 0 0,0 0 0,-1 1 1,1-1-1,0 0 0,0 0 0,0 0 1,0 1-1,1 0 5,-1 0-1,1 0 1,-1 0 0,0 0 0,1 0-1,-1 0 1,0 0 0,0 0 0,0 1-1,2 1 1,0 2-32,0 0 0,-1 1 0,1-1 1,-1 1-1,2 6 0,2 18 23,-5-20 134,1-1 1,4 15 0,-4-25-130,1-5-84,2-12-244,-4 15 228,2-8 237,-1 1 0,-1-1 1,1-20-1,-2 30-138,-1 0 1,1 0-1,0 0 0,-1 0 1,1 0-1,-1 0 0,1 0 1,-1 0-1,1 1 0,-1-1 1,0 0-1,0 0 0,1 1 1,-1-1-1,0 0 0,0 1 1,0-1-1,1 1 0,-3-1 1,2 0 44,-1 0 1,0 0-1,0 0 1,0 0 0,0 0-1,0 1 1,0-1-1,-3 1 1,-1 1-52,1 0 1,-1 1-1,0 0 0,1 0 1,-1 0-1,1 1 0,0 0 1,-1 0-1,1 1 0,-8 6 1,11-7 22,-1-1-1,1 1 1,0-1 0,0 1 0,1 0 0,-1 0 0,0 0 0,1 0-1,0 0 1,0 0 0,0 0 0,0 0 0,0 1 0,0 3 0,0 6 88,0 0 1,2 17 0,0-5-16,-1-9 39,-2 0 0,0 0 0,0-1 0,-2 1 0,0-1 0,0 1 0,-12 23 0,13-28-403,5-9 81,2-7 94,6-10 96,-5 7 16,0 1 0,0-1 0,-1 0 0,0 0 0,0 0 0,4-17 0,1-11 145,-2-2 0,-1 1 1,0-41-1,-5 77-143,-1 0 0,0 1 1,0-1-1,0 0 0,0 0 0,0 1 1,0-1-1,0 0 0,0 1 0,-1-1 1,1 0-1,0 0 0,0 1 0,-1-1 1,1 0-1,0 1 0,-1-1 0,1 0 1,0 1-1,-1-1 0,1 1 0,-1-1 1,1 0-1,-1 1 0,1-1 0,-1 1 1,0 0-1,1-1 0,-1 1 0,0-1 1,1 1-1,-2 0 0,1 0-41,0 0 0,0 0 0,-1 0 0,1 0 0,0 0 0,0 1 0,0-1 0,0 0 0,0 1 0,-1-1 0,1 1 0,0-1 0,0 1 0,0 0 0,0 0 0,1-1 0,-1 1 0,-1 1 0,2-2 2,0 0 0,0 0-1,1 0 1,-1 0-1,0-1 1,0 1 0,1 0-1,-1 0 1,0 0 0,0 0-1,1 0 1,-1 0-1,0 0 1,0 0 0,1 0-1,-1 0 1,0 0 0,0 0-1,1 0 1,-1 0 0,0 0-1,0 0 1,1 0-1,-1 1 1,0-1 0,0 0-1,0 0 1,1 0 0,-1 0-1,0 0 1,0 1-1,0-1 1,1 0 0,-1 0-1,0 1 1,10 12 1,-7-8 82,0 0 0,-1 1 0,4 10 0,34 175 15,-32-141-1061,2 94 0,-10-143 887,0-1-135,0 1 1,0 0 0,0 0-1,0 0 1,0 0 0,0-1-1,0 1 1,0 0 0,0 0-1,0 0 1,-1 0 0,1-1-1,0 1 1,0 0 0,-1 0-1,1 0 1,-1-1 0,1 1-1,-1 0 1,1-1 0,-1 1-1,0 0 1,-7 1-2129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4.0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29 4800,'-2'-3'257,"-10"-13"2669,12 16-2864,0 0 0,0 0-1,0-1 1,0 1 0,0 0-1,-1 0 1,1-1 0,0 1 0,0 0-1,0 0 1,0-1 0,0 1-1,0 0 1,0-1 0,0 1-1,0 0 1,0 0 0,0-1 0,0 1-1,1 0 1,-1-1 0,0 1-1,0 0 1,0 0 0,0-1 0,0 1-1,0 0 1,1 0 0,-1-1-1,0 1 1,0 0 0,0 0 0,1 0-1,-1 0 1,0-1 0,0 1-1,1 0 1,-1 0 0,0 0 0,0 0-1,1 0 1,-1-1 0,0 1-1,0 0 1,1 0 0,-1 0 0,0 0-1,1 0 1,-1 0 0,0 0-1,0 0 1,1 0 0,-1 0-1,0 0 1,1 0 0,-1 1 0,0-1-1,17 1 108,0 1 0,0 0 0,0 2 0,19 6 0,-23-6-38,0 0 0,0-1 0,1-1 0,-1 0 0,1-1 0,-1 0 1,24-2-1,66-16-307,-102 16 55,-1 1 1,1 0 0,0 0-1,0-1 1,-1 1 0,1 0-1,0 0 1,0 0 0,0 0-1,0 0 1,-1 0 0,1 1 0,0-1-1,0 0 1,0 0 0,-1 0-1,1 1 1,0-1 0,0 1-1,-1-1 1,1 0 0,0 1-1,-1-1 1,1 1 0,0-1-1,-1 1 1,1 0 0,-1-1 0,1 1-1,-1-1 1,1 1 0,-1 0-1,0 0 1,1-1 0,-1 1-1,0 0 1,1 0 0,-1-1-1,0 1 1,0 1 0,1 1-296,-1-1 1,0 0-1,0 0 0,-1 1 1,1-1-1,0 0 1,-1 0-1,1 0 0,-1 1 1,1-1-1,-1 0 1,-2 3-1,-7 9-1376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4.75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48 5216,'10'4'277,"-1"0"0,1-1 0,-1 0 0,1 0 1,0-1-1,0-1 0,0 0 0,11 0 0,12-1 121,36-6-1,-66 5-332,131-25 948,-34 5-212,-77 17-671,-3 0-418,0 1-1,1 0 1,-1 2-1,33 1 1,-43 3-523,-4 1-634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5.1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332 77 5472,'1'-4'111,"-1"0"1,1 1-1,1-1 1,-1 0-1,0 1 1,1-1-1,0 1 1,0 0-1,0-1 0,0 1 1,0 0-1,1 0 1,0 0-1,-1 0 1,1 1-1,0-1 1,0 1-1,0 0 1,5-3-1,-5 3-87,0 1-1,-1-1 0,1 1 1,0 0-1,0 0 1,0 0-1,0 0 1,0 1-1,0-1 1,0 1-1,0 0 1,0-1-1,0 1 0,0 1 1,0-1-1,0 0 1,4 2-1,-4-1 50,1 0 0,-1 1 0,0 0-1,0 0 1,0 0 0,0 0 0,0 0-1,0 0 1,-1 1 0,1 0 0,-1-1-1,4 6 1,3 6 235,-1 1 0,-1 1 0,0-1-1,9 33 1,-13-40-292,30 105 657,-28-92-443,-1 1 1,-1 0-1,0 28 0,-3-40 13,-1-1-1,0 0 1,0 0-1,-1 1 1,0-1-1,0 0 1,-1 0-1,-1-1 1,1 1-1,-9 13 0,9-17-109,-1 1-1,0 0 0,-1-1 0,0 0 1,0 0-1,0 0 0,0-1 0,0 1 0,-1-1 1,0-1-1,0 1 0,0-1 0,-1 0 1,-10 4-1,3-3-247,0-1 1,0-1 0,0 0-1,-22 0 1,-60-7-3077,78 4 2463,-27-4-3904,-70-16 1,27 0 2412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6.7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17 218 2816,'-1'-1'45,"1"1"0,0 0 0,0 0 0,0 0 0,-1 0 1,1 0-1,0-1 0,0 1 0,0 0 0,-1 0 0,1 0 0,0 0 0,0 0 1,-1 0-1,1 0 0,0 0 0,0 0 0,-1 0 0,1 0 0,0 0 0,0 0 0,-1 0 1,1 0-1,0 0 0,0 0 0,0 0 0,-1 0 0,1 0 0,0 0 0,0 1 0,-1-1 1,1 0-1,0 0 0,0 0 0,-1 1 0,-5 9 734,6-9-701,0 0 0,0-1 0,-1 1 0,1 0-1,0-1 1,0 1 0,0 0 0,0 0 0,0-1 0,0 1 0,0 0-1,0-1 1,0 1 0,1 0 0,-1 0 0,0-1 0,0 1 0,1 0-1,-1-1 1,0 1 0,1-1 0,-1 1 0,0 0 0,1-1 0,-1 1 0,1-1-1,-1 1 1,1-1 0,-1 1 0,1-1 0,0 1 0,-1-1 0,1 0-1,0 1 1,-1-1 0,1 0 0,0 0 0,0 1 0,11 0 150,0 0 0,-1 0-1,1-1 1,21-3 0,13 0-39,575-23 1768,-187 6-1631,-199 10-359,-127 6 258,111-6 180,-81 4-145,-68 4-377,70-11 0,-69 1 215,71-10 114,-50 13-200,152-12 82,131-8 842,33 0-101,-144 12-205,-15 1 132,76 14 439,-109 17-3133,-206-14 1745,3 1-1223,0-1 1,23-1-1,-21-4-680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7.7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752 32 5216,'-3'1'117,"0"0"1,0 0 0,1-1-1,-1 0 1,0 1 0,0-1-1,0 0 1,0 0-1,1-1 1,-1 1 0,0-1-1,0 1 1,0-1 0,1 0-1,-1 0 1,1 0-1,-4-2 1,-5-2 206,-1 1 0,0 0 0,1 1 0,-2 0-1,1 0 1,0 1 0,0 1 0,-1 0 0,1 1 0,-17 1 0,-11 4-344,0 1 1,-67 21-1,91-22-46,0 1 0,1 1 0,0 0 0,0 1-1,1 1 1,0 0 0,0 1 0,1 0 0,-18 19 0,-9 17 18,3 1 0,-39 61 0,70-97 108,0 0 0,0 0 0,1 1 0,0-1 0,1 1 0,0 0 0,1 0 0,1 1 0,0-1 0,0 1 0,1 13 0,1-18-63,0-1 0,1 0 0,0 0 0,0 0 0,1 0 0,0 0 0,0 0 0,1 0-1,0-1 1,0 1 0,0-1 0,1 0 0,0 0 0,0 0 0,1 0 0,-1-1 0,1 1 0,1-1 0,-1 0 0,9 5 0,-11-8 2,1 1 0,1-1 0,-1 0 0,0 0 0,0 0 1,1-1-1,-1 0 0,1 0 0,-1 0 0,1 0 0,-1-1 1,1 1-1,0-1 0,-1 0 0,1-1 0,-1 1 0,1-1 0,0 0 1,-1 0-1,0 0 0,1-1 0,7-3 0,5-4 79,-1-1 0,0 0-1,0-1 1,16-16 0,-26 22-31,6-5 39,44-39 89,-51 44-102,0 0 1,-1 0-1,1-1 0,-1 0 1,0 0-1,-1 0 0,6-13 1,-8 17-63,0 0 1,-1 0 0,0-1 0,1 1 0,-1 0 0,0 0-1,0-1 1,0 1 0,0 0 0,-1-1 0,1 1-1,-1 0 1,1 0 0,-1-1 0,0 1 0,1 0-1,-1 0 1,-1 0 0,1 0 0,0 0 0,0 0 0,-1 0-1,1 1 1,-1-1 0,1 0 0,-1 1 0,0-1-1,0 1 1,-3-3 0,1 2-88,0-1 0,-1 1 0,1 0 0,-1 0 0,1 0 0,-1 1 0,0 0 0,1 0 0,-1 0 0,0 0 0,0 1 0,0 0 0,-6 0 0,4 1-10,0 1-1,0 0 1,0 0-1,0 0 1,0 1-1,0 0 1,1 1-1,-1-1 1,1 1-1,0 0 1,0 1-1,0 0 1,1 0-1,0 0 1,-6 7-1,-1 3-174,0 1 1,1 0-1,1 1 0,-11 25 0,-4 19-661,6-5-1110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8.19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94 5152,'-6'-18'1888,"9"-2"-1440,3-3-160,-3 12-1344,0 2 512,0 1-704,-3 3 736,0 10-448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8.6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577 43 4736,'-3'-4'241,"-1"0"1,0 1-1,0-1 1,0 1-1,-1 0 1,1 0-1,-1 0 1,0 0 0,0 1-1,0 0 1,0 0-1,0 0 1,0 1-1,0 0 1,-1 0-1,1 0 1,0 0-1,-1 1 1,1 0-1,-9 1 1,-6 1-192,0 0 0,0 2 0,0 1 0,1 0 0,-1 1 0,1 1 0,0 1 0,1 1 0,0 0 0,0 1 0,1 1 0,1 1 0,-1 0 0,2 1 0,-22 24 0,15-11 24,1 1 0,1 1 0,-20 37 0,32-49 105,0 0 0,1 1 0,1 0 0,1 0 0,0 0 0,1 1 0,-3 35 0,6-37-102,1 0 0,0 0 0,1 0 0,1 0 0,1 0 0,4 16 0,-5-26-114,-1-1 0,1 0 0,0 0 0,1 0 0,-1 0 0,1-1 1,0 1-1,0-1 0,1 1 0,-1-1 0,1 0 0,0-1 0,0 1 1,0-1-1,0 1 0,1-1 0,-1 0 0,1-1 0,0 1 0,0-1 0,8 3 1,-3-3-13,1 1 0,-1-2 0,1 1 0,-1-1 0,1-1 0,-1 0 0,1-1 0,-1 0 0,1 0 0,-1-1 0,1 0 0,-1-1 0,15-6 0,-11 3 133,-1-1 0,0 0 0,0-1 0,-1-1 0,0 0 0,0 0 0,-1-1 0,0-1 0,9-12 0,-14 17-58,4-6 137,0 0-1,-1 0 1,-1-1-1,8-15 1,-14 26-150,-1-1 0,1 0 0,-1 0 1,0 0-1,0 0 0,-1 0 0,1 0 0,0 0 1,-1 0-1,0 0 0,0 0 0,0 0 0,0 0 1,0-1-1,-1 1 0,1 0 0,-1 0 0,0 0 0,0 0 1,0 0-1,0 1 0,-1-1 0,1 0 0,-1 0 1,1 1-1,-4-4 0,2 3-49,0 0 0,-1 0 0,1 1 0,0 0 1,-1-1-1,1 1 0,-1 1 0,0-1 0,0 0 0,0 1 0,0 0 1,0 0-1,0 0 0,0 0 0,-7 1 0,0-1-70,1 2 0,-1-1 0,1 1 0,0 1-1,-11 3 1,11-2 24,1 0 0,0 0-1,1 1 1,-1 1 0,1 0 0,-1 0-1,2 0 1,-1 1 0,0 0 0,1 1-1,0 0 1,-11 14 0,2 2-363,0 1 1,1 0-1,-11 27 0,0 7-1174,24-52 1231,0 0 1,1 0-1,-1 1 1,1-1-1,1 1 1,-1-1-1,1 7 1,0-12 314,0 0 0,0 0 1,0-1-1,0 1 0,0 0 1,0 0-1,1-1 0,-1 1 1,0 0-1,0 0 1,1-1-1,-1 1 0,0 0 1,1-1-1,-1 1 0,1 0 1,-1-1-1,1 1 1,-1-1-1,2 2 0,-1-2-103,1 1-1,-1-1 1,1 1-1,0-1 1,-1 0-1,1 0 1,0 0-1,-1 0 0,3 0 1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9.0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21 109 5632,'-14'-32'2112,"11"13"-1664,3-9-96,-3 16-1056,3 2 320,0 3-320,3 19-672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9.4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1 584 5216,'2'-31'995,"2"0"1,12-52-1,21-98 847,-20 79-1918,-15 94-55,-1-1 0,0 1 1,0-1-1,-1 1 0,-1-1 1,1 1-1,-3-11 0,2 1 525,1-32-1,1 41 804,-9 106-519,13 293-1345,-4-375-112,0-1 1,6 22-1,-7-35 691,0 0 1,0-1-1,0 1 1,0 0-1,0-1 1,1 1-1,-1 0 0,0-1 1,0 1-1,1 0 1,-1-1-1,1 1 1,-1-1-1,1 1 0,-1-1 1,0 1-1,1-1 1,0 1-1,0-1-153,0 0-1,-1 0 1,1 0-1,0 0 1,-1-1 0,1 1-1,0 0 1,-1 0-1,1-1 1,0 1 0,-1 0-1,1-1 1,-1 1-1,2-1 1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9.8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98 5056,'9'40'2376,"-6"-23"-2096,5 30 479,18 72 660,-21-101-1271,0-1 0,2 0 0,0 0-1,15 25 1,-19-37-164,1 0 0,-1 0 0,1-1 0,0 0 0,0 0 0,1 0 0,-1 0 0,1 0 0,0-1 0,0 0 0,0 0-1,0 0 1,0-1 0,1 0 0,0 0 0,-1 0 0,1-1 0,0 0 0,-1 0 0,1 0 0,0 0 0,0-1 0,10-1 0,-9 0 80,1 0 0,-1 0 0,0-1 0,0 0 0,0 0 0,0-1 0,0 0 0,0 0 0,-1-1 1,0 1-1,1-1 0,-1-1 0,-1 1 0,1-1 0,-1 0 0,0-1 0,0 1 0,7-11 0,-2-1 41,-2 0 1,0 0-1,-1-1 1,-1 1-1,0-2 1,-2 1-1,0-1 0,-1 1 1,-1-1-1,0 0 1,-2 0-1,-1-20 1,0 31-155,0 0 1,0 0-1,-1-1 1,0 2-1,-1-1 1,1 0 0,-2 0-1,1 1 1,-1 0-1,0-1 1,-9-10-1,9 13-32,-1-1 0,0 2-1,0-1 1,-1 0-1,0 1 1,1 0-1,-1 0 1,0 1 0,-1 0-1,1 0 1,-1 0-1,1 1 1,-1 0-1,-7-1 1,3 1-159,0 1 0,1 0 0,-1 1 0,0 1 1,0-1-1,0 2 0,1-1 0,-1 2 0,1-1 0,-14 6 0,9-2-448,0 0 0,1 1 0,0 1 0,0 0 0,1 1-1,-15 13 1,-14 19-1381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0.2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7648,'12'20'2816,"-7"-8"-2176,15 2-192,-9-7-1152,6 1 288,1-3-1440,-1 0 1024,0-2-1440,-2-2 1280,-2-2-1536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0.6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38 4896,'18'-11'1277,"-14"8"-1126,0 0 0,0 0-1,0 0 1,1 1 0,-1 0 0,1 0-1,0 0 1,-1 0 0,1 1 0,0 0 0,0 0-1,5 0 1,-9 1-127,-1 0 1,1 0-1,-1 0 1,1 0-1,-1 0 0,1 0 1,-1 0-1,1 0 1,0 0-1,-1 1 0,1-1 1,-1 0-1,1 0 0,-1 1 1,1-1-1,-1 0 1,0 1-1,1-1 0,-1 0 1,1 1-1,-1-1 1,0 1-1,1-1 0,-1 1 1,1 1-20,-1-1 0,1 0 0,-1 1 0,0-1 0,1 0 0,-1 1 0,0-1 0,0 0 0,0 1 0,0 1 0,-1 3-64,0 1-1,-1 0 1,-2 7 0,3-11 95,-12 36-857,-2 0-1,-33 62 1,51-105 665,0-1-1,0 1 0,1 0 1,0 1-1,-1-1 0,1 1 1,7-5-1,-8 5 266,1 1 1,-1 0-1,0 1 0,1-1 1,-1 1-1,1-1 0,-1 1 1,1 0-1,-1 0 0,1 1 1,0-1-1,0 1 0,-1 0 0,1 0 1,4 0-1,-2 1-22,-1 1 0,0-1 0,1 1-1,-1 0 1,0 0 0,0 1 0,-1-1 0,1 1-1,0 0 1,-1 1 0,0-1 0,0 1 0,0 0-1,0 0 1,0 0 0,-1 0 0,0 0 0,4 7-1,-6-8 15,1 0 0,-1 0 0,0 0 0,1 0 0,-1 0 0,-1 1 0,1-1 0,0 0 0,-1 1 0,0-1 0,0 0 0,0 1 0,0-1 0,0 1 0,-1-1 0,1 0-1,-1 1 1,0-1 0,0 0 0,0 0 0,-1 1 0,1-1 0,-1 0 0,1 0 0,-1-1 0,0 1 0,0 0 0,-1-1 0,1 1 0,-3 2 0,1-1-13,-1 0 1,0-1 0,0 1 0,0-1-1,-1 0 1,1 0 0,-11 4-1,4-4-411,0 0-1,-24 3 0,-5 5-3958,20-7 650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1.16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33 1 8128,'-12'11'2723,"11"-10"-2728,-1 0 0,1-1-1,0 1 1,0 0 0,0 0 0,0 0 0,0 0-1,0 1 1,0-1 0,0 0 0,0 0-1,0 1 1,1-1 0,-1 0 0,-1 3 0,0 15 308,1 0 0,0 0-1,1 0 1,5 33 0,-5-52-304,11 78-27,-9-68-85,0-1 1,1 1-1,1 0 1,-1 0 0,9 14-1,-11-23 30,0 0 1,-1 1-1,1-1 0,0 0 0,-1 0 0,1 0 0,0 0 0,0 0 1,0 1-1,0-2 0,0 1 0,0 0 0,0 0 0,1 0 1,-1 0-1,0-1 0,0 1 0,1-1 0,-1 1 0,0-1 0,1 1 1,-1-1-1,0 0 0,1 1 0,-1-1 0,1 0 0,-1 0 0,0 0 1,1 0-1,-1 0 0,1-1 0,-1 1 0,2-1 0,2-1-172,1-1 0,-1 0 0,-1-1 0,1 1-1,0-1 1,6-6 0,-1 1 640,-10 9-317,0-1 0,1 1 0,-1 0 1,0-1-1,1 1 0,-1 0 0,0 0 1,1-1-1,-1 1 0,0 0 0,1 0 1,-1 0-1,1-1 0,-1 1 0,1 0 1,-1 0-1,0 0 0,1 0 0,-1 0 1,1 0-1,-1 0 0,1 0 0,-1 0 1,1 0-1,-1 0 0,1 0 0,-1 0 0,0 0 1,1 0-1,-1 1 0,1-1 0,0 1 24,-1-1 0,1 1 0,0 0 0,-1 0 1,1 0-1,-1 0 0,1 0 0,-1 0 0,1 0 0,-1 0 0,0 0 0,0 0 0,1 1 0,0 7 205,0 0 0,-1 13 1,0-18-262,-4 85-1012,-3-40-1936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4.3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93 6720,'2'-1'3545,"0"-11"-3197,0 7-329,0 1-1,0 0 1,1-1 0,0 1 0,0 1-1,0-1 1,0 0 0,1 1-1,-1-1 1,1 1 0,0 0 0,5-4-1,-2 4 108,1-1-1,-1 1 0,1 0 0,-1 0 1,1 1-1,15-3 0,-1 3 120,-1 0 1,1 2-1,0 1 0,37 5 1,42 12 145,45 6-1241,-143-23 654,0-1 0,1 1 0,-1-1 0,0 0 0,0 0 1,1 0-1,-1-1 0,0 1 0,1-1 0,-1 0 0,0 0 0,0 0 0,0 0 0,3-2 0,-5 3 131,-1 0 0,0-1-1,0 1 1,1 0 0,-1-1 0,0 1-1,0 0 1,0 0 0,1-1-1,-1 1 1,0 0 0,0-1-1,0 1 1,0-1 0,0 1 0,0 0-1,0-1 1,0 1 0,0 0-1,0-1 1,0 1 0,0 0-1,0-1 1,0 1 0,0-1-1,0 1 1,0 0 0,-1-1 0,1 1-1,0 0 1,0 0 0,0-1-1,-1 1 1,1 0 0,0-1-1,0 1 1,-1 0 0,1 0 0,0-1-1,0 1 1,-1 0 0,1 0-1,-1-1 1,-13-8-1771,-4 2 428,-6 4-469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4.72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261 6 6048,'4'0'3604,"-4"0"-3522,7-5 642,-6 5-669,0 1 0,0 0 0,-1-1 0,1 1 0,0-1 0,0 1 0,-1 0-1,1 0 1,-1-1 0,1 1 0,0 0 0,-1 0 0,0 0 0,1 0 0,-1 0-1,1 0 1,-1 1 0,1-1 29,3 12 86,1 0-1,-2 0 0,0 0 0,2 16 1,0 4-137,13 59 1013,10 144-1,-28-231-986,0 49 709,0-49-640,-1 0 0,0 0 0,0 0 0,0 0 0,-1 0 0,0-1 0,1 1 0,-5 6-1,5-10-104,0 1 0,0-1 0,0 0 0,-1 1 0,1-1 0,0 0 0,0 0 0,-1 0 0,1 0 0,-1 0 0,1 0 0,-1-1 0,1 1 0,-1 0-1,0-1 1,1 1 0,-1-1 0,0 0 0,1 1 0,-1-1 0,-3 0 0,-2 0-16,-1-1 0,1 0 0,-13-3 1,11 2 2,-143-43-2074,62 15-2810,78 28 3621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5.17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73 6656,'0'1'88,"0"-1"0,-1 1 0,1-1 1,0 1-1,0-1 0,0 1 0,0-1 0,0 1 1,-1-1-1,1 1 0,0-1 0,0 1 1,0-1-1,0 1 0,1-1 0,-1 1 0,0-1 1,0 1-1,0-1 0,0 1 0,0-1 0,1 1 1,-1-1-1,0 1 0,0-1 0,1 1 0,-1-1 1,0 0-1,1 1 0,0 0-103,0-1 0,0 0 0,0 0-1,0 0 1,0 0 0,0 0 0,0 0 0,0 0 0,-1 0-1,1 0 1,0 0 0,0-1 0,0 1 0,0 0 0,1-1-1,5-2 454,1-1 0,11-8 0,3-2 801,34-16-1,-47 26-1534,-1 0-1,1 1 1,0 0 0,0 0 0,0 1-1,0 1 1,16-2 0,-23 3-4,0 0 0,-1 0 0,1 0 0,0 0 0,0 1 1,0-1-1,0 0 0,-1 1 0,1 0 0,0-1 0,0 1 1,-1 0-1,1 0 0,0 0 0,-1 0 0,1 0 0,1 2 1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5.5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238 56 7136,'5'8'2388,"-6"-15"-1974,-9-16-1328,9 21 979,-1-1 0,1 1 1,-1 0-1,1 0 0,-1 0 1,0 0-1,0 0 0,0 0 1,-1 0-1,1 1 0,0-1 1,0 1-1,-1 0 0,1-1 1,-1 1-1,1 0 0,-6-1 1,4 2-16,-1-1 1,1 1-1,0 0 1,-1 0-1,1 0 1,0 1 0,-1-1-1,1 1 1,0 0-1,-8 3 1,7-2-25,0 0 0,0 0 0,0 1 0,0 0 1,0 0-1,0 0 0,1 0 0,0 1 0,-1 0 0,1 0 0,1 0 1,-1 0-1,1 1 0,-1-1 0,1 1 0,0 0 0,-4 9 0,7-10-31,-1-1 0,1 1-1,0-1 1,0 1 0,0-1-1,0 1 1,0-1 0,1 0-1,0 1 1,0-1 0,0 1-1,0-1 1,0 0 0,1 0-1,-1 1 1,1-1 0,0 0-1,0-1 1,4 6 0,4 4-9,0-1-1,1 0 1,13 9 0,-22-18 1,32 25 45,39 21 0,-38-26 424,41 35 0,-74-55-390,1 0-1,-1 0 0,0 1 1,0-1-1,0 0 0,0 1 0,0 0 1,-1-1-1,1 1 0,-1 0 1,2 4-1,-2-5 2,-1 0 1,0-1-1,0 1 1,0 0-1,0 0 1,0 0-1,0 0 1,0 0-1,0-1 1,-1 1-1,1 0 1,-1 0-1,0 0 1,1-1-1,-1 1 1,0 0-1,0-1 1,0 1-1,-2 2 1,-3 3 79,-1 1 1,0-2-1,0 1 1,-1-1-1,0 0 1,0-1-1,-9 5 1,-4 2-208,-39 14 1,49-22-326,0-1 0,-1-1 0,1 1 0,0-2 0,-1 1 1,1-2-1,-1 0 0,1 0 0,-1-1 0,1 0 0,-22-5 0,-25-14-5161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6.3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38 3968,'4'-9'1256,"-4"8"-1159,0 0 1,0-1-1,1 1 0,-1-1 1,1 1-1,-1 0 0,1-1 0,0 1 1,-1 0-1,1 0 0,0-1 0,0 1 1,0 0-1,0 0 0,0 0 1,0 0-1,0 0 0,0 0 0,1 1 1,-1-1-1,0 0 0,0 1 1,1-1-1,-1 0 0,0 1 0,1 0 1,-1-1-1,1 1 0,-1 0 0,2-1 1,3 1 164,1 1 1,-1-1 0,0 1-1,0 0 1,1 0 0,-1 1-1,0-1 1,0 2 0,0-1-1,6 4 1,21 7 133,-4-6-49,1-1 0,0-1 0,58 3 0,95-14 1113,-148 5-1044,1 1-1,0 2 1,58 10 0,-42 0 347,93 32 0,82 47-414,-134-47-6516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2.8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48 5472,'0'-2'2572,"0"2"-2529,7-5 461,10-4-135,-7 4-59,0 0 1,1 0 0,0 2-1,0-1 1,0 1 0,0 1-1,1 0 1,-1 1 0,1 0-1,-1 0 1,21 3 0,15 3-332,37 3-216,-27-6-3532,-48-2 1156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3.25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51 7232,'0'0'2656,"-3"3"-2048,6-8-192,2 3 576,7-3-640,5 2 416,9-2-448,5-1 480,6 1-480,0 1-288,-5 1-32,-4 1-1664,-7-4 928,-4-2-4064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6.0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759 108 4736,'-7'-13'1306,"3"2"-860,-1 0 0,-8-11 0,10 18-261,1 1 0,-1 0 0,0 0 0,0 0 1,0 0-1,0 0 0,-1 0 0,1 1 1,-8-4-1,3 2-121,0 1 0,0 1 1,0 0-1,0 0 1,0 0-1,-1 1 0,1 0 1,-1 1-1,1 0 0,-10 1 1,-2 1 26,0 1 0,1 1 0,-23 7 0,16-2 0,1 2 1,-44 23-1,-44 37 232,97-59-192,0 1 1,0 0-1,1 1 0,1 1 1,1 1-1,0 0 1,1 0-1,-16 29 0,8-8 135,2 2 0,2 0 0,-14 49-1,22-62-17,1 1-1,1 0 0,2 1 1,1-1-1,1 1 0,1-1 1,4 42-1,-1-61-197,-1 0 0,1 0 0,1 0 0,-1 0 0,1-1 0,1 1 0,-1-1 0,1 0 0,0 0 0,1 0 0,0 0 0,0-1-1,0 0 1,1 0 0,0 0 0,0-1 0,1 0 0,-1 0 0,1 0 0,0-1 0,0 0 0,1-1 0,12 5 0,-11-5 46,-1 0 1,0-1-1,1 0 0,-1-1 0,1 0 1,-1 0-1,1-1 0,0 0 0,-1-1 1,1 1-1,-1-2 0,1 1 1,-1-1-1,1-1 0,-1 1 0,0-1 1,0-1-1,0 1 0,-1-1 0,1-1 1,-1 0-1,9-7 0,-5 2-125,-1 0 0,0-1 0,0-1 0,11-18 0,-16 22 62,0-1 0,-1 1-1,0-1 1,0 0 0,-1 0 0,0 0 0,3-19-1,-6 24-39,1 0 0,-1 0 0,0 0-1,-1 0 1,1 0 0,0 0 0,-1 0-1,0 1 1,0-1 0,0 0-1,-1 0 1,1 0 0,-1 1 0,0-1-1,-3-5 1,1 5-25,1 0-1,-1 0 1,0 1-1,0-1 1,0 1-1,-1 0 1,1 0-1,-1 0 1,1 0 0,-9-2-1,2 1-59,0 0-1,-1 1 1,1 1-1,-1 0 1,0 0 0,0 2-1,0-1 1,1 1 0,-21 3-1,24-1-5,0 0 0,0 0 0,0 1 0,0 1-1,0-1 1,0 1 0,1 0 0,0 1 0,0 0 0,0 0-1,1 0 1,-1 1 0,1 0 0,1 0 0,-1 1 0,-5 8 0,0 1-701,2 0 0,0 1 1,0-1-1,2 2 1,0-1-1,-6 25 1,6-6-914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6.4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48 3648,'8'-28'1344,"-11"21"-1024,6-6 1984,-6 18-1824,-2 8 416,-1 3-544,3 4 256,0 2-352,3-1 64,0-4-192,0-1 224,0-7-224,3-1-1024,-3-10 480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8.5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227 170 5888,'4'2'4076,"0"0"-3882,-1-1 0,0 1 1,0-1-1,1 1 0,-1 0 0,0 1 0,-1-1 0,5 4 1,8 18-136,-2 1 0,0 1 0,-2-1 0,16 55 0,-12-32 72,-12-39-119,28 90 571,-26-81-395,-2 0 1,0 0 0,0 31 0,-3-35-106,0 1 1,-2-1-1,0 0 1,0 0 0,-1 0-1,-1 0 1,-7 18-1,7-24-67,1-1 0,-1 1 0,-1-1 0,1 0 0,-1-1 0,0 1-1,-1-1 1,0 0 0,0 0 0,0-1 0,-1 0 0,1 0 0,-1 0-1,-9 4 1,6-4 55,0-1-1,0 0 0,-1 0 0,1-1 1,-1-1-1,0 0 0,-19 2 0,23-4-5,0 0-1,0 0 0,0-1 0,0 0 1,0 0-1,0-1 0,0 0 0,0 0 0,0-1 1,1 1-1,-1-1 0,1-1 0,-6-3 1,4 1-153,0 0 0,1 0 0,0-1 0,0 1 0,0-2 0,1 1 0,0-1 1,0 0-1,-7-15 0,11 19 72,0 0 0,0 0 0,1-1 0,0 1 0,0 0 0,0-1 0,0 1-1,1-1 1,0 0 0,0 1 0,0-1 0,0 1 0,1-1 0,-1 1 0,1-1 0,0 1 0,1 0 0,-1-1 0,1 1 0,0 0 0,0 0 0,0 0 0,3-4 0,68-82 667,-9 13-129,-34 36-341,2-2-90,-1 0-1,30-62 1,-56 93-93,0 0 0,0 0-1,-2 0 1,0-1 0,0 0 0,-1 0-1,1-22 1,-3 26-55,0 0-1,-1 0 0,0 0 1,0 0-1,-1 1 1,0-1-1,0 0 0,-1 1 1,0-1-1,-1 1 0,-9-15 1,12 21-1,0 0 1,-1 0-1,1 0 1,-1 0-1,1 1 1,-1-1-1,0 1 1,1-1-1,-1 1 1,0 0-1,0-1 1,0 1-1,0 0 1,0 0-1,-1 1 1,1-1-1,0 0 1,-4 0-1,4 1-63,-1 0 0,0 0 1,0 0-1,0 1 0,0-1 0,0 1 0,0 0 0,0 0 0,1 0 0,-1 0 0,0 0 0,-4 3 0,0 1-345,0 0 0,1 1-1,-1-1 1,1 1 0,0 1-1,1-1 1,0 1 0,0 0-1,-6 11 1,-6 22-3843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9.0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154 0 8320,'-28'24'4153,"-30"44"-4349,55-64 284,-5 7 14,-1 0-1,1 1 0,1 0 0,-11 23 1,17-32-86,0-1 0,0 1 0,0 0 1,0 0-1,1 0 0,-1 0 1,1 0-1,0 0 0,0 0 0,0 0 1,0 0-1,0 0 0,1 0 1,-1 0-1,1 0 0,0 0 0,0 0 1,0 0-1,0 0 0,0-1 0,1 1 1,-1 0-1,1-1 0,0 1 1,0-1-1,0 0 0,0 0 0,4 4 1,9 5 2,0-1 1,22 12 0,-24-16-67,-1 1 1,0 0 0,-1 1 0,0 1-1,16 14 1,-19-13 71,1 0 1,-2 1-1,0-1 0,0 2 1,-1-1-1,0 1 0,6 17 1,-9-22 110,-1 1 0,0-1 0,0 1 0,-1 0 0,0-1 0,-1 1 0,1 0 0,-1 0 0,-1 0 0,1-1 0,-1 1 0,-1 0 0,-3 12 0,2-14-5,1-1 0,-1 1 0,0 0 0,-1-1 1,1 0-1,-1 0 0,0 0 0,-1 0 1,1-1-1,-1 1 0,0-1 0,-6 4 1,7-5-123,0-1 0,1 0 0,-1 0 0,0 0 0,0-1 0,-1 1 0,1-1 0,0 0 0,0 0 0,-1-1 0,1 1 0,-1-1 0,1 0 0,0 0 0,-1 0 0,1-1 0,0 1 0,-7-3 0,1-1-895,0-1 0,0 0 0,0 0 0,1-1 0,0-1 1,0 0-1,-15-14 0,21 18 581,-14-12-2724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9.4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0 9728,'-12'3'3584,"12"-1"-2784,9 6-224,2-3-1280,6 0 256,6-2-384,3-3 480,0-3-96,-1 0 288,1 1-640,0-3 480,2 0-1728,0 0 1152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9.8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29 125 8896,'-11'-8'3296,"8"5"-2560,0 1-224,0 7-2272,0 3 1152,0 2 320,1 0-1952,2 1 1248,2 1-3264</inkml:trace>
  <inkml:trace contextRef="#ctx0" brushRef="#br0" timeOffset="1">229 0 7968,'-20'15'2944,"14"-2"-2272,3 5-192,1-5-1184,2 7 288,0 11-32,0 15 256,0 7 192,-3 2 32,0-4-32,0-6 32,-3-1-1312,3-11 704,0-8-1376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0.24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78 152 8224,'-4'13'1270,"1"0"1,-9 18-1,8-23-1372,1 0 1,0 1-1,0-1 0,1 1 0,0 0 1,1 0-1,0 0 0,0 12 1,2-5 189,1-1 0,1 0 0,0 0 0,1 0 1,9 19-1,-9-24 57,0 0 0,1-1 0,0 0 0,1 0 0,0 0 0,1-1 0,-1 1 0,13 10 0,-16-17-130,-1 0 0,1 0-1,0 0 1,0 0-1,1-1 1,-1 1 0,0-1-1,0 0 1,1 0-1,-1 0 1,1 0 0,-1 0-1,8-1 1,-5 0 19,0 0 0,0-1 0,0 0 0,0 0 0,0 0 0,0-1 0,8-3 0,2-3 146,0 0 0,-1-1 0,0 0-1,22-20 1,-26 20 6,0-1 0,-1-1 1,0 1-1,-1-2 0,0 1 0,-1-1 0,-1-1 0,0 1 0,0-1 1,-1 0-1,-1-1 0,0 1 0,-1-1 0,0 0 0,-1 0 0,-1-1 0,0 1 1,-1-1-1,-1-21 0,-1 30-245,0 0 0,0 0 0,-1 0 1,1 0-1,-1 0 0,-1 1 0,1-1 0,-1 1 1,0-1-1,0 1 0,-6-7 0,4 6-182,-2-1 0,1 1 0,-1 0 0,0 0 0,0 0 0,-1 1 0,-8-4 0,1 1-386,0 1-1,-1 1 1,0 1-1,-1 0 1,1 1 0,-1 1-1,-30-3 1,21 5-607,0 2 1,-1 1 0,-29 5 0,-10 6-1770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1.53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4320,'0'0'1600,"0"3"-1248,0 2-96,3-1-352,0 7 0,0 6-32,0 14 64,0 15 192,-3 4-64,0-1 736,0-4-416,0-4-96,-3-3-192,0-2-96,0-6 32,0-5-2080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1.9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13 7136,'0'0'76,"0"-1"0,0 1 1,0 0-1,0-1 0,0 1 1,0-1-1,1 1 0,-1 0 1,0-1-1,0 1 0,0-1 1,-1 1-1,1 0 0,0-1 1,0 1-1,0 0 0,0-1 0,0 1 1,0 0-1,0-1 0,-1 1 1,1 0-1,0-1 0,0 1 1,-1 0-1,1-1 0,0 1 1,0 0-1,-1 0 0,1-1 1,0 1-1,-1 0 0,1 0 0,0-1 1,-1 1-1,1 0 0,0 0 1,-1 0-1,1 0 0,0 0 1,-1 0-1,-1 0 249,19 0-2319,-17 0 1996,1 0 0,-1 0 0,1 1 0,0-1 0,-1 0 0,1 1 0,-1-1 0,1 0 0,-1 1 0,1-1 0,-1 1 0,1-1 0,-1 1 0,0-1 0,1 1 0,-1-1 0,1 1 0,-1-1 0,0 1 0,0 0 0,1-1 0,-1 1 0,0 0 0,4 19 186,-4-14-131,10 75 350,-6-36-129,3 0 1,18 70 0,-25-113-268,1 0 0,0 0 1,-1-1-1,1 1 0,0-1 0,0 1 1,0-1-1,0 1 0,0-1 1,0 1-1,0-1 0,0 0 1,0 0-1,1 1 0,-1-1 0,3 1 1,-3-2-38,0 1 1,0-1 0,0 0-1,0 0 1,0 0 0,0 0-1,-1 0 1,1 0 0,0 0-1,0 0 1,0-1 0,0 1-1,0 0 1,0 0 0,0-1-1,0 1 1,-1-1 0,1 1-1,0-1 1,0 1 0,0-1-1,-1 1 1,1-1 0,0 0-1,-1 1 1,1-1 0,-1 0-1,1 1 1,-1-1 0,1 0-1,0-2 1,1 0 194,0-1 1,0 0-1,-1 0 0,3-7 1,0-2 850,-4 13-1006,0 0 1,0 0-1,0 0 1,0 0-1,0 1 1,0-1-1,1 0 1,-1 0 0,0 0-1,0 0 1,0 0-1,0 0 1,0 0-1,0 1 1,0-1-1,0 0 1,1 0-1,-1 0 1,0 0-1,0 0 1,0 0 0,0 0-1,0 0 1,1 0-1,-1 0 1,0 0-1,0 0 1,0 0-1,0 0 1,0 0-1,1 0 1,-1 0-1,0 0 1,0 0 0,0 0-1,0 0 1,0 0-1,1 0 1,-1 0-1,0 0 1,0 0-1,0 0 1,0 0-1,0 0 1,0-1 0,1 1-1,-1 0 1,0 0-1,0 0 1,0 0-1,0 0 1,0 0-1,0 0 1,0-1-1,0 1 1,0 0-1,0 0 1,1 0 0,-1 0-1,0 0 1,0-1-1,0 1 1,0 0-1,0 0 1,0 0-1,4 13 254,-3-12-231,13 59-306,7 76 1,-17-106-694,-3-21-9,1 0 1,0 0-1,0 0 0,1 0 1,5 12-1,2-7-2122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3.69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38 37 3648,'3'-2'429,"0"-1"1,0 0-1,-1 0 0,1 0 0,-1 0 1,0-1-1,0 1 0,0-1 1,2-5-1,-6 51 352,-3-1 0,-11 54-1,-1-1 158,11-53-505,-2 13 569,-1 75 0,9-59-1711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4.10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80 67 4480,'0'-1'-76,"0"0"1,-1 0 0,1 0-1,0-1 1,0 1 0,0 0-1,0 0 1,0 0-1,0-1 1,0 1 0,0 0-1,0 0 1,1 0 0,-1 0-1,0-1 1,1 1-1,-1 0 1,2-1 0,-1-1 56,0 1 0,0-1 1,0 1-1,1 0 0,-1-1 1,1 1-1,0 0 1,-1 0-1,1 0 0,4-3 1,2-2 1554,-8 6-1388,0 1 1,1-1-1,-1 1 0,1-1 1,-1 0-1,1 1 0,0-1 1,-1 1-1,1 0 0,-1-1 1,1 1-1,0 0 0,-1-1 1,1 1-1,0 0 0,-1-1 1,1 1-1,0 0 0,0 0 1,-1 0-1,2 0 0,-2 16 2332,-1-13-2351,0 1 0,-1-1 0,1 1 0,-1-1-1,0 0 1,0 1 0,-3 2 0,-3 7 174,-3 8-137,1-1 0,1 2 0,-10 35 0,-11 71 331,17-68 86,12-54-484,-1 2 18,0-1 0,0 1 0,1 0 0,1 0 0,-1 0-1,1-1 1,1 12 0,-1-19-118,0 1 0,1-1 0,-1 1 0,0-1 0,0 1 0,1-1 0,-1 0 0,0 1 0,1-1 0,-1 1 0,0-1 0,1 0 0,-1 1 0,0-1 0,1 0 0,-1 1 0,1-1 0,-1 0 0,1 1 0,-1-1 0,1 0 0,-1 0 0,1 0 0,-1 0 0,1 1 0,-1-1 0,1 0 0,-1 0 0,1 0 0,-1 0 0,1 0 0,0 0 0,-1 0 0,1-1 0,-1 1 0,1 0 0,-1 0 0,1 0 0,24-9-181,-19 6 163,0 1-10,0 1-1,1 0 1,-1 0-1,0 0 1,1 1-1,-1 0 1,9 1 0,20-2-18,-30 1 51,1 0 1,-1-1-1,1 1 1,-1-1-1,1-1 1,-1 1-1,0-1 1,1 0-1,-1 0 1,0-1-1,0 1 1,8-7-1,39-41-157,-36 34 34,-15 16 130,-1 0 0,0 1 0,0-1 0,0 0 0,1 0 0,-1 0 0,0 0 0,0 1 0,0-1 0,0 0 0,1 0 0,-1 1 0,0-1 0,0 0 0,0 0 0,0 0 0,0 1 0,0-1 0,0 0 0,0 0 0,0 1 0,0-1 0,0 0 0,0 0 0,0 1 0,0-1 0,0 0 0,0 0 0,0 1 0,0-1 0,0 1 0,-6 9 72,1 1 1,1 0-1,-1 0 0,2 0 0,0 1 0,0 0 1,1-1-1,0 1 0,1 13 0,-7 102-2044,3-59-2883,5-29 1852,7-11 59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36.0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130 136 5312,'3'-25'1821,"0"8"-1120,-1-1-1,-1 1 1,-2-27 0,-3 30 372,4 14-1057,0 0 1,0 0-1,-1 0 0,1 0 1,0 0-1,0 0 0,0 0 1,-1 0-1,1 1 0,0-1 1,0 0-1,0 0 0,-1 0 1,1 0-1,0 0 1,0 1-1,0-1 0,0 0 1,0 0-1,-1 0 0,1 0 1,0 1-1,0-1 0,0 0 1,0 0-1,0 1 0,0-1 1,0 0-1,0 0 0,0 0 1,0 1-1,-8 29-12,-20 166-164,7-41 53,19-143 93,-53 266-223,53-269-125,2-5 79,-1-1 1,0 1-1,0 0 0,-1-1 1,1 1-1,-1-1 0,1 1 0,-4 3 1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36.54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0 409 6144,'11'2'662,"0"0"0,20-1 0,-19-1-678,0-2 1,-1 1-1,1-1 1,0-1 0,-1 0-1,0-1 1,0 0-1,0 0 1,0-1-1,0-1 1,-1 0-1,0 0 1,0-1-1,-1 0 1,14-14-1,-1-2 111,-1-1 0,-2 0-1,0-1 1,-2-1 0,0-1-1,-2-1 1,23-57 0,-32 66 290,-4 13-145,0-1 0,0 1 0,0 0-1,1 0 1,0 0 0,6-8 0,-7 15-80,-2 7-97,-2 7 7,-22 116 444,-26 103 471,41-204-660,-72 222 2006,75-238-2627,1-1 0,-2 1 0,-7 12 0,7-19-1084,5-25-6189,8-1 4694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36.9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38 9152,'34'-13'1219,"-23"8"-722,1 0 1,-1 1-1,1 1 0,23-4 1,-32 7-446,1 0 0,-1 0 0,1 0 0,0 0 0,-1 1 0,1 0 0,0-1 0,-1 1 0,1 1 1,-1-1-1,0 0 0,1 1 0,-1 0 0,0-1 0,0 1 0,0 1 0,0-1 0,0 0 0,-1 1 0,5 5 1,-5-7-47,0 1 1,-1 0-1,1 0 1,-1 0-1,0 0 1,1 0-1,-1 0 1,0 1-1,0-1 1,-1 0-1,1 1 1,0-1-1,-1 0 1,0 1-1,1-1 1,-1 3-1,0-2-1,-1-1 0,1 0 0,-1 0-1,0 1 1,0-1 0,0 0 0,0 0 0,0 0 0,0 0-1,0 0 1,-1 0 0,1-1 0,-1 1 0,1 0-1,-1-1 1,0 1 0,-2 1 0,-21 16-113,11-9 88,-21 20 1,30-25 23,1 0 1,0 0-1,0 1 0,0-1 1,1 1-1,0 0 1,-5 12-1,6-13 89,0 0 1,0 0 0,1 0-1,0 0 1,0 0-1,1 0 1,-1 0-1,1 1 1,0-1-1,0 0 1,1 0-1,-1 0 1,1 1-1,1-1 1,-1 0-1,1 0 1,-1 0 0,1-1-1,1 1 1,-1 0-1,1-1 1,0 1-1,0-1 1,0 0-1,6 6 1,1-2 16,1 1 0,0-1 0,0-1 0,1 0 0,21 9 0,-12-7-1470,1-2 1,37 9-1,-53-15 605,-1 1 0,1-2-1,-1 1 1,1 0-1,0-1 1,-1 0 0,1 0-1,0-1 1,-1 0 0,8-1-1,9-10-2193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277AE1-5B52-444F-B95E-1553815D6AA8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DC3DC-3FC5-49AB-B881-DC4B17D130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27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C3DC-3FC5-49AB-B881-DC4B17D130E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596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C3DC-3FC5-49AB-B881-DC4B17D130E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9336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Fireworks can use this principle to produce colour in the composition, the source of energy to promote the electron is the thermal heat from the gunpowder reaction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Oxidiser us usually used to introduce the metal cation for the required colour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477900" lvl="1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The species that undergoes the electron transition is usually a molecular free radical not the simple metal ion as in the flame test</a:t>
            </a:r>
          </a:p>
          <a:p>
            <a:pPr marL="477900" lvl="1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477900" lvl="1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So a chlorine donor is also needed to produce the colour</a:t>
            </a:r>
          </a:p>
          <a:p>
            <a:pPr marL="612900" lvl="2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612900" lvl="2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Typically this comes from a binder but can also be part of the oxidiser, </a:t>
            </a:r>
            <a:r>
              <a:rPr lang="en-GB" sz="2000" dirty="0" err="1"/>
              <a:t>eg</a:t>
            </a:r>
            <a:r>
              <a:rPr lang="en-GB" sz="2000" dirty="0"/>
              <a:t> PVC (polyvinyl chloride) or Barium chlorate</a:t>
            </a:r>
          </a:p>
          <a:p>
            <a:pPr marL="612900" lvl="2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477900" lvl="1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Note copper in the flame test was green but by using the chloride we can use copper to produce a blue flame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C3DC-3FC5-49AB-B881-DC4B17D130E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4992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C3DC-3FC5-49AB-B881-DC4B17D130E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05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B97E7-5304-4AEF-8B89-296CABD06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73AC44-DB7E-4EA8-8899-5A2392E5D6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DB042-8381-4AC0-9182-303882152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A716F-7FA5-489E-8749-6FEE8F070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C3F40-5D94-4576-9803-49C4EF1A2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C58A26-F339-4FEF-8527-F36EB7E24E1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963133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56105-1E46-40A0-A5D9-A44A7BA71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F6228-4269-46E7-9BA3-8708BA192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D8678-B2CB-4C53-B2D6-091289E57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BE4D0-D978-477D-AA4C-DB17124EB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08864-3F8C-4890-8086-968933574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B6D941-C70C-449B-A03D-B0894BC5E06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5030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489A2-4FE9-47BB-8A46-4F7534478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77B07E-8923-4265-BDEC-ABE1174F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9B97D-373D-45EE-B6DA-873C1D646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3C0A1-62AC-4F99-B251-B8E409FBF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7CCF6-429F-4390-BBE1-D2C421E43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39437A-A4D5-4AAF-92BF-A67CACE9B42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043637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44F4-E48B-4894-88BF-DFE58EFDB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C2609-1D65-4BAE-B7A6-290635750B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D51D27-EF9A-4F09-A075-44892F5991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C976F-33D4-4D76-8D83-AFEE723F7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CF8B03-627E-4A22-B318-8836E620E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32066-9DC3-4C80-BF54-5CB13B996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D98150-57FB-4014-B2B7-2ABF7B6ACB1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37721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F9086-00F0-42AC-97D7-196D1AC99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0F67CF-6029-42B2-890F-BCD93A5CD8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6924C0-EDAB-49B6-AAE8-3A92FBE989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6B8D02-A7EB-40A7-848F-3ED5D7E527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8B03A8-86DF-4534-9620-F654BDDFBC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3C77CB-2D11-4F76-B938-B68C6AA98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24AC4-B41C-4A66-9D39-5FAFD612D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D6A91F-E888-4CB1-B9DA-CDC0FD1D5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206792-EC59-4F62-8737-04519C052B7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28716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C57C-83E0-4773-83EC-D0606418B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DD0292-8145-49B1-AE1B-DDB2F5CF2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3F36DB-53BA-46CA-AA02-93A507873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B63BF-CA3E-46E5-A8C2-521F03F13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4D3167-B1A4-4EC2-9B89-91D80438886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17983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41E317-C9AB-48FF-A211-431FDEBBB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2471FF-BB53-46A6-A8B2-65C2A7C13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33D07-E257-4BD3-B07A-09269D156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81314C-D316-4612-BD22-88467D058CA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418657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E2EDD-3C28-4230-9942-6143E2363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FDD5C-7A96-4203-8FFD-F10E01462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4740B4-BA13-422C-953A-1A01436646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6262AE-186B-46E9-9A50-8C3FE3F91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FE526-071E-4869-9537-C192A2DE6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AB5D7F-C6FD-4341-B9E3-AEE995138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9D234B-1A0A-408C-9D6A-05896E95F39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74848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581F-2219-4B63-8724-C0E046A5C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6F0380-26A5-484C-A3CC-1F02D48D38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1ABE25-EA7F-4E47-AF6E-EB4CE5F680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58ECC6-EC6F-4E3D-B4B1-2E55F3F9C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04A2F8-1E0E-4CF3-A696-54293C7D7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AE87C-E3B3-4AD9-9010-FFB3192B3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96229A-CB9D-491E-AC41-BF0268C75A8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24389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3FF52-6B31-4AC0-8656-38AC9312A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2B83EC-465A-4840-B9E8-16F120021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9D949-AE68-470E-A07E-7B836EC0C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F22BB-9A94-4682-B303-AE1DDCEC3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12A7BB-3976-4A9D-BAA2-84AB3AF9D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33A29D-A1E4-4E34-B30C-7859FF6A096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97690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E5EEDA-A0FD-4E01-9E15-A807FBF63F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42EA22-3747-4DE2-A281-86CC7B068C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2E0C8-2767-40B1-91BF-90F7D93C1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7068E-E7E1-4C46-90BC-833D5D174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B499C-0424-4174-9F91-34C6640D5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296859-133D-41A6-99FF-36E2C64A131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63819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924B15C9-A518-401B-BB7D-23D6A46D90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49A37C60-F1A1-41DC-9CB2-A0F76FA323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290CA179-924D-4468-BFCE-F696E1B800C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AF2EBB83-37E3-4EFD-A10D-E77987D0BE8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B94D79C8-9D07-4691-9AE9-B9C68B1D03C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4BE96B0-EA3A-47B4-805B-448A8B1FFD3A}" type="slidenum">
              <a:rPr lang="es-ES" altLang="en-US"/>
              <a:pPr/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57.xml"/><Relationship Id="rId299" Type="http://schemas.openxmlformats.org/officeDocument/2006/relationships/customXml" Target="../ink/ink148.xml"/><Relationship Id="rId21" Type="http://schemas.openxmlformats.org/officeDocument/2006/relationships/customXml" Target="../ink/ink9.xml"/><Relationship Id="rId63" Type="http://schemas.openxmlformats.org/officeDocument/2006/relationships/customXml" Target="../ink/ink30.xml"/><Relationship Id="rId159" Type="http://schemas.openxmlformats.org/officeDocument/2006/relationships/customXml" Target="../ink/ink78.xml"/><Relationship Id="rId324" Type="http://schemas.openxmlformats.org/officeDocument/2006/relationships/image" Target="../media/image172.png"/><Relationship Id="rId170" Type="http://schemas.openxmlformats.org/officeDocument/2006/relationships/image" Target="../media/image95.png"/><Relationship Id="rId226" Type="http://schemas.openxmlformats.org/officeDocument/2006/relationships/image" Target="../media/image123.png"/><Relationship Id="rId268" Type="http://schemas.openxmlformats.org/officeDocument/2006/relationships/image" Target="../media/image144.png"/><Relationship Id="rId32" Type="http://schemas.openxmlformats.org/officeDocument/2006/relationships/image" Target="../media/image26.png"/><Relationship Id="rId74" Type="http://schemas.openxmlformats.org/officeDocument/2006/relationships/image" Target="../media/image47.png"/><Relationship Id="rId128" Type="http://schemas.openxmlformats.org/officeDocument/2006/relationships/image" Target="../media/image74.png"/><Relationship Id="rId335" Type="http://schemas.openxmlformats.org/officeDocument/2006/relationships/customXml" Target="../ink/ink166.xml"/><Relationship Id="rId5" Type="http://schemas.openxmlformats.org/officeDocument/2006/relationships/customXml" Target="../ink/ink1.xml"/><Relationship Id="rId181" Type="http://schemas.openxmlformats.org/officeDocument/2006/relationships/customXml" Target="../ink/ink89.xml"/><Relationship Id="rId237" Type="http://schemas.openxmlformats.org/officeDocument/2006/relationships/customXml" Target="../ink/ink117.xml"/><Relationship Id="rId279" Type="http://schemas.openxmlformats.org/officeDocument/2006/relationships/customXml" Target="../ink/ink138.xml"/><Relationship Id="rId43" Type="http://schemas.openxmlformats.org/officeDocument/2006/relationships/customXml" Target="../ink/ink20.xml"/><Relationship Id="rId139" Type="http://schemas.openxmlformats.org/officeDocument/2006/relationships/customXml" Target="../ink/ink68.xml"/><Relationship Id="rId290" Type="http://schemas.openxmlformats.org/officeDocument/2006/relationships/image" Target="../media/image155.png"/><Relationship Id="rId304" Type="http://schemas.openxmlformats.org/officeDocument/2006/relationships/image" Target="../media/image162.png"/><Relationship Id="rId346" Type="http://schemas.openxmlformats.org/officeDocument/2006/relationships/image" Target="../media/image183.png"/><Relationship Id="rId85" Type="http://schemas.openxmlformats.org/officeDocument/2006/relationships/customXml" Target="../ink/ink41.xml"/><Relationship Id="rId150" Type="http://schemas.openxmlformats.org/officeDocument/2006/relationships/image" Target="../media/image85.png"/><Relationship Id="rId192" Type="http://schemas.openxmlformats.org/officeDocument/2006/relationships/image" Target="../media/image106.png"/><Relationship Id="rId206" Type="http://schemas.openxmlformats.org/officeDocument/2006/relationships/image" Target="../media/image113.png"/><Relationship Id="rId248" Type="http://schemas.openxmlformats.org/officeDocument/2006/relationships/image" Target="../media/image134.png"/><Relationship Id="rId12" Type="http://schemas.openxmlformats.org/officeDocument/2006/relationships/image" Target="../media/image16.png"/><Relationship Id="rId108" Type="http://schemas.openxmlformats.org/officeDocument/2006/relationships/image" Target="../media/image64.png"/><Relationship Id="rId315" Type="http://schemas.openxmlformats.org/officeDocument/2006/relationships/customXml" Target="../ink/ink156.xml"/><Relationship Id="rId54" Type="http://schemas.openxmlformats.org/officeDocument/2006/relationships/image" Target="../media/image37.png"/><Relationship Id="rId96" Type="http://schemas.openxmlformats.org/officeDocument/2006/relationships/image" Target="../media/image58.png"/><Relationship Id="rId161" Type="http://schemas.openxmlformats.org/officeDocument/2006/relationships/customXml" Target="../ink/ink79.xml"/><Relationship Id="rId217" Type="http://schemas.openxmlformats.org/officeDocument/2006/relationships/customXml" Target="../ink/ink107.xml"/><Relationship Id="rId259" Type="http://schemas.openxmlformats.org/officeDocument/2006/relationships/customXml" Target="../ink/ink128.xml"/><Relationship Id="rId23" Type="http://schemas.openxmlformats.org/officeDocument/2006/relationships/customXml" Target="../ink/ink10.xml"/><Relationship Id="rId119" Type="http://schemas.openxmlformats.org/officeDocument/2006/relationships/customXml" Target="../ink/ink58.xml"/><Relationship Id="rId270" Type="http://schemas.openxmlformats.org/officeDocument/2006/relationships/image" Target="../media/image145.png"/><Relationship Id="rId326" Type="http://schemas.openxmlformats.org/officeDocument/2006/relationships/image" Target="../media/image173.png"/><Relationship Id="rId65" Type="http://schemas.openxmlformats.org/officeDocument/2006/relationships/customXml" Target="../ink/ink31.xml"/><Relationship Id="rId130" Type="http://schemas.openxmlformats.org/officeDocument/2006/relationships/image" Target="../media/image75.png"/><Relationship Id="rId172" Type="http://schemas.openxmlformats.org/officeDocument/2006/relationships/image" Target="../media/image96.png"/><Relationship Id="rId228" Type="http://schemas.openxmlformats.org/officeDocument/2006/relationships/image" Target="../media/image124.png"/><Relationship Id="rId281" Type="http://schemas.openxmlformats.org/officeDocument/2006/relationships/customXml" Target="../ink/ink139.xml"/><Relationship Id="rId337" Type="http://schemas.openxmlformats.org/officeDocument/2006/relationships/customXml" Target="../ink/ink167.xml"/><Relationship Id="rId34" Type="http://schemas.openxmlformats.org/officeDocument/2006/relationships/image" Target="../media/image27.png"/><Relationship Id="rId76" Type="http://schemas.openxmlformats.org/officeDocument/2006/relationships/image" Target="../media/image48.png"/><Relationship Id="rId141" Type="http://schemas.openxmlformats.org/officeDocument/2006/relationships/customXml" Target="../ink/ink69.xml"/><Relationship Id="rId7" Type="http://schemas.openxmlformats.org/officeDocument/2006/relationships/customXml" Target="../ink/ink2.xml"/><Relationship Id="rId183" Type="http://schemas.openxmlformats.org/officeDocument/2006/relationships/customXml" Target="../ink/ink90.xml"/><Relationship Id="rId239" Type="http://schemas.openxmlformats.org/officeDocument/2006/relationships/customXml" Target="../ink/ink118.xml"/><Relationship Id="rId250" Type="http://schemas.openxmlformats.org/officeDocument/2006/relationships/image" Target="../media/image135.png"/><Relationship Id="rId292" Type="http://schemas.openxmlformats.org/officeDocument/2006/relationships/image" Target="../media/image156.png"/><Relationship Id="rId306" Type="http://schemas.openxmlformats.org/officeDocument/2006/relationships/image" Target="../media/image163.png"/><Relationship Id="rId45" Type="http://schemas.openxmlformats.org/officeDocument/2006/relationships/customXml" Target="../ink/ink21.xml"/><Relationship Id="rId87" Type="http://schemas.openxmlformats.org/officeDocument/2006/relationships/customXml" Target="../ink/ink42.xml"/><Relationship Id="rId110" Type="http://schemas.openxmlformats.org/officeDocument/2006/relationships/image" Target="../media/image65.png"/><Relationship Id="rId348" Type="http://schemas.openxmlformats.org/officeDocument/2006/relationships/image" Target="../media/image184.png"/><Relationship Id="rId152" Type="http://schemas.openxmlformats.org/officeDocument/2006/relationships/image" Target="../media/image86.png"/><Relationship Id="rId194" Type="http://schemas.openxmlformats.org/officeDocument/2006/relationships/image" Target="../media/image107.png"/><Relationship Id="rId208" Type="http://schemas.openxmlformats.org/officeDocument/2006/relationships/image" Target="../media/image114.png"/><Relationship Id="rId261" Type="http://schemas.openxmlformats.org/officeDocument/2006/relationships/customXml" Target="../ink/ink129.xml"/><Relationship Id="rId14" Type="http://schemas.openxmlformats.org/officeDocument/2006/relationships/image" Target="../media/image17.png"/><Relationship Id="rId56" Type="http://schemas.openxmlformats.org/officeDocument/2006/relationships/image" Target="../media/image38.png"/><Relationship Id="rId317" Type="http://schemas.openxmlformats.org/officeDocument/2006/relationships/customXml" Target="../ink/ink157.xml"/><Relationship Id="rId98" Type="http://schemas.openxmlformats.org/officeDocument/2006/relationships/image" Target="../media/image59.png"/><Relationship Id="rId121" Type="http://schemas.openxmlformats.org/officeDocument/2006/relationships/customXml" Target="../ink/ink59.xml"/><Relationship Id="rId163" Type="http://schemas.openxmlformats.org/officeDocument/2006/relationships/customXml" Target="../ink/ink80.xml"/><Relationship Id="rId219" Type="http://schemas.openxmlformats.org/officeDocument/2006/relationships/customXml" Target="../ink/ink108.xml"/><Relationship Id="rId230" Type="http://schemas.openxmlformats.org/officeDocument/2006/relationships/image" Target="../media/image125.png"/><Relationship Id="rId251" Type="http://schemas.openxmlformats.org/officeDocument/2006/relationships/customXml" Target="../ink/ink124.xml"/><Relationship Id="rId25" Type="http://schemas.openxmlformats.org/officeDocument/2006/relationships/customXml" Target="../ink/ink11.xml"/><Relationship Id="rId46" Type="http://schemas.openxmlformats.org/officeDocument/2006/relationships/image" Target="../media/image33.png"/><Relationship Id="rId67" Type="http://schemas.openxmlformats.org/officeDocument/2006/relationships/customXml" Target="../ink/ink32.xml"/><Relationship Id="rId272" Type="http://schemas.openxmlformats.org/officeDocument/2006/relationships/image" Target="../media/image146.png"/><Relationship Id="rId293" Type="http://schemas.openxmlformats.org/officeDocument/2006/relationships/customXml" Target="../ink/ink145.xml"/><Relationship Id="rId307" Type="http://schemas.openxmlformats.org/officeDocument/2006/relationships/customXml" Target="../ink/ink152.xml"/><Relationship Id="rId328" Type="http://schemas.openxmlformats.org/officeDocument/2006/relationships/image" Target="../media/image174.png"/><Relationship Id="rId349" Type="http://schemas.openxmlformats.org/officeDocument/2006/relationships/customXml" Target="../ink/ink173.xml"/><Relationship Id="rId88" Type="http://schemas.openxmlformats.org/officeDocument/2006/relationships/image" Target="../media/image54.png"/><Relationship Id="rId111" Type="http://schemas.openxmlformats.org/officeDocument/2006/relationships/customXml" Target="../ink/ink54.xml"/><Relationship Id="rId132" Type="http://schemas.openxmlformats.org/officeDocument/2006/relationships/image" Target="../media/image76.png"/><Relationship Id="rId153" Type="http://schemas.openxmlformats.org/officeDocument/2006/relationships/customXml" Target="../ink/ink75.xml"/><Relationship Id="rId174" Type="http://schemas.openxmlformats.org/officeDocument/2006/relationships/image" Target="../media/image97.png"/><Relationship Id="rId195" Type="http://schemas.openxmlformats.org/officeDocument/2006/relationships/customXml" Target="../ink/ink96.xml"/><Relationship Id="rId209" Type="http://schemas.openxmlformats.org/officeDocument/2006/relationships/customXml" Target="../ink/ink103.xml"/><Relationship Id="rId220" Type="http://schemas.openxmlformats.org/officeDocument/2006/relationships/image" Target="../media/image120.png"/><Relationship Id="rId241" Type="http://schemas.openxmlformats.org/officeDocument/2006/relationships/customXml" Target="../ink/ink119.xml"/><Relationship Id="rId15" Type="http://schemas.openxmlformats.org/officeDocument/2006/relationships/customXml" Target="../ink/ink6.xml"/><Relationship Id="rId36" Type="http://schemas.openxmlformats.org/officeDocument/2006/relationships/image" Target="../media/image28.png"/><Relationship Id="rId57" Type="http://schemas.openxmlformats.org/officeDocument/2006/relationships/customXml" Target="../ink/ink27.xml"/><Relationship Id="rId262" Type="http://schemas.openxmlformats.org/officeDocument/2006/relationships/image" Target="../media/image141.png"/><Relationship Id="rId283" Type="http://schemas.openxmlformats.org/officeDocument/2006/relationships/customXml" Target="../ink/ink140.xml"/><Relationship Id="rId318" Type="http://schemas.openxmlformats.org/officeDocument/2006/relationships/image" Target="../media/image169.png"/><Relationship Id="rId339" Type="http://schemas.openxmlformats.org/officeDocument/2006/relationships/customXml" Target="../ink/ink168.xml"/><Relationship Id="rId78" Type="http://schemas.openxmlformats.org/officeDocument/2006/relationships/image" Target="../media/image49.png"/><Relationship Id="rId99" Type="http://schemas.openxmlformats.org/officeDocument/2006/relationships/customXml" Target="../ink/ink48.xml"/><Relationship Id="rId101" Type="http://schemas.openxmlformats.org/officeDocument/2006/relationships/customXml" Target="../ink/ink49.xml"/><Relationship Id="rId122" Type="http://schemas.openxmlformats.org/officeDocument/2006/relationships/image" Target="../media/image71.png"/><Relationship Id="rId143" Type="http://schemas.openxmlformats.org/officeDocument/2006/relationships/customXml" Target="../ink/ink70.xml"/><Relationship Id="rId164" Type="http://schemas.openxmlformats.org/officeDocument/2006/relationships/image" Target="../media/image92.png"/><Relationship Id="rId185" Type="http://schemas.openxmlformats.org/officeDocument/2006/relationships/customXml" Target="../ink/ink91.xml"/><Relationship Id="rId350" Type="http://schemas.openxmlformats.org/officeDocument/2006/relationships/image" Target="../media/image185.png"/><Relationship Id="rId9" Type="http://schemas.openxmlformats.org/officeDocument/2006/relationships/customXml" Target="../ink/ink3.xml"/><Relationship Id="rId210" Type="http://schemas.openxmlformats.org/officeDocument/2006/relationships/image" Target="../media/image115.png"/><Relationship Id="rId26" Type="http://schemas.openxmlformats.org/officeDocument/2006/relationships/image" Target="../media/image23.png"/><Relationship Id="rId231" Type="http://schemas.openxmlformats.org/officeDocument/2006/relationships/customXml" Target="../ink/ink114.xml"/><Relationship Id="rId252" Type="http://schemas.openxmlformats.org/officeDocument/2006/relationships/image" Target="../media/image136.png"/><Relationship Id="rId273" Type="http://schemas.openxmlformats.org/officeDocument/2006/relationships/customXml" Target="../ink/ink135.xml"/><Relationship Id="rId294" Type="http://schemas.openxmlformats.org/officeDocument/2006/relationships/image" Target="../media/image157.png"/><Relationship Id="rId308" Type="http://schemas.openxmlformats.org/officeDocument/2006/relationships/image" Target="../media/image164.png"/><Relationship Id="rId329" Type="http://schemas.openxmlformats.org/officeDocument/2006/relationships/customXml" Target="../ink/ink163.xml"/><Relationship Id="rId47" Type="http://schemas.openxmlformats.org/officeDocument/2006/relationships/customXml" Target="../ink/ink22.xml"/><Relationship Id="rId68" Type="http://schemas.openxmlformats.org/officeDocument/2006/relationships/image" Target="../media/image44.png"/><Relationship Id="rId89" Type="http://schemas.openxmlformats.org/officeDocument/2006/relationships/customXml" Target="../ink/ink43.xml"/><Relationship Id="rId112" Type="http://schemas.openxmlformats.org/officeDocument/2006/relationships/image" Target="../media/image66.png"/><Relationship Id="rId133" Type="http://schemas.openxmlformats.org/officeDocument/2006/relationships/customXml" Target="../ink/ink65.xml"/><Relationship Id="rId154" Type="http://schemas.openxmlformats.org/officeDocument/2006/relationships/image" Target="../media/image87.png"/><Relationship Id="rId175" Type="http://schemas.openxmlformats.org/officeDocument/2006/relationships/customXml" Target="../ink/ink86.xml"/><Relationship Id="rId340" Type="http://schemas.openxmlformats.org/officeDocument/2006/relationships/image" Target="../media/image180.png"/><Relationship Id="rId196" Type="http://schemas.openxmlformats.org/officeDocument/2006/relationships/image" Target="../media/image108.png"/><Relationship Id="rId200" Type="http://schemas.openxmlformats.org/officeDocument/2006/relationships/image" Target="../media/image110.png"/><Relationship Id="rId16" Type="http://schemas.openxmlformats.org/officeDocument/2006/relationships/image" Target="../media/image18.png"/><Relationship Id="rId221" Type="http://schemas.openxmlformats.org/officeDocument/2006/relationships/customXml" Target="../ink/ink109.xml"/><Relationship Id="rId242" Type="http://schemas.openxmlformats.org/officeDocument/2006/relationships/image" Target="../media/image131.png"/><Relationship Id="rId263" Type="http://schemas.openxmlformats.org/officeDocument/2006/relationships/customXml" Target="../ink/ink130.xml"/><Relationship Id="rId284" Type="http://schemas.openxmlformats.org/officeDocument/2006/relationships/image" Target="../media/image152.png"/><Relationship Id="rId319" Type="http://schemas.openxmlformats.org/officeDocument/2006/relationships/customXml" Target="../ink/ink158.xml"/><Relationship Id="rId37" Type="http://schemas.openxmlformats.org/officeDocument/2006/relationships/customXml" Target="../ink/ink17.xml"/><Relationship Id="rId58" Type="http://schemas.openxmlformats.org/officeDocument/2006/relationships/image" Target="../media/image39.png"/><Relationship Id="rId79" Type="http://schemas.openxmlformats.org/officeDocument/2006/relationships/customXml" Target="../ink/ink38.xml"/><Relationship Id="rId102" Type="http://schemas.openxmlformats.org/officeDocument/2006/relationships/image" Target="../media/image61.png"/><Relationship Id="rId123" Type="http://schemas.openxmlformats.org/officeDocument/2006/relationships/customXml" Target="../ink/ink60.xml"/><Relationship Id="rId144" Type="http://schemas.openxmlformats.org/officeDocument/2006/relationships/image" Target="../media/image82.png"/><Relationship Id="rId330" Type="http://schemas.openxmlformats.org/officeDocument/2006/relationships/image" Target="../media/image175.png"/><Relationship Id="rId90" Type="http://schemas.openxmlformats.org/officeDocument/2006/relationships/image" Target="../media/image55.png"/><Relationship Id="rId165" Type="http://schemas.openxmlformats.org/officeDocument/2006/relationships/customXml" Target="../ink/ink81.xml"/><Relationship Id="rId186" Type="http://schemas.openxmlformats.org/officeDocument/2006/relationships/image" Target="../media/image103.png"/><Relationship Id="rId351" Type="http://schemas.openxmlformats.org/officeDocument/2006/relationships/customXml" Target="../ink/ink174.xml"/><Relationship Id="rId211" Type="http://schemas.openxmlformats.org/officeDocument/2006/relationships/customXml" Target="../ink/ink104.xml"/><Relationship Id="rId232" Type="http://schemas.openxmlformats.org/officeDocument/2006/relationships/image" Target="../media/image126.png"/><Relationship Id="rId253" Type="http://schemas.openxmlformats.org/officeDocument/2006/relationships/customXml" Target="../ink/ink125.xml"/><Relationship Id="rId274" Type="http://schemas.openxmlformats.org/officeDocument/2006/relationships/image" Target="../media/image147.png"/><Relationship Id="rId295" Type="http://schemas.openxmlformats.org/officeDocument/2006/relationships/customXml" Target="../ink/ink146.xml"/><Relationship Id="rId309" Type="http://schemas.openxmlformats.org/officeDocument/2006/relationships/customXml" Target="../ink/ink153.xml"/><Relationship Id="rId27" Type="http://schemas.openxmlformats.org/officeDocument/2006/relationships/customXml" Target="../ink/ink12.xml"/><Relationship Id="rId48" Type="http://schemas.openxmlformats.org/officeDocument/2006/relationships/image" Target="../media/image34.png"/><Relationship Id="rId69" Type="http://schemas.openxmlformats.org/officeDocument/2006/relationships/customXml" Target="../ink/ink33.xml"/><Relationship Id="rId113" Type="http://schemas.openxmlformats.org/officeDocument/2006/relationships/customXml" Target="../ink/ink55.xml"/><Relationship Id="rId134" Type="http://schemas.openxmlformats.org/officeDocument/2006/relationships/image" Target="../media/image77.png"/><Relationship Id="rId320" Type="http://schemas.openxmlformats.org/officeDocument/2006/relationships/image" Target="../media/image170.png"/><Relationship Id="rId80" Type="http://schemas.openxmlformats.org/officeDocument/2006/relationships/image" Target="../media/image50.png"/><Relationship Id="rId155" Type="http://schemas.openxmlformats.org/officeDocument/2006/relationships/customXml" Target="../ink/ink76.xml"/><Relationship Id="rId176" Type="http://schemas.openxmlformats.org/officeDocument/2006/relationships/image" Target="../media/image98.png"/><Relationship Id="rId197" Type="http://schemas.openxmlformats.org/officeDocument/2006/relationships/customXml" Target="../ink/ink97.xml"/><Relationship Id="rId341" Type="http://schemas.openxmlformats.org/officeDocument/2006/relationships/customXml" Target="../ink/ink169.xml"/><Relationship Id="rId201" Type="http://schemas.openxmlformats.org/officeDocument/2006/relationships/customXml" Target="../ink/ink99.xml"/><Relationship Id="rId222" Type="http://schemas.openxmlformats.org/officeDocument/2006/relationships/image" Target="../media/image121.png"/><Relationship Id="rId243" Type="http://schemas.openxmlformats.org/officeDocument/2006/relationships/customXml" Target="../ink/ink120.xml"/><Relationship Id="rId264" Type="http://schemas.openxmlformats.org/officeDocument/2006/relationships/image" Target="../media/image142.png"/><Relationship Id="rId285" Type="http://schemas.openxmlformats.org/officeDocument/2006/relationships/customXml" Target="../ink/ink141.xml"/><Relationship Id="rId17" Type="http://schemas.openxmlformats.org/officeDocument/2006/relationships/customXml" Target="../ink/ink7.xml"/><Relationship Id="rId38" Type="http://schemas.openxmlformats.org/officeDocument/2006/relationships/image" Target="../media/image29.png"/><Relationship Id="rId59" Type="http://schemas.openxmlformats.org/officeDocument/2006/relationships/customXml" Target="../ink/ink28.xml"/><Relationship Id="rId103" Type="http://schemas.openxmlformats.org/officeDocument/2006/relationships/customXml" Target="../ink/ink50.xml"/><Relationship Id="rId124" Type="http://schemas.openxmlformats.org/officeDocument/2006/relationships/image" Target="../media/image72.png"/><Relationship Id="rId310" Type="http://schemas.openxmlformats.org/officeDocument/2006/relationships/image" Target="../media/image165.png"/><Relationship Id="rId70" Type="http://schemas.openxmlformats.org/officeDocument/2006/relationships/image" Target="../media/image45.png"/><Relationship Id="rId91" Type="http://schemas.openxmlformats.org/officeDocument/2006/relationships/customXml" Target="../ink/ink44.xml"/><Relationship Id="rId145" Type="http://schemas.openxmlformats.org/officeDocument/2006/relationships/customXml" Target="../ink/ink71.xml"/><Relationship Id="rId166" Type="http://schemas.openxmlformats.org/officeDocument/2006/relationships/image" Target="../media/image93.png"/><Relationship Id="rId187" Type="http://schemas.openxmlformats.org/officeDocument/2006/relationships/customXml" Target="../ink/ink92.xml"/><Relationship Id="rId331" Type="http://schemas.openxmlformats.org/officeDocument/2006/relationships/customXml" Target="../ink/ink164.xml"/><Relationship Id="rId352" Type="http://schemas.openxmlformats.org/officeDocument/2006/relationships/image" Target="../media/image186.png"/><Relationship Id="rId1" Type="http://schemas.openxmlformats.org/officeDocument/2006/relationships/slideLayout" Target="../slideLayouts/slideLayout7.xml"/><Relationship Id="rId212" Type="http://schemas.openxmlformats.org/officeDocument/2006/relationships/image" Target="../media/image116.png"/><Relationship Id="rId233" Type="http://schemas.openxmlformats.org/officeDocument/2006/relationships/customXml" Target="../ink/ink115.xml"/><Relationship Id="rId254" Type="http://schemas.openxmlformats.org/officeDocument/2006/relationships/image" Target="../media/image137.png"/><Relationship Id="rId28" Type="http://schemas.openxmlformats.org/officeDocument/2006/relationships/image" Target="../media/image24.png"/><Relationship Id="rId49" Type="http://schemas.openxmlformats.org/officeDocument/2006/relationships/customXml" Target="../ink/ink23.xml"/><Relationship Id="rId114" Type="http://schemas.openxmlformats.org/officeDocument/2006/relationships/image" Target="../media/image67.png"/><Relationship Id="rId275" Type="http://schemas.openxmlformats.org/officeDocument/2006/relationships/customXml" Target="../ink/ink136.xml"/><Relationship Id="rId296" Type="http://schemas.openxmlformats.org/officeDocument/2006/relationships/image" Target="../media/image158.png"/><Relationship Id="rId300" Type="http://schemas.openxmlformats.org/officeDocument/2006/relationships/image" Target="../media/image160.png"/><Relationship Id="rId60" Type="http://schemas.openxmlformats.org/officeDocument/2006/relationships/image" Target="../media/image40.png"/><Relationship Id="rId81" Type="http://schemas.openxmlformats.org/officeDocument/2006/relationships/customXml" Target="../ink/ink39.xml"/><Relationship Id="rId135" Type="http://schemas.openxmlformats.org/officeDocument/2006/relationships/customXml" Target="../ink/ink66.xml"/><Relationship Id="rId156" Type="http://schemas.openxmlformats.org/officeDocument/2006/relationships/image" Target="../media/image88.png"/><Relationship Id="rId177" Type="http://schemas.openxmlformats.org/officeDocument/2006/relationships/customXml" Target="../ink/ink87.xml"/><Relationship Id="rId198" Type="http://schemas.openxmlformats.org/officeDocument/2006/relationships/image" Target="../media/image109.png"/><Relationship Id="rId321" Type="http://schemas.openxmlformats.org/officeDocument/2006/relationships/customXml" Target="../ink/ink159.xml"/><Relationship Id="rId342" Type="http://schemas.openxmlformats.org/officeDocument/2006/relationships/image" Target="../media/image181.png"/><Relationship Id="rId202" Type="http://schemas.openxmlformats.org/officeDocument/2006/relationships/image" Target="../media/image111.png"/><Relationship Id="rId223" Type="http://schemas.openxmlformats.org/officeDocument/2006/relationships/customXml" Target="../ink/ink110.xml"/><Relationship Id="rId244" Type="http://schemas.openxmlformats.org/officeDocument/2006/relationships/image" Target="../media/image132.png"/><Relationship Id="rId18" Type="http://schemas.openxmlformats.org/officeDocument/2006/relationships/image" Target="../media/image19.png"/><Relationship Id="rId39" Type="http://schemas.openxmlformats.org/officeDocument/2006/relationships/customXml" Target="../ink/ink18.xml"/><Relationship Id="rId265" Type="http://schemas.openxmlformats.org/officeDocument/2006/relationships/customXml" Target="../ink/ink131.xml"/><Relationship Id="rId286" Type="http://schemas.openxmlformats.org/officeDocument/2006/relationships/image" Target="../media/image153.png"/><Relationship Id="rId50" Type="http://schemas.openxmlformats.org/officeDocument/2006/relationships/image" Target="../media/image35.png"/><Relationship Id="rId104" Type="http://schemas.openxmlformats.org/officeDocument/2006/relationships/image" Target="../media/image62.png"/><Relationship Id="rId125" Type="http://schemas.openxmlformats.org/officeDocument/2006/relationships/customXml" Target="../ink/ink61.xml"/><Relationship Id="rId146" Type="http://schemas.openxmlformats.org/officeDocument/2006/relationships/image" Target="../media/image83.png"/><Relationship Id="rId167" Type="http://schemas.openxmlformats.org/officeDocument/2006/relationships/customXml" Target="../ink/ink82.xml"/><Relationship Id="rId188" Type="http://schemas.openxmlformats.org/officeDocument/2006/relationships/image" Target="../media/image104.png"/><Relationship Id="rId311" Type="http://schemas.openxmlformats.org/officeDocument/2006/relationships/customXml" Target="../ink/ink154.xml"/><Relationship Id="rId332" Type="http://schemas.openxmlformats.org/officeDocument/2006/relationships/image" Target="../media/image176.png"/><Relationship Id="rId353" Type="http://schemas.openxmlformats.org/officeDocument/2006/relationships/customXml" Target="../ink/ink175.xml"/><Relationship Id="rId71" Type="http://schemas.openxmlformats.org/officeDocument/2006/relationships/customXml" Target="../ink/ink34.xml"/><Relationship Id="rId92" Type="http://schemas.openxmlformats.org/officeDocument/2006/relationships/image" Target="../media/image56.png"/><Relationship Id="rId213" Type="http://schemas.openxmlformats.org/officeDocument/2006/relationships/customXml" Target="../ink/ink105.xml"/><Relationship Id="rId234" Type="http://schemas.openxmlformats.org/officeDocument/2006/relationships/image" Target="../media/image127.png"/><Relationship Id="rId2" Type="http://schemas.openxmlformats.org/officeDocument/2006/relationships/notesSlide" Target="../notesSlides/notesSlide2.xml"/><Relationship Id="rId29" Type="http://schemas.openxmlformats.org/officeDocument/2006/relationships/customXml" Target="../ink/ink13.xml"/><Relationship Id="rId255" Type="http://schemas.openxmlformats.org/officeDocument/2006/relationships/customXml" Target="../ink/ink126.xml"/><Relationship Id="rId276" Type="http://schemas.openxmlformats.org/officeDocument/2006/relationships/image" Target="../media/image148.png"/><Relationship Id="rId297" Type="http://schemas.openxmlformats.org/officeDocument/2006/relationships/customXml" Target="../ink/ink147.xml"/><Relationship Id="rId40" Type="http://schemas.openxmlformats.org/officeDocument/2006/relationships/image" Target="../media/image30.png"/><Relationship Id="rId115" Type="http://schemas.openxmlformats.org/officeDocument/2006/relationships/customXml" Target="../ink/ink56.xml"/><Relationship Id="rId136" Type="http://schemas.openxmlformats.org/officeDocument/2006/relationships/image" Target="../media/image78.png"/><Relationship Id="rId157" Type="http://schemas.openxmlformats.org/officeDocument/2006/relationships/customXml" Target="../ink/ink77.xml"/><Relationship Id="rId178" Type="http://schemas.openxmlformats.org/officeDocument/2006/relationships/image" Target="../media/image99.png"/><Relationship Id="rId301" Type="http://schemas.openxmlformats.org/officeDocument/2006/relationships/customXml" Target="../ink/ink149.xml"/><Relationship Id="rId322" Type="http://schemas.openxmlformats.org/officeDocument/2006/relationships/image" Target="../media/image171.png"/><Relationship Id="rId343" Type="http://schemas.openxmlformats.org/officeDocument/2006/relationships/customXml" Target="../ink/ink170.xml"/><Relationship Id="rId61" Type="http://schemas.openxmlformats.org/officeDocument/2006/relationships/customXml" Target="../ink/ink29.xml"/><Relationship Id="rId82" Type="http://schemas.openxmlformats.org/officeDocument/2006/relationships/image" Target="../media/image51.png"/><Relationship Id="rId199" Type="http://schemas.openxmlformats.org/officeDocument/2006/relationships/customXml" Target="../ink/ink98.xml"/><Relationship Id="rId203" Type="http://schemas.openxmlformats.org/officeDocument/2006/relationships/customXml" Target="../ink/ink100.xml"/><Relationship Id="rId19" Type="http://schemas.openxmlformats.org/officeDocument/2006/relationships/customXml" Target="../ink/ink8.xml"/><Relationship Id="rId224" Type="http://schemas.openxmlformats.org/officeDocument/2006/relationships/image" Target="../media/image122.png"/><Relationship Id="rId245" Type="http://schemas.openxmlformats.org/officeDocument/2006/relationships/customXml" Target="../ink/ink121.xml"/><Relationship Id="rId266" Type="http://schemas.openxmlformats.org/officeDocument/2006/relationships/image" Target="../media/image143.png"/><Relationship Id="rId287" Type="http://schemas.openxmlformats.org/officeDocument/2006/relationships/customXml" Target="../ink/ink142.xml"/><Relationship Id="rId30" Type="http://schemas.openxmlformats.org/officeDocument/2006/relationships/image" Target="../media/image25.png"/><Relationship Id="rId105" Type="http://schemas.openxmlformats.org/officeDocument/2006/relationships/customXml" Target="../ink/ink51.xml"/><Relationship Id="rId126" Type="http://schemas.openxmlformats.org/officeDocument/2006/relationships/image" Target="../media/image73.png"/><Relationship Id="rId147" Type="http://schemas.openxmlformats.org/officeDocument/2006/relationships/customXml" Target="../ink/ink72.xml"/><Relationship Id="rId168" Type="http://schemas.openxmlformats.org/officeDocument/2006/relationships/image" Target="../media/image94.png"/><Relationship Id="rId312" Type="http://schemas.openxmlformats.org/officeDocument/2006/relationships/image" Target="../media/image166.png"/><Relationship Id="rId333" Type="http://schemas.openxmlformats.org/officeDocument/2006/relationships/customXml" Target="../ink/ink165.xml"/><Relationship Id="rId354" Type="http://schemas.openxmlformats.org/officeDocument/2006/relationships/image" Target="../media/image187.png"/><Relationship Id="rId51" Type="http://schemas.openxmlformats.org/officeDocument/2006/relationships/customXml" Target="../ink/ink24.xml"/><Relationship Id="rId72" Type="http://schemas.openxmlformats.org/officeDocument/2006/relationships/image" Target="../media/image46.png"/><Relationship Id="rId93" Type="http://schemas.openxmlformats.org/officeDocument/2006/relationships/customXml" Target="../ink/ink45.xml"/><Relationship Id="rId189" Type="http://schemas.openxmlformats.org/officeDocument/2006/relationships/customXml" Target="../ink/ink93.xml"/><Relationship Id="rId3" Type="http://schemas.openxmlformats.org/officeDocument/2006/relationships/image" Target="../media/image3.png"/><Relationship Id="rId214" Type="http://schemas.openxmlformats.org/officeDocument/2006/relationships/image" Target="../media/image117.png"/><Relationship Id="rId235" Type="http://schemas.openxmlformats.org/officeDocument/2006/relationships/customXml" Target="../ink/ink116.xml"/><Relationship Id="rId256" Type="http://schemas.openxmlformats.org/officeDocument/2006/relationships/image" Target="../media/image138.png"/><Relationship Id="rId277" Type="http://schemas.openxmlformats.org/officeDocument/2006/relationships/customXml" Target="../ink/ink137.xml"/><Relationship Id="rId298" Type="http://schemas.openxmlformats.org/officeDocument/2006/relationships/image" Target="../media/image159.png"/><Relationship Id="rId116" Type="http://schemas.openxmlformats.org/officeDocument/2006/relationships/image" Target="../media/image68.png"/><Relationship Id="rId137" Type="http://schemas.openxmlformats.org/officeDocument/2006/relationships/customXml" Target="../ink/ink67.xml"/><Relationship Id="rId158" Type="http://schemas.openxmlformats.org/officeDocument/2006/relationships/image" Target="../media/image89.png"/><Relationship Id="rId302" Type="http://schemas.openxmlformats.org/officeDocument/2006/relationships/image" Target="../media/image161.png"/><Relationship Id="rId323" Type="http://schemas.openxmlformats.org/officeDocument/2006/relationships/customXml" Target="../ink/ink160.xml"/><Relationship Id="rId344" Type="http://schemas.openxmlformats.org/officeDocument/2006/relationships/image" Target="../media/image182.png"/><Relationship Id="rId20" Type="http://schemas.openxmlformats.org/officeDocument/2006/relationships/image" Target="../media/image20.png"/><Relationship Id="rId41" Type="http://schemas.openxmlformats.org/officeDocument/2006/relationships/customXml" Target="../ink/ink19.xml"/><Relationship Id="rId62" Type="http://schemas.openxmlformats.org/officeDocument/2006/relationships/image" Target="../media/image41.png"/><Relationship Id="rId83" Type="http://schemas.openxmlformats.org/officeDocument/2006/relationships/customXml" Target="../ink/ink40.xml"/><Relationship Id="rId179" Type="http://schemas.openxmlformats.org/officeDocument/2006/relationships/customXml" Target="../ink/ink88.xml"/><Relationship Id="rId190" Type="http://schemas.openxmlformats.org/officeDocument/2006/relationships/image" Target="../media/image105.png"/><Relationship Id="rId204" Type="http://schemas.openxmlformats.org/officeDocument/2006/relationships/image" Target="../media/image112.png"/><Relationship Id="rId225" Type="http://schemas.openxmlformats.org/officeDocument/2006/relationships/customXml" Target="../ink/ink111.xml"/><Relationship Id="rId246" Type="http://schemas.openxmlformats.org/officeDocument/2006/relationships/image" Target="../media/image133.png"/><Relationship Id="rId267" Type="http://schemas.openxmlformats.org/officeDocument/2006/relationships/customXml" Target="../ink/ink132.xml"/><Relationship Id="rId288" Type="http://schemas.openxmlformats.org/officeDocument/2006/relationships/image" Target="../media/image154.png"/><Relationship Id="rId106" Type="http://schemas.openxmlformats.org/officeDocument/2006/relationships/image" Target="../media/image63.png"/><Relationship Id="rId127" Type="http://schemas.openxmlformats.org/officeDocument/2006/relationships/customXml" Target="../ink/ink62.xml"/><Relationship Id="rId313" Type="http://schemas.openxmlformats.org/officeDocument/2006/relationships/customXml" Target="../ink/ink155.xml"/><Relationship Id="rId10" Type="http://schemas.openxmlformats.org/officeDocument/2006/relationships/image" Target="../media/image15.png"/><Relationship Id="rId31" Type="http://schemas.openxmlformats.org/officeDocument/2006/relationships/customXml" Target="../ink/ink14.xml"/><Relationship Id="rId52" Type="http://schemas.openxmlformats.org/officeDocument/2006/relationships/image" Target="../media/image36.png"/><Relationship Id="rId73" Type="http://schemas.openxmlformats.org/officeDocument/2006/relationships/customXml" Target="../ink/ink35.xml"/><Relationship Id="rId94" Type="http://schemas.openxmlformats.org/officeDocument/2006/relationships/image" Target="../media/image57.png"/><Relationship Id="rId148" Type="http://schemas.openxmlformats.org/officeDocument/2006/relationships/image" Target="../media/image84.png"/><Relationship Id="rId169" Type="http://schemas.openxmlformats.org/officeDocument/2006/relationships/customXml" Target="../ink/ink83.xml"/><Relationship Id="rId334" Type="http://schemas.openxmlformats.org/officeDocument/2006/relationships/image" Target="../media/image177.png"/><Relationship Id="rId355" Type="http://schemas.openxmlformats.org/officeDocument/2006/relationships/customXml" Target="../ink/ink176.xml"/><Relationship Id="rId4" Type="http://schemas.openxmlformats.org/officeDocument/2006/relationships/image" Target="../media/image2.png"/><Relationship Id="rId180" Type="http://schemas.openxmlformats.org/officeDocument/2006/relationships/image" Target="../media/image100.png"/><Relationship Id="rId215" Type="http://schemas.openxmlformats.org/officeDocument/2006/relationships/customXml" Target="../ink/ink106.xml"/><Relationship Id="rId236" Type="http://schemas.openxmlformats.org/officeDocument/2006/relationships/image" Target="../media/image128.png"/><Relationship Id="rId257" Type="http://schemas.openxmlformats.org/officeDocument/2006/relationships/customXml" Target="../ink/ink127.xml"/><Relationship Id="rId278" Type="http://schemas.openxmlformats.org/officeDocument/2006/relationships/image" Target="../media/image149.png"/><Relationship Id="rId303" Type="http://schemas.openxmlformats.org/officeDocument/2006/relationships/customXml" Target="../ink/ink150.xml"/><Relationship Id="rId42" Type="http://schemas.openxmlformats.org/officeDocument/2006/relationships/image" Target="../media/image31.png"/><Relationship Id="rId84" Type="http://schemas.openxmlformats.org/officeDocument/2006/relationships/image" Target="../media/image52.png"/><Relationship Id="rId138" Type="http://schemas.openxmlformats.org/officeDocument/2006/relationships/image" Target="../media/image79.png"/><Relationship Id="rId345" Type="http://schemas.openxmlformats.org/officeDocument/2006/relationships/customXml" Target="../ink/ink171.xml"/><Relationship Id="rId191" Type="http://schemas.openxmlformats.org/officeDocument/2006/relationships/customXml" Target="../ink/ink94.xml"/><Relationship Id="rId205" Type="http://schemas.openxmlformats.org/officeDocument/2006/relationships/customXml" Target="../ink/ink101.xml"/><Relationship Id="rId247" Type="http://schemas.openxmlformats.org/officeDocument/2006/relationships/customXml" Target="../ink/ink122.xml"/><Relationship Id="rId107" Type="http://schemas.openxmlformats.org/officeDocument/2006/relationships/customXml" Target="../ink/ink52.xml"/><Relationship Id="rId289" Type="http://schemas.openxmlformats.org/officeDocument/2006/relationships/customXml" Target="../ink/ink143.xml"/><Relationship Id="rId11" Type="http://schemas.openxmlformats.org/officeDocument/2006/relationships/customXml" Target="../ink/ink4.xml"/><Relationship Id="rId53" Type="http://schemas.openxmlformats.org/officeDocument/2006/relationships/customXml" Target="../ink/ink25.xml"/><Relationship Id="rId149" Type="http://schemas.openxmlformats.org/officeDocument/2006/relationships/customXml" Target="../ink/ink73.xml"/><Relationship Id="rId314" Type="http://schemas.openxmlformats.org/officeDocument/2006/relationships/image" Target="../media/image167.png"/><Relationship Id="rId356" Type="http://schemas.openxmlformats.org/officeDocument/2006/relationships/image" Target="../media/image188.png"/><Relationship Id="rId95" Type="http://schemas.openxmlformats.org/officeDocument/2006/relationships/customXml" Target="../ink/ink46.xml"/><Relationship Id="rId160" Type="http://schemas.openxmlformats.org/officeDocument/2006/relationships/image" Target="../media/image90.png"/><Relationship Id="rId216" Type="http://schemas.openxmlformats.org/officeDocument/2006/relationships/image" Target="../media/image118.png"/><Relationship Id="rId258" Type="http://schemas.openxmlformats.org/officeDocument/2006/relationships/image" Target="../media/image139.png"/><Relationship Id="rId22" Type="http://schemas.openxmlformats.org/officeDocument/2006/relationships/image" Target="../media/image21.png"/><Relationship Id="rId64" Type="http://schemas.openxmlformats.org/officeDocument/2006/relationships/image" Target="../media/image42.png"/><Relationship Id="rId118" Type="http://schemas.openxmlformats.org/officeDocument/2006/relationships/image" Target="../media/image69.png"/><Relationship Id="rId325" Type="http://schemas.openxmlformats.org/officeDocument/2006/relationships/customXml" Target="../ink/ink161.xml"/><Relationship Id="rId171" Type="http://schemas.openxmlformats.org/officeDocument/2006/relationships/customXml" Target="../ink/ink84.xml"/><Relationship Id="rId227" Type="http://schemas.openxmlformats.org/officeDocument/2006/relationships/customXml" Target="../ink/ink112.xml"/><Relationship Id="rId269" Type="http://schemas.openxmlformats.org/officeDocument/2006/relationships/customXml" Target="../ink/ink133.xml"/><Relationship Id="rId33" Type="http://schemas.openxmlformats.org/officeDocument/2006/relationships/customXml" Target="../ink/ink15.xml"/><Relationship Id="rId129" Type="http://schemas.openxmlformats.org/officeDocument/2006/relationships/customXml" Target="../ink/ink63.xml"/><Relationship Id="rId280" Type="http://schemas.openxmlformats.org/officeDocument/2006/relationships/image" Target="../media/image150.png"/><Relationship Id="rId336" Type="http://schemas.openxmlformats.org/officeDocument/2006/relationships/image" Target="../media/image178.png"/><Relationship Id="rId75" Type="http://schemas.openxmlformats.org/officeDocument/2006/relationships/customXml" Target="../ink/ink36.xml"/><Relationship Id="rId140" Type="http://schemas.openxmlformats.org/officeDocument/2006/relationships/image" Target="../media/image80.png"/><Relationship Id="rId182" Type="http://schemas.openxmlformats.org/officeDocument/2006/relationships/image" Target="../media/image101.png"/><Relationship Id="rId6" Type="http://schemas.openxmlformats.org/officeDocument/2006/relationships/image" Target="../media/image13.png"/><Relationship Id="rId238" Type="http://schemas.openxmlformats.org/officeDocument/2006/relationships/image" Target="../media/image129.png"/><Relationship Id="rId291" Type="http://schemas.openxmlformats.org/officeDocument/2006/relationships/customXml" Target="../ink/ink144.xml"/><Relationship Id="rId305" Type="http://schemas.openxmlformats.org/officeDocument/2006/relationships/customXml" Target="../ink/ink151.xml"/><Relationship Id="rId347" Type="http://schemas.openxmlformats.org/officeDocument/2006/relationships/customXml" Target="../ink/ink172.xml"/><Relationship Id="rId44" Type="http://schemas.openxmlformats.org/officeDocument/2006/relationships/image" Target="../media/image32.png"/><Relationship Id="rId86" Type="http://schemas.openxmlformats.org/officeDocument/2006/relationships/image" Target="../media/image53.png"/><Relationship Id="rId151" Type="http://schemas.openxmlformats.org/officeDocument/2006/relationships/customXml" Target="../ink/ink74.xml"/><Relationship Id="rId193" Type="http://schemas.openxmlformats.org/officeDocument/2006/relationships/customXml" Target="../ink/ink95.xml"/><Relationship Id="rId207" Type="http://schemas.openxmlformats.org/officeDocument/2006/relationships/customXml" Target="../ink/ink102.xml"/><Relationship Id="rId249" Type="http://schemas.openxmlformats.org/officeDocument/2006/relationships/customXml" Target="../ink/ink123.xml"/><Relationship Id="rId13" Type="http://schemas.openxmlformats.org/officeDocument/2006/relationships/customXml" Target="../ink/ink5.xml"/><Relationship Id="rId109" Type="http://schemas.openxmlformats.org/officeDocument/2006/relationships/customXml" Target="../ink/ink53.xml"/><Relationship Id="rId260" Type="http://schemas.openxmlformats.org/officeDocument/2006/relationships/image" Target="../media/image140.png"/><Relationship Id="rId316" Type="http://schemas.openxmlformats.org/officeDocument/2006/relationships/image" Target="../media/image168.png"/><Relationship Id="rId55" Type="http://schemas.openxmlformats.org/officeDocument/2006/relationships/customXml" Target="../ink/ink26.xml"/><Relationship Id="rId97" Type="http://schemas.openxmlformats.org/officeDocument/2006/relationships/customXml" Target="../ink/ink47.xml"/><Relationship Id="rId120" Type="http://schemas.openxmlformats.org/officeDocument/2006/relationships/image" Target="../media/image70.png"/><Relationship Id="rId162" Type="http://schemas.openxmlformats.org/officeDocument/2006/relationships/image" Target="../media/image91.png"/><Relationship Id="rId218" Type="http://schemas.openxmlformats.org/officeDocument/2006/relationships/image" Target="../media/image119.png"/><Relationship Id="rId271" Type="http://schemas.openxmlformats.org/officeDocument/2006/relationships/customXml" Target="../ink/ink134.xml"/><Relationship Id="rId24" Type="http://schemas.openxmlformats.org/officeDocument/2006/relationships/image" Target="../media/image22.png"/><Relationship Id="rId66" Type="http://schemas.openxmlformats.org/officeDocument/2006/relationships/image" Target="../media/image43.png"/><Relationship Id="rId131" Type="http://schemas.openxmlformats.org/officeDocument/2006/relationships/customXml" Target="../ink/ink64.xml"/><Relationship Id="rId327" Type="http://schemas.openxmlformats.org/officeDocument/2006/relationships/customXml" Target="../ink/ink162.xml"/><Relationship Id="rId173" Type="http://schemas.openxmlformats.org/officeDocument/2006/relationships/customXml" Target="../ink/ink85.xml"/><Relationship Id="rId229" Type="http://schemas.openxmlformats.org/officeDocument/2006/relationships/customXml" Target="../ink/ink113.xml"/><Relationship Id="rId240" Type="http://schemas.openxmlformats.org/officeDocument/2006/relationships/image" Target="../media/image130.png"/><Relationship Id="rId35" Type="http://schemas.openxmlformats.org/officeDocument/2006/relationships/customXml" Target="../ink/ink16.xml"/><Relationship Id="rId77" Type="http://schemas.openxmlformats.org/officeDocument/2006/relationships/customXml" Target="../ink/ink37.xml"/><Relationship Id="rId100" Type="http://schemas.openxmlformats.org/officeDocument/2006/relationships/image" Target="../media/image60.png"/><Relationship Id="rId282" Type="http://schemas.openxmlformats.org/officeDocument/2006/relationships/image" Target="../media/image151.png"/><Relationship Id="rId338" Type="http://schemas.openxmlformats.org/officeDocument/2006/relationships/image" Target="../media/image179.png"/><Relationship Id="rId8" Type="http://schemas.openxmlformats.org/officeDocument/2006/relationships/image" Target="../media/image14.png"/><Relationship Id="rId142" Type="http://schemas.openxmlformats.org/officeDocument/2006/relationships/image" Target="../media/image81.png"/><Relationship Id="rId184" Type="http://schemas.openxmlformats.org/officeDocument/2006/relationships/image" Target="../media/image10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9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0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0.png"/><Relationship Id="rId4" Type="http://schemas.openxmlformats.org/officeDocument/2006/relationships/image" Target="../media/image19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3.png"/><Relationship Id="rId4" Type="http://schemas.openxmlformats.org/officeDocument/2006/relationships/image" Target="../media/image19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2">
            <a:extLst>
              <a:ext uri="{FF2B5EF4-FFF2-40B4-BE49-F238E27FC236}">
                <a16:creationId xmlns:a16="http://schemas.microsoft.com/office/drawing/2014/main" id="{AECBDE9F-3DFA-43F7-B61A-5D028F3158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4213" y="620713"/>
            <a:ext cx="7772400" cy="1470025"/>
          </a:xfrm>
        </p:spPr>
        <p:txBody>
          <a:bodyPr anchor="ctr"/>
          <a:lstStyle/>
          <a:p>
            <a:r>
              <a:rPr lang="es-UY" altLang="en-US" sz="4400" dirty="0">
                <a:solidFill>
                  <a:schemeClr val="tx1"/>
                </a:solidFill>
              </a:rPr>
              <a:t>ATOMIC STRUCTURE</a:t>
            </a:r>
            <a:endParaRPr lang="es-ES" altLang="en-US" sz="4400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238949-7568-4533-9088-229D9DD9A583}"/>
              </a:ext>
            </a:extLst>
          </p:cNvPr>
          <p:cNvSpPr txBox="1">
            <a:spLocks/>
          </p:cNvSpPr>
          <p:nvPr/>
        </p:nvSpPr>
        <p:spPr bwMode="auto">
          <a:xfrm>
            <a:off x="1143000" y="1041400"/>
            <a:ext cx="6858000" cy="238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br>
              <a:rPr lang="en-GB" dirty="0"/>
            </a:br>
            <a:br>
              <a:rPr lang="en-GB" dirty="0"/>
            </a:br>
            <a:r>
              <a:rPr lang="en-GB" sz="4000" dirty="0"/>
              <a:t>Lecture 3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4A698-87BF-47CC-9192-2559C07A1862}"/>
              </a:ext>
            </a:extLst>
          </p:cNvPr>
          <p:cNvSpPr txBox="1"/>
          <p:nvPr/>
        </p:nvSpPr>
        <p:spPr>
          <a:xfrm>
            <a:off x="3367984" y="4653136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BE2482-737E-4D4C-A05D-97B4888EDF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1229" y="5733255"/>
            <a:ext cx="3312771" cy="115756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6591" y="6374482"/>
            <a:ext cx="1383751" cy="4835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BFE22E-31E8-4410-ACE4-195D1356CA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88" t="-4740" r="31675" b="1"/>
          <a:stretch/>
        </p:blipFill>
        <p:spPr>
          <a:xfrm>
            <a:off x="7893" y="3380249"/>
            <a:ext cx="3203848" cy="34110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35064E3-35AA-40E3-AF9C-7434F8CE439C}"/>
              </a:ext>
            </a:extLst>
          </p:cNvPr>
          <p:cNvSpPr txBox="1"/>
          <p:nvPr/>
        </p:nvSpPr>
        <p:spPr>
          <a:xfrm>
            <a:off x="-10915" y="39853"/>
            <a:ext cx="4947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LIGHT: FREQUENCY and SPEED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901243-CD6F-45AD-ABCA-4E2DA92488C0}"/>
              </a:ext>
            </a:extLst>
          </p:cNvPr>
          <p:cNvSpPr txBox="1"/>
          <p:nvPr/>
        </p:nvSpPr>
        <p:spPr>
          <a:xfrm>
            <a:off x="6569847" y="2801931"/>
            <a:ext cx="2583430" cy="1138773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frequency     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[cycles/sec, 1/sec or sec</a:t>
            </a:r>
            <a:r>
              <a:rPr lang="en-GB" sz="2000" i="1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-1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, Hertz (Hz)]</a:t>
            </a:r>
            <a:endParaRPr lang="en-GB" sz="20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57E9D03-B2A5-472B-8FEF-03DA69DACC21}"/>
              </a:ext>
            </a:extLst>
          </p:cNvPr>
          <p:cNvSpPr txBox="1"/>
          <p:nvPr/>
        </p:nvSpPr>
        <p:spPr>
          <a:xfrm>
            <a:off x="655867" y="777639"/>
            <a:ext cx="47311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Electromagnetic radiation travels in waves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0FE0520-1EE3-4F3E-984F-B3F93D91723D}"/>
              </a:ext>
            </a:extLst>
          </p:cNvPr>
          <p:cNvSpPr txBox="1"/>
          <p:nvPr/>
        </p:nvSpPr>
        <p:spPr>
          <a:xfrm>
            <a:off x="4732018" y="5342589"/>
            <a:ext cx="31087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Speed of light = </a:t>
            </a:r>
            <a:r>
              <a:rPr lang="en-GB" sz="18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3  10</a:t>
            </a:r>
            <a:r>
              <a:rPr lang="en-GB" sz="1800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8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m/s</a:t>
            </a: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F4D3F26-81E5-4DD0-8960-4F1B4C8E328A}"/>
              </a:ext>
            </a:extLst>
          </p:cNvPr>
          <p:cNvSpPr txBox="1"/>
          <p:nvPr/>
        </p:nvSpPr>
        <p:spPr>
          <a:xfrm>
            <a:off x="4759727" y="5767687"/>
            <a:ext cx="2904223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  </a:t>
            </a:r>
            <a:r>
              <a:rPr lang="en-GB" sz="4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576B9E9-8ABE-4967-BF45-03EA5A4874A5}"/>
              </a:ext>
            </a:extLst>
          </p:cNvPr>
          <p:cNvSpPr txBox="1"/>
          <p:nvPr/>
        </p:nvSpPr>
        <p:spPr>
          <a:xfrm>
            <a:off x="6775036" y="-15578"/>
            <a:ext cx="236896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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- wavelength </a:t>
            </a:r>
          </a:p>
          <a:p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distance between equivalent points </a:t>
            </a:r>
          </a:p>
          <a:p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[m, nm]</a:t>
            </a:r>
            <a:endParaRPr lang="en-GB" sz="2000" i="1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D014F71-595F-42D4-91DE-5A9AD7DA1A05}"/>
              </a:ext>
            </a:extLst>
          </p:cNvPr>
          <p:cNvSpPr txBox="1"/>
          <p:nvPr/>
        </p:nvSpPr>
        <p:spPr>
          <a:xfrm>
            <a:off x="6751378" y="1443466"/>
            <a:ext cx="2368964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A – amplitude  </a:t>
            </a:r>
          </a:p>
          <a:p>
            <a:r>
              <a:rPr lang="en-GB" sz="2000" i="1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[for light related to intensity]</a:t>
            </a:r>
            <a:endParaRPr lang="en-GB" sz="2000" i="1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C09AB25-46ED-44A6-A445-3BD9DC21C57B}"/>
              </a:ext>
            </a:extLst>
          </p:cNvPr>
          <p:cNvGrpSpPr/>
          <p:nvPr/>
        </p:nvGrpSpPr>
        <p:grpSpPr>
          <a:xfrm>
            <a:off x="107504" y="1347304"/>
            <a:ext cx="6159175" cy="3960440"/>
            <a:chOff x="107504" y="1347304"/>
            <a:chExt cx="6159175" cy="396044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EEB8BE47-4615-4CCC-9031-E9EC09550D20}"/>
                </a:ext>
              </a:extLst>
            </p:cNvPr>
            <p:cNvGrpSpPr/>
            <p:nvPr/>
          </p:nvGrpSpPr>
          <p:grpSpPr>
            <a:xfrm>
              <a:off x="107504" y="1347304"/>
              <a:ext cx="6159175" cy="3960440"/>
              <a:chOff x="323528" y="1628800"/>
              <a:chExt cx="5334392" cy="3247090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96137840-52FC-483E-B678-842A3490FD28}"/>
                  </a:ext>
                </a:extLst>
              </p:cNvPr>
              <p:cNvGrpSpPr/>
              <p:nvPr/>
            </p:nvGrpSpPr>
            <p:grpSpPr>
              <a:xfrm>
                <a:off x="323528" y="1628800"/>
                <a:ext cx="5334392" cy="3247090"/>
                <a:chOff x="853424" y="406923"/>
                <a:chExt cx="5334392" cy="3247090"/>
              </a:xfrm>
            </p:grpSpPr>
            <p:pic>
              <p:nvPicPr>
                <p:cNvPr id="74754" name="Picture 2" descr="frequency and wavelength - Students | Britannica Kids | Homework Help">
                  <a:extLst>
                    <a:ext uri="{FF2B5EF4-FFF2-40B4-BE49-F238E27FC236}">
                      <a16:creationId xmlns:a16="http://schemas.microsoft.com/office/drawing/2014/main" id="{7C6DA7BA-D510-4734-9948-AF6507279CA2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b="56505"/>
                <a:stretch/>
              </p:blipFill>
              <p:spPr bwMode="auto">
                <a:xfrm>
                  <a:off x="853424" y="1915136"/>
                  <a:ext cx="5334000" cy="151216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74756" name="Picture 4" descr="frequency and wavelength - Students | Britannica Kids | Homework Help">
                  <a:extLst>
                    <a:ext uri="{FF2B5EF4-FFF2-40B4-BE49-F238E27FC236}">
                      <a16:creationId xmlns:a16="http://schemas.microsoft.com/office/drawing/2014/main" id="{5B25D181-3727-449B-BCAE-666D1E029B19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47929" b="8576"/>
                <a:stretch/>
              </p:blipFill>
              <p:spPr bwMode="auto">
                <a:xfrm>
                  <a:off x="853424" y="406923"/>
                  <a:ext cx="5334000" cy="1512169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74758" name="Picture 6" descr="frequency and wavelength - Students | Britannica Kids | Homework Help">
                  <a:extLst>
                    <a:ext uri="{FF2B5EF4-FFF2-40B4-BE49-F238E27FC236}">
                      <a16:creationId xmlns:a16="http://schemas.microsoft.com/office/drawing/2014/main" id="{DF8B5D6C-3B9D-40F6-8C86-B76D4573A3FF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93495"/>
                <a:stretch/>
              </p:blipFill>
              <p:spPr bwMode="auto">
                <a:xfrm>
                  <a:off x="853816" y="3427869"/>
                  <a:ext cx="5334000" cy="22614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17" name="Picture 2" descr="frequency and wavelength - Students | Britannica Kids | Homework Help">
                <a:extLst>
                  <a:ext uri="{FF2B5EF4-FFF2-40B4-BE49-F238E27FC236}">
                    <a16:creationId xmlns:a16="http://schemas.microsoft.com/office/drawing/2014/main" id="{10DDEB45-F452-41B4-B34E-80EB426CFBC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7885" t="3334" r="33215" b="80364"/>
              <a:stretch/>
            </p:blipFill>
            <p:spPr bwMode="auto">
              <a:xfrm>
                <a:off x="1537928" y="3250026"/>
                <a:ext cx="1008112" cy="5667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8" name="Picture 4" descr="frequency and wavelength - Students | Britannica Kids | Homework Help">
                <a:extLst>
                  <a:ext uri="{FF2B5EF4-FFF2-40B4-BE49-F238E27FC236}">
                    <a16:creationId xmlns:a16="http://schemas.microsoft.com/office/drawing/2014/main" id="{E36C8BA6-6AAF-4ADA-A77D-C1564368582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7250" t="51463" r="31150" b="33036"/>
              <a:stretch/>
            </p:blipFill>
            <p:spPr bwMode="auto">
              <a:xfrm>
                <a:off x="1835696" y="1753424"/>
                <a:ext cx="1152128" cy="5389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69793309-BB1D-4675-B20D-9064223E9648}"/>
                  </a:ext>
                </a:extLst>
              </p:cNvPr>
              <p:cNvSpPr/>
              <p:nvPr/>
            </p:nvSpPr>
            <p:spPr>
              <a:xfrm>
                <a:off x="2987824" y="1730564"/>
                <a:ext cx="1152128" cy="53890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9B5FDBE2-2B71-4241-B221-EE163F607187}"/>
                  </a:ext>
                </a:extLst>
              </p:cNvPr>
              <p:cNvSpPr/>
              <p:nvPr/>
            </p:nvSpPr>
            <p:spPr>
              <a:xfrm>
                <a:off x="2847237" y="3250026"/>
                <a:ext cx="1152128" cy="53890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4" name="Straight Connector 3">
                <a:extLst>
                  <a:ext uri="{FF2B5EF4-FFF2-40B4-BE49-F238E27FC236}">
                    <a16:creationId xmlns:a16="http://schemas.microsoft.com/office/drawing/2014/main" id="{436C5F5A-CFAB-4551-8B2D-6C974AB02EE5}"/>
                  </a:ext>
                </a:extLst>
              </p:cNvPr>
              <p:cNvCxnSpPr/>
              <p:nvPr/>
            </p:nvCxnSpPr>
            <p:spPr>
              <a:xfrm>
                <a:off x="3131840" y="2000016"/>
                <a:ext cx="0" cy="2520280"/>
              </a:xfrm>
              <a:prstGeom prst="line">
                <a:avLst/>
              </a:prstGeom>
              <a:ln w="19050" cap="flat" cmpd="sng" algn="ctr">
                <a:solidFill>
                  <a:srgbClr val="00B0F0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4D31A895-C5F6-4974-A35C-407EF9274B19}"/>
                  </a:ext>
                </a:extLst>
              </p:cNvPr>
              <p:cNvCxnSpPr/>
              <p:nvPr/>
            </p:nvCxnSpPr>
            <p:spPr>
              <a:xfrm>
                <a:off x="4139952" y="1989886"/>
                <a:ext cx="0" cy="2520280"/>
              </a:xfrm>
              <a:prstGeom prst="line">
                <a:avLst/>
              </a:prstGeom>
              <a:ln w="19050" cap="flat" cmpd="sng" algn="ctr">
                <a:solidFill>
                  <a:srgbClr val="00B0F0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</p:grp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2A09C8D-E93B-4CFA-B790-87F16BB78B70}"/>
                </a:ext>
              </a:extLst>
            </p:cNvPr>
            <p:cNvSpPr txBox="1"/>
            <p:nvPr/>
          </p:nvSpPr>
          <p:spPr>
            <a:xfrm>
              <a:off x="2267744" y="1822691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</a:t>
              </a:r>
              <a:endParaRPr lang="en-GB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A197C82-8CA6-4687-93BC-44CF521F1C4F}"/>
                </a:ext>
              </a:extLst>
            </p:cNvPr>
            <p:cNvSpPr txBox="1"/>
            <p:nvPr/>
          </p:nvSpPr>
          <p:spPr>
            <a:xfrm>
              <a:off x="1947647" y="3626026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</a:t>
              </a:r>
              <a:endParaRPr lang="en-GB" dirty="0"/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13052CEB-7268-4143-B366-D61F33904D99}"/>
                </a:ext>
              </a:extLst>
            </p:cNvPr>
            <p:cNvCxnSpPr/>
            <p:nvPr/>
          </p:nvCxnSpPr>
          <p:spPr>
            <a:xfrm>
              <a:off x="5380803" y="2156602"/>
              <a:ext cx="0" cy="4814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E39FF28C-E73B-4BC3-8D0F-1460E282102E}"/>
                </a:ext>
              </a:extLst>
            </p:cNvPr>
            <p:cNvSpPr txBox="1"/>
            <p:nvPr/>
          </p:nvSpPr>
          <p:spPr>
            <a:xfrm>
              <a:off x="5319720" y="2250254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A</a:t>
              </a:r>
              <a:endParaRPr lang="en-GB" dirty="0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18018642-B7C3-4C60-9087-F110CE6064C4}"/>
                </a:ext>
              </a:extLst>
            </p:cNvPr>
            <p:cNvSpPr txBox="1"/>
            <p:nvPr/>
          </p:nvSpPr>
          <p:spPr>
            <a:xfrm>
              <a:off x="5752596" y="4119617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A</a:t>
              </a:r>
              <a:endParaRPr lang="en-GB" dirty="0"/>
            </a:p>
          </p:txBody>
        </p: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6FA1AA8-68B0-4C99-BC84-257F2EABDECA}"/>
                </a:ext>
              </a:extLst>
            </p:cNvPr>
            <p:cNvCxnSpPr/>
            <p:nvPr/>
          </p:nvCxnSpPr>
          <p:spPr>
            <a:xfrm>
              <a:off x="5752596" y="4022274"/>
              <a:ext cx="0" cy="4814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F0475D96-28F4-4801-B404-98B0EF9FEEDD}"/>
                </a:ext>
              </a:extLst>
            </p:cNvPr>
            <p:cNvSpPr txBox="1"/>
            <p:nvPr/>
          </p:nvSpPr>
          <p:spPr>
            <a:xfrm>
              <a:off x="3131409" y="2524533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x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5D8D949F-B899-46FC-8BC6-619BA2D0D252}"/>
                </a:ext>
              </a:extLst>
            </p:cNvPr>
            <p:cNvSpPr txBox="1"/>
            <p:nvPr/>
          </p:nvSpPr>
          <p:spPr>
            <a:xfrm>
              <a:off x="3117533" y="4348983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x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13568F53-7594-4CAF-A163-33ECF5C5C622}"/>
                </a:ext>
              </a:extLst>
            </p:cNvPr>
            <p:cNvSpPr txBox="1"/>
            <p:nvPr/>
          </p:nvSpPr>
          <p:spPr>
            <a:xfrm>
              <a:off x="4283973" y="2519197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y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B1044C2-6AC6-4147-B55A-4A72C18BFF87}"/>
                </a:ext>
              </a:extLst>
            </p:cNvPr>
            <p:cNvSpPr txBox="1"/>
            <p:nvPr/>
          </p:nvSpPr>
          <p:spPr>
            <a:xfrm>
              <a:off x="4283973" y="4392455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y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B59783E3-1C4D-4C10-B58E-26097FED5F9E}"/>
              </a:ext>
            </a:extLst>
          </p:cNvPr>
          <p:cNvGrpSpPr/>
          <p:nvPr/>
        </p:nvGrpSpPr>
        <p:grpSpPr>
          <a:xfrm>
            <a:off x="1568423" y="5645984"/>
            <a:ext cx="2770270" cy="830997"/>
            <a:chOff x="6373730" y="4244411"/>
            <a:chExt cx="2770270" cy="830997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A298E4A-FA45-4D85-84FA-884A47730E56}"/>
                </a:ext>
              </a:extLst>
            </p:cNvPr>
            <p:cNvSpPr txBox="1"/>
            <p:nvPr/>
          </p:nvSpPr>
          <p:spPr>
            <a:xfrm>
              <a:off x="6373730" y="4244411"/>
              <a:ext cx="2770270" cy="830997"/>
            </a:xfrm>
            <a:prstGeom prst="rect">
              <a:avLst/>
            </a:prstGeom>
            <a:noFill/>
            <a:ln w="19050">
              <a:solidFill>
                <a:srgbClr val="00B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  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is related to s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peed of wave (m/s)             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A494985A-CE38-4381-80B8-C021A8534ED3}"/>
                </a:ext>
              </a:extLst>
            </p:cNvPr>
            <p:cNvSpPr txBox="1"/>
            <p:nvPr/>
          </p:nvSpPr>
          <p:spPr>
            <a:xfrm>
              <a:off x="8477187" y="4576586"/>
              <a:ext cx="62028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x-y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46" name="TextBox 45">
            <a:extLst>
              <a:ext uri="{FF2B5EF4-FFF2-40B4-BE49-F238E27FC236}">
                <a16:creationId xmlns:a16="http://schemas.microsoft.com/office/drawing/2014/main" id="{28CA892C-D852-469E-B8AA-F736AD5E5C0D}"/>
              </a:ext>
            </a:extLst>
          </p:cNvPr>
          <p:cNvSpPr txBox="1"/>
          <p:nvPr/>
        </p:nvSpPr>
        <p:spPr>
          <a:xfrm>
            <a:off x="6404511" y="4078058"/>
            <a:ext cx="27702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Frequency</a:t>
            </a:r>
            <a:r>
              <a:rPr lang="en-US" b="0" i="1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is defined as the number of wavelengths passing through a fixed point per unit time.</a:t>
            </a:r>
            <a:endParaRPr lang="en-GB" i="1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E95DD14-1E3F-4B2A-B735-C777E5C18F20}"/>
              </a:ext>
            </a:extLst>
          </p:cNvPr>
          <p:cNvSpPr txBox="1"/>
          <p:nvPr/>
        </p:nvSpPr>
        <p:spPr>
          <a:xfrm>
            <a:off x="-62928" y="438740"/>
            <a:ext cx="69631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Electromagnetic radiation has electric and magnetic component</a:t>
            </a:r>
          </a:p>
        </p:txBody>
      </p:sp>
    </p:spTree>
    <p:extLst>
      <p:ext uri="{BB962C8B-B14F-4D97-AF65-F5344CB8AC3E}">
        <p14:creationId xmlns:p14="http://schemas.microsoft.com/office/powerpoint/2010/main" val="1641367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EBB17903-0A1C-4D0F-B9D3-C57CCAE1428B}"/>
              </a:ext>
            </a:extLst>
          </p:cNvPr>
          <p:cNvSpPr txBox="1"/>
          <p:nvPr/>
        </p:nvSpPr>
        <p:spPr>
          <a:xfrm>
            <a:off x="-10915" y="39853"/>
            <a:ext cx="5109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ELECTROMAGNETIC SPECTRUM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A85043-A614-4CA9-AF2C-4E3B67A41506}"/>
              </a:ext>
            </a:extLst>
          </p:cNvPr>
          <p:cNvSpPr txBox="1"/>
          <p:nvPr/>
        </p:nvSpPr>
        <p:spPr>
          <a:xfrm>
            <a:off x="3119887" y="488065"/>
            <a:ext cx="2904223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  </a:t>
            </a:r>
            <a:r>
              <a:rPr lang="en-GB" sz="4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5C6FE1D-DF25-48A5-82D7-43E05CA8E1E9}"/>
              </a:ext>
            </a:extLst>
          </p:cNvPr>
          <p:cNvGrpSpPr/>
          <p:nvPr/>
        </p:nvGrpSpPr>
        <p:grpSpPr>
          <a:xfrm>
            <a:off x="269773" y="1268760"/>
            <a:ext cx="8604449" cy="5354327"/>
            <a:chOff x="539551" y="1595125"/>
            <a:chExt cx="8064896" cy="5027962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C37F78BB-38A5-4F19-B29B-8A3EB6AFD971}"/>
                </a:ext>
              </a:extLst>
            </p:cNvPr>
            <p:cNvGrpSpPr/>
            <p:nvPr/>
          </p:nvGrpSpPr>
          <p:grpSpPr>
            <a:xfrm>
              <a:off x="539551" y="1595125"/>
              <a:ext cx="8064896" cy="5027962"/>
              <a:chOff x="387228" y="394357"/>
              <a:chExt cx="8064896" cy="502796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317E230-3917-4112-9054-CF2BB67C44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7228" y="1556792"/>
                <a:ext cx="8064896" cy="3865527"/>
              </a:xfrm>
              <a:prstGeom prst="rect">
                <a:avLst/>
              </a:prstGeom>
            </p:spPr>
          </p:pic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685987F2-E442-44CA-82C3-8734D4B1F8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b="60334"/>
              <a:stretch/>
            </p:blipFill>
            <p:spPr>
              <a:xfrm>
                <a:off x="387228" y="394357"/>
                <a:ext cx="8064896" cy="1201953"/>
              </a:xfrm>
              <a:prstGeom prst="rect">
                <a:avLst/>
              </a:prstGeom>
            </p:spPr>
          </p:pic>
        </p:grp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5035E323-7B47-481E-BEDF-8489658B14EA}"/>
                </a:ext>
              </a:extLst>
            </p:cNvPr>
            <p:cNvSpPr/>
            <p:nvPr/>
          </p:nvSpPr>
          <p:spPr>
            <a:xfrm>
              <a:off x="4139952" y="1595125"/>
              <a:ext cx="1008112" cy="177691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6A10844-96E5-4AD3-8E38-10ACE0213EE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65587" b="28825"/>
            <a:stretch/>
          </p:blipFill>
          <p:spPr>
            <a:xfrm flipV="1">
              <a:off x="539551" y="5844332"/>
              <a:ext cx="8064896" cy="21602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86948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606F776-4767-4E78-9B57-28B4048CD422}"/>
              </a:ext>
            </a:extLst>
          </p:cNvPr>
          <p:cNvSpPr txBox="1"/>
          <p:nvPr/>
        </p:nvSpPr>
        <p:spPr>
          <a:xfrm>
            <a:off x="-10915" y="39853"/>
            <a:ext cx="2997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 OF LIGHT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C2D363-73D2-4A36-ACD5-C8811EAF3B57}"/>
              </a:ext>
            </a:extLst>
          </p:cNvPr>
          <p:cNvSpPr txBox="1"/>
          <p:nvPr/>
        </p:nvSpPr>
        <p:spPr>
          <a:xfrm>
            <a:off x="1025333" y="1260525"/>
            <a:ext cx="47576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Energy of waves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is related to the </a:t>
            </a:r>
            <a:r>
              <a:rPr lang="en-GB" sz="2000" b="1" u="sng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amplitude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Energy of light</a:t>
            </a:r>
            <a:r>
              <a:rPr lang="en-GB" sz="2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is related to the </a:t>
            </a:r>
            <a:r>
              <a:rPr lang="en-GB" sz="2000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frequency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D94E67-C6AB-4DBE-A8C1-E3DDDE94B7C8}"/>
              </a:ext>
            </a:extLst>
          </p:cNvPr>
          <p:cNvSpPr txBox="1"/>
          <p:nvPr/>
        </p:nvSpPr>
        <p:spPr>
          <a:xfrm>
            <a:off x="395215" y="692488"/>
            <a:ext cx="8353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Anomaly associated with light waves and energy puzzled scientists for centuries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0C448E-B483-401F-AABE-E4EBE2FD77FD}"/>
              </a:ext>
            </a:extLst>
          </p:cNvPr>
          <p:cNvSpPr txBox="1"/>
          <p:nvPr/>
        </p:nvSpPr>
        <p:spPr>
          <a:xfrm>
            <a:off x="409834" y="1613911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BUT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72F9A6-8149-4301-A4D1-FFF48E51601F}"/>
              </a:ext>
            </a:extLst>
          </p:cNvPr>
          <p:cNvSpPr txBox="1"/>
          <p:nvPr/>
        </p:nvSpPr>
        <p:spPr>
          <a:xfrm>
            <a:off x="4716017" y="2674227"/>
            <a:ext cx="41565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Albert Einstein</a:t>
            </a:r>
          </a:p>
          <a:p>
            <a:endParaRPr lang="en-GB" b="1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photoelectric effect (Nobel Prize)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C8B74F7-64D5-4D2A-8E52-697E3CDF3A1D}"/>
              </a:ext>
            </a:extLst>
          </p:cNvPr>
          <p:cNvGrpSpPr/>
          <p:nvPr/>
        </p:nvGrpSpPr>
        <p:grpSpPr>
          <a:xfrm>
            <a:off x="271407" y="2658766"/>
            <a:ext cx="4156578" cy="2585323"/>
            <a:chOff x="-878707" y="2260470"/>
            <a:chExt cx="4156578" cy="2585323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5AEBAA7-8D7E-41A2-A0AC-65F60EB3C439}"/>
                </a:ext>
              </a:extLst>
            </p:cNvPr>
            <p:cNvSpPr txBox="1"/>
            <p:nvPr/>
          </p:nvSpPr>
          <p:spPr>
            <a:xfrm>
              <a:off x="1333328" y="3640697"/>
              <a:ext cx="18722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i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h = 6.63  10</a:t>
              </a:r>
              <a:r>
                <a:rPr lang="en-GB" sz="1800" i="1" baseline="300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-34</a:t>
              </a:r>
              <a:r>
                <a:rPr lang="en-GB" sz="1800" i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</a:t>
              </a:r>
              <a:r>
                <a:rPr lang="en-GB" sz="1800" i="1" dirty="0" err="1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Js</a:t>
              </a:r>
              <a:endParaRPr lang="en-GB" sz="1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76318BB-9CCF-4559-A043-6E728C001717}"/>
                </a:ext>
              </a:extLst>
            </p:cNvPr>
            <p:cNvSpPr txBox="1"/>
            <p:nvPr/>
          </p:nvSpPr>
          <p:spPr>
            <a:xfrm>
              <a:off x="-878707" y="2260470"/>
              <a:ext cx="4156578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Max Planck:</a:t>
              </a:r>
            </a:p>
            <a:p>
              <a:endPara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relationship between energy and frequency of light</a:t>
              </a:r>
            </a:p>
            <a:p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came out with idea that light travels in packets of energy called </a:t>
              </a:r>
              <a:r>
                <a:rPr lang="en-GB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PHOTONS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C7079D8-ACEC-4D2E-970B-21A42C630A02}"/>
                </a:ext>
              </a:extLst>
            </p:cNvPr>
            <p:cNvSpPr txBox="1"/>
            <p:nvPr/>
          </p:nvSpPr>
          <p:spPr>
            <a:xfrm>
              <a:off x="-383675" y="3594531"/>
              <a:ext cx="1491729" cy="461665"/>
            </a:xfrm>
            <a:prstGeom prst="rect">
              <a:avLst/>
            </a:prstGeom>
            <a:noFill/>
            <a:ln w="1905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E = h 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 </a:t>
              </a:r>
              <a:r>
                <a:rPr lang="en-GB" sz="2400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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</a:t>
              </a:r>
              <a:endParaRPr lang="en-GB" sz="2400" dirty="0"/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5193F0C9-79EA-4A60-B52F-3F8406179073}"/>
              </a:ext>
            </a:extLst>
          </p:cNvPr>
          <p:cNvSpPr txBox="1"/>
          <p:nvPr/>
        </p:nvSpPr>
        <p:spPr>
          <a:xfrm>
            <a:off x="1187947" y="5677528"/>
            <a:ext cx="75761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PHOTON</a:t>
            </a:r>
            <a:r>
              <a:rPr lang="en-GB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- the smallest </a:t>
            </a:r>
            <a:r>
              <a:rPr lang="en-GB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possible, quantized </a:t>
            </a:r>
            <a:r>
              <a:rPr lang="en-GB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packets of electromagnetic energy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9730526-2DC0-452C-B548-E9FC48172795}"/>
              </a:ext>
            </a:extLst>
          </p:cNvPr>
          <p:cNvSpPr txBox="1"/>
          <p:nvPr/>
        </p:nvSpPr>
        <p:spPr>
          <a:xfrm>
            <a:off x="2566733" y="4375909"/>
            <a:ext cx="12682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Planck constant</a:t>
            </a:r>
          </a:p>
        </p:txBody>
      </p:sp>
    </p:spTree>
    <p:extLst>
      <p:ext uri="{BB962C8B-B14F-4D97-AF65-F5344CB8AC3E}">
        <p14:creationId xmlns:p14="http://schemas.microsoft.com/office/powerpoint/2010/main" val="3028081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C483A572-C2FE-45A8-B907-16224D846568}"/>
              </a:ext>
            </a:extLst>
          </p:cNvPr>
          <p:cNvSpPr txBox="1"/>
          <p:nvPr/>
        </p:nvSpPr>
        <p:spPr>
          <a:xfrm>
            <a:off x="-10915" y="39853"/>
            <a:ext cx="4092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PHOTOELECTRIC EFFECT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48FAA9-7D16-4CA0-B3DD-9D5E82C7A4EB}"/>
              </a:ext>
            </a:extLst>
          </p:cNvPr>
          <p:cNvGrpSpPr/>
          <p:nvPr/>
        </p:nvGrpSpPr>
        <p:grpSpPr>
          <a:xfrm>
            <a:off x="179512" y="1412776"/>
            <a:ext cx="4762500" cy="4171950"/>
            <a:chOff x="323528" y="764704"/>
            <a:chExt cx="4762500" cy="4171950"/>
          </a:xfrm>
        </p:grpSpPr>
        <p:pic>
          <p:nvPicPr>
            <p:cNvPr id="71682" name="Picture 2" descr="Photoelectric Effect ( Real World ) | Physics | CK-12 Foundation">
              <a:extLst>
                <a:ext uri="{FF2B5EF4-FFF2-40B4-BE49-F238E27FC236}">
                  <a16:creationId xmlns:a16="http://schemas.microsoft.com/office/drawing/2014/main" id="{6B71E085-6C90-452A-AB58-AE7D5C54AFB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764704"/>
              <a:ext cx="4762500" cy="41719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B1AA416-AEF7-45CA-ACCA-91162845220E}"/>
                </a:ext>
              </a:extLst>
            </p:cNvPr>
            <p:cNvSpPr txBox="1"/>
            <p:nvPr/>
          </p:nvSpPr>
          <p:spPr>
            <a:xfrm>
              <a:off x="2035094" y="4390505"/>
              <a:ext cx="9369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tx2">
                      <a:lumMod val="50000"/>
                      <a:lumOff val="50000"/>
                    </a:schemeClr>
                  </a:solidFill>
                </a:rPr>
                <a:t>METAL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22804CD-37EF-4D3B-BAC9-D0F71A00A064}"/>
                </a:ext>
              </a:extLst>
            </p:cNvPr>
            <p:cNvSpPr txBox="1"/>
            <p:nvPr/>
          </p:nvSpPr>
          <p:spPr>
            <a:xfrm>
              <a:off x="351173" y="791607"/>
              <a:ext cx="225254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photons of right frequency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32B2898-6707-4EA9-85B3-43E3066B5E31}"/>
                </a:ext>
              </a:extLst>
            </p:cNvPr>
            <p:cNvSpPr txBox="1"/>
            <p:nvPr/>
          </p:nvSpPr>
          <p:spPr>
            <a:xfrm>
              <a:off x="2144934" y="3881113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FF09765-ED7D-4820-94DC-043EB9D79A5D}"/>
                </a:ext>
              </a:extLst>
            </p:cNvPr>
            <p:cNvSpPr txBox="1"/>
            <p:nvPr/>
          </p:nvSpPr>
          <p:spPr>
            <a:xfrm>
              <a:off x="2635309" y="3581294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D3A7BBB-D8C0-47D9-AE46-68472E4FF5D4}"/>
                </a:ext>
              </a:extLst>
            </p:cNvPr>
            <p:cNvSpPr txBox="1"/>
            <p:nvPr/>
          </p:nvSpPr>
          <p:spPr>
            <a:xfrm>
              <a:off x="3054471" y="3904878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6448E9F-7A08-45B1-B04A-D3B7045E8E69}"/>
                </a:ext>
              </a:extLst>
            </p:cNvPr>
            <p:cNvSpPr txBox="1"/>
            <p:nvPr/>
          </p:nvSpPr>
          <p:spPr>
            <a:xfrm>
              <a:off x="3134151" y="3289294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C1FB5BE-FAE7-4473-BD09-A7A6AFF459C1}"/>
                </a:ext>
              </a:extLst>
            </p:cNvPr>
            <p:cNvSpPr txBox="1"/>
            <p:nvPr/>
          </p:nvSpPr>
          <p:spPr>
            <a:xfrm>
              <a:off x="3498600" y="3624758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75A2BF8-8BB6-4842-BBED-5C9F81B76C2B}"/>
                </a:ext>
              </a:extLst>
            </p:cNvPr>
            <p:cNvSpPr txBox="1"/>
            <p:nvPr/>
          </p:nvSpPr>
          <p:spPr>
            <a:xfrm>
              <a:off x="3977857" y="3809424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A028621-C639-4CA3-86A2-65E143FDD58C}"/>
                </a:ext>
              </a:extLst>
            </p:cNvPr>
            <p:cNvSpPr txBox="1"/>
            <p:nvPr/>
          </p:nvSpPr>
          <p:spPr>
            <a:xfrm>
              <a:off x="3203848" y="2548454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970AB302-9867-48F6-A701-455C9BFAAFEF}"/>
                </a:ext>
              </a:extLst>
            </p:cNvPr>
            <p:cNvSpPr txBox="1"/>
            <p:nvPr/>
          </p:nvSpPr>
          <p:spPr>
            <a:xfrm>
              <a:off x="4110089" y="2919962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6528BC2-C0D2-4963-8278-D78D4AE8B080}"/>
                </a:ext>
              </a:extLst>
            </p:cNvPr>
            <p:cNvSpPr txBox="1"/>
            <p:nvPr/>
          </p:nvSpPr>
          <p:spPr>
            <a:xfrm>
              <a:off x="3562606" y="1595927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5FEC8BF7-01D2-4B35-91F0-4C6AA08DC8F5}"/>
                </a:ext>
              </a:extLst>
            </p:cNvPr>
            <p:cNvSpPr txBox="1"/>
            <p:nvPr/>
          </p:nvSpPr>
          <p:spPr>
            <a:xfrm>
              <a:off x="3936980" y="2043779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F103E8C5-9C7D-43FD-A966-B804047EDE9F}"/>
              </a:ext>
            </a:extLst>
          </p:cNvPr>
          <p:cNvSpPr txBox="1"/>
          <p:nvPr/>
        </p:nvSpPr>
        <p:spPr>
          <a:xfrm>
            <a:off x="683515" y="566802"/>
            <a:ext cx="7344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Experimental evidence for the existence of photons and the dependence of their energy on frequency 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92EA68F-389D-4B77-A77B-7D7D2B8449EF}"/>
              </a:ext>
            </a:extLst>
          </p:cNvPr>
          <p:cNvSpPr txBox="1"/>
          <p:nvPr/>
        </p:nvSpPr>
        <p:spPr>
          <a:xfrm>
            <a:off x="5134114" y="1844824"/>
            <a:ext cx="3686357" cy="2949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photons of right frequency (energy) eject electrons from the metal surface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light energy </a:t>
            </a:r>
            <a:r>
              <a:rPr lang="en-GB" b="1" dirty="0"/>
              <a:t>(E = h </a:t>
            </a:r>
            <a:r>
              <a:rPr lang="en-GB" sz="18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sz="18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  <a:r>
              <a:rPr lang="en-GB" b="1" dirty="0"/>
              <a:t>)</a:t>
            </a:r>
            <a:r>
              <a:rPr lang="en-GB" dirty="0"/>
              <a:t> equals the binding energy required to make electron leave the metal and its kinetic energy</a:t>
            </a:r>
          </a:p>
        </p:txBody>
      </p:sp>
    </p:spTree>
    <p:extLst>
      <p:ext uri="{BB962C8B-B14F-4D97-AF65-F5344CB8AC3E}">
        <p14:creationId xmlns:p14="http://schemas.microsoft.com/office/powerpoint/2010/main" val="2516621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8BE4F4A6-10D9-4EDB-98B3-0D5CAF1A9D6E}"/>
              </a:ext>
            </a:extLst>
          </p:cNvPr>
          <p:cNvGrpSpPr/>
          <p:nvPr/>
        </p:nvGrpSpPr>
        <p:grpSpPr>
          <a:xfrm>
            <a:off x="2470828" y="889748"/>
            <a:ext cx="4840541" cy="3890236"/>
            <a:chOff x="2619474" y="430929"/>
            <a:chExt cx="4840541" cy="3890236"/>
          </a:xfrm>
        </p:grpSpPr>
        <p:pic>
          <p:nvPicPr>
            <p:cNvPr id="70658" name="Picture 2">
              <a:extLst>
                <a:ext uri="{FF2B5EF4-FFF2-40B4-BE49-F238E27FC236}">
                  <a16:creationId xmlns:a16="http://schemas.microsoft.com/office/drawing/2014/main" id="{D8371459-9C4C-4FFC-B292-87FD28BE8C8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772" r="1262" b="69515"/>
            <a:stretch/>
          </p:blipFill>
          <p:spPr bwMode="auto">
            <a:xfrm flipV="1">
              <a:off x="2635479" y="430929"/>
              <a:ext cx="4824536" cy="549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0660" name="Picture 4">
              <a:extLst>
                <a:ext uri="{FF2B5EF4-FFF2-40B4-BE49-F238E27FC236}">
                  <a16:creationId xmlns:a16="http://schemas.microsoft.com/office/drawing/2014/main" id="{EBFFA12B-73C5-4C4B-B0AF-95BA9554353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2588" r="1098" b="1106"/>
            <a:stretch/>
          </p:blipFill>
          <p:spPr bwMode="auto">
            <a:xfrm>
              <a:off x="2619474" y="1947122"/>
              <a:ext cx="4838817" cy="5704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0662" name="Picture 6">
              <a:extLst>
                <a:ext uri="{FF2B5EF4-FFF2-40B4-BE49-F238E27FC236}">
                  <a16:creationId xmlns:a16="http://schemas.microsoft.com/office/drawing/2014/main" id="{F83747CA-CAB2-4E87-A6CC-DF581E5B28A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9170" r="1681" b="35464"/>
            <a:stretch/>
          </p:blipFill>
          <p:spPr bwMode="auto">
            <a:xfrm>
              <a:off x="2619475" y="3781045"/>
              <a:ext cx="4838817" cy="54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FB394101-AEAB-42AE-80F6-11BCBA1CE835}"/>
              </a:ext>
            </a:extLst>
          </p:cNvPr>
          <p:cNvSpPr txBox="1"/>
          <p:nvPr/>
        </p:nvSpPr>
        <p:spPr>
          <a:xfrm>
            <a:off x="-10915" y="39853"/>
            <a:ext cx="6013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ABSORPTION and EMISSION SPECTRA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ACC58C-1333-4D98-81F0-CFEB24408849}"/>
              </a:ext>
            </a:extLst>
          </p:cNvPr>
          <p:cNvSpPr txBox="1"/>
          <p:nvPr/>
        </p:nvSpPr>
        <p:spPr>
          <a:xfrm>
            <a:off x="7383481" y="940698"/>
            <a:ext cx="1468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visible spectrum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D41D5A-3203-4391-B330-DB3DC8081C89}"/>
              </a:ext>
            </a:extLst>
          </p:cNvPr>
          <p:cNvSpPr txBox="1"/>
          <p:nvPr/>
        </p:nvSpPr>
        <p:spPr>
          <a:xfrm>
            <a:off x="6804248" y="612749"/>
            <a:ext cx="10583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FF0000"/>
                </a:solidFill>
              </a:rPr>
              <a:t>high E</a:t>
            </a:r>
            <a:r>
              <a:rPr lang="en-GB" sz="1200" dirty="0"/>
              <a:t>, low 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  <a:endParaRPr lang="en-GB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BFC1AF-721B-4B77-A93D-6B251B868306}"/>
              </a:ext>
            </a:extLst>
          </p:cNvPr>
          <p:cNvSpPr txBox="1"/>
          <p:nvPr/>
        </p:nvSpPr>
        <p:spPr>
          <a:xfrm>
            <a:off x="2466525" y="599828"/>
            <a:ext cx="10583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0070C0"/>
                </a:solidFill>
              </a:rPr>
              <a:t>low E</a:t>
            </a:r>
            <a:r>
              <a:rPr lang="en-GB" sz="1200" dirty="0"/>
              <a:t>, high 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  <a:endParaRPr lang="en-GB" sz="1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9F337B9-3D4E-4C62-9B22-7DA311AA9FB9}"/>
              </a:ext>
            </a:extLst>
          </p:cNvPr>
          <p:cNvSpPr txBox="1"/>
          <p:nvPr/>
        </p:nvSpPr>
        <p:spPr>
          <a:xfrm>
            <a:off x="495716" y="962844"/>
            <a:ext cx="1935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C000"/>
                </a:solidFill>
              </a:rPr>
              <a:t>light</a:t>
            </a:r>
            <a:r>
              <a:rPr lang="en-GB" sz="1400" dirty="0"/>
              <a:t> passing through the prism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3CCD712-D400-441F-97B2-56DAA6A157B0}"/>
              </a:ext>
            </a:extLst>
          </p:cNvPr>
          <p:cNvSpPr txBox="1"/>
          <p:nvPr/>
        </p:nvSpPr>
        <p:spPr>
          <a:xfrm>
            <a:off x="257661" y="2332872"/>
            <a:ext cx="24117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C000"/>
                </a:solidFill>
              </a:rPr>
              <a:t>light </a:t>
            </a:r>
            <a:r>
              <a:rPr lang="en-GB" sz="1400" dirty="0"/>
              <a:t>passing through the flask filled with hydrogen and prism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59412C3-BA54-4864-8343-886974A2E8BB}"/>
              </a:ext>
            </a:extLst>
          </p:cNvPr>
          <p:cNvSpPr txBox="1"/>
          <p:nvPr/>
        </p:nvSpPr>
        <p:spPr>
          <a:xfrm>
            <a:off x="7452320" y="2399608"/>
            <a:ext cx="1837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some wavelengths (energies) missing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4CE725-BAAC-45CC-9DBE-F385D563637C}"/>
              </a:ext>
            </a:extLst>
          </p:cNvPr>
          <p:cNvSpPr txBox="1"/>
          <p:nvPr/>
        </p:nvSpPr>
        <p:spPr>
          <a:xfrm>
            <a:off x="3203848" y="2976440"/>
            <a:ext cx="3057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ABSORPTION SPECTRUM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A18F938-5B07-4D2F-957E-09F3189A6312}"/>
              </a:ext>
            </a:extLst>
          </p:cNvPr>
          <p:cNvSpPr txBox="1"/>
          <p:nvPr/>
        </p:nvSpPr>
        <p:spPr>
          <a:xfrm>
            <a:off x="110262" y="4159862"/>
            <a:ext cx="24117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heat</a:t>
            </a:r>
            <a:r>
              <a:rPr lang="en-GB" sz="1400" b="1" dirty="0">
                <a:solidFill>
                  <a:srgbClr val="00B0F0"/>
                </a:solidFill>
              </a:rPr>
              <a:t> </a:t>
            </a:r>
            <a:r>
              <a:rPr lang="en-GB" sz="1400" dirty="0"/>
              <a:t>or</a:t>
            </a:r>
            <a:r>
              <a:rPr lang="en-GB" sz="1400" b="1" dirty="0">
                <a:solidFill>
                  <a:srgbClr val="00B0F0"/>
                </a:solidFill>
              </a:rPr>
              <a:t> electricity</a:t>
            </a:r>
            <a:r>
              <a:rPr lang="en-GB" sz="1400" b="1" dirty="0">
                <a:solidFill>
                  <a:srgbClr val="FFC000"/>
                </a:solidFill>
              </a:rPr>
              <a:t> </a:t>
            </a:r>
            <a:r>
              <a:rPr lang="en-GB" sz="1400" dirty="0"/>
              <a:t>passing through the flask filled with hydrogen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55A00B-E46F-494A-98F5-31F621551D20}"/>
              </a:ext>
            </a:extLst>
          </p:cNvPr>
          <p:cNvSpPr txBox="1"/>
          <p:nvPr/>
        </p:nvSpPr>
        <p:spPr>
          <a:xfrm>
            <a:off x="3361612" y="4818985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EMISSION SPECTRUM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B8EA25B-E306-44E8-80E6-0AF4147F1025}"/>
              </a:ext>
            </a:extLst>
          </p:cNvPr>
          <p:cNvSpPr txBox="1"/>
          <p:nvPr/>
        </p:nvSpPr>
        <p:spPr>
          <a:xfrm>
            <a:off x="7383481" y="4248314"/>
            <a:ext cx="1837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only a few bands of light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2A7E169-5A2F-46C9-914F-6A5D1A90FA59}"/>
              </a:ext>
            </a:extLst>
          </p:cNvPr>
          <p:cNvSpPr txBox="1"/>
          <p:nvPr/>
        </p:nvSpPr>
        <p:spPr>
          <a:xfrm>
            <a:off x="2534435" y="6067002"/>
            <a:ext cx="4397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energies absorbed = energies emitted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305A89-EF5B-4AF3-AD06-6A2C198ACD2D}"/>
              </a:ext>
            </a:extLst>
          </p:cNvPr>
          <p:cNvSpPr txBox="1"/>
          <p:nvPr/>
        </p:nvSpPr>
        <p:spPr>
          <a:xfrm>
            <a:off x="2522089" y="5248086"/>
            <a:ext cx="4378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electrical energy changes to light energy </a:t>
            </a:r>
          </a:p>
        </p:txBody>
      </p:sp>
    </p:spTree>
    <p:extLst>
      <p:ext uri="{BB962C8B-B14F-4D97-AF65-F5344CB8AC3E}">
        <p14:creationId xmlns:p14="http://schemas.microsoft.com/office/powerpoint/2010/main" val="3619680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10" name="Picture 4">
            <a:extLst>
              <a:ext uri="{FF2B5EF4-FFF2-40B4-BE49-F238E27FC236}">
                <a16:creationId xmlns:a16="http://schemas.microsoft.com/office/drawing/2014/main" id="{2DAEBA57-FDF0-4069-8A09-1D330FD3CB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588" r="1098" b="1106"/>
          <a:stretch/>
        </p:blipFill>
        <p:spPr bwMode="auto">
          <a:xfrm>
            <a:off x="2557573" y="1124182"/>
            <a:ext cx="4838817" cy="57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9B475CFC-7F9D-4311-AF75-29862B39B2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70" r="1681" b="35464"/>
          <a:stretch/>
        </p:blipFill>
        <p:spPr bwMode="auto">
          <a:xfrm>
            <a:off x="2557574" y="1834195"/>
            <a:ext cx="4838817" cy="54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048B975E-DE78-4A9B-A901-378C8574359D}"/>
              </a:ext>
            </a:extLst>
          </p:cNvPr>
          <p:cNvGrpSpPr/>
          <p:nvPr/>
        </p:nvGrpSpPr>
        <p:grpSpPr>
          <a:xfrm>
            <a:off x="2627784" y="791879"/>
            <a:ext cx="4272790" cy="370861"/>
            <a:chOff x="2876258" y="177838"/>
            <a:chExt cx="4272790" cy="370861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38CAAE4-3F4D-4129-8277-4F01F83B17AF}"/>
                </a:ext>
              </a:extLst>
            </p:cNvPr>
            <p:cNvSpPr txBox="1"/>
            <p:nvPr/>
          </p:nvSpPr>
          <p:spPr>
            <a:xfrm>
              <a:off x="6836142" y="17796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</a:rPr>
                <a:t>4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DF23ED0-BE4F-41B2-A8E6-30580C1B75BA}"/>
                </a:ext>
              </a:extLst>
            </p:cNvPr>
            <p:cNvSpPr txBox="1"/>
            <p:nvPr/>
          </p:nvSpPr>
          <p:spPr>
            <a:xfrm>
              <a:off x="4250505" y="17783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B050"/>
                  </a:solidFill>
                </a:rPr>
                <a:t>10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578DB9C-E786-4EFA-B1A6-5BEF0B5ECD54}"/>
                </a:ext>
              </a:extLst>
            </p:cNvPr>
            <p:cNvSpPr txBox="1"/>
            <p:nvPr/>
          </p:nvSpPr>
          <p:spPr>
            <a:xfrm>
              <a:off x="3275856" y="17796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12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F5BF3BCD-53CD-4959-87DB-583E66DEF9B3}"/>
                </a:ext>
              </a:extLst>
            </p:cNvPr>
            <p:cNvSpPr txBox="1"/>
            <p:nvPr/>
          </p:nvSpPr>
          <p:spPr>
            <a:xfrm>
              <a:off x="2876258" y="17936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7030A0"/>
                  </a:solidFill>
                </a:rPr>
                <a:t>13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F84F477-7FFB-4DB0-A341-521118578CE1}"/>
              </a:ext>
            </a:extLst>
          </p:cNvPr>
          <p:cNvGrpSpPr/>
          <p:nvPr/>
        </p:nvGrpSpPr>
        <p:grpSpPr>
          <a:xfrm>
            <a:off x="2775474" y="2381465"/>
            <a:ext cx="4272790" cy="370861"/>
            <a:chOff x="2876258" y="177838"/>
            <a:chExt cx="4272790" cy="370861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7D90738-C5C1-4720-A363-2690A7D5F973}"/>
                </a:ext>
              </a:extLst>
            </p:cNvPr>
            <p:cNvSpPr txBox="1"/>
            <p:nvPr/>
          </p:nvSpPr>
          <p:spPr>
            <a:xfrm>
              <a:off x="6836142" y="17796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</a:rPr>
                <a:t>4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F0F2A10-8FD4-4F6D-B29F-D7B614DF9FF0}"/>
                </a:ext>
              </a:extLst>
            </p:cNvPr>
            <p:cNvSpPr txBox="1"/>
            <p:nvPr/>
          </p:nvSpPr>
          <p:spPr>
            <a:xfrm>
              <a:off x="4250505" y="17783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B050"/>
                  </a:solidFill>
                </a:rPr>
                <a:t>10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CE6A7F8-A123-48CE-988D-56A3CFAF6BFD}"/>
                </a:ext>
              </a:extLst>
            </p:cNvPr>
            <p:cNvSpPr txBox="1"/>
            <p:nvPr/>
          </p:nvSpPr>
          <p:spPr>
            <a:xfrm>
              <a:off x="3275856" y="17796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12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A78EBB1-48EE-4708-AE3D-521EEECE3C95}"/>
                </a:ext>
              </a:extLst>
            </p:cNvPr>
            <p:cNvSpPr txBox="1"/>
            <p:nvPr/>
          </p:nvSpPr>
          <p:spPr>
            <a:xfrm>
              <a:off x="2876258" y="17936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7030A0"/>
                  </a:solidFill>
                </a:rPr>
                <a:t>13</a:t>
              </a: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F1E21155-E32F-451E-9A02-43BAEAA379EA}"/>
              </a:ext>
            </a:extLst>
          </p:cNvPr>
          <p:cNvSpPr txBox="1"/>
          <p:nvPr/>
        </p:nvSpPr>
        <p:spPr>
          <a:xfrm>
            <a:off x="305255" y="1925771"/>
            <a:ext cx="21210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EMISSION SPECTRUM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FEB31D-D874-496A-84C9-B1DEE9B26F65}"/>
              </a:ext>
            </a:extLst>
          </p:cNvPr>
          <p:cNvSpPr txBox="1"/>
          <p:nvPr/>
        </p:nvSpPr>
        <p:spPr>
          <a:xfrm>
            <a:off x="155374" y="1228635"/>
            <a:ext cx="24208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B050"/>
                </a:solidFill>
              </a:rPr>
              <a:t>ABSORPTION SPECTRUM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1AA4D74-BA1E-4C03-A216-6DB1D7706106}"/>
              </a:ext>
            </a:extLst>
          </p:cNvPr>
          <p:cNvSpPr txBox="1"/>
          <p:nvPr/>
        </p:nvSpPr>
        <p:spPr>
          <a:xfrm>
            <a:off x="1724917" y="3365222"/>
            <a:ext cx="6421886" cy="206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30000"/>
              </a:lnSpc>
              <a:buAutoNum type="arabicPeriod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Has to do with hydrogen atom</a:t>
            </a:r>
          </a:p>
          <a:p>
            <a:pPr marL="342900" indent="-342900">
              <a:lnSpc>
                <a:spcPct val="130000"/>
              </a:lnSpc>
              <a:buAutoNum type="arabicPeriod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Has to do with hydrogen electrons (nucleus is too deep)</a:t>
            </a:r>
          </a:p>
          <a:p>
            <a:pPr marL="342900" indent="-342900">
              <a:lnSpc>
                <a:spcPct val="130000"/>
              </a:lnSpc>
              <a:buAutoNum type="arabicPeriod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Limited in energy absorbed </a:t>
            </a:r>
          </a:p>
          <a:p>
            <a:pPr>
              <a:lnSpc>
                <a:spcPct val="13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 Limited in energy allowed – energy levels</a:t>
            </a:r>
          </a:p>
          <a:p>
            <a:pPr>
              <a:lnSpc>
                <a:spcPct val="13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4. Mechanism opposite but otherwise identical for emission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F2B88C3-AEF2-4BA3-9465-4CD4954124B8}"/>
              </a:ext>
            </a:extLst>
          </p:cNvPr>
          <p:cNvSpPr txBox="1"/>
          <p:nvPr/>
        </p:nvSpPr>
        <p:spPr>
          <a:xfrm>
            <a:off x="-10915" y="39853"/>
            <a:ext cx="6013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ABSORPTION and EMISSION SPECTRA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65AFDD-A3DC-4C09-AC78-A3DE92190222}"/>
              </a:ext>
            </a:extLst>
          </p:cNvPr>
          <p:cNvSpPr txBox="1"/>
          <p:nvPr/>
        </p:nvSpPr>
        <p:spPr>
          <a:xfrm>
            <a:off x="6732762" y="2672963"/>
            <a:ext cx="24112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using fake numbers for simplicity</a:t>
            </a:r>
          </a:p>
        </p:txBody>
      </p:sp>
    </p:spTree>
    <p:extLst>
      <p:ext uri="{BB962C8B-B14F-4D97-AF65-F5344CB8AC3E}">
        <p14:creationId xmlns:p14="http://schemas.microsoft.com/office/powerpoint/2010/main" val="2615699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1F864489-9EAD-4ACB-8DDF-E086E620A2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568" y="997513"/>
            <a:ext cx="7602018" cy="39835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22DC62-9C33-40E9-9885-3095C8D56906}"/>
              </a:ext>
            </a:extLst>
          </p:cNvPr>
          <p:cNvSpPr txBox="1"/>
          <p:nvPr/>
        </p:nvSpPr>
        <p:spPr>
          <a:xfrm>
            <a:off x="2771800" y="5233671"/>
            <a:ext cx="5126660" cy="11430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More lines mean more transitions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Energy levels (shells) split into subshells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43A239-3A67-4115-A59E-336FEBD5A0C8}"/>
              </a:ext>
            </a:extLst>
          </p:cNvPr>
          <p:cNvSpPr txBox="1"/>
          <p:nvPr/>
        </p:nvSpPr>
        <p:spPr>
          <a:xfrm>
            <a:off x="-10915" y="39853"/>
            <a:ext cx="4270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COMPLEX SPECTRA</a:t>
            </a:r>
          </a:p>
        </p:txBody>
      </p:sp>
    </p:spTree>
    <p:extLst>
      <p:ext uri="{BB962C8B-B14F-4D97-AF65-F5344CB8AC3E}">
        <p14:creationId xmlns:p14="http://schemas.microsoft.com/office/powerpoint/2010/main" val="1968749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D85F339-C69C-409E-A502-976BF0C0BBC7}"/>
              </a:ext>
            </a:extLst>
          </p:cNvPr>
          <p:cNvSpPr txBox="1"/>
          <p:nvPr/>
        </p:nvSpPr>
        <p:spPr>
          <a:xfrm>
            <a:off x="-10915" y="39853"/>
            <a:ext cx="3382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  <p:sp>
        <p:nvSpPr>
          <p:cNvPr id="205" name="TextBox 204">
            <a:extLst>
              <a:ext uri="{FF2B5EF4-FFF2-40B4-BE49-F238E27FC236}">
                <a16:creationId xmlns:a16="http://schemas.microsoft.com/office/drawing/2014/main" id="{FCA311B0-9FA6-44B7-B507-EF963FDB2A58}"/>
              </a:ext>
            </a:extLst>
          </p:cNvPr>
          <p:cNvSpPr txBox="1"/>
          <p:nvPr/>
        </p:nvSpPr>
        <p:spPr>
          <a:xfrm>
            <a:off x="1228235" y="548680"/>
            <a:ext cx="6687529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1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 x-ray has a wavelength of 1.2 Å. Calculate the energy, in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of one photon of this radiation.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hangingPunct="0"/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2</a:t>
            </a:r>
          </a:p>
          <a:p>
            <a:pPr eaLnBrk="0" hangingPunct="0"/>
            <a:endParaRPr lang="en-US" altLang="en-US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hangingPunct="0"/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certain lamp produces 25 J of energy per second in a certain region of the spectrum. In 1.0 s it emits 5.5 x 10</a:t>
            </a:r>
            <a:r>
              <a:rPr kumimoji="0" lang="en-US" altLang="en-US" sz="2000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photons of light in that region.  </a:t>
            </a:r>
            <a:r>
              <a:rPr lang="en-US" alt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What is the energy of one photon? What is the frequency of this photon? What is the color of the emitted light?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87E21A8-6D2A-432F-931C-B4B60BF420DC}"/>
              </a:ext>
            </a:extLst>
          </p:cNvPr>
          <p:cNvSpPr txBox="1"/>
          <p:nvPr/>
        </p:nvSpPr>
        <p:spPr>
          <a:xfrm>
            <a:off x="114578" y="626431"/>
            <a:ext cx="902942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1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 x-ray has a wavelength of 1.2 Å. Calculate the energy, in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of one photon of this radiation.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hangingPunct="0"/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2</a:t>
            </a:r>
          </a:p>
          <a:p>
            <a:pPr eaLnBrk="0" hangingPunct="0"/>
            <a:endParaRPr lang="en-US" alt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hangingPunct="0"/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certain lamp produces 25 J of energy per second in a certain region of the spectrum. In 1.0 s it emits 5.5 x 10</a:t>
            </a:r>
            <a:r>
              <a:rPr kumimoji="0" lang="en-US" altLang="en-US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photons of light in that region.  </a:t>
            </a: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What is the energy of one photon? What is the frequency of this photon? What is the </a:t>
            </a:r>
            <a:r>
              <a:rPr lang="en-US" alt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colour</a:t>
            </a: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 of this light?</a:t>
            </a:r>
            <a:endParaRPr kumimoji="0" lang="en-US" altLang="en-US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85F339-C69C-409E-A502-976BF0C0BBC7}"/>
              </a:ext>
            </a:extLst>
          </p:cNvPr>
          <p:cNvSpPr txBox="1"/>
          <p:nvPr/>
        </p:nvSpPr>
        <p:spPr>
          <a:xfrm>
            <a:off x="-10915" y="39853"/>
            <a:ext cx="3382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F49D047-F71A-4A90-BD09-356824F3A22E}"/>
              </a:ext>
            </a:extLst>
          </p:cNvPr>
          <p:cNvGrpSpPr/>
          <p:nvPr/>
        </p:nvGrpSpPr>
        <p:grpSpPr>
          <a:xfrm>
            <a:off x="1369929" y="1501754"/>
            <a:ext cx="1834920" cy="428760"/>
            <a:chOff x="1369929" y="1501754"/>
            <a:chExt cx="1834920" cy="428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3" name="Ink 2">
                  <a:extLst>
                    <a:ext uri="{FF2B5EF4-FFF2-40B4-BE49-F238E27FC236}">
                      <a16:creationId xmlns:a16="http://schemas.microsoft.com/office/drawing/2014/main" id="{BDF03894-70A7-4063-B99E-9AA40BEE7A21}"/>
                    </a:ext>
                  </a:extLst>
                </p14:cNvPr>
                <p14:cNvContentPartPr/>
                <p14:nvPr/>
              </p14:nvContentPartPr>
              <p14:xfrm>
                <a:off x="1369929" y="1557554"/>
                <a:ext cx="290160" cy="372960"/>
              </p14:xfrm>
            </p:contentPart>
          </mc:Choice>
          <mc:Fallback xmlns="">
            <p:pic>
              <p:nvPicPr>
                <p:cNvPr id="3" name="Ink 2">
                  <a:extLst>
                    <a:ext uri="{FF2B5EF4-FFF2-40B4-BE49-F238E27FC236}">
                      <a16:creationId xmlns:a16="http://schemas.microsoft.com/office/drawing/2014/main" id="{BDF03894-70A7-4063-B99E-9AA40BEE7A21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351929" y="1539914"/>
                  <a:ext cx="325800" cy="40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07CB445B-D1BE-49F3-8E10-F3C7037B2348}"/>
                    </a:ext>
                  </a:extLst>
                </p14:cNvPr>
                <p14:cNvContentPartPr/>
                <p14:nvPr/>
              </p14:nvContentPartPr>
              <p14:xfrm>
                <a:off x="1846209" y="1724954"/>
                <a:ext cx="9720" cy="2304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07CB445B-D1BE-49F3-8E10-F3C7037B234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828569" y="1706954"/>
                  <a:ext cx="4536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9623AFF3-292E-4CCE-9CF3-2BE28C6F247E}"/>
                    </a:ext>
                  </a:extLst>
                </p14:cNvPr>
                <p14:cNvContentPartPr/>
                <p14:nvPr/>
              </p14:nvContentPartPr>
              <p14:xfrm>
                <a:off x="1829649" y="1903514"/>
                <a:ext cx="66240" cy="2484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9623AFF3-292E-4CCE-9CF3-2BE28C6F247E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812009" y="1885874"/>
                  <a:ext cx="101880" cy="6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45A303F6-9DF2-49B4-9A1B-17A1DB8E292C}"/>
                    </a:ext>
                  </a:extLst>
                </p14:cNvPr>
                <p14:cNvContentPartPr/>
                <p14:nvPr/>
              </p14:nvContentPartPr>
              <p14:xfrm>
                <a:off x="1882569" y="1585994"/>
                <a:ext cx="357840" cy="33804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45A303F6-9DF2-49B4-9A1B-17A1DB8E292C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864929" y="1568354"/>
                  <a:ext cx="393480" cy="37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D334CE3F-637C-4123-A404-A48AC5DF569A}"/>
                    </a:ext>
                  </a:extLst>
                </p14:cNvPr>
                <p14:cNvContentPartPr/>
                <p14:nvPr/>
              </p14:nvContentPartPr>
              <p14:xfrm>
                <a:off x="2346249" y="1697234"/>
                <a:ext cx="48600" cy="8856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D334CE3F-637C-4123-A404-A48AC5DF569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328249" y="1679234"/>
                  <a:ext cx="84240" cy="12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7D7CBB04-CA53-411E-968F-5671D8A70ED8}"/>
                    </a:ext>
                  </a:extLst>
                </p14:cNvPr>
                <p14:cNvContentPartPr/>
                <p14:nvPr/>
              </p14:nvContentPartPr>
              <p14:xfrm>
                <a:off x="2527329" y="1618754"/>
                <a:ext cx="28080" cy="30384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7D7CBB04-CA53-411E-968F-5671D8A70ED8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2509689" y="1600754"/>
                  <a:ext cx="63720" cy="33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056F7C84-A6AE-4515-97BA-7FC0FC0ACD7B}"/>
                    </a:ext>
                  </a:extLst>
                </p14:cNvPr>
                <p14:cNvContentPartPr/>
                <p14:nvPr/>
              </p14:nvContentPartPr>
              <p14:xfrm>
                <a:off x="2678529" y="1609034"/>
                <a:ext cx="243360" cy="31032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056F7C84-A6AE-4515-97BA-7FC0FC0ACD7B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2660529" y="1591034"/>
                  <a:ext cx="279000" cy="34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C3A71793-B578-447D-B583-BC7FA92871A4}"/>
                    </a:ext>
                  </a:extLst>
                </p14:cNvPr>
                <p14:cNvContentPartPr/>
                <p14:nvPr/>
              </p14:nvContentPartPr>
              <p14:xfrm>
                <a:off x="3009369" y="1501754"/>
                <a:ext cx="11520" cy="18288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C3A71793-B578-447D-B583-BC7FA92871A4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2991369" y="1483754"/>
                  <a:ext cx="47160" cy="21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03E86B94-728E-4248-8A68-E7A8C3543B6D}"/>
                    </a:ext>
                  </a:extLst>
                </p14:cNvPr>
                <p14:cNvContentPartPr/>
                <p14:nvPr/>
              </p14:nvContentPartPr>
              <p14:xfrm>
                <a:off x="3066249" y="1590674"/>
                <a:ext cx="138600" cy="11484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03E86B94-728E-4248-8A68-E7A8C3543B6D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3048609" y="1573034"/>
                  <a:ext cx="174240" cy="15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94862525-F44D-4466-B239-8FA0CA0C9349}"/>
                    </a:ext>
                  </a:extLst>
                </p14:cNvPr>
                <p14:cNvContentPartPr/>
                <p14:nvPr/>
              </p14:nvContentPartPr>
              <p14:xfrm>
                <a:off x="2858889" y="1503554"/>
                <a:ext cx="39240" cy="5220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94862525-F44D-4466-B239-8FA0CA0C9349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2841249" y="1485914"/>
                  <a:ext cx="74880" cy="87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3FC0E10-98BB-4A2A-8EEE-937142B128F1}"/>
              </a:ext>
            </a:extLst>
          </p:cNvPr>
          <p:cNvGrpSpPr/>
          <p:nvPr/>
        </p:nvGrpSpPr>
        <p:grpSpPr>
          <a:xfrm>
            <a:off x="3444969" y="1701914"/>
            <a:ext cx="570600" cy="248400"/>
            <a:chOff x="3444969" y="1701914"/>
            <a:chExt cx="570600" cy="2484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D2B8EFE7-8873-41FA-AC72-CC48A28A2A32}"/>
                    </a:ext>
                  </a:extLst>
                </p14:cNvPr>
                <p14:cNvContentPartPr/>
                <p14:nvPr/>
              </p14:nvContentPartPr>
              <p14:xfrm>
                <a:off x="3444969" y="1701914"/>
                <a:ext cx="116280" cy="2808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D2B8EFE7-8873-41FA-AC72-CC48A28A2A32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3427329" y="1684274"/>
                  <a:ext cx="151920" cy="6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C40E12CE-D07E-43FB-9A64-50E7B6E0070D}"/>
                    </a:ext>
                  </a:extLst>
                </p14:cNvPr>
                <p14:cNvContentPartPr/>
                <p14:nvPr/>
              </p14:nvContentPartPr>
              <p14:xfrm>
                <a:off x="3476649" y="1706234"/>
                <a:ext cx="538920" cy="24408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C40E12CE-D07E-43FB-9A64-50E7B6E0070D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3458649" y="1688594"/>
                  <a:ext cx="574560" cy="279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7687583-52B3-4175-BB5C-F0653E3D9D42}"/>
              </a:ext>
            </a:extLst>
          </p:cNvPr>
          <p:cNvGrpSpPr/>
          <p:nvPr/>
        </p:nvGrpSpPr>
        <p:grpSpPr>
          <a:xfrm>
            <a:off x="780609" y="2205194"/>
            <a:ext cx="476280" cy="602280"/>
            <a:chOff x="780609" y="2205194"/>
            <a:chExt cx="476280" cy="6022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5DE9406F-13DF-4A1B-B1E3-19493C72447E}"/>
                    </a:ext>
                  </a:extLst>
                </p14:cNvPr>
                <p14:cNvContentPartPr/>
                <p14:nvPr/>
              </p14:nvContentPartPr>
              <p14:xfrm>
                <a:off x="780609" y="2238314"/>
                <a:ext cx="383040" cy="56916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5DE9406F-13DF-4A1B-B1E3-19493C72447E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762969" y="2220314"/>
                  <a:ext cx="418680" cy="60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E74EB32F-D75D-4660-8DA7-2F0191AF1367}"/>
                    </a:ext>
                  </a:extLst>
                </p14:cNvPr>
                <p14:cNvContentPartPr/>
                <p14:nvPr/>
              </p14:nvContentPartPr>
              <p14:xfrm>
                <a:off x="835689" y="2205194"/>
                <a:ext cx="421200" cy="1980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E74EB32F-D75D-4660-8DA7-2F0191AF1367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817689" y="2187554"/>
                  <a:ext cx="456840" cy="5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A40425CA-75D1-471D-ACB2-17C159CC432C}"/>
                    </a:ext>
                  </a:extLst>
                </p14:cNvPr>
                <p14:cNvContentPartPr/>
                <p14:nvPr/>
              </p14:nvContentPartPr>
              <p14:xfrm>
                <a:off x="816969" y="2425154"/>
                <a:ext cx="362880" cy="9288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A40425CA-75D1-471D-ACB2-17C159CC432C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799329" y="2407154"/>
                  <a:ext cx="398520" cy="128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428427D8-50C8-408C-A7E7-C8E8A3A43E49}"/>
                  </a:ext>
                </a:extLst>
              </p14:cNvPr>
              <p14:cNvContentPartPr/>
              <p14:nvPr/>
            </p14:nvContentPartPr>
            <p14:xfrm>
              <a:off x="1569729" y="2421194"/>
              <a:ext cx="165600" cy="399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428427D8-50C8-408C-A7E7-C8E8A3A43E49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551729" y="2403554"/>
                <a:ext cx="201240" cy="7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FB6C8FFF-0B26-47A2-BA59-13F56727C821}"/>
                  </a:ext>
                </a:extLst>
              </p14:cNvPr>
              <p14:cNvContentPartPr/>
              <p14:nvPr/>
            </p14:nvContentPartPr>
            <p14:xfrm>
              <a:off x="1520409" y="2643314"/>
              <a:ext cx="189000" cy="828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FB6C8FFF-0B26-47A2-BA59-13F56727C82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502409" y="2625314"/>
                <a:ext cx="224640" cy="43920"/>
              </a:xfrm>
              <a:prstGeom prst="rect">
                <a:avLst/>
              </a:prstGeom>
            </p:spPr>
          </p:pic>
        </mc:Fallback>
      </mc:AlternateContent>
      <p:grpSp>
        <p:nvGrpSpPr>
          <p:cNvPr id="31" name="Group 30">
            <a:extLst>
              <a:ext uri="{FF2B5EF4-FFF2-40B4-BE49-F238E27FC236}">
                <a16:creationId xmlns:a16="http://schemas.microsoft.com/office/drawing/2014/main" id="{B9AA8E15-8164-4AA7-A827-6A4B25393B38}"/>
              </a:ext>
            </a:extLst>
          </p:cNvPr>
          <p:cNvGrpSpPr/>
          <p:nvPr/>
        </p:nvGrpSpPr>
        <p:grpSpPr>
          <a:xfrm>
            <a:off x="5345049" y="1567634"/>
            <a:ext cx="727200" cy="321840"/>
            <a:chOff x="5345049" y="1567634"/>
            <a:chExt cx="727200" cy="321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952A512B-DF72-4D10-9D4D-EF09647C2751}"/>
                    </a:ext>
                  </a:extLst>
                </p14:cNvPr>
                <p14:cNvContentPartPr/>
                <p14:nvPr/>
              </p14:nvContentPartPr>
              <p14:xfrm>
                <a:off x="5345049" y="1567634"/>
                <a:ext cx="324000" cy="32184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952A512B-DF72-4D10-9D4D-EF09647C2751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5327409" y="1549994"/>
                  <a:ext cx="359640" cy="35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EADD3C42-2600-4CB0-AAF2-0090B1832BAC}"/>
                    </a:ext>
                  </a:extLst>
                </p14:cNvPr>
                <p14:cNvContentPartPr/>
                <p14:nvPr/>
              </p14:nvContentPartPr>
              <p14:xfrm>
                <a:off x="5899449" y="1597874"/>
                <a:ext cx="172800" cy="2124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EADD3C42-2600-4CB0-AAF2-0090B1832BAC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5881449" y="1580234"/>
                  <a:ext cx="208440" cy="5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D8A8CFB1-4596-49D1-90BC-44B4DAEAD1C4}"/>
                    </a:ext>
                  </a:extLst>
                </p14:cNvPr>
                <p14:cNvContentPartPr/>
                <p14:nvPr/>
              </p14:nvContentPartPr>
              <p14:xfrm>
                <a:off x="5806209" y="1749434"/>
                <a:ext cx="234720" cy="3240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D8A8CFB1-4596-49D1-90BC-44B4DAEAD1C4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5788569" y="1731794"/>
                  <a:ext cx="270360" cy="68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A1AE9F1-3699-4576-8485-0111A70A897D}"/>
              </a:ext>
            </a:extLst>
          </p:cNvPr>
          <p:cNvGrpSpPr/>
          <p:nvPr/>
        </p:nvGrpSpPr>
        <p:grpSpPr>
          <a:xfrm>
            <a:off x="6386889" y="1540994"/>
            <a:ext cx="1097280" cy="452880"/>
            <a:chOff x="6386889" y="1540994"/>
            <a:chExt cx="1097280" cy="4528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5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BAD60EAD-5BAC-4F4D-ACC3-12911270301D}"/>
                    </a:ext>
                  </a:extLst>
                </p14:cNvPr>
                <p14:cNvContentPartPr/>
                <p14:nvPr/>
              </p14:nvContentPartPr>
              <p14:xfrm>
                <a:off x="6386889" y="1540994"/>
                <a:ext cx="371880" cy="33948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BAD60EAD-5BAC-4F4D-ACC3-12911270301D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6369249" y="1522994"/>
                  <a:ext cx="407520" cy="37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1D0DD836-EBC8-4394-B982-E8CB34B1BC45}"/>
                    </a:ext>
                  </a:extLst>
                </p14:cNvPr>
                <p14:cNvContentPartPr/>
                <p14:nvPr/>
              </p14:nvContentPartPr>
              <p14:xfrm>
                <a:off x="6407409" y="1726754"/>
                <a:ext cx="214200" cy="21168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1D0DD836-EBC8-4394-B982-E8CB34B1BC45}"/>
                    </a:ext>
                  </a:extLst>
                </p:cNvPr>
                <p:cNvPicPr/>
                <p:nvPr/>
              </p:nvPicPr>
              <p:blipFill>
                <a:blip r:embed="rId48"/>
                <a:stretch>
                  <a:fillRect/>
                </a:stretch>
              </p:blipFill>
              <p:spPr>
                <a:xfrm>
                  <a:off x="6389409" y="1708754"/>
                  <a:ext cx="24984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78B73EA4-1BD1-456F-AF1C-940B62E2D583}"/>
                    </a:ext>
                  </a:extLst>
                </p14:cNvPr>
                <p14:cNvContentPartPr/>
                <p14:nvPr/>
              </p14:nvContentPartPr>
              <p14:xfrm>
                <a:off x="6907089" y="1693994"/>
                <a:ext cx="36720" cy="2124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78B73EA4-1BD1-456F-AF1C-940B62E2D583}"/>
                    </a:ext>
                  </a:extLst>
                </p:cNvPr>
                <p:cNvPicPr/>
                <p:nvPr/>
              </p:nvPicPr>
              <p:blipFill>
                <a:blip r:embed="rId50"/>
                <a:stretch>
                  <a:fillRect/>
                </a:stretch>
              </p:blipFill>
              <p:spPr>
                <a:xfrm>
                  <a:off x="6889089" y="1676354"/>
                  <a:ext cx="72360" cy="5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D1F1B236-9964-43D7-9AC2-4955F577AF11}"/>
                    </a:ext>
                  </a:extLst>
                </p14:cNvPr>
                <p14:cNvContentPartPr/>
                <p14:nvPr/>
              </p14:nvContentPartPr>
              <p14:xfrm>
                <a:off x="7172769" y="1581314"/>
                <a:ext cx="120240" cy="37008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D1F1B236-9964-43D7-9AC2-4955F577AF11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7154769" y="1563314"/>
                  <a:ext cx="155880" cy="40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E35F00B6-0B4A-4946-AAA5-8022F1C444AF}"/>
                    </a:ext>
                  </a:extLst>
                </p14:cNvPr>
                <p14:cNvContentPartPr/>
                <p14:nvPr/>
              </p14:nvContentPartPr>
              <p14:xfrm>
                <a:off x="7174569" y="1653314"/>
                <a:ext cx="309600" cy="34056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E35F00B6-0B4A-4946-AAA5-8022F1C444AF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7156569" y="1635674"/>
                  <a:ext cx="345240" cy="3762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4582103E-56EC-49F7-B253-47167E9BCDE0}"/>
                  </a:ext>
                </a:extLst>
              </p14:cNvPr>
              <p14:cNvContentPartPr/>
              <p14:nvPr/>
            </p14:nvContentPartPr>
            <p14:xfrm>
              <a:off x="2250849" y="2192954"/>
              <a:ext cx="517320" cy="63324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4582103E-56EC-49F7-B253-47167E9BCDE0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2232849" y="2175314"/>
                <a:ext cx="552960" cy="668880"/>
              </a:xfrm>
              <a:prstGeom prst="rect">
                <a:avLst/>
              </a:prstGeom>
            </p:spPr>
          </p:pic>
        </mc:Fallback>
      </mc:AlternateContent>
      <p:grpSp>
        <p:nvGrpSpPr>
          <p:cNvPr id="51" name="Group 50">
            <a:extLst>
              <a:ext uri="{FF2B5EF4-FFF2-40B4-BE49-F238E27FC236}">
                <a16:creationId xmlns:a16="http://schemas.microsoft.com/office/drawing/2014/main" id="{97142F15-DDBB-44A2-A173-86F2A63F101C}"/>
              </a:ext>
            </a:extLst>
          </p:cNvPr>
          <p:cNvGrpSpPr/>
          <p:nvPr/>
        </p:nvGrpSpPr>
        <p:grpSpPr>
          <a:xfrm>
            <a:off x="3180729" y="2258834"/>
            <a:ext cx="999360" cy="618840"/>
            <a:chOff x="3180729" y="2258834"/>
            <a:chExt cx="999360" cy="618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7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14157515-5AA2-4CDD-ACB5-0250CAAD7559}"/>
                    </a:ext>
                  </a:extLst>
                </p14:cNvPr>
                <p14:cNvContentPartPr/>
                <p14:nvPr/>
              </p14:nvContentPartPr>
              <p14:xfrm>
                <a:off x="3180729" y="2416874"/>
                <a:ext cx="242280" cy="16236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14157515-5AA2-4CDD-ACB5-0250CAAD7559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3163089" y="2399234"/>
                  <a:ext cx="277920" cy="19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D7B619F0-72CB-4418-B457-AE79C588E975}"/>
                    </a:ext>
                  </a:extLst>
                </p14:cNvPr>
                <p14:cNvContentPartPr/>
                <p14:nvPr/>
              </p14:nvContentPartPr>
              <p14:xfrm>
                <a:off x="3260289" y="2444234"/>
                <a:ext cx="218520" cy="2235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D7B619F0-72CB-4418-B457-AE79C588E975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3242289" y="2426234"/>
                  <a:ext cx="254160" cy="25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1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0D73BC41-C57D-4240-92B4-4475524DE813}"/>
                    </a:ext>
                  </a:extLst>
                </p14:cNvPr>
                <p14:cNvContentPartPr/>
                <p14:nvPr/>
              </p14:nvContentPartPr>
              <p14:xfrm>
                <a:off x="3742329" y="2258834"/>
                <a:ext cx="228600" cy="60804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0D73BC41-C57D-4240-92B4-4475524DE813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3724329" y="2240834"/>
                  <a:ext cx="264240" cy="64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3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2A0C7835-B014-4062-9FCB-46EA7FFD8C8B}"/>
                    </a:ext>
                  </a:extLst>
                </p14:cNvPr>
                <p14:cNvContentPartPr/>
                <p14:nvPr/>
              </p14:nvContentPartPr>
              <p14:xfrm>
                <a:off x="3930609" y="2293034"/>
                <a:ext cx="249480" cy="58464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2A0C7835-B014-4062-9FCB-46EA7FFD8C8B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3912969" y="2275394"/>
                  <a:ext cx="285120" cy="6202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90F63086-C7A6-4E0C-9719-5BE53684931B}"/>
                  </a:ext>
                </a:extLst>
              </p14:cNvPr>
              <p14:cNvContentPartPr/>
              <p14:nvPr/>
            </p14:nvContentPartPr>
            <p14:xfrm>
              <a:off x="4518849" y="2420114"/>
              <a:ext cx="177840" cy="4212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90F63086-C7A6-4E0C-9719-5BE53684931B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4500849" y="2402114"/>
                <a:ext cx="213480" cy="7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AC3335C7-61EF-45AA-888B-CC0A27E53231}"/>
                  </a:ext>
                </a:extLst>
              </p14:cNvPr>
              <p14:cNvContentPartPr/>
              <p14:nvPr/>
            </p14:nvContentPartPr>
            <p14:xfrm>
              <a:off x="4494729" y="2662394"/>
              <a:ext cx="123120" cy="1224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AC3335C7-61EF-45AA-888B-CC0A27E53231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4476729" y="2644394"/>
                <a:ext cx="158760" cy="4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BDED8D41-335B-4739-8062-5BC26928CDF3}"/>
                  </a:ext>
                </a:extLst>
              </p14:cNvPr>
              <p14:cNvContentPartPr/>
              <p14:nvPr/>
            </p14:nvContentPartPr>
            <p14:xfrm>
              <a:off x="5166849" y="2173514"/>
              <a:ext cx="412200" cy="59040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BDED8D41-335B-4739-8062-5BC26928CDF3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5149209" y="2155514"/>
                <a:ext cx="447840" cy="626040"/>
              </a:xfrm>
              <a:prstGeom prst="rect">
                <a:avLst/>
              </a:prstGeom>
            </p:spPr>
          </p:pic>
        </mc:Fallback>
      </mc:AlternateContent>
      <p:grpSp>
        <p:nvGrpSpPr>
          <p:cNvPr id="50" name="Group 49">
            <a:extLst>
              <a:ext uri="{FF2B5EF4-FFF2-40B4-BE49-F238E27FC236}">
                <a16:creationId xmlns:a16="http://schemas.microsoft.com/office/drawing/2014/main" id="{36AD3648-3A06-4B55-AD24-8F638A033E64}"/>
              </a:ext>
            </a:extLst>
          </p:cNvPr>
          <p:cNvGrpSpPr/>
          <p:nvPr/>
        </p:nvGrpSpPr>
        <p:grpSpPr>
          <a:xfrm>
            <a:off x="5897289" y="2347754"/>
            <a:ext cx="92160" cy="192600"/>
            <a:chOff x="5897289" y="2347754"/>
            <a:chExt cx="92160" cy="192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1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50FF9EBB-C733-44B1-BF16-6F1001AE3731}"/>
                    </a:ext>
                  </a:extLst>
                </p14:cNvPr>
                <p14:cNvContentPartPr/>
                <p14:nvPr/>
              </p14:nvContentPartPr>
              <p14:xfrm>
                <a:off x="5897289" y="2347754"/>
                <a:ext cx="92160" cy="18612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50FF9EBB-C733-44B1-BF16-6F1001AE3731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5879649" y="2330114"/>
                  <a:ext cx="127800" cy="22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3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9889C643-FABA-4C03-9ABE-C0312ED3A10D}"/>
                    </a:ext>
                  </a:extLst>
                </p14:cNvPr>
                <p14:cNvContentPartPr/>
                <p14:nvPr/>
              </p14:nvContentPartPr>
              <p14:xfrm>
                <a:off x="5899449" y="2429834"/>
                <a:ext cx="77400" cy="11052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9889C643-FABA-4C03-9ABE-C0312ED3A10D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5881449" y="2412194"/>
                  <a:ext cx="113040" cy="146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11A99F67-BE3E-4449-94A8-A3C1590A697F}"/>
              </a:ext>
            </a:extLst>
          </p:cNvPr>
          <p:cNvGrpSpPr/>
          <p:nvPr/>
        </p:nvGrpSpPr>
        <p:grpSpPr>
          <a:xfrm>
            <a:off x="6294729" y="2115914"/>
            <a:ext cx="777240" cy="412200"/>
            <a:chOff x="6294729" y="2115914"/>
            <a:chExt cx="777240" cy="4122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5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C49F9375-CD57-44A7-AAC8-FFF5A848CF01}"/>
                    </a:ext>
                  </a:extLst>
                </p14:cNvPr>
                <p14:cNvContentPartPr/>
                <p14:nvPr/>
              </p14:nvContentPartPr>
              <p14:xfrm>
                <a:off x="6361329" y="2115914"/>
                <a:ext cx="441360" cy="29232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C49F9375-CD57-44A7-AAC8-FFF5A848CF01}"/>
                    </a:ext>
                  </a:extLst>
                </p:cNvPr>
                <p:cNvPicPr/>
                <p:nvPr/>
              </p:nvPicPr>
              <p:blipFill>
                <a:blip r:embed="rId76"/>
                <a:stretch>
                  <a:fillRect/>
                </a:stretch>
              </p:blipFill>
              <p:spPr>
                <a:xfrm>
                  <a:off x="6343329" y="2097914"/>
                  <a:ext cx="477000" cy="32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7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0D8A72E0-4B86-48E8-9C13-EC9C240D0C1B}"/>
                    </a:ext>
                  </a:extLst>
                </p14:cNvPr>
                <p14:cNvContentPartPr/>
                <p14:nvPr/>
              </p14:nvContentPartPr>
              <p14:xfrm>
                <a:off x="6294729" y="2494274"/>
                <a:ext cx="777240" cy="3384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0D8A72E0-4B86-48E8-9C13-EC9C240D0C1B}"/>
                    </a:ext>
                  </a:extLst>
                </p:cNvPr>
                <p:cNvPicPr/>
                <p:nvPr/>
              </p:nvPicPr>
              <p:blipFill>
                <a:blip r:embed="rId78"/>
                <a:stretch>
                  <a:fillRect/>
                </a:stretch>
              </p:blipFill>
              <p:spPr>
                <a:xfrm>
                  <a:off x="6276729" y="2476274"/>
                  <a:ext cx="812880" cy="69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320967B5-8891-48E0-98EE-95F3B716CC34}"/>
              </a:ext>
            </a:extLst>
          </p:cNvPr>
          <p:cNvGrpSpPr/>
          <p:nvPr/>
        </p:nvGrpSpPr>
        <p:grpSpPr>
          <a:xfrm>
            <a:off x="6375729" y="2706314"/>
            <a:ext cx="496440" cy="414000"/>
            <a:chOff x="6375729" y="2706314"/>
            <a:chExt cx="496440" cy="414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9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A6F329EE-0291-44CA-8975-5DA6990D37EE}"/>
                    </a:ext>
                  </a:extLst>
                </p14:cNvPr>
                <p14:cNvContentPartPr/>
                <p14:nvPr/>
              </p14:nvContentPartPr>
              <p14:xfrm>
                <a:off x="6421449" y="2706314"/>
                <a:ext cx="450720" cy="27000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A6F329EE-0291-44CA-8975-5DA6990D37EE}"/>
                    </a:ext>
                  </a:extLst>
                </p:cNvPr>
                <p:cNvPicPr/>
                <p:nvPr/>
              </p:nvPicPr>
              <p:blipFill>
                <a:blip r:embed="rId80"/>
                <a:stretch>
                  <a:fillRect/>
                </a:stretch>
              </p:blipFill>
              <p:spPr>
                <a:xfrm>
                  <a:off x="6403449" y="2688674"/>
                  <a:ext cx="486360" cy="30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1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58A185F4-D2C9-4252-87A2-6BA7579633D3}"/>
                    </a:ext>
                  </a:extLst>
                </p14:cNvPr>
                <p14:cNvContentPartPr/>
                <p14:nvPr/>
              </p14:nvContentPartPr>
              <p14:xfrm>
                <a:off x="6375729" y="2866154"/>
                <a:ext cx="309600" cy="25416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58A185F4-D2C9-4252-87A2-6BA7579633D3}"/>
                    </a:ext>
                  </a:extLst>
                </p:cNvPr>
                <p:cNvPicPr/>
                <p:nvPr/>
              </p:nvPicPr>
              <p:blipFill>
                <a:blip r:embed="rId82"/>
                <a:stretch>
                  <a:fillRect/>
                </a:stretch>
              </p:blipFill>
              <p:spPr>
                <a:xfrm>
                  <a:off x="6358089" y="2848514"/>
                  <a:ext cx="345240" cy="289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CA256A8-D729-4411-AD0A-28651C92E0E1}"/>
              </a:ext>
            </a:extLst>
          </p:cNvPr>
          <p:cNvGrpSpPr/>
          <p:nvPr/>
        </p:nvGrpSpPr>
        <p:grpSpPr>
          <a:xfrm>
            <a:off x="549489" y="1667714"/>
            <a:ext cx="639360" cy="397800"/>
            <a:chOff x="549489" y="1667714"/>
            <a:chExt cx="639360" cy="3978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3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69400BE3-2812-4D80-98DF-F29131AF510C}"/>
                    </a:ext>
                  </a:extLst>
                </p14:cNvPr>
                <p14:cNvContentPartPr/>
                <p14:nvPr/>
              </p14:nvContentPartPr>
              <p14:xfrm>
                <a:off x="701769" y="1796234"/>
                <a:ext cx="7920" cy="1692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69400BE3-2812-4D80-98DF-F29131AF510C}"/>
                    </a:ext>
                  </a:extLst>
                </p:cNvPr>
                <p:cNvPicPr/>
                <p:nvPr/>
              </p:nvPicPr>
              <p:blipFill>
                <a:blip r:embed="rId84"/>
                <a:stretch>
                  <a:fillRect/>
                </a:stretch>
              </p:blipFill>
              <p:spPr>
                <a:xfrm>
                  <a:off x="684129" y="1778594"/>
                  <a:ext cx="4356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5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A973E2C3-D32C-4B11-8F08-DDE18F159AD4}"/>
                    </a:ext>
                  </a:extLst>
                </p14:cNvPr>
                <p14:cNvContentPartPr/>
                <p14:nvPr/>
              </p14:nvContentPartPr>
              <p14:xfrm>
                <a:off x="672249" y="1679234"/>
                <a:ext cx="141480" cy="35424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A973E2C3-D32C-4B11-8F08-DDE18F159AD4}"/>
                    </a:ext>
                  </a:extLst>
                </p:cNvPr>
                <p:cNvPicPr/>
                <p:nvPr/>
              </p:nvPicPr>
              <p:blipFill>
                <a:blip r:embed="rId86"/>
                <a:stretch>
                  <a:fillRect/>
                </a:stretch>
              </p:blipFill>
              <p:spPr>
                <a:xfrm>
                  <a:off x="654249" y="1661594"/>
                  <a:ext cx="177120" cy="38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7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1DD05D13-7C80-4496-A9B4-CDB12D8EFC1D}"/>
                    </a:ext>
                  </a:extLst>
                </p14:cNvPr>
                <p14:cNvContentPartPr/>
                <p14:nvPr/>
              </p14:nvContentPartPr>
              <p14:xfrm>
                <a:off x="549489" y="1758794"/>
                <a:ext cx="315360" cy="30672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1DD05D13-7C80-4496-A9B4-CDB12D8EFC1D}"/>
                    </a:ext>
                  </a:extLst>
                </p:cNvPr>
                <p:cNvPicPr/>
                <p:nvPr/>
              </p:nvPicPr>
              <p:blipFill>
                <a:blip r:embed="rId88"/>
                <a:stretch>
                  <a:fillRect/>
                </a:stretch>
              </p:blipFill>
              <p:spPr>
                <a:xfrm>
                  <a:off x="531849" y="1740794"/>
                  <a:ext cx="351000" cy="34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9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5E14168A-3CD9-479B-9CED-6CCCDE41AD07}"/>
                    </a:ext>
                  </a:extLst>
                </p14:cNvPr>
                <p14:cNvContentPartPr/>
                <p14:nvPr/>
              </p14:nvContentPartPr>
              <p14:xfrm>
                <a:off x="1101009" y="1667714"/>
                <a:ext cx="87840" cy="1512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5E14168A-3CD9-479B-9CED-6CCCDE41AD07}"/>
                    </a:ext>
                  </a:extLst>
                </p:cNvPr>
                <p:cNvPicPr/>
                <p:nvPr/>
              </p:nvPicPr>
              <p:blipFill>
                <a:blip r:embed="rId90"/>
                <a:stretch>
                  <a:fillRect/>
                </a:stretch>
              </p:blipFill>
              <p:spPr>
                <a:xfrm>
                  <a:off x="1083369" y="1649714"/>
                  <a:ext cx="12348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1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B73E475C-E5BF-4609-AEFC-56869A009931}"/>
                    </a:ext>
                  </a:extLst>
                </p14:cNvPr>
                <p14:cNvContentPartPr/>
                <p14:nvPr/>
              </p14:nvContentPartPr>
              <p14:xfrm>
                <a:off x="1107849" y="1750874"/>
                <a:ext cx="55800" cy="828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B73E475C-E5BF-4609-AEFC-56869A009931}"/>
                    </a:ext>
                  </a:extLst>
                </p:cNvPr>
                <p:cNvPicPr/>
                <p:nvPr/>
              </p:nvPicPr>
              <p:blipFill>
                <a:blip r:embed="rId92"/>
                <a:stretch>
                  <a:fillRect/>
                </a:stretch>
              </p:blipFill>
              <p:spPr>
                <a:xfrm>
                  <a:off x="1090209" y="1732874"/>
                  <a:ext cx="91440" cy="43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24F413D3-9090-4109-B127-BA0682989E60}"/>
              </a:ext>
            </a:extLst>
          </p:cNvPr>
          <p:cNvGrpSpPr/>
          <p:nvPr/>
        </p:nvGrpSpPr>
        <p:grpSpPr>
          <a:xfrm>
            <a:off x="2309050" y="4547751"/>
            <a:ext cx="843480" cy="239760"/>
            <a:chOff x="2309050" y="4547751"/>
            <a:chExt cx="843480" cy="239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3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5A749D11-5BF9-4487-BF79-297A6E23601F}"/>
                    </a:ext>
                  </a:extLst>
                </p14:cNvPr>
                <p14:cNvContentPartPr/>
                <p14:nvPr/>
              </p14:nvContentPartPr>
              <p14:xfrm>
                <a:off x="2309050" y="4602471"/>
                <a:ext cx="166320" cy="14832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5A749D11-5BF9-4487-BF79-297A6E23601F}"/>
                    </a:ext>
                  </a:extLst>
                </p:cNvPr>
                <p:cNvPicPr/>
                <p:nvPr/>
              </p:nvPicPr>
              <p:blipFill>
                <a:blip r:embed="rId94"/>
                <a:stretch>
                  <a:fillRect/>
                </a:stretch>
              </p:blipFill>
              <p:spPr>
                <a:xfrm>
                  <a:off x="2291410" y="4584831"/>
                  <a:ext cx="201960" cy="18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5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D20D5179-E87A-436F-AABD-3DCD2A135A44}"/>
                    </a:ext>
                  </a:extLst>
                </p14:cNvPr>
                <p14:cNvContentPartPr/>
                <p14:nvPr/>
              </p14:nvContentPartPr>
              <p14:xfrm>
                <a:off x="2572930" y="4567551"/>
                <a:ext cx="129600" cy="21996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D20D5179-E87A-436F-AABD-3DCD2A135A44}"/>
                    </a:ext>
                  </a:extLst>
                </p:cNvPr>
                <p:cNvPicPr/>
                <p:nvPr/>
              </p:nvPicPr>
              <p:blipFill>
                <a:blip r:embed="rId96"/>
                <a:stretch>
                  <a:fillRect/>
                </a:stretch>
              </p:blipFill>
              <p:spPr>
                <a:xfrm>
                  <a:off x="2554930" y="4549911"/>
                  <a:ext cx="165240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7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3AA4D420-AB01-4C38-8FCB-0A9746C8DD5E}"/>
                    </a:ext>
                  </a:extLst>
                </p14:cNvPr>
                <p14:cNvContentPartPr/>
                <p14:nvPr/>
              </p14:nvContentPartPr>
              <p14:xfrm>
                <a:off x="2626210" y="4547751"/>
                <a:ext cx="193680" cy="1152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3AA4D420-AB01-4C38-8FCB-0A9746C8DD5E}"/>
                    </a:ext>
                  </a:extLst>
                </p:cNvPr>
                <p:cNvPicPr/>
                <p:nvPr/>
              </p:nvPicPr>
              <p:blipFill>
                <a:blip r:embed="rId98"/>
                <a:stretch>
                  <a:fillRect/>
                </a:stretch>
              </p:blipFill>
              <p:spPr>
                <a:xfrm>
                  <a:off x="2608210" y="4529751"/>
                  <a:ext cx="22932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9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05BD8DC3-31BF-4CB7-8130-A376152AFA87}"/>
                    </a:ext>
                  </a:extLst>
                </p14:cNvPr>
                <p14:cNvContentPartPr/>
                <p14:nvPr/>
              </p14:nvContentPartPr>
              <p14:xfrm>
                <a:off x="2896930" y="4582671"/>
                <a:ext cx="255600" cy="936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05BD8DC3-31BF-4CB7-8130-A376152AFA87}"/>
                    </a:ext>
                  </a:extLst>
                </p:cNvPr>
                <p:cNvPicPr/>
                <p:nvPr/>
              </p:nvPicPr>
              <p:blipFill>
                <a:blip r:embed="rId100"/>
                <a:stretch>
                  <a:fillRect/>
                </a:stretch>
              </p:blipFill>
              <p:spPr>
                <a:xfrm>
                  <a:off x="2878930" y="4564671"/>
                  <a:ext cx="29124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1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2D91A8A3-B985-4F8A-B1FB-09D3BD7BB3F7}"/>
                    </a:ext>
                  </a:extLst>
                </p14:cNvPr>
                <p14:cNvContentPartPr/>
                <p14:nvPr/>
              </p14:nvContentPartPr>
              <p14:xfrm>
                <a:off x="2897650" y="4619751"/>
                <a:ext cx="178200" cy="12204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2D91A8A3-B985-4F8A-B1FB-09D3BD7BB3F7}"/>
                    </a:ext>
                  </a:extLst>
                </p:cNvPr>
                <p:cNvPicPr/>
                <p:nvPr/>
              </p:nvPicPr>
              <p:blipFill>
                <a:blip r:embed="rId102"/>
                <a:stretch>
                  <a:fillRect/>
                </a:stretch>
              </p:blipFill>
              <p:spPr>
                <a:xfrm>
                  <a:off x="2879650" y="4602111"/>
                  <a:ext cx="213840" cy="157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858705BB-7745-421E-9B17-D7216B43464B}"/>
              </a:ext>
            </a:extLst>
          </p:cNvPr>
          <p:cNvGrpSpPr/>
          <p:nvPr/>
        </p:nvGrpSpPr>
        <p:grpSpPr>
          <a:xfrm>
            <a:off x="3446290" y="4473591"/>
            <a:ext cx="1172880" cy="271080"/>
            <a:chOff x="3446290" y="4473591"/>
            <a:chExt cx="1172880" cy="2710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3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4E9010BB-B2D0-4697-9BB8-A7D5956A2167}"/>
                    </a:ext>
                  </a:extLst>
                </p14:cNvPr>
                <p14:cNvContentPartPr/>
                <p14:nvPr/>
              </p14:nvContentPartPr>
              <p14:xfrm>
                <a:off x="3446290" y="4568991"/>
                <a:ext cx="603000" cy="17568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4E9010BB-B2D0-4697-9BB8-A7D5956A2167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3428290" y="4550991"/>
                  <a:ext cx="63864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5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30E04677-E012-433A-B3BC-AF58EDD980D1}"/>
                    </a:ext>
                  </a:extLst>
                </p14:cNvPr>
                <p14:cNvContentPartPr/>
                <p14:nvPr/>
              </p14:nvContentPartPr>
              <p14:xfrm>
                <a:off x="4060090" y="4496631"/>
                <a:ext cx="12600" cy="6444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30E04677-E012-433A-B3BC-AF58EDD980D1}"/>
                    </a:ext>
                  </a:extLst>
                </p:cNvPr>
                <p:cNvPicPr/>
                <p:nvPr/>
              </p:nvPicPr>
              <p:blipFill>
                <a:blip r:embed="rId106"/>
                <a:stretch>
                  <a:fillRect/>
                </a:stretch>
              </p:blipFill>
              <p:spPr>
                <a:xfrm>
                  <a:off x="4042090" y="4478631"/>
                  <a:ext cx="48240" cy="10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7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92460C04-CD4D-444E-8B44-1E37B769A27B}"/>
                    </a:ext>
                  </a:extLst>
                </p14:cNvPr>
                <p14:cNvContentPartPr/>
                <p14:nvPr/>
              </p14:nvContentPartPr>
              <p14:xfrm>
                <a:off x="4160170" y="4473591"/>
                <a:ext cx="133560" cy="26712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92460C04-CD4D-444E-8B44-1E37B769A27B}"/>
                    </a:ext>
                  </a:extLst>
                </p:cNvPr>
                <p:cNvPicPr/>
                <p:nvPr/>
              </p:nvPicPr>
              <p:blipFill>
                <a:blip r:embed="rId108"/>
                <a:stretch>
                  <a:fillRect/>
                </a:stretch>
              </p:blipFill>
              <p:spPr>
                <a:xfrm>
                  <a:off x="4142170" y="4455591"/>
                  <a:ext cx="169200" cy="30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9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C84D66DF-BD49-45E2-A42A-EBCF8B510C16}"/>
                    </a:ext>
                  </a:extLst>
                </p14:cNvPr>
                <p14:cNvContentPartPr/>
                <p14:nvPr/>
              </p14:nvContentPartPr>
              <p14:xfrm>
                <a:off x="4123810" y="4612911"/>
                <a:ext cx="478440" cy="12816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C84D66DF-BD49-45E2-A42A-EBCF8B510C16}"/>
                    </a:ext>
                  </a:extLst>
                </p:cNvPr>
                <p:cNvPicPr/>
                <p:nvPr/>
              </p:nvPicPr>
              <p:blipFill>
                <a:blip r:embed="rId110"/>
                <a:stretch>
                  <a:fillRect/>
                </a:stretch>
              </p:blipFill>
              <p:spPr>
                <a:xfrm>
                  <a:off x="4106170" y="4594911"/>
                  <a:ext cx="514080" cy="16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1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19A43520-7E8A-42E7-9296-C32B75EDE09F}"/>
                    </a:ext>
                  </a:extLst>
                </p14:cNvPr>
                <p14:cNvContentPartPr/>
                <p14:nvPr/>
              </p14:nvContentPartPr>
              <p14:xfrm>
                <a:off x="4591090" y="4514631"/>
                <a:ext cx="28080" cy="21780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19A43520-7E8A-42E7-9296-C32B75EDE09F}"/>
                    </a:ext>
                  </a:extLst>
                </p:cNvPr>
                <p:cNvPicPr/>
                <p:nvPr/>
              </p:nvPicPr>
              <p:blipFill>
                <a:blip r:embed="rId112"/>
                <a:stretch>
                  <a:fillRect/>
                </a:stretch>
              </p:blipFill>
              <p:spPr>
                <a:xfrm>
                  <a:off x="4573450" y="4496991"/>
                  <a:ext cx="63720" cy="253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7C4B9599-E159-4717-B640-22EBD59C7071}"/>
              </a:ext>
            </a:extLst>
          </p:cNvPr>
          <p:cNvGrpSpPr/>
          <p:nvPr/>
        </p:nvGrpSpPr>
        <p:grpSpPr>
          <a:xfrm>
            <a:off x="4945690" y="4478631"/>
            <a:ext cx="397440" cy="424800"/>
            <a:chOff x="4945690" y="4478631"/>
            <a:chExt cx="397440" cy="4248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3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B9AA49A7-BCC7-4052-88CC-31A7226C1611}"/>
                    </a:ext>
                  </a:extLst>
                </p14:cNvPr>
                <p14:cNvContentPartPr/>
                <p14:nvPr/>
              </p14:nvContentPartPr>
              <p14:xfrm>
                <a:off x="4945690" y="4478631"/>
                <a:ext cx="142920" cy="24012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B9AA49A7-BCC7-4052-88CC-31A7226C1611}"/>
                    </a:ext>
                  </a:extLst>
                </p:cNvPr>
                <p:cNvPicPr/>
                <p:nvPr/>
              </p:nvPicPr>
              <p:blipFill>
                <a:blip r:embed="rId114"/>
                <a:stretch>
                  <a:fillRect/>
                </a:stretch>
              </p:blipFill>
              <p:spPr>
                <a:xfrm>
                  <a:off x="4928050" y="4460991"/>
                  <a:ext cx="178560" cy="27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5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C5AD1304-F950-4447-B854-ABD3426FF376}"/>
                    </a:ext>
                  </a:extLst>
                </p14:cNvPr>
                <p14:cNvContentPartPr/>
                <p14:nvPr/>
              </p14:nvContentPartPr>
              <p14:xfrm>
                <a:off x="5156290" y="4592751"/>
                <a:ext cx="186840" cy="31068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C5AD1304-F950-4447-B854-ABD3426FF376}"/>
                    </a:ext>
                  </a:extLst>
                </p:cNvPr>
                <p:cNvPicPr/>
                <p:nvPr/>
              </p:nvPicPr>
              <p:blipFill>
                <a:blip r:embed="rId116"/>
                <a:stretch>
                  <a:fillRect/>
                </a:stretch>
              </p:blipFill>
              <p:spPr>
                <a:xfrm>
                  <a:off x="5138290" y="4574751"/>
                  <a:ext cx="222480" cy="346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F6E89E4C-6C38-4100-9B17-510B4BF64AC1}"/>
              </a:ext>
            </a:extLst>
          </p:cNvPr>
          <p:cNvGrpSpPr/>
          <p:nvPr/>
        </p:nvGrpSpPr>
        <p:grpSpPr>
          <a:xfrm>
            <a:off x="5601610" y="4421391"/>
            <a:ext cx="1327320" cy="327600"/>
            <a:chOff x="5601610" y="4421391"/>
            <a:chExt cx="1327320" cy="327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7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95288D02-569A-4A69-933B-9B597288A180}"/>
                    </a:ext>
                  </a:extLst>
                </p14:cNvPr>
                <p14:cNvContentPartPr/>
                <p14:nvPr/>
              </p14:nvContentPartPr>
              <p14:xfrm>
                <a:off x="5605930" y="4531911"/>
                <a:ext cx="173880" cy="18036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95288D02-569A-4A69-933B-9B597288A180}"/>
                    </a:ext>
                  </a:extLst>
                </p:cNvPr>
                <p:cNvPicPr/>
                <p:nvPr/>
              </p:nvPicPr>
              <p:blipFill>
                <a:blip r:embed="rId118"/>
                <a:stretch>
                  <a:fillRect/>
                </a:stretch>
              </p:blipFill>
              <p:spPr>
                <a:xfrm>
                  <a:off x="5587930" y="4513911"/>
                  <a:ext cx="209520" cy="21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9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E991DEC3-40F7-4B03-A7B8-5FC7E8934FFD}"/>
                    </a:ext>
                  </a:extLst>
                </p14:cNvPr>
                <p14:cNvContentPartPr/>
                <p14:nvPr/>
              </p14:nvContentPartPr>
              <p14:xfrm>
                <a:off x="5601610" y="4528671"/>
                <a:ext cx="128520" cy="43920"/>
              </p14:xfrm>
            </p:contentPart>
          </mc:Choice>
          <mc:Fallback xmlns=""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E991DEC3-40F7-4B03-A7B8-5FC7E8934FFD}"/>
                    </a:ext>
                  </a:extLst>
                </p:cNvPr>
                <p:cNvPicPr/>
                <p:nvPr/>
              </p:nvPicPr>
              <p:blipFill>
                <a:blip r:embed="rId120"/>
                <a:stretch>
                  <a:fillRect/>
                </a:stretch>
              </p:blipFill>
              <p:spPr>
                <a:xfrm>
                  <a:off x="5583610" y="4510671"/>
                  <a:ext cx="164160" cy="7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1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C16C2325-6CA6-4BA6-92FC-BAD72AC4F289}"/>
                    </a:ext>
                  </a:extLst>
                </p14:cNvPr>
                <p14:cNvContentPartPr/>
                <p14:nvPr/>
              </p14:nvContentPartPr>
              <p14:xfrm>
                <a:off x="5877730" y="4731351"/>
                <a:ext cx="7560" cy="1764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C16C2325-6CA6-4BA6-92FC-BAD72AC4F289}"/>
                    </a:ext>
                  </a:extLst>
                </p:cNvPr>
                <p:cNvPicPr/>
                <p:nvPr/>
              </p:nvPicPr>
              <p:blipFill>
                <a:blip r:embed="rId122"/>
                <a:stretch>
                  <a:fillRect/>
                </a:stretch>
              </p:blipFill>
              <p:spPr>
                <a:xfrm>
                  <a:off x="5860090" y="4713351"/>
                  <a:ext cx="43200" cy="5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3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95FEFA28-205F-41D4-9D5C-DC2D24FA7143}"/>
                    </a:ext>
                  </a:extLst>
                </p14:cNvPr>
                <p14:cNvContentPartPr/>
                <p14:nvPr/>
              </p14:nvContentPartPr>
              <p14:xfrm>
                <a:off x="5923450" y="4544871"/>
                <a:ext cx="217440" cy="17784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95FEFA28-205F-41D4-9D5C-DC2D24FA7143}"/>
                    </a:ext>
                  </a:extLst>
                </p:cNvPr>
                <p:cNvPicPr/>
                <p:nvPr/>
              </p:nvPicPr>
              <p:blipFill>
                <a:blip r:embed="rId124"/>
                <a:stretch>
                  <a:fillRect/>
                </a:stretch>
              </p:blipFill>
              <p:spPr>
                <a:xfrm>
                  <a:off x="5905450" y="4527231"/>
                  <a:ext cx="253080" cy="21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5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43626586-2E30-4AAF-9308-EEE22AB9338E}"/>
                    </a:ext>
                  </a:extLst>
                </p14:cNvPr>
                <p14:cNvContentPartPr/>
                <p14:nvPr/>
              </p14:nvContentPartPr>
              <p14:xfrm>
                <a:off x="5900770" y="4503111"/>
                <a:ext cx="398160" cy="12456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43626586-2E30-4AAF-9308-EEE22AB9338E}"/>
                    </a:ext>
                  </a:extLst>
                </p:cNvPr>
                <p:cNvPicPr/>
                <p:nvPr/>
              </p:nvPicPr>
              <p:blipFill>
                <a:blip r:embed="rId126"/>
                <a:stretch>
                  <a:fillRect/>
                </a:stretch>
              </p:blipFill>
              <p:spPr>
                <a:xfrm>
                  <a:off x="5882770" y="4485111"/>
                  <a:ext cx="433800" cy="16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7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C4C1AF47-04D5-4AEC-9D89-20B5C1C613B4}"/>
                    </a:ext>
                  </a:extLst>
                </p14:cNvPr>
                <p14:cNvContentPartPr/>
                <p14:nvPr/>
              </p14:nvContentPartPr>
              <p14:xfrm>
                <a:off x="6408370" y="4522911"/>
                <a:ext cx="44640" cy="18108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C4C1AF47-04D5-4AEC-9D89-20B5C1C613B4}"/>
                    </a:ext>
                  </a:extLst>
                </p:cNvPr>
                <p:cNvPicPr/>
                <p:nvPr/>
              </p:nvPicPr>
              <p:blipFill>
                <a:blip r:embed="rId128"/>
                <a:stretch>
                  <a:fillRect/>
                </a:stretch>
              </p:blipFill>
              <p:spPr>
                <a:xfrm>
                  <a:off x="6390730" y="4505271"/>
                  <a:ext cx="80280" cy="21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9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9883CE41-F72C-4823-84F9-DB6A7F6315C0}"/>
                    </a:ext>
                  </a:extLst>
                </p14:cNvPr>
                <p14:cNvContentPartPr/>
                <p14:nvPr/>
              </p14:nvContentPartPr>
              <p14:xfrm>
                <a:off x="6508810" y="4509231"/>
                <a:ext cx="210600" cy="22680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9883CE41-F72C-4823-84F9-DB6A7F6315C0}"/>
                    </a:ext>
                  </a:extLst>
                </p:cNvPr>
                <p:cNvPicPr/>
                <p:nvPr/>
              </p:nvPicPr>
              <p:blipFill>
                <a:blip r:embed="rId130"/>
                <a:stretch>
                  <a:fillRect/>
                </a:stretch>
              </p:blipFill>
              <p:spPr>
                <a:xfrm>
                  <a:off x="6491170" y="4491591"/>
                  <a:ext cx="246240" cy="26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1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E5ED145E-FD38-4D63-9574-D95D53155C80}"/>
                    </a:ext>
                  </a:extLst>
                </p14:cNvPr>
                <p14:cNvContentPartPr/>
                <p14:nvPr/>
              </p14:nvContentPartPr>
              <p14:xfrm>
                <a:off x="6753610" y="4428951"/>
                <a:ext cx="7560" cy="88920"/>
              </p14:xfrm>
            </p:contentPart>
          </mc:Choice>
          <mc:Fallback xmlns=""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E5ED145E-FD38-4D63-9574-D95D53155C80}"/>
                    </a:ext>
                  </a:extLst>
                </p:cNvPr>
                <p:cNvPicPr/>
                <p:nvPr/>
              </p:nvPicPr>
              <p:blipFill>
                <a:blip r:embed="rId132"/>
                <a:stretch>
                  <a:fillRect/>
                </a:stretch>
              </p:blipFill>
              <p:spPr>
                <a:xfrm>
                  <a:off x="6735610" y="4411311"/>
                  <a:ext cx="43200" cy="12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3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3BBD185F-45EB-45E4-B8C1-E6F5A4608713}"/>
                    </a:ext>
                  </a:extLst>
                </p14:cNvPr>
                <p14:cNvContentPartPr/>
                <p14:nvPr/>
              </p14:nvContentPartPr>
              <p14:xfrm>
                <a:off x="6855490" y="4421391"/>
                <a:ext cx="73440" cy="15624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3BBD185F-45EB-45E4-B8C1-E6F5A4608713}"/>
                    </a:ext>
                  </a:extLst>
                </p:cNvPr>
                <p:cNvPicPr/>
                <p:nvPr/>
              </p:nvPicPr>
              <p:blipFill>
                <a:blip r:embed="rId134"/>
                <a:stretch>
                  <a:fillRect/>
                </a:stretch>
              </p:blipFill>
              <p:spPr>
                <a:xfrm>
                  <a:off x="6837850" y="4403391"/>
                  <a:ext cx="109080" cy="191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4" name="Group 93">
            <a:extLst>
              <a:ext uri="{FF2B5EF4-FFF2-40B4-BE49-F238E27FC236}">
                <a16:creationId xmlns:a16="http://schemas.microsoft.com/office/drawing/2014/main" id="{F0680EC2-7930-490A-A0FB-F89459D9254B}"/>
              </a:ext>
            </a:extLst>
          </p:cNvPr>
          <p:cNvGrpSpPr/>
          <p:nvPr/>
        </p:nvGrpSpPr>
        <p:grpSpPr>
          <a:xfrm>
            <a:off x="7230610" y="4404111"/>
            <a:ext cx="1064520" cy="357840"/>
            <a:chOff x="7230610" y="4404111"/>
            <a:chExt cx="1064520" cy="357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35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55EBBAEF-AE81-48EE-8F9D-DB9B5799974B}"/>
                    </a:ext>
                  </a:extLst>
                </p14:cNvPr>
                <p14:cNvContentPartPr/>
                <p14:nvPr/>
              </p14:nvContentPartPr>
              <p14:xfrm>
                <a:off x="7235650" y="4548831"/>
                <a:ext cx="56880" cy="21312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55EBBAEF-AE81-48EE-8F9D-DB9B5799974B}"/>
                    </a:ext>
                  </a:extLst>
                </p:cNvPr>
                <p:cNvPicPr/>
                <p:nvPr/>
              </p:nvPicPr>
              <p:blipFill>
                <a:blip r:embed="rId136"/>
                <a:stretch>
                  <a:fillRect/>
                </a:stretch>
              </p:blipFill>
              <p:spPr>
                <a:xfrm>
                  <a:off x="7218010" y="4530831"/>
                  <a:ext cx="92520" cy="24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7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DE974558-7CFB-48E7-86D5-FAC2C238BC18}"/>
                    </a:ext>
                  </a:extLst>
                </p14:cNvPr>
                <p14:cNvContentPartPr/>
                <p14:nvPr/>
              </p14:nvContentPartPr>
              <p14:xfrm>
                <a:off x="7230610" y="4550991"/>
                <a:ext cx="81360" cy="13968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DE974558-7CFB-48E7-86D5-FAC2C238BC18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7212610" y="4533351"/>
                  <a:ext cx="117000" cy="17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9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5DF62146-26F3-473C-8FE7-4F566BC313EC}"/>
                    </a:ext>
                  </a:extLst>
                </p14:cNvPr>
                <p14:cNvContentPartPr/>
                <p14:nvPr/>
              </p14:nvContentPartPr>
              <p14:xfrm>
                <a:off x="7409170" y="4462071"/>
                <a:ext cx="307800" cy="211320"/>
              </p14:xfrm>
            </p:contentPart>
          </mc:Choice>
          <mc:Fallback xmlns=""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5DF62146-26F3-473C-8FE7-4F566BC313EC}"/>
                    </a:ext>
                  </a:extLst>
                </p:cNvPr>
                <p:cNvPicPr/>
                <p:nvPr/>
              </p:nvPicPr>
              <p:blipFill>
                <a:blip r:embed="rId140"/>
                <a:stretch>
                  <a:fillRect/>
                </a:stretch>
              </p:blipFill>
              <p:spPr>
                <a:xfrm>
                  <a:off x="7391530" y="4444431"/>
                  <a:ext cx="343440" cy="24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1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568FE91D-EBF4-4530-BB32-90748D6EAFAB}"/>
                    </a:ext>
                  </a:extLst>
                </p14:cNvPr>
                <p14:cNvContentPartPr/>
                <p14:nvPr/>
              </p14:nvContentPartPr>
              <p14:xfrm>
                <a:off x="7716610" y="4498071"/>
                <a:ext cx="4680" cy="28080"/>
              </p14:xfrm>
            </p:contentPart>
          </mc:Choice>
          <mc:Fallback xmlns=""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568FE91D-EBF4-4530-BB32-90748D6EAFAB}"/>
                    </a:ext>
                  </a:extLst>
                </p:cNvPr>
                <p:cNvPicPr/>
                <p:nvPr/>
              </p:nvPicPr>
              <p:blipFill>
                <a:blip r:embed="rId142"/>
                <a:stretch>
                  <a:fillRect/>
                </a:stretch>
              </p:blipFill>
              <p:spPr>
                <a:xfrm>
                  <a:off x="7698970" y="4480431"/>
                  <a:ext cx="40320" cy="6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3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E50853B9-1A7E-4257-8DA5-2A2B8FF8B69C}"/>
                    </a:ext>
                  </a:extLst>
                </p14:cNvPr>
                <p14:cNvContentPartPr/>
                <p14:nvPr/>
              </p14:nvContentPartPr>
              <p14:xfrm>
                <a:off x="7741450" y="4404111"/>
                <a:ext cx="225000" cy="25128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E50853B9-1A7E-4257-8DA5-2A2B8FF8B69C}"/>
                    </a:ext>
                  </a:extLst>
                </p:cNvPr>
                <p:cNvPicPr/>
                <p:nvPr/>
              </p:nvPicPr>
              <p:blipFill>
                <a:blip r:embed="rId144"/>
                <a:stretch>
                  <a:fillRect/>
                </a:stretch>
              </p:blipFill>
              <p:spPr>
                <a:xfrm>
                  <a:off x="7723450" y="4386471"/>
                  <a:ext cx="260640" cy="28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5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D8349AA6-8F7A-4311-A4BB-B0BC7EF47B28}"/>
                    </a:ext>
                  </a:extLst>
                </p14:cNvPr>
                <p14:cNvContentPartPr/>
                <p14:nvPr/>
              </p14:nvContentPartPr>
              <p14:xfrm>
                <a:off x="8039530" y="4554951"/>
                <a:ext cx="128520" cy="11844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D8349AA6-8F7A-4311-A4BB-B0BC7EF47B28}"/>
                    </a:ext>
                  </a:extLst>
                </p:cNvPr>
                <p:cNvPicPr/>
                <p:nvPr/>
              </p:nvPicPr>
              <p:blipFill>
                <a:blip r:embed="rId146"/>
                <a:stretch>
                  <a:fillRect/>
                </a:stretch>
              </p:blipFill>
              <p:spPr>
                <a:xfrm>
                  <a:off x="8021530" y="4536951"/>
                  <a:ext cx="16416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7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1E20584A-FFDD-4712-8E8E-C13C197D4872}"/>
                    </a:ext>
                  </a:extLst>
                </p14:cNvPr>
                <p14:cNvContentPartPr/>
                <p14:nvPr/>
              </p14:nvContentPartPr>
              <p14:xfrm>
                <a:off x="8216290" y="4521831"/>
                <a:ext cx="78840" cy="18036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1E20584A-FFDD-4712-8E8E-C13C197D4872}"/>
                    </a:ext>
                  </a:extLst>
                </p:cNvPr>
                <p:cNvPicPr/>
                <p:nvPr/>
              </p:nvPicPr>
              <p:blipFill>
                <a:blip r:embed="rId148"/>
                <a:stretch>
                  <a:fillRect/>
                </a:stretch>
              </p:blipFill>
              <p:spPr>
                <a:xfrm>
                  <a:off x="8198290" y="4503831"/>
                  <a:ext cx="114480" cy="216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7" name="Group 216">
            <a:extLst>
              <a:ext uri="{FF2B5EF4-FFF2-40B4-BE49-F238E27FC236}">
                <a16:creationId xmlns:a16="http://schemas.microsoft.com/office/drawing/2014/main" id="{92E95B95-A09D-478E-94A0-C419DBAD66AD}"/>
              </a:ext>
            </a:extLst>
          </p:cNvPr>
          <p:cNvGrpSpPr/>
          <p:nvPr/>
        </p:nvGrpSpPr>
        <p:grpSpPr>
          <a:xfrm>
            <a:off x="1791730" y="5148591"/>
            <a:ext cx="7057800" cy="1720326"/>
            <a:chOff x="1791730" y="5148591"/>
            <a:chExt cx="7057800" cy="1720326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49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57984958-E804-4D57-BD7C-6928B6F6BA07}"/>
                    </a:ext>
                  </a:extLst>
                </p14:cNvPr>
                <p14:cNvContentPartPr/>
                <p14:nvPr/>
              </p14:nvContentPartPr>
              <p14:xfrm>
                <a:off x="1841050" y="5148591"/>
                <a:ext cx="220320" cy="22212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57984958-E804-4D57-BD7C-6928B6F6BA07}"/>
                    </a:ext>
                  </a:extLst>
                </p:cNvPr>
                <p:cNvPicPr/>
                <p:nvPr/>
              </p:nvPicPr>
              <p:blipFill>
                <a:blip r:embed="rId150"/>
                <a:stretch>
                  <a:fillRect/>
                </a:stretch>
              </p:blipFill>
              <p:spPr>
                <a:xfrm>
                  <a:off x="1823050" y="5130951"/>
                  <a:ext cx="255960" cy="25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1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6AD72EBC-2AAD-45AA-9DF6-4740DED560E6}"/>
                    </a:ext>
                  </a:extLst>
                </p14:cNvPr>
                <p14:cNvContentPartPr/>
                <p14:nvPr/>
              </p14:nvContentPartPr>
              <p14:xfrm>
                <a:off x="2153170" y="5157951"/>
                <a:ext cx="147600" cy="21492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6AD72EBC-2AAD-45AA-9DF6-4740DED560E6}"/>
                    </a:ext>
                  </a:extLst>
                </p:cNvPr>
                <p:cNvPicPr/>
                <p:nvPr/>
              </p:nvPicPr>
              <p:blipFill>
                <a:blip r:embed="rId152"/>
                <a:stretch>
                  <a:fillRect/>
                </a:stretch>
              </p:blipFill>
              <p:spPr>
                <a:xfrm>
                  <a:off x="2135530" y="5139951"/>
                  <a:ext cx="183240" cy="25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3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AB0DC02F-8846-4992-950F-BD0E2A7FBD53}"/>
                    </a:ext>
                  </a:extLst>
                </p14:cNvPr>
                <p14:cNvContentPartPr/>
                <p14:nvPr/>
              </p14:nvContentPartPr>
              <p14:xfrm>
                <a:off x="2196010" y="5173431"/>
                <a:ext cx="127080" cy="2304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AB0DC02F-8846-4992-950F-BD0E2A7FBD53}"/>
                    </a:ext>
                  </a:extLst>
                </p:cNvPr>
                <p:cNvPicPr/>
                <p:nvPr/>
              </p:nvPicPr>
              <p:blipFill>
                <a:blip r:embed="rId154"/>
                <a:stretch>
                  <a:fillRect/>
                </a:stretch>
              </p:blipFill>
              <p:spPr>
                <a:xfrm>
                  <a:off x="2178010" y="5155791"/>
                  <a:ext cx="16272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5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88298588-0017-4650-A28E-C6A8A090DD37}"/>
                    </a:ext>
                  </a:extLst>
                </p14:cNvPr>
                <p14:cNvContentPartPr/>
                <p14:nvPr/>
              </p14:nvContentPartPr>
              <p14:xfrm>
                <a:off x="2436850" y="5348031"/>
                <a:ext cx="13680" cy="648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88298588-0017-4650-A28E-C6A8A090DD37}"/>
                    </a:ext>
                  </a:extLst>
                </p:cNvPr>
                <p:cNvPicPr/>
                <p:nvPr/>
              </p:nvPicPr>
              <p:blipFill>
                <a:blip r:embed="rId156"/>
                <a:stretch>
                  <a:fillRect/>
                </a:stretch>
              </p:blipFill>
              <p:spPr>
                <a:xfrm>
                  <a:off x="2419210" y="5330031"/>
                  <a:ext cx="49320" cy="4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7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0E0A846A-338B-43B5-9808-741DD9AAFE63}"/>
                    </a:ext>
                  </a:extLst>
                </p14:cNvPr>
                <p14:cNvContentPartPr/>
                <p14:nvPr/>
              </p14:nvContentPartPr>
              <p14:xfrm>
                <a:off x="2513890" y="5181351"/>
                <a:ext cx="163800" cy="13428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0E0A846A-338B-43B5-9808-741DD9AAFE63}"/>
                    </a:ext>
                  </a:extLst>
                </p:cNvPr>
                <p:cNvPicPr/>
                <p:nvPr/>
              </p:nvPicPr>
              <p:blipFill>
                <a:blip r:embed="rId158"/>
                <a:stretch>
                  <a:fillRect/>
                </a:stretch>
              </p:blipFill>
              <p:spPr>
                <a:xfrm>
                  <a:off x="2496250" y="5163711"/>
                  <a:ext cx="199440" cy="16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9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EC5BD5E7-9FF5-4B08-91AA-2065AF4BA433}"/>
                    </a:ext>
                  </a:extLst>
                </p14:cNvPr>
                <p14:cNvContentPartPr/>
                <p14:nvPr/>
              </p14:nvContentPartPr>
              <p14:xfrm>
                <a:off x="2644930" y="5170191"/>
                <a:ext cx="173880" cy="29160"/>
              </p14:xfrm>
            </p:contentPart>
          </mc:Choice>
          <mc:Fallback xmlns=""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EC5BD5E7-9FF5-4B08-91AA-2065AF4BA433}"/>
                    </a:ext>
                  </a:extLst>
                </p:cNvPr>
                <p:cNvPicPr/>
                <p:nvPr/>
              </p:nvPicPr>
              <p:blipFill>
                <a:blip r:embed="rId160"/>
                <a:stretch>
                  <a:fillRect/>
                </a:stretch>
              </p:blipFill>
              <p:spPr>
                <a:xfrm>
                  <a:off x="2626930" y="5152191"/>
                  <a:ext cx="20952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1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74D85CE8-120E-4B0E-BF1E-505B8F0ABB00}"/>
                    </a:ext>
                  </a:extLst>
                </p14:cNvPr>
                <p14:cNvContentPartPr/>
                <p14:nvPr/>
              </p14:nvContentPartPr>
              <p14:xfrm>
                <a:off x="1791730" y="5390871"/>
                <a:ext cx="1176120" cy="19872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74D85CE8-120E-4B0E-BF1E-505B8F0ABB00}"/>
                    </a:ext>
                  </a:extLst>
                </p:cNvPr>
                <p:cNvPicPr/>
                <p:nvPr/>
              </p:nvPicPr>
              <p:blipFill>
                <a:blip r:embed="rId162"/>
                <a:stretch>
                  <a:fillRect/>
                </a:stretch>
              </p:blipFill>
              <p:spPr>
                <a:xfrm>
                  <a:off x="1773730" y="5372871"/>
                  <a:ext cx="1211760" cy="23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3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FD1A555F-09DA-4939-801C-E72E325ABD06}"/>
                    </a:ext>
                  </a:extLst>
                </p14:cNvPr>
                <p14:cNvContentPartPr/>
                <p14:nvPr/>
              </p14:nvContentPartPr>
              <p14:xfrm>
                <a:off x="1865170" y="5612271"/>
                <a:ext cx="152640" cy="208440"/>
              </p14:xfrm>
            </p:contentPart>
          </mc:Choice>
          <mc:Fallback xmlns=""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FD1A555F-09DA-4939-801C-E72E325ABD06}"/>
                    </a:ext>
                  </a:extLst>
                </p:cNvPr>
                <p:cNvPicPr/>
                <p:nvPr/>
              </p:nvPicPr>
              <p:blipFill>
                <a:blip r:embed="rId164"/>
                <a:stretch>
                  <a:fillRect/>
                </a:stretch>
              </p:blipFill>
              <p:spPr>
                <a:xfrm>
                  <a:off x="1847170" y="5594271"/>
                  <a:ext cx="188280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5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0DF8A897-1589-451B-A804-8021233ACDE5}"/>
                    </a:ext>
                  </a:extLst>
                </p14:cNvPr>
                <p14:cNvContentPartPr/>
                <p14:nvPr/>
              </p14:nvContentPartPr>
              <p14:xfrm>
                <a:off x="1914130" y="5586351"/>
                <a:ext cx="110520" cy="1800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0DF8A897-1589-451B-A804-8021233ACDE5}"/>
                    </a:ext>
                  </a:extLst>
                </p:cNvPr>
                <p:cNvPicPr/>
                <p:nvPr/>
              </p:nvPicPr>
              <p:blipFill>
                <a:blip r:embed="rId166"/>
                <a:stretch>
                  <a:fillRect/>
                </a:stretch>
              </p:blipFill>
              <p:spPr>
                <a:xfrm>
                  <a:off x="1896130" y="5568351"/>
                  <a:ext cx="146160" cy="5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7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00A4E048-0DAD-4FF3-A157-F525C431AB28}"/>
                    </a:ext>
                  </a:extLst>
                </p14:cNvPr>
                <p14:cNvContentPartPr/>
                <p14:nvPr/>
              </p14:nvContentPartPr>
              <p14:xfrm>
                <a:off x="2083330" y="5849511"/>
                <a:ext cx="33120" cy="1044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00A4E048-0DAD-4FF3-A157-F525C431AB28}"/>
                    </a:ext>
                  </a:extLst>
                </p:cNvPr>
                <p:cNvPicPr/>
                <p:nvPr/>
              </p:nvPicPr>
              <p:blipFill>
                <a:blip r:embed="rId168"/>
                <a:stretch>
                  <a:fillRect/>
                </a:stretch>
              </p:blipFill>
              <p:spPr>
                <a:xfrm>
                  <a:off x="2065690" y="5831511"/>
                  <a:ext cx="6876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9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AEA24042-2F84-4352-9DC7-31A2CE9196A9}"/>
                    </a:ext>
                  </a:extLst>
                </p14:cNvPr>
                <p14:cNvContentPartPr/>
                <p14:nvPr/>
              </p14:nvContentPartPr>
              <p14:xfrm>
                <a:off x="2136610" y="5693271"/>
                <a:ext cx="148680" cy="14004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AEA24042-2F84-4352-9DC7-31A2CE9196A9}"/>
                    </a:ext>
                  </a:extLst>
                </p:cNvPr>
                <p:cNvPicPr/>
                <p:nvPr/>
              </p:nvPicPr>
              <p:blipFill>
                <a:blip r:embed="rId170"/>
                <a:stretch>
                  <a:fillRect/>
                </a:stretch>
              </p:blipFill>
              <p:spPr>
                <a:xfrm>
                  <a:off x="2118970" y="5675271"/>
                  <a:ext cx="18432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1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CC68AA4D-391A-44AC-A891-6C487CBBD3F5}"/>
                    </a:ext>
                  </a:extLst>
                </p14:cNvPr>
                <p14:cNvContentPartPr/>
                <p14:nvPr/>
              </p14:nvContentPartPr>
              <p14:xfrm>
                <a:off x="2149210" y="5643951"/>
                <a:ext cx="272880" cy="138960"/>
              </p14:xfrm>
            </p:contentPart>
          </mc:Choice>
          <mc:Fallback xmlns=""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CC68AA4D-391A-44AC-A891-6C487CBBD3F5}"/>
                    </a:ext>
                  </a:extLst>
                </p:cNvPr>
                <p:cNvPicPr/>
                <p:nvPr/>
              </p:nvPicPr>
              <p:blipFill>
                <a:blip r:embed="rId172"/>
                <a:stretch>
                  <a:fillRect/>
                </a:stretch>
              </p:blipFill>
              <p:spPr>
                <a:xfrm>
                  <a:off x="2131210" y="5626311"/>
                  <a:ext cx="308520" cy="17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3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0C0939E1-D110-4E22-A9FA-3659C5EA80A3}"/>
                    </a:ext>
                  </a:extLst>
                </p14:cNvPr>
                <p14:cNvContentPartPr/>
                <p14:nvPr/>
              </p14:nvContentPartPr>
              <p14:xfrm>
                <a:off x="2466730" y="5693271"/>
                <a:ext cx="26280" cy="149400"/>
              </p14:xfrm>
            </p:contentPart>
          </mc:Choice>
          <mc:Fallback xmlns=""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0C0939E1-D110-4E22-A9FA-3659C5EA80A3}"/>
                    </a:ext>
                  </a:extLst>
                </p:cNvPr>
                <p:cNvPicPr/>
                <p:nvPr/>
              </p:nvPicPr>
              <p:blipFill>
                <a:blip r:embed="rId174"/>
                <a:stretch>
                  <a:fillRect/>
                </a:stretch>
              </p:blipFill>
              <p:spPr>
                <a:xfrm>
                  <a:off x="2448730" y="5675271"/>
                  <a:ext cx="61920" cy="18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5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0AE8FEC2-4576-4799-9309-C20FB8ED6C83}"/>
                    </a:ext>
                  </a:extLst>
                </p14:cNvPr>
                <p14:cNvContentPartPr/>
                <p14:nvPr/>
              </p14:nvContentPartPr>
              <p14:xfrm>
                <a:off x="2558890" y="5636391"/>
                <a:ext cx="151920" cy="205560"/>
              </p14:xfrm>
            </p:contentPart>
          </mc:Choice>
          <mc:Fallback xmlns=""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0AE8FEC2-4576-4799-9309-C20FB8ED6C83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2541250" y="5618391"/>
                  <a:ext cx="187560" cy="24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7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353B9DCA-811B-4369-86EF-B5C8B8861C5A}"/>
                    </a:ext>
                  </a:extLst>
                </p14:cNvPr>
                <p14:cNvContentPartPr/>
                <p14:nvPr/>
              </p14:nvContentPartPr>
              <p14:xfrm>
                <a:off x="2775250" y="5705871"/>
                <a:ext cx="21960" cy="49680"/>
              </p14:xfrm>
            </p:contentPart>
          </mc:Choice>
          <mc:Fallback xmlns=""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353B9DCA-811B-4369-86EF-B5C8B8861C5A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2757250" y="5688231"/>
                  <a:ext cx="57600" cy="8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9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0FA061ED-B467-4572-94A7-192351353391}"/>
                    </a:ext>
                  </a:extLst>
                </p14:cNvPr>
                <p14:cNvContentPartPr/>
                <p14:nvPr/>
              </p14:nvContentPartPr>
              <p14:xfrm>
                <a:off x="2826370" y="5670591"/>
                <a:ext cx="88560" cy="106920"/>
              </p14:xfrm>
            </p:contentPart>
          </mc:Choice>
          <mc:Fallback xmlns=""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0FA061ED-B467-4572-94A7-192351353391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2808730" y="5652951"/>
                  <a:ext cx="124200" cy="14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1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30BED602-0045-41F7-8C13-A0DD18CB7703}"/>
                    </a:ext>
                  </a:extLst>
                </p14:cNvPr>
                <p14:cNvContentPartPr/>
                <p14:nvPr/>
              </p14:nvContentPartPr>
              <p14:xfrm>
                <a:off x="3258010" y="5506431"/>
                <a:ext cx="146880" cy="32400"/>
              </p14:xfrm>
            </p:contentPart>
          </mc:Choice>
          <mc:Fallback xmlns=""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30BED602-0045-41F7-8C13-A0DD18CB7703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3240010" y="5488431"/>
                  <a:ext cx="18252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3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32E9DCDF-9A62-4BF6-84E2-5CCD0E94F1F0}"/>
                    </a:ext>
                  </a:extLst>
                </p14:cNvPr>
                <p14:cNvContentPartPr/>
                <p14:nvPr/>
              </p14:nvContentPartPr>
              <p14:xfrm>
                <a:off x="3256210" y="5601111"/>
                <a:ext cx="153360" cy="13320"/>
              </p14:xfrm>
            </p:contentPart>
          </mc:Choice>
          <mc:Fallback xmlns=""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32E9DCDF-9A62-4BF6-84E2-5CCD0E94F1F0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3238570" y="5583471"/>
                  <a:ext cx="189000" cy="4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5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1948B9D0-50DC-4483-9529-9B816C46FBA5}"/>
                    </a:ext>
                  </a:extLst>
                </p14:cNvPr>
                <p14:cNvContentPartPr/>
                <p14:nvPr/>
              </p14:nvContentPartPr>
              <p14:xfrm>
                <a:off x="3828610" y="5316711"/>
                <a:ext cx="213120" cy="388080"/>
              </p14:xfrm>
            </p:contentPart>
          </mc:Choice>
          <mc:Fallback xmlns=""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1948B9D0-50DC-4483-9529-9B816C46FBA5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3810970" y="5299071"/>
                  <a:ext cx="248760" cy="42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7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05687D11-0E0D-4C44-8451-D0641FB17030}"/>
                    </a:ext>
                  </a:extLst>
                </p14:cNvPr>
                <p14:cNvContentPartPr/>
                <p14:nvPr/>
              </p14:nvContentPartPr>
              <p14:xfrm>
                <a:off x="4106890" y="5695791"/>
                <a:ext cx="38520" cy="3060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05687D11-0E0D-4C44-8451-D0641FB17030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4089250" y="5678151"/>
                  <a:ext cx="74160" cy="6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9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DFB54DFE-635C-44CD-8DD8-59CC37ADCA1F}"/>
                    </a:ext>
                  </a:extLst>
                </p14:cNvPr>
                <p14:cNvContentPartPr/>
                <p14:nvPr/>
              </p14:nvContentPartPr>
              <p14:xfrm>
                <a:off x="4248730" y="5349471"/>
                <a:ext cx="209160" cy="27612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DFB54DFE-635C-44CD-8DD8-59CC37ADCA1F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4231090" y="5331831"/>
                  <a:ext cx="244800" cy="31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1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9498D0B2-C1E1-41B3-B0F5-9BCC555C70F2}"/>
                    </a:ext>
                  </a:extLst>
                </p14:cNvPr>
                <p14:cNvContentPartPr/>
                <p14:nvPr/>
              </p14:nvContentPartPr>
              <p14:xfrm>
                <a:off x="4282570" y="5321751"/>
                <a:ext cx="244080" cy="68400"/>
              </p14:xfrm>
            </p:contentPart>
          </mc:Choice>
          <mc:Fallback xmlns=""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9498D0B2-C1E1-41B3-B0F5-9BCC555C70F2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4264930" y="5304111"/>
                  <a:ext cx="27972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3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E073B189-E41B-4A63-9987-6223508765B0}"/>
                    </a:ext>
                  </a:extLst>
                </p14:cNvPr>
                <p14:cNvContentPartPr/>
                <p14:nvPr/>
              </p14:nvContentPartPr>
              <p14:xfrm>
                <a:off x="4581010" y="5471511"/>
                <a:ext cx="14760" cy="33120"/>
              </p14:xfrm>
            </p:contentPart>
          </mc:Choice>
          <mc:Fallback xmlns=""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E073B189-E41B-4A63-9987-6223508765B0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4563010" y="5453511"/>
                  <a:ext cx="50400" cy="6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5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5F1C078F-8D39-42BD-BFB0-A3E450D7AD27}"/>
                    </a:ext>
                  </a:extLst>
                </p14:cNvPr>
                <p14:cNvContentPartPr/>
                <p14:nvPr/>
              </p14:nvContentPartPr>
              <p14:xfrm>
                <a:off x="4784410" y="5402031"/>
                <a:ext cx="30240" cy="274680"/>
              </p14:xfrm>
            </p:contentPart>
          </mc:Choice>
          <mc:Fallback xmlns=""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5F1C078F-8D39-42BD-BFB0-A3E450D7AD27}"/>
                    </a:ext>
                  </a:extLst>
                </p:cNvPr>
                <p:cNvPicPr/>
                <p:nvPr/>
              </p:nvPicPr>
              <p:blipFill>
                <a:blip r:embed="rId196"/>
                <a:stretch>
                  <a:fillRect/>
                </a:stretch>
              </p:blipFill>
              <p:spPr>
                <a:xfrm>
                  <a:off x="4766770" y="5384391"/>
                  <a:ext cx="65880" cy="31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7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3E303B5E-2641-42D1-A3A9-E01E65EA041A}"/>
                    </a:ext>
                  </a:extLst>
                </p14:cNvPr>
                <p14:cNvContentPartPr/>
                <p14:nvPr/>
              </p14:nvContentPartPr>
              <p14:xfrm>
                <a:off x="4874770" y="5387991"/>
                <a:ext cx="300240" cy="272880"/>
              </p14:xfrm>
            </p:contentPart>
          </mc:Choice>
          <mc:Fallback xmlns=""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3E303B5E-2641-42D1-A3A9-E01E65EA041A}"/>
                    </a:ext>
                  </a:extLst>
                </p:cNvPr>
                <p:cNvPicPr/>
                <p:nvPr/>
              </p:nvPicPr>
              <p:blipFill>
                <a:blip r:embed="rId198"/>
                <a:stretch>
                  <a:fillRect/>
                </a:stretch>
              </p:blipFill>
              <p:spPr>
                <a:xfrm>
                  <a:off x="4857130" y="5369991"/>
                  <a:ext cx="335880" cy="30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9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81BC20D8-F0AA-4408-BCB8-E289946F9606}"/>
                    </a:ext>
                  </a:extLst>
                </p14:cNvPr>
                <p14:cNvContentPartPr/>
                <p14:nvPr/>
              </p14:nvContentPartPr>
              <p14:xfrm>
                <a:off x="5211370" y="5297991"/>
                <a:ext cx="146880" cy="16200"/>
              </p14:xfrm>
            </p:contentPart>
          </mc:Choice>
          <mc:Fallback xmlns=""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81BC20D8-F0AA-4408-BCB8-E289946F9606}"/>
                    </a:ext>
                  </a:extLst>
                </p:cNvPr>
                <p:cNvPicPr/>
                <p:nvPr/>
              </p:nvPicPr>
              <p:blipFill>
                <a:blip r:embed="rId200"/>
                <a:stretch>
                  <a:fillRect/>
                </a:stretch>
              </p:blipFill>
              <p:spPr>
                <a:xfrm>
                  <a:off x="5193730" y="5279991"/>
                  <a:ext cx="182520" cy="5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1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A5281C1C-3781-42FD-97A6-8F2B08FB12AB}"/>
                    </a:ext>
                  </a:extLst>
                </p14:cNvPr>
                <p14:cNvContentPartPr/>
                <p14:nvPr/>
              </p14:nvContentPartPr>
              <p14:xfrm>
                <a:off x="5430970" y="5165871"/>
                <a:ext cx="23760" cy="178560"/>
              </p14:xfrm>
            </p:contentPart>
          </mc:Choice>
          <mc:Fallback xmlns=""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A5281C1C-3781-42FD-97A6-8F2B08FB12AB}"/>
                    </a:ext>
                  </a:extLst>
                </p:cNvPr>
                <p:cNvPicPr/>
                <p:nvPr/>
              </p:nvPicPr>
              <p:blipFill>
                <a:blip r:embed="rId202"/>
                <a:stretch>
                  <a:fillRect/>
                </a:stretch>
              </p:blipFill>
              <p:spPr>
                <a:xfrm>
                  <a:off x="5413330" y="5148231"/>
                  <a:ext cx="59400" cy="21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3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E8AF7F9E-733B-438A-87E7-EF3CE4884EE3}"/>
                    </a:ext>
                  </a:extLst>
                </p14:cNvPr>
                <p14:cNvContentPartPr/>
                <p14:nvPr/>
              </p14:nvContentPartPr>
              <p14:xfrm>
                <a:off x="5513050" y="5153271"/>
                <a:ext cx="123480" cy="156960"/>
              </p14:xfrm>
            </p:contentPart>
          </mc:Choice>
          <mc:Fallback xmlns=""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E8AF7F9E-733B-438A-87E7-EF3CE4884EE3}"/>
                    </a:ext>
                  </a:extLst>
                </p:cNvPr>
                <p:cNvPicPr/>
                <p:nvPr/>
              </p:nvPicPr>
              <p:blipFill>
                <a:blip r:embed="rId204"/>
                <a:stretch>
                  <a:fillRect/>
                </a:stretch>
              </p:blipFill>
              <p:spPr>
                <a:xfrm>
                  <a:off x="5495410" y="5135271"/>
                  <a:ext cx="159120" cy="19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5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AE21EB3B-1143-4521-8CCE-042FD1E19189}"/>
                    </a:ext>
                  </a:extLst>
                </p14:cNvPr>
                <p14:cNvContentPartPr/>
                <p14:nvPr/>
              </p14:nvContentPartPr>
              <p14:xfrm>
                <a:off x="5842090" y="5259471"/>
                <a:ext cx="317880" cy="32400"/>
              </p14:xfrm>
            </p:contentPart>
          </mc:Choice>
          <mc:Fallback xmlns=""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AE21EB3B-1143-4521-8CCE-042FD1E19189}"/>
                    </a:ext>
                  </a:extLst>
                </p:cNvPr>
                <p:cNvPicPr/>
                <p:nvPr/>
              </p:nvPicPr>
              <p:blipFill>
                <a:blip r:embed="rId206"/>
                <a:stretch>
                  <a:fillRect/>
                </a:stretch>
              </p:blipFill>
              <p:spPr>
                <a:xfrm>
                  <a:off x="5824090" y="5241471"/>
                  <a:ext cx="35352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7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FE3A0699-9C5F-4C76-9188-E483C495CF8F}"/>
                    </a:ext>
                  </a:extLst>
                </p14:cNvPr>
                <p14:cNvContentPartPr/>
                <p14:nvPr/>
              </p14:nvContentPartPr>
              <p14:xfrm>
                <a:off x="5778370" y="5279631"/>
                <a:ext cx="272880" cy="309240"/>
              </p14:xfrm>
            </p:contentPart>
          </mc:Choice>
          <mc:Fallback xmlns=""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FE3A0699-9C5F-4C76-9188-E483C495CF8F}"/>
                    </a:ext>
                  </a:extLst>
                </p:cNvPr>
                <p:cNvPicPr/>
                <p:nvPr/>
              </p:nvPicPr>
              <p:blipFill>
                <a:blip r:embed="rId208"/>
                <a:stretch>
                  <a:fillRect/>
                </a:stretch>
              </p:blipFill>
              <p:spPr>
                <a:xfrm>
                  <a:off x="5760370" y="5261631"/>
                  <a:ext cx="308520" cy="34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9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DA7DF5FD-8CD9-4313-A6DE-54C7806616D8}"/>
                    </a:ext>
                  </a:extLst>
                </p14:cNvPr>
                <p14:cNvContentPartPr/>
                <p14:nvPr/>
              </p14:nvContentPartPr>
              <p14:xfrm>
                <a:off x="6276610" y="5393031"/>
                <a:ext cx="192600" cy="150480"/>
              </p14:xfrm>
            </p:contentPart>
          </mc:Choice>
          <mc:Fallback xmlns=""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DA7DF5FD-8CD9-4313-A6DE-54C7806616D8}"/>
                    </a:ext>
                  </a:extLst>
                </p:cNvPr>
                <p:cNvPicPr/>
                <p:nvPr/>
              </p:nvPicPr>
              <p:blipFill>
                <a:blip r:embed="rId210"/>
                <a:stretch>
                  <a:fillRect/>
                </a:stretch>
              </p:blipFill>
              <p:spPr>
                <a:xfrm>
                  <a:off x="6258610" y="5375391"/>
                  <a:ext cx="22824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1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1F59442D-0B6D-4D45-9BDF-AD2E4836A40C}"/>
                    </a:ext>
                  </a:extLst>
                </p14:cNvPr>
                <p14:cNvContentPartPr/>
                <p14:nvPr/>
              </p14:nvContentPartPr>
              <p14:xfrm>
                <a:off x="6684490" y="5398071"/>
                <a:ext cx="1006560" cy="326520"/>
              </p14:xfrm>
            </p:contentPart>
          </mc:Choice>
          <mc:Fallback xmlns=""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1F59442D-0B6D-4D45-9BDF-AD2E4836A40C}"/>
                    </a:ext>
                  </a:extLst>
                </p:cNvPr>
                <p:cNvPicPr/>
                <p:nvPr/>
              </p:nvPicPr>
              <p:blipFill>
                <a:blip r:embed="rId212"/>
                <a:stretch>
                  <a:fillRect/>
                </a:stretch>
              </p:blipFill>
              <p:spPr>
                <a:xfrm>
                  <a:off x="6666490" y="5380071"/>
                  <a:ext cx="1042200" cy="36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3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E8DD5018-00A1-43DD-9514-17F30E3A55DE}"/>
                    </a:ext>
                  </a:extLst>
                </p14:cNvPr>
                <p14:cNvContentPartPr/>
                <p14:nvPr/>
              </p14:nvContentPartPr>
              <p14:xfrm>
                <a:off x="7891570" y="5453511"/>
                <a:ext cx="93240" cy="102240"/>
              </p14:xfrm>
            </p:contentPart>
          </mc:Choice>
          <mc:Fallback xmlns=""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E8DD5018-00A1-43DD-9514-17F30E3A55DE}"/>
                    </a:ext>
                  </a:extLst>
                </p:cNvPr>
                <p:cNvPicPr/>
                <p:nvPr/>
              </p:nvPicPr>
              <p:blipFill>
                <a:blip r:embed="rId214"/>
                <a:stretch>
                  <a:fillRect/>
                </a:stretch>
              </p:blipFill>
              <p:spPr>
                <a:xfrm>
                  <a:off x="7873930" y="5435871"/>
                  <a:ext cx="128880" cy="13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5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BCA5A431-C326-47EB-B064-3630D399D3D5}"/>
                    </a:ext>
                  </a:extLst>
                </p14:cNvPr>
                <p14:cNvContentPartPr/>
                <p14:nvPr/>
              </p14:nvContentPartPr>
              <p14:xfrm>
                <a:off x="8075530" y="5312751"/>
                <a:ext cx="142200" cy="376920"/>
              </p14:xfrm>
            </p:contentPart>
          </mc:Choice>
          <mc:Fallback xmlns=""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BCA5A431-C326-47EB-B064-3630D399D3D5}"/>
                    </a:ext>
                  </a:extLst>
                </p:cNvPr>
                <p:cNvPicPr/>
                <p:nvPr/>
              </p:nvPicPr>
              <p:blipFill>
                <a:blip r:embed="rId216"/>
                <a:stretch>
                  <a:fillRect/>
                </a:stretch>
              </p:blipFill>
              <p:spPr>
                <a:xfrm>
                  <a:off x="8057530" y="5295111"/>
                  <a:ext cx="177840" cy="41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7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13C745CB-4CDC-4DF0-86E7-B39BF06E1955}"/>
                    </a:ext>
                  </a:extLst>
                </p14:cNvPr>
                <p14:cNvContentPartPr/>
                <p14:nvPr/>
              </p14:nvContentPartPr>
              <p14:xfrm>
                <a:off x="6750730" y="5725311"/>
                <a:ext cx="123840" cy="188280"/>
              </p14:xfrm>
            </p:contentPart>
          </mc:Choice>
          <mc:Fallback xmlns=""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13C745CB-4CDC-4DF0-86E7-B39BF06E1955}"/>
                    </a:ext>
                  </a:extLst>
                </p:cNvPr>
                <p:cNvPicPr/>
                <p:nvPr/>
              </p:nvPicPr>
              <p:blipFill>
                <a:blip r:embed="rId218"/>
                <a:stretch>
                  <a:fillRect/>
                </a:stretch>
              </p:blipFill>
              <p:spPr>
                <a:xfrm>
                  <a:off x="6732730" y="5707671"/>
                  <a:ext cx="159480" cy="22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9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A73DBD6E-DFF8-4C28-A4CA-5046D04E7036}"/>
                    </a:ext>
                  </a:extLst>
                </p14:cNvPr>
                <p14:cNvContentPartPr/>
                <p14:nvPr/>
              </p14:nvContentPartPr>
              <p14:xfrm>
                <a:off x="7142410" y="5846631"/>
                <a:ext cx="34200" cy="204120"/>
              </p14:xfrm>
            </p:contentPart>
          </mc:Choice>
          <mc:Fallback xmlns=""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A73DBD6E-DFF8-4C28-A4CA-5046D04E7036}"/>
                    </a:ext>
                  </a:extLst>
                </p:cNvPr>
                <p:cNvPicPr/>
                <p:nvPr/>
              </p:nvPicPr>
              <p:blipFill>
                <a:blip r:embed="rId220"/>
                <a:stretch>
                  <a:fillRect/>
                </a:stretch>
              </p:blipFill>
              <p:spPr>
                <a:xfrm>
                  <a:off x="7124410" y="5828991"/>
                  <a:ext cx="69840" cy="23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1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C3749032-010F-417B-AE1D-1931C58F47A4}"/>
                    </a:ext>
                  </a:extLst>
                </p14:cNvPr>
                <p14:cNvContentPartPr/>
                <p14:nvPr/>
              </p14:nvContentPartPr>
              <p14:xfrm>
                <a:off x="7161130" y="5811711"/>
                <a:ext cx="87840" cy="72720"/>
              </p14:xfrm>
            </p:contentPart>
          </mc:Choice>
          <mc:Fallback xmlns=""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C3749032-010F-417B-AE1D-1931C58F47A4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7143130" y="5794071"/>
                  <a:ext cx="123480" cy="10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3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C45DA753-1B9B-4B61-8C03-51ED0DCC1E84}"/>
                    </a:ext>
                  </a:extLst>
                </p14:cNvPr>
                <p14:cNvContentPartPr/>
                <p14:nvPr/>
              </p14:nvContentPartPr>
              <p14:xfrm>
                <a:off x="7330690" y="5712711"/>
                <a:ext cx="370440" cy="172080"/>
              </p14:xfrm>
            </p:contentPart>
          </mc:Choice>
          <mc:Fallback xmlns=""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C45DA753-1B9B-4B61-8C03-51ED0DCC1E84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7312690" y="5695071"/>
                  <a:ext cx="406080" cy="20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5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EFCFFEBC-30A4-4869-B59F-4C178A460720}"/>
                    </a:ext>
                  </a:extLst>
                </p14:cNvPr>
                <p14:cNvContentPartPr/>
                <p14:nvPr/>
              </p14:nvContentPartPr>
              <p14:xfrm>
                <a:off x="7768450" y="5721351"/>
                <a:ext cx="248400" cy="142200"/>
              </p14:xfrm>
            </p:contentPart>
          </mc:Choice>
          <mc:Fallback xmlns=""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EFCFFEBC-30A4-4869-B59F-4C178A460720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7750450" y="5703711"/>
                  <a:ext cx="28404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7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793C62E2-DE50-45AE-95C0-70D1D3D9D363}"/>
                    </a:ext>
                  </a:extLst>
                </p14:cNvPr>
                <p14:cNvContentPartPr/>
                <p14:nvPr/>
              </p14:nvContentPartPr>
              <p14:xfrm>
                <a:off x="8121970" y="5762751"/>
                <a:ext cx="105840" cy="115920"/>
              </p14:xfrm>
            </p:contentPart>
          </mc:Choice>
          <mc:Fallback xmlns=""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793C62E2-DE50-45AE-95C0-70D1D3D9D363}"/>
                    </a:ext>
                  </a:extLst>
                </p:cNvPr>
                <p:cNvPicPr/>
                <p:nvPr/>
              </p:nvPicPr>
              <p:blipFill>
                <a:blip r:embed="rId228"/>
                <a:stretch>
                  <a:fillRect/>
                </a:stretch>
              </p:blipFill>
              <p:spPr>
                <a:xfrm>
                  <a:off x="8104330" y="5744751"/>
                  <a:ext cx="14148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9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4AFDA78C-6DAC-4B10-A9DD-5405CAF5A083}"/>
                    </a:ext>
                  </a:extLst>
                </p14:cNvPr>
                <p14:cNvContentPartPr/>
                <p14:nvPr/>
              </p14:nvContentPartPr>
              <p14:xfrm>
                <a:off x="2644930" y="6060717"/>
                <a:ext cx="272160" cy="239040"/>
              </p14:xfrm>
            </p:contentPart>
          </mc:Choice>
          <mc:Fallback xmlns=""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4AFDA78C-6DAC-4B10-A9DD-5405CAF5A083}"/>
                    </a:ext>
                  </a:extLst>
                </p:cNvPr>
                <p:cNvPicPr/>
                <p:nvPr/>
              </p:nvPicPr>
              <p:blipFill>
                <a:blip r:embed="rId230"/>
                <a:stretch>
                  <a:fillRect/>
                </a:stretch>
              </p:blipFill>
              <p:spPr>
                <a:xfrm>
                  <a:off x="2626930" y="6043077"/>
                  <a:ext cx="307800" cy="27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1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EA1ADFE9-5C7E-4570-9A84-6D442DCA7E15}"/>
                    </a:ext>
                  </a:extLst>
                </p14:cNvPr>
                <p14:cNvContentPartPr/>
                <p14:nvPr/>
              </p14:nvContentPartPr>
              <p14:xfrm>
                <a:off x="2606410" y="6037677"/>
                <a:ext cx="252360" cy="90360"/>
              </p14:xfrm>
            </p:contentPart>
          </mc:Choice>
          <mc:Fallback xmlns=""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EA1ADFE9-5C7E-4570-9A84-6D442DCA7E15}"/>
                    </a:ext>
                  </a:extLst>
                </p:cNvPr>
                <p:cNvPicPr/>
                <p:nvPr/>
              </p:nvPicPr>
              <p:blipFill>
                <a:blip r:embed="rId232"/>
                <a:stretch>
                  <a:fillRect/>
                </a:stretch>
              </p:blipFill>
              <p:spPr>
                <a:xfrm>
                  <a:off x="2588770" y="6019677"/>
                  <a:ext cx="288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3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B80EE013-E380-4778-8E0F-7167EA6A0815}"/>
                    </a:ext>
                  </a:extLst>
                </p14:cNvPr>
                <p14:cNvContentPartPr/>
                <p14:nvPr/>
              </p14:nvContentPartPr>
              <p14:xfrm>
                <a:off x="2676250" y="6128037"/>
                <a:ext cx="114120" cy="30240"/>
              </p14:xfrm>
            </p:contentPart>
          </mc:Choice>
          <mc:Fallback xmlns=""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B80EE013-E380-4778-8E0F-7167EA6A0815}"/>
                    </a:ext>
                  </a:extLst>
                </p:cNvPr>
                <p:cNvPicPr/>
                <p:nvPr/>
              </p:nvPicPr>
              <p:blipFill>
                <a:blip r:embed="rId234"/>
                <a:stretch>
                  <a:fillRect/>
                </a:stretch>
              </p:blipFill>
              <p:spPr>
                <a:xfrm>
                  <a:off x="2658250" y="6110037"/>
                  <a:ext cx="14976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5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9A433814-BDB2-4EE8-98F7-24244FD82373}"/>
                    </a:ext>
                  </a:extLst>
                </p14:cNvPr>
                <p14:cNvContentPartPr/>
                <p14:nvPr/>
              </p14:nvContentPartPr>
              <p14:xfrm>
                <a:off x="3084490" y="6075477"/>
                <a:ext cx="95040" cy="39960"/>
              </p14:xfrm>
            </p:contentPart>
          </mc:Choice>
          <mc:Fallback xmlns=""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9A433814-BDB2-4EE8-98F7-24244FD82373}"/>
                    </a:ext>
                  </a:extLst>
                </p:cNvPr>
                <p:cNvPicPr/>
                <p:nvPr/>
              </p:nvPicPr>
              <p:blipFill>
                <a:blip r:embed="rId236"/>
                <a:stretch>
                  <a:fillRect/>
                </a:stretch>
              </p:blipFill>
              <p:spPr>
                <a:xfrm>
                  <a:off x="3066490" y="6057477"/>
                  <a:ext cx="130680" cy="7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7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1BD5995A-BF52-4539-9330-134C9A595908}"/>
                    </a:ext>
                  </a:extLst>
                </p14:cNvPr>
                <p14:cNvContentPartPr/>
                <p14:nvPr/>
              </p14:nvContentPartPr>
              <p14:xfrm>
                <a:off x="3101050" y="6162597"/>
                <a:ext cx="79560" cy="7200"/>
              </p14:xfrm>
            </p:contentPart>
          </mc:Choice>
          <mc:Fallback xmlns=""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1BD5995A-BF52-4539-9330-134C9A595908}"/>
                    </a:ext>
                  </a:extLst>
                </p:cNvPr>
                <p:cNvPicPr/>
                <p:nvPr/>
              </p:nvPicPr>
              <p:blipFill>
                <a:blip r:embed="rId238"/>
                <a:stretch>
                  <a:fillRect/>
                </a:stretch>
              </p:blipFill>
              <p:spPr>
                <a:xfrm>
                  <a:off x="3083050" y="6144957"/>
                  <a:ext cx="115200" cy="4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9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B7CAC4D8-9D19-4BB8-A676-D4BE5B4DF02D}"/>
                    </a:ext>
                  </a:extLst>
                </p14:cNvPr>
                <p14:cNvContentPartPr/>
                <p14:nvPr/>
              </p14:nvContentPartPr>
              <p14:xfrm>
                <a:off x="3415690" y="5942277"/>
                <a:ext cx="288000" cy="290520"/>
              </p14:xfrm>
            </p:contentPart>
          </mc:Choice>
          <mc:Fallback xmlns=""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B7CAC4D8-9D19-4BB8-A676-D4BE5B4DF02D}"/>
                    </a:ext>
                  </a:extLst>
                </p:cNvPr>
                <p:cNvPicPr/>
                <p:nvPr/>
              </p:nvPicPr>
              <p:blipFill>
                <a:blip r:embed="rId240"/>
                <a:stretch>
                  <a:fillRect/>
                </a:stretch>
              </p:blipFill>
              <p:spPr>
                <a:xfrm>
                  <a:off x="3397690" y="5924637"/>
                  <a:ext cx="323640" cy="32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1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C9DC582B-06F7-4674-AA51-587B24277975}"/>
                    </a:ext>
                  </a:extLst>
                </p14:cNvPr>
                <p14:cNvContentPartPr/>
                <p14:nvPr/>
              </p14:nvContentPartPr>
              <p14:xfrm>
                <a:off x="3490210" y="6179517"/>
                <a:ext cx="31320" cy="106560"/>
              </p14:xfrm>
            </p:contentPart>
          </mc:Choice>
          <mc:Fallback xmlns=""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C9DC582B-06F7-4674-AA51-587B24277975}"/>
                    </a:ext>
                  </a:extLst>
                </p:cNvPr>
                <p:cNvPicPr/>
                <p:nvPr/>
              </p:nvPicPr>
              <p:blipFill>
                <a:blip r:embed="rId242"/>
                <a:stretch>
                  <a:fillRect/>
                </a:stretch>
              </p:blipFill>
              <p:spPr>
                <a:xfrm>
                  <a:off x="3472570" y="6161877"/>
                  <a:ext cx="66960" cy="14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3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B6484A0A-A814-4CC8-9596-2A503650D175}"/>
                    </a:ext>
                  </a:extLst>
                </p14:cNvPr>
                <p14:cNvContentPartPr/>
                <p14:nvPr/>
              </p14:nvContentPartPr>
              <p14:xfrm>
                <a:off x="3810970" y="6068277"/>
                <a:ext cx="10800" cy="17640"/>
              </p14:xfrm>
            </p:contentPart>
          </mc:Choice>
          <mc:Fallback xmlns=""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B6484A0A-A814-4CC8-9596-2A503650D175}"/>
                    </a:ext>
                  </a:extLst>
                </p:cNvPr>
                <p:cNvPicPr/>
                <p:nvPr/>
              </p:nvPicPr>
              <p:blipFill>
                <a:blip r:embed="rId244"/>
                <a:stretch>
                  <a:fillRect/>
                </a:stretch>
              </p:blipFill>
              <p:spPr>
                <a:xfrm>
                  <a:off x="3793330" y="6050277"/>
                  <a:ext cx="46440" cy="5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5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64ADB77E-C8EE-4866-A6AB-B3DDBF3EA322}"/>
                    </a:ext>
                  </a:extLst>
                </p14:cNvPr>
                <p14:cNvContentPartPr/>
                <p14:nvPr/>
              </p14:nvContentPartPr>
              <p14:xfrm>
                <a:off x="3909970" y="6032637"/>
                <a:ext cx="23760" cy="2880"/>
              </p14:xfrm>
            </p:contentPart>
          </mc:Choice>
          <mc:Fallback xmlns=""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64ADB77E-C8EE-4866-A6AB-B3DDBF3EA322}"/>
                    </a:ext>
                  </a:extLst>
                </p:cNvPr>
                <p:cNvPicPr/>
                <p:nvPr/>
              </p:nvPicPr>
              <p:blipFill>
                <a:blip r:embed="rId246"/>
                <a:stretch>
                  <a:fillRect/>
                </a:stretch>
              </p:blipFill>
              <p:spPr>
                <a:xfrm>
                  <a:off x="3891970" y="6014637"/>
                  <a:ext cx="5940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7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541D645D-2FB6-4BCE-AF87-1FD11744EE79}"/>
                    </a:ext>
                  </a:extLst>
                </p14:cNvPr>
                <p14:cNvContentPartPr/>
                <p14:nvPr/>
              </p14:nvContentPartPr>
              <p14:xfrm>
                <a:off x="3805930" y="6039837"/>
                <a:ext cx="146880" cy="228960"/>
              </p14:xfrm>
            </p:contentPart>
          </mc:Choice>
          <mc:Fallback xmlns=""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541D645D-2FB6-4BCE-AF87-1FD11744EE79}"/>
                    </a:ext>
                  </a:extLst>
                </p:cNvPr>
                <p:cNvPicPr/>
                <p:nvPr/>
              </p:nvPicPr>
              <p:blipFill>
                <a:blip r:embed="rId248"/>
                <a:stretch>
                  <a:fillRect/>
                </a:stretch>
              </p:blipFill>
              <p:spPr>
                <a:xfrm>
                  <a:off x="3788290" y="6022197"/>
                  <a:ext cx="18252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9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7896142F-C9D1-4DED-8951-4FC242F7CF8D}"/>
                    </a:ext>
                  </a:extLst>
                </p14:cNvPr>
                <p14:cNvContentPartPr/>
                <p14:nvPr/>
              </p14:nvContentPartPr>
              <p14:xfrm>
                <a:off x="3965410" y="6023637"/>
                <a:ext cx="127080" cy="246960"/>
              </p14:xfrm>
            </p:contentPart>
          </mc:Choice>
          <mc:Fallback xmlns=""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7896142F-C9D1-4DED-8951-4FC242F7CF8D}"/>
                    </a:ext>
                  </a:extLst>
                </p:cNvPr>
                <p:cNvPicPr/>
                <p:nvPr/>
              </p:nvPicPr>
              <p:blipFill>
                <a:blip r:embed="rId250"/>
                <a:stretch>
                  <a:fillRect/>
                </a:stretch>
              </p:blipFill>
              <p:spPr>
                <a:xfrm>
                  <a:off x="3947410" y="6005637"/>
                  <a:ext cx="162720" cy="28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1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30B489F0-0E12-4CCF-BF23-CCBF899E983B}"/>
                    </a:ext>
                  </a:extLst>
                </p14:cNvPr>
                <p14:cNvContentPartPr/>
                <p14:nvPr/>
              </p14:nvContentPartPr>
              <p14:xfrm>
                <a:off x="3516130" y="6503877"/>
                <a:ext cx="150120" cy="271800"/>
              </p14:xfrm>
            </p:contentPart>
          </mc:Choice>
          <mc:Fallback xmlns=""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30B489F0-0E12-4CCF-BF23-CCBF899E983B}"/>
                    </a:ext>
                  </a:extLst>
                </p:cNvPr>
                <p:cNvPicPr/>
                <p:nvPr/>
              </p:nvPicPr>
              <p:blipFill>
                <a:blip r:embed="rId252"/>
                <a:stretch>
                  <a:fillRect/>
                </a:stretch>
              </p:blipFill>
              <p:spPr>
                <a:xfrm>
                  <a:off x="3498130" y="6485877"/>
                  <a:ext cx="185760" cy="30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3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8498B436-4663-4722-B9DC-D2E6BBFB5467}"/>
                    </a:ext>
                  </a:extLst>
                </p14:cNvPr>
                <p14:cNvContentPartPr/>
                <p14:nvPr/>
              </p14:nvContentPartPr>
              <p14:xfrm>
                <a:off x="3631690" y="6492357"/>
                <a:ext cx="163440" cy="330840"/>
              </p14:xfrm>
            </p:contentPart>
          </mc:Choice>
          <mc:Fallback xmlns=""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8498B436-4663-4722-B9DC-D2E6BBFB5467}"/>
                    </a:ext>
                  </a:extLst>
                </p:cNvPr>
                <p:cNvPicPr/>
                <p:nvPr/>
              </p:nvPicPr>
              <p:blipFill>
                <a:blip r:embed="rId254"/>
                <a:stretch>
                  <a:fillRect/>
                </a:stretch>
              </p:blipFill>
              <p:spPr>
                <a:xfrm>
                  <a:off x="3613690" y="6474357"/>
                  <a:ext cx="199080" cy="36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5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90AB84F5-782D-43CA-8BDA-D46F9AFA06C3}"/>
                    </a:ext>
                  </a:extLst>
                </p14:cNvPr>
                <p14:cNvContentPartPr/>
                <p14:nvPr/>
              </p14:nvContentPartPr>
              <p14:xfrm>
                <a:off x="3994930" y="6497037"/>
                <a:ext cx="146520" cy="52560"/>
              </p14:xfrm>
            </p:contentPart>
          </mc:Choice>
          <mc:Fallback xmlns=""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90AB84F5-782D-43CA-8BDA-D46F9AFA06C3}"/>
                    </a:ext>
                  </a:extLst>
                </p:cNvPr>
                <p:cNvPicPr/>
                <p:nvPr/>
              </p:nvPicPr>
              <p:blipFill>
                <a:blip r:embed="rId256"/>
                <a:stretch>
                  <a:fillRect/>
                </a:stretch>
              </p:blipFill>
              <p:spPr>
                <a:xfrm>
                  <a:off x="3977290" y="6479397"/>
                  <a:ext cx="18216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7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D45474D9-DD22-4D11-B88C-5FD9DCCC0668}"/>
                    </a:ext>
                  </a:extLst>
                </p14:cNvPr>
                <p14:cNvContentPartPr/>
                <p14:nvPr/>
              </p14:nvContentPartPr>
              <p14:xfrm>
                <a:off x="3997090" y="6604677"/>
                <a:ext cx="146160" cy="13680"/>
              </p14:xfrm>
            </p:contentPart>
          </mc:Choice>
          <mc:Fallback xmlns=""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D45474D9-DD22-4D11-B88C-5FD9DCCC0668}"/>
                    </a:ext>
                  </a:extLst>
                </p:cNvPr>
                <p:cNvPicPr/>
                <p:nvPr/>
              </p:nvPicPr>
              <p:blipFill>
                <a:blip r:embed="rId258"/>
                <a:stretch>
                  <a:fillRect/>
                </a:stretch>
              </p:blipFill>
              <p:spPr>
                <a:xfrm>
                  <a:off x="3979090" y="6586677"/>
                  <a:ext cx="18180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9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FD07CF08-552C-4121-937A-23176543B0B0}"/>
                    </a:ext>
                  </a:extLst>
                </p14:cNvPr>
                <p14:cNvContentPartPr/>
                <p14:nvPr/>
              </p14:nvContentPartPr>
              <p14:xfrm>
                <a:off x="4469410" y="6243597"/>
                <a:ext cx="189720" cy="210240"/>
              </p14:xfrm>
            </p:contentPart>
          </mc:Choice>
          <mc:Fallback xmlns=""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FD07CF08-552C-4121-937A-23176543B0B0}"/>
                    </a:ext>
                  </a:extLst>
                </p:cNvPr>
                <p:cNvPicPr/>
                <p:nvPr/>
              </p:nvPicPr>
              <p:blipFill>
                <a:blip r:embed="rId260"/>
                <a:stretch>
                  <a:fillRect/>
                </a:stretch>
              </p:blipFill>
              <p:spPr>
                <a:xfrm>
                  <a:off x="4451770" y="6225597"/>
                  <a:ext cx="225360" cy="24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1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33FABDEE-23E6-4355-8D5A-C756CF66F0CF}"/>
                    </a:ext>
                  </a:extLst>
                </p14:cNvPr>
                <p14:cNvContentPartPr/>
                <p14:nvPr/>
              </p14:nvContentPartPr>
              <p14:xfrm>
                <a:off x="4458610" y="6231717"/>
                <a:ext cx="195120" cy="51480"/>
              </p14:xfrm>
            </p:contentPart>
          </mc:Choice>
          <mc:Fallback xmlns=""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33FABDEE-23E6-4355-8D5A-C756CF66F0CF}"/>
                    </a:ext>
                  </a:extLst>
                </p:cNvPr>
                <p:cNvPicPr/>
                <p:nvPr/>
              </p:nvPicPr>
              <p:blipFill>
                <a:blip r:embed="rId262"/>
                <a:stretch>
                  <a:fillRect/>
                </a:stretch>
              </p:blipFill>
              <p:spPr>
                <a:xfrm>
                  <a:off x="4440970" y="6214077"/>
                  <a:ext cx="230760" cy="8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3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BA9729DE-448E-4F3D-ABDB-881FF169A0FB}"/>
                    </a:ext>
                  </a:extLst>
                </p14:cNvPr>
                <p14:cNvContentPartPr/>
                <p14:nvPr/>
              </p14:nvContentPartPr>
              <p14:xfrm>
                <a:off x="4500730" y="6324957"/>
                <a:ext cx="192600" cy="21600"/>
              </p14:xfrm>
            </p:contentPart>
          </mc:Choice>
          <mc:Fallback xmlns=""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BA9729DE-448E-4F3D-ABDB-881FF169A0FB}"/>
                    </a:ext>
                  </a:extLst>
                </p:cNvPr>
                <p:cNvPicPr/>
                <p:nvPr/>
              </p:nvPicPr>
              <p:blipFill>
                <a:blip r:embed="rId264"/>
                <a:stretch>
                  <a:fillRect/>
                </a:stretch>
              </p:blipFill>
              <p:spPr>
                <a:xfrm>
                  <a:off x="4482730" y="6306957"/>
                  <a:ext cx="228240" cy="5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5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92BE22A5-B6FA-48F9-AE2C-9E2415E100C3}"/>
                    </a:ext>
                  </a:extLst>
                </p14:cNvPr>
                <p14:cNvContentPartPr/>
                <p14:nvPr/>
              </p14:nvContentPartPr>
              <p14:xfrm>
                <a:off x="4434850" y="6452037"/>
                <a:ext cx="451800" cy="31680"/>
              </p14:xfrm>
            </p:contentPart>
          </mc:Choice>
          <mc:Fallback xmlns=""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92BE22A5-B6FA-48F9-AE2C-9E2415E100C3}"/>
                    </a:ext>
                  </a:extLst>
                </p:cNvPr>
                <p:cNvPicPr/>
                <p:nvPr/>
              </p:nvPicPr>
              <p:blipFill>
                <a:blip r:embed="rId266"/>
                <a:stretch>
                  <a:fillRect/>
                </a:stretch>
              </p:blipFill>
              <p:spPr>
                <a:xfrm>
                  <a:off x="4417210" y="6434397"/>
                  <a:ext cx="487440" cy="6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7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40BCA029-F543-4E05-82D7-6D37909C1140}"/>
                    </a:ext>
                  </a:extLst>
                </p14:cNvPr>
                <p14:cNvContentPartPr/>
                <p14:nvPr/>
              </p14:nvContentPartPr>
              <p14:xfrm>
                <a:off x="4547890" y="6581997"/>
                <a:ext cx="189720" cy="223560"/>
              </p14:xfrm>
            </p:contentPart>
          </mc:Choice>
          <mc:Fallback xmlns=""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40BCA029-F543-4E05-82D7-6D37909C1140}"/>
                    </a:ext>
                  </a:extLst>
                </p:cNvPr>
                <p:cNvPicPr/>
                <p:nvPr/>
              </p:nvPicPr>
              <p:blipFill>
                <a:blip r:embed="rId268"/>
                <a:stretch>
                  <a:fillRect/>
                </a:stretch>
              </p:blipFill>
              <p:spPr>
                <a:xfrm>
                  <a:off x="4530250" y="6563997"/>
                  <a:ext cx="225360" cy="25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9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289F3471-F5BF-43DC-8C9E-B6B16028F35F}"/>
                    </a:ext>
                  </a:extLst>
                </p14:cNvPr>
                <p14:cNvContentPartPr/>
                <p14:nvPr/>
              </p14:nvContentPartPr>
              <p14:xfrm>
                <a:off x="5022010" y="6383277"/>
                <a:ext cx="87840" cy="11520"/>
              </p14:xfrm>
            </p:contentPart>
          </mc:Choice>
          <mc:Fallback xmlns=""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289F3471-F5BF-43DC-8C9E-B6B16028F35F}"/>
                    </a:ext>
                  </a:extLst>
                </p:cNvPr>
                <p:cNvPicPr/>
                <p:nvPr/>
              </p:nvPicPr>
              <p:blipFill>
                <a:blip r:embed="rId270"/>
                <a:stretch>
                  <a:fillRect/>
                </a:stretch>
              </p:blipFill>
              <p:spPr>
                <a:xfrm>
                  <a:off x="5004010" y="6365277"/>
                  <a:ext cx="12348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1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9F5000D4-EE92-4D55-B819-E5C277C768C7}"/>
                    </a:ext>
                  </a:extLst>
                </p14:cNvPr>
                <p14:cNvContentPartPr/>
                <p14:nvPr/>
              </p14:nvContentPartPr>
              <p14:xfrm>
                <a:off x="5004370" y="6478317"/>
                <a:ext cx="85680" cy="42480"/>
              </p14:xfrm>
            </p:contentPart>
          </mc:Choice>
          <mc:Fallback xmlns=""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9F5000D4-EE92-4D55-B819-E5C277C768C7}"/>
                    </a:ext>
                  </a:extLst>
                </p:cNvPr>
                <p:cNvPicPr/>
                <p:nvPr/>
              </p:nvPicPr>
              <p:blipFill>
                <a:blip r:embed="rId272"/>
                <a:stretch>
                  <a:fillRect/>
                </a:stretch>
              </p:blipFill>
              <p:spPr>
                <a:xfrm>
                  <a:off x="4986370" y="6460677"/>
                  <a:ext cx="121320" cy="7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3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8F7CBE3C-F45D-4903-8BF7-037E6E39F3E0}"/>
                    </a:ext>
                  </a:extLst>
                </p14:cNvPr>
                <p14:cNvContentPartPr/>
                <p14:nvPr/>
              </p14:nvContentPartPr>
              <p14:xfrm>
                <a:off x="5245570" y="6176637"/>
                <a:ext cx="106560" cy="218880"/>
              </p14:xfrm>
            </p:contentPart>
          </mc:Choice>
          <mc:Fallback xmlns=""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8F7CBE3C-F45D-4903-8BF7-037E6E39F3E0}"/>
                    </a:ext>
                  </a:extLst>
                </p:cNvPr>
                <p:cNvPicPr/>
                <p:nvPr/>
              </p:nvPicPr>
              <p:blipFill>
                <a:blip r:embed="rId274"/>
                <a:stretch>
                  <a:fillRect/>
                </a:stretch>
              </p:blipFill>
              <p:spPr>
                <a:xfrm>
                  <a:off x="5227570" y="6158997"/>
                  <a:ext cx="142200" cy="25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5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2835309D-DA42-4232-801C-CAF035578A4F}"/>
                    </a:ext>
                  </a:extLst>
                </p14:cNvPr>
                <p14:cNvContentPartPr/>
                <p14:nvPr/>
              </p14:nvContentPartPr>
              <p14:xfrm>
                <a:off x="5411170" y="6376077"/>
                <a:ext cx="4680" cy="20520"/>
              </p14:xfrm>
            </p:contentPart>
          </mc:Choice>
          <mc:Fallback xmlns=""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2835309D-DA42-4232-801C-CAF035578A4F}"/>
                    </a:ext>
                  </a:extLst>
                </p:cNvPr>
                <p:cNvPicPr/>
                <p:nvPr/>
              </p:nvPicPr>
              <p:blipFill>
                <a:blip r:embed="rId276"/>
                <a:stretch>
                  <a:fillRect/>
                </a:stretch>
              </p:blipFill>
              <p:spPr>
                <a:xfrm>
                  <a:off x="5393530" y="6358077"/>
                  <a:ext cx="40320" cy="5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7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2A5329C1-D48E-4C45-BC86-DC765D5F424F}"/>
                    </a:ext>
                  </a:extLst>
                </p14:cNvPr>
                <p14:cNvContentPartPr/>
                <p14:nvPr/>
              </p14:nvContentPartPr>
              <p14:xfrm>
                <a:off x="5451490" y="6174477"/>
                <a:ext cx="66960" cy="221760"/>
              </p14:xfrm>
            </p:contentPart>
          </mc:Choice>
          <mc:Fallback xmlns=""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2A5329C1-D48E-4C45-BC86-DC765D5F424F}"/>
                    </a:ext>
                  </a:extLst>
                </p:cNvPr>
                <p:cNvPicPr/>
                <p:nvPr/>
              </p:nvPicPr>
              <p:blipFill>
                <a:blip r:embed="rId278"/>
                <a:stretch>
                  <a:fillRect/>
                </a:stretch>
              </p:blipFill>
              <p:spPr>
                <a:xfrm>
                  <a:off x="5433490" y="6156477"/>
                  <a:ext cx="102600" cy="25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9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142254D1-F0BB-4967-9814-9279DFB34F09}"/>
                    </a:ext>
                  </a:extLst>
                </p14:cNvPr>
                <p14:cNvContentPartPr/>
                <p14:nvPr/>
              </p14:nvContentPartPr>
              <p14:xfrm>
                <a:off x="5604490" y="6313077"/>
                <a:ext cx="11880" cy="20520"/>
              </p14:xfrm>
            </p:contentPart>
          </mc:Choice>
          <mc:Fallback xmlns=""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142254D1-F0BB-4967-9814-9279DFB34F09}"/>
                    </a:ext>
                  </a:extLst>
                </p:cNvPr>
                <p:cNvPicPr/>
                <p:nvPr/>
              </p:nvPicPr>
              <p:blipFill>
                <a:blip r:embed="rId280"/>
                <a:stretch>
                  <a:fillRect/>
                </a:stretch>
              </p:blipFill>
              <p:spPr>
                <a:xfrm>
                  <a:off x="5586850" y="6295077"/>
                  <a:ext cx="47520" cy="5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1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6943C70E-D19D-4C7F-8440-7286A262DA72}"/>
                    </a:ext>
                  </a:extLst>
                </p14:cNvPr>
                <p14:cNvContentPartPr/>
                <p14:nvPr/>
              </p14:nvContentPartPr>
              <p14:xfrm>
                <a:off x="5689090" y="6217317"/>
                <a:ext cx="172440" cy="176400"/>
              </p14:xfrm>
            </p:contentPart>
          </mc:Choice>
          <mc:Fallback xmlns=""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6943C70E-D19D-4C7F-8440-7286A262DA72}"/>
                    </a:ext>
                  </a:extLst>
                </p:cNvPr>
                <p:cNvPicPr/>
                <p:nvPr/>
              </p:nvPicPr>
              <p:blipFill>
                <a:blip r:embed="rId282"/>
                <a:stretch>
                  <a:fillRect/>
                </a:stretch>
              </p:blipFill>
              <p:spPr>
                <a:xfrm>
                  <a:off x="5671090" y="6199317"/>
                  <a:ext cx="208080" cy="21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3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CAEB31D7-DA1B-4E3D-9622-E1512E54C79D}"/>
                    </a:ext>
                  </a:extLst>
                </p14:cNvPr>
                <p14:cNvContentPartPr/>
                <p14:nvPr/>
              </p14:nvContentPartPr>
              <p14:xfrm>
                <a:off x="5801770" y="6113277"/>
                <a:ext cx="227520" cy="78840"/>
              </p14:xfrm>
            </p:contentPart>
          </mc:Choice>
          <mc:Fallback xmlns=""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CAEB31D7-DA1B-4E3D-9622-E1512E54C79D}"/>
                    </a:ext>
                  </a:extLst>
                </p:cNvPr>
                <p:cNvPicPr/>
                <p:nvPr/>
              </p:nvPicPr>
              <p:blipFill>
                <a:blip r:embed="rId284"/>
                <a:stretch>
                  <a:fillRect/>
                </a:stretch>
              </p:blipFill>
              <p:spPr>
                <a:xfrm>
                  <a:off x="5783770" y="6095277"/>
                  <a:ext cx="26316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5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F6D53F7B-6A32-40BE-A56D-3CC70C62E0A7}"/>
                    </a:ext>
                  </a:extLst>
                </p14:cNvPr>
                <p14:cNvContentPartPr/>
                <p14:nvPr/>
              </p14:nvContentPartPr>
              <p14:xfrm>
                <a:off x="6091930" y="6063957"/>
                <a:ext cx="100800" cy="178200"/>
              </p14:xfrm>
            </p:contentPart>
          </mc:Choice>
          <mc:Fallback xmlns=""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F6D53F7B-6A32-40BE-A56D-3CC70C62E0A7}"/>
                    </a:ext>
                  </a:extLst>
                </p:cNvPr>
                <p:cNvPicPr/>
                <p:nvPr/>
              </p:nvPicPr>
              <p:blipFill>
                <a:blip r:embed="rId286"/>
                <a:stretch>
                  <a:fillRect/>
                </a:stretch>
              </p:blipFill>
              <p:spPr>
                <a:xfrm>
                  <a:off x="6074290" y="6045957"/>
                  <a:ext cx="136440" cy="21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7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A900A54E-0EDF-4424-9571-D983C9304BA5}"/>
                    </a:ext>
                  </a:extLst>
                </p14:cNvPr>
                <p14:cNvContentPartPr/>
                <p14:nvPr/>
              </p14:nvContentPartPr>
              <p14:xfrm>
                <a:off x="6108490" y="6052437"/>
                <a:ext cx="58680" cy="179640"/>
              </p14:xfrm>
            </p:contentPart>
          </mc:Choice>
          <mc:Fallback xmlns=""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A900A54E-0EDF-4424-9571-D983C9304BA5}"/>
                    </a:ext>
                  </a:extLst>
                </p:cNvPr>
                <p:cNvPicPr/>
                <p:nvPr/>
              </p:nvPicPr>
              <p:blipFill>
                <a:blip r:embed="rId288"/>
                <a:stretch>
                  <a:fillRect/>
                </a:stretch>
              </p:blipFill>
              <p:spPr>
                <a:xfrm>
                  <a:off x="6090490" y="6034437"/>
                  <a:ext cx="9432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9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309E1AB1-1692-46E5-8D16-4699A95DD7F8}"/>
                    </a:ext>
                  </a:extLst>
                </p14:cNvPr>
                <p14:cNvContentPartPr/>
                <p14:nvPr/>
              </p14:nvContentPartPr>
              <p14:xfrm>
                <a:off x="6216130" y="6063597"/>
                <a:ext cx="133920" cy="28800"/>
              </p14:xfrm>
            </p:contentPart>
          </mc:Choice>
          <mc:Fallback xmlns=""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309E1AB1-1692-46E5-8D16-4699A95DD7F8}"/>
                    </a:ext>
                  </a:extLst>
                </p:cNvPr>
                <p:cNvPicPr/>
                <p:nvPr/>
              </p:nvPicPr>
              <p:blipFill>
                <a:blip r:embed="rId290"/>
                <a:stretch>
                  <a:fillRect/>
                </a:stretch>
              </p:blipFill>
              <p:spPr>
                <a:xfrm>
                  <a:off x="6198130" y="6045597"/>
                  <a:ext cx="169560" cy="6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1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E366F1A2-19AA-4B04-87EF-8C6A3E427736}"/>
                    </a:ext>
                  </a:extLst>
                </p14:cNvPr>
                <p14:cNvContentPartPr/>
                <p14:nvPr/>
              </p14:nvContentPartPr>
              <p14:xfrm>
                <a:off x="6312610" y="6040917"/>
                <a:ext cx="220320" cy="25560"/>
              </p14:xfrm>
            </p:contentPart>
          </mc:Choice>
          <mc:Fallback xmlns=""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E366F1A2-19AA-4B04-87EF-8C6A3E427736}"/>
                    </a:ext>
                  </a:extLst>
                </p:cNvPr>
                <p:cNvPicPr/>
                <p:nvPr/>
              </p:nvPicPr>
              <p:blipFill>
                <a:blip r:embed="rId292"/>
                <a:stretch>
                  <a:fillRect/>
                </a:stretch>
              </p:blipFill>
              <p:spPr>
                <a:xfrm>
                  <a:off x="6294610" y="6023277"/>
                  <a:ext cx="255960" cy="6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3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D1691702-3BFA-4523-BF9B-C54DF7397337}"/>
                    </a:ext>
                  </a:extLst>
                </p14:cNvPr>
                <p14:cNvContentPartPr/>
                <p14:nvPr/>
              </p14:nvContentPartPr>
              <p14:xfrm>
                <a:off x="6241690" y="6077997"/>
                <a:ext cx="207000" cy="207360"/>
              </p14:xfrm>
            </p:contentPart>
          </mc:Choice>
          <mc:Fallback xmlns=""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D1691702-3BFA-4523-BF9B-C54DF7397337}"/>
                    </a:ext>
                  </a:extLst>
                </p:cNvPr>
                <p:cNvPicPr/>
                <p:nvPr/>
              </p:nvPicPr>
              <p:blipFill>
                <a:blip r:embed="rId294"/>
                <a:stretch>
                  <a:fillRect/>
                </a:stretch>
              </p:blipFill>
              <p:spPr>
                <a:xfrm>
                  <a:off x="6223690" y="6059997"/>
                  <a:ext cx="242640" cy="24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5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C8E1F491-8231-4CA8-A1A7-D0150C8C44FB}"/>
                    </a:ext>
                  </a:extLst>
                </p14:cNvPr>
                <p14:cNvContentPartPr/>
                <p14:nvPr/>
              </p14:nvContentPartPr>
              <p14:xfrm>
                <a:off x="5213530" y="6382917"/>
                <a:ext cx="1648080" cy="91800"/>
              </p14:xfrm>
            </p:contentPart>
          </mc:Choice>
          <mc:Fallback xmlns=""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C8E1F491-8231-4CA8-A1A7-D0150C8C44FB}"/>
                    </a:ext>
                  </a:extLst>
                </p:cNvPr>
                <p:cNvPicPr/>
                <p:nvPr/>
              </p:nvPicPr>
              <p:blipFill>
                <a:blip r:embed="rId296"/>
                <a:stretch>
                  <a:fillRect/>
                </a:stretch>
              </p:blipFill>
              <p:spPr>
                <a:xfrm>
                  <a:off x="5195890" y="6364917"/>
                  <a:ext cx="1683720" cy="12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7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FE3227F9-DFCE-4AF5-A843-A051224F977C}"/>
                    </a:ext>
                  </a:extLst>
                </p14:cNvPr>
                <p14:cNvContentPartPr/>
                <p14:nvPr/>
              </p14:nvContentPartPr>
              <p14:xfrm>
                <a:off x="5266450" y="6592077"/>
                <a:ext cx="270720" cy="236520"/>
              </p14:xfrm>
            </p:contentPart>
          </mc:Choice>
          <mc:Fallback xmlns=""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FE3227F9-DFCE-4AF5-A843-A051224F977C}"/>
                    </a:ext>
                  </a:extLst>
                </p:cNvPr>
                <p:cNvPicPr/>
                <p:nvPr/>
              </p:nvPicPr>
              <p:blipFill>
                <a:blip r:embed="rId298"/>
                <a:stretch>
                  <a:fillRect/>
                </a:stretch>
              </p:blipFill>
              <p:spPr>
                <a:xfrm>
                  <a:off x="5248810" y="6574437"/>
                  <a:ext cx="30636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9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CE6D7A09-B04B-4895-B0CC-F3F6C738DB54}"/>
                    </a:ext>
                  </a:extLst>
                </p14:cNvPr>
                <p14:cNvContentPartPr/>
                <p14:nvPr/>
              </p14:nvContentPartPr>
              <p14:xfrm>
                <a:off x="5529610" y="6762717"/>
                <a:ext cx="6480" cy="33840"/>
              </p14:xfrm>
            </p:contentPart>
          </mc:Choice>
          <mc:Fallback xmlns=""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CE6D7A09-B04B-4895-B0CC-F3F6C738DB54}"/>
                    </a:ext>
                  </a:extLst>
                </p:cNvPr>
                <p:cNvPicPr/>
                <p:nvPr/>
              </p:nvPicPr>
              <p:blipFill>
                <a:blip r:embed="rId300"/>
                <a:stretch>
                  <a:fillRect/>
                </a:stretch>
              </p:blipFill>
              <p:spPr>
                <a:xfrm>
                  <a:off x="5511610" y="6744717"/>
                  <a:ext cx="42120" cy="6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1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8655660A-7BEA-4ED1-9276-9E3F1677BA71}"/>
                    </a:ext>
                  </a:extLst>
                </p14:cNvPr>
                <p14:cNvContentPartPr/>
                <p14:nvPr/>
              </p14:nvContentPartPr>
              <p14:xfrm>
                <a:off x="5596210" y="6606477"/>
                <a:ext cx="208080" cy="262440"/>
              </p14:xfrm>
            </p:contentPart>
          </mc:Choice>
          <mc:Fallback xmlns=""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8655660A-7BEA-4ED1-9276-9E3F1677BA71}"/>
                    </a:ext>
                  </a:extLst>
                </p:cNvPr>
                <p:cNvPicPr/>
                <p:nvPr/>
              </p:nvPicPr>
              <p:blipFill>
                <a:blip r:embed="rId302"/>
                <a:stretch>
                  <a:fillRect/>
                </a:stretch>
              </p:blipFill>
              <p:spPr>
                <a:xfrm>
                  <a:off x="5578570" y="6588477"/>
                  <a:ext cx="243720" cy="29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3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E988196E-953C-486E-BC9D-03540A756B8E}"/>
                    </a:ext>
                  </a:extLst>
                </p14:cNvPr>
                <p14:cNvContentPartPr/>
                <p14:nvPr/>
              </p14:nvContentPartPr>
              <p14:xfrm>
                <a:off x="5895370" y="6662997"/>
                <a:ext cx="7560" cy="39600"/>
              </p14:xfrm>
            </p:contentPart>
          </mc:Choice>
          <mc:Fallback xmlns=""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E988196E-953C-486E-BC9D-03540A756B8E}"/>
                    </a:ext>
                  </a:extLst>
                </p:cNvPr>
                <p:cNvPicPr/>
                <p:nvPr/>
              </p:nvPicPr>
              <p:blipFill>
                <a:blip r:embed="rId304"/>
                <a:stretch>
                  <a:fillRect/>
                </a:stretch>
              </p:blipFill>
              <p:spPr>
                <a:xfrm>
                  <a:off x="5877730" y="6645357"/>
                  <a:ext cx="43200" cy="7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5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6674A54C-2AFF-41F3-BF5B-6569D39B892F}"/>
                    </a:ext>
                  </a:extLst>
                </p14:cNvPr>
                <p14:cNvContentPartPr/>
                <p14:nvPr/>
              </p14:nvContentPartPr>
              <p14:xfrm>
                <a:off x="6017770" y="6601077"/>
                <a:ext cx="36360" cy="210240"/>
              </p14:xfrm>
            </p:contentPart>
          </mc:Choice>
          <mc:Fallback xmlns=""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6674A54C-2AFF-41F3-BF5B-6569D39B892F}"/>
                    </a:ext>
                  </a:extLst>
                </p:cNvPr>
                <p:cNvPicPr/>
                <p:nvPr/>
              </p:nvPicPr>
              <p:blipFill>
                <a:blip r:embed="rId306"/>
                <a:stretch>
                  <a:fillRect/>
                </a:stretch>
              </p:blipFill>
              <p:spPr>
                <a:xfrm>
                  <a:off x="6000130" y="6583437"/>
                  <a:ext cx="72000" cy="24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7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0F7347E3-D583-474F-A4DF-A5F4E1B2AA49}"/>
                    </a:ext>
                  </a:extLst>
                </p14:cNvPr>
                <p14:cNvContentPartPr/>
                <p14:nvPr/>
              </p14:nvContentPartPr>
              <p14:xfrm>
                <a:off x="6133690" y="6601437"/>
                <a:ext cx="152640" cy="178560"/>
              </p14:xfrm>
            </p:contentPart>
          </mc:Choice>
          <mc:Fallback xmlns=""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0F7347E3-D583-474F-A4DF-A5F4E1B2AA49}"/>
                    </a:ext>
                  </a:extLst>
                </p:cNvPr>
                <p:cNvPicPr/>
                <p:nvPr/>
              </p:nvPicPr>
              <p:blipFill>
                <a:blip r:embed="rId308"/>
                <a:stretch>
                  <a:fillRect/>
                </a:stretch>
              </p:blipFill>
              <p:spPr>
                <a:xfrm>
                  <a:off x="6116050" y="6583437"/>
                  <a:ext cx="188280" cy="21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9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7AA82D6A-14B7-457C-BAB6-2D0CE9B83F95}"/>
                    </a:ext>
                  </a:extLst>
                </p14:cNvPr>
                <p14:cNvContentPartPr/>
                <p14:nvPr/>
              </p14:nvContentPartPr>
              <p14:xfrm>
                <a:off x="6298570" y="6513957"/>
                <a:ext cx="52560" cy="27720"/>
              </p14:xfrm>
            </p:contentPart>
          </mc:Choice>
          <mc:Fallback xmlns=""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7AA82D6A-14B7-457C-BAB6-2D0CE9B83F95}"/>
                    </a:ext>
                  </a:extLst>
                </p:cNvPr>
                <p:cNvPicPr/>
                <p:nvPr/>
              </p:nvPicPr>
              <p:blipFill>
                <a:blip r:embed="rId310"/>
                <a:stretch>
                  <a:fillRect/>
                </a:stretch>
              </p:blipFill>
              <p:spPr>
                <a:xfrm>
                  <a:off x="6280570" y="6496317"/>
                  <a:ext cx="8820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1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15E0618E-4D11-488B-A292-804C1170FAB0}"/>
                    </a:ext>
                  </a:extLst>
                </p14:cNvPr>
                <p14:cNvContentPartPr/>
                <p14:nvPr/>
              </p14:nvContentPartPr>
              <p14:xfrm>
                <a:off x="6440050" y="6486957"/>
                <a:ext cx="74520" cy="146880"/>
              </p14:xfrm>
            </p:contentPart>
          </mc:Choice>
          <mc:Fallback xmlns=""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15E0618E-4D11-488B-A292-804C1170FAB0}"/>
                    </a:ext>
                  </a:extLst>
                </p:cNvPr>
                <p:cNvPicPr/>
                <p:nvPr/>
              </p:nvPicPr>
              <p:blipFill>
                <a:blip r:embed="rId312"/>
                <a:stretch>
                  <a:fillRect/>
                </a:stretch>
              </p:blipFill>
              <p:spPr>
                <a:xfrm>
                  <a:off x="6422410" y="6469317"/>
                  <a:ext cx="110160" cy="18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3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44EAC049-C3F3-44DD-B714-549CD1D9D0AB}"/>
                    </a:ext>
                  </a:extLst>
                </p14:cNvPr>
                <p14:cNvContentPartPr/>
                <p14:nvPr/>
              </p14:nvContentPartPr>
              <p14:xfrm>
                <a:off x="6539410" y="6487677"/>
                <a:ext cx="56520" cy="174600"/>
              </p14:xfrm>
            </p:contentPart>
          </mc:Choice>
          <mc:Fallback xmlns=""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44EAC049-C3F3-44DD-B714-549CD1D9D0AB}"/>
                    </a:ext>
                  </a:extLst>
                </p:cNvPr>
                <p:cNvPicPr/>
                <p:nvPr/>
              </p:nvPicPr>
              <p:blipFill>
                <a:blip r:embed="rId314"/>
                <a:stretch>
                  <a:fillRect/>
                </a:stretch>
              </p:blipFill>
              <p:spPr>
                <a:xfrm>
                  <a:off x="6521410" y="6470037"/>
                  <a:ext cx="92160" cy="21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5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19DBE01C-20CD-4EF7-A00A-EB3B2A16A9D3}"/>
                    </a:ext>
                  </a:extLst>
                </p14:cNvPr>
                <p14:cNvContentPartPr/>
                <p14:nvPr/>
              </p14:nvContentPartPr>
              <p14:xfrm>
                <a:off x="6735250" y="6511797"/>
                <a:ext cx="203400" cy="33840"/>
              </p14:xfrm>
            </p:contentPart>
          </mc:Choice>
          <mc:Fallback xmlns=""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19DBE01C-20CD-4EF7-A00A-EB3B2A16A9D3}"/>
                    </a:ext>
                  </a:extLst>
                </p:cNvPr>
                <p:cNvPicPr/>
                <p:nvPr/>
              </p:nvPicPr>
              <p:blipFill>
                <a:blip r:embed="rId316"/>
                <a:stretch>
                  <a:fillRect/>
                </a:stretch>
              </p:blipFill>
              <p:spPr>
                <a:xfrm>
                  <a:off x="6717250" y="6493797"/>
                  <a:ext cx="239040" cy="6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7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A0EFCA55-90A6-4685-A761-5E50A9D6A341}"/>
                    </a:ext>
                  </a:extLst>
                </p14:cNvPr>
                <p14:cNvContentPartPr/>
                <p14:nvPr/>
              </p14:nvContentPartPr>
              <p14:xfrm>
                <a:off x="6745330" y="6559677"/>
                <a:ext cx="128160" cy="210960"/>
              </p14:xfrm>
            </p:contentPart>
          </mc:Choice>
          <mc:Fallback xmlns=""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A0EFCA55-90A6-4685-A761-5E50A9D6A341}"/>
                    </a:ext>
                  </a:extLst>
                </p:cNvPr>
                <p:cNvPicPr/>
                <p:nvPr/>
              </p:nvPicPr>
              <p:blipFill>
                <a:blip r:embed="rId318"/>
                <a:stretch>
                  <a:fillRect/>
                </a:stretch>
              </p:blipFill>
              <p:spPr>
                <a:xfrm>
                  <a:off x="6727330" y="6542037"/>
                  <a:ext cx="163800" cy="24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9">
              <p14:nvContentPartPr>
                <p14:cNvPr id="196" name="Ink 195">
                  <a:extLst>
                    <a:ext uri="{FF2B5EF4-FFF2-40B4-BE49-F238E27FC236}">
                      <a16:creationId xmlns:a16="http://schemas.microsoft.com/office/drawing/2014/main" id="{83800835-D6C2-4042-9A95-5B118C1AC1DA}"/>
                    </a:ext>
                  </a:extLst>
                </p14:cNvPr>
                <p14:cNvContentPartPr/>
                <p14:nvPr/>
              </p14:nvContentPartPr>
              <p14:xfrm>
                <a:off x="6948370" y="6594597"/>
                <a:ext cx="91080" cy="32040"/>
              </p14:xfrm>
            </p:contentPart>
          </mc:Choice>
          <mc:Fallback xmlns="">
            <p:pic>
              <p:nvPicPr>
                <p:cNvPr id="196" name="Ink 195">
                  <a:extLst>
                    <a:ext uri="{FF2B5EF4-FFF2-40B4-BE49-F238E27FC236}">
                      <a16:creationId xmlns:a16="http://schemas.microsoft.com/office/drawing/2014/main" id="{83800835-D6C2-4042-9A95-5B118C1AC1DA}"/>
                    </a:ext>
                  </a:extLst>
                </p:cNvPr>
                <p:cNvPicPr/>
                <p:nvPr/>
              </p:nvPicPr>
              <p:blipFill>
                <a:blip r:embed="rId320"/>
                <a:stretch>
                  <a:fillRect/>
                </a:stretch>
              </p:blipFill>
              <p:spPr>
                <a:xfrm>
                  <a:off x="6930370" y="6576957"/>
                  <a:ext cx="126720" cy="6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1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E5149CE0-E72A-4190-8357-307C52CE9D72}"/>
                    </a:ext>
                  </a:extLst>
                </p14:cNvPr>
                <p14:cNvContentPartPr/>
                <p14:nvPr/>
              </p14:nvContentPartPr>
              <p14:xfrm>
                <a:off x="7075090" y="6620877"/>
                <a:ext cx="135720" cy="195840"/>
              </p14:xfrm>
            </p:contentPart>
          </mc:Choice>
          <mc:Fallback xmlns=""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E5149CE0-E72A-4190-8357-307C52CE9D72}"/>
                    </a:ext>
                  </a:extLst>
                </p:cNvPr>
                <p:cNvPicPr/>
                <p:nvPr/>
              </p:nvPicPr>
              <p:blipFill>
                <a:blip r:embed="rId322"/>
                <a:stretch>
                  <a:fillRect/>
                </a:stretch>
              </p:blipFill>
              <p:spPr>
                <a:xfrm>
                  <a:off x="7057450" y="6603237"/>
                  <a:ext cx="171360" cy="23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3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A073C4F0-5826-4768-B5E2-AAF7330194B8}"/>
                    </a:ext>
                  </a:extLst>
                </p14:cNvPr>
                <p14:cNvContentPartPr/>
                <p14:nvPr/>
              </p14:nvContentPartPr>
              <p14:xfrm>
                <a:off x="6822370" y="6353397"/>
                <a:ext cx="439200" cy="91800"/>
              </p14:xfrm>
            </p:contentPart>
          </mc:Choice>
          <mc:Fallback xmlns=""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A073C4F0-5826-4768-B5E2-AAF7330194B8}"/>
                    </a:ext>
                  </a:extLst>
                </p:cNvPr>
                <p:cNvPicPr/>
                <p:nvPr/>
              </p:nvPicPr>
              <p:blipFill>
                <a:blip r:embed="rId324"/>
                <a:stretch>
                  <a:fillRect/>
                </a:stretch>
              </p:blipFill>
              <p:spPr>
                <a:xfrm>
                  <a:off x="6804370" y="6335397"/>
                  <a:ext cx="474840" cy="12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5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27836434-C7BA-4595-B681-948C29E26D90}"/>
                    </a:ext>
                  </a:extLst>
                </p14:cNvPr>
                <p14:cNvContentPartPr/>
                <p14:nvPr/>
              </p14:nvContentPartPr>
              <p14:xfrm>
                <a:off x="7353010" y="6319917"/>
                <a:ext cx="135000" cy="17280"/>
              </p14:xfrm>
            </p:contentPart>
          </mc:Choice>
          <mc:Fallback xmlns=""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27836434-C7BA-4595-B681-948C29E26D90}"/>
                    </a:ext>
                  </a:extLst>
                </p:cNvPr>
                <p:cNvPicPr/>
                <p:nvPr/>
              </p:nvPicPr>
              <p:blipFill>
                <a:blip r:embed="rId326"/>
                <a:stretch>
                  <a:fillRect/>
                </a:stretch>
              </p:blipFill>
              <p:spPr>
                <a:xfrm>
                  <a:off x="7335010" y="6301917"/>
                  <a:ext cx="170640" cy="5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7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F15EB6FF-AE15-4B20-8687-8734D7CB2B03}"/>
                    </a:ext>
                  </a:extLst>
                </p14:cNvPr>
                <p14:cNvContentPartPr/>
                <p14:nvPr/>
              </p14:nvContentPartPr>
              <p14:xfrm>
                <a:off x="7410250" y="6418917"/>
                <a:ext cx="96120" cy="19800"/>
              </p14:xfrm>
            </p:contentPart>
          </mc:Choice>
          <mc:Fallback xmlns=""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F15EB6FF-AE15-4B20-8687-8734D7CB2B03}"/>
                    </a:ext>
                  </a:extLst>
                </p:cNvPr>
                <p:cNvPicPr/>
                <p:nvPr/>
              </p:nvPicPr>
              <p:blipFill>
                <a:blip r:embed="rId328"/>
                <a:stretch>
                  <a:fillRect/>
                </a:stretch>
              </p:blipFill>
              <p:spPr>
                <a:xfrm>
                  <a:off x="7392610" y="6400917"/>
                  <a:ext cx="131760" cy="5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9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D375D51A-BF89-40FF-9A7C-EF46E556A794}"/>
                    </a:ext>
                  </a:extLst>
                </p14:cNvPr>
                <p14:cNvContentPartPr/>
                <p14:nvPr/>
              </p14:nvContentPartPr>
              <p14:xfrm>
                <a:off x="7720210" y="6124437"/>
                <a:ext cx="273240" cy="336600"/>
              </p14:xfrm>
            </p:contentPart>
          </mc:Choice>
          <mc:Fallback xmlns=""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D375D51A-BF89-40FF-9A7C-EF46E556A794}"/>
                    </a:ext>
                  </a:extLst>
                </p:cNvPr>
                <p:cNvPicPr/>
                <p:nvPr/>
              </p:nvPicPr>
              <p:blipFill>
                <a:blip r:embed="rId330"/>
                <a:stretch>
                  <a:fillRect/>
                </a:stretch>
              </p:blipFill>
              <p:spPr>
                <a:xfrm>
                  <a:off x="7702210" y="6106797"/>
                  <a:ext cx="308880" cy="37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1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5BA33A90-5E3C-40CA-830C-C22F33880B37}"/>
                    </a:ext>
                  </a:extLst>
                </p14:cNvPr>
                <p14:cNvContentPartPr/>
                <p14:nvPr/>
              </p14:nvContentPartPr>
              <p14:xfrm>
                <a:off x="7979770" y="6343317"/>
                <a:ext cx="7560" cy="53280"/>
              </p14:xfrm>
            </p:contentPart>
          </mc:Choice>
          <mc:Fallback xmlns=""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5BA33A90-5E3C-40CA-830C-C22F33880B37}"/>
                    </a:ext>
                  </a:extLst>
                </p:cNvPr>
                <p:cNvPicPr/>
                <p:nvPr/>
              </p:nvPicPr>
              <p:blipFill>
                <a:blip r:embed="rId332"/>
                <a:stretch>
                  <a:fillRect/>
                </a:stretch>
              </p:blipFill>
              <p:spPr>
                <a:xfrm>
                  <a:off x="7961770" y="6325317"/>
                  <a:ext cx="43200" cy="8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3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B31DC81E-BA93-4BFC-8ECA-04816B8DBC60}"/>
                    </a:ext>
                  </a:extLst>
                </p14:cNvPr>
                <p14:cNvContentPartPr/>
                <p14:nvPr/>
              </p14:nvContentPartPr>
              <p14:xfrm>
                <a:off x="8139970" y="6106797"/>
                <a:ext cx="146160" cy="319680"/>
              </p14:xfrm>
            </p:contentPart>
          </mc:Choice>
          <mc:Fallback xmlns=""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B31DC81E-BA93-4BFC-8ECA-04816B8DBC60}"/>
                    </a:ext>
                  </a:extLst>
                </p:cNvPr>
                <p:cNvPicPr/>
                <p:nvPr/>
              </p:nvPicPr>
              <p:blipFill>
                <a:blip r:embed="rId334"/>
                <a:stretch>
                  <a:fillRect/>
                </a:stretch>
              </p:blipFill>
              <p:spPr>
                <a:xfrm>
                  <a:off x="8122330" y="6089157"/>
                  <a:ext cx="181800" cy="35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5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17B1F6A2-60E2-464E-8959-F0144B3F9857}"/>
                    </a:ext>
                  </a:extLst>
                </p14:cNvPr>
                <p14:cNvContentPartPr/>
                <p14:nvPr/>
              </p14:nvContentPartPr>
              <p14:xfrm>
                <a:off x="8323210" y="6112197"/>
                <a:ext cx="94680" cy="243720"/>
              </p14:xfrm>
            </p:contentPart>
          </mc:Choice>
          <mc:Fallback xmlns=""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17B1F6A2-60E2-464E-8959-F0144B3F9857}"/>
                    </a:ext>
                  </a:extLst>
                </p:cNvPr>
                <p:cNvPicPr/>
                <p:nvPr/>
              </p:nvPicPr>
              <p:blipFill>
                <a:blip r:embed="rId336"/>
                <a:stretch>
                  <a:fillRect/>
                </a:stretch>
              </p:blipFill>
              <p:spPr>
                <a:xfrm>
                  <a:off x="8305210" y="6094197"/>
                  <a:ext cx="130320" cy="27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7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08E615A4-36CF-491B-84D0-3DE7F77179D2}"/>
                    </a:ext>
                  </a:extLst>
                </p14:cNvPr>
                <p14:cNvContentPartPr/>
                <p14:nvPr/>
              </p14:nvContentPartPr>
              <p14:xfrm>
                <a:off x="8329330" y="6113997"/>
                <a:ext cx="88560" cy="9720"/>
              </p14:xfrm>
            </p:contentPart>
          </mc:Choice>
          <mc:Fallback xmlns=""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08E615A4-36CF-491B-84D0-3DE7F77179D2}"/>
                    </a:ext>
                  </a:extLst>
                </p:cNvPr>
                <p:cNvPicPr/>
                <p:nvPr/>
              </p:nvPicPr>
              <p:blipFill>
                <a:blip r:embed="rId338"/>
                <a:stretch>
                  <a:fillRect/>
                </a:stretch>
              </p:blipFill>
              <p:spPr>
                <a:xfrm>
                  <a:off x="8311330" y="6095997"/>
                  <a:ext cx="124200" cy="4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9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CA3FF2D6-8265-428F-938E-4CAD4A223A14}"/>
                    </a:ext>
                  </a:extLst>
                </p14:cNvPr>
                <p14:cNvContentPartPr/>
                <p14:nvPr/>
              </p14:nvContentPartPr>
              <p14:xfrm>
                <a:off x="8502850" y="6166917"/>
                <a:ext cx="82800" cy="166680"/>
              </p14:xfrm>
            </p:contentPart>
          </mc:Choice>
          <mc:Fallback xmlns=""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CA3FF2D6-8265-428F-938E-4CAD4A223A14}"/>
                    </a:ext>
                  </a:extLst>
                </p:cNvPr>
                <p:cNvPicPr/>
                <p:nvPr/>
              </p:nvPicPr>
              <p:blipFill>
                <a:blip r:embed="rId340"/>
                <a:stretch>
                  <a:fillRect/>
                </a:stretch>
              </p:blipFill>
              <p:spPr>
                <a:xfrm>
                  <a:off x="8485210" y="6148917"/>
                  <a:ext cx="118440" cy="20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1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B9B668A3-B72C-4BF0-A3AB-A10915E35862}"/>
                    </a:ext>
                  </a:extLst>
                </p14:cNvPr>
                <p14:cNvContentPartPr/>
                <p14:nvPr/>
              </p14:nvContentPartPr>
              <p14:xfrm>
                <a:off x="8615890" y="6186357"/>
                <a:ext cx="163800" cy="187560"/>
              </p14:xfrm>
            </p:contentPart>
          </mc:Choice>
          <mc:Fallback xmlns=""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B9B668A3-B72C-4BF0-A3AB-A10915E35862}"/>
                    </a:ext>
                  </a:extLst>
                </p:cNvPr>
                <p:cNvPicPr/>
                <p:nvPr/>
              </p:nvPicPr>
              <p:blipFill>
                <a:blip r:embed="rId342"/>
                <a:stretch>
                  <a:fillRect/>
                </a:stretch>
              </p:blipFill>
              <p:spPr>
                <a:xfrm>
                  <a:off x="8598250" y="6168357"/>
                  <a:ext cx="199440" cy="22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3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FCD3B931-4A0F-4E36-830B-A21405B9E873}"/>
                    </a:ext>
                  </a:extLst>
                </p14:cNvPr>
                <p14:cNvContentPartPr/>
                <p14:nvPr/>
              </p14:nvContentPartPr>
              <p14:xfrm>
                <a:off x="8760970" y="5912757"/>
                <a:ext cx="5400" cy="155520"/>
              </p14:xfrm>
            </p:contentPart>
          </mc:Choice>
          <mc:Fallback xmlns=""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FCD3B931-4A0F-4E36-830B-A21405B9E873}"/>
                    </a:ext>
                  </a:extLst>
                </p:cNvPr>
                <p:cNvPicPr/>
                <p:nvPr/>
              </p:nvPicPr>
              <p:blipFill>
                <a:blip r:embed="rId344"/>
                <a:stretch>
                  <a:fillRect/>
                </a:stretch>
              </p:blipFill>
              <p:spPr>
                <a:xfrm>
                  <a:off x="8742970" y="5895117"/>
                  <a:ext cx="41040" cy="19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5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6BE24AC6-5C1C-4453-97E7-DF4A49B90AF6}"/>
                    </a:ext>
                  </a:extLst>
                </p14:cNvPr>
                <p14:cNvContentPartPr/>
                <p14:nvPr/>
              </p14:nvContentPartPr>
              <p14:xfrm>
                <a:off x="8771410" y="5933997"/>
                <a:ext cx="78120" cy="222480"/>
              </p14:xfrm>
            </p:contentPart>
          </mc:Choice>
          <mc:Fallback xmlns=""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6BE24AC6-5C1C-4453-97E7-DF4A49B90AF6}"/>
                    </a:ext>
                  </a:extLst>
                </p:cNvPr>
                <p:cNvPicPr/>
                <p:nvPr/>
              </p:nvPicPr>
              <p:blipFill>
                <a:blip r:embed="rId346"/>
                <a:stretch>
                  <a:fillRect/>
                </a:stretch>
              </p:blipFill>
              <p:spPr>
                <a:xfrm>
                  <a:off x="8753410" y="5916357"/>
                  <a:ext cx="113760" cy="25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7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D5E4966E-0993-4ADE-B7D3-3065C192DE44}"/>
                    </a:ext>
                  </a:extLst>
                </p14:cNvPr>
                <p14:cNvContentPartPr/>
                <p14:nvPr/>
              </p14:nvContentPartPr>
              <p14:xfrm>
                <a:off x="8670250" y="5877837"/>
                <a:ext cx="23040" cy="204120"/>
              </p14:xfrm>
            </p:contentPart>
          </mc:Choice>
          <mc:Fallback xmlns=""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D5E4966E-0993-4ADE-B7D3-3065C192DE44}"/>
                    </a:ext>
                  </a:extLst>
                </p:cNvPr>
                <p:cNvPicPr/>
                <p:nvPr/>
              </p:nvPicPr>
              <p:blipFill>
                <a:blip r:embed="rId348"/>
                <a:stretch>
                  <a:fillRect/>
                </a:stretch>
              </p:blipFill>
              <p:spPr>
                <a:xfrm>
                  <a:off x="8652610" y="5859837"/>
                  <a:ext cx="58680" cy="23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9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B409E2E0-F0FC-4F17-97FA-745C0C630B14}"/>
                    </a:ext>
                  </a:extLst>
                </p14:cNvPr>
                <p14:cNvContentPartPr/>
                <p14:nvPr/>
              </p14:nvContentPartPr>
              <p14:xfrm>
                <a:off x="8731090" y="5887197"/>
                <a:ext cx="105120" cy="267120"/>
              </p14:xfrm>
            </p:contentPart>
          </mc:Choice>
          <mc:Fallback xmlns=""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B409E2E0-F0FC-4F17-97FA-745C0C630B14}"/>
                    </a:ext>
                  </a:extLst>
                </p:cNvPr>
                <p:cNvPicPr/>
                <p:nvPr/>
              </p:nvPicPr>
              <p:blipFill>
                <a:blip r:embed="rId350"/>
                <a:stretch>
                  <a:fillRect/>
                </a:stretch>
              </p:blipFill>
              <p:spPr>
                <a:xfrm>
                  <a:off x="8713090" y="5869557"/>
                  <a:ext cx="140760" cy="302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24" name="Group 223">
            <a:extLst>
              <a:ext uri="{FF2B5EF4-FFF2-40B4-BE49-F238E27FC236}">
                <a16:creationId xmlns:a16="http://schemas.microsoft.com/office/drawing/2014/main" id="{327DC53F-5F8E-47F4-B5F8-551A8ACEA138}"/>
              </a:ext>
            </a:extLst>
          </p:cNvPr>
          <p:cNvGrpSpPr/>
          <p:nvPr/>
        </p:nvGrpSpPr>
        <p:grpSpPr>
          <a:xfrm>
            <a:off x="8336890" y="6508445"/>
            <a:ext cx="376920" cy="313920"/>
            <a:chOff x="8336890" y="6508445"/>
            <a:chExt cx="376920" cy="313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51">
              <p14:nvContentPartPr>
                <p14:cNvPr id="221" name="Ink 220">
                  <a:extLst>
                    <a:ext uri="{FF2B5EF4-FFF2-40B4-BE49-F238E27FC236}">
                      <a16:creationId xmlns:a16="http://schemas.microsoft.com/office/drawing/2014/main" id="{D7C3B73B-AFBE-4672-BC0D-0D01440B53D2}"/>
                    </a:ext>
                  </a:extLst>
                </p14:cNvPr>
                <p14:cNvContentPartPr/>
                <p14:nvPr/>
              </p14:nvContentPartPr>
              <p14:xfrm>
                <a:off x="8336890" y="6508445"/>
                <a:ext cx="50040" cy="259920"/>
              </p14:xfrm>
            </p:contentPart>
          </mc:Choice>
          <mc:Fallback xmlns="">
            <p:pic>
              <p:nvPicPr>
                <p:cNvPr id="221" name="Ink 220">
                  <a:extLst>
                    <a:ext uri="{FF2B5EF4-FFF2-40B4-BE49-F238E27FC236}">
                      <a16:creationId xmlns:a16="http://schemas.microsoft.com/office/drawing/2014/main" id="{D7C3B73B-AFBE-4672-BC0D-0D01440B53D2}"/>
                    </a:ext>
                  </a:extLst>
                </p:cNvPr>
                <p:cNvPicPr/>
                <p:nvPr/>
              </p:nvPicPr>
              <p:blipFill>
                <a:blip r:embed="rId352"/>
                <a:stretch>
                  <a:fillRect/>
                </a:stretch>
              </p:blipFill>
              <p:spPr>
                <a:xfrm>
                  <a:off x="8318890" y="6490805"/>
                  <a:ext cx="85680" cy="29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3">
              <p14:nvContentPartPr>
                <p14:cNvPr id="222" name="Ink 221">
                  <a:extLst>
                    <a:ext uri="{FF2B5EF4-FFF2-40B4-BE49-F238E27FC236}">
                      <a16:creationId xmlns:a16="http://schemas.microsoft.com/office/drawing/2014/main" id="{4D6B1704-5311-4D39-AD06-59C03470698B}"/>
                    </a:ext>
                  </a:extLst>
                </p14:cNvPr>
                <p14:cNvContentPartPr/>
                <p14:nvPr/>
              </p14:nvContentPartPr>
              <p14:xfrm>
                <a:off x="8382610" y="6528605"/>
                <a:ext cx="158040" cy="268920"/>
              </p14:xfrm>
            </p:contentPart>
          </mc:Choice>
          <mc:Fallback xmlns="">
            <p:pic>
              <p:nvPicPr>
                <p:cNvPr id="222" name="Ink 221">
                  <a:extLst>
                    <a:ext uri="{FF2B5EF4-FFF2-40B4-BE49-F238E27FC236}">
                      <a16:creationId xmlns:a16="http://schemas.microsoft.com/office/drawing/2014/main" id="{4D6B1704-5311-4D39-AD06-59C03470698B}"/>
                    </a:ext>
                  </a:extLst>
                </p:cNvPr>
                <p:cNvPicPr/>
                <p:nvPr/>
              </p:nvPicPr>
              <p:blipFill>
                <a:blip r:embed="rId354"/>
                <a:stretch>
                  <a:fillRect/>
                </a:stretch>
              </p:blipFill>
              <p:spPr>
                <a:xfrm>
                  <a:off x="8364610" y="6510965"/>
                  <a:ext cx="193680" cy="30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5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0AB04BF9-6E70-4475-B8DB-1CBD14FF8A7F}"/>
                    </a:ext>
                  </a:extLst>
                </p14:cNvPr>
                <p14:cNvContentPartPr/>
                <p14:nvPr/>
              </p14:nvContentPartPr>
              <p14:xfrm>
                <a:off x="8577010" y="6660725"/>
                <a:ext cx="136800" cy="161640"/>
              </p14:xfrm>
            </p:contentPart>
          </mc:Choice>
          <mc:Fallback xmlns=""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0AB04BF9-6E70-4475-B8DB-1CBD14FF8A7F}"/>
                    </a:ext>
                  </a:extLst>
                </p:cNvPr>
                <p:cNvPicPr/>
                <p:nvPr/>
              </p:nvPicPr>
              <p:blipFill>
                <a:blip r:embed="rId356"/>
                <a:stretch>
                  <a:fillRect/>
                </a:stretch>
              </p:blipFill>
              <p:spPr>
                <a:xfrm>
                  <a:off x="8559010" y="6643085"/>
                  <a:ext cx="172440" cy="1972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2201469-BE29-4C13-93C4-AFF6CA8C0E1F}"/>
              </a:ext>
            </a:extLst>
          </p:cNvPr>
          <p:cNvSpPr txBox="1"/>
          <p:nvPr/>
        </p:nvSpPr>
        <p:spPr>
          <a:xfrm>
            <a:off x="133793" y="5030448"/>
            <a:ext cx="1542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PURPLE</a:t>
            </a:r>
          </a:p>
        </p:txBody>
      </p:sp>
    </p:spTree>
    <p:extLst>
      <p:ext uri="{BB962C8B-B14F-4D97-AF65-F5344CB8AC3E}">
        <p14:creationId xmlns:p14="http://schemas.microsoft.com/office/powerpoint/2010/main" val="39273603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C6EAF18-5E4D-454A-965E-F35B1D9DF8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4"/>
          <a:stretch/>
        </p:blipFill>
        <p:spPr>
          <a:xfrm>
            <a:off x="4670246" y="119973"/>
            <a:ext cx="4473754" cy="16690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875D1DB5-D8B4-4987-B38D-1F92502DCA16}"/>
              </a:ext>
            </a:extLst>
          </p:cNvPr>
          <p:cNvSpPr txBox="1"/>
          <p:nvPr/>
        </p:nvSpPr>
        <p:spPr>
          <a:xfrm>
            <a:off x="-10915" y="39853"/>
            <a:ext cx="4245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 LEVELS - SHELLS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CB2BCB0D-0F48-4CD2-AF59-2B39361CF2F0}"/>
              </a:ext>
            </a:extLst>
          </p:cNvPr>
          <p:cNvSpPr txBox="1"/>
          <p:nvPr/>
        </p:nvSpPr>
        <p:spPr>
          <a:xfrm>
            <a:off x="4940306" y="3593129"/>
            <a:ext cx="40836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absorption spectrum – 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move up levels and orbits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emission spectrum – excited 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move down levels and orbits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EAEE84-0D3C-4346-8CF7-6F45B1954ABC}"/>
              </a:ext>
            </a:extLst>
          </p:cNvPr>
          <p:cNvSpPr txBox="1"/>
          <p:nvPr/>
        </p:nvSpPr>
        <p:spPr>
          <a:xfrm>
            <a:off x="5176093" y="1999786"/>
            <a:ext cx="3712450" cy="1200329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all atoms electrons have only certain allowed energies and the difference between them is the energy of an absorbed photon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394E172-6663-4D79-A779-752814345853}"/>
              </a:ext>
            </a:extLst>
          </p:cNvPr>
          <p:cNvGrpSpPr/>
          <p:nvPr/>
        </p:nvGrpSpPr>
        <p:grpSpPr>
          <a:xfrm>
            <a:off x="395536" y="723777"/>
            <a:ext cx="4495267" cy="5315553"/>
            <a:chOff x="4649287" y="-536519"/>
            <a:chExt cx="4495267" cy="5315553"/>
          </a:xfrm>
        </p:grpSpPr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FD9CC6EB-83CE-4913-807E-B947825A20A1}"/>
                </a:ext>
              </a:extLst>
            </p:cNvPr>
            <p:cNvGrpSpPr/>
            <p:nvPr/>
          </p:nvGrpSpPr>
          <p:grpSpPr>
            <a:xfrm>
              <a:off x="4649287" y="496704"/>
              <a:ext cx="4063231" cy="4282330"/>
              <a:chOff x="4649287" y="496704"/>
              <a:chExt cx="4063231" cy="4282330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B0A0FA3C-3661-451B-8F6D-871765C5A49F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988280" y="564820"/>
                <a:ext cx="3498498" cy="3424104"/>
                <a:chOff x="5473432" y="2200929"/>
                <a:chExt cx="2515741" cy="2462245"/>
              </a:xfrm>
            </p:grpSpPr>
            <p:sp>
              <p:nvSpPr>
                <p:cNvPr id="30" name="Oval 29">
                  <a:extLst>
                    <a:ext uri="{FF2B5EF4-FFF2-40B4-BE49-F238E27FC236}">
                      <a16:creationId xmlns:a16="http://schemas.microsoft.com/office/drawing/2014/main" id="{FA7D2BE6-F7B4-46E7-84AD-08B63ACC051B}"/>
                    </a:ext>
                  </a:extLst>
                </p:cNvPr>
                <p:cNvSpPr/>
                <p:nvPr/>
              </p:nvSpPr>
              <p:spPr>
                <a:xfrm>
                  <a:off x="6002849" y="2730433"/>
                  <a:ext cx="1449469" cy="1418647"/>
                </a:xfrm>
                <a:prstGeom prst="ellipse">
                  <a:avLst/>
                </a:prstGeom>
                <a:noFill/>
                <a:ln w="19050"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AB781CB8-058A-4FB5-9FDB-C061D023F5A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238924" y="2939892"/>
                  <a:ext cx="977318" cy="978215"/>
                </a:xfrm>
                <a:prstGeom prst="ellipse">
                  <a:avLst/>
                </a:prstGeom>
                <a:noFill/>
                <a:ln w="19050"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EDCAC8B-C0B3-4110-9AFE-2245ED1D6862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451520" y="3159581"/>
                  <a:ext cx="556940" cy="557451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D5361096-0381-4FE5-8A6E-3A6ECA4F07DC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5771140" y="2486484"/>
                  <a:ext cx="1932679" cy="1891582"/>
                </a:xfrm>
                <a:prstGeom prst="ellipse">
                  <a:avLst/>
                </a:prstGeom>
                <a:noFill/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49" name="Oval 48">
                  <a:extLst>
                    <a:ext uri="{FF2B5EF4-FFF2-40B4-BE49-F238E27FC236}">
                      <a16:creationId xmlns:a16="http://schemas.microsoft.com/office/drawing/2014/main" id="{7603F5F4-D5E9-4FB7-AF41-C6832E1C024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5473432" y="2200929"/>
                  <a:ext cx="2515741" cy="2462245"/>
                </a:xfrm>
                <a:prstGeom prst="ellipse">
                  <a:avLst/>
                </a:prstGeom>
                <a:noFill/>
                <a:ln w="19050"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</p:grpSp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1D1C37EC-5C11-4C8F-947B-E8EDCA69F33A}"/>
                  </a:ext>
                </a:extLst>
              </p:cNvPr>
              <p:cNvSpPr txBox="1"/>
              <p:nvPr/>
            </p:nvSpPr>
            <p:spPr>
              <a:xfrm>
                <a:off x="6516216" y="1962404"/>
                <a:ext cx="295590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3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</a:p>
            </p:txBody>
          </p:sp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6F0B058F-CC96-475B-B415-E3349E586F3F}"/>
                  </a:ext>
                </a:extLst>
              </p:cNvPr>
              <p:cNvSpPr txBox="1"/>
              <p:nvPr/>
            </p:nvSpPr>
            <p:spPr>
              <a:xfrm>
                <a:off x="4649287" y="496704"/>
                <a:ext cx="9060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nucleus</a:t>
                </a:r>
              </a:p>
            </p:txBody>
          </p:sp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12354832-CF8F-49C6-9E7F-7C2E2EB4AE1A}"/>
                  </a:ext>
                </a:extLst>
              </p:cNvPr>
              <p:cNvSpPr txBox="1"/>
              <p:nvPr/>
            </p:nvSpPr>
            <p:spPr>
              <a:xfrm>
                <a:off x="4934160" y="3800304"/>
                <a:ext cx="992259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n = 1</a:t>
                </a:r>
              </a:p>
              <a:p>
                <a:r>
                  <a:rPr lang="en-GB" sz="12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ground state</a:t>
                </a:r>
              </a:p>
            </p:txBody>
          </p:sp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B54F5736-69A2-408E-B551-1C2ACC4BC7F2}"/>
                  </a:ext>
                </a:extLst>
              </p:cNvPr>
              <p:cNvSpPr txBox="1"/>
              <p:nvPr/>
            </p:nvSpPr>
            <p:spPr>
              <a:xfrm>
                <a:off x="5667259" y="4225036"/>
                <a:ext cx="117750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 = 2</a:t>
                </a:r>
              </a:p>
              <a:p>
                <a:r>
                  <a:rPr lang="en-GB" sz="12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</a:t>
                </a:r>
                <a:r>
                  <a:rPr lang="en-GB" sz="1200" b="1" baseline="30000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st</a:t>
                </a:r>
                <a:r>
                  <a:rPr lang="en-GB" sz="12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 excited state</a:t>
                </a:r>
              </a:p>
            </p:txBody>
          </p:sp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8F8B7389-745F-483E-A7AE-EFE5185051C2}"/>
                  </a:ext>
                </a:extLst>
              </p:cNvPr>
              <p:cNvSpPr txBox="1"/>
              <p:nvPr/>
            </p:nvSpPr>
            <p:spPr>
              <a:xfrm>
                <a:off x="6555936" y="4306796"/>
                <a:ext cx="6447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00B0F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 = 3</a:t>
                </a:r>
              </a:p>
            </p:txBody>
          </p:sp>
          <p:sp>
            <p:nvSpPr>
              <p:cNvPr id="69" name="TextBox 68">
                <a:extLst>
                  <a:ext uri="{FF2B5EF4-FFF2-40B4-BE49-F238E27FC236}">
                    <a16:creationId xmlns:a16="http://schemas.microsoft.com/office/drawing/2014/main" id="{1DE1E583-1676-4E8F-A44B-EE1728991958}"/>
                  </a:ext>
                </a:extLst>
              </p:cNvPr>
              <p:cNvSpPr txBox="1"/>
              <p:nvPr/>
            </p:nvSpPr>
            <p:spPr>
              <a:xfrm>
                <a:off x="7411907" y="4092137"/>
                <a:ext cx="6447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0070C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 = 4</a:t>
                </a:r>
              </a:p>
            </p:txBody>
          </p:sp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ECB83334-C512-474C-B331-E9E640EFFD08}"/>
                  </a:ext>
                </a:extLst>
              </p:cNvPr>
              <p:cNvSpPr txBox="1"/>
              <p:nvPr/>
            </p:nvSpPr>
            <p:spPr>
              <a:xfrm>
                <a:off x="8067790" y="3613968"/>
                <a:ext cx="6447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7030A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 = 5</a:t>
                </a:r>
              </a:p>
            </p:txBody>
          </p:sp>
          <p:cxnSp>
            <p:nvCxnSpPr>
              <p:cNvPr id="72" name="Straight Arrow Connector 71">
                <a:extLst>
                  <a:ext uri="{FF2B5EF4-FFF2-40B4-BE49-F238E27FC236}">
                    <a16:creationId xmlns:a16="http://schemas.microsoft.com/office/drawing/2014/main" id="{F4F104CD-52A5-4823-A146-AC44F0BDA9E3}"/>
                  </a:ext>
                </a:extLst>
              </p:cNvPr>
              <p:cNvCxnSpPr>
                <a:cxnSpLocks/>
                <a:stCxn id="66" idx="0"/>
                <a:endCxn id="47" idx="3"/>
              </p:cNvCxnSpPr>
              <p:nvPr/>
            </p:nvCxnSpPr>
            <p:spPr>
              <a:xfrm flipV="1">
                <a:off x="5430290" y="2559650"/>
                <a:ext cx="1031585" cy="124065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Arrow Connector 73">
                <a:extLst>
                  <a:ext uri="{FF2B5EF4-FFF2-40B4-BE49-F238E27FC236}">
                    <a16:creationId xmlns:a16="http://schemas.microsoft.com/office/drawing/2014/main" id="{66CB0942-59C1-4132-B2D7-041F904B80FF}"/>
                  </a:ext>
                </a:extLst>
              </p:cNvPr>
              <p:cNvCxnSpPr>
                <a:cxnSpLocks/>
                <a:stCxn id="67" idx="0"/>
              </p:cNvCxnSpPr>
              <p:nvPr/>
            </p:nvCxnSpPr>
            <p:spPr>
              <a:xfrm flipV="1">
                <a:off x="6256010" y="2903284"/>
                <a:ext cx="242039" cy="1321752"/>
              </a:xfrm>
              <a:prstGeom prst="straightConnector1">
                <a:avLst/>
              </a:prstGeom>
              <a:ln w="1270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Arrow Connector 77">
                <a:extLst>
                  <a:ext uri="{FF2B5EF4-FFF2-40B4-BE49-F238E27FC236}">
                    <a16:creationId xmlns:a16="http://schemas.microsoft.com/office/drawing/2014/main" id="{23D11320-017F-4D2C-8072-091C81098F57}"/>
                  </a:ext>
                </a:extLst>
              </p:cNvPr>
              <p:cNvCxnSpPr>
                <a:cxnSpLocks/>
                <a:stCxn id="68" idx="0"/>
              </p:cNvCxnSpPr>
              <p:nvPr/>
            </p:nvCxnSpPr>
            <p:spPr>
              <a:xfrm flipH="1" flipV="1">
                <a:off x="6858210" y="3319790"/>
                <a:ext cx="20090" cy="987006"/>
              </a:xfrm>
              <a:prstGeom prst="straightConnector1">
                <a:avLst/>
              </a:prstGeom>
              <a:ln w="12700">
                <a:solidFill>
                  <a:srgbClr val="00B0F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Arrow Connector 80">
                <a:extLst>
                  <a:ext uri="{FF2B5EF4-FFF2-40B4-BE49-F238E27FC236}">
                    <a16:creationId xmlns:a16="http://schemas.microsoft.com/office/drawing/2014/main" id="{A8535E59-4C76-4BBD-A95C-3CCC52A312A3}"/>
                  </a:ext>
                </a:extLst>
              </p:cNvPr>
              <p:cNvCxnSpPr>
                <a:cxnSpLocks/>
                <a:stCxn id="69" idx="0"/>
              </p:cNvCxnSpPr>
              <p:nvPr/>
            </p:nvCxnSpPr>
            <p:spPr>
              <a:xfrm flipH="1" flipV="1">
                <a:off x="7420999" y="3404293"/>
                <a:ext cx="313272" cy="687844"/>
              </a:xfrm>
              <a:prstGeom prst="straightConnector1">
                <a:avLst/>
              </a:prstGeom>
              <a:ln w="12700">
                <a:solidFill>
                  <a:srgbClr val="0070C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Arrow Connector 83">
                <a:extLst>
                  <a:ext uri="{FF2B5EF4-FFF2-40B4-BE49-F238E27FC236}">
                    <a16:creationId xmlns:a16="http://schemas.microsoft.com/office/drawing/2014/main" id="{15AD9C8B-1DEB-4EB4-A99A-50A905358D8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8144294" y="3319790"/>
                <a:ext cx="271669" cy="238047"/>
              </a:xfrm>
              <a:prstGeom prst="straightConnector1">
                <a:avLst/>
              </a:prstGeom>
              <a:ln w="12700">
                <a:solidFill>
                  <a:srgbClr val="7030A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62615D1F-8BD8-454E-97A6-C2A0D72775F1}"/>
                  </a:ext>
                </a:extLst>
              </p:cNvPr>
              <p:cNvSpPr txBox="1"/>
              <p:nvPr/>
            </p:nvSpPr>
            <p:spPr>
              <a:xfrm>
                <a:off x="6735703" y="1664826"/>
                <a:ext cx="3465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e</a:t>
                </a:r>
                <a:r>
                  <a:rPr lang="en-GB" baseline="30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-</a:t>
                </a:r>
              </a:p>
            </p:txBody>
          </p:sp>
          <p:cxnSp>
            <p:nvCxnSpPr>
              <p:cNvPr id="94" name="Straight Arrow Connector 93">
                <a:extLst>
                  <a:ext uri="{FF2B5EF4-FFF2-40B4-BE49-F238E27FC236}">
                    <a16:creationId xmlns:a16="http://schemas.microsoft.com/office/drawing/2014/main" id="{55CB4B14-FC97-4D44-9E44-B05753DACC88}"/>
                  </a:ext>
                </a:extLst>
              </p:cNvPr>
              <p:cNvCxnSpPr>
                <a:cxnSpLocks/>
                <a:stCxn id="65" idx="2"/>
              </p:cNvCxnSpPr>
              <p:nvPr/>
            </p:nvCxnSpPr>
            <p:spPr>
              <a:xfrm>
                <a:off x="5102296" y="866036"/>
                <a:ext cx="1561715" cy="1406592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0B28652A-18BD-4CB0-A58A-B45624CBF326}"/>
                </a:ext>
              </a:extLst>
            </p:cNvPr>
            <p:cNvSpPr txBox="1"/>
            <p:nvPr/>
          </p:nvSpPr>
          <p:spPr>
            <a:xfrm>
              <a:off x="5402286" y="-536519"/>
              <a:ext cx="271523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70C0"/>
                  </a:solidFill>
                </a:rPr>
                <a:t>BOHR (ORBIT) MODEL </a:t>
              </a:r>
            </a:p>
            <a:p>
              <a:r>
                <a:rPr lang="en-GB" dirty="0">
                  <a:solidFill>
                    <a:srgbClr val="0070C0"/>
                  </a:solidFill>
                </a:rPr>
                <a:t>       (solar system)</a:t>
              </a:r>
            </a:p>
          </p:txBody>
        </p:sp>
        <p:cxnSp>
          <p:nvCxnSpPr>
            <p:cNvPr id="4" name="Straight Arrow Connector 3">
              <a:extLst>
                <a:ext uri="{FF2B5EF4-FFF2-40B4-BE49-F238E27FC236}">
                  <a16:creationId xmlns:a16="http://schemas.microsoft.com/office/drawing/2014/main" id="{B5742619-BF07-4674-AB29-C0E2B0EBBE5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986235" y="578707"/>
              <a:ext cx="957604" cy="1199916"/>
            </a:xfrm>
            <a:prstGeom prst="straightConnector1">
              <a:avLst/>
            </a:prstGeom>
            <a:ln w="28575">
              <a:solidFill>
                <a:srgbClr val="FFC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A1DF8216-7740-4063-BA66-D437BFE51677}"/>
                </a:ext>
              </a:extLst>
            </p:cNvPr>
            <p:cNvSpPr txBox="1"/>
            <p:nvPr/>
          </p:nvSpPr>
          <p:spPr>
            <a:xfrm>
              <a:off x="7918197" y="306067"/>
              <a:ext cx="1226357" cy="400110"/>
            </a:xfrm>
            <a:prstGeom prst="rect">
              <a:avLst/>
            </a:prstGeom>
            <a:noFill/>
            <a:ln w="19050">
              <a:solidFill>
                <a:srgbClr val="FFC00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E = h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 </a:t>
              </a:r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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</a:t>
              </a:r>
              <a:endParaRPr lang="en-GB" sz="2000" b="1" dirty="0"/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94C33626-2F00-44DA-AB1F-6706FE5AC1B3}"/>
                </a:ext>
              </a:extLst>
            </p:cNvPr>
            <p:cNvSpPr txBox="1"/>
            <p:nvPr/>
          </p:nvSpPr>
          <p:spPr>
            <a:xfrm>
              <a:off x="7218271" y="1680109"/>
              <a:ext cx="3465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C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e</a:t>
              </a:r>
              <a:r>
                <a:rPr lang="en-GB" baseline="30000" dirty="0">
                  <a:solidFill>
                    <a:srgbClr val="FFC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</a:p>
          </p:txBody>
        </p: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07063349-4273-451A-BEDA-3D22C784266E}"/>
                </a:ext>
              </a:extLst>
            </p:cNvPr>
            <p:cNvGrpSpPr/>
            <p:nvPr/>
          </p:nvGrpSpPr>
          <p:grpSpPr>
            <a:xfrm>
              <a:off x="6936488" y="1876428"/>
              <a:ext cx="372585" cy="69727"/>
              <a:chOff x="1607127" y="5258274"/>
              <a:chExt cx="2790986" cy="63533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DF87F325-05DD-49EA-B606-A6A990B4BBE4}"/>
                  </a:ext>
                </a:extLst>
              </p:cNvPr>
              <p:cNvSpPr/>
              <p:nvPr/>
            </p:nvSpPr>
            <p:spPr>
              <a:xfrm>
                <a:off x="1607127" y="5332396"/>
                <a:ext cx="822037" cy="561209"/>
              </a:xfrm>
              <a:custGeom>
                <a:avLst/>
                <a:gdLst>
                  <a:gd name="connsiteX0" fmla="*/ 0 w 822037"/>
                  <a:gd name="connsiteY0" fmla="*/ 412622 h 561209"/>
                  <a:gd name="connsiteX1" fmla="*/ 184728 w 822037"/>
                  <a:gd name="connsiteY1" fmla="*/ 24695 h 561209"/>
                  <a:gd name="connsiteX2" fmla="*/ 369455 w 822037"/>
                  <a:gd name="connsiteY2" fmla="*/ 89349 h 561209"/>
                  <a:gd name="connsiteX3" fmla="*/ 480291 w 822037"/>
                  <a:gd name="connsiteY3" fmla="*/ 495749 h 561209"/>
                  <a:gd name="connsiteX4" fmla="*/ 655782 w 822037"/>
                  <a:gd name="connsiteY4" fmla="*/ 523459 h 561209"/>
                  <a:gd name="connsiteX5" fmla="*/ 775855 w 822037"/>
                  <a:gd name="connsiteY5" fmla="*/ 126295 h 561209"/>
                  <a:gd name="connsiteX6" fmla="*/ 822037 w 822037"/>
                  <a:gd name="connsiteY6" fmla="*/ 89349 h 561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22037" h="561209">
                    <a:moveTo>
                      <a:pt x="0" y="412622"/>
                    </a:moveTo>
                    <a:cubicBezTo>
                      <a:pt x="61576" y="245598"/>
                      <a:pt x="123152" y="78574"/>
                      <a:pt x="184728" y="24695"/>
                    </a:cubicBezTo>
                    <a:cubicBezTo>
                      <a:pt x="246304" y="-29184"/>
                      <a:pt x="320194" y="10840"/>
                      <a:pt x="369455" y="89349"/>
                    </a:cubicBezTo>
                    <a:cubicBezTo>
                      <a:pt x="418716" y="167858"/>
                      <a:pt x="432570" y="423397"/>
                      <a:pt x="480291" y="495749"/>
                    </a:cubicBezTo>
                    <a:cubicBezTo>
                      <a:pt x="528012" y="568101"/>
                      <a:pt x="606521" y="585035"/>
                      <a:pt x="655782" y="523459"/>
                    </a:cubicBezTo>
                    <a:cubicBezTo>
                      <a:pt x="705043" y="461883"/>
                      <a:pt x="748146" y="198647"/>
                      <a:pt x="775855" y="126295"/>
                    </a:cubicBezTo>
                    <a:cubicBezTo>
                      <a:pt x="803564" y="53943"/>
                      <a:pt x="812800" y="71646"/>
                      <a:pt x="822037" y="89349"/>
                    </a:cubicBezTo>
                  </a:path>
                </a:pathLst>
              </a:custGeom>
              <a:noFill/>
              <a:ln w="190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D7A216B5-ED9A-4BFA-9783-9E7BCAC2F9FB}"/>
                  </a:ext>
                </a:extLst>
              </p:cNvPr>
              <p:cNvSpPr/>
              <p:nvPr/>
            </p:nvSpPr>
            <p:spPr>
              <a:xfrm rot="21179289">
                <a:off x="2295214" y="5294234"/>
                <a:ext cx="822037" cy="561209"/>
              </a:xfrm>
              <a:custGeom>
                <a:avLst/>
                <a:gdLst>
                  <a:gd name="connsiteX0" fmla="*/ 0 w 822037"/>
                  <a:gd name="connsiteY0" fmla="*/ 412622 h 561209"/>
                  <a:gd name="connsiteX1" fmla="*/ 184728 w 822037"/>
                  <a:gd name="connsiteY1" fmla="*/ 24695 h 561209"/>
                  <a:gd name="connsiteX2" fmla="*/ 369455 w 822037"/>
                  <a:gd name="connsiteY2" fmla="*/ 89349 h 561209"/>
                  <a:gd name="connsiteX3" fmla="*/ 480291 w 822037"/>
                  <a:gd name="connsiteY3" fmla="*/ 495749 h 561209"/>
                  <a:gd name="connsiteX4" fmla="*/ 655782 w 822037"/>
                  <a:gd name="connsiteY4" fmla="*/ 523459 h 561209"/>
                  <a:gd name="connsiteX5" fmla="*/ 775855 w 822037"/>
                  <a:gd name="connsiteY5" fmla="*/ 126295 h 561209"/>
                  <a:gd name="connsiteX6" fmla="*/ 822037 w 822037"/>
                  <a:gd name="connsiteY6" fmla="*/ 89349 h 561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22037" h="561209">
                    <a:moveTo>
                      <a:pt x="0" y="412622"/>
                    </a:moveTo>
                    <a:cubicBezTo>
                      <a:pt x="61576" y="245598"/>
                      <a:pt x="123152" y="78574"/>
                      <a:pt x="184728" y="24695"/>
                    </a:cubicBezTo>
                    <a:cubicBezTo>
                      <a:pt x="246304" y="-29184"/>
                      <a:pt x="320194" y="10840"/>
                      <a:pt x="369455" y="89349"/>
                    </a:cubicBezTo>
                    <a:cubicBezTo>
                      <a:pt x="418716" y="167858"/>
                      <a:pt x="432570" y="423397"/>
                      <a:pt x="480291" y="495749"/>
                    </a:cubicBezTo>
                    <a:cubicBezTo>
                      <a:pt x="528012" y="568101"/>
                      <a:pt x="606521" y="585035"/>
                      <a:pt x="655782" y="523459"/>
                    </a:cubicBezTo>
                    <a:cubicBezTo>
                      <a:pt x="705043" y="461883"/>
                      <a:pt x="748146" y="198647"/>
                      <a:pt x="775855" y="126295"/>
                    </a:cubicBezTo>
                    <a:cubicBezTo>
                      <a:pt x="803564" y="53943"/>
                      <a:pt x="812800" y="71646"/>
                      <a:pt x="822037" y="89349"/>
                    </a:cubicBezTo>
                  </a:path>
                </a:pathLst>
              </a:custGeom>
              <a:noFill/>
              <a:ln w="190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81CA98E8-ABE3-49DF-95C1-6021FD28326A}"/>
                  </a:ext>
                </a:extLst>
              </p:cNvPr>
              <p:cNvSpPr/>
              <p:nvPr/>
            </p:nvSpPr>
            <p:spPr>
              <a:xfrm rot="10352716">
                <a:off x="2927089" y="5258274"/>
                <a:ext cx="822037" cy="561209"/>
              </a:xfrm>
              <a:custGeom>
                <a:avLst/>
                <a:gdLst>
                  <a:gd name="connsiteX0" fmla="*/ 0 w 822037"/>
                  <a:gd name="connsiteY0" fmla="*/ 412622 h 561209"/>
                  <a:gd name="connsiteX1" fmla="*/ 184728 w 822037"/>
                  <a:gd name="connsiteY1" fmla="*/ 24695 h 561209"/>
                  <a:gd name="connsiteX2" fmla="*/ 369455 w 822037"/>
                  <a:gd name="connsiteY2" fmla="*/ 89349 h 561209"/>
                  <a:gd name="connsiteX3" fmla="*/ 480291 w 822037"/>
                  <a:gd name="connsiteY3" fmla="*/ 495749 h 561209"/>
                  <a:gd name="connsiteX4" fmla="*/ 655782 w 822037"/>
                  <a:gd name="connsiteY4" fmla="*/ 523459 h 561209"/>
                  <a:gd name="connsiteX5" fmla="*/ 775855 w 822037"/>
                  <a:gd name="connsiteY5" fmla="*/ 126295 h 561209"/>
                  <a:gd name="connsiteX6" fmla="*/ 822037 w 822037"/>
                  <a:gd name="connsiteY6" fmla="*/ 89349 h 561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22037" h="561209">
                    <a:moveTo>
                      <a:pt x="0" y="412622"/>
                    </a:moveTo>
                    <a:cubicBezTo>
                      <a:pt x="61576" y="245598"/>
                      <a:pt x="123152" y="78574"/>
                      <a:pt x="184728" y="24695"/>
                    </a:cubicBezTo>
                    <a:cubicBezTo>
                      <a:pt x="246304" y="-29184"/>
                      <a:pt x="320194" y="10840"/>
                      <a:pt x="369455" y="89349"/>
                    </a:cubicBezTo>
                    <a:cubicBezTo>
                      <a:pt x="418716" y="167858"/>
                      <a:pt x="432570" y="423397"/>
                      <a:pt x="480291" y="495749"/>
                    </a:cubicBezTo>
                    <a:cubicBezTo>
                      <a:pt x="528012" y="568101"/>
                      <a:pt x="606521" y="585035"/>
                      <a:pt x="655782" y="523459"/>
                    </a:cubicBezTo>
                    <a:cubicBezTo>
                      <a:pt x="705043" y="461883"/>
                      <a:pt x="748146" y="198647"/>
                      <a:pt x="775855" y="126295"/>
                    </a:cubicBezTo>
                    <a:cubicBezTo>
                      <a:pt x="803564" y="53943"/>
                      <a:pt x="812800" y="71646"/>
                      <a:pt x="822037" y="89349"/>
                    </a:cubicBezTo>
                  </a:path>
                </a:pathLst>
              </a:custGeom>
              <a:noFill/>
              <a:ln w="190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DBE7B000-0C3B-4BE2-90F1-C142590E6026}"/>
                  </a:ext>
                </a:extLst>
              </p:cNvPr>
              <p:cNvSpPr/>
              <p:nvPr/>
            </p:nvSpPr>
            <p:spPr>
              <a:xfrm rot="10979282">
                <a:off x="3576076" y="5315893"/>
                <a:ext cx="822037" cy="561209"/>
              </a:xfrm>
              <a:custGeom>
                <a:avLst/>
                <a:gdLst>
                  <a:gd name="connsiteX0" fmla="*/ 0 w 822037"/>
                  <a:gd name="connsiteY0" fmla="*/ 412622 h 561209"/>
                  <a:gd name="connsiteX1" fmla="*/ 184728 w 822037"/>
                  <a:gd name="connsiteY1" fmla="*/ 24695 h 561209"/>
                  <a:gd name="connsiteX2" fmla="*/ 369455 w 822037"/>
                  <a:gd name="connsiteY2" fmla="*/ 89349 h 561209"/>
                  <a:gd name="connsiteX3" fmla="*/ 480291 w 822037"/>
                  <a:gd name="connsiteY3" fmla="*/ 495749 h 561209"/>
                  <a:gd name="connsiteX4" fmla="*/ 655782 w 822037"/>
                  <a:gd name="connsiteY4" fmla="*/ 523459 h 561209"/>
                  <a:gd name="connsiteX5" fmla="*/ 775855 w 822037"/>
                  <a:gd name="connsiteY5" fmla="*/ 126295 h 561209"/>
                  <a:gd name="connsiteX6" fmla="*/ 822037 w 822037"/>
                  <a:gd name="connsiteY6" fmla="*/ 89349 h 561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22037" h="561209">
                    <a:moveTo>
                      <a:pt x="0" y="412622"/>
                    </a:moveTo>
                    <a:cubicBezTo>
                      <a:pt x="61576" y="245598"/>
                      <a:pt x="123152" y="78574"/>
                      <a:pt x="184728" y="24695"/>
                    </a:cubicBezTo>
                    <a:cubicBezTo>
                      <a:pt x="246304" y="-29184"/>
                      <a:pt x="320194" y="10840"/>
                      <a:pt x="369455" y="89349"/>
                    </a:cubicBezTo>
                    <a:cubicBezTo>
                      <a:pt x="418716" y="167858"/>
                      <a:pt x="432570" y="423397"/>
                      <a:pt x="480291" y="495749"/>
                    </a:cubicBezTo>
                    <a:cubicBezTo>
                      <a:pt x="528012" y="568101"/>
                      <a:pt x="606521" y="585035"/>
                      <a:pt x="655782" y="523459"/>
                    </a:cubicBezTo>
                    <a:cubicBezTo>
                      <a:pt x="705043" y="461883"/>
                      <a:pt x="748146" y="198647"/>
                      <a:pt x="775855" y="126295"/>
                    </a:cubicBezTo>
                    <a:cubicBezTo>
                      <a:pt x="803564" y="53943"/>
                      <a:pt x="812800" y="71646"/>
                      <a:pt x="822037" y="89349"/>
                    </a:cubicBezTo>
                  </a:path>
                </a:pathLst>
              </a:custGeom>
              <a:noFill/>
              <a:ln w="190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B10BE23-3C59-41C8-A856-DEDABF71D352}"/>
              </a:ext>
            </a:extLst>
          </p:cNvPr>
          <p:cNvSpPr txBox="1"/>
          <p:nvPr/>
        </p:nvSpPr>
        <p:spPr>
          <a:xfrm>
            <a:off x="5176093" y="4968267"/>
            <a:ext cx="38472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shells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occupied by electrons in a given atom corresponds to the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period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number in periodic table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F77F8F-50EE-40D8-9251-C4C1779900D2}"/>
              </a:ext>
            </a:extLst>
          </p:cNvPr>
          <p:cNvSpPr txBox="1"/>
          <p:nvPr/>
        </p:nvSpPr>
        <p:spPr>
          <a:xfrm>
            <a:off x="1923934" y="6162338"/>
            <a:ext cx="48356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Energy difference between n=1 and </a:t>
            </a:r>
            <a:r>
              <a:rPr lang="en-GB" dirty="0">
                <a:solidFill>
                  <a:srgbClr val="FF0000"/>
                </a:solidFill>
              </a:rPr>
              <a:t>n=2</a:t>
            </a:r>
            <a:r>
              <a:rPr lang="en-GB" dirty="0"/>
              <a:t> is </a:t>
            </a:r>
            <a:r>
              <a:rPr lang="en-GB" dirty="0">
                <a:solidFill>
                  <a:srgbClr val="FF0000"/>
                </a:solidFill>
              </a:rPr>
              <a:t>4</a:t>
            </a:r>
          </a:p>
          <a:p>
            <a:r>
              <a:rPr lang="en-GB" dirty="0"/>
              <a:t>Energy difference between n=1 and </a:t>
            </a:r>
            <a:r>
              <a:rPr lang="en-GB" dirty="0">
                <a:solidFill>
                  <a:srgbClr val="00B0F0"/>
                </a:solidFill>
              </a:rPr>
              <a:t>n=2</a:t>
            </a:r>
            <a:r>
              <a:rPr lang="en-GB" dirty="0"/>
              <a:t> is </a:t>
            </a:r>
            <a:r>
              <a:rPr lang="en-GB" dirty="0">
                <a:solidFill>
                  <a:srgbClr val="00B050"/>
                </a:solidFill>
              </a:rPr>
              <a:t>10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9EF70A4-9345-4AB4-ACCA-69C34BADD913}"/>
              </a:ext>
            </a:extLst>
          </p:cNvPr>
          <p:cNvSpPr/>
          <p:nvPr/>
        </p:nvSpPr>
        <p:spPr>
          <a:xfrm>
            <a:off x="8452124" y="1541392"/>
            <a:ext cx="288032" cy="2726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ACB8036E-2945-40C1-8A87-9CB010925CF2}"/>
              </a:ext>
            </a:extLst>
          </p:cNvPr>
          <p:cNvSpPr/>
          <p:nvPr/>
        </p:nvSpPr>
        <p:spPr>
          <a:xfrm>
            <a:off x="6300192" y="6210684"/>
            <a:ext cx="288032" cy="2726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5B1791EC-4485-48B1-815B-3807E6DE09EC}"/>
              </a:ext>
            </a:extLst>
          </p:cNvPr>
          <p:cNvSpPr/>
          <p:nvPr/>
        </p:nvSpPr>
        <p:spPr>
          <a:xfrm>
            <a:off x="8308108" y="104997"/>
            <a:ext cx="288032" cy="2726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816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FD85F339-C69C-409E-A502-976BF0C0BBC7}"/>
              </a:ext>
            </a:extLst>
          </p:cNvPr>
          <p:cNvSpPr txBox="1"/>
          <p:nvPr/>
        </p:nvSpPr>
        <p:spPr>
          <a:xfrm>
            <a:off x="16024" y="0"/>
            <a:ext cx="3941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COLOUR CHEMISTRY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978C618-E6C0-4A83-898E-BEC17E233BE3}"/>
              </a:ext>
            </a:extLst>
          </p:cNvPr>
          <p:cNvSpPr txBox="1">
            <a:spLocks/>
          </p:cNvSpPr>
          <p:nvPr/>
        </p:nvSpPr>
        <p:spPr>
          <a:xfrm>
            <a:off x="323528" y="523220"/>
            <a:ext cx="8324347" cy="455453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135000" indent="-135000" algn="l" defTabSz="457200" rtl="0" eaLnBrk="1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002744"/>
              </a:buClr>
              <a:buSzPct val="80000"/>
              <a:buFont typeface="Arial" charset="0"/>
              <a:buChar char="•"/>
              <a:tabLst/>
              <a:defRPr sz="1350" b="0" i="0" kern="1200">
                <a:solidFill>
                  <a:srgbClr val="002744"/>
                </a:solidFill>
                <a:latin typeface="+mn-lt"/>
                <a:ea typeface="Arial" charset="0"/>
                <a:cs typeface="Arial" charset="0"/>
              </a:defRPr>
            </a:lvl1pPr>
            <a:lvl2pPr marL="270000" indent="-135000" algn="l" defTabSz="457200" rtl="0" eaLnBrk="1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.HelveticaNeueDeskInterface-Regular" charset="0"/>
              <a:buChar char="–"/>
              <a:tabLst/>
              <a:defRPr sz="1200" b="0" i="0" kern="1200">
                <a:solidFill>
                  <a:schemeClr val="tx2"/>
                </a:solidFill>
                <a:latin typeface="+mn-lt"/>
                <a:ea typeface="Arial" charset="0"/>
                <a:cs typeface="Arial" charset="0"/>
              </a:defRPr>
            </a:lvl2pPr>
            <a:lvl3pPr marL="405000" indent="-135000" algn="l" defTabSz="457200" rtl="0" eaLnBrk="1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.HelveticaNeueDeskInterface-Regular" charset="0"/>
              <a:buChar char="–"/>
              <a:tabLst/>
              <a:defRPr sz="1050" b="0" i="0" kern="1200">
                <a:solidFill>
                  <a:schemeClr val="tx2"/>
                </a:solidFill>
                <a:latin typeface="+mn-lt"/>
                <a:ea typeface="Arial" charset="0"/>
                <a:cs typeface="Arial" charset="0"/>
              </a:defRPr>
            </a:lvl3pPr>
            <a:lvl4pPr marL="540000" indent="-135000" algn="l" defTabSz="457200" rtl="0" eaLnBrk="1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.HelveticaNeueDeskInterface-Regular" charset="0"/>
              <a:buChar char="–"/>
              <a:tabLst/>
              <a:defRPr sz="900" b="0" i="0" kern="1200">
                <a:solidFill>
                  <a:srgbClr val="000000"/>
                </a:solidFill>
                <a:latin typeface="+mn-lt"/>
                <a:ea typeface="Arial" charset="0"/>
                <a:cs typeface="Arial" charset="0"/>
              </a:defRPr>
            </a:lvl4pPr>
            <a:lvl5pPr marL="675000" indent="-135000" algn="l" defTabSz="457200" rtl="0" eaLnBrk="1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.HelveticaNeueDeskInterface-Regular" charset="0"/>
              <a:buChar char="–"/>
              <a:tabLst/>
              <a:defRPr sz="750" b="0" i="0" kern="1200">
                <a:solidFill>
                  <a:srgbClr val="000000"/>
                </a:solidFill>
                <a:latin typeface="+mn-lt"/>
                <a:ea typeface="Arial" charset="0"/>
                <a:cs typeface="Arial" charset="0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R="0" lvl="1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When heated by the flame an electron in the metal ion gains energy and jumps to a higher energy level</a:t>
            </a:r>
          </a:p>
          <a:p>
            <a:pPr marR="0" lvl="1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This position is unstable so the electron drops to a lower energy level</a:t>
            </a:r>
          </a:p>
          <a:p>
            <a:pPr marR="0" lvl="1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When it falls back energy is released in the form of light</a:t>
            </a:r>
          </a:p>
          <a:p>
            <a:pPr marR="0" lvl="1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Different elements have different levels that electrons can exist so the wavelength of the light emitted is very specific to that element</a:t>
            </a:r>
          </a:p>
          <a:p>
            <a:pPr marR="0" lvl="2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ysClr val="window" lastClr="FFFFFF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Emission spectra</a:t>
            </a:r>
          </a:p>
          <a:p>
            <a:pPr marR="0" lvl="2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ysClr val="window" lastClr="FFFFFF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2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ysClr val="window" lastClr="FFFFFF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endParaRPr lang="en-GB" sz="2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2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ysClr val="window" lastClr="FFFFFF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2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ysClr val="window" lastClr="FFFFFF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endParaRPr lang="en-GB" sz="2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2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ysClr val="window" lastClr="FFFFFF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2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ysClr val="window" lastClr="FFFFFF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endParaRPr lang="en-GB" sz="2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2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ysClr val="window" lastClr="FFFFFF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12800" marR="0" lvl="1" indent="-177800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.HelveticaNeueDeskInterface-Regular" charset="0"/>
              <a:buChar char="–"/>
              <a:tabLst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6B64845-33A2-4EBF-9318-DC18AC775BC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59632" y="2996952"/>
            <a:ext cx="2697984" cy="28206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5F71688-92C1-4209-8E87-655823C7214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44008" y="3016710"/>
            <a:ext cx="3240360" cy="285345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12E689-BC1B-481C-8B9C-0BDD37735A60}"/>
              </a:ext>
            </a:extLst>
          </p:cNvPr>
          <p:cNvSpPr txBox="1"/>
          <p:nvPr/>
        </p:nvSpPr>
        <p:spPr>
          <a:xfrm>
            <a:off x="1187624" y="6070635"/>
            <a:ext cx="676875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12800" marR="0" lvl="1" indent="-1778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1E5155">
                  <a:lumMod val="40000"/>
                  <a:lumOff val="60000"/>
                </a:srgbClr>
              </a:buClr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 flame test is an analytical technique to detect the presence of metal ions based on the colour produced</a:t>
            </a:r>
          </a:p>
        </p:txBody>
      </p:sp>
    </p:spTree>
    <p:extLst>
      <p:ext uri="{BB962C8B-B14F-4D97-AF65-F5344CB8AC3E}">
        <p14:creationId xmlns:p14="http://schemas.microsoft.com/office/powerpoint/2010/main" val="478581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0873ECF-E5F4-4760-BB9B-3E18416F4794}"/>
              </a:ext>
            </a:extLst>
          </p:cNvPr>
          <p:cNvSpPr txBox="1"/>
          <p:nvPr/>
        </p:nvSpPr>
        <p:spPr>
          <a:xfrm>
            <a:off x="-10915" y="39853"/>
            <a:ext cx="6718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LIGHT-GENERATING COMPOSITIONS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4B82EF-910C-481B-B533-5FB842C1014D}"/>
              </a:ext>
            </a:extLst>
          </p:cNvPr>
          <p:cNvSpPr txBox="1"/>
          <p:nvPr/>
        </p:nvSpPr>
        <p:spPr>
          <a:xfrm>
            <a:off x="380978" y="625594"/>
            <a:ext cx="74106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Coloured light: extremely important in fireworks and signalling stars</a:t>
            </a: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73C3B924-ACEB-4A79-8A30-3EC734882B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5925874"/>
              </p:ext>
            </p:extLst>
          </p:nvPr>
        </p:nvGraphicFramePr>
        <p:xfrm>
          <a:off x="4932040" y="1199134"/>
          <a:ext cx="3877653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2551">
                  <a:extLst>
                    <a:ext uri="{9D8B030D-6E8A-4147-A177-3AD203B41FA5}">
                      <a16:colId xmlns:a16="http://schemas.microsoft.com/office/drawing/2014/main" val="108500522"/>
                    </a:ext>
                  </a:extLst>
                </a:gridCol>
                <a:gridCol w="1292551">
                  <a:extLst>
                    <a:ext uri="{9D8B030D-6E8A-4147-A177-3AD203B41FA5}">
                      <a16:colId xmlns:a16="http://schemas.microsoft.com/office/drawing/2014/main" val="1050436456"/>
                    </a:ext>
                  </a:extLst>
                </a:gridCol>
                <a:gridCol w="1292551">
                  <a:extLst>
                    <a:ext uri="{9D8B030D-6E8A-4147-A177-3AD203B41FA5}">
                      <a16:colId xmlns:a16="http://schemas.microsoft.com/office/drawing/2014/main" val="812935450"/>
                    </a:ext>
                  </a:extLst>
                </a:gridCol>
              </a:tblGrid>
              <a:tr h="59828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metal 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colour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Symbol" panose="05050102010706020507" pitchFamily="18" charset="2"/>
                        </a:rPr>
                        <a:t>l 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emitted, nm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8439876"/>
                  </a:ext>
                </a:extLst>
              </a:tr>
              <a:tr h="346624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Sr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Cl</a:t>
                      </a:r>
                      <a:r>
                        <a:rPr lang="ar-SA" baseline="30000" dirty="0">
                          <a:solidFill>
                            <a:schemeClr val="tx1"/>
                          </a:solidFill>
                        </a:rPr>
                        <a:t>٭</a:t>
                      </a:r>
                      <a:endParaRPr lang="en-GB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red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600 - 690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71361319"/>
                  </a:ext>
                </a:extLst>
              </a:tr>
              <a:tr h="346624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Ba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Cl</a:t>
                      </a:r>
                      <a:r>
                        <a:rPr lang="ar-SA" baseline="30000" dirty="0">
                          <a:solidFill>
                            <a:schemeClr val="tx1"/>
                          </a:solidFill>
                        </a:rPr>
                        <a:t>٭</a:t>
                      </a:r>
                      <a:endParaRPr lang="en-GB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green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505 - 535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4768629"/>
                  </a:ext>
                </a:extLst>
              </a:tr>
              <a:tr h="346624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0000FF"/>
                          </a:solidFill>
                        </a:rPr>
                        <a:t>Cu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Cl</a:t>
                      </a:r>
                      <a:r>
                        <a:rPr lang="ar-SA" baseline="30000" dirty="0">
                          <a:solidFill>
                            <a:schemeClr val="tx1"/>
                          </a:solidFill>
                        </a:rPr>
                        <a:t>٭</a:t>
                      </a:r>
                      <a:endParaRPr lang="en-GB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blue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420 - 460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3132095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E774CEEF-7071-4BEA-8C4E-02939EFDAC31}"/>
              </a:ext>
            </a:extLst>
          </p:cNvPr>
          <p:cNvSpPr txBox="1"/>
          <p:nvPr/>
        </p:nvSpPr>
        <p:spPr>
          <a:xfrm>
            <a:off x="1026228" y="4171842"/>
            <a:ext cx="8080114" cy="206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pyrotechnic composition burns at high temperatures</a:t>
            </a:r>
          </a:p>
          <a:p>
            <a:pPr marL="342900" indent="-3429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light in a broad range of wavelengths resulting in white light</a:t>
            </a:r>
          </a:p>
          <a:p>
            <a:pPr marL="342900" indent="-3429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intensity depends on the quantity of atoms and molecules that are excited</a:t>
            </a:r>
          </a:p>
          <a:p>
            <a:pPr marL="342900" indent="-3429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Mg, Al,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Ti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Zr are added to increase the temperature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2AC73B-C5E5-4EDD-A110-4B13C30284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86" y="1187418"/>
            <a:ext cx="4600629" cy="2704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222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34" name="Picture 33">
            <a:extLst>
              <a:ext uri="{FF2B5EF4-FFF2-40B4-BE49-F238E27FC236}">
                <a16:creationId xmlns:a16="http://schemas.microsoft.com/office/drawing/2014/main" id="{CDC19B1D-1A38-4C39-91E9-D232F18FA0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5976" y="99378"/>
            <a:ext cx="4487372" cy="23422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738F71-6983-4B9C-977E-2DC6D556B84C}"/>
              </a:ext>
            </a:extLst>
          </p:cNvPr>
          <p:cNvSpPr txBox="1"/>
          <p:nvPr/>
        </p:nvSpPr>
        <p:spPr>
          <a:xfrm>
            <a:off x="886848" y="4159189"/>
            <a:ext cx="3058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Aufbau Principle – building up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DA936C-677B-45B9-92E0-29687231612B}"/>
              </a:ext>
            </a:extLst>
          </p:cNvPr>
          <p:cNvSpPr txBox="1"/>
          <p:nvPr/>
        </p:nvSpPr>
        <p:spPr>
          <a:xfrm>
            <a:off x="930498" y="4602156"/>
            <a:ext cx="3267241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H:	1e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He:	2e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Li:	3e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Be:	4e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B:	5e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Ne:	10e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</a:p>
          <a:p>
            <a:endParaRPr lang="en-GB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D2059DC-CE64-422F-B9D5-C8029C348324}"/>
              </a:ext>
            </a:extLst>
          </p:cNvPr>
          <p:cNvSpPr txBox="1"/>
          <p:nvPr/>
        </p:nvSpPr>
        <p:spPr>
          <a:xfrm>
            <a:off x="5347869" y="2772409"/>
            <a:ext cx="2526141" cy="203132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   Shell	Max number 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</a:p>
          <a:p>
            <a:pPr marL="800100" lvl="1" indent="-342900">
              <a:buAutoNum type="arabicPlain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          2</a:t>
            </a:r>
          </a:p>
          <a:p>
            <a:pPr marL="800100" lvl="1" indent="-342900">
              <a:buAutoNum type="arabicPlain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	          8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       3	         18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       4	         32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       5	         50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	         2n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855D9B0-9022-4C79-800C-FD51199BBDCC}"/>
              </a:ext>
            </a:extLst>
          </p:cNvPr>
          <p:cNvSpPr txBox="1"/>
          <p:nvPr/>
        </p:nvSpPr>
        <p:spPr>
          <a:xfrm>
            <a:off x="-10915" y="39853"/>
            <a:ext cx="3095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OTHER ATOMS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3351D41-CD53-4F61-B4D0-794F7300D8D8}"/>
              </a:ext>
            </a:extLst>
          </p:cNvPr>
          <p:cNvSpPr txBox="1"/>
          <p:nvPr/>
        </p:nvSpPr>
        <p:spPr>
          <a:xfrm>
            <a:off x="4283968" y="5134538"/>
            <a:ext cx="48245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‘Shell electron configuration’</a:t>
            </a:r>
          </a:p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    17e     (n=1)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(n=3)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 </a:t>
            </a:r>
          </a:p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Ge   32e    (n=1)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(n=3)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(n=4)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endParaRPr lang="en-GB" sz="24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2D67E9F1-5C0F-46F0-8A15-7B35961957F1}"/>
              </a:ext>
            </a:extLst>
          </p:cNvPr>
          <p:cNvGrpSpPr>
            <a:grpSpLocks noChangeAspect="1"/>
          </p:cNvGrpSpPr>
          <p:nvPr/>
        </p:nvGrpSpPr>
        <p:grpSpPr>
          <a:xfrm>
            <a:off x="151974" y="577098"/>
            <a:ext cx="3596230" cy="3293485"/>
            <a:chOff x="4114765" y="439362"/>
            <a:chExt cx="4948983" cy="4532357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0987B413-DD22-4168-AE33-122F9922FFCE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988280" y="564820"/>
              <a:ext cx="3498498" cy="3424104"/>
              <a:chOff x="5473432" y="2200929"/>
              <a:chExt cx="2515741" cy="2462245"/>
            </a:xfrm>
          </p:grpSpPr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737C9BF7-7D61-40B8-B014-6513517C0EB2}"/>
                  </a:ext>
                </a:extLst>
              </p:cNvPr>
              <p:cNvSpPr/>
              <p:nvPr/>
            </p:nvSpPr>
            <p:spPr>
              <a:xfrm>
                <a:off x="6002849" y="2730433"/>
                <a:ext cx="1449469" cy="1418647"/>
              </a:xfrm>
              <a:prstGeom prst="ellipse">
                <a:avLst/>
              </a:prstGeom>
              <a:noFill/>
              <a:ln w="1905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A542B9BE-EDCA-447C-828E-888DCBA2F35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238924" y="2939892"/>
                <a:ext cx="977318" cy="978215"/>
              </a:xfrm>
              <a:prstGeom prst="ellipse">
                <a:avLst/>
              </a:prstGeom>
              <a:noFill/>
              <a:ln w="190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269B495E-6E14-4F8A-9C76-44DBE039E99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451520" y="3159581"/>
                <a:ext cx="556940" cy="557451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5DF074CC-D30B-4E78-9809-8DD50E02F7F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771140" y="2486484"/>
                <a:ext cx="1932679" cy="1891582"/>
              </a:xfrm>
              <a:prstGeom prst="ellipse">
                <a:avLst/>
              </a:prstGeom>
              <a:noFill/>
              <a:ln w="1905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EC2E0DC0-E067-4B7C-AF9B-D260E43E512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473432" y="2200929"/>
                <a:ext cx="2515741" cy="2462245"/>
              </a:xfrm>
              <a:prstGeom prst="ellipse">
                <a:avLst/>
              </a:prstGeom>
              <a:noFill/>
              <a:ln w="19050">
                <a:solidFill>
                  <a:srgbClr val="7030A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3F00EE86-9330-4B0E-B030-79F5AFFDA3A9}"/>
                </a:ext>
              </a:extLst>
            </p:cNvPr>
            <p:cNvSpPr txBox="1"/>
            <p:nvPr/>
          </p:nvSpPr>
          <p:spPr>
            <a:xfrm>
              <a:off x="6450528" y="1860469"/>
              <a:ext cx="295590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36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4044A97C-4F84-4595-9C84-70622B83E240}"/>
                </a:ext>
              </a:extLst>
            </p:cNvPr>
            <p:cNvSpPr txBox="1"/>
            <p:nvPr/>
          </p:nvSpPr>
          <p:spPr>
            <a:xfrm>
              <a:off x="4114765" y="439362"/>
              <a:ext cx="9060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nucleus</a:t>
              </a: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85A13FC4-B81E-49A8-8FCF-5EA691CF57D1}"/>
                </a:ext>
              </a:extLst>
            </p:cNvPr>
            <p:cNvSpPr txBox="1"/>
            <p:nvPr/>
          </p:nvSpPr>
          <p:spPr>
            <a:xfrm>
              <a:off x="4638508" y="3813041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n = 1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FFDB2989-ACD8-4AD0-9833-458E322F95E9}"/>
                </a:ext>
              </a:extLst>
            </p:cNvPr>
            <p:cNvSpPr txBox="1"/>
            <p:nvPr/>
          </p:nvSpPr>
          <p:spPr>
            <a:xfrm>
              <a:off x="5488386" y="4442382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= 2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C8208573-FF0F-4E74-B8F2-76BF12ED077F}"/>
                </a:ext>
              </a:extLst>
            </p:cNvPr>
            <p:cNvSpPr txBox="1"/>
            <p:nvPr/>
          </p:nvSpPr>
          <p:spPr>
            <a:xfrm>
              <a:off x="6525070" y="4602387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B0F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= 3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CFF841C3-2DF6-4A2E-B293-A722EDE97745}"/>
                </a:ext>
              </a:extLst>
            </p:cNvPr>
            <p:cNvSpPr txBox="1"/>
            <p:nvPr/>
          </p:nvSpPr>
          <p:spPr>
            <a:xfrm>
              <a:off x="7559889" y="4362128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= 4</a:t>
              </a: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82ABFF24-D9EF-4F99-B8FE-339DE02756DE}"/>
                </a:ext>
              </a:extLst>
            </p:cNvPr>
            <p:cNvSpPr txBox="1"/>
            <p:nvPr/>
          </p:nvSpPr>
          <p:spPr>
            <a:xfrm>
              <a:off x="8419021" y="3716317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= 5</a:t>
              </a:r>
            </a:p>
          </p:txBody>
        </p: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4BF0D41F-8046-4438-B294-D03038FD2CAF}"/>
                </a:ext>
              </a:extLst>
            </p:cNvPr>
            <p:cNvCxnSpPr>
              <a:cxnSpLocks/>
              <a:stCxn id="44" idx="0"/>
              <a:endCxn id="58" idx="3"/>
            </p:cNvCxnSpPr>
            <p:nvPr/>
          </p:nvCxnSpPr>
          <p:spPr>
            <a:xfrm flipV="1">
              <a:off x="4960872" y="2559649"/>
              <a:ext cx="1501003" cy="1253392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3DCF56B0-AD5C-4844-8448-9CCFE166331A}"/>
                </a:ext>
              </a:extLst>
            </p:cNvPr>
            <p:cNvCxnSpPr>
              <a:cxnSpLocks/>
              <a:stCxn id="45" idx="0"/>
            </p:cNvCxnSpPr>
            <p:nvPr/>
          </p:nvCxnSpPr>
          <p:spPr>
            <a:xfrm flipV="1">
              <a:off x="5810749" y="2879971"/>
              <a:ext cx="705228" cy="1562411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59E1441C-45B6-4C43-A9E3-8D769C17C3EC}"/>
                </a:ext>
              </a:extLst>
            </p:cNvPr>
            <p:cNvCxnSpPr>
              <a:cxnSpLocks/>
              <a:stCxn id="46" idx="0"/>
            </p:cNvCxnSpPr>
            <p:nvPr/>
          </p:nvCxnSpPr>
          <p:spPr>
            <a:xfrm flipH="1" flipV="1">
              <a:off x="6770584" y="3259665"/>
              <a:ext cx="76850" cy="1342722"/>
            </a:xfrm>
            <a:prstGeom prst="straightConnector1">
              <a:avLst/>
            </a:prstGeom>
            <a:ln w="1270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241908B4-8F1D-4D0E-B2A0-5A77C325EB53}"/>
                </a:ext>
              </a:extLst>
            </p:cNvPr>
            <p:cNvCxnSpPr>
              <a:cxnSpLocks/>
              <a:stCxn id="47" idx="0"/>
            </p:cNvCxnSpPr>
            <p:nvPr/>
          </p:nvCxnSpPr>
          <p:spPr>
            <a:xfrm flipH="1" flipV="1">
              <a:off x="7346541" y="3446760"/>
              <a:ext cx="535712" cy="915367"/>
            </a:xfrm>
            <a:prstGeom prst="straightConnector1">
              <a:avLst/>
            </a:prstGeom>
            <a:ln w="127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>
              <a:extLst>
                <a:ext uri="{FF2B5EF4-FFF2-40B4-BE49-F238E27FC236}">
                  <a16:creationId xmlns:a16="http://schemas.microsoft.com/office/drawing/2014/main" id="{E1222890-146A-4F05-9971-CF2CECE7B362}"/>
                </a:ext>
              </a:extLst>
            </p:cNvPr>
            <p:cNvCxnSpPr>
              <a:cxnSpLocks/>
              <a:stCxn id="48" idx="0"/>
            </p:cNvCxnSpPr>
            <p:nvPr/>
          </p:nvCxnSpPr>
          <p:spPr>
            <a:xfrm flipH="1" flipV="1">
              <a:off x="8144294" y="3319792"/>
              <a:ext cx="597090" cy="396525"/>
            </a:xfrm>
            <a:prstGeom prst="straightConnector1">
              <a:avLst/>
            </a:prstGeom>
            <a:ln w="12700">
              <a:solidFill>
                <a:srgbClr val="7030A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F1B10A14-86C1-4EB9-8A44-36C013F54A2C}"/>
                </a:ext>
              </a:extLst>
            </p:cNvPr>
            <p:cNvSpPr txBox="1"/>
            <p:nvPr/>
          </p:nvSpPr>
          <p:spPr>
            <a:xfrm>
              <a:off x="7007539" y="2067813"/>
              <a:ext cx="3465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e</a:t>
              </a:r>
              <a:r>
                <a:rPr lang="en-GB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</a:p>
          </p:txBody>
        </p: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E44C24ED-1A4F-4213-8C69-87B7FA032CF0}"/>
                </a:ext>
              </a:extLst>
            </p:cNvPr>
            <p:cNvCxnSpPr>
              <a:cxnSpLocks/>
            </p:cNvCxnSpPr>
            <p:nvPr/>
          </p:nvCxnSpPr>
          <p:spPr>
            <a:xfrm>
              <a:off x="4817982" y="808694"/>
              <a:ext cx="1882754" cy="137494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D84D96C-961B-4672-A0DC-FE32EE227F9F}"/>
              </a:ext>
            </a:extLst>
          </p:cNvPr>
          <p:cNvSpPr txBox="1"/>
          <p:nvPr/>
        </p:nvSpPr>
        <p:spPr>
          <a:xfrm>
            <a:off x="4065563" y="296828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7821CC5-3F3F-465D-8B2B-380065887D5B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</p:spTree>
    <p:extLst>
      <p:ext uri="{BB962C8B-B14F-4D97-AF65-F5344CB8AC3E}">
        <p14:creationId xmlns:p14="http://schemas.microsoft.com/office/powerpoint/2010/main" val="132060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-1524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1FB2E52E-AF5E-43BF-9A10-85AB6FEE62E3}"/>
              </a:ext>
            </a:extLst>
          </p:cNvPr>
          <p:cNvSpPr txBox="1"/>
          <p:nvPr/>
        </p:nvSpPr>
        <p:spPr>
          <a:xfrm>
            <a:off x="1386541" y="5257466"/>
            <a:ext cx="75693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Shell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n=1</a:t>
            </a:r>
          </a:p>
          <a:p>
            <a:r>
              <a:rPr lang="en-GB" sz="2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n=2</a:t>
            </a:r>
          </a:p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n=3</a:t>
            </a:r>
          </a:p>
          <a:p>
            <a:r>
              <a:rPr lang="en-GB" sz="20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n=4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43E36B6-A423-4065-A999-B40640DFC929}"/>
              </a:ext>
            </a:extLst>
          </p:cNvPr>
          <p:cNvSpPr txBox="1"/>
          <p:nvPr/>
        </p:nvSpPr>
        <p:spPr>
          <a:xfrm>
            <a:off x="2251585" y="5258200"/>
            <a:ext cx="175181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Subshell</a:t>
            </a:r>
          </a:p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s</a:t>
            </a:r>
          </a:p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s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s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</a:t>
            </a:r>
          </a:p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en-GB" sz="20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99F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7C28BBF-0CC9-4C93-A3B5-3325D22ED657}"/>
              </a:ext>
            </a:extLst>
          </p:cNvPr>
          <p:cNvSpPr txBox="1"/>
          <p:nvPr/>
        </p:nvSpPr>
        <p:spPr>
          <a:xfrm>
            <a:off x="-10915" y="39853"/>
            <a:ext cx="4805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TABLE BLOCKS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D16793-E3C7-47EA-A193-5B6DE50A0CA1}"/>
              </a:ext>
            </a:extLst>
          </p:cNvPr>
          <p:cNvSpPr txBox="1"/>
          <p:nvPr/>
        </p:nvSpPr>
        <p:spPr>
          <a:xfrm>
            <a:off x="548197" y="4665111"/>
            <a:ext cx="7138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rows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correspond to the number of </a:t>
            </a:r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shells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or energy levels in the atom </a:t>
            </a:r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77140F6-E4ED-4C75-93DE-F776A267AE10}"/>
              </a:ext>
            </a:extLst>
          </p:cNvPr>
          <p:cNvSpPr txBox="1"/>
          <p:nvPr/>
        </p:nvSpPr>
        <p:spPr>
          <a:xfrm>
            <a:off x="571752" y="4968878"/>
            <a:ext cx="8497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blocks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correspond to the type and number of </a:t>
            </a:r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subshells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that electrons can be put on 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DA9A8B2-A8AA-4874-92C0-CE39AE9737F6}"/>
              </a:ext>
            </a:extLst>
          </p:cNvPr>
          <p:cNvGrpSpPr/>
          <p:nvPr/>
        </p:nvGrpSpPr>
        <p:grpSpPr>
          <a:xfrm>
            <a:off x="548197" y="1058819"/>
            <a:ext cx="8122783" cy="3557355"/>
            <a:chOff x="982028" y="747322"/>
            <a:chExt cx="8122783" cy="3557355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B4087E5-E451-4F51-B28B-74723FC00A26}"/>
                </a:ext>
              </a:extLst>
            </p:cNvPr>
            <p:cNvGrpSpPr/>
            <p:nvPr/>
          </p:nvGrpSpPr>
          <p:grpSpPr>
            <a:xfrm>
              <a:off x="982028" y="747322"/>
              <a:ext cx="8122783" cy="3557355"/>
              <a:chOff x="982028" y="747322"/>
              <a:chExt cx="8122783" cy="3557355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4C35224F-B4C1-4F43-9159-3DD0E88B3AE6}"/>
                  </a:ext>
                </a:extLst>
              </p:cNvPr>
              <p:cNvSpPr txBox="1"/>
              <p:nvPr/>
            </p:nvSpPr>
            <p:spPr>
              <a:xfrm>
                <a:off x="1009037" y="881909"/>
                <a:ext cx="28886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D24B95B-DAD2-4832-9E22-78C3BED4237E}"/>
                  </a:ext>
                </a:extLst>
              </p:cNvPr>
              <p:cNvSpPr txBox="1"/>
              <p:nvPr/>
            </p:nvSpPr>
            <p:spPr>
              <a:xfrm>
                <a:off x="993541" y="1277800"/>
                <a:ext cx="28886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6F3C46A9-EADA-4B0D-80A0-CC8C241A105B}"/>
                  </a:ext>
                </a:extLst>
              </p:cNvPr>
              <p:cNvSpPr txBox="1"/>
              <p:nvPr/>
            </p:nvSpPr>
            <p:spPr>
              <a:xfrm>
                <a:off x="1005799" y="1669884"/>
                <a:ext cx="28886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3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C10E1E9-99C9-4ADC-989F-066248D4DCA7}"/>
                  </a:ext>
                </a:extLst>
              </p:cNvPr>
              <p:cNvSpPr txBox="1"/>
              <p:nvPr/>
            </p:nvSpPr>
            <p:spPr>
              <a:xfrm>
                <a:off x="982028" y="2050160"/>
                <a:ext cx="28886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CDECC986-4C6C-4657-9D0D-723873465EFB}"/>
                  </a:ext>
                </a:extLst>
              </p:cNvPr>
              <p:cNvSpPr txBox="1"/>
              <p:nvPr/>
            </p:nvSpPr>
            <p:spPr>
              <a:xfrm>
                <a:off x="7668344" y="988216"/>
                <a:ext cx="33534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66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 </a:t>
                </a: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A0057C10-494D-4CE9-90E6-8E5235E89A10}"/>
                  </a:ext>
                </a:extLst>
              </p:cNvPr>
              <p:cNvSpPr txBox="1"/>
              <p:nvPr/>
            </p:nvSpPr>
            <p:spPr>
              <a:xfrm>
                <a:off x="7667818" y="1309377"/>
                <a:ext cx="5886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66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 + </a:t>
                </a:r>
                <a:r>
                  <a:rPr lang="en-GB" sz="1600" b="1" dirty="0">
                    <a:solidFill>
                      <a:srgbClr val="FFCC99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6</a:t>
                </a: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EE23EF8B-3794-4B62-BF79-F86590815D33}"/>
                  </a:ext>
                </a:extLst>
              </p:cNvPr>
              <p:cNvSpPr txBox="1"/>
              <p:nvPr/>
            </p:nvSpPr>
            <p:spPr>
              <a:xfrm>
                <a:off x="7708275" y="1986836"/>
                <a:ext cx="1396536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66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 + </a:t>
                </a:r>
                <a:r>
                  <a:rPr lang="en-GB" sz="1600" b="1" dirty="0">
                    <a:solidFill>
                      <a:srgbClr val="FFCC99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6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 + </a:t>
                </a:r>
                <a:r>
                  <a:rPr lang="en-GB" sz="1600" b="1" dirty="0">
                    <a:solidFill>
                      <a:srgbClr val="99CC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10 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+ </a:t>
                </a:r>
                <a:r>
                  <a:rPr lang="en-GB" sz="1600" b="1" dirty="0">
                    <a:solidFill>
                      <a:srgbClr val="99FF99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14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A5ACA419-261B-4480-A624-855D0F7AA58D}"/>
                  </a:ext>
                </a:extLst>
              </p:cNvPr>
              <p:cNvSpPr txBox="1"/>
              <p:nvPr/>
            </p:nvSpPr>
            <p:spPr>
              <a:xfrm>
                <a:off x="7704178" y="1661659"/>
                <a:ext cx="94609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66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 + </a:t>
                </a:r>
                <a:r>
                  <a:rPr lang="en-GB" sz="1600" b="1" dirty="0">
                    <a:solidFill>
                      <a:srgbClr val="FFCC99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6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+ </a:t>
                </a:r>
                <a:r>
                  <a:rPr lang="en-GB" sz="1600" b="1" dirty="0">
                    <a:solidFill>
                      <a:srgbClr val="99CC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10</a:t>
                </a:r>
              </a:p>
            </p:txBody>
          </p:sp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59911B52-A857-44D5-B966-9C1CC7B2F2F7}"/>
                  </a:ext>
                </a:extLst>
              </p:cNvPr>
              <p:cNvGrpSpPr/>
              <p:nvPr/>
            </p:nvGrpSpPr>
            <p:grpSpPr>
              <a:xfrm>
                <a:off x="1168963" y="747322"/>
                <a:ext cx="6610050" cy="3557355"/>
                <a:chOff x="1850382" y="978464"/>
                <a:chExt cx="6610050" cy="3557355"/>
              </a:xfrm>
            </p:grpSpPr>
            <p:pic>
              <p:nvPicPr>
                <p:cNvPr id="10" name="Picture 9">
                  <a:extLst>
                    <a:ext uri="{FF2B5EF4-FFF2-40B4-BE49-F238E27FC236}">
                      <a16:creationId xmlns:a16="http://schemas.microsoft.com/office/drawing/2014/main" id="{813E39D2-1A0D-426F-98B3-F0EDBD203B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925300" y="1124744"/>
                  <a:ext cx="6535132" cy="3411075"/>
                </a:xfrm>
                <a:prstGeom prst="rect">
                  <a:avLst/>
                </a:prstGeom>
              </p:spPr>
            </p:pic>
            <p:sp>
              <p:nvSpPr>
                <p:cNvPr id="2" name="Rectangle 1">
                  <a:extLst>
                    <a:ext uri="{FF2B5EF4-FFF2-40B4-BE49-F238E27FC236}">
                      <a16:creationId xmlns:a16="http://schemas.microsoft.com/office/drawing/2014/main" id="{25301AEC-C194-4A25-BA32-77CA0C42A1F0}"/>
                    </a:ext>
                  </a:extLst>
                </p:cNvPr>
                <p:cNvSpPr/>
                <p:nvPr/>
              </p:nvSpPr>
              <p:spPr>
                <a:xfrm>
                  <a:off x="1925300" y="1147604"/>
                  <a:ext cx="765800" cy="2592288"/>
                </a:xfrm>
                <a:prstGeom prst="rect">
                  <a:avLst/>
                </a:prstGeom>
                <a:solidFill>
                  <a:srgbClr val="FFCC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b="1" dirty="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12" name="Rectangle 11">
                  <a:extLst>
                    <a:ext uri="{FF2B5EF4-FFF2-40B4-BE49-F238E27FC236}">
                      <a16:creationId xmlns:a16="http://schemas.microsoft.com/office/drawing/2014/main" id="{1488A7C2-2D22-4393-BC5A-6F55A742A2DA}"/>
                    </a:ext>
                  </a:extLst>
                </p:cNvPr>
                <p:cNvSpPr/>
                <p:nvPr/>
              </p:nvSpPr>
              <p:spPr>
                <a:xfrm>
                  <a:off x="2683480" y="2204864"/>
                  <a:ext cx="3497912" cy="1527408"/>
                </a:xfrm>
                <a:prstGeom prst="rect">
                  <a:avLst/>
                </a:prstGeom>
                <a:solidFill>
                  <a:srgbClr val="99CC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b="1" dirty="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13" name="Rectangle 12">
                  <a:extLst>
                    <a:ext uri="{FF2B5EF4-FFF2-40B4-BE49-F238E27FC236}">
                      <a16:creationId xmlns:a16="http://schemas.microsoft.com/office/drawing/2014/main" id="{4D165D2C-5FC1-46E6-9EB0-822C70508FE4}"/>
                    </a:ext>
                  </a:extLst>
                </p:cNvPr>
                <p:cNvSpPr/>
                <p:nvPr/>
              </p:nvSpPr>
              <p:spPr>
                <a:xfrm>
                  <a:off x="2660620" y="3760656"/>
                  <a:ext cx="4945692" cy="756084"/>
                </a:xfrm>
                <a:prstGeom prst="rect">
                  <a:avLst/>
                </a:prstGeom>
                <a:solidFill>
                  <a:srgbClr val="99FF9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11" name="Rectangle 10">
                  <a:extLst>
                    <a:ext uri="{FF2B5EF4-FFF2-40B4-BE49-F238E27FC236}">
                      <a16:creationId xmlns:a16="http://schemas.microsoft.com/office/drawing/2014/main" id="{579E81F2-FE14-4FA0-AEEF-2ECDA08D79E3}"/>
                    </a:ext>
                  </a:extLst>
                </p:cNvPr>
                <p:cNvSpPr/>
                <p:nvPr/>
              </p:nvSpPr>
              <p:spPr>
                <a:xfrm>
                  <a:off x="6158532" y="1509316"/>
                  <a:ext cx="2160240" cy="2222956"/>
                </a:xfrm>
                <a:prstGeom prst="rect">
                  <a:avLst/>
                </a:prstGeom>
                <a:solidFill>
                  <a:srgbClr val="FFCC9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b="1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5" name="TextBox 4">
                  <a:extLst>
                    <a:ext uri="{FF2B5EF4-FFF2-40B4-BE49-F238E27FC236}">
                      <a16:creationId xmlns:a16="http://schemas.microsoft.com/office/drawing/2014/main" id="{C95A3FEF-B983-4A87-A85E-834840A8BB8B}"/>
                    </a:ext>
                  </a:extLst>
                </p:cNvPr>
                <p:cNvSpPr txBox="1"/>
                <p:nvPr/>
              </p:nvSpPr>
              <p:spPr>
                <a:xfrm>
                  <a:off x="1850382" y="1303092"/>
                  <a:ext cx="85632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b="1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s-block</a:t>
                  </a:r>
                </a:p>
              </p:txBody>
            </p:sp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FEDC7B43-7D97-48C2-B66F-D4E9E5F4B010}"/>
                    </a:ext>
                  </a:extLst>
                </p:cNvPr>
                <p:cNvSpPr txBox="1"/>
                <p:nvPr/>
              </p:nvSpPr>
              <p:spPr>
                <a:xfrm>
                  <a:off x="6780834" y="1556792"/>
                  <a:ext cx="88838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b="1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p-block</a:t>
                  </a:r>
                </a:p>
              </p:txBody>
            </p:sp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BFAA5BD8-ADD5-4D5B-B9C8-EFE5FA7C30A8}"/>
                    </a:ext>
                  </a:extLst>
                </p:cNvPr>
                <p:cNvSpPr txBox="1"/>
                <p:nvPr/>
              </p:nvSpPr>
              <p:spPr>
                <a:xfrm>
                  <a:off x="4049484" y="2176480"/>
                  <a:ext cx="88838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b="1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d-block</a:t>
                  </a:r>
                </a:p>
              </p:txBody>
            </p:sp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0F17B81D-18D6-471F-843B-66F87F824847}"/>
                    </a:ext>
                  </a:extLst>
                </p:cNvPr>
                <p:cNvSpPr txBox="1"/>
                <p:nvPr/>
              </p:nvSpPr>
              <p:spPr>
                <a:xfrm>
                  <a:off x="4100780" y="3902112"/>
                  <a:ext cx="838691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b="1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f-block</a:t>
                  </a:r>
                </a:p>
              </p:txBody>
            </p:sp>
            <p:pic>
              <p:nvPicPr>
                <p:cNvPr id="31" name="Picture 30">
                  <a:extLst>
                    <a:ext uri="{FF2B5EF4-FFF2-40B4-BE49-F238E27FC236}">
                      <a16:creationId xmlns:a16="http://schemas.microsoft.com/office/drawing/2014/main" id="{1FB28A54-B40A-4080-A0F8-DB92FA631CC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26781" t="-4738" r="31450" b="74041"/>
                <a:stretch/>
              </p:blipFill>
              <p:spPr>
                <a:xfrm>
                  <a:off x="7827056" y="978464"/>
                  <a:ext cx="491716" cy="531297"/>
                </a:xfrm>
                <a:prstGeom prst="rect">
                  <a:avLst/>
                </a:prstGeom>
              </p:spPr>
            </p:pic>
          </p:grpSp>
        </p:grp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7FF78F8B-251C-4029-94B9-81346A912160}"/>
                </a:ext>
              </a:extLst>
            </p:cNvPr>
            <p:cNvSpPr txBox="1"/>
            <p:nvPr/>
          </p:nvSpPr>
          <p:spPr>
            <a:xfrm>
              <a:off x="993381" y="2439010"/>
              <a:ext cx="2888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5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76BDF263-7BF5-4CD9-BC97-6FF938326932}"/>
                </a:ext>
              </a:extLst>
            </p:cNvPr>
            <p:cNvSpPr txBox="1"/>
            <p:nvPr/>
          </p:nvSpPr>
          <p:spPr>
            <a:xfrm>
              <a:off x="1005799" y="2754720"/>
              <a:ext cx="2888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6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DD63E28A-B8A3-4602-88A1-649F882A4807}"/>
                </a:ext>
              </a:extLst>
            </p:cNvPr>
            <p:cNvSpPr txBox="1"/>
            <p:nvPr/>
          </p:nvSpPr>
          <p:spPr>
            <a:xfrm>
              <a:off x="997966" y="3166414"/>
              <a:ext cx="2888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7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0E9D07F8-C80B-437C-8973-12285A40B658}"/>
              </a:ext>
            </a:extLst>
          </p:cNvPr>
          <p:cNvSpPr txBox="1"/>
          <p:nvPr/>
        </p:nvSpPr>
        <p:spPr>
          <a:xfrm>
            <a:off x="3941023" y="5566410"/>
            <a:ext cx="2929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66FF"/>
                </a:solidFill>
              </a:rPr>
              <a:t>s-block starts in period 1</a:t>
            </a:r>
          </a:p>
          <a:p>
            <a:r>
              <a:rPr lang="en-GB" b="1" dirty="0">
                <a:solidFill>
                  <a:srgbClr val="FFCC99"/>
                </a:solidFill>
              </a:rPr>
              <a:t>p-block starts in period 2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FADE684-B342-4A3E-8FC6-8D564A2EAA2C}"/>
              </a:ext>
            </a:extLst>
          </p:cNvPr>
          <p:cNvSpPr txBox="1"/>
          <p:nvPr/>
        </p:nvSpPr>
        <p:spPr>
          <a:xfrm>
            <a:off x="3948643" y="6157293"/>
            <a:ext cx="2929007" cy="646331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d-block starts in period 3</a:t>
            </a:r>
          </a:p>
          <a:p>
            <a:r>
              <a:rPr lang="en-GB" b="1" dirty="0">
                <a:solidFill>
                  <a:srgbClr val="99FF99"/>
                </a:solidFill>
              </a:rPr>
              <a:t>f-block starts in period 4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1B25B8-A8D7-4D1D-BA1D-CDA777DA04A0}"/>
              </a:ext>
            </a:extLst>
          </p:cNvPr>
          <p:cNvSpPr txBox="1"/>
          <p:nvPr/>
        </p:nvSpPr>
        <p:spPr>
          <a:xfrm>
            <a:off x="786548" y="515073"/>
            <a:ext cx="80691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Orbit model does not work for heavier atoms (more complicated spectra – more transitions!!!)  We have to split </a:t>
            </a:r>
            <a:r>
              <a:rPr lang="en-GB" sz="22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shells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into </a:t>
            </a: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subshells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7F8A49E-8F48-47EC-A178-AFB729059708}"/>
              </a:ext>
            </a:extLst>
          </p:cNvPr>
          <p:cNvSpPr txBox="1"/>
          <p:nvPr/>
        </p:nvSpPr>
        <p:spPr>
          <a:xfrm>
            <a:off x="8489268" y="1115470"/>
            <a:ext cx="990617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from Aufbau principle</a:t>
            </a:r>
          </a:p>
          <a:p>
            <a:r>
              <a:rPr lang="en-GB" sz="1100" dirty="0"/>
              <a:t>           2</a:t>
            </a:r>
          </a:p>
          <a:p>
            <a:endParaRPr lang="en-GB" sz="1100" dirty="0"/>
          </a:p>
          <a:p>
            <a:r>
              <a:rPr lang="en-GB" sz="1100" dirty="0"/>
              <a:t>           8</a:t>
            </a:r>
          </a:p>
          <a:p>
            <a:endParaRPr lang="en-GB" sz="1100" dirty="0"/>
          </a:p>
          <a:p>
            <a:r>
              <a:rPr lang="en-GB" sz="1100" dirty="0"/>
              <a:t>          18</a:t>
            </a:r>
          </a:p>
          <a:p>
            <a:endParaRPr lang="en-GB" sz="1100" dirty="0"/>
          </a:p>
          <a:p>
            <a:r>
              <a:rPr lang="en-GB" sz="1100" dirty="0"/>
              <a:t>          32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D1E3902-6BB3-4488-8B13-5E21B49A6FD2}"/>
              </a:ext>
            </a:extLst>
          </p:cNvPr>
          <p:cNvSpPr txBox="1"/>
          <p:nvPr/>
        </p:nvSpPr>
        <p:spPr>
          <a:xfrm>
            <a:off x="6968156" y="627055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!!!</a:t>
            </a:r>
          </a:p>
        </p:txBody>
      </p:sp>
    </p:spTree>
    <p:extLst>
      <p:ext uri="{BB962C8B-B14F-4D97-AF65-F5344CB8AC3E}">
        <p14:creationId xmlns:p14="http://schemas.microsoft.com/office/powerpoint/2010/main" val="38502026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FB8F943F-BC2E-4520-AC83-32B1714457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019" t="76544" r="12953"/>
          <a:stretch/>
        </p:blipFill>
        <p:spPr>
          <a:xfrm>
            <a:off x="1763688" y="4476947"/>
            <a:ext cx="4968552" cy="8000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D1D75C6-B84D-4A7C-AE11-5AFBD16AF2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136" t="31805" r="34795" b="26058"/>
          <a:stretch/>
        </p:blipFill>
        <p:spPr>
          <a:xfrm>
            <a:off x="2313644" y="2001107"/>
            <a:ext cx="3510392" cy="1427893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B53F6968-98E5-4560-BF6B-7DA80C7DEAC6}"/>
              </a:ext>
            </a:extLst>
          </p:cNvPr>
          <p:cNvGrpSpPr/>
          <p:nvPr/>
        </p:nvGrpSpPr>
        <p:grpSpPr>
          <a:xfrm>
            <a:off x="677649" y="905459"/>
            <a:ext cx="895138" cy="2523541"/>
            <a:chOff x="2119540" y="4003723"/>
            <a:chExt cx="895138" cy="2523541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98DB801-06FB-4580-9464-38FBFE2B2F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6" r="88697" b="26114"/>
            <a:stretch/>
          </p:blipFill>
          <p:spPr>
            <a:xfrm>
              <a:off x="2119540" y="4005064"/>
              <a:ext cx="727791" cy="2522200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06E2246-5948-4029-8637-E2467AD8FBF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91871" b="86971"/>
            <a:stretch/>
          </p:blipFill>
          <p:spPr>
            <a:xfrm>
              <a:off x="2483416" y="4003723"/>
              <a:ext cx="531262" cy="444437"/>
            </a:xfrm>
            <a:prstGeom prst="rect">
              <a:avLst/>
            </a:prstGeom>
          </p:spPr>
        </p:pic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C595575F-30B8-41C7-A9B2-B6A90F6D36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882" t="12128" r="2331" b="25812"/>
          <a:stretch/>
        </p:blipFill>
        <p:spPr>
          <a:xfrm>
            <a:off x="6732240" y="1312097"/>
            <a:ext cx="2142644" cy="211690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323D9BF-FF6C-46EB-8F53-F1E29E3D8E39}"/>
              </a:ext>
            </a:extLst>
          </p:cNvPr>
          <p:cNvSpPr txBox="1"/>
          <p:nvPr/>
        </p:nvSpPr>
        <p:spPr>
          <a:xfrm>
            <a:off x="677146" y="665608"/>
            <a:ext cx="7697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s-block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29DF15-6322-4A7C-8523-D51449458E7F}"/>
              </a:ext>
            </a:extLst>
          </p:cNvPr>
          <p:cNvSpPr txBox="1"/>
          <p:nvPr/>
        </p:nvSpPr>
        <p:spPr>
          <a:xfrm>
            <a:off x="7508413" y="987332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91B5A6-9286-43D3-A18D-980CD378CD16}"/>
              </a:ext>
            </a:extLst>
          </p:cNvPr>
          <p:cNvSpPr txBox="1"/>
          <p:nvPr/>
        </p:nvSpPr>
        <p:spPr>
          <a:xfrm>
            <a:off x="3541498" y="1719398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9221B28-EFD2-4A3E-8909-187F3733312E}"/>
              </a:ext>
            </a:extLst>
          </p:cNvPr>
          <p:cNvSpPr txBox="1"/>
          <p:nvPr/>
        </p:nvSpPr>
        <p:spPr>
          <a:xfrm>
            <a:off x="3692775" y="4211229"/>
            <a:ext cx="7681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f-block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FF91EA1-0900-43E0-A7D6-FDAB662D7B39}"/>
              </a:ext>
            </a:extLst>
          </p:cNvPr>
          <p:cNvSpPr txBox="1"/>
          <p:nvPr/>
        </p:nvSpPr>
        <p:spPr>
          <a:xfrm>
            <a:off x="263795" y="95771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1227FC9-4837-42DF-BBD7-492EA743A551}"/>
              </a:ext>
            </a:extLst>
          </p:cNvPr>
          <p:cNvSpPr txBox="1"/>
          <p:nvPr/>
        </p:nvSpPr>
        <p:spPr>
          <a:xfrm>
            <a:off x="280823" y="1309991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DA6C5E-89B0-44AF-88FE-2B26F451C2DA}"/>
              </a:ext>
            </a:extLst>
          </p:cNvPr>
          <p:cNvSpPr txBox="1"/>
          <p:nvPr/>
        </p:nvSpPr>
        <p:spPr>
          <a:xfrm>
            <a:off x="308134" y="1629824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5B7AA5E-C00A-43EA-ADAE-56C98CFCF8E7}"/>
              </a:ext>
            </a:extLst>
          </p:cNvPr>
          <p:cNvSpPr txBox="1"/>
          <p:nvPr/>
        </p:nvSpPr>
        <p:spPr>
          <a:xfrm>
            <a:off x="280952" y="198586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49CEC42-5C4F-4DF8-A28C-2410FB78AC20}"/>
              </a:ext>
            </a:extLst>
          </p:cNvPr>
          <p:cNvSpPr txBox="1"/>
          <p:nvPr/>
        </p:nvSpPr>
        <p:spPr>
          <a:xfrm>
            <a:off x="288392" y="2345784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D30631B-086B-46B7-AD2B-4EE108FB1550}"/>
              </a:ext>
            </a:extLst>
          </p:cNvPr>
          <p:cNvSpPr txBox="1"/>
          <p:nvPr/>
        </p:nvSpPr>
        <p:spPr>
          <a:xfrm>
            <a:off x="271781" y="2713040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45C3BE6-2113-4D04-8F07-A9D06738235F}"/>
              </a:ext>
            </a:extLst>
          </p:cNvPr>
          <p:cNvSpPr txBox="1"/>
          <p:nvPr/>
        </p:nvSpPr>
        <p:spPr>
          <a:xfrm>
            <a:off x="280823" y="305966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BD77F19-811B-47C7-B596-57E22E2B9092}"/>
              </a:ext>
            </a:extLst>
          </p:cNvPr>
          <p:cNvSpPr txBox="1"/>
          <p:nvPr/>
        </p:nvSpPr>
        <p:spPr>
          <a:xfrm>
            <a:off x="1921675" y="201050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7DEF76E-7B52-4C5F-BFCF-2D24F63E6A9A}"/>
              </a:ext>
            </a:extLst>
          </p:cNvPr>
          <p:cNvSpPr txBox="1"/>
          <p:nvPr/>
        </p:nvSpPr>
        <p:spPr>
          <a:xfrm>
            <a:off x="1894493" y="236654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9B8C949-A1F0-4FCE-A682-B216B1B52054}"/>
              </a:ext>
            </a:extLst>
          </p:cNvPr>
          <p:cNvSpPr txBox="1"/>
          <p:nvPr/>
        </p:nvSpPr>
        <p:spPr>
          <a:xfrm>
            <a:off x="1901933" y="272646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5d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28C1AD-0E65-45EF-9A6A-6F71705B6908}"/>
              </a:ext>
            </a:extLst>
          </p:cNvPr>
          <p:cNvSpPr txBox="1"/>
          <p:nvPr/>
        </p:nvSpPr>
        <p:spPr>
          <a:xfrm>
            <a:off x="1885322" y="3093720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0313646-4EF9-4FCA-8592-C020996807AE}"/>
              </a:ext>
            </a:extLst>
          </p:cNvPr>
          <p:cNvSpPr txBox="1"/>
          <p:nvPr/>
        </p:nvSpPr>
        <p:spPr>
          <a:xfrm>
            <a:off x="6274435" y="1309991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5E5CF83-1B19-4F77-B0CC-6FF966A2AB60}"/>
              </a:ext>
            </a:extLst>
          </p:cNvPr>
          <p:cNvSpPr txBox="1"/>
          <p:nvPr/>
        </p:nvSpPr>
        <p:spPr>
          <a:xfrm>
            <a:off x="6301746" y="162982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2819ACD-F9F4-4BF3-81DB-F451FF697C53}"/>
              </a:ext>
            </a:extLst>
          </p:cNvPr>
          <p:cNvSpPr txBox="1"/>
          <p:nvPr/>
        </p:nvSpPr>
        <p:spPr>
          <a:xfrm>
            <a:off x="6274564" y="198586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25CF6E1-F8C7-4494-AD9E-335965A386E3}"/>
              </a:ext>
            </a:extLst>
          </p:cNvPr>
          <p:cNvSpPr txBox="1"/>
          <p:nvPr/>
        </p:nvSpPr>
        <p:spPr>
          <a:xfrm>
            <a:off x="6282004" y="234578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5p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D6B71DB-16BC-486B-B950-AE4573ED2F65}"/>
              </a:ext>
            </a:extLst>
          </p:cNvPr>
          <p:cNvSpPr txBox="1"/>
          <p:nvPr/>
        </p:nvSpPr>
        <p:spPr>
          <a:xfrm>
            <a:off x="6265393" y="2713040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6p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8D8194-3593-4442-A766-F3A856C08ECF}"/>
              </a:ext>
            </a:extLst>
          </p:cNvPr>
          <p:cNvSpPr txBox="1"/>
          <p:nvPr/>
        </p:nvSpPr>
        <p:spPr>
          <a:xfrm>
            <a:off x="6274435" y="305966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7p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5737A42-EA14-48C8-9840-BA90BFDD1DF9}"/>
              </a:ext>
            </a:extLst>
          </p:cNvPr>
          <p:cNvSpPr txBox="1"/>
          <p:nvPr/>
        </p:nvSpPr>
        <p:spPr>
          <a:xfrm>
            <a:off x="1325883" y="4446061"/>
            <a:ext cx="351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4f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2DA057C-6EA0-494B-8FE7-F4D864621FAA}"/>
              </a:ext>
            </a:extLst>
          </p:cNvPr>
          <p:cNvSpPr txBox="1"/>
          <p:nvPr/>
        </p:nvSpPr>
        <p:spPr>
          <a:xfrm>
            <a:off x="1333323" y="4805977"/>
            <a:ext cx="351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5f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B5FEA86-C796-480C-92D1-6C30446FAAE5}"/>
              </a:ext>
            </a:extLst>
          </p:cNvPr>
          <p:cNvSpPr txBox="1"/>
          <p:nvPr/>
        </p:nvSpPr>
        <p:spPr>
          <a:xfrm>
            <a:off x="-10915" y="39853"/>
            <a:ext cx="4538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 CONFIGURATION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49D78E-6E94-4993-900C-F3C883E21667}"/>
              </a:ext>
            </a:extLst>
          </p:cNvPr>
          <p:cNvSpPr txBox="1"/>
          <p:nvPr/>
        </p:nvSpPr>
        <p:spPr>
          <a:xfrm>
            <a:off x="1966761" y="693399"/>
            <a:ext cx="145584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H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3C98D43B-F950-4563-882A-158183CB8751}"/>
              </a:ext>
            </a:extLst>
          </p:cNvPr>
          <p:cNvSpPr txBox="1"/>
          <p:nvPr/>
        </p:nvSpPr>
        <p:spPr>
          <a:xfrm>
            <a:off x="1957660" y="901657"/>
            <a:ext cx="145584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He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EFE4184-0CCD-49EC-BC04-6E037E3DCEC4}"/>
              </a:ext>
            </a:extLst>
          </p:cNvPr>
          <p:cNvSpPr txBox="1"/>
          <p:nvPr/>
        </p:nvSpPr>
        <p:spPr>
          <a:xfrm>
            <a:off x="1948559" y="1121696"/>
            <a:ext cx="18036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A2CB891-AE21-4A35-9EBE-E32A5880A912}"/>
              </a:ext>
            </a:extLst>
          </p:cNvPr>
          <p:cNvSpPr txBox="1"/>
          <p:nvPr/>
        </p:nvSpPr>
        <p:spPr>
          <a:xfrm>
            <a:off x="6910329" y="3584737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2CF52A3-9C04-4013-B443-F0B6E1AC2A37}"/>
              </a:ext>
            </a:extLst>
          </p:cNvPr>
          <p:cNvSpPr txBox="1"/>
          <p:nvPr/>
        </p:nvSpPr>
        <p:spPr>
          <a:xfrm>
            <a:off x="6915069" y="3839170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7A887AA-97A5-4F7A-96BE-CD74616E5A7B}"/>
              </a:ext>
            </a:extLst>
          </p:cNvPr>
          <p:cNvSpPr txBox="1"/>
          <p:nvPr/>
        </p:nvSpPr>
        <p:spPr>
          <a:xfrm>
            <a:off x="1957086" y="1359482"/>
            <a:ext cx="18036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Be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54A6644-8C44-4645-BCB9-AA8E6EADF6EC}"/>
              </a:ext>
            </a:extLst>
          </p:cNvPr>
          <p:cNvSpPr txBox="1"/>
          <p:nvPr/>
        </p:nvSpPr>
        <p:spPr>
          <a:xfrm>
            <a:off x="6912950" y="4093603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66E122F-6CA5-4801-BB0E-B416D620C213}"/>
              </a:ext>
            </a:extLst>
          </p:cNvPr>
          <p:cNvSpPr txBox="1"/>
          <p:nvPr/>
        </p:nvSpPr>
        <p:spPr>
          <a:xfrm>
            <a:off x="6925143" y="4360738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O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BCF879C-0E61-4BC1-B638-8BE37A432A98}"/>
              </a:ext>
            </a:extLst>
          </p:cNvPr>
          <p:cNvSpPr txBox="1"/>
          <p:nvPr/>
        </p:nvSpPr>
        <p:spPr>
          <a:xfrm>
            <a:off x="6925144" y="4671357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F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F3D596E-3040-422B-B230-08228D96DBB2}"/>
              </a:ext>
            </a:extLst>
          </p:cNvPr>
          <p:cNvSpPr txBox="1"/>
          <p:nvPr/>
        </p:nvSpPr>
        <p:spPr>
          <a:xfrm>
            <a:off x="6925144" y="4938492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Ne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1759A6A-68B8-4130-8F76-DCCD872C168A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</p:spTree>
    <p:extLst>
      <p:ext uri="{BB962C8B-B14F-4D97-AF65-F5344CB8AC3E}">
        <p14:creationId xmlns:p14="http://schemas.microsoft.com/office/powerpoint/2010/main" val="68025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9" grpId="0"/>
      <p:bldP spid="50" grpId="0"/>
      <p:bldP spid="52" grpId="0"/>
      <p:bldP spid="41" grpId="0"/>
      <p:bldP spid="42" grpId="0"/>
      <p:bldP spid="44" grpId="0"/>
      <p:bldP spid="45" grpId="0"/>
      <p:bldP spid="46" grpId="0"/>
      <p:bldP spid="4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39750" y="344676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8B53CC50-0985-4F89-AB4B-A322C94F0DEA}"/>
              </a:ext>
            </a:extLst>
          </p:cNvPr>
          <p:cNvSpPr txBox="1"/>
          <p:nvPr/>
        </p:nvSpPr>
        <p:spPr>
          <a:xfrm>
            <a:off x="-10915" y="39853"/>
            <a:ext cx="19934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ORBITALS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F072CA-37F3-4A55-9DD6-90A7BE7A26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5963" y="1584080"/>
            <a:ext cx="4593956" cy="23383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4914F4-F2EC-4B8B-AE53-1462D4A8FB92}"/>
              </a:ext>
            </a:extLst>
          </p:cNvPr>
          <p:cNvSpPr txBox="1"/>
          <p:nvPr/>
        </p:nvSpPr>
        <p:spPr>
          <a:xfrm>
            <a:off x="894974" y="649679"/>
            <a:ext cx="768133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orbital – volume of space in which an electron is probably found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BF8DBE-BFBA-440F-81C6-A56D8FD1A2A6}"/>
              </a:ext>
            </a:extLst>
          </p:cNvPr>
          <p:cNvSpPr txBox="1"/>
          <p:nvPr/>
        </p:nvSpPr>
        <p:spPr>
          <a:xfrm>
            <a:off x="82167" y="1640220"/>
            <a:ext cx="2825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 subshell      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1 s orbital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A24456-0871-409E-8F4D-7F7076AE1381}"/>
              </a:ext>
            </a:extLst>
          </p:cNvPr>
          <p:cNvSpPr txBox="1"/>
          <p:nvPr/>
        </p:nvSpPr>
        <p:spPr>
          <a:xfrm>
            <a:off x="54063" y="2325322"/>
            <a:ext cx="29951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subshell      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3 p orbitals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473963-B052-4F4A-BBF2-8E29B2B1267E}"/>
              </a:ext>
            </a:extLst>
          </p:cNvPr>
          <p:cNvSpPr txBox="1"/>
          <p:nvPr/>
        </p:nvSpPr>
        <p:spPr>
          <a:xfrm>
            <a:off x="140648" y="3261668"/>
            <a:ext cx="29374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 subshell     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5 d orbitals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2E94AA-D2BB-4258-8F13-714DB829DA77}"/>
              </a:ext>
            </a:extLst>
          </p:cNvPr>
          <p:cNvSpPr txBox="1"/>
          <p:nvPr/>
        </p:nvSpPr>
        <p:spPr>
          <a:xfrm>
            <a:off x="159789" y="4144238"/>
            <a:ext cx="83491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 subshell      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7 f orbitals          </a:t>
            </a:r>
            <a:r>
              <a:rPr lang="en-GB" sz="1100" b="1" dirty="0">
                <a:latin typeface="Calibri" panose="020F0502020204030204" pitchFamily="34" charset="0"/>
                <a:cs typeface="Calibri" panose="020F0502020204030204" pitchFamily="34" charset="0"/>
              </a:rPr>
              <a:t>https://pixels.com/featured/4f-electron-orbitals-general-set-dr-mark-j-winter.html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D466A7-F1A0-4545-AF4A-3DC3BB562A31}"/>
              </a:ext>
            </a:extLst>
          </p:cNvPr>
          <p:cNvSpPr>
            <a:spLocks noChangeAspect="1"/>
          </p:cNvSpPr>
          <p:nvPr/>
        </p:nvSpPr>
        <p:spPr>
          <a:xfrm>
            <a:off x="7860644" y="1612859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6A3EF23-7FE7-4A78-9F16-F46BEBC0567A}"/>
              </a:ext>
            </a:extLst>
          </p:cNvPr>
          <p:cNvGrpSpPr/>
          <p:nvPr/>
        </p:nvGrpSpPr>
        <p:grpSpPr>
          <a:xfrm>
            <a:off x="7806147" y="2490892"/>
            <a:ext cx="767528" cy="253180"/>
            <a:chOff x="7989116" y="2383686"/>
            <a:chExt cx="767528" cy="25318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2EA44D4-6411-4EC3-A31B-D0BA4540C12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989116" y="2383686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6B89560-AFEF-4AB9-9E68-366F4550C57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244407" y="2384262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9645773-C906-4865-A95A-A2C268DBD50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501353" y="2383686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9DAAB1A-AD34-492E-A626-DC7369C677AE}"/>
              </a:ext>
            </a:extLst>
          </p:cNvPr>
          <p:cNvGrpSpPr/>
          <p:nvPr/>
        </p:nvGrpSpPr>
        <p:grpSpPr>
          <a:xfrm>
            <a:off x="7813896" y="3301051"/>
            <a:ext cx="1284922" cy="255322"/>
            <a:chOff x="7892568" y="3301834"/>
            <a:chExt cx="1284922" cy="255322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FB04803A-D1FB-4D0A-ABB2-2C1F93453948}"/>
                </a:ext>
              </a:extLst>
            </p:cNvPr>
            <p:cNvGrpSpPr/>
            <p:nvPr/>
          </p:nvGrpSpPr>
          <p:grpSpPr>
            <a:xfrm>
              <a:off x="7892568" y="3302410"/>
              <a:ext cx="768246" cy="253180"/>
              <a:chOff x="7989116" y="2383686"/>
              <a:chExt cx="768246" cy="253180"/>
            </a:xfrm>
          </p:grpSpPr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CBAB3CC9-6E70-4A42-8789-1040164ABE4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7E65A64F-37D0-4BA5-B5A1-112FFAD465E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686"/>
                <a:ext cx="255291" cy="25318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F7226523-258D-4B99-B2C4-6C24870DA74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502071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87EB429-C9F2-4BD2-881F-8E910D23F537}"/>
                </a:ext>
              </a:extLst>
            </p:cNvPr>
            <p:cNvGrpSpPr/>
            <p:nvPr/>
          </p:nvGrpSpPr>
          <p:grpSpPr>
            <a:xfrm>
              <a:off x="8666908" y="3301834"/>
              <a:ext cx="510582" cy="255322"/>
              <a:chOff x="7989834" y="2381544"/>
              <a:chExt cx="510582" cy="255322"/>
            </a:xfrm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AA1F8634-FB3E-4D36-A710-5C2076B1903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834" y="2381544"/>
                <a:ext cx="255291" cy="254746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61DB1360-6E96-4005-B0B2-D7ABCA2B49F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5125" y="2381544"/>
                <a:ext cx="255291" cy="25532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3202EA3-E3CF-4CBE-8CA6-E5147F36161D}"/>
              </a:ext>
            </a:extLst>
          </p:cNvPr>
          <p:cNvGrpSpPr/>
          <p:nvPr/>
        </p:nvGrpSpPr>
        <p:grpSpPr>
          <a:xfrm>
            <a:off x="1907704" y="5072300"/>
            <a:ext cx="1080120" cy="1068751"/>
            <a:chOff x="2771800" y="5075202"/>
            <a:chExt cx="1080120" cy="106875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8326BCC4-3506-49F1-B706-484857FA7A79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771800" y="5075202"/>
              <a:ext cx="1080120" cy="106875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b="1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76D927B6-9769-4A50-9F04-823A2D7142D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45963" y="5153141"/>
              <a:ext cx="0" cy="914754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0C1C020C-F3DE-4800-912C-47EC053F95D9}"/>
                </a:ext>
              </a:extLst>
            </p:cNvPr>
            <p:cNvCxnSpPr>
              <a:cxnSpLocks/>
            </p:cNvCxnSpPr>
            <p:nvPr/>
          </p:nvCxnSpPr>
          <p:spPr>
            <a:xfrm>
              <a:off x="3419872" y="5192431"/>
              <a:ext cx="0" cy="875464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0349EBEE-C46B-4092-943C-50DDB69EA2C9}"/>
              </a:ext>
            </a:extLst>
          </p:cNvPr>
          <p:cNvSpPr txBox="1"/>
          <p:nvPr/>
        </p:nvSpPr>
        <p:spPr>
          <a:xfrm>
            <a:off x="3309952" y="4698714"/>
            <a:ext cx="5579396" cy="2071208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Pauli’s exclusion principle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– no more than two electrons may occupy any given orbital. If two electrons occupy the same orbital their spins must be paired.</a:t>
            </a:r>
          </a:p>
        </p:txBody>
      </p:sp>
    </p:spTree>
    <p:extLst>
      <p:ext uri="{BB962C8B-B14F-4D97-AF65-F5344CB8AC3E}">
        <p14:creationId xmlns:p14="http://schemas.microsoft.com/office/powerpoint/2010/main" val="1684870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606D734B-6557-42A0-A97D-B56A352D335E}"/>
              </a:ext>
            </a:extLst>
          </p:cNvPr>
          <p:cNvSpPr txBox="1">
            <a:spLocks/>
          </p:cNvSpPr>
          <p:nvPr/>
        </p:nvSpPr>
        <p:spPr>
          <a:xfrm>
            <a:off x="-1574136" y="-26931"/>
            <a:ext cx="9404723" cy="1400530"/>
          </a:xfrm>
          <a:prstGeom prst="rect">
            <a:avLst/>
          </a:prstGeom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dirty="0"/>
              <a:t>Structure and Geometry</a:t>
            </a:r>
          </a:p>
        </p:txBody>
      </p:sp>
      <p:pic>
        <p:nvPicPr>
          <p:cNvPr id="11" name="Picture 2" descr="http://www.sliderbase.com/images/referats/104b/(3).PNG">
            <a:extLst>
              <a:ext uri="{FF2B5EF4-FFF2-40B4-BE49-F238E27FC236}">
                <a16:creationId xmlns:a16="http://schemas.microsoft.com/office/drawing/2014/main" id="{D2C007C7-B4D5-4CD7-98AF-D66E577E7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687" y="1656663"/>
            <a:ext cx="4637166" cy="347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0356AFB-E0C9-4F0D-BE51-ADCB291EA28F}"/>
              </a:ext>
            </a:extLst>
          </p:cNvPr>
          <p:cNvSpPr/>
          <p:nvPr/>
        </p:nvSpPr>
        <p:spPr>
          <a:xfrm>
            <a:off x="0" y="1656663"/>
            <a:ext cx="4406135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electron orbitals are the result of mathematical equations from quantum mechanics known as wave functions and can predict within a certain level of probability where an electron might be at any given time. The number and type of orbitals increases with increasing atomic number, filling in various electron shells.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DAD17A-6CB6-4385-92EA-07F4AD1B6027}"/>
              </a:ext>
            </a:extLst>
          </p:cNvPr>
          <p:cNvSpPr txBox="1"/>
          <p:nvPr/>
        </p:nvSpPr>
        <p:spPr>
          <a:xfrm>
            <a:off x="971600" y="1134569"/>
            <a:ext cx="65883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Orbitals! (or the angry wasp in a jar!)</a:t>
            </a:r>
          </a:p>
        </p:txBody>
      </p:sp>
    </p:spTree>
    <p:extLst>
      <p:ext uri="{BB962C8B-B14F-4D97-AF65-F5344CB8AC3E}">
        <p14:creationId xmlns:p14="http://schemas.microsoft.com/office/powerpoint/2010/main" val="3381903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FB8F943F-BC2E-4520-AC83-32B1714457B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19" t="76544" r="12953"/>
          <a:stretch/>
        </p:blipFill>
        <p:spPr>
          <a:xfrm>
            <a:off x="1763688" y="3837675"/>
            <a:ext cx="4968552" cy="8000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D1D75C6-B84D-4A7C-AE11-5AFBD16AF2E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136" t="31805" r="34795" b="26058"/>
          <a:stretch/>
        </p:blipFill>
        <p:spPr>
          <a:xfrm>
            <a:off x="2313644" y="2001107"/>
            <a:ext cx="3510392" cy="1427893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B53F6968-98E5-4560-BF6B-7DA80C7DEAC6}"/>
              </a:ext>
            </a:extLst>
          </p:cNvPr>
          <p:cNvGrpSpPr/>
          <p:nvPr/>
        </p:nvGrpSpPr>
        <p:grpSpPr>
          <a:xfrm>
            <a:off x="677649" y="905459"/>
            <a:ext cx="895138" cy="2523541"/>
            <a:chOff x="2119540" y="4003723"/>
            <a:chExt cx="895138" cy="2523541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98DB801-06FB-4580-9464-38FBFE2B2F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76" r="88697" b="26114"/>
            <a:stretch/>
          </p:blipFill>
          <p:spPr>
            <a:xfrm>
              <a:off x="2119540" y="4005064"/>
              <a:ext cx="727791" cy="2522200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06E2246-5948-4029-8637-E2467AD8FBF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1871" b="86971"/>
            <a:stretch/>
          </p:blipFill>
          <p:spPr>
            <a:xfrm>
              <a:off x="2483416" y="4003723"/>
              <a:ext cx="531262" cy="444437"/>
            </a:xfrm>
            <a:prstGeom prst="rect">
              <a:avLst/>
            </a:prstGeom>
          </p:spPr>
        </p:pic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C595575F-30B8-41C7-A9B2-B6A90F6D36A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882" t="12128" r="2331" b="25812"/>
          <a:stretch/>
        </p:blipFill>
        <p:spPr>
          <a:xfrm>
            <a:off x="6732240" y="1312097"/>
            <a:ext cx="2142644" cy="211690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323D9BF-FF6C-46EB-8F53-F1E29E3D8E39}"/>
              </a:ext>
            </a:extLst>
          </p:cNvPr>
          <p:cNvSpPr txBox="1"/>
          <p:nvPr/>
        </p:nvSpPr>
        <p:spPr>
          <a:xfrm>
            <a:off x="677146" y="665608"/>
            <a:ext cx="7697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s-block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29DF15-6322-4A7C-8523-D51449458E7F}"/>
              </a:ext>
            </a:extLst>
          </p:cNvPr>
          <p:cNvSpPr txBox="1"/>
          <p:nvPr/>
        </p:nvSpPr>
        <p:spPr>
          <a:xfrm>
            <a:off x="7508413" y="987332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91B5A6-9286-43D3-A18D-980CD378CD16}"/>
              </a:ext>
            </a:extLst>
          </p:cNvPr>
          <p:cNvSpPr txBox="1"/>
          <p:nvPr/>
        </p:nvSpPr>
        <p:spPr>
          <a:xfrm>
            <a:off x="3541498" y="1719398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9221B28-EFD2-4A3E-8909-187F3733312E}"/>
              </a:ext>
            </a:extLst>
          </p:cNvPr>
          <p:cNvSpPr txBox="1"/>
          <p:nvPr/>
        </p:nvSpPr>
        <p:spPr>
          <a:xfrm>
            <a:off x="3692775" y="3571957"/>
            <a:ext cx="7681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f-block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FF91EA1-0900-43E0-A7D6-FDAB662D7B39}"/>
              </a:ext>
            </a:extLst>
          </p:cNvPr>
          <p:cNvSpPr txBox="1"/>
          <p:nvPr/>
        </p:nvSpPr>
        <p:spPr>
          <a:xfrm>
            <a:off x="263795" y="95771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1227FC9-4837-42DF-BBD7-492EA743A551}"/>
              </a:ext>
            </a:extLst>
          </p:cNvPr>
          <p:cNvSpPr txBox="1"/>
          <p:nvPr/>
        </p:nvSpPr>
        <p:spPr>
          <a:xfrm>
            <a:off x="280823" y="1309991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DA6C5E-89B0-44AF-88FE-2B26F451C2DA}"/>
              </a:ext>
            </a:extLst>
          </p:cNvPr>
          <p:cNvSpPr txBox="1"/>
          <p:nvPr/>
        </p:nvSpPr>
        <p:spPr>
          <a:xfrm>
            <a:off x="308134" y="1629824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5B7AA5E-C00A-43EA-ADAE-56C98CFCF8E7}"/>
              </a:ext>
            </a:extLst>
          </p:cNvPr>
          <p:cNvSpPr txBox="1"/>
          <p:nvPr/>
        </p:nvSpPr>
        <p:spPr>
          <a:xfrm>
            <a:off x="280952" y="198586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49CEC42-5C4F-4DF8-A28C-2410FB78AC20}"/>
              </a:ext>
            </a:extLst>
          </p:cNvPr>
          <p:cNvSpPr txBox="1"/>
          <p:nvPr/>
        </p:nvSpPr>
        <p:spPr>
          <a:xfrm>
            <a:off x="288392" y="2345784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D30631B-086B-46B7-AD2B-4EE108FB1550}"/>
              </a:ext>
            </a:extLst>
          </p:cNvPr>
          <p:cNvSpPr txBox="1"/>
          <p:nvPr/>
        </p:nvSpPr>
        <p:spPr>
          <a:xfrm>
            <a:off x="271781" y="2713040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45C3BE6-2113-4D04-8F07-A9D06738235F}"/>
              </a:ext>
            </a:extLst>
          </p:cNvPr>
          <p:cNvSpPr txBox="1"/>
          <p:nvPr/>
        </p:nvSpPr>
        <p:spPr>
          <a:xfrm>
            <a:off x="280823" y="305966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BD77F19-811B-47C7-B596-57E22E2B9092}"/>
              </a:ext>
            </a:extLst>
          </p:cNvPr>
          <p:cNvSpPr txBox="1"/>
          <p:nvPr/>
        </p:nvSpPr>
        <p:spPr>
          <a:xfrm>
            <a:off x="1921675" y="201050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7DEF76E-7B52-4C5F-BFCF-2D24F63E6A9A}"/>
              </a:ext>
            </a:extLst>
          </p:cNvPr>
          <p:cNvSpPr txBox="1"/>
          <p:nvPr/>
        </p:nvSpPr>
        <p:spPr>
          <a:xfrm>
            <a:off x="1894493" y="236654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9B8C949-A1F0-4FCE-A682-B216B1B52054}"/>
              </a:ext>
            </a:extLst>
          </p:cNvPr>
          <p:cNvSpPr txBox="1"/>
          <p:nvPr/>
        </p:nvSpPr>
        <p:spPr>
          <a:xfrm>
            <a:off x="1901933" y="272646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5d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28C1AD-0E65-45EF-9A6A-6F71705B6908}"/>
              </a:ext>
            </a:extLst>
          </p:cNvPr>
          <p:cNvSpPr txBox="1"/>
          <p:nvPr/>
        </p:nvSpPr>
        <p:spPr>
          <a:xfrm>
            <a:off x="1885322" y="3093720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0313646-4EF9-4FCA-8592-C020996807AE}"/>
              </a:ext>
            </a:extLst>
          </p:cNvPr>
          <p:cNvSpPr txBox="1"/>
          <p:nvPr/>
        </p:nvSpPr>
        <p:spPr>
          <a:xfrm>
            <a:off x="6274435" y="1309991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5E5CF83-1B19-4F77-B0CC-6FF966A2AB60}"/>
              </a:ext>
            </a:extLst>
          </p:cNvPr>
          <p:cNvSpPr txBox="1"/>
          <p:nvPr/>
        </p:nvSpPr>
        <p:spPr>
          <a:xfrm>
            <a:off x="6301746" y="162982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2819ACD-F9F4-4BF3-81DB-F451FF697C53}"/>
              </a:ext>
            </a:extLst>
          </p:cNvPr>
          <p:cNvSpPr txBox="1"/>
          <p:nvPr/>
        </p:nvSpPr>
        <p:spPr>
          <a:xfrm>
            <a:off x="6274564" y="198586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25CF6E1-F8C7-4494-AD9E-335965A386E3}"/>
              </a:ext>
            </a:extLst>
          </p:cNvPr>
          <p:cNvSpPr txBox="1"/>
          <p:nvPr/>
        </p:nvSpPr>
        <p:spPr>
          <a:xfrm>
            <a:off x="6282004" y="234578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5p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D6B71DB-16BC-486B-B950-AE4573ED2F65}"/>
              </a:ext>
            </a:extLst>
          </p:cNvPr>
          <p:cNvSpPr txBox="1"/>
          <p:nvPr/>
        </p:nvSpPr>
        <p:spPr>
          <a:xfrm>
            <a:off x="6265393" y="2713040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6p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8D8194-3593-4442-A766-F3A856C08ECF}"/>
              </a:ext>
            </a:extLst>
          </p:cNvPr>
          <p:cNvSpPr txBox="1"/>
          <p:nvPr/>
        </p:nvSpPr>
        <p:spPr>
          <a:xfrm>
            <a:off x="6274435" y="305966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7p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5737A42-EA14-48C8-9840-BA90BFDD1DF9}"/>
              </a:ext>
            </a:extLst>
          </p:cNvPr>
          <p:cNvSpPr txBox="1"/>
          <p:nvPr/>
        </p:nvSpPr>
        <p:spPr>
          <a:xfrm>
            <a:off x="1325883" y="3806789"/>
            <a:ext cx="351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4f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2DA057C-6EA0-494B-8FE7-F4D864621FAA}"/>
              </a:ext>
            </a:extLst>
          </p:cNvPr>
          <p:cNvSpPr txBox="1"/>
          <p:nvPr/>
        </p:nvSpPr>
        <p:spPr>
          <a:xfrm>
            <a:off x="1333323" y="4166705"/>
            <a:ext cx="351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5f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B5FEA86-C796-480C-92D1-6C30446FAAE5}"/>
              </a:ext>
            </a:extLst>
          </p:cNvPr>
          <p:cNvSpPr txBox="1"/>
          <p:nvPr/>
        </p:nvSpPr>
        <p:spPr>
          <a:xfrm>
            <a:off x="-10915" y="39853"/>
            <a:ext cx="6775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 CONFIGURATION – ROW 1 and 2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A2CB891-AE21-4A35-9EBE-E32A5880A912}"/>
              </a:ext>
            </a:extLst>
          </p:cNvPr>
          <p:cNvSpPr txBox="1"/>
          <p:nvPr/>
        </p:nvSpPr>
        <p:spPr>
          <a:xfrm>
            <a:off x="1475656" y="4928589"/>
            <a:ext cx="12698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2CF52A3-9C04-4013-B443-F0B6E1AC2A37}"/>
              </a:ext>
            </a:extLst>
          </p:cNvPr>
          <p:cNvSpPr txBox="1"/>
          <p:nvPr/>
        </p:nvSpPr>
        <p:spPr>
          <a:xfrm>
            <a:off x="1485642" y="5272004"/>
            <a:ext cx="12666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54A6644-8C44-4645-BCB9-AA8E6EADF6EC}"/>
              </a:ext>
            </a:extLst>
          </p:cNvPr>
          <p:cNvSpPr txBox="1"/>
          <p:nvPr/>
        </p:nvSpPr>
        <p:spPr>
          <a:xfrm>
            <a:off x="1485643" y="5598544"/>
            <a:ext cx="11865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    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66E122F-6CA5-4801-BB0E-B416D620C213}"/>
              </a:ext>
            </a:extLst>
          </p:cNvPr>
          <p:cNvSpPr txBox="1"/>
          <p:nvPr/>
        </p:nvSpPr>
        <p:spPr>
          <a:xfrm>
            <a:off x="4716016" y="4912054"/>
            <a:ext cx="12939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O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BCF879C-0E61-4BC1-B638-8BE37A432A98}"/>
              </a:ext>
            </a:extLst>
          </p:cNvPr>
          <p:cNvSpPr txBox="1"/>
          <p:nvPr/>
        </p:nvSpPr>
        <p:spPr>
          <a:xfrm>
            <a:off x="4725057" y="5246413"/>
            <a:ext cx="12987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F 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F3D596E-3040-422B-B230-08228D96DBB2}"/>
              </a:ext>
            </a:extLst>
          </p:cNvPr>
          <p:cNvSpPr txBox="1"/>
          <p:nvPr/>
        </p:nvSpPr>
        <p:spPr>
          <a:xfrm>
            <a:off x="4725058" y="5605347"/>
            <a:ext cx="13468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Ne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5F934AC-1BC9-40BE-A2BB-DE71CB19DCF6}"/>
              </a:ext>
            </a:extLst>
          </p:cNvPr>
          <p:cNvGrpSpPr/>
          <p:nvPr/>
        </p:nvGrpSpPr>
        <p:grpSpPr>
          <a:xfrm>
            <a:off x="2355947" y="689810"/>
            <a:ext cx="1140230" cy="656598"/>
            <a:chOff x="1754656" y="716249"/>
            <a:chExt cx="1140230" cy="65659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E49D78E-6E94-4993-900C-F3C883E21667}"/>
                </a:ext>
              </a:extLst>
            </p:cNvPr>
            <p:cNvSpPr txBox="1"/>
            <p:nvPr/>
          </p:nvSpPr>
          <p:spPr>
            <a:xfrm>
              <a:off x="1754656" y="716249"/>
              <a:ext cx="75212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H    1s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3C98D43B-F950-4563-882A-158183CB8751}"/>
                </a:ext>
              </a:extLst>
            </p:cNvPr>
            <p:cNvSpPr txBox="1"/>
            <p:nvPr/>
          </p:nvSpPr>
          <p:spPr>
            <a:xfrm>
              <a:off x="1757826" y="1034293"/>
              <a:ext cx="76174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He  1s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F3D743B8-A76B-4D20-9CF7-00BF0D2F41FF}"/>
                </a:ext>
              </a:extLst>
            </p:cNvPr>
            <p:cNvGrpSpPr/>
            <p:nvPr/>
          </p:nvGrpSpPr>
          <p:grpSpPr>
            <a:xfrm>
              <a:off x="2631623" y="758677"/>
              <a:ext cx="255291" cy="252604"/>
              <a:chOff x="3524703" y="3159591"/>
              <a:chExt cx="255291" cy="252604"/>
            </a:xfrm>
          </p:grpSpPr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0AD63F54-0708-42B8-8A76-0F6434046ED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524703" y="3159591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54" name="Straight Arrow Connector 53">
                <a:extLst>
                  <a:ext uri="{FF2B5EF4-FFF2-40B4-BE49-F238E27FC236}">
                    <a16:creationId xmlns:a16="http://schemas.microsoft.com/office/drawing/2014/main" id="{2921DCDB-378A-464C-8C25-A8F5CEE7131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616143" y="3190504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0123FAB-5C8F-4AD3-81CB-E9A56DB67756}"/>
                </a:ext>
              </a:extLst>
            </p:cNvPr>
            <p:cNvGrpSpPr/>
            <p:nvPr/>
          </p:nvGrpSpPr>
          <p:grpSpPr>
            <a:xfrm>
              <a:off x="2639595" y="1062370"/>
              <a:ext cx="255291" cy="252604"/>
              <a:chOff x="3832903" y="876329"/>
              <a:chExt cx="255291" cy="252604"/>
            </a:xfrm>
          </p:grpSpPr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B07DDFEE-00FD-4995-BF7D-83009B1FC33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56" name="Straight Arrow Connector 55">
                <a:extLst>
                  <a:ext uri="{FF2B5EF4-FFF2-40B4-BE49-F238E27FC236}">
                    <a16:creationId xmlns:a16="http://schemas.microsoft.com/office/drawing/2014/main" id="{BFFCB4A1-0378-41F4-848E-DBFA2BF688B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Arrow Connector 56">
                <a:extLst>
                  <a:ext uri="{FF2B5EF4-FFF2-40B4-BE49-F238E27FC236}">
                    <a16:creationId xmlns:a16="http://schemas.microsoft.com/office/drawing/2014/main" id="{30357430-2DEA-42AE-9114-3F3F766E2F7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86EED39-5E5F-4560-9252-63604BC1C611}"/>
              </a:ext>
            </a:extLst>
          </p:cNvPr>
          <p:cNvGrpSpPr/>
          <p:nvPr/>
        </p:nvGrpSpPr>
        <p:grpSpPr>
          <a:xfrm>
            <a:off x="4193581" y="726194"/>
            <a:ext cx="1739693" cy="640167"/>
            <a:chOff x="4846819" y="726751"/>
            <a:chExt cx="1739693" cy="640167"/>
          </a:xfrm>
        </p:grpSpPr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1EFE4184-0CCD-49EC-BC04-6E037E3DCEC4}"/>
                </a:ext>
              </a:extLst>
            </p:cNvPr>
            <p:cNvSpPr txBox="1"/>
            <p:nvPr/>
          </p:nvSpPr>
          <p:spPr>
            <a:xfrm>
              <a:off x="4846819" y="743482"/>
              <a:ext cx="10567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Li     1s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2s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17A887AA-97A5-4F7A-96BE-CD74616E5A7B}"/>
                </a:ext>
              </a:extLst>
            </p:cNvPr>
            <p:cNvSpPr txBox="1"/>
            <p:nvPr/>
          </p:nvSpPr>
          <p:spPr>
            <a:xfrm>
              <a:off x="4855254" y="1028364"/>
              <a:ext cx="104547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Be   1s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2s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2BA07A0D-9801-4B57-AFC8-B96E7507CD75}"/>
                </a:ext>
              </a:extLst>
            </p:cNvPr>
            <p:cNvGrpSpPr/>
            <p:nvPr/>
          </p:nvGrpSpPr>
          <p:grpSpPr>
            <a:xfrm>
              <a:off x="6016345" y="726751"/>
              <a:ext cx="255291" cy="252604"/>
              <a:chOff x="3832903" y="876329"/>
              <a:chExt cx="255291" cy="252604"/>
            </a:xfrm>
          </p:grpSpPr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672A209E-935E-41C9-8D61-E0F53DFF8E0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60" name="Straight Arrow Connector 59">
                <a:extLst>
                  <a:ext uri="{FF2B5EF4-FFF2-40B4-BE49-F238E27FC236}">
                    <a16:creationId xmlns:a16="http://schemas.microsoft.com/office/drawing/2014/main" id="{EC1E00AE-BB3F-4B40-9BE5-39BCE04E784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Arrow Connector 60">
                <a:extLst>
                  <a:ext uri="{FF2B5EF4-FFF2-40B4-BE49-F238E27FC236}">
                    <a16:creationId xmlns:a16="http://schemas.microsoft.com/office/drawing/2014/main" id="{39526739-364F-4CCF-8375-F5AD05B0351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D365BF81-72A3-433E-86C6-01FC56B81BEB}"/>
                </a:ext>
              </a:extLst>
            </p:cNvPr>
            <p:cNvGrpSpPr/>
            <p:nvPr/>
          </p:nvGrpSpPr>
          <p:grpSpPr>
            <a:xfrm>
              <a:off x="6018967" y="1038420"/>
              <a:ext cx="567545" cy="253381"/>
              <a:chOff x="3943177" y="1435517"/>
              <a:chExt cx="567545" cy="253381"/>
            </a:xfrm>
          </p:grpSpPr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E78A8970-FF00-4078-A1ED-2B5EEEF36EB9}"/>
                  </a:ext>
                </a:extLst>
              </p:cNvPr>
              <p:cNvGrpSpPr/>
              <p:nvPr/>
            </p:nvGrpSpPr>
            <p:grpSpPr>
              <a:xfrm>
                <a:off x="4255431" y="1435517"/>
                <a:ext cx="255291" cy="252604"/>
                <a:chOff x="3832903" y="876329"/>
                <a:chExt cx="255291" cy="252604"/>
              </a:xfrm>
            </p:grpSpPr>
            <p:sp>
              <p:nvSpPr>
                <p:cNvPr id="63" name="Rectangle 62">
                  <a:extLst>
                    <a:ext uri="{FF2B5EF4-FFF2-40B4-BE49-F238E27FC236}">
                      <a16:creationId xmlns:a16="http://schemas.microsoft.com/office/drawing/2014/main" id="{B9A085D6-D879-4994-A88D-73CF17B9DFD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3832903" y="876329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60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cxnSp>
              <p:nvCxnSpPr>
                <p:cNvPr id="64" name="Straight Arrow Connector 63">
                  <a:extLst>
                    <a:ext uri="{FF2B5EF4-FFF2-40B4-BE49-F238E27FC236}">
                      <a16:creationId xmlns:a16="http://schemas.microsoft.com/office/drawing/2014/main" id="{AC915285-EFEF-4205-90FB-C36F298C9A8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919503" y="881509"/>
                  <a:ext cx="0" cy="213050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Straight Arrow Connector 64">
                  <a:extLst>
                    <a:ext uri="{FF2B5EF4-FFF2-40B4-BE49-F238E27FC236}">
                      <a16:creationId xmlns:a16="http://schemas.microsoft.com/office/drawing/2014/main" id="{A2A62730-B9D0-4AAE-827B-59CABF12E6C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006751" y="883945"/>
                  <a:ext cx="0" cy="210614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" name="Group 65">
                <a:extLst>
                  <a:ext uri="{FF2B5EF4-FFF2-40B4-BE49-F238E27FC236}">
                    <a16:creationId xmlns:a16="http://schemas.microsoft.com/office/drawing/2014/main" id="{5DEC8F2B-ECFE-4797-B4E2-72663AFB0AB4}"/>
                  </a:ext>
                </a:extLst>
              </p:cNvPr>
              <p:cNvGrpSpPr/>
              <p:nvPr/>
            </p:nvGrpSpPr>
            <p:grpSpPr>
              <a:xfrm>
                <a:off x="3943177" y="1436294"/>
                <a:ext cx="255291" cy="252604"/>
                <a:chOff x="3832903" y="876329"/>
                <a:chExt cx="255291" cy="252604"/>
              </a:xfrm>
            </p:grpSpPr>
            <p:sp>
              <p:nvSpPr>
                <p:cNvPr id="67" name="Rectangle 66">
                  <a:extLst>
                    <a:ext uri="{FF2B5EF4-FFF2-40B4-BE49-F238E27FC236}">
                      <a16:creationId xmlns:a16="http://schemas.microsoft.com/office/drawing/2014/main" id="{A2C6CBAD-A280-4D63-BFBF-FE737E75B7D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3832903" y="876329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60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cxnSp>
              <p:nvCxnSpPr>
                <p:cNvPr id="68" name="Straight Arrow Connector 67">
                  <a:extLst>
                    <a:ext uri="{FF2B5EF4-FFF2-40B4-BE49-F238E27FC236}">
                      <a16:creationId xmlns:a16="http://schemas.microsoft.com/office/drawing/2014/main" id="{C1E792A6-7428-4BCD-BC61-7319250499D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919503" y="881509"/>
                  <a:ext cx="0" cy="213050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Straight Arrow Connector 68">
                  <a:extLst>
                    <a:ext uri="{FF2B5EF4-FFF2-40B4-BE49-F238E27FC236}">
                      <a16:creationId xmlns:a16="http://schemas.microsoft.com/office/drawing/2014/main" id="{5A0A7F56-EA80-407A-99B5-2451FCE27CB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006751" y="883945"/>
                  <a:ext cx="0" cy="210614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C115809F-48D4-4035-8D85-A229DF8E3508}"/>
              </a:ext>
            </a:extLst>
          </p:cNvPr>
          <p:cNvGrpSpPr/>
          <p:nvPr/>
        </p:nvGrpSpPr>
        <p:grpSpPr>
          <a:xfrm>
            <a:off x="2794688" y="4928589"/>
            <a:ext cx="567545" cy="253381"/>
            <a:chOff x="3943177" y="1435517"/>
            <a:chExt cx="567545" cy="253381"/>
          </a:xfrm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3AE421C5-1EBE-481E-8C9B-00CAE25BF2B3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76" name="Rectangle 75">
                <a:extLst>
                  <a:ext uri="{FF2B5EF4-FFF2-40B4-BE49-F238E27FC236}">
                    <a16:creationId xmlns:a16="http://schemas.microsoft.com/office/drawing/2014/main" id="{782FBC58-DCC1-4C53-B4BB-AE4E480BB4A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77" name="Straight Arrow Connector 76">
                <a:extLst>
                  <a:ext uri="{FF2B5EF4-FFF2-40B4-BE49-F238E27FC236}">
                    <a16:creationId xmlns:a16="http://schemas.microsoft.com/office/drawing/2014/main" id="{2E2E8B66-5787-423D-B2CB-6F9F2C3747D1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Arrow Connector 77">
                <a:extLst>
                  <a:ext uri="{FF2B5EF4-FFF2-40B4-BE49-F238E27FC236}">
                    <a16:creationId xmlns:a16="http://schemas.microsoft.com/office/drawing/2014/main" id="{1BB96BE9-F61A-48F4-8F5E-760FB7F4463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1ACE7AFA-22A8-468C-B5FD-89271D100E68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B0634C16-33E6-42EA-B947-6D84A1C2BFB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74" name="Straight Arrow Connector 73">
                <a:extLst>
                  <a:ext uri="{FF2B5EF4-FFF2-40B4-BE49-F238E27FC236}">
                    <a16:creationId xmlns:a16="http://schemas.microsoft.com/office/drawing/2014/main" id="{4DC37090-190E-4FE1-A186-245A771E017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Arrow Connector 74">
                <a:extLst>
                  <a:ext uri="{FF2B5EF4-FFF2-40B4-BE49-F238E27FC236}">
                    <a16:creationId xmlns:a16="http://schemas.microsoft.com/office/drawing/2014/main" id="{319FD171-612D-4C89-A404-07DDA2684A4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BA3A8614-897E-49AA-982C-9AA7A6844CD0}"/>
              </a:ext>
            </a:extLst>
          </p:cNvPr>
          <p:cNvGrpSpPr/>
          <p:nvPr/>
        </p:nvGrpSpPr>
        <p:grpSpPr>
          <a:xfrm>
            <a:off x="2794688" y="5274759"/>
            <a:ext cx="567545" cy="253381"/>
            <a:chOff x="3943177" y="1435517"/>
            <a:chExt cx="567545" cy="253381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A41B4D6B-A14C-4BD9-9412-6D2608DE1A09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85" name="Rectangle 84">
                <a:extLst>
                  <a:ext uri="{FF2B5EF4-FFF2-40B4-BE49-F238E27FC236}">
                    <a16:creationId xmlns:a16="http://schemas.microsoft.com/office/drawing/2014/main" id="{A5AA9D12-84A4-4E93-80A5-7186BF76C40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86" name="Straight Arrow Connector 85">
                <a:extLst>
                  <a:ext uri="{FF2B5EF4-FFF2-40B4-BE49-F238E27FC236}">
                    <a16:creationId xmlns:a16="http://schemas.microsoft.com/office/drawing/2014/main" id="{A0EF8CF2-02EA-4EBD-96B0-8639EEC4B65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Arrow Connector 86">
                <a:extLst>
                  <a:ext uri="{FF2B5EF4-FFF2-40B4-BE49-F238E27FC236}">
                    <a16:creationId xmlns:a16="http://schemas.microsoft.com/office/drawing/2014/main" id="{51660953-841E-4663-A4EB-D410AF02FC2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556F239A-DC05-45C3-8307-5B88BAE145A4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82" name="Rectangle 81">
                <a:extLst>
                  <a:ext uri="{FF2B5EF4-FFF2-40B4-BE49-F238E27FC236}">
                    <a16:creationId xmlns:a16="http://schemas.microsoft.com/office/drawing/2014/main" id="{29D822AC-8FE6-414C-AD76-767EF4678C5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83" name="Straight Arrow Connector 82">
                <a:extLst>
                  <a:ext uri="{FF2B5EF4-FFF2-40B4-BE49-F238E27FC236}">
                    <a16:creationId xmlns:a16="http://schemas.microsoft.com/office/drawing/2014/main" id="{B8B12524-91BB-4C45-927B-A11145040F4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Arrow Connector 83">
                <a:extLst>
                  <a:ext uri="{FF2B5EF4-FFF2-40B4-BE49-F238E27FC236}">
                    <a16:creationId xmlns:a16="http://schemas.microsoft.com/office/drawing/2014/main" id="{8ECD20D9-2202-4384-9FF9-2147C7BFD1C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8" name="Group 87">
            <a:extLst>
              <a:ext uri="{FF2B5EF4-FFF2-40B4-BE49-F238E27FC236}">
                <a16:creationId xmlns:a16="http://schemas.microsoft.com/office/drawing/2014/main" id="{812F726A-CB7C-480F-B0B7-D25C5046470B}"/>
              </a:ext>
            </a:extLst>
          </p:cNvPr>
          <p:cNvGrpSpPr/>
          <p:nvPr/>
        </p:nvGrpSpPr>
        <p:grpSpPr>
          <a:xfrm>
            <a:off x="2805428" y="5598544"/>
            <a:ext cx="567545" cy="253381"/>
            <a:chOff x="3943177" y="1435517"/>
            <a:chExt cx="567545" cy="253381"/>
          </a:xfrm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5ECA9975-4F90-46DE-A143-9F0FB3C9FE21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94" name="Rectangle 93">
                <a:extLst>
                  <a:ext uri="{FF2B5EF4-FFF2-40B4-BE49-F238E27FC236}">
                    <a16:creationId xmlns:a16="http://schemas.microsoft.com/office/drawing/2014/main" id="{1304DDFB-77E7-4153-8084-521B2148623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95" name="Straight Arrow Connector 94">
                <a:extLst>
                  <a:ext uri="{FF2B5EF4-FFF2-40B4-BE49-F238E27FC236}">
                    <a16:creationId xmlns:a16="http://schemas.microsoft.com/office/drawing/2014/main" id="{A874BA91-2BD0-429E-BC9D-50AFF2C42F3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Arrow Connector 95">
                <a:extLst>
                  <a:ext uri="{FF2B5EF4-FFF2-40B4-BE49-F238E27FC236}">
                    <a16:creationId xmlns:a16="http://schemas.microsoft.com/office/drawing/2014/main" id="{88572494-9809-459F-8980-0643580F182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36599CF3-2429-4586-9C9F-AB17041E4B7F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91" name="Rectangle 90">
                <a:extLst>
                  <a:ext uri="{FF2B5EF4-FFF2-40B4-BE49-F238E27FC236}">
                    <a16:creationId xmlns:a16="http://schemas.microsoft.com/office/drawing/2014/main" id="{236C225B-72E2-4459-8696-34E374E71F7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92" name="Straight Arrow Connector 91">
                <a:extLst>
                  <a:ext uri="{FF2B5EF4-FFF2-40B4-BE49-F238E27FC236}">
                    <a16:creationId xmlns:a16="http://schemas.microsoft.com/office/drawing/2014/main" id="{5A678A17-D784-48B8-86C7-520CF385302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Arrow Connector 92">
                <a:extLst>
                  <a:ext uri="{FF2B5EF4-FFF2-40B4-BE49-F238E27FC236}">
                    <a16:creationId xmlns:a16="http://schemas.microsoft.com/office/drawing/2014/main" id="{65B141F3-AD69-481F-99F2-D4E4A8E6E0D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65D02562-49E4-41A3-A92B-082FB6B71509}"/>
              </a:ext>
            </a:extLst>
          </p:cNvPr>
          <p:cNvGrpSpPr/>
          <p:nvPr/>
        </p:nvGrpSpPr>
        <p:grpSpPr>
          <a:xfrm>
            <a:off x="6162331" y="4922517"/>
            <a:ext cx="567545" cy="253381"/>
            <a:chOff x="3943177" y="1435517"/>
            <a:chExt cx="567545" cy="253381"/>
          </a:xfrm>
        </p:grpSpPr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8E7D31EF-7C1B-4B4F-997F-B0CC74C24BD2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103" name="Rectangle 102">
                <a:extLst>
                  <a:ext uri="{FF2B5EF4-FFF2-40B4-BE49-F238E27FC236}">
                    <a16:creationId xmlns:a16="http://schemas.microsoft.com/office/drawing/2014/main" id="{7FE7489E-0D69-471C-A4B8-708EBCB3BDA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04" name="Straight Arrow Connector 103">
                <a:extLst>
                  <a:ext uri="{FF2B5EF4-FFF2-40B4-BE49-F238E27FC236}">
                    <a16:creationId xmlns:a16="http://schemas.microsoft.com/office/drawing/2014/main" id="{37E613B2-5039-4670-AA34-30E424A4C19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Arrow Connector 104">
                <a:extLst>
                  <a:ext uri="{FF2B5EF4-FFF2-40B4-BE49-F238E27FC236}">
                    <a16:creationId xmlns:a16="http://schemas.microsoft.com/office/drawing/2014/main" id="{A418EC9E-A551-48E4-88C6-5531B5390A5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1B502527-4DC6-4F0B-B21F-7CDB285207D1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100" name="Rectangle 99">
                <a:extLst>
                  <a:ext uri="{FF2B5EF4-FFF2-40B4-BE49-F238E27FC236}">
                    <a16:creationId xmlns:a16="http://schemas.microsoft.com/office/drawing/2014/main" id="{4D1AE94D-3E98-4DEF-9EB2-861E96DAABE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01" name="Straight Arrow Connector 100">
                <a:extLst>
                  <a:ext uri="{FF2B5EF4-FFF2-40B4-BE49-F238E27FC236}">
                    <a16:creationId xmlns:a16="http://schemas.microsoft.com/office/drawing/2014/main" id="{6A2A66B7-C1DA-4381-9C0C-F1774089DF3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Arrow Connector 101">
                <a:extLst>
                  <a:ext uri="{FF2B5EF4-FFF2-40B4-BE49-F238E27FC236}">
                    <a16:creationId xmlns:a16="http://schemas.microsoft.com/office/drawing/2014/main" id="{F6161955-D68D-4B88-8A31-B402E8FD59E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CA2C5F78-0B7A-49A8-BF8C-560924EF931B}"/>
              </a:ext>
            </a:extLst>
          </p:cNvPr>
          <p:cNvGrpSpPr/>
          <p:nvPr/>
        </p:nvGrpSpPr>
        <p:grpSpPr>
          <a:xfrm>
            <a:off x="6173708" y="5274495"/>
            <a:ext cx="567545" cy="253381"/>
            <a:chOff x="3943177" y="1435517"/>
            <a:chExt cx="567545" cy="253381"/>
          </a:xfrm>
        </p:grpSpPr>
        <p:grpSp>
          <p:nvGrpSpPr>
            <p:cNvPr id="107" name="Group 106">
              <a:extLst>
                <a:ext uri="{FF2B5EF4-FFF2-40B4-BE49-F238E27FC236}">
                  <a16:creationId xmlns:a16="http://schemas.microsoft.com/office/drawing/2014/main" id="{F9C51AA8-E159-470F-848F-41B79F248A7C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112" name="Rectangle 111">
                <a:extLst>
                  <a:ext uri="{FF2B5EF4-FFF2-40B4-BE49-F238E27FC236}">
                    <a16:creationId xmlns:a16="http://schemas.microsoft.com/office/drawing/2014/main" id="{7A103407-A870-4047-8876-E03B477F45A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3" name="Straight Arrow Connector 112">
                <a:extLst>
                  <a:ext uri="{FF2B5EF4-FFF2-40B4-BE49-F238E27FC236}">
                    <a16:creationId xmlns:a16="http://schemas.microsoft.com/office/drawing/2014/main" id="{9BDE52C7-11C4-49BD-9BBA-0646F035801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Arrow Connector 113">
                <a:extLst>
                  <a:ext uri="{FF2B5EF4-FFF2-40B4-BE49-F238E27FC236}">
                    <a16:creationId xmlns:a16="http://schemas.microsoft.com/office/drawing/2014/main" id="{C3B351F2-8D17-4A4D-9D1D-118A12CBF34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13C85ED8-A3B7-4A6E-B0AF-6FE4398FF0F7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109" name="Rectangle 108">
                <a:extLst>
                  <a:ext uri="{FF2B5EF4-FFF2-40B4-BE49-F238E27FC236}">
                    <a16:creationId xmlns:a16="http://schemas.microsoft.com/office/drawing/2014/main" id="{BAE3E732-2D68-4250-9F37-736FB03E232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0" name="Straight Arrow Connector 109">
                <a:extLst>
                  <a:ext uri="{FF2B5EF4-FFF2-40B4-BE49-F238E27FC236}">
                    <a16:creationId xmlns:a16="http://schemas.microsoft.com/office/drawing/2014/main" id="{00C889C1-87F4-4C11-AAE0-99ED3CE8498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Arrow Connector 110">
                <a:extLst>
                  <a:ext uri="{FF2B5EF4-FFF2-40B4-BE49-F238E27FC236}">
                    <a16:creationId xmlns:a16="http://schemas.microsoft.com/office/drawing/2014/main" id="{7CC04544-58A1-4C3A-92F5-2F1139AE21C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5" name="Group 114">
            <a:extLst>
              <a:ext uri="{FF2B5EF4-FFF2-40B4-BE49-F238E27FC236}">
                <a16:creationId xmlns:a16="http://schemas.microsoft.com/office/drawing/2014/main" id="{5A40EE64-34C2-497D-A414-F86A74B3BED7}"/>
              </a:ext>
            </a:extLst>
          </p:cNvPr>
          <p:cNvGrpSpPr/>
          <p:nvPr/>
        </p:nvGrpSpPr>
        <p:grpSpPr>
          <a:xfrm>
            <a:off x="6198633" y="5626473"/>
            <a:ext cx="567545" cy="253381"/>
            <a:chOff x="3943177" y="1435517"/>
            <a:chExt cx="567545" cy="253381"/>
          </a:xfrm>
        </p:grpSpPr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37055432-4DD0-4250-A263-6FDB95A19D3E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121" name="Rectangle 120">
                <a:extLst>
                  <a:ext uri="{FF2B5EF4-FFF2-40B4-BE49-F238E27FC236}">
                    <a16:creationId xmlns:a16="http://schemas.microsoft.com/office/drawing/2014/main" id="{73AB3549-FBAD-4901-AD17-DF455C03082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22" name="Straight Arrow Connector 121">
                <a:extLst>
                  <a:ext uri="{FF2B5EF4-FFF2-40B4-BE49-F238E27FC236}">
                    <a16:creationId xmlns:a16="http://schemas.microsoft.com/office/drawing/2014/main" id="{18373996-4E62-40F3-82B6-F502EC7237C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Arrow Connector 122">
                <a:extLst>
                  <a:ext uri="{FF2B5EF4-FFF2-40B4-BE49-F238E27FC236}">
                    <a16:creationId xmlns:a16="http://schemas.microsoft.com/office/drawing/2014/main" id="{DFE3CCE6-5E0E-4F5C-BECE-0D9F417F0B3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B5E999FD-59D2-4B46-B641-97C056456F42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118" name="Rectangle 117">
                <a:extLst>
                  <a:ext uri="{FF2B5EF4-FFF2-40B4-BE49-F238E27FC236}">
                    <a16:creationId xmlns:a16="http://schemas.microsoft.com/office/drawing/2014/main" id="{9C2B3E19-2F64-4F81-8C75-70641E858AC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9" name="Straight Arrow Connector 118">
                <a:extLst>
                  <a:ext uri="{FF2B5EF4-FFF2-40B4-BE49-F238E27FC236}">
                    <a16:creationId xmlns:a16="http://schemas.microsoft.com/office/drawing/2014/main" id="{21DFF777-F4C6-4CF2-81FD-83E25882C3D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Arrow Connector 119">
                <a:extLst>
                  <a:ext uri="{FF2B5EF4-FFF2-40B4-BE49-F238E27FC236}">
                    <a16:creationId xmlns:a16="http://schemas.microsoft.com/office/drawing/2014/main" id="{485AD443-1597-49B2-AC5C-A6261F6ACA6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C35E6D85-30F8-4346-B577-A999BB417E68}"/>
              </a:ext>
            </a:extLst>
          </p:cNvPr>
          <p:cNvGrpSpPr/>
          <p:nvPr/>
        </p:nvGrpSpPr>
        <p:grpSpPr>
          <a:xfrm>
            <a:off x="3419196" y="5274759"/>
            <a:ext cx="759779" cy="253180"/>
            <a:chOff x="4993360" y="4108950"/>
            <a:chExt cx="759779" cy="253180"/>
          </a:xfrm>
        </p:grpSpPr>
        <p:grpSp>
          <p:nvGrpSpPr>
            <p:cNvPr id="125" name="Group 124">
              <a:extLst>
                <a:ext uri="{FF2B5EF4-FFF2-40B4-BE49-F238E27FC236}">
                  <a16:creationId xmlns:a16="http://schemas.microsoft.com/office/drawing/2014/main" id="{B8B21542-1D8F-4D90-91E5-A00700874B3D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28" name="Rectangle 127">
                <a:extLst>
                  <a:ext uri="{FF2B5EF4-FFF2-40B4-BE49-F238E27FC236}">
                    <a16:creationId xmlns:a16="http://schemas.microsoft.com/office/drawing/2014/main" id="{D73F7A3A-49A7-47FF-A3D6-DE678F8587A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29" name="Rectangle 128">
                <a:extLst>
                  <a:ext uri="{FF2B5EF4-FFF2-40B4-BE49-F238E27FC236}">
                    <a16:creationId xmlns:a16="http://schemas.microsoft.com/office/drawing/2014/main" id="{E5474095-06F7-4B89-8762-D624D2E5CD0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0" name="Rectangle 129">
                <a:extLst>
                  <a:ext uri="{FF2B5EF4-FFF2-40B4-BE49-F238E27FC236}">
                    <a16:creationId xmlns:a16="http://schemas.microsoft.com/office/drawing/2014/main" id="{F0B093AF-7678-46E9-9F3A-57E77F07CD3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26" name="Straight Arrow Connector 125">
              <a:extLst>
                <a:ext uri="{FF2B5EF4-FFF2-40B4-BE49-F238E27FC236}">
                  <a16:creationId xmlns:a16="http://schemas.microsoft.com/office/drawing/2014/main" id="{A5511E74-361F-4B08-A289-80D2C5EEBC2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Arrow Connector 126">
              <a:extLst>
                <a:ext uri="{FF2B5EF4-FFF2-40B4-BE49-F238E27FC236}">
                  <a16:creationId xmlns:a16="http://schemas.microsoft.com/office/drawing/2014/main" id="{A84C9A15-8032-494E-B6C1-A55E1BE2D16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DA173C82-090A-42E7-B932-E082BA6E0703}"/>
              </a:ext>
            </a:extLst>
          </p:cNvPr>
          <p:cNvGrpSpPr/>
          <p:nvPr/>
        </p:nvGrpSpPr>
        <p:grpSpPr>
          <a:xfrm>
            <a:off x="3425039" y="5598976"/>
            <a:ext cx="759779" cy="253180"/>
            <a:chOff x="4993360" y="4108950"/>
            <a:chExt cx="759779" cy="253180"/>
          </a:xfrm>
        </p:grpSpPr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A557FCB2-242F-4FE8-90F8-0D90BBB0B5F0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36" name="Rectangle 135">
                <a:extLst>
                  <a:ext uri="{FF2B5EF4-FFF2-40B4-BE49-F238E27FC236}">
                    <a16:creationId xmlns:a16="http://schemas.microsoft.com/office/drawing/2014/main" id="{5FB526C5-C993-48D7-BEC6-03423B13466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7" name="Rectangle 136">
                <a:extLst>
                  <a:ext uri="{FF2B5EF4-FFF2-40B4-BE49-F238E27FC236}">
                    <a16:creationId xmlns:a16="http://schemas.microsoft.com/office/drawing/2014/main" id="{69F543F2-6742-4A83-9E19-3D0A6411348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8" name="Rectangle 137">
                <a:extLst>
                  <a:ext uri="{FF2B5EF4-FFF2-40B4-BE49-F238E27FC236}">
                    <a16:creationId xmlns:a16="http://schemas.microsoft.com/office/drawing/2014/main" id="{A5798757-8EC4-4D8F-A427-52800F352AA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33" name="Straight Arrow Connector 132">
              <a:extLst>
                <a:ext uri="{FF2B5EF4-FFF2-40B4-BE49-F238E27FC236}">
                  <a16:creationId xmlns:a16="http://schemas.microsoft.com/office/drawing/2014/main" id="{CCA4A451-2554-42AA-A80F-A57D88C5AD7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Arrow Connector 133">
              <a:extLst>
                <a:ext uri="{FF2B5EF4-FFF2-40B4-BE49-F238E27FC236}">
                  <a16:creationId xmlns:a16="http://schemas.microsoft.com/office/drawing/2014/main" id="{13E18141-41DA-4320-AC99-EFAA46F5AAA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Arrow Connector 134">
              <a:extLst>
                <a:ext uri="{FF2B5EF4-FFF2-40B4-BE49-F238E27FC236}">
                  <a16:creationId xmlns:a16="http://schemas.microsoft.com/office/drawing/2014/main" id="{4FD1957A-4D10-4772-A1A3-2B1819FD961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5541D3EF-2153-4A74-ABC4-10B1B4069F2A}"/>
              </a:ext>
            </a:extLst>
          </p:cNvPr>
          <p:cNvGrpSpPr/>
          <p:nvPr/>
        </p:nvGrpSpPr>
        <p:grpSpPr>
          <a:xfrm>
            <a:off x="6763200" y="4930133"/>
            <a:ext cx="759779" cy="253359"/>
            <a:chOff x="4993360" y="4108771"/>
            <a:chExt cx="759779" cy="253359"/>
          </a:xfrm>
        </p:grpSpPr>
        <p:grpSp>
          <p:nvGrpSpPr>
            <p:cNvPr id="140" name="Group 139">
              <a:extLst>
                <a:ext uri="{FF2B5EF4-FFF2-40B4-BE49-F238E27FC236}">
                  <a16:creationId xmlns:a16="http://schemas.microsoft.com/office/drawing/2014/main" id="{FB285981-5D6D-43DF-AC5F-448141B8958D}"/>
                </a:ext>
              </a:extLst>
            </p:cNvPr>
            <p:cNvGrpSpPr/>
            <p:nvPr/>
          </p:nvGrpSpPr>
          <p:grpSpPr>
            <a:xfrm>
              <a:off x="4993360" y="4108771"/>
              <a:ext cx="759779" cy="253359"/>
              <a:chOff x="7989116" y="2382931"/>
              <a:chExt cx="759779" cy="253359"/>
            </a:xfrm>
          </p:grpSpPr>
          <p:sp>
            <p:nvSpPr>
              <p:cNvPr id="145" name="Rectangle 144">
                <a:extLst>
                  <a:ext uri="{FF2B5EF4-FFF2-40B4-BE49-F238E27FC236}">
                    <a16:creationId xmlns:a16="http://schemas.microsoft.com/office/drawing/2014/main" id="{798322FF-6979-4953-8D58-0B411204D75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46" name="Rectangle 145">
                <a:extLst>
                  <a:ext uri="{FF2B5EF4-FFF2-40B4-BE49-F238E27FC236}">
                    <a16:creationId xmlns:a16="http://schemas.microsoft.com/office/drawing/2014/main" id="{D1821069-B507-4FD9-8A68-3AD91B069A9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47" name="Rectangle 146">
                <a:extLst>
                  <a:ext uri="{FF2B5EF4-FFF2-40B4-BE49-F238E27FC236}">
                    <a16:creationId xmlns:a16="http://schemas.microsoft.com/office/drawing/2014/main" id="{A7195378-8281-4ACF-BD3D-0F8D107A601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2931"/>
                <a:ext cx="255291" cy="252783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41" name="Straight Arrow Connector 140">
              <a:extLst>
                <a:ext uri="{FF2B5EF4-FFF2-40B4-BE49-F238E27FC236}">
                  <a16:creationId xmlns:a16="http://schemas.microsoft.com/office/drawing/2014/main" id="{FE757F49-0EAF-4152-A9D6-AD7B2933285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Arrow Connector 141">
              <a:extLst>
                <a:ext uri="{FF2B5EF4-FFF2-40B4-BE49-F238E27FC236}">
                  <a16:creationId xmlns:a16="http://schemas.microsoft.com/office/drawing/2014/main" id="{F0989430-2A67-4684-BB0B-2437C78DB5A7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Arrow Connector 142">
              <a:extLst>
                <a:ext uri="{FF2B5EF4-FFF2-40B4-BE49-F238E27FC236}">
                  <a16:creationId xmlns:a16="http://schemas.microsoft.com/office/drawing/2014/main" id="{23945F02-E66B-4570-AB60-D305CEB7D5E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Arrow Connector 143">
              <a:extLst>
                <a:ext uri="{FF2B5EF4-FFF2-40B4-BE49-F238E27FC236}">
                  <a16:creationId xmlns:a16="http://schemas.microsoft.com/office/drawing/2014/main" id="{FCAF2AD3-9B82-480E-8B03-1F4398DB9D1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ED952D63-DA3A-43B6-AB81-BA92EAE18F47}"/>
              </a:ext>
            </a:extLst>
          </p:cNvPr>
          <p:cNvGrpSpPr/>
          <p:nvPr/>
        </p:nvGrpSpPr>
        <p:grpSpPr>
          <a:xfrm>
            <a:off x="6796014" y="5273919"/>
            <a:ext cx="759779" cy="253180"/>
            <a:chOff x="4993360" y="4108950"/>
            <a:chExt cx="759779" cy="253180"/>
          </a:xfrm>
        </p:grpSpPr>
        <p:grpSp>
          <p:nvGrpSpPr>
            <p:cNvPr id="149" name="Group 148">
              <a:extLst>
                <a:ext uri="{FF2B5EF4-FFF2-40B4-BE49-F238E27FC236}">
                  <a16:creationId xmlns:a16="http://schemas.microsoft.com/office/drawing/2014/main" id="{BA7467B3-C0E8-49F8-BAB9-DA06F9E2663D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55" name="Rectangle 154">
                <a:extLst>
                  <a:ext uri="{FF2B5EF4-FFF2-40B4-BE49-F238E27FC236}">
                    <a16:creationId xmlns:a16="http://schemas.microsoft.com/office/drawing/2014/main" id="{34964D76-8854-4554-BB1E-EA48B0C4A71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56" name="Rectangle 155">
                <a:extLst>
                  <a:ext uri="{FF2B5EF4-FFF2-40B4-BE49-F238E27FC236}">
                    <a16:creationId xmlns:a16="http://schemas.microsoft.com/office/drawing/2014/main" id="{485C5C2D-63B9-4962-AB0F-7163189DB64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57" name="Rectangle 156">
                <a:extLst>
                  <a:ext uri="{FF2B5EF4-FFF2-40B4-BE49-F238E27FC236}">
                    <a16:creationId xmlns:a16="http://schemas.microsoft.com/office/drawing/2014/main" id="{8FD78DC7-0682-475A-8977-A0ADC05B9F7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50" name="Straight Arrow Connector 149">
              <a:extLst>
                <a:ext uri="{FF2B5EF4-FFF2-40B4-BE49-F238E27FC236}">
                  <a16:creationId xmlns:a16="http://schemas.microsoft.com/office/drawing/2014/main" id="{7EB24227-D7A0-443A-95C1-1310DE5C995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Arrow Connector 150">
              <a:extLst>
                <a:ext uri="{FF2B5EF4-FFF2-40B4-BE49-F238E27FC236}">
                  <a16:creationId xmlns:a16="http://schemas.microsoft.com/office/drawing/2014/main" id="{08BE6B75-BDB9-470A-BC00-28A25B920056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Arrow Connector 151">
              <a:extLst>
                <a:ext uri="{FF2B5EF4-FFF2-40B4-BE49-F238E27FC236}">
                  <a16:creationId xmlns:a16="http://schemas.microsoft.com/office/drawing/2014/main" id="{F9978EF3-C90D-48A0-B237-1C8EC15D50D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Arrow Connector 152">
              <a:extLst>
                <a:ext uri="{FF2B5EF4-FFF2-40B4-BE49-F238E27FC236}">
                  <a16:creationId xmlns:a16="http://schemas.microsoft.com/office/drawing/2014/main" id="{16090879-4E89-42E1-A28F-74A6FA03EDA4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Arrow Connector 153">
              <a:extLst>
                <a:ext uri="{FF2B5EF4-FFF2-40B4-BE49-F238E27FC236}">
                  <a16:creationId xmlns:a16="http://schemas.microsoft.com/office/drawing/2014/main" id="{E5F0FBC1-F8C6-4CD3-82AD-673B0F8FDFF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8" name="Group 157">
            <a:extLst>
              <a:ext uri="{FF2B5EF4-FFF2-40B4-BE49-F238E27FC236}">
                <a16:creationId xmlns:a16="http://schemas.microsoft.com/office/drawing/2014/main" id="{03878179-0DF5-4A6B-8D72-AECBBC4A8CE6}"/>
              </a:ext>
            </a:extLst>
          </p:cNvPr>
          <p:cNvGrpSpPr/>
          <p:nvPr/>
        </p:nvGrpSpPr>
        <p:grpSpPr>
          <a:xfrm>
            <a:off x="6823141" y="5620188"/>
            <a:ext cx="759779" cy="253180"/>
            <a:chOff x="4993360" y="4108950"/>
            <a:chExt cx="759779" cy="253180"/>
          </a:xfrm>
        </p:grpSpPr>
        <p:grpSp>
          <p:nvGrpSpPr>
            <p:cNvPr id="159" name="Group 158">
              <a:extLst>
                <a:ext uri="{FF2B5EF4-FFF2-40B4-BE49-F238E27FC236}">
                  <a16:creationId xmlns:a16="http://schemas.microsoft.com/office/drawing/2014/main" id="{89858D8B-981B-4E42-91E4-14D6F02B4BD1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66" name="Rectangle 165">
                <a:extLst>
                  <a:ext uri="{FF2B5EF4-FFF2-40B4-BE49-F238E27FC236}">
                    <a16:creationId xmlns:a16="http://schemas.microsoft.com/office/drawing/2014/main" id="{D017372D-DEFF-470E-BBF8-F3FF62B07DB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67" name="Rectangle 166">
                <a:extLst>
                  <a:ext uri="{FF2B5EF4-FFF2-40B4-BE49-F238E27FC236}">
                    <a16:creationId xmlns:a16="http://schemas.microsoft.com/office/drawing/2014/main" id="{CA997AFE-78D9-4F44-BF8E-3814EA0746B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68" name="Rectangle 167">
                <a:extLst>
                  <a:ext uri="{FF2B5EF4-FFF2-40B4-BE49-F238E27FC236}">
                    <a16:creationId xmlns:a16="http://schemas.microsoft.com/office/drawing/2014/main" id="{61308837-F373-47A7-ACF0-39B7B584F70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60" name="Straight Arrow Connector 159">
              <a:extLst>
                <a:ext uri="{FF2B5EF4-FFF2-40B4-BE49-F238E27FC236}">
                  <a16:creationId xmlns:a16="http://schemas.microsoft.com/office/drawing/2014/main" id="{4D0FBBE3-D8A9-477F-88B3-922F710EC35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Arrow Connector 160">
              <a:extLst>
                <a:ext uri="{FF2B5EF4-FFF2-40B4-BE49-F238E27FC236}">
                  <a16:creationId xmlns:a16="http://schemas.microsoft.com/office/drawing/2014/main" id="{1B2A2E99-A704-4047-A42C-CE77E14CD32D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Arrow Connector 161">
              <a:extLst>
                <a:ext uri="{FF2B5EF4-FFF2-40B4-BE49-F238E27FC236}">
                  <a16:creationId xmlns:a16="http://schemas.microsoft.com/office/drawing/2014/main" id="{08FCB3A1-AD4F-4113-B3BD-156547E52E5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Arrow Connector 162">
              <a:extLst>
                <a:ext uri="{FF2B5EF4-FFF2-40B4-BE49-F238E27FC236}">
                  <a16:creationId xmlns:a16="http://schemas.microsoft.com/office/drawing/2014/main" id="{FF31DA7A-3346-4F85-A7E1-86B269DDE413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Arrow Connector 163">
              <a:extLst>
                <a:ext uri="{FF2B5EF4-FFF2-40B4-BE49-F238E27FC236}">
                  <a16:creationId xmlns:a16="http://schemas.microsoft.com/office/drawing/2014/main" id="{A9E22033-0D35-4747-A4DF-CD95FEA36FD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Arrow Connector 164">
              <a:extLst>
                <a:ext uri="{FF2B5EF4-FFF2-40B4-BE49-F238E27FC236}">
                  <a16:creationId xmlns:a16="http://schemas.microsoft.com/office/drawing/2014/main" id="{AF58AD15-83FB-447F-A273-D20406487610}"/>
                </a:ext>
              </a:extLst>
            </p:cNvPr>
            <p:cNvCxnSpPr>
              <a:cxnSpLocks/>
            </p:cNvCxnSpPr>
            <p:nvPr/>
          </p:nvCxnSpPr>
          <p:spPr>
            <a:xfrm>
              <a:off x="5664340" y="4144472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9" name="Group 168">
            <a:extLst>
              <a:ext uri="{FF2B5EF4-FFF2-40B4-BE49-F238E27FC236}">
                <a16:creationId xmlns:a16="http://schemas.microsoft.com/office/drawing/2014/main" id="{38C245A7-1611-4BFD-9DCB-59CEBC8883E8}"/>
              </a:ext>
            </a:extLst>
          </p:cNvPr>
          <p:cNvGrpSpPr/>
          <p:nvPr/>
        </p:nvGrpSpPr>
        <p:grpSpPr>
          <a:xfrm>
            <a:off x="3419196" y="4936205"/>
            <a:ext cx="759779" cy="253180"/>
            <a:chOff x="4993360" y="4108950"/>
            <a:chExt cx="759779" cy="253180"/>
          </a:xfrm>
        </p:grpSpPr>
        <p:grpSp>
          <p:nvGrpSpPr>
            <p:cNvPr id="170" name="Group 169">
              <a:extLst>
                <a:ext uri="{FF2B5EF4-FFF2-40B4-BE49-F238E27FC236}">
                  <a16:creationId xmlns:a16="http://schemas.microsoft.com/office/drawing/2014/main" id="{C4C78849-6CCA-40FC-AB45-8A20F5917C95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73" name="Rectangle 172">
                <a:extLst>
                  <a:ext uri="{FF2B5EF4-FFF2-40B4-BE49-F238E27FC236}">
                    <a16:creationId xmlns:a16="http://schemas.microsoft.com/office/drawing/2014/main" id="{B1FABC4C-30E2-4C45-878A-9CB5745CC58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74" name="Rectangle 173">
                <a:extLst>
                  <a:ext uri="{FF2B5EF4-FFF2-40B4-BE49-F238E27FC236}">
                    <a16:creationId xmlns:a16="http://schemas.microsoft.com/office/drawing/2014/main" id="{D47B1930-0D9B-4ECC-A28C-2BD14F51A08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75" name="Rectangle 174">
                <a:extLst>
                  <a:ext uri="{FF2B5EF4-FFF2-40B4-BE49-F238E27FC236}">
                    <a16:creationId xmlns:a16="http://schemas.microsoft.com/office/drawing/2014/main" id="{36F3CB54-363F-4A46-BE73-680D4B10853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71" name="Straight Arrow Connector 170">
              <a:extLst>
                <a:ext uri="{FF2B5EF4-FFF2-40B4-BE49-F238E27FC236}">
                  <a16:creationId xmlns:a16="http://schemas.microsoft.com/office/drawing/2014/main" id="{55FAA29C-1BD6-4D58-82BB-2B6CC062922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FD35C08B-16D3-44B3-B81B-25D7E925042A}"/>
              </a:ext>
            </a:extLst>
          </p:cNvPr>
          <p:cNvSpPr txBox="1"/>
          <p:nvPr/>
        </p:nvSpPr>
        <p:spPr>
          <a:xfrm>
            <a:off x="1492040" y="6119430"/>
            <a:ext cx="6142831" cy="698717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rgbClr val="0000FF"/>
                </a:solidFill>
              </a:rPr>
              <a:t>Hund’s Rule </a:t>
            </a:r>
            <a:r>
              <a:rPr lang="en-GB" sz="1400" dirty="0"/>
              <a:t>– If more than one orbital in subshell is available, electrons will fill empty orbitals before pairing in one of them</a:t>
            </a:r>
          </a:p>
        </p:txBody>
      </p:sp>
      <p:sp>
        <p:nvSpPr>
          <p:cNvPr id="176" name="TextBox 175">
            <a:extLst>
              <a:ext uri="{FF2B5EF4-FFF2-40B4-BE49-F238E27FC236}">
                <a16:creationId xmlns:a16="http://schemas.microsoft.com/office/drawing/2014/main" id="{06FDE5D3-A1C2-465E-A482-96A858497B01}"/>
              </a:ext>
            </a:extLst>
          </p:cNvPr>
          <p:cNvSpPr txBox="1"/>
          <p:nvPr/>
        </p:nvSpPr>
        <p:spPr>
          <a:xfrm>
            <a:off x="3148665" y="401967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7" name="TextBox 176">
            <a:extLst>
              <a:ext uri="{FF2B5EF4-FFF2-40B4-BE49-F238E27FC236}">
                <a16:creationId xmlns:a16="http://schemas.microsoft.com/office/drawing/2014/main" id="{418126E0-5E5F-4115-B8A5-BD7D783474FA}"/>
              </a:ext>
            </a:extLst>
          </p:cNvPr>
          <p:cNvSpPr txBox="1"/>
          <p:nvPr/>
        </p:nvSpPr>
        <p:spPr>
          <a:xfrm>
            <a:off x="5274070" y="380631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8" name="TextBox 177">
            <a:extLst>
              <a:ext uri="{FF2B5EF4-FFF2-40B4-BE49-F238E27FC236}">
                <a16:creationId xmlns:a16="http://schemas.microsoft.com/office/drawing/2014/main" id="{F2741A8E-D413-45C5-A209-00055C9D39BF}"/>
              </a:ext>
            </a:extLst>
          </p:cNvPr>
          <p:cNvSpPr txBox="1"/>
          <p:nvPr/>
        </p:nvSpPr>
        <p:spPr>
          <a:xfrm>
            <a:off x="5591292" y="390821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2FD6D76F-ED90-4142-8D0E-043200E96038}"/>
              </a:ext>
            </a:extLst>
          </p:cNvPr>
          <p:cNvSpPr txBox="1"/>
          <p:nvPr/>
        </p:nvSpPr>
        <p:spPr>
          <a:xfrm>
            <a:off x="2731704" y="4617010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80" name="TextBox 179">
            <a:extLst>
              <a:ext uri="{FF2B5EF4-FFF2-40B4-BE49-F238E27FC236}">
                <a16:creationId xmlns:a16="http://schemas.microsoft.com/office/drawing/2014/main" id="{35AD3E44-1BC8-4A53-9A39-F4A1E4206A38}"/>
              </a:ext>
            </a:extLst>
          </p:cNvPr>
          <p:cNvSpPr txBox="1"/>
          <p:nvPr/>
        </p:nvSpPr>
        <p:spPr>
          <a:xfrm>
            <a:off x="3053190" y="4617010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81" name="TextBox 180">
            <a:extLst>
              <a:ext uri="{FF2B5EF4-FFF2-40B4-BE49-F238E27FC236}">
                <a16:creationId xmlns:a16="http://schemas.microsoft.com/office/drawing/2014/main" id="{B11BFDF3-62A8-4E78-8C16-72A1A918FB0F}"/>
              </a:ext>
            </a:extLst>
          </p:cNvPr>
          <p:cNvSpPr txBox="1"/>
          <p:nvPr/>
        </p:nvSpPr>
        <p:spPr>
          <a:xfrm>
            <a:off x="3590338" y="4618630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15173730-C079-482A-BE14-9E481AA8A835}"/>
              </a:ext>
            </a:extLst>
          </p:cNvPr>
          <p:cNvSpPr txBox="1"/>
          <p:nvPr/>
        </p:nvSpPr>
        <p:spPr>
          <a:xfrm>
            <a:off x="6162443" y="4597058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9AB38CF2-C006-4AB4-B6CC-F20F44AAD457}"/>
              </a:ext>
            </a:extLst>
          </p:cNvPr>
          <p:cNvSpPr txBox="1"/>
          <p:nvPr/>
        </p:nvSpPr>
        <p:spPr>
          <a:xfrm>
            <a:off x="6458365" y="4590599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C02B6248-6E1E-4284-AB5E-824A838BA915}"/>
              </a:ext>
            </a:extLst>
          </p:cNvPr>
          <p:cNvSpPr txBox="1"/>
          <p:nvPr/>
        </p:nvSpPr>
        <p:spPr>
          <a:xfrm>
            <a:off x="6936112" y="4602092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endParaRPr lang="en-GB" dirty="0">
              <a:solidFill>
                <a:srgbClr val="FFC000"/>
              </a:solidFill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D00064A0-7847-4851-A359-895E9084742A}"/>
              </a:ext>
            </a:extLst>
          </p:cNvPr>
          <p:cNvGrpSpPr/>
          <p:nvPr/>
        </p:nvGrpSpPr>
        <p:grpSpPr>
          <a:xfrm>
            <a:off x="5672341" y="732700"/>
            <a:ext cx="255291" cy="252604"/>
            <a:chOff x="3631798" y="890126"/>
            <a:chExt cx="255291" cy="252604"/>
          </a:xfrm>
        </p:grpSpPr>
        <p:sp>
          <p:nvSpPr>
            <p:cNvPr id="185" name="Rectangle 184">
              <a:extLst>
                <a:ext uri="{FF2B5EF4-FFF2-40B4-BE49-F238E27FC236}">
                  <a16:creationId xmlns:a16="http://schemas.microsoft.com/office/drawing/2014/main" id="{609F9357-198D-480B-A36C-8DE7B802941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631798" y="890126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186" name="Straight Arrow Connector 185">
              <a:extLst>
                <a:ext uri="{FF2B5EF4-FFF2-40B4-BE49-F238E27FC236}">
                  <a16:creationId xmlns:a16="http://schemas.microsoft.com/office/drawing/2014/main" id="{C6D1391E-5415-4C6D-A2BF-0F9F9B32746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23238" y="921039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1935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41" grpId="0"/>
      <p:bldP spid="44" grpId="0"/>
      <p:bldP spid="45" grpId="0"/>
      <p:bldP spid="46" grpId="0"/>
      <p:bldP spid="4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15006" y="3415629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C11A4FE-A966-4A14-B9B2-B28BC26A3D45}"/>
              </a:ext>
            </a:extLst>
          </p:cNvPr>
          <p:cNvSpPr txBox="1"/>
          <p:nvPr/>
        </p:nvSpPr>
        <p:spPr>
          <a:xfrm>
            <a:off x="-10915" y="39853"/>
            <a:ext cx="4757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THIRD ROW AND SHORTHAND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DC53014-11C9-486E-A315-BFF675B6DDE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" b="56699"/>
          <a:stretch/>
        </p:blipFill>
        <p:spPr>
          <a:xfrm>
            <a:off x="971600" y="813690"/>
            <a:ext cx="7111196" cy="16071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C06FD88-3063-4738-8449-A365479228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81" t="-4738" r="31450" b="74041"/>
          <a:stretch/>
        </p:blipFill>
        <p:spPr>
          <a:xfrm>
            <a:off x="7441272" y="710830"/>
            <a:ext cx="491716" cy="5312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A42F49-E60F-4570-AABF-B27E5F21D5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2321" t="-2452" r="-39818" b="88359"/>
          <a:stretch/>
        </p:blipFill>
        <p:spPr>
          <a:xfrm>
            <a:off x="1418124" y="718450"/>
            <a:ext cx="3377520" cy="52309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6A8593-D292-48C0-9E9A-CCACB6E10BEE}"/>
              </a:ext>
            </a:extLst>
          </p:cNvPr>
          <p:cNvSpPr txBox="1"/>
          <p:nvPr/>
        </p:nvSpPr>
        <p:spPr>
          <a:xfrm>
            <a:off x="971600" y="557879"/>
            <a:ext cx="7841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s-block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61C0FAE-6FF2-487A-AC37-5EB4C05C4FA1}"/>
              </a:ext>
            </a:extLst>
          </p:cNvPr>
          <p:cNvSpPr txBox="1"/>
          <p:nvPr/>
        </p:nvSpPr>
        <p:spPr>
          <a:xfrm>
            <a:off x="6429392" y="976478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91C8F2C-63AE-4150-9884-ABD2025542DF}"/>
              </a:ext>
            </a:extLst>
          </p:cNvPr>
          <p:cNvSpPr txBox="1"/>
          <p:nvPr/>
        </p:nvSpPr>
        <p:spPr>
          <a:xfrm>
            <a:off x="3662261" y="1757601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805CAC0-173F-4431-A4D8-8DC5DBD47345}"/>
              </a:ext>
            </a:extLst>
          </p:cNvPr>
          <p:cNvSpPr txBox="1"/>
          <p:nvPr/>
        </p:nvSpPr>
        <p:spPr>
          <a:xfrm>
            <a:off x="662051" y="887899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9A1A0C-7D77-4D99-8DDB-64F5843B1FBF}"/>
              </a:ext>
            </a:extLst>
          </p:cNvPr>
          <p:cNvSpPr txBox="1"/>
          <p:nvPr/>
        </p:nvSpPr>
        <p:spPr>
          <a:xfrm>
            <a:off x="647178" y="124704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865D31-F1C7-4929-AB87-94CBF91C40FF}"/>
              </a:ext>
            </a:extLst>
          </p:cNvPr>
          <p:cNvSpPr txBox="1"/>
          <p:nvPr/>
        </p:nvSpPr>
        <p:spPr>
          <a:xfrm>
            <a:off x="662365" y="1594853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FBFC786-A559-4D5A-B976-3A93B5A1BEEC}"/>
              </a:ext>
            </a:extLst>
          </p:cNvPr>
          <p:cNvSpPr txBox="1"/>
          <p:nvPr/>
        </p:nvSpPr>
        <p:spPr>
          <a:xfrm>
            <a:off x="650354" y="197005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02B9617-5E60-4185-BF12-7C249182DA09}"/>
              </a:ext>
            </a:extLst>
          </p:cNvPr>
          <p:cNvSpPr txBox="1"/>
          <p:nvPr/>
        </p:nvSpPr>
        <p:spPr>
          <a:xfrm>
            <a:off x="7951698" y="128278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C81B58E-964F-4A53-8E20-F0A735CA475F}"/>
              </a:ext>
            </a:extLst>
          </p:cNvPr>
          <p:cNvSpPr txBox="1"/>
          <p:nvPr/>
        </p:nvSpPr>
        <p:spPr>
          <a:xfrm>
            <a:off x="7979009" y="1602617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57A13E7-9275-4587-9F09-713E24E5198C}"/>
              </a:ext>
            </a:extLst>
          </p:cNvPr>
          <p:cNvSpPr txBox="1"/>
          <p:nvPr/>
        </p:nvSpPr>
        <p:spPr>
          <a:xfrm>
            <a:off x="7951827" y="1958661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E026B7C-C97B-4BBB-BFB7-14EF60A6EB86}"/>
              </a:ext>
            </a:extLst>
          </p:cNvPr>
          <p:cNvSpPr txBox="1"/>
          <p:nvPr/>
        </p:nvSpPr>
        <p:spPr>
          <a:xfrm>
            <a:off x="11990" y="2617475"/>
            <a:ext cx="285612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Na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        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         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30769FC-346A-4431-B5F0-5363B493AA39}"/>
              </a:ext>
            </a:extLst>
          </p:cNvPr>
          <p:cNvSpPr>
            <a:spLocks noChangeAspect="1"/>
          </p:cNvSpPr>
          <p:nvPr/>
        </p:nvSpPr>
        <p:spPr>
          <a:xfrm>
            <a:off x="368389" y="2971693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BD27C6B-B249-4375-942C-50C5A7FFD2E2}"/>
              </a:ext>
            </a:extLst>
          </p:cNvPr>
          <p:cNvCxnSpPr>
            <a:cxnSpLocks/>
          </p:cNvCxnSpPr>
          <p:nvPr/>
        </p:nvCxnSpPr>
        <p:spPr>
          <a:xfrm flipV="1">
            <a:off x="459829" y="3002606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A165DEEF-96CD-49CF-9467-244C2B42DBF3}"/>
              </a:ext>
            </a:extLst>
          </p:cNvPr>
          <p:cNvCxnSpPr>
            <a:cxnSpLocks/>
          </p:cNvCxnSpPr>
          <p:nvPr/>
        </p:nvCxnSpPr>
        <p:spPr>
          <a:xfrm>
            <a:off x="547077" y="3005042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DCBB2D8C-6C6B-4862-95FE-75D3B0A74B69}"/>
              </a:ext>
            </a:extLst>
          </p:cNvPr>
          <p:cNvSpPr>
            <a:spLocks noChangeAspect="1"/>
          </p:cNvSpPr>
          <p:nvPr/>
        </p:nvSpPr>
        <p:spPr>
          <a:xfrm>
            <a:off x="693201" y="2971693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EEF4A87D-5531-4D52-906D-FA6FD2931F2D}"/>
              </a:ext>
            </a:extLst>
          </p:cNvPr>
          <p:cNvCxnSpPr>
            <a:cxnSpLocks/>
          </p:cNvCxnSpPr>
          <p:nvPr/>
        </p:nvCxnSpPr>
        <p:spPr>
          <a:xfrm flipV="1">
            <a:off x="784641" y="3002606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5557E2C-4CFB-404D-9721-21E1A44E7664}"/>
              </a:ext>
            </a:extLst>
          </p:cNvPr>
          <p:cNvCxnSpPr>
            <a:cxnSpLocks/>
          </p:cNvCxnSpPr>
          <p:nvPr/>
        </p:nvCxnSpPr>
        <p:spPr>
          <a:xfrm>
            <a:off x="871889" y="3005042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Group 52">
            <a:extLst>
              <a:ext uri="{FF2B5EF4-FFF2-40B4-BE49-F238E27FC236}">
                <a16:creationId xmlns:a16="http://schemas.microsoft.com/office/drawing/2014/main" id="{1D51C7A2-D528-4E37-91B2-B86C84ECCF9D}"/>
              </a:ext>
            </a:extLst>
          </p:cNvPr>
          <p:cNvGrpSpPr/>
          <p:nvPr/>
        </p:nvGrpSpPr>
        <p:grpSpPr>
          <a:xfrm>
            <a:off x="1027905" y="2976246"/>
            <a:ext cx="767528" cy="253180"/>
            <a:chOff x="4993360" y="4108950"/>
            <a:chExt cx="767528" cy="253180"/>
          </a:xfrm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FAFBEFC4-61B6-4C80-94EC-4EC4B99C5E88}"/>
                </a:ext>
              </a:extLst>
            </p:cNvPr>
            <p:cNvGrpSpPr/>
            <p:nvPr/>
          </p:nvGrpSpPr>
          <p:grpSpPr>
            <a:xfrm>
              <a:off x="4993360" y="4108950"/>
              <a:ext cx="767528" cy="253180"/>
              <a:chOff x="7989116" y="2383110"/>
              <a:chExt cx="767528" cy="253180"/>
            </a:xfrm>
          </p:grpSpPr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7C4FDC80-C2B8-4C76-9C91-089CBE15C5E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22807C-8020-40B9-9021-183FA0E2DD0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E20EF040-5E81-486E-9C81-A4F18C7CC8C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501353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DE8F63D3-2142-40C5-BC82-C0D4F9AC3EC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D08E5E3A-CD58-440A-9478-C85C5B2D45F8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19FC277E-7232-48EB-8790-52F95AD9349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BF3808E7-7D34-4ED3-9F55-C871AC467661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459F3C69-CB57-4518-BBA8-FCD79D248BC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E14E5FD4-56EE-4D78-9343-1D92E662B41E}"/>
                </a:ext>
              </a:extLst>
            </p:cNvPr>
            <p:cNvCxnSpPr>
              <a:cxnSpLocks/>
            </p:cNvCxnSpPr>
            <p:nvPr/>
          </p:nvCxnSpPr>
          <p:spPr>
            <a:xfrm>
              <a:off x="5664340" y="4144472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F5A3551E-50B3-4BA4-899C-9760E6604B6E}"/>
              </a:ext>
            </a:extLst>
          </p:cNvPr>
          <p:cNvSpPr>
            <a:spLocks noChangeAspect="1"/>
          </p:cNvSpPr>
          <p:nvPr/>
        </p:nvSpPr>
        <p:spPr>
          <a:xfrm>
            <a:off x="1866928" y="2981430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5FF14F38-FFE1-47C7-A338-A193613DD244}"/>
              </a:ext>
            </a:extLst>
          </p:cNvPr>
          <p:cNvCxnSpPr>
            <a:cxnSpLocks/>
          </p:cNvCxnSpPr>
          <p:nvPr/>
        </p:nvCxnSpPr>
        <p:spPr>
          <a:xfrm flipV="1">
            <a:off x="1958368" y="3012343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4435018E-AF36-452B-B1E0-5D5E5C2A426E}"/>
              </a:ext>
            </a:extLst>
          </p:cNvPr>
          <p:cNvSpPr txBox="1"/>
          <p:nvPr/>
        </p:nvSpPr>
        <p:spPr>
          <a:xfrm>
            <a:off x="-23356" y="4700010"/>
            <a:ext cx="196714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       Mg     </a:t>
            </a:r>
            <a:r>
              <a:rPr lang="en-GB" sz="1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[Ne] 3s</a:t>
            </a:r>
            <a:r>
              <a:rPr lang="en-GB" sz="1600" b="1" baseline="300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D1744EE1-DFF1-4F72-AA6F-6819C5426007}"/>
              </a:ext>
            </a:extLst>
          </p:cNvPr>
          <p:cNvGrpSpPr/>
          <p:nvPr/>
        </p:nvGrpSpPr>
        <p:grpSpPr>
          <a:xfrm>
            <a:off x="2070962" y="4570735"/>
            <a:ext cx="255291" cy="252604"/>
            <a:chOff x="3524703" y="3159591"/>
            <a:chExt cx="255291" cy="252604"/>
          </a:xfrm>
        </p:grpSpPr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918A282D-1E18-41A7-A878-8AAE9F844B0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524703" y="3159591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60" name="Straight Arrow Connector 59">
              <a:extLst>
                <a:ext uri="{FF2B5EF4-FFF2-40B4-BE49-F238E27FC236}">
                  <a16:creationId xmlns:a16="http://schemas.microsoft.com/office/drawing/2014/main" id="{DAC0B9B7-7ACB-4631-BAA3-21DC757F8FE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616143" y="319050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C673C306-A360-426A-B252-5BBD1CB21A2B}"/>
              </a:ext>
            </a:extLst>
          </p:cNvPr>
          <p:cNvSpPr>
            <a:spLocks noChangeAspect="1"/>
          </p:cNvSpPr>
          <p:nvPr/>
        </p:nvSpPr>
        <p:spPr>
          <a:xfrm>
            <a:off x="2075711" y="4941384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2E30FFA1-D38A-4ED3-B8E6-723B5AD3D2AE}"/>
              </a:ext>
            </a:extLst>
          </p:cNvPr>
          <p:cNvCxnSpPr>
            <a:cxnSpLocks/>
          </p:cNvCxnSpPr>
          <p:nvPr/>
        </p:nvCxnSpPr>
        <p:spPr>
          <a:xfrm flipV="1">
            <a:off x="2169145" y="4946603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6AF82096-4049-48B2-9398-1262ECF40EA8}"/>
              </a:ext>
            </a:extLst>
          </p:cNvPr>
          <p:cNvCxnSpPr>
            <a:cxnSpLocks/>
          </p:cNvCxnSpPr>
          <p:nvPr/>
        </p:nvCxnSpPr>
        <p:spPr>
          <a:xfrm>
            <a:off x="2256393" y="4949039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val 64">
            <a:extLst>
              <a:ext uri="{FF2B5EF4-FFF2-40B4-BE49-F238E27FC236}">
                <a16:creationId xmlns:a16="http://schemas.microsoft.com/office/drawing/2014/main" id="{381E4CCB-4AE0-4BA9-9D2C-E1D282C5BF49}"/>
              </a:ext>
            </a:extLst>
          </p:cNvPr>
          <p:cNvSpPr/>
          <p:nvPr/>
        </p:nvSpPr>
        <p:spPr>
          <a:xfrm>
            <a:off x="1797401" y="2596619"/>
            <a:ext cx="476207" cy="8323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B7F0D88D-7F96-41AD-9EBF-3D15853C1F40}"/>
              </a:ext>
            </a:extLst>
          </p:cNvPr>
          <p:cNvSpPr txBox="1"/>
          <p:nvPr/>
        </p:nvSpPr>
        <p:spPr>
          <a:xfrm>
            <a:off x="596751" y="3657312"/>
            <a:ext cx="3482208" cy="646331"/>
          </a:xfrm>
          <a:prstGeom prst="rect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Valence electrons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electrons in the outermost shell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41FE260B-A767-485B-9AE2-9E8CA617B9D0}"/>
              </a:ext>
            </a:extLst>
          </p:cNvPr>
          <p:cNvSpPr txBox="1"/>
          <p:nvPr/>
        </p:nvSpPr>
        <p:spPr>
          <a:xfrm>
            <a:off x="2512695" y="4523569"/>
            <a:ext cx="17075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 valence electron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D76A652B-3206-405E-B584-55E961463882}"/>
              </a:ext>
            </a:extLst>
          </p:cNvPr>
          <p:cNvSpPr txBox="1"/>
          <p:nvPr/>
        </p:nvSpPr>
        <p:spPr>
          <a:xfrm>
            <a:off x="2536652" y="4898409"/>
            <a:ext cx="17075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 valence electron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E59E89A-FDB0-4C4A-A942-77CA99231B47}"/>
              </a:ext>
            </a:extLst>
          </p:cNvPr>
          <p:cNvSpPr txBox="1"/>
          <p:nvPr/>
        </p:nvSpPr>
        <p:spPr>
          <a:xfrm>
            <a:off x="4277563" y="2772033"/>
            <a:ext cx="497440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Al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	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[Ne] 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97D33EA-C0D1-4FD8-A341-A2915A1BE28F}"/>
              </a:ext>
            </a:extLst>
          </p:cNvPr>
          <p:cNvSpPr>
            <a:spLocks noChangeAspect="1"/>
          </p:cNvSpPr>
          <p:nvPr/>
        </p:nvSpPr>
        <p:spPr>
          <a:xfrm>
            <a:off x="7436620" y="2803176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51602C79-EFE1-400E-9D63-8A06A5B2BF01}"/>
              </a:ext>
            </a:extLst>
          </p:cNvPr>
          <p:cNvCxnSpPr>
            <a:cxnSpLocks/>
          </p:cNvCxnSpPr>
          <p:nvPr/>
        </p:nvCxnSpPr>
        <p:spPr>
          <a:xfrm flipV="1">
            <a:off x="7528060" y="2834089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B796A3B5-2719-41C8-B41A-075692A672AB}"/>
              </a:ext>
            </a:extLst>
          </p:cNvPr>
          <p:cNvCxnSpPr>
            <a:cxnSpLocks/>
          </p:cNvCxnSpPr>
          <p:nvPr/>
        </p:nvCxnSpPr>
        <p:spPr>
          <a:xfrm>
            <a:off x="7615308" y="2836525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7" name="Group 76">
            <a:extLst>
              <a:ext uri="{FF2B5EF4-FFF2-40B4-BE49-F238E27FC236}">
                <a16:creationId xmlns:a16="http://schemas.microsoft.com/office/drawing/2014/main" id="{00F81250-E7B1-42A0-8B3E-6087F5583E74}"/>
              </a:ext>
            </a:extLst>
          </p:cNvPr>
          <p:cNvGrpSpPr/>
          <p:nvPr/>
        </p:nvGrpSpPr>
        <p:grpSpPr>
          <a:xfrm>
            <a:off x="7771324" y="2807729"/>
            <a:ext cx="767528" cy="253180"/>
            <a:chOff x="4993360" y="4108950"/>
            <a:chExt cx="767528" cy="253180"/>
          </a:xfrm>
        </p:grpSpPr>
        <p:grpSp>
          <p:nvGrpSpPr>
            <p:cNvPr id="78" name="Group 77">
              <a:extLst>
                <a:ext uri="{FF2B5EF4-FFF2-40B4-BE49-F238E27FC236}">
                  <a16:creationId xmlns:a16="http://schemas.microsoft.com/office/drawing/2014/main" id="{6D6F7364-7626-4363-9241-605B7ACBF031}"/>
                </a:ext>
              </a:extLst>
            </p:cNvPr>
            <p:cNvGrpSpPr/>
            <p:nvPr/>
          </p:nvGrpSpPr>
          <p:grpSpPr>
            <a:xfrm>
              <a:off x="4993360" y="4108950"/>
              <a:ext cx="767528" cy="253180"/>
              <a:chOff x="7989116" y="2383110"/>
              <a:chExt cx="767528" cy="253180"/>
            </a:xfrm>
          </p:grpSpPr>
          <p:sp>
            <p:nvSpPr>
              <p:cNvPr id="85" name="Rectangle 84">
                <a:extLst>
                  <a:ext uri="{FF2B5EF4-FFF2-40B4-BE49-F238E27FC236}">
                    <a16:creationId xmlns:a16="http://schemas.microsoft.com/office/drawing/2014/main" id="{3920ED7A-59FE-40C4-BB32-F6C6605829C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86" name="Rectangle 85">
                <a:extLst>
                  <a:ext uri="{FF2B5EF4-FFF2-40B4-BE49-F238E27FC236}">
                    <a16:creationId xmlns:a16="http://schemas.microsoft.com/office/drawing/2014/main" id="{7AE22A30-62D0-40BC-B883-FCC4B2357C1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87" name="Rectangle 86">
                <a:extLst>
                  <a:ext uri="{FF2B5EF4-FFF2-40B4-BE49-F238E27FC236}">
                    <a16:creationId xmlns:a16="http://schemas.microsoft.com/office/drawing/2014/main" id="{203ADFDA-B08F-46E1-93DC-76DEA077F82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501353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60ECA794-60F8-41AB-905A-4EAD85606CF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Rectangle 90">
            <a:extLst>
              <a:ext uri="{FF2B5EF4-FFF2-40B4-BE49-F238E27FC236}">
                <a16:creationId xmlns:a16="http://schemas.microsoft.com/office/drawing/2014/main" id="{C30E38F9-01A4-43F4-9C40-36032F7CA496}"/>
              </a:ext>
            </a:extLst>
          </p:cNvPr>
          <p:cNvSpPr>
            <a:spLocks noChangeAspect="1"/>
          </p:cNvSpPr>
          <p:nvPr/>
        </p:nvSpPr>
        <p:spPr>
          <a:xfrm>
            <a:off x="6073014" y="3517975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322DA8F7-20E7-4652-97E3-EF59FA82967F}"/>
              </a:ext>
            </a:extLst>
          </p:cNvPr>
          <p:cNvCxnSpPr>
            <a:cxnSpLocks/>
          </p:cNvCxnSpPr>
          <p:nvPr/>
        </p:nvCxnSpPr>
        <p:spPr>
          <a:xfrm flipV="1">
            <a:off x="6164454" y="3548888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431C5F7F-4FDE-47CA-AC2B-9D7A453D4997}"/>
              </a:ext>
            </a:extLst>
          </p:cNvPr>
          <p:cNvCxnSpPr>
            <a:cxnSpLocks/>
          </p:cNvCxnSpPr>
          <p:nvPr/>
        </p:nvCxnSpPr>
        <p:spPr>
          <a:xfrm>
            <a:off x="6251702" y="3551324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4" name="Group 93">
            <a:extLst>
              <a:ext uri="{FF2B5EF4-FFF2-40B4-BE49-F238E27FC236}">
                <a16:creationId xmlns:a16="http://schemas.microsoft.com/office/drawing/2014/main" id="{DF8AA027-9350-4E8D-AA37-62AB135EEF18}"/>
              </a:ext>
            </a:extLst>
          </p:cNvPr>
          <p:cNvGrpSpPr/>
          <p:nvPr/>
        </p:nvGrpSpPr>
        <p:grpSpPr>
          <a:xfrm>
            <a:off x="6407718" y="3522528"/>
            <a:ext cx="759779" cy="253180"/>
            <a:chOff x="4993360" y="4108950"/>
            <a:chExt cx="759779" cy="253180"/>
          </a:xfrm>
        </p:grpSpPr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41F9ADDE-FE84-49DA-B73F-CF3D8BB1A8F7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02" name="Rectangle 101">
                <a:extLst>
                  <a:ext uri="{FF2B5EF4-FFF2-40B4-BE49-F238E27FC236}">
                    <a16:creationId xmlns:a16="http://schemas.microsoft.com/office/drawing/2014/main" id="{47D8F37B-63CD-4D4A-A364-AD761145675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03" name="Rectangle 102">
                <a:extLst>
                  <a:ext uri="{FF2B5EF4-FFF2-40B4-BE49-F238E27FC236}">
                    <a16:creationId xmlns:a16="http://schemas.microsoft.com/office/drawing/2014/main" id="{6491C3AF-96CD-4DEA-98DA-C3DD743E67F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04" name="Rectangle 103">
                <a:extLst>
                  <a:ext uri="{FF2B5EF4-FFF2-40B4-BE49-F238E27FC236}">
                    <a16:creationId xmlns:a16="http://schemas.microsoft.com/office/drawing/2014/main" id="{2164C531-FBB1-4811-A439-5AB6DA20361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96" name="Straight Arrow Connector 95">
              <a:extLst>
                <a:ext uri="{FF2B5EF4-FFF2-40B4-BE49-F238E27FC236}">
                  <a16:creationId xmlns:a16="http://schemas.microsoft.com/office/drawing/2014/main" id="{16A0518E-5151-439C-B28D-356957D54CE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Arrow Connector 97">
              <a:extLst>
                <a:ext uri="{FF2B5EF4-FFF2-40B4-BE49-F238E27FC236}">
                  <a16:creationId xmlns:a16="http://schemas.microsoft.com/office/drawing/2014/main" id="{576BC705-8A26-4C66-8547-68386B20ACE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5" name="Rectangle 104">
            <a:extLst>
              <a:ext uri="{FF2B5EF4-FFF2-40B4-BE49-F238E27FC236}">
                <a16:creationId xmlns:a16="http://schemas.microsoft.com/office/drawing/2014/main" id="{B732FA1E-6785-4954-B455-721FE3E82462}"/>
              </a:ext>
            </a:extLst>
          </p:cNvPr>
          <p:cNvSpPr>
            <a:spLocks noChangeAspect="1"/>
          </p:cNvSpPr>
          <p:nvPr/>
        </p:nvSpPr>
        <p:spPr>
          <a:xfrm>
            <a:off x="6073014" y="3859339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3BFE9E73-7E86-4BCB-9C32-5103388AFB7C}"/>
              </a:ext>
            </a:extLst>
          </p:cNvPr>
          <p:cNvCxnSpPr>
            <a:cxnSpLocks/>
          </p:cNvCxnSpPr>
          <p:nvPr/>
        </p:nvCxnSpPr>
        <p:spPr>
          <a:xfrm flipV="1">
            <a:off x="6164454" y="3890252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id="{4CEBBB19-5BAC-4506-B01F-D5CE1120EA70}"/>
              </a:ext>
            </a:extLst>
          </p:cNvPr>
          <p:cNvCxnSpPr>
            <a:cxnSpLocks/>
          </p:cNvCxnSpPr>
          <p:nvPr/>
        </p:nvCxnSpPr>
        <p:spPr>
          <a:xfrm>
            <a:off x="6251702" y="3892688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2A1CCC84-3FAD-4D52-9513-13A15D96D52A}"/>
              </a:ext>
            </a:extLst>
          </p:cNvPr>
          <p:cNvGrpSpPr/>
          <p:nvPr/>
        </p:nvGrpSpPr>
        <p:grpSpPr>
          <a:xfrm>
            <a:off x="6407718" y="3863892"/>
            <a:ext cx="759779" cy="253180"/>
            <a:chOff x="4993360" y="4108950"/>
            <a:chExt cx="759779" cy="253180"/>
          </a:xfrm>
        </p:grpSpPr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645B623C-2291-45C7-A4FE-15ED3093AF7A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16" name="Rectangle 115">
                <a:extLst>
                  <a:ext uri="{FF2B5EF4-FFF2-40B4-BE49-F238E27FC236}">
                    <a16:creationId xmlns:a16="http://schemas.microsoft.com/office/drawing/2014/main" id="{1F7EEF68-05D1-4895-8759-6F13C456EA8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17" name="Rectangle 116">
                <a:extLst>
                  <a:ext uri="{FF2B5EF4-FFF2-40B4-BE49-F238E27FC236}">
                    <a16:creationId xmlns:a16="http://schemas.microsoft.com/office/drawing/2014/main" id="{803621BF-0997-4BDB-8ACC-505F4BFC784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18" name="Rectangle 117">
                <a:extLst>
                  <a:ext uri="{FF2B5EF4-FFF2-40B4-BE49-F238E27FC236}">
                    <a16:creationId xmlns:a16="http://schemas.microsoft.com/office/drawing/2014/main" id="{F4CBAB36-D08C-4F0B-A3E2-0DEF4B7D469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10" name="Straight Arrow Connector 109">
              <a:extLst>
                <a:ext uri="{FF2B5EF4-FFF2-40B4-BE49-F238E27FC236}">
                  <a16:creationId xmlns:a16="http://schemas.microsoft.com/office/drawing/2014/main" id="{B8A26FCE-5F55-41B7-B32F-F2DDA25BE61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Arrow Connector 111">
              <a:extLst>
                <a:ext uri="{FF2B5EF4-FFF2-40B4-BE49-F238E27FC236}">
                  <a16:creationId xmlns:a16="http://schemas.microsoft.com/office/drawing/2014/main" id="{A2D2115C-EB29-41C0-B369-F6362D806E5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Arrow Connector 113">
              <a:extLst>
                <a:ext uri="{FF2B5EF4-FFF2-40B4-BE49-F238E27FC236}">
                  <a16:creationId xmlns:a16="http://schemas.microsoft.com/office/drawing/2014/main" id="{C76458AB-16D1-4162-A29A-05789EAD0E9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9" name="Rectangle 118">
            <a:extLst>
              <a:ext uri="{FF2B5EF4-FFF2-40B4-BE49-F238E27FC236}">
                <a16:creationId xmlns:a16="http://schemas.microsoft.com/office/drawing/2014/main" id="{A83D8F2E-2880-4CD7-8DFF-D9B762CE80E7}"/>
              </a:ext>
            </a:extLst>
          </p:cNvPr>
          <p:cNvSpPr>
            <a:spLocks noChangeAspect="1"/>
          </p:cNvSpPr>
          <p:nvPr/>
        </p:nvSpPr>
        <p:spPr>
          <a:xfrm>
            <a:off x="6073014" y="4217681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20" name="Straight Arrow Connector 119">
            <a:extLst>
              <a:ext uri="{FF2B5EF4-FFF2-40B4-BE49-F238E27FC236}">
                <a16:creationId xmlns:a16="http://schemas.microsoft.com/office/drawing/2014/main" id="{99C089C5-658D-4CC3-B4AF-0DFC868FB93A}"/>
              </a:ext>
            </a:extLst>
          </p:cNvPr>
          <p:cNvCxnSpPr>
            <a:cxnSpLocks/>
          </p:cNvCxnSpPr>
          <p:nvPr/>
        </p:nvCxnSpPr>
        <p:spPr>
          <a:xfrm flipV="1">
            <a:off x="6164454" y="4248594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Arrow Connector 120">
            <a:extLst>
              <a:ext uri="{FF2B5EF4-FFF2-40B4-BE49-F238E27FC236}">
                <a16:creationId xmlns:a16="http://schemas.microsoft.com/office/drawing/2014/main" id="{F6B7AC3E-0139-457F-A1C8-F3C29F85ABF2}"/>
              </a:ext>
            </a:extLst>
          </p:cNvPr>
          <p:cNvCxnSpPr>
            <a:cxnSpLocks/>
          </p:cNvCxnSpPr>
          <p:nvPr/>
        </p:nvCxnSpPr>
        <p:spPr>
          <a:xfrm>
            <a:off x="6251702" y="4251030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2" name="Group 121">
            <a:extLst>
              <a:ext uri="{FF2B5EF4-FFF2-40B4-BE49-F238E27FC236}">
                <a16:creationId xmlns:a16="http://schemas.microsoft.com/office/drawing/2014/main" id="{3270C0CB-49F9-457F-A791-F5F5D9496A40}"/>
              </a:ext>
            </a:extLst>
          </p:cNvPr>
          <p:cNvGrpSpPr/>
          <p:nvPr/>
        </p:nvGrpSpPr>
        <p:grpSpPr>
          <a:xfrm>
            <a:off x="6407718" y="4222055"/>
            <a:ext cx="759779" cy="253359"/>
            <a:chOff x="4993360" y="4108771"/>
            <a:chExt cx="759779" cy="253359"/>
          </a:xfrm>
        </p:grpSpPr>
        <p:grpSp>
          <p:nvGrpSpPr>
            <p:cNvPr id="123" name="Group 122">
              <a:extLst>
                <a:ext uri="{FF2B5EF4-FFF2-40B4-BE49-F238E27FC236}">
                  <a16:creationId xmlns:a16="http://schemas.microsoft.com/office/drawing/2014/main" id="{4B0661CD-C250-4586-91FC-6CC38ECCAF26}"/>
                </a:ext>
              </a:extLst>
            </p:cNvPr>
            <p:cNvGrpSpPr/>
            <p:nvPr/>
          </p:nvGrpSpPr>
          <p:grpSpPr>
            <a:xfrm>
              <a:off x="4993360" y="4108771"/>
              <a:ext cx="759779" cy="253359"/>
              <a:chOff x="7989116" y="2382931"/>
              <a:chExt cx="759779" cy="253359"/>
            </a:xfrm>
          </p:grpSpPr>
          <p:sp>
            <p:nvSpPr>
              <p:cNvPr id="130" name="Rectangle 129">
                <a:extLst>
                  <a:ext uri="{FF2B5EF4-FFF2-40B4-BE49-F238E27FC236}">
                    <a16:creationId xmlns:a16="http://schemas.microsoft.com/office/drawing/2014/main" id="{F99040AB-A633-4F70-B53F-5EBB92D21F1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1" name="Rectangle 130">
                <a:extLst>
                  <a:ext uri="{FF2B5EF4-FFF2-40B4-BE49-F238E27FC236}">
                    <a16:creationId xmlns:a16="http://schemas.microsoft.com/office/drawing/2014/main" id="{64FB7648-4BC2-44DF-8FBC-3F97CE21DDB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2" name="Rectangle 131">
                <a:extLst>
                  <a:ext uri="{FF2B5EF4-FFF2-40B4-BE49-F238E27FC236}">
                    <a16:creationId xmlns:a16="http://schemas.microsoft.com/office/drawing/2014/main" id="{6879EA36-0BBF-4A9D-BC6A-D5213911021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2931"/>
                <a:ext cx="255291" cy="252783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24" name="Straight Arrow Connector 123">
              <a:extLst>
                <a:ext uri="{FF2B5EF4-FFF2-40B4-BE49-F238E27FC236}">
                  <a16:creationId xmlns:a16="http://schemas.microsoft.com/office/drawing/2014/main" id="{BF069D06-2105-485E-90F1-8AAAD713C04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Arrow Connector 124">
              <a:extLst>
                <a:ext uri="{FF2B5EF4-FFF2-40B4-BE49-F238E27FC236}">
                  <a16:creationId xmlns:a16="http://schemas.microsoft.com/office/drawing/2014/main" id="{FC724C08-9A9D-4ECA-938C-BDA18C27CB11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Arrow Connector 125">
              <a:extLst>
                <a:ext uri="{FF2B5EF4-FFF2-40B4-BE49-F238E27FC236}">
                  <a16:creationId xmlns:a16="http://schemas.microsoft.com/office/drawing/2014/main" id="{59E26ECC-FBAB-433A-991C-E99BC24B1F3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Arrow Connector 127">
              <a:extLst>
                <a:ext uri="{FF2B5EF4-FFF2-40B4-BE49-F238E27FC236}">
                  <a16:creationId xmlns:a16="http://schemas.microsoft.com/office/drawing/2014/main" id="{6C5F09F6-98B9-4302-BD9B-3C703C1A834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3" name="Rectangle 132">
            <a:extLst>
              <a:ext uri="{FF2B5EF4-FFF2-40B4-BE49-F238E27FC236}">
                <a16:creationId xmlns:a16="http://schemas.microsoft.com/office/drawing/2014/main" id="{C6B5CF8C-D444-4CF0-8921-5D2450A05BDA}"/>
              </a:ext>
            </a:extLst>
          </p:cNvPr>
          <p:cNvSpPr>
            <a:spLocks noChangeAspect="1"/>
          </p:cNvSpPr>
          <p:nvPr/>
        </p:nvSpPr>
        <p:spPr>
          <a:xfrm>
            <a:off x="6065715" y="4567448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34" name="Straight Arrow Connector 133">
            <a:extLst>
              <a:ext uri="{FF2B5EF4-FFF2-40B4-BE49-F238E27FC236}">
                <a16:creationId xmlns:a16="http://schemas.microsoft.com/office/drawing/2014/main" id="{15CA0804-371C-47F5-B509-89B7ADFDE16F}"/>
              </a:ext>
            </a:extLst>
          </p:cNvPr>
          <p:cNvCxnSpPr>
            <a:cxnSpLocks/>
          </p:cNvCxnSpPr>
          <p:nvPr/>
        </p:nvCxnSpPr>
        <p:spPr>
          <a:xfrm flipV="1">
            <a:off x="6157155" y="4598361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>
            <a:extLst>
              <a:ext uri="{FF2B5EF4-FFF2-40B4-BE49-F238E27FC236}">
                <a16:creationId xmlns:a16="http://schemas.microsoft.com/office/drawing/2014/main" id="{A25F7023-86A1-4719-82F4-C51F9C9B6D2E}"/>
              </a:ext>
            </a:extLst>
          </p:cNvPr>
          <p:cNvCxnSpPr>
            <a:cxnSpLocks/>
          </p:cNvCxnSpPr>
          <p:nvPr/>
        </p:nvCxnSpPr>
        <p:spPr>
          <a:xfrm>
            <a:off x="6244403" y="4600797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67F4541D-5CBF-4714-81AF-CA469FE1F8FE}"/>
              </a:ext>
            </a:extLst>
          </p:cNvPr>
          <p:cNvGrpSpPr/>
          <p:nvPr/>
        </p:nvGrpSpPr>
        <p:grpSpPr>
          <a:xfrm>
            <a:off x="6400419" y="4572001"/>
            <a:ext cx="759779" cy="253180"/>
            <a:chOff x="4993360" y="4108950"/>
            <a:chExt cx="759779" cy="253180"/>
          </a:xfrm>
        </p:grpSpPr>
        <p:grpSp>
          <p:nvGrpSpPr>
            <p:cNvPr id="137" name="Group 136">
              <a:extLst>
                <a:ext uri="{FF2B5EF4-FFF2-40B4-BE49-F238E27FC236}">
                  <a16:creationId xmlns:a16="http://schemas.microsoft.com/office/drawing/2014/main" id="{9A0A57F1-1FC8-4E5F-BE1C-2BAC1F4641BE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44" name="Rectangle 143">
                <a:extLst>
                  <a:ext uri="{FF2B5EF4-FFF2-40B4-BE49-F238E27FC236}">
                    <a16:creationId xmlns:a16="http://schemas.microsoft.com/office/drawing/2014/main" id="{0A2E1066-BBE7-4E23-A0A2-43BC37CFA31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45" name="Rectangle 144">
                <a:extLst>
                  <a:ext uri="{FF2B5EF4-FFF2-40B4-BE49-F238E27FC236}">
                    <a16:creationId xmlns:a16="http://schemas.microsoft.com/office/drawing/2014/main" id="{FCC10FDB-C112-405D-B5F7-2D4A099D386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46" name="Rectangle 145">
                <a:extLst>
                  <a:ext uri="{FF2B5EF4-FFF2-40B4-BE49-F238E27FC236}">
                    <a16:creationId xmlns:a16="http://schemas.microsoft.com/office/drawing/2014/main" id="{764C406E-5A02-4203-B1A4-7B0F7930FB7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38" name="Straight Arrow Connector 137">
              <a:extLst>
                <a:ext uri="{FF2B5EF4-FFF2-40B4-BE49-F238E27FC236}">
                  <a16:creationId xmlns:a16="http://schemas.microsoft.com/office/drawing/2014/main" id="{CB596BDF-163E-48A5-A931-CB555452840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Arrow Connector 138">
              <a:extLst>
                <a:ext uri="{FF2B5EF4-FFF2-40B4-BE49-F238E27FC236}">
                  <a16:creationId xmlns:a16="http://schemas.microsoft.com/office/drawing/2014/main" id="{7C30AA7A-9061-49C3-AD78-DF4078E30780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Arrow Connector 139">
              <a:extLst>
                <a:ext uri="{FF2B5EF4-FFF2-40B4-BE49-F238E27FC236}">
                  <a16:creationId xmlns:a16="http://schemas.microsoft.com/office/drawing/2014/main" id="{F6959ABE-827D-4FA9-9881-AFA053932DA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Arrow Connector 140">
              <a:extLst>
                <a:ext uri="{FF2B5EF4-FFF2-40B4-BE49-F238E27FC236}">
                  <a16:creationId xmlns:a16="http://schemas.microsoft.com/office/drawing/2014/main" id="{6518C432-F316-47C7-8FDB-3F775DBEA0B8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Arrow Connector 141">
              <a:extLst>
                <a:ext uri="{FF2B5EF4-FFF2-40B4-BE49-F238E27FC236}">
                  <a16:creationId xmlns:a16="http://schemas.microsoft.com/office/drawing/2014/main" id="{E3F0C103-8ACE-4074-8A3B-EBD29FC1FD1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7" name="Rectangle 146">
            <a:extLst>
              <a:ext uri="{FF2B5EF4-FFF2-40B4-BE49-F238E27FC236}">
                <a16:creationId xmlns:a16="http://schemas.microsoft.com/office/drawing/2014/main" id="{7E1DFC50-2910-4094-9E66-BCB6DDFD9FD1}"/>
              </a:ext>
            </a:extLst>
          </p:cNvPr>
          <p:cNvSpPr>
            <a:spLocks noChangeAspect="1"/>
          </p:cNvSpPr>
          <p:nvPr/>
        </p:nvSpPr>
        <p:spPr>
          <a:xfrm>
            <a:off x="6065715" y="4915049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48" name="Straight Arrow Connector 147">
            <a:extLst>
              <a:ext uri="{FF2B5EF4-FFF2-40B4-BE49-F238E27FC236}">
                <a16:creationId xmlns:a16="http://schemas.microsoft.com/office/drawing/2014/main" id="{CF39ADB4-273F-4BB7-8CF5-7E67FD81C0D4}"/>
              </a:ext>
            </a:extLst>
          </p:cNvPr>
          <p:cNvCxnSpPr>
            <a:cxnSpLocks/>
          </p:cNvCxnSpPr>
          <p:nvPr/>
        </p:nvCxnSpPr>
        <p:spPr>
          <a:xfrm flipV="1">
            <a:off x="6157155" y="4945962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traight Arrow Connector 148">
            <a:extLst>
              <a:ext uri="{FF2B5EF4-FFF2-40B4-BE49-F238E27FC236}">
                <a16:creationId xmlns:a16="http://schemas.microsoft.com/office/drawing/2014/main" id="{E0421549-531A-48C9-9EDA-97D681DAD7E1}"/>
              </a:ext>
            </a:extLst>
          </p:cNvPr>
          <p:cNvCxnSpPr>
            <a:cxnSpLocks/>
          </p:cNvCxnSpPr>
          <p:nvPr/>
        </p:nvCxnSpPr>
        <p:spPr>
          <a:xfrm>
            <a:off x="6244403" y="4948398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0" name="Group 149">
            <a:extLst>
              <a:ext uri="{FF2B5EF4-FFF2-40B4-BE49-F238E27FC236}">
                <a16:creationId xmlns:a16="http://schemas.microsoft.com/office/drawing/2014/main" id="{FD3B67B1-2DBE-426F-A993-18F1783E11FD}"/>
              </a:ext>
            </a:extLst>
          </p:cNvPr>
          <p:cNvGrpSpPr/>
          <p:nvPr/>
        </p:nvGrpSpPr>
        <p:grpSpPr>
          <a:xfrm>
            <a:off x="6400419" y="4919602"/>
            <a:ext cx="759779" cy="253180"/>
            <a:chOff x="4993360" y="4108950"/>
            <a:chExt cx="759779" cy="253180"/>
          </a:xfrm>
        </p:grpSpPr>
        <p:grpSp>
          <p:nvGrpSpPr>
            <p:cNvPr id="151" name="Group 150">
              <a:extLst>
                <a:ext uri="{FF2B5EF4-FFF2-40B4-BE49-F238E27FC236}">
                  <a16:creationId xmlns:a16="http://schemas.microsoft.com/office/drawing/2014/main" id="{DEDFD92E-25F4-4418-9CF9-D39C53B13708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58" name="Rectangle 157">
                <a:extLst>
                  <a:ext uri="{FF2B5EF4-FFF2-40B4-BE49-F238E27FC236}">
                    <a16:creationId xmlns:a16="http://schemas.microsoft.com/office/drawing/2014/main" id="{2CA4AB96-1AE1-4214-884A-75AE732F798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59" name="Rectangle 158">
                <a:extLst>
                  <a:ext uri="{FF2B5EF4-FFF2-40B4-BE49-F238E27FC236}">
                    <a16:creationId xmlns:a16="http://schemas.microsoft.com/office/drawing/2014/main" id="{5E7D567C-382B-4B78-BD90-028D97A7889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60" name="Rectangle 159">
                <a:extLst>
                  <a:ext uri="{FF2B5EF4-FFF2-40B4-BE49-F238E27FC236}">
                    <a16:creationId xmlns:a16="http://schemas.microsoft.com/office/drawing/2014/main" id="{0359237E-9421-4E93-B8A7-94933BFEBA3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52" name="Straight Arrow Connector 151">
              <a:extLst>
                <a:ext uri="{FF2B5EF4-FFF2-40B4-BE49-F238E27FC236}">
                  <a16:creationId xmlns:a16="http://schemas.microsoft.com/office/drawing/2014/main" id="{7581D0E9-1028-4DB0-9F88-492426EED78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Arrow Connector 152">
              <a:extLst>
                <a:ext uri="{FF2B5EF4-FFF2-40B4-BE49-F238E27FC236}">
                  <a16:creationId xmlns:a16="http://schemas.microsoft.com/office/drawing/2014/main" id="{59C8F3D8-1255-42FC-8C68-82D1DF2C9A08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Arrow Connector 153">
              <a:extLst>
                <a:ext uri="{FF2B5EF4-FFF2-40B4-BE49-F238E27FC236}">
                  <a16:creationId xmlns:a16="http://schemas.microsoft.com/office/drawing/2014/main" id="{397CC1D6-A876-4DE1-988D-96D61345BC1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Arrow Connector 154">
              <a:extLst>
                <a:ext uri="{FF2B5EF4-FFF2-40B4-BE49-F238E27FC236}">
                  <a16:creationId xmlns:a16="http://schemas.microsoft.com/office/drawing/2014/main" id="{73AF5D23-C26A-4867-8C2A-9FE23DCB909F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Arrow Connector 155">
              <a:extLst>
                <a:ext uri="{FF2B5EF4-FFF2-40B4-BE49-F238E27FC236}">
                  <a16:creationId xmlns:a16="http://schemas.microsoft.com/office/drawing/2014/main" id="{9E073B51-C7E8-483F-ABD5-3226624E53A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Arrow Connector 156">
              <a:extLst>
                <a:ext uri="{FF2B5EF4-FFF2-40B4-BE49-F238E27FC236}">
                  <a16:creationId xmlns:a16="http://schemas.microsoft.com/office/drawing/2014/main" id="{55421AAA-D62C-4B2C-A7BB-D2B93896149F}"/>
                </a:ext>
              </a:extLst>
            </p:cNvPr>
            <p:cNvCxnSpPr>
              <a:cxnSpLocks/>
            </p:cNvCxnSpPr>
            <p:nvPr/>
          </p:nvCxnSpPr>
          <p:spPr>
            <a:xfrm>
              <a:off x="5664340" y="4144472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1" name="TextBox 160">
            <a:extLst>
              <a:ext uri="{FF2B5EF4-FFF2-40B4-BE49-F238E27FC236}">
                <a16:creationId xmlns:a16="http://schemas.microsoft.com/office/drawing/2014/main" id="{B010689B-0AA1-480E-97C8-048F75AE04B2}"/>
              </a:ext>
            </a:extLst>
          </p:cNvPr>
          <p:cNvSpPr txBox="1"/>
          <p:nvPr/>
        </p:nvSpPr>
        <p:spPr>
          <a:xfrm>
            <a:off x="7231004" y="3501008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 valence electrons</a:t>
            </a: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E275698E-D02F-42F6-8DC2-637137A2FE9B}"/>
              </a:ext>
            </a:extLst>
          </p:cNvPr>
          <p:cNvSpPr txBox="1"/>
          <p:nvPr/>
        </p:nvSpPr>
        <p:spPr>
          <a:xfrm>
            <a:off x="7262270" y="3839674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 valence electrons</a:t>
            </a: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EF1B2263-A834-40A6-AEF8-94E848DB85DD}"/>
              </a:ext>
            </a:extLst>
          </p:cNvPr>
          <p:cNvSpPr txBox="1"/>
          <p:nvPr/>
        </p:nvSpPr>
        <p:spPr>
          <a:xfrm>
            <a:off x="7284230" y="4192247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 valence electrons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EA4C87D5-F108-4046-9CE6-7CBB368F4115}"/>
              </a:ext>
            </a:extLst>
          </p:cNvPr>
          <p:cNvSpPr txBox="1"/>
          <p:nvPr/>
        </p:nvSpPr>
        <p:spPr>
          <a:xfrm>
            <a:off x="7276931" y="4546457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 valence electrons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3BC91C98-6CF3-4B72-96FB-8222C996830C}"/>
              </a:ext>
            </a:extLst>
          </p:cNvPr>
          <p:cNvSpPr txBox="1"/>
          <p:nvPr/>
        </p:nvSpPr>
        <p:spPr>
          <a:xfrm>
            <a:off x="7278238" y="4922975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8 valence electrons</a:t>
            </a:r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C5726FA8-742B-4964-BB58-02FA3ED25BA8}"/>
              </a:ext>
            </a:extLst>
          </p:cNvPr>
          <p:cNvSpPr txBox="1"/>
          <p:nvPr/>
        </p:nvSpPr>
        <p:spPr>
          <a:xfrm>
            <a:off x="-36127" y="4526942"/>
            <a:ext cx="53551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       Na    </a:t>
            </a:r>
            <a:r>
              <a:rPr lang="en-GB" sz="1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[Ne] 3s</a:t>
            </a:r>
            <a:r>
              <a:rPr lang="en-GB" sz="1600" b="1" baseline="300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sz="1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6" name="TextBox 165">
            <a:extLst>
              <a:ext uri="{FF2B5EF4-FFF2-40B4-BE49-F238E27FC236}">
                <a16:creationId xmlns:a16="http://schemas.microsoft.com/office/drawing/2014/main" id="{C391687B-FC2F-42BD-AD9B-4C090A696B75}"/>
              </a:ext>
            </a:extLst>
          </p:cNvPr>
          <p:cNvSpPr txBox="1"/>
          <p:nvPr/>
        </p:nvSpPr>
        <p:spPr>
          <a:xfrm>
            <a:off x="4519098" y="3525338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Si 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C29FC784-8A1E-43B8-9396-A4CF6F5BD2D0}"/>
              </a:ext>
            </a:extLst>
          </p:cNvPr>
          <p:cNvSpPr txBox="1"/>
          <p:nvPr/>
        </p:nvSpPr>
        <p:spPr>
          <a:xfrm>
            <a:off x="4503813" y="3868679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  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EC70FCDE-6CD4-40DE-9571-71F2ACB8074B}"/>
              </a:ext>
            </a:extLst>
          </p:cNvPr>
          <p:cNvSpPr txBox="1"/>
          <p:nvPr/>
        </p:nvSpPr>
        <p:spPr>
          <a:xfrm>
            <a:off x="4525131" y="4218018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  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0BDB5858-2F02-4ADF-8B29-529F264D70DE}"/>
              </a:ext>
            </a:extLst>
          </p:cNvPr>
          <p:cNvSpPr txBox="1"/>
          <p:nvPr/>
        </p:nvSpPr>
        <p:spPr>
          <a:xfrm>
            <a:off x="4499992" y="4582721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Cl 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0" name="TextBox 169">
            <a:extLst>
              <a:ext uri="{FF2B5EF4-FFF2-40B4-BE49-F238E27FC236}">
                <a16:creationId xmlns:a16="http://schemas.microsoft.com/office/drawing/2014/main" id="{6AEEFA79-4084-475A-A773-8AA6B2A25056}"/>
              </a:ext>
            </a:extLst>
          </p:cNvPr>
          <p:cNvSpPr txBox="1"/>
          <p:nvPr/>
        </p:nvSpPr>
        <p:spPr>
          <a:xfrm>
            <a:off x="4513846" y="4900185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6052569-013D-4906-B18B-999B1A0893DB}"/>
              </a:ext>
            </a:extLst>
          </p:cNvPr>
          <p:cNvSpPr txBox="1"/>
          <p:nvPr/>
        </p:nvSpPr>
        <p:spPr>
          <a:xfrm>
            <a:off x="1638765" y="5709845"/>
            <a:ext cx="5917004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In shorthand method only </a:t>
            </a: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valence electrons </a:t>
            </a:r>
            <a:r>
              <a:rPr lang="en-GB" dirty="0"/>
              <a:t>are shown</a:t>
            </a:r>
          </a:p>
        </p:txBody>
      </p:sp>
      <p:sp>
        <p:nvSpPr>
          <p:cNvPr id="143" name="TextBox 142">
            <a:extLst>
              <a:ext uri="{FF2B5EF4-FFF2-40B4-BE49-F238E27FC236}">
                <a16:creationId xmlns:a16="http://schemas.microsoft.com/office/drawing/2014/main" id="{9F82909B-B856-4154-8DCF-9538476053FF}"/>
              </a:ext>
            </a:extLst>
          </p:cNvPr>
          <p:cNvSpPr txBox="1"/>
          <p:nvPr/>
        </p:nvSpPr>
        <p:spPr>
          <a:xfrm>
            <a:off x="6152058" y="3126185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34DADE7C-9CDF-4397-8AF2-31133BFB7C11}"/>
              </a:ext>
            </a:extLst>
          </p:cNvPr>
          <p:cNvSpPr txBox="1"/>
          <p:nvPr/>
        </p:nvSpPr>
        <p:spPr>
          <a:xfrm>
            <a:off x="7380312" y="2466435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2" name="TextBox 171">
            <a:extLst>
              <a:ext uri="{FF2B5EF4-FFF2-40B4-BE49-F238E27FC236}">
                <a16:creationId xmlns:a16="http://schemas.microsoft.com/office/drawing/2014/main" id="{14018ED5-62D7-4DC7-BE36-F40825A4F959}"/>
              </a:ext>
            </a:extLst>
          </p:cNvPr>
          <p:cNvSpPr txBox="1"/>
          <p:nvPr/>
        </p:nvSpPr>
        <p:spPr>
          <a:xfrm>
            <a:off x="7900323" y="2472894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   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73" name="TextBox 172">
            <a:extLst>
              <a:ext uri="{FF2B5EF4-FFF2-40B4-BE49-F238E27FC236}">
                <a16:creationId xmlns:a16="http://schemas.microsoft.com/office/drawing/2014/main" id="{4DA77F63-F301-4134-A9B9-D9F429A08F3D}"/>
              </a:ext>
            </a:extLst>
          </p:cNvPr>
          <p:cNvSpPr txBox="1"/>
          <p:nvPr/>
        </p:nvSpPr>
        <p:spPr>
          <a:xfrm>
            <a:off x="6669321" y="3105543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   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74" name="TextBox 173">
            <a:extLst>
              <a:ext uri="{FF2B5EF4-FFF2-40B4-BE49-F238E27FC236}">
                <a16:creationId xmlns:a16="http://schemas.microsoft.com/office/drawing/2014/main" id="{8EEBDE26-2621-432E-8D77-C890D9709315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</p:spTree>
    <p:extLst>
      <p:ext uri="{BB962C8B-B14F-4D97-AF65-F5344CB8AC3E}">
        <p14:creationId xmlns:p14="http://schemas.microsoft.com/office/powerpoint/2010/main" val="23093009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DF795F25-B068-47C9-847D-6DB78EE4494F}"/>
              </a:ext>
            </a:extLst>
          </p:cNvPr>
          <p:cNvSpPr txBox="1"/>
          <p:nvPr/>
        </p:nvSpPr>
        <p:spPr>
          <a:xfrm>
            <a:off x="-10915" y="39853"/>
            <a:ext cx="5099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FOURTH ROW AND SHORTHAND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7BEE065-DE0B-4F84-A70B-F58129BBF7BB}"/>
              </a:ext>
            </a:extLst>
          </p:cNvPr>
          <p:cNvSpPr txBox="1"/>
          <p:nvPr/>
        </p:nvSpPr>
        <p:spPr>
          <a:xfrm>
            <a:off x="4974027" y="2755211"/>
            <a:ext cx="2779816" cy="2303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GB" sz="1400" dirty="0"/>
              <a:t>Mn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5</a:t>
            </a:r>
            <a:r>
              <a:rPr lang="en-GB" sz="1400" dirty="0"/>
              <a:t>            </a:t>
            </a:r>
          </a:p>
          <a:p>
            <a:pPr>
              <a:lnSpc>
                <a:spcPct val="130000"/>
              </a:lnSpc>
            </a:pPr>
            <a:r>
              <a:rPr lang="en-GB" sz="1400" dirty="0"/>
              <a:t>Fe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6</a:t>
            </a: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Co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7</a:t>
            </a: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Ni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 3d</a:t>
            </a:r>
            <a:r>
              <a:rPr lang="en-GB" sz="1400" baseline="30000" dirty="0"/>
              <a:t>8</a:t>
            </a: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Cu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 3d</a:t>
            </a:r>
            <a:r>
              <a:rPr lang="en-GB" sz="1400" baseline="30000" dirty="0"/>
              <a:t>9</a:t>
            </a: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    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1 </a:t>
            </a:r>
            <a:r>
              <a:rPr lang="en-GB" sz="1400" dirty="0"/>
              <a:t>3d</a:t>
            </a:r>
            <a:r>
              <a:rPr lang="en-GB" sz="1400" baseline="30000" dirty="0"/>
              <a:t>10</a:t>
            </a:r>
          </a:p>
          <a:p>
            <a:pPr>
              <a:lnSpc>
                <a:spcPct val="130000"/>
              </a:lnSpc>
            </a:pP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Zn[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10 </a:t>
            </a:r>
            <a:r>
              <a:rPr lang="en-GB" sz="1400" dirty="0"/>
              <a:t>	</a:t>
            </a:r>
            <a:endParaRPr lang="en-GB" sz="1400" baseline="30000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B97BE05-1ED8-4F75-B35F-AD65900C7C12}"/>
              </a:ext>
            </a:extLst>
          </p:cNvPr>
          <p:cNvGrpSpPr/>
          <p:nvPr/>
        </p:nvGrpSpPr>
        <p:grpSpPr>
          <a:xfrm>
            <a:off x="1571278" y="2808530"/>
            <a:ext cx="255291" cy="252604"/>
            <a:chOff x="3524703" y="3159591"/>
            <a:chExt cx="255291" cy="252604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B70E1DD-5CEE-4263-94CE-CE792753111E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524703" y="3159591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B35C6BC2-6D4A-489C-A5A9-AC4AB033AFD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616143" y="319050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EB94C643-D6AB-413A-8B62-8702E0E703CB}"/>
              </a:ext>
            </a:extLst>
          </p:cNvPr>
          <p:cNvSpPr>
            <a:spLocks noChangeAspect="1"/>
          </p:cNvSpPr>
          <p:nvPr/>
        </p:nvSpPr>
        <p:spPr>
          <a:xfrm>
            <a:off x="1571278" y="3137820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FFD6FBC-F242-4CC6-A46A-59202F4B31CB}"/>
              </a:ext>
            </a:extLst>
          </p:cNvPr>
          <p:cNvCxnSpPr>
            <a:cxnSpLocks/>
          </p:cNvCxnSpPr>
          <p:nvPr/>
        </p:nvCxnSpPr>
        <p:spPr>
          <a:xfrm flipV="1">
            <a:off x="1662718" y="3168733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EEFEB923-5AE4-4FE1-B8EC-FDAF23D78E29}"/>
              </a:ext>
            </a:extLst>
          </p:cNvPr>
          <p:cNvCxnSpPr>
            <a:cxnSpLocks/>
          </p:cNvCxnSpPr>
          <p:nvPr/>
        </p:nvCxnSpPr>
        <p:spPr>
          <a:xfrm>
            <a:off x="1749966" y="3171169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9E727F0D-8F43-4FDB-8605-6426359D59DD}"/>
              </a:ext>
            </a:extLst>
          </p:cNvPr>
          <p:cNvSpPr txBox="1"/>
          <p:nvPr/>
        </p:nvSpPr>
        <p:spPr>
          <a:xfrm>
            <a:off x="2100070" y="2781786"/>
            <a:ext cx="16369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 valence electron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0F48F34-2497-4F34-889F-08CA33AFFF14}"/>
              </a:ext>
            </a:extLst>
          </p:cNvPr>
          <p:cNvSpPr txBox="1"/>
          <p:nvPr/>
        </p:nvSpPr>
        <p:spPr>
          <a:xfrm>
            <a:off x="2106111" y="3079456"/>
            <a:ext cx="16369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2 valence electron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232E7E-373C-444D-B21E-F8C820980555}"/>
              </a:ext>
            </a:extLst>
          </p:cNvPr>
          <p:cNvSpPr txBox="1"/>
          <p:nvPr/>
        </p:nvSpPr>
        <p:spPr>
          <a:xfrm>
            <a:off x="1495093" y="2531002"/>
            <a:ext cx="37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66FF"/>
                </a:solidFill>
              </a:rPr>
              <a:t>4s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4823130-CBCE-4421-95DA-DCB964E2B9D1}"/>
              </a:ext>
            </a:extLst>
          </p:cNvPr>
          <p:cNvGrpSpPr/>
          <p:nvPr/>
        </p:nvGrpSpPr>
        <p:grpSpPr>
          <a:xfrm>
            <a:off x="1571278" y="3582032"/>
            <a:ext cx="1624889" cy="1778297"/>
            <a:chOff x="5328807" y="3161078"/>
            <a:chExt cx="1624889" cy="1778297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CBA91BF-3102-49EE-931D-03A48489875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3163220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0ABB0481-5EE2-4C28-BE2D-30329D1E1EE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3194133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CA69C026-BA2E-4877-809E-1C3AA3A60272}"/>
                </a:ext>
              </a:extLst>
            </p:cNvPr>
            <p:cNvCxnSpPr>
              <a:cxnSpLocks/>
            </p:cNvCxnSpPr>
            <p:nvPr/>
          </p:nvCxnSpPr>
          <p:spPr>
            <a:xfrm>
              <a:off x="5507495" y="3196569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69A03101-DCBE-4891-AD80-BA33B7DA750B}"/>
                </a:ext>
              </a:extLst>
            </p:cNvPr>
            <p:cNvGrpSpPr/>
            <p:nvPr/>
          </p:nvGrpSpPr>
          <p:grpSpPr>
            <a:xfrm>
              <a:off x="5677241" y="3161078"/>
              <a:ext cx="1276455" cy="254746"/>
              <a:chOff x="7892568" y="3302410"/>
              <a:chExt cx="1276455" cy="254746"/>
            </a:xfrm>
          </p:grpSpPr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0633FA69-272B-4BB3-AF5D-FD6118DBF93B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67399" cy="253180"/>
                <a:chOff x="7989116" y="2383686"/>
                <a:chExt cx="767399" cy="253180"/>
              </a:xfrm>
            </p:grpSpPr>
            <p:sp>
              <p:nvSpPr>
                <p:cNvPr id="42" name="Rectangle 41">
                  <a:extLst>
                    <a:ext uri="{FF2B5EF4-FFF2-40B4-BE49-F238E27FC236}">
                      <a16:creationId xmlns:a16="http://schemas.microsoft.com/office/drawing/2014/main" id="{B5430D15-73EE-4B05-9E3A-DC30FEDC464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43" name="Rectangle 42">
                  <a:extLst>
                    <a:ext uri="{FF2B5EF4-FFF2-40B4-BE49-F238E27FC236}">
                      <a16:creationId xmlns:a16="http://schemas.microsoft.com/office/drawing/2014/main" id="{4087B765-9BCA-426E-AF00-C4B8350CB2A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44" name="Rectangle 43">
                  <a:extLst>
                    <a:ext uri="{FF2B5EF4-FFF2-40B4-BE49-F238E27FC236}">
                      <a16:creationId xmlns:a16="http://schemas.microsoft.com/office/drawing/2014/main" id="{3F9A6CFB-0A22-415D-8FCA-355A68DFA46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50122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39" name="Group 38">
                <a:extLst>
                  <a:ext uri="{FF2B5EF4-FFF2-40B4-BE49-F238E27FC236}">
                    <a16:creationId xmlns:a16="http://schemas.microsoft.com/office/drawing/2014/main" id="{18D76DF2-BDB2-4528-89BA-9C27EC60F549}"/>
                  </a:ext>
                </a:extLst>
              </p:cNvPr>
              <p:cNvGrpSpPr/>
              <p:nvPr/>
            </p:nvGrpSpPr>
            <p:grpSpPr>
              <a:xfrm>
                <a:off x="8658441" y="3303976"/>
                <a:ext cx="510582" cy="253180"/>
                <a:chOff x="7981367" y="2383686"/>
                <a:chExt cx="510582" cy="253180"/>
              </a:xfrm>
            </p:grpSpPr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662B3AEE-6D99-45C2-96B2-4881ACCD0FF5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A5F003F2-4050-427F-BCB2-0DA5FAC1A4F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45" name="Straight Arrow Connector 44">
              <a:extLst>
                <a:ext uri="{FF2B5EF4-FFF2-40B4-BE49-F238E27FC236}">
                  <a16:creationId xmlns:a16="http://schemas.microsoft.com/office/drawing/2014/main" id="{43966EF5-F4F2-438B-8407-D690F67B455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3188107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0799BF5B-DA52-4868-A6A1-6388413FB59E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3575158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F53E8726-D820-40FA-A137-6B9B8C7F669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3606071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983CAE60-1BC7-435E-87A9-4F6F16967A2B}"/>
                </a:ext>
              </a:extLst>
            </p:cNvPr>
            <p:cNvCxnSpPr>
              <a:cxnSpLocks/>
            </p:cNvCxnSpPr>
            <p:nvPr/>
          </p:nvCxnSpPr>
          <p:spPr>
            <a:xfrm>
              <a:off x="5507495" y="3608507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36A3F145-E6E2-4B22-8BEB-47D3522E9358}"/>
                </a:ext>
              </a:extLst>
            </p:cNvPr>
            <p:cNvGrpSpPr/>
            <p:nvPr/>
          </p:nvGrpSpPr>
          <p:grpSpPr>
            <a:xfrm>
              <a:off x="5677241" y="3573016"/>
              <a:ext cx="1276455" cy="254746"/>
              <a:chOff x="7892568" y="3302410"/>
              <a:chExt cx="1276455" cy="254746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A2A54DEB-36ED-477A-9398-646516500CA0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59779" cy="253180"/>
                <a:chOff x="7989116" y="2383686"/>
                <a:chExt cx="759779" cy="253180"/>
              </a:xfrm>
            </p:grpSpPr>
            <p:sp>
              <p:nvSpPr>
                <p:cNvPr id="54" name="Rectangle 53">
                  <a:extLst>
                    <a:ext uri="{FF2B5EF4-FFF2-40B4-BE49-F238E27FC236}">
                      <a16:creationId xmlns:a16="http://schemas.microsoft.com/office/drawing/2014/main" id="{E163C30A-FFC6-4640-A2CD-493B88D2C65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55" name="Rectangle 54">
                  <a:extLst>
                    <a:ext uri="{FF2B5EF4-FFF2-40B4-BE49-F238E27FC236}">
                      <a16:creationId xmlns:a16="http://schemas.microsoft.com/office/drawing/2014/main" id="{4BE475DA-83D3-4846-9283-51B3EFF0953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56" name="Rectangle 55">
                  <a:extLst>
                    <a:ext uri="{FF2B5EF4-FFF2-40B4-BE49-F238E27FC236}">
                      <a16:creationId xmlns:a16="http://schemas.microsoft.com/office/drawing/2014/main" id="{5747DB8E-7057-40EC-8D31-A5FAA13C33A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9360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65A79212-C6A2-43D0-A722-35D017440F4D}"/>
                  </a:ext>
                </a:extLst>
              </p:cNvPr>
              <p:cNvGrpSpPr/>
              <p:nvPr/>
            </p:nvGrpSpPr>
            <p:grpSpPr>
              <a:xfrm>
                <a:off x="8658441" y="3303976"/>
                <a:ext cx="510582" cy="253180"/>
                <a:chOff x="7981367" y="2383686"/>
                <a:chExt cx="510582" cy="253180"/>
              </a:xfrm>
            </p:grpSpPr>
            <p:sp>
              <p:nvSpPr>
                <p:cNvPr id="52" name="Rectangle 51">
                  <a:extLst>
                    <a:ext uri="{FF2B5EF4-FFF2-40B4-BE49-F238E27FC236}">
                      <a16:creationId xmlns:a16="http://schemas.microsoft.com/office/drawing/2014/main" id="{13231AF7-9809-4BD2-8CF8-33598F6C69F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53" name="Rectangle 52">
                  <a:extLst>
                    <a:ext uri="{FF2B5EF4-FFF2-40B4-BE49-F238E27FC236}">
                      <a16:creationId xmlns:a16="http://schemas.microsoft.com/office/drawing/2014/main" id="{B7F803EF-596E-4FD9-9061-0DB04A82551E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57" name="Straight Arrow Connector 56">
              <a:extLst>
                <a:ext uri="{FF2B5EF4-FFF2-40B4-BE49-F238E27FC236}">
                  <a16:creationId xmlns:a16="http://schemas.microsoft.com/office/drawing/2014/main" id="{65453ED7-B88C-479F-933A-D57666C6B35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3600045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4A012C90-0026-486B-AAA8-F89B9EF2C6B7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3959255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59" name="Straight Arrow Connector 58">
              <a:extLst>
                <a:ext uri="{FF2B5EF4-FFF2-40B4-BE49-F238E27FC236}">
                  <a16:creationId xmlns:a16="http://schemas.microsoft.com/office/drawing/2014/main" id="{B7F60DF7-662A-4305-AC17-EA16F3E649A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399016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Arrow Connector 59">
              <a:extLst>
                <a:ext uri="{FF2B5EF4-FFF2-40B4-BE49-F238E27FC236}">
                  <a16:creationId xmlns:a16="http://schemas.microsoft.com/office/drawing/2014/main" id="{E2B35B1A-39DF-44F4-8BE0-9006C0DCF27C}"/>
                </a:ext>
              </a:extLst>
            </p:cNvPr>
            <p:cNvCxnSpPr>
              <a:cxnSpLocks/>
            </p:cNvCxnSpPr>
            <p:nvPr/>
          </p:nvCxnSpPr>
          <p:spPr>
            <a:xfrm>
              <a:off x="5507495" y="3992604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09B8D1E6-9437-47FC-8880-CDE452D1B440}"/>
                </a:ext>
              </a:extLst>
            </p:cNvPr>
            <p:cNvGrpSpPr/>
            <p:nvPr/>
          </p:nvGrpSpPr>
          <p:grpSpPr>
            <a:xfrm>
              <a:off x="5677241" y="3951059"/>
              <a:ext cx="1276455" cy="260800"/>
              <a:chOff x="7892568" y="3296356"/>
              <a:chExt cx="1276455" cy="260800"/>
            </a:xfrm>
          </p:grpSpPr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15B8287B-B224-4A57-8E19-DD8F849B3859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59779" cy="252604"/>
                <a:chOff x="7989116" y="2383686"/>
                <a:chExt cx="759779" cy="252604"/>
              </a:xfrm>
            </p:grpSpPr>
            <p:sp>
              <p:nvSpPr>
                <p:cNvPr id="66" name="Rectangle 65">
                  <a:extLst>
                    <a:ext uri="{FF2B5EF4-FFF2-40B4-BE49-F238E27FC236}">
                      <a16:creationId xmlns:a16="http://schemas.microsoft.com/office/drawing/2014/main" id="{29DB52D3-D067-45BD-8C5E-1E5DA8D6D03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67" name="Rectangle 66">
                  <a:extLst>
                    <a:ext uri="{FF2B5EF4-FFF2-40B4-BE49-F238E27FC236}">
                      <a16:creationId xmlns:a16="http://schemas.microsoft.com/office/drawing/2014/main" id="{D961E3B6-D119-4E4C-8979-4973D017A60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028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68" name="Rectangle 67">
                  <a:extLst>
                    <a:ext uri="{FF2B5EF4-FFF2-40B4-BE49-F238E27FC236}">
                      <a16:creationId xmlns:a16="http://schemas.microsoft.com/office/drawing/2014/main" id="{7714981B-87EB-44D7-9DDD-E75BE0C2776C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9360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63" name="Group 62">
                <a:extLst>
                  <a:ext uri="{FF2B5EF4-FFF2-40B4-BE49-F238E27FC236}">
                    <a16:creationId xmlns:a16="http://schemas.microsoft.com/office/drawing/2014/main" id="{26101BE0-7956-4062-A1C2-74437E7FC1A0}"/>
                  </a:ext>
                </a:extLst>
              </p:cNvPr>
              <p:cNvGrpSpPr/>
              <p:nvPr/>
            </p:nvGrpSpPr>
            <p:grpSpPr>
              <a:xfrm>
                <a:off x="8658441" y="3296356"/>
                <a:ext cx="510582" cy="260800"/>
                <a:chOff x="7981367" y="2376066"/>
                <a:chExt cx="510582" cy="260800"/>
              </a:xfrm>
            </p:grpSpPr>
            <p:sp>
              <p:nvSpPr>
                <p:cNvPr id="64" name="Rectangle 63">
                  <a:extLst>
                    <a:ext uri="{FF2B5EF4-FFF2-40B4-BE49-F238E27FC236}">
                      <a16:creationId xmlns:a16="http://schemas.microsoft.com/office/drawing/2014/main" id="{021CBDAB-8269-4B4B-991B-79CEE09A232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7606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65" name="Rectangle 64">
                  <a:extLst>
                    <a:ext uri="{FF2B5EF4-FFF2-40B4-BE49-F238E27FC236}">
                      <a16:creationId xmlns:a16="http://schemas.microsoft.com/office/drawing/2014/main" id="{DB8D2A0D-2A33-42D0-A197-B1E0F14A45C7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69" name="Straight Arrow Connector 68">
              <a:extLst>
                <a:ext uri="{FF2B5EF4-FFF2-40B4-BE49-F238E27FC236}">
                  <a16:creationId xmlns:a16="http://schemas.microsoft.com/office/drawing/2014/main" id="{2FCBB2A8-4F65-4275-895C-C738518CA27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3984142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4F93ED61-DE87-4641-AABB-7E7D518409A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4328405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71" name="Straight Arrow Connector 70">
              <a:extLst>
                <a:ext uri="{FF2B5EF4-FFF2-40B4-BE49-F238E27FC236}">
                  <a16:creationId xmlns:a16="http://schemas.microsoft.com/office/drawing/2014/main" id="{A0131CAC-78B9-424B-AF9B-0147B8B2596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435931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Arrow Connector 71">
              <a:extLst>
                <a:ext uri="{FF2B5EF4-FFF2-40B4-BE49-F238E27FC236}">
                  <a16:creationId xmlns:a16="http://schemas.microsoft.com/office/drawing/2014/main" id="{AE84CD3F-86F1-4B31-96F6-0A522C2D5E0C}"/>
                </a:ext>
              </a:extLst>
            </p:cNvPr>
            <p:cNvCxnSpPr>
              <a:cxnSpLocks/>
            </p:cNvCxnSpPr>
            <p:nvPr/>
          </p:nvCxnSpPr>
          <p:spPr>
            <a:xfrm>
              <a:off x="5507495" y="4361754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9A4599A3-5354-46E3-925E-B4A98F40864B}"/>
                </a:ext>
              </a:extLst>
            </p:cNvPr>
            <p:cNvGrpSpPr/>
            <p:nvPr/>
          </p:nvGrpSpPr>
          <p:grpSpPr>
            <a:xfrm>
              <a:off x="5677241" y="4326263"/>
              <a:ext cx="1276455" cy="254746"/>
              <a:chOff x="7892568" y="3302410"/>
              <a:chExt cx="1276455" cy="254746"/>
            </a:xfrm>
          </p:grpSpPr>
          <p:grpSp>
            <p:nvGrpSpPr>
              <p:cNvPr id="74" name="Group 73">
                <a:extLst>
                  <a:ext uri="{FF2B5EF4-FFF2-40B4-BE49-F238E27FC236}">
                    <a16:creationId xmlns:a16="http://schemas.microsoft.com/office/drawing/2014/main" id="{592B43BC-405E-4154-A062-A100BBEC8CC7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59779" cy="253180"/>
                <a:chOff x="7989116" y="2383686"/>
                <a:chExt cx="759779" cy="253180"/>
              </a:xfrm>
            </p:grpSpPr>
            <p:sp>
              <p:nvSpPr>
                <p:cNvPr id="78" name="Rectangle 77">
                  <a:extLst>
                    <a:ext uri="{FF2B5EF4-FFF2-40B4-BE49-F238E27FC236}">
                      <a16:creationId xmlns:a16="http://schemas.microsoft.com/office/drawing/2014/main" id="{01196C2A-C59D-47F2-81E5-CD1669B7820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79" name="Rectangle 78">
                  <a:extLst>
                    <a:ext uri="{FF2B5EF4-FFF2-40B4-BE49-F238E27FC236}">
                      <a16:creationId xmlns:a16="http://schemas.microsoft.com/office/drawing/2014/main" id="{38E9D391-6E28-42E1-ADC9-3EEB2489CEA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80" name="Rectangle 79">
                  <a:extLst>
                    <a:ext uri="{FF2B5EF4-FFF2-40B4-BE49-F238E27FC236}">
                      <a16:creationId xmlns:a16="http://schemas.microsoft.com/office/drawing/2014/main" id="{8FEDB992-2769-4E42-905B-40F5BE2796C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9360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AA644A64-B46E-4EC4-84F9-43DCC6837598}"/>
                  </a:ext>
                </a:extLst>
              </p:cNvPr>
              <p:cNvGrpSpPr/>
              <p:nvPr/>
            </p:nvGrpSpPr>
            <p:grpSpPr>
              <a:xfrm>
                <a:off x="8658441" y="3303976"/>
                <a:ext cx="510582" cy="253180"/>
                <a:chOff x="7981367" y="2383686"/>
                <a:chExt cx="510582" cy="253180"/>
              </a:xfrm>
            </p:grpSpPr>
            <p:sp>
              <p:nvSpPr>
                <p:cNvPr id="76" name="Rectangle 75">
                  <a:extLst>
                    <a:ext uri="{FF2B5EF4-FFF2-40B4-BE49-F238E27FC236}">
                      <a16:creationId xmlns:a16="http://schemas.microsoft.com/office/drawing/2014/main" id="{BBD50F9E-F537-40CF-BDA6-4EDD05E07B5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77" name="Rectangle 76">
                  <a:extLst>
                    <a:ext uri="{FF2B5EF4-FFF2-40B4-BE49-F238E27FC236}">
                      <a16:creationId xmlns:a16="http://schemas.microsoft.com/office/drawing/2014/main" id="{5F3831E6-8B0C-49DD-9A85-3B4D325CEAE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81" name="Straight Arrow Connector 80">
              <a:extLst>
                <a:ext uri="{FF2B5EF4-FFF2-40B4-BE49-F238E27FC236}">
                  <a16:creationId xmlns:a16="http://schemas.microsoft.com/office/drawing/2014/main" id="{AAC5C72C-67B2-4E68-BD84-9878719DE57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4353292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10DE13C5-5204-4C6A-BD74-945A08EBC64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4686771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83" name="Straight Arrow Connector 82">
              <a:extLst>
                <a:ext uri="{FF2B5EF4-FFF2-40B4-BE49-F238E27FC236}">
                  <a16:creationId xmlns:a16="http://schemas.microsoft.com/office/drawing/2014/main" id="{D325CE17-B048-46A3-99AB-61BC21EF61D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471768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554DA962-697F-4C53-92AE-DA620F140B44}"/>
                </a:ext>
              </a:extLst>
            </p:cNvPr>
            <p:cNvGrpSpPr/>
            <p:nvPr/>
          </p:nvGrpSpPr>
          <p:grpSpPr>
            <a:xfrm>
              <a:off x="5677241" y="4684629"/>
              <a:ext cx="1276455" cy="254746"/>
              <a:chOff x="7892568" y="3302410"/>
              <a:chExt cx="1276455" cy="254746"/>
            </a:xfrm>
          </p:grpSpPr>
          <p:grpSp>
            <p:nvGrpSpPr>
              <p:cNvPr id="86" name="Group 85">
                <a:extLst>
                  <a:ext uri="{FF2B5EF4-FFF2-40B4-BE49-F238E27FC236}">
                    <a16:creationId xmlns:a16="http://schemas.microsoft.com/office/drawing/2014/main" id="{C4C0023D-424D-4564-9F6B-3C6D1C248F62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59779" cy="253180"/>
                <a:chOff x="7989116" y="2383686"/>
                <a:chExt cx="759779" cy="253180"/>
              </a:xfrm>
            </p:grpSpPr>
            <p:sp>
              <p:nvSpPr>
                <p:cNvPr id="90" name="Rectangle 89">
                  <a:extLst>
                    <a:ext uri="{FF2B5EF4-FFF2-40B4-BE49-F238E27FC236}">
                      <a16:creationId xmlns:a16="http://schemas.microsoft.com/office/drawing/2014/main" id="{786AE77B-C593-4B74-8CA0-6533E4F112E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91" name="Rectangle 90">
                  <a:extLst>
                    <a:ext uri="{FF2B5EF4-FFF2-40B4-BE49-F238E27FC236}">
                      <a16:creationId xmlns:a16="http://schemas.microsoft.com/office/drawing/2014/main" id="{2FFA0DF0-06C0-402D-BACB-F9BAFD6308B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92" name="Rectangle 91">
                  <a:extLst>
                    <a:ext uri="{FF2B5EF4-FFF2-40B4-BE49-F238E27FC236}">
                      <a16:creationId xmlns:a16="http://schemas.microsoft.com/office/drawing/2014/main" id="{A2514204-C49D-4B5D-AC2B-1CE391D4B30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9360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87" name="Group 86">
                <a:extLst>
                  <a:ext uri="{FF2B5EF4-FFF2-40B4-BE49-F238E27FC236}">
                    <a16:creationId xmlns:a16="http://schemas.microsoft.com/office/drawing/2014/main" id="{6C79CF18-CE07-45A1-95F5-4A78AA010651}"/>
                  </a:ext>
                </a:extLst>
              </p:cNvPr>
              <p:cNvGrpSpPr/>
              <p:nvPr/>
            </p:nvGrpSpPr>
            <p:grpSpPr>
              <a:xfrm>
                <a:off x="8658441" y="3303976"/>
                <a:ext cx="510582" cy="253180"/>
                <a:chOff x="7981367" y="2383686"/>
                <a:chExt cx="510582" cy="253180"/>
              </a:xfrm>
            </p:grpSpPr>
            <p:sp>
              <p:nvSpPr>
                <p:cNvPr id="88" name="Rectangle 87">
                  <a:extLst>
                    <a:ext uri="{FF2B5EF4-FFF2-40B4-BE49-F238E27FC236}">
                      <a16:creationId xmlns:a16="http://schemas.microsoft.com/office/drawing/2014/main" id="{A86BFB43-8FB5-4E8A-95A0-18C55AAD81D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89" name="Rectangle 88">
                  <a:extLst>
                    <a:ext uri="{FF2B5EF4-FFF2-40B4-BE49-F238E27FC236}">
                      <a16:creationId xmlns:a16="http://schemas.microsoft.com/office/drawing/2014/main" id="{DF53C264-702C-4AE4-B328-663E62C139A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93" name="Straight Arrow Connector 92">
              <a:extLst>
                <a:ext uri="{FF2B5EF4-FFF2-40B4-BE49-F238E27FC236}">
                  <a16:creationId xmlns:a16="http://schemas.microsoft.com/office/drawing/2014/main" id="{A191E5FB-9398-4B87-B800-6B8111D3FF6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471165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Arrow Connector 105">
              <a:extLst>
                <a:ext uri="{FF2B5EF4-FFF2-40B4-BE49-F238E27FC236}">
                  <a16:creationId xmlns:a16="http://schemas.microsoft.com/office/drawing/2014/main" id="{8EB314DC-C87E-4828-B8FE-453A5115AF4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27400" y="359733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Arrow Connector 106">
              <a:extLst>
                <a:ext uri="{FF2B5EF4-FFF2-40B4-BE49-F238E27FC236}">
                  <a16:creationId xmlns:a16="http://schemas.microsoft.com/office/drawing/2014/main" id="{7F1B78D9-06FD-4D80-BA12-15C4F970A08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27400" y="3982993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Arrow Connector 107">
              <a:extLst>
                <a:ext uri="{FF2B5EF4-FFF2-40B4-BE49-F238E27FC236}">
                  <a16:creationId xmlns:a16="http://schemas.microsoft.com/office/drawing/2014/main" id="{21F6B317-0406-4597-AFE2-2215C5C9649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300192" y="3996667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Arrow Connector 108">
              <a:extLst>
                <a:ext uri="{FF2B5EF4-FFF2-40B4-BE49-F238E27FC236}">
                  <a16:creationId xmlns:a16="http://schemas.microsoft.com/office/drawing/2014/main" id="{617DC4B6-31FD-4467-886C-DFE821D8E59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33466" y="4365817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Arrow Connector 109">
              <a:extLst>
                <a:ext uri="{FF2B5EF4-FFF2-40B4-BE49-F238E27FC236}">
                  <a16:creationId xmlns:a16="http://schemas.microsoft.com/office/drawing/2014/main" id="{FA241142-CEFA-4595-B9AB-BA9C68A6FF7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91018" y="436175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Arrow Connector 110">
              <a:extLst>
                <a:ext uri="{FF2B5EF4-FFF2-40B4-BE49-F238E27FC236}">
                  <a16:creationId xmlns:a16="http://schemas.microsoft.com/office/drawing/2014/main" id="{DE1459E5-7750-4046-BE64-CA2474CAF3C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40635" y="436175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Arrow Connector 111">
              <a:extLst>
                <a:ext uri="{FF2B5EF4-FFF2-40B4-BE49-F238E27FC236}">
                  <a16:creationId xmlns:a16="http://schemas.microsoft.com/office/drawing/2014/main" id="{6A2F2608-061A-4FD6-9168-DA6C5340411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41086" y="4684629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Arrow Connector 112">
              <a:extLst>
                <a:ext uri="{FF2B5EF4-FFF2-40B4-BE49-F238E27FC236}">
                  <a16:creationId xmlns:a16="http://schemas.microsoft.com/office/drawing/2014/main" id="{1258804F-8EC3-4EF5-8DF8-3D533C57DC6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89464" y="471165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Arrow Connector 113">
              <a:extLst>
                <a:ext uri="{FF2B5EF4-FFF2-40B4-BE49-F238E27FC236}">
                  <a16:creationId xmlns:a16="http://schemas.microsoft.com/office/drawing/2014/main" id="{4605A24D-D31E-444B-8638-C204A33080A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26949" y="4724183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Arrow Connector 114">
              <a:extLst>
                <a:ext uri="{FF2B5EF4-FFF2-40B4-BE49-F238E27FC236}">
                  <a16:creationId xmlns:a16="http://schemas.microsoft.com/office/drawing/2014/main" id="{76724A0D-72F5-4543-A1BB-176B695789D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04248" y="471165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03297320-36C7-42F8-B7DE-A6D4D0379100}"/>
              </a:ext>
            </a:extLst>
          </p:cNvPr>
          <p:cNvSpPr txBox="1"/>
          <p:nvPr/>
        </p:nvSpPr>
        <p:spPr>
          <a:xfrm>
            <a:off x="3167665" y="3578328"/>
            <a:ext cx="2160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1 unpaired e</a:t>
            </a:r>
            <a:r>
              <a:rPr lang="en-GB" sz="1400" baseline="30000" dirty="0"/>
              <a:t>-</a:t>
            </a: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B8142B63-665C-4A97-917C-16940A514FEA}"/>
              </a:ext>
            </a:extLst>
          </p:cNvPr>
          <p:cNvSpPr txBox="1"/>
          <p:nvPr/>
        </p:nvSpPr>
        <p:spPr>
          <a:xfrm>
            <a:off x="3174117" y="3958367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2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037E0550-36F4-4DB1-9E90-5D0B6152EC42}"/>
              </a:ext>
            </a:extLst>
          </p:cNvPr>
          <p:cNvSpPr txBox="1"/>
          <p:nvPr/>
        </p:nvSpPr>
        <p:spPr>
          <a:xfrm>
            <a:off x="3181109" y="4345980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3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EE0D7022-6184-483F-800E-5F50B3D4CF50}"/>
              </a:ext>
            </a:extLst>
          </p:cNvPr>
          <p:cNvSpPr txBox="1"/>
          <p:nvPr/>
        </p:nvSpPr>
        <p:spPr>
          <a:xfrm>
            <a:off x="3155798" y="4691886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4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4DA7059C-8550-4EF6-98E8-638FF47CC38D}"/>
              </a:ext>
            </a:extLst>
          </p:cNvPr>
          <p:cNvSpPr txBox="1"/>
          <p:nvPr/>
        </p:nvSpPr>
        <p:spPr>
          <a:xfrm>
            <a:off x="3192971" y="5026384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6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0C0D44EA-76BF-4412-BDFC-B6D252D74145}"/>
              </a:ext>
            </a:extLst>
          </p:cNvPr>
          <p:cNvSpPr txBox="1"/>
          <p:nvPr/>
        </p:nvSpPr>
        <p:spPr>
          <a:xfrm>
            <a:off x="1441742" y="5335183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Half filled d subshell</a:t>
            </a:r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ABCC85C9-CE97-4669-A8A8-D9D6503EBD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798704" y="3173508"/>
            <a:ext cx="1112567" cy="262809"/>
          </a:xfrm>
          <a:prstGeom prst="rect">
            <a:avLst/>
          </a:prstGeom>
        </p:spPr>
      </p:pic>
      <p:sp>
        <p:nvSpPr>
          <p:cNvPr id="138" name="TextBox 137">
            <a:extLst>
              <a:ext uri="{FF2B5EF4-FFF2-40B4-BE49-F238E27FC236}">
                <a16:creationId xmlns:a16="http://schemas.microsoft.com/office/drawing/2014/main" id="{351057AC-2602-4304-914F-4A43773A318B}"/>
              </a:ext>
            </a:extLst>
          </p:cNvPr>
          <p:cNvSpPr txBox="1"/>
          <p:nvPr/>
        </p:nvSpPr>
        <p:spPr>
          <a:xfrm>
            <a:off x="414777" y="2794851"/>
            <a:ext cx="27798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K 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1</a:t>
            </a:r>
            <a:r>
              <a:rPr lang="en-GB" sz="1400" dirty="0"/>
              <a:t>            </a:t>
            </a:r>
            <a:endParaRPr lang="en-GB" sz="1400" baseline="30000" dirty="0"/>
          </a:p>
        </p:txBody>
      </p: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51B5F18E-30FB-4EED-B9EA-5FD854464B02}"/>
              </a:ext>
            </a:extLst>
          </p:cNvPr>
          <p:cNvGrpSpPr/>
          <p:nvPr/>
        </p:nvGrpSpPr>
        <p:grpSpPr>
          <a:xfrm>
            <a:off x="6538751" y="2874785"/>
            <a:ext cx="237870" cy="246268"/>
            <a:chOff x="7758630" y="3653810"/>
            <a:chExt cx="237870" cy="246268"/>
          </a:xfrm>
        </p:grpSpPr>
        <p:pic>
          <p:nvPicPr>
            <p:cNvPr id="139" name="Picture 138">
              <a:extLst>
                <a:ext uri="{FF2B5EF4-FFF2-40B4-BE49-F238E27FC236}">
                  <a16:creationId xmlns:a16="http://schemas.microsoft.com/office/drawing/2014/main" id="{B1F74CD8-A6C0-4037-8F4C-7C0F33CE631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40" name="Straight Arrow Connector 139">
              <a:extLst>
                <a:ext uri="{FF2B5EF4-FFF2-40B4-BE49-F238E27FC236}">
                  <a16:creationId xmlns:a16="http://schemas.microsoft.com/office/drawing/2014/main" id="{ABDB216B-B766-4399-B3AF-60EAF68F3B1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Arrow Connector 140">
              <a:extLst>
                <a:ext uri="{FF2B5EF4-FFF2-40B4-BE49-F238E27FC236}">
                  <a16:creationId xmlns:a16="http://schemas.microsoft.com/office/drawing/2014/main" id="{53A76441-676F-49DE-927C-30229A6D74D6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1C8E6962-E54A-487C-B6E6-A4131CD1671E}"/>
              </a:ext>
            </a:extLst>
          </p:cNvPr>
          <p:cNvGrpSpPr/>
          <p:nvPr/>
        </p:nvGrpSpPr>
        <p:grpSpPr>
          <a:xfrm>
            <a:off x="6551885" y="3171257"/>
            <a:ext cx="237870" cy="246268"/>
            <a:chOff x="7758630" y="3653810"/>
            <a:chExt cx="237870" cy="246268"/>
          </a:xfrm>
        </p:grpSpPr>
        <p:pic>
          <p:nvPicPr>
            <p:cNvPr id="144" name="Picture 143">
              <a:extLst>
                <a:ext uri="{FF2B5EF4-FFF2-40B4-BE49-F238E27FC236}">
                  <a16:creationId xmlns:a16="http://schemas.microsoft.com/office/drawing/2014/main" id="{87EB6D51-20F8-462F-8EAF-CE6EA5BBBCA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45" name="Straight Arrow Connector 144">
              <a:extLst>
                <a:ext uri="{FF2B5EF4-FFF2-40B4-BE49-F238E27FC236}">
                  <a16:creationId xmlns:a16="http://schemas.microsoft.com/office/drawing/2014/main" id="{EEBB8143-2227-423F-A8D1-2D95FD36701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Arrow Connector 145">
              <a:extLst>
                <a:ext uri="{FF2B5EF4-FFF2-40B4-BE49-F238E27FC236}">
                  <a16:creationId xmlns:a16="http://schemas.microsoft.com/office/drawing/2014/main" id="{8969BF74-D84D-41E7-86D4-DCA1E1B0C901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7CABFAAF-60F1-4C5A-BAF9-2BF4D52B4F4E}"/>
              </a:ext>
            </a:extLst>
          </p:cNvPr>
          <p:cNvGrpSpPr/>
          <p:nvPr/>
        </p:nvGrpSpPr>
        <p:grpSpPr>
          <a:xfrm>
            <a:off x="6557058" y="3440979"/>
            <a:ext cx="237870" cy="246268"/>
            <a:chOff x="7758630" y="3653810"/>
            <a:chExt cx="237870" cy="246268"/>
          </a:xfrm>
        </p:grpSpPr>
        <p:pic>
          <p:nvPicPr>
            <p:cNvPr id="148" name="Picture 147">
              <a:extLst>
                <a:ext uri="{FF2B5EF4-FFF2-40B4-BE49-F238E27FC236}">
                  <a16:creationId xmlns:a16="http://schemas.microsoft.com/office/drawing/2014/main" id="{E46387C4-747F-4D67-B62C-44D4C021623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49" name="Straight Arrow Connector 148">
              <a:extLst>
                <a:ext uri="{FF2B5EF4-FFF2-40B4-BE49-F238E27FC236}">
                  <a16:creationId xmlns:a16="http://schemas.microsoft.com/office/drawing/2014/main" id="{D4B1D10C-0367-49C0-9C05-144DF353307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Arrow Connector 149">
              <a:extLst>
                <a:ext uri="{FF2B5EF4-FFF2-40B4-BE49-F238E27FC236}">
                  <a16:creationId xmlns:a16="http://schemas.microsoft.com/office/drawing/2014/main" id="{24D6A776-8FCC-4D0C-8757-E26BEB82CD61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1" name="Group 150">
            <a:extLst>
              <a:ext uri="{FF2B5EF4-FFF2-40B4-BE49-F238E27FC236}">
                <a16:creationId xmlns:a16="http://schemas.microsoft.com/office/drawing/2014/main" id="{89F147C8-4914-4624-83A9-9C485C217135}"/>
              </a:ext>
            </a:extLst>
          </p:cNvPr>
          <p:cNvGrpSpPr/>
          <p:nvPr/>
        </p:nvGrpSpPr>
        <p:grpSpPr>
          <a:xfrm>
            <a:off x="6566776" y="3740953"/>
            <a:ext cx="237870" cy="246268"/>
            <a:chOff x="7758630" y="3653810"/>
            <a:chExt cx="237870" cy="246268"/>
          </a:xfrm>
        </p:grpSpPr>
        <p:pic>
          <p:nvPicPr>
            <p:cNvPr id="152" name="Picture 151">
              <a:extLst>
                <a:ext uri="{FF2B5EF4-FFF2-40B4-BE49-F238E27FC236}">
                  <a16:creationId xmlns:a16="http://schemas.microsoft.com/office/drawing/2014/main" id="{EF976DE5-5E83-4CE4-B33F-CE10675DDFB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53" name="Straight Arrow Connector 152">
              <a:extLst>
                <a:ext uri="{FF2B5EF4-FFF2-40B4-BE49-F238E27FC236}">
                  <a16:creationId xmlns:a16="http://schemas.microsoft.com/office/drawing/2014/main" id="{8D68B371-CA4F-4EAB-8865-D2DB90E7BAD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Arrow Connector 153">
              <a:extLst>
                <a:ext uri="{FF2B5EF4-FFF2-40B4-BE49-F238E27FC236}">
                  <a16:creationId xmlns:a16="http://schemas.microsoft.com/office/drawing/2014/main" id="{65B86836-F20E-4914-9522-DEAA46FCE355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5" name="Group 154">
            <a:extLst>
              <a:ext uri="{FF2B5EF4-FFF2-40B4-BE49-F238E27FC236}">
                <a16:creationId xmlns:a16="http://schemas.microsoft.com/office/drawing/2014/main" id="{DEB91A22-3825-4B1D-BE21-25E1A0CD49B3}"/>
              </a:ext>
            </a:extLst>
          </p:cNvPr>
          <p:cNvGrpSpPr/>
          <p:nvPr/>
        </p:nvGrpSpPr>
        <p:grpSpPr>
          <a:xfrm>
            <a:off x="6566776" y="3990383"/>
            <a:ext cx="237870" cy="246268"/>
            <a:chOff x="7758630" y="3653810"/>
            <a:chExt cx="237870" cy="246268"/>
          </a:xfrm>
        </p:grpSpPr>
        <p:pic>
          <p:nvPicPr>
            <p:cNvPr id="156" name="Picture 155">
              <a:extLst>
                <a:ext uri="{FF2B5EF4-FFF2-40B4-BE49-F238E27FC236}">
                  <a16:creationId xmlns:a16="http://schemas.microsoft.com/office/drawing/2014/main" id="{6BA8304B-BEAA-4CE3-AFBF-E09B1B1A9B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57" name="Straight Arrow Connector 156">
              <a:extLst>
                <a:ext uri="{FF2B5EF4-FFF2-40B4-BE49-F238E27FC236}">
                  <a16:creationId xmlns:a16="http://schemas.microsoft.com/office/drawing/2014/main" id="{E057A423-0F7E-4511-8676-F134717A66D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Arrow Connector 157">
              <a:extLst>
                <a:ext uri="{FF2B5EF4-FFF2-40B4-BE49-F238E27FC236}">
                  <a16:creationId xmlns:a16="http://schemas.microsoft.com/office/drawing/2014/main" id="{E4437E96-98FF-454F-9D90-A4430A9E93C8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7" name="Straight Arrow Connector 166">
            <a:extLst>
              <a:ext uri="{FF2B5EF4-FFF2-40B4-BE49-F238E27FC236}">
                <a16:creationId xmlns:a16="http://schemas.microsoft.com/office/drawing/2014/main" id="{A2B11F6C-2DD3-4CF0-9B07-04B0E1B97EC5}"/>
              </a:ext>
            </a:extLst>
          </p:cNvPr>
          <p:cNvCxnSpPr>
            <a:cxnSpLocks/>
          </p:cNvCxnSpPr>
          <p:nvPr/>
        </p:nvCxnSpPr>
        <p:spPr>
          <a:xfrm flipV="1">
            <a:off x="6884561" y="321096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Arrow Connector 167">
            <a:extLst>
              <a:ext uri="{FF2B5EF4-FFF2-40B4-BE49-F238E27FC236}">
                <a16:creationId xmlns:a16="http://schemas.microsoft.com/office/drawing/2014/main" id="{3C6A42D4-56A9-45A8-8F4F-1DC09D4F54AC}"/>
              </a:ext>
            </a:extLst>
          </p:cNvPr>
          <p:cNvCxnSpPr>
            <a:cxnSpLocks/>
          </p:cNvCxnSpPr>
          <p:nvPr/>
        </p:nvCxnSpPr>
        <p:spPr>
          <a:xfrm>
            <a:off x="6970095" y="3225270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Arrow Connector 168">
            <a:extLst>
              <a:ext uri="{FF2B5EF4-FFF2-40B4-BE49-F238E27FC236}">
                <a16:creationId xmlns:a16="http://schemas.microsoft.com/office/drawing/2014/main" id="{C6A559E0-0625-4FB8-8D03-85AA1C9E0298}"/>
              </a:ext>
            </a:extLst>
          </p:cNvPr>
          <p:cNvCxnSpPr>
            <a:cxnSpLocks/>
          </p:cNvCxnSpPr>
          <p:nvPr/>
        </p:nvCxnSpPr>
        <p:spPr>
          <a:xfrm flipV="1">
            <a:off x="7103973" y="321604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Arrow Connector 170">
            <a:extLst>
              <a:ext uri="{FF2B5EF4-FFF2-40B4-BE49-F238E27FC236}">
                <a16:creationId xmlns:a16="http://schemas.microsoft.com/office/drawing/2014/main" id="{D8921A88-9804-43B9-990E-53001E37C65D}"/>
              </a:ext>
            </a:extLst>
          </p:cNvPr>
          <p:cNvCxnSpPr>
            <a:cxnSpLocks/>
          </p:cNvCxnSpPr>
          <p:nvPr/>
        </p:nvCxnSpPr>
        <p:spPr>
          <a:xfrm flipV="1">
            <a:off x="7315138" y="3219823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Arrow Connector 172">
            <a:extLst>
              <a:ext uri="{FF2B5EF4-FFF2-40B4-BE49-F238E27FC236}">
                <a16:creationId xmlns:a16="http://schemas.microsoft.com/office/drawing/2014/main" id="{651792DA-F008-47EB-89EC-DFDF148A78B3}"/>
              </a:ext>
            </a:extLst>
          </p:cNvPr>
          <p:cNvCxnSpPr>
            <a:cxnSpLocks/>
          </p:cNvCxnSpPr>
          <p:nvPr/>
        </p:nvCxnSpPr>
        <p:spPr>
          <a:xfrm flipV="1">
            <a:off x="7526468" y="3219823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>
            <a:extLst>
              <a:ext uri="{FF2B5EF4-FFF2-40B4-BE49-F238E27FC236}">
                <a16:creationId xmlns:a16="http://schemas.microsoft.com/office/drawing/2014/main" id="{21EAED61-866B-4BC4-BD64-4EC88435C4BF}"/>
              </a:ext>
            </a:extLst>
          </p:cNvPr>
          <p:cNvCxnSpPr>
            <a:cxnSpLocks/>
          </p:cNvCxnSpPr>
          <p:nvPr/>
        </p:nvCxnSpPr>
        <p:spPr>
          <a:xfrm flipV="1">
            <a:off x="7734808" y="3208300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7" name="Picture 176">
            <a:extLst>
              <a:ext uri="{FF2B5EF4-FFF2-40B4-BE49-F238E27FC236}">
                <a16:creationId xmlns:a16="http://schemas.microsoft.com/office/drawing/2014/main" id="{D5265321-46ED-4572-BA60-15A4EDBACA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789755" y="2883650"/>
            <a:ext cx="1112567" cy="262809"/>
          </a:xfrm>
          <a:prstGeom prst="rect">
            <a:avLst/>
          </a:prstGeom>
        </p:spPr>
      </p:pic>
      <p:cxnSp>
        <p:nvCxnSpPr>
          <p:cNvPr id="178" name="Straight Arrow Connector 177">
            <a:extLst>
              <a:ext uri="{FF2B5EF4-FFF2-40B4-BE49-F238E27FC236}">
                <a16:creationId xmlns:a16="http://schemas.microsoft.com/office/drawing/2014/main" id="{B8AAA3B8-623E-4A90-8732-AC0FCB56C2C1}"/>
              </a:ext>
            </a:extLst>
          </p:cNvPr>
          <p:cNvCxnSpPr>
            <a:cxnSpLocks/>
          </p:cNvCxnSpPr>
          <p:nvPr/>
        </p:nvCxnSpPr>
        <p:spPr>
          <a:xfrm flipV="1">
            <a:off x="6875612" y="2921111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Arrow Connector 179">
            <a:extLst>
              <a:ext uri="{FF2B5EF4-FFF2-40B4-BE49-F238E27FC236}">
                <a16:creationId xmlns:a16="http://schemas.microsoft.com/office/drawing/2014/main" id="{42B933AD-C132-4F16-BAD9-463743142E76}"/>
              </a:ext>
            </a:extLst>
          </p:cNvPr>
          <p:cNvCxnSpPr>
            <a:cxnSpLocks/>
          </p:cNvCxnSpPr>
          <p:nvPr/>
        </p:nvCxnSpPr>
        <p:spPr>
          <a:xfrm flipV="1">
            <a:off x="7095024" y="2926188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Arrow Connector 181">
            <a:extLst>
              <a:ext uri="{FF2B5EF4-FFF2-40B4-BE49-F238E27FC236}">
                <a16:creationId xmlns:a16="http://schemas.microsoft.com/office/drawing/2014/main" id="{215A20FF-573C-499E-9A27-13ACECAEB126}"/>
              </a:ext>
            </a:extLst>
          </p:cNvPr>
          <p:cNvCxnSpPr>
            <a:cxnSpLocks/>
          </p:cNvCxnSpPr>
          <p:nvPr/>
        </p:nvCxnSpPr>
        <p:spPr>
          <a:xfrm flipV="1">
            <a:off x="7306189" y="292996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Arrow Connector 183">
            <a:extLst>
              <a:ext uri="{FF2B5EF4-FFF2-40B4-BE49-F238E27FC236}">
                <a16:creationId xmlns:a16="http://schemas.microsoft.com/office/drawing/2014/main" id="{2CB17357-06B2-457D-897F-C5B6D99FF307}"/>
              </a:ext>
            </a:extLst>
          </p:cNvPr>
          <p:cNvCxnSpPr>
            <a:cxnSpLocks/>
          </p:cNvCxnSpPr>
          <p:nvPr/>
        </p:nvCxnSpPr>
        <p:spPr>
          <a:xfrm flipV="1">
            <a:off x="7517519" y="292996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Arrow Connector 185">
            <a:extLst>
              <a:ext uri="{FF2B5EF4-FFF2-40B4-BE49-F238E27FC236}">
                <a16:creationId xmlns:a16="http://schemas.microsoft.com/office/drawing/2014/main" id="{03CA4B6C-6CCD-41D1-A6D9-842120496E14}"/>
              </a:ext>
            </a:extLst>
          </p:cNvPr>
          <p:cNvCxnSpPr>
            <a:cxnSpLocks/>
          </p:cNvCxnSpPr>
          <p:nvPr/>
        </p:nvCxnSpPr>
        <p:spPr>
          <a:xfrm flipV="1">
            <a:off x="7725859" y="2918442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8" name="Picture 187">
            <a:extLst>
              <a:ext uri="{FF2B5EF4-FFF2-40B4-BE49-F238E27FC236}">
                <a16:creationId xmlns:a16="http://schemas.microsoft.com/office/drawing/2014/main" id="{E0E29527-58E5-495A-9155-FBA21056806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816700" y="3441874"/>
            <a:ext cx="1112567" cy="262809"/>
          </a:xfrm>
          <a:prstGeom prst="rect">
            <a:avLst/>
          </a:prstGeom>
        </p:spPr>
      </p:pic>
      <p:cxnSp>
        <p:nvCxnSpPr>
          <p:cNvPr id="189" name="Straight Arrow Connector 188">
            <a:extLst>
              <a:ext uri="{FF2B5EF4-FFF2-40B4-BE49-F238E27FC236}">
                <a16:creationId xmlns:a16="http://schemas.microsoft.com/office/drawing/2014/main" id="{7D831BDF-2EBA-4228-8442-3992EB251E9E}"/>
              </a:ext>
            </a:extLst>
          </p:cNvPr>
          <p:cNvCxnSpPr>
            <a:cxnSpLocks/>
          </p:cNvCxnSpPr>
          <p:nvPr/>
        </p:nvCxnSpPr>
        <p:spPr>
          <a:xfrm flipV="1">
            <a:off x="6902557" y="347933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Arrow Connector 189">
            <a:extLst>
              <a:ext uri="{FF2B5EF4-FFF2-40B4-BE49-F238E27FC236}">
                <a16:creationId xmlns:a16="http://schemas.microsoft.com/office/drawing/2014/main" id="{116917AC-C868-4746-85FD-0F8B1F57CF42}"/>
              </a:ext>
            </a:extLst>
          </p:cNvPr>
          <p:cNvCxnSpPr>
            <a:cxnSpLocks/>
          </p:cNvCxnSpPr>
          <p:nvPr/>
        </p:nvCxnSpPr>
        <p:spPr>
          <a:xfrm>
            <a:off x="6988091" y="3493636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>
            <a:extLst>
              <a:ext uri="{FF2B5EF4-FFF2-40B4-BE49-F238E27FC236}">
                <a16:creationId xmlns:a16="http://schemas.microsoft.com/office/drawing/2014/main" id="{751A5F84-C770-454E-A414-7F4EAE6D94EE}"/>
              </a:ext>
            </a:extLst>
          </p:cNvPr>
          <p:cNvCxnSpPr>
            <a:cxnSpLocks/>
          </p:cNvCxnSpPr>
          <p:nvPr/>
        </p:nvCxnSpPr>
        <p:spPr>
          <a:xfrm flipV="1">
            <a:off x="7121969" y="3484412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Arrow Connector 191">
            <a:extLst>
              <a:ext uri="{FF2B5EF4-FFF2-40B4-BE49-F238E27FC236}">
                <a16:creationId xmlns:a16="http://schemas.microsoft.com/office/drawing/2014/main" id="{28A118B6-93F0-48DF-B467-A328F88A9F9F}"/>
              </a:ext>
            </a:extLst>
          </p:cNvPr>
          <p:cNvCxnSpPr>
            <a:cxnSpLocks/>
          </p:cNvCxnSpPr>
          <p:nvPr/>
        </p:nvCxnSpPr>
        <p:spPr>
          <a:xfrm>
            <a:off x="7207503" y="3498713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>
            <a:extLst>
              <a:ext uri="{FF2B5EF4-FFF2-40B4-BE49-F238E27FC236}">
                <a16:creationId xmlns:a16="http://schemas.microsoft.com/office/drawing/2014/main" id="{2568DAFD-2B15-4390-AC02-39020BD0F34A}"/>
              </a:ext>
            </a:extLst>
          </p:cNvPr>
          <p:cNvCxnSpPr>
            <a:cxnSpLocks/>
          </p:cNvCxnSpPr>
          <p:nvPr/>
        </p:nvCxnSpPr>
        <p:spPr>
          <a:xfrm flipV="1">
            <a:off x="7333134" y="348818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>
            <a:extLst>
              <a:ext uri="{FF2B5EF4-FFF2-40B4-BE49-F238E27FC236}">
                <a16:creationId xmlns:a16="http://schemas.microsoft.com/office/drawing/2014/main" id="{5474FDB9-BAEC-460B-9DF3-EDAD074EE36A}"/>
              </a:ext>
            </a:extLst>
          </p:cNvPr>
          <p:cNvCxnSpPr>
            <a:cxnSpLocks/>
          </p:cNvCxnSpPr>
          <p:nvPr/>
        </p:nvCxnSpPr>
        <p:spPr>
          <a:xfrm flipV="1">
            <a:off x="7544464" y="348818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Arrow Connector 196">
            <a:extLst>
              <a:ext uri="{FF2B5EF4-FFF2-40B4-BE49-F238E27FC236}">
                <a16:creationId xmlns:a16="http://schemas.microsoft.com/office/drawing/2014/main" id="{6AA521B2-4AAE-4122-B0A0-18B7FD61079A}"/>
              </a:ext>
            </a:extLst>
          </p:cNvPr>
          <p:cNvCxnSpPr>
            <a:cxnSpLocks/>
          </p:cNvCxnSpPr>
          <p:nvPr/>
        </p:nvCxnSpPr>
        <p:spPr>
          <a:xfrm flipV="1">
            <a:off x="7752804" y="347666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" name="Picture 208">
            <a:extLst>
              <a:ext uri="{FF2B5EF4-FFF2-40B4-BE49-F238E27FC236}">
                <a16:creationId xmlns:a16="http://schemas.microsoft.com/office/drawing/2014/main" id="{CFDEE286-E3D0-43AB-A392-2FE9DFB82A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819849" y="3717401"/>
            <a:ext cx="1112567" cy="262809"/>
          </a:xfrm>
          <a:prstGeom prst="rect">
            <a:avLst/>
          </a:prstGeom>
        </p:spPr>
      </p:pic>
      <p:cxnSp>
        <p:nvCxnSpPr>
          <p:cNvPr id="210" name="Straight Arrow Connector 209">
            <a:extLst>
              <a:ext uri="{FF2B5EF4-FFF2-40B4-BE49-F238E27FC236}">
                <a16:creationId xmlns:a16="http://schemas.microsoft.com/office/drawing/2014/main" id="{EB821A2B-A18A-46BD-BC9D-366A17E6A456}"/>
              </a:ext>
            </a:extLst>
          </p:cNvPr>
          <p:cNvCxnSpPr>
            <a:cxnSpLocks/>
          </p:cNvCxnSpPr>
          <p:nvPr/>
        </p:nvCxnSpPr>
        <p:spPr>
          <a:xfrm flipV="1">
            <a:off x="6905706" y="3754862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Arrow Connector 210">
            <a:extLst>
              <a:ext uri="{FF2B5EF4-FFF2-40B4-BE49-F238E27FC236}">
                <a16:creationId xmlns:a16="http://schemas.microsoft.com/office/drawing/2014/main" id="{2A44236B-6F52-47DB-A526-12507BAC1B90}"/>
              </a:ext>
            </a:extLst>
          </p:cNvPr>
          <p:cNvCxnSpPr>
            <a:cxnSpLocks/>
          </p:cNvCxnSpPr>
          <p:nvPr/>
        </p:nvCxnSpPr>
        <p:spPr>
          <a:xfrm>
            <a:off x="6991240" y="3769163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Straight Arrow Connector 211">
            <a:extLst>
              <a:ext uri="{FF2B5EF4-FFF2-40B4-BE49-F238E27FC236}">
                <a16:creationId xmlns:a16="http://schemas.microsoft.com/office/drawing/2014/main" id="{452C5D23-7C44-431C-959A-7FBFEB1CBDDA}"/>
              </a:ext>
            </a:extLst>
          </p:cNvPr>
          <p:cNvCxnSpPr>
            <a:cxnSpLocks/>
          </p:cNvCxnSpPr>
          <p:nvPr/>
        </p:nvCxnSpPr>
        <p:spPr>
          <a:xfrm flipV="1">
            <a:off x="7125118" y="375993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Straight Arrow Connector 212">
            <a:extLst>
              <a:ext uri="{FF2B5EF4-FFF2-40B4-BE49-F238E27FC236}">
                <a16:creationId xmlns:a16="http://schemas.microsoft.com/office/drawing/2014/main" id="{AC0C7610-4314-4A2D-8B8A-287802476E96}"/>
              </a:ext>
            </a:extLst>
          </p:cNvPr>
          <p:cNvCxnSpPr>
            <a:cxnSpLocks/>
          </p:cNvCxnSpPr>
          <p:nvPr/>
        </p:nvCxnSpPr>
        <p:spPr>
          <a:xfrm>
            <a:off x="7210652" y="3774240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Straight Arrow Connector 213">
            <a:extLst>
              <a:ext uri="{FF2B5EF4-FFF2-40B4-BE49-F238E27FC236}">
                <a16:creationId xmlns:a16="http://schemas.microsoft.com/office/drawing/2014/main" id="{D6BFC175-226D-4421-A487-D7EE78B98B0B}"/>
              </a:ext>
            </a:extLst>
          </p:cNvPr>
          <p:cNvCxnSpPr>
            <a:cxnSpLocks/>
          </p:cNvCxnSpPr>
          <p:nvPr/>
        </p:nvCxnSpPr>
        <p:spPr>
          <a:xfrm flipV="1">
            <a:off x="7336283" y="376371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Straight Arrow Connector 214">
            <a:extLst>
              <a:ext uri="{FF2B5EF4-FFF2-40B4-BE49-F238E27FC236}">
                <a16:creationId xmlns:a16="http://schemas.microsoft.com/office/drawing/2014/main" id="{3D8A55CA-713B-4935-87B7-5986EB3BDC4A}"/>
              </a:ext>
            </a:extLst>
          </p:cNvPr>
          <p:cNvCxnSpPr>
            <a:cxnSpLocks/>
          </p:cNvCxnSpPr>
          <p:nvPr/>
        </p:nvCxnSpPr>
        <p:spPr>
          <a:xfrm>
            <a:off x="7421817" y="3778017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Straight Arrow Connector 215">
            <a:extLst>
              <a:ext uri="{FF2B5EF4-FFF2-40B4-BE49-F238E27FC236}">
                <a16:creationId xmlns:a16="http://schemas.microsoft.com/office/drawing/2014/main" id="{5926BDC9-66B7-451D-9F58-D29BD420B176}"/>
              </a:ext>
            </a:extLst>
          </p:cNvPr>
          <p:cNvCxnSpPr>
            <a:cxnSpLocks/>
          </p:cNvCxnSpPr>
          <p:nvPr/>
        </p:nvCxnSpPr>
        <p:spPr>
          <a:xfrm flipV="1">
            <a:off x="7547613" y="376371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Straight Arrow Connector 217">
            <a:extLst>
              <a:ext uri="{FF2B5EF4-FFF2-40B4-BE49-F238E27FC236}">
                <a16:creationId xmlns:a16="http://schemas.microsoft.com/office/drawing/2014/main" id="{2F519CC9-5D74-45DA-BDA8-559BD578B198}"/>
              </a:ext>
            </a:extLst>
          </p:cNvPr>
          <p:cNvCxnSpPr>
            <a:cxnSpLocks/>
          </p:cNvCxnSpPr>
          <p:nvPr/>
        </p:nvCxnSpPr>
        <p:spPr>
          <a:xfrm flipV="1">
            <a:off x="7755953" y="3752193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0" name="Picture 219">
            <a:extLst>
              <a:ext uri="{FF2B5EF4-FFF2-40B4-BE49-F238E27FC236}">
                <a16:creationId xmlns:a16="http://schemas.microsoft.com/office/drawing/2014/main" id="{43EA0235-BD29-4219-8FFB-26AA7A6D44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792368" y="3981700"/>
            <a:ext cx="1112567" cy="262809"/>
          </a:xfrm>
          <a:prstGeom prst="rect">
            <a:avLst/>
          </a:prstGeom>
        </p:spPr>
      </p:pic>
      <p:cxnSp>
        <p:nvCxnSpPr>
          <p:cNvPr id="221" name="Straight Arrow Connector 220">
            <a:extLst>
              <a:ext uri="{FF2B5EF4-FFF2-40B4-BE49-F238E27FC236}">
                <a16:creationId xmlns:a16="http://schemas.microsoft.com/office/drawing/2014/main" id="{CF9E7D12-E34A-4710-83D2-1AAD9C16040A}"/>
              </a:ext>
            </a:extLst>
          </p:cNvPr>
          <p:cNvCxnSpPr>
            <a:cxnSpLocks/>
          </p:cNvCxnSpPr>
          <p:nvPr/>
        </p:nvCxnSpPr>
        <p:spPr>
          <a:xfrm flipV="1">
            <a:off x="6878225" y="4019161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Straight Arrow Connector 221">
            <a:extLst>
              <a:ext uri="{FF2B5EF4-FFF2-40B4-BE49-F238E27FC236}">
                <a16:creationId xmlns:a16="http://schemas.microsoft.com/office/drawing/2014/main" id="{B9E0F97C-85E7-484E-97C8-A40BF758CC41}"/>
              </a:ext>
            </a:extLst>
          </p:cNvPr>
          <p:cNvCxnSpPr>
            <a:cxnSpLocks/>
          </p:cNvCxnSpPr>
          <p:nvPr/>
        </p:nvCxnSpPr>
        <p:spPr>
          <a:xfrm>
            <a:off x="6963759" y="4033462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Straight Arrow Connector 222">
            <a:extLst>
              <a:ext uri="{FF2B5EF4-FFF2-40B4-BE49-F238E27FC236}">
                <a16:creationId xmlns:a16="http://schemas.microsoft.com/office/drawing/2014/main" id="{413D9571-1E88-446B-BB52-446366EE2346}"/>
              </a:ext>
            </a:extLst>
          </p:cNvPr>
          <p:cNvCxnSpPr>
            <a:cxnSpLocks/>
          </p:cNvCxnSpPr>
          <p:nvPr/>
        </p:nvCxnSpPr>
        <p:spPr>
          <a:xfrm flipV="1">
            <a:off x="7097637" y="4024238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Straight Arrow Connector 223">
            <a:extLst>
              <a:ext uri="{FF2B5EF4-FFF2-40B4-BE49-F238E27FC236}">
                <a16:creationId xmlns:a16="http://schemas.microsoft.com/office/drawing/2014/main" id="{FE27E822-36CC-4C42-A3E6-93D9837A77C0}"/>
              </a:ext>
            </a:extLst>
          </p:cNvPr>
          <p:cNvCxnSpPr>
            <a:cxnSpLocks/>
          </p:cNvCxnSpPr>
          <p:nvPr/>
        </p:nvCxnSpPr>
        <p:spPr>
          <a:xfrm>
            <a:off x="7183171" y="4038539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Straight Arrow Connector 224">
            <a:extLst>
              <a:ext uri="{FF2B5EF4-FFF2-40B4-BE49-F238E27FC236}">
                <a16:creationId xmlns:a16="http://schemas.microsoft.com/office/drawing/2014/main" id="{19EBB07F-E48B-4623-A64E-8F188474F375}"/>
              </a:ext>
            </a:extLst>
          </p:cNvPr>
          <p:cNvCxnSpPr>
            <a:cxnSpLocks/>
          </p:cNvCxnSpPr>
          <p:nvPr/>
        </p:nvCxnSpPr>
        <p:spPr>
          <a:xfrm flipV="1">
            <a:off x="7308802" y="402801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Arrow Connector 225">
            <a:extLst>
              <a:ext uri="{FF2B5EF4-FFF2-40B4-BE49-F238E27FC236}">
                <a16:creationId xmlns:a16="http://schemas.microsoft.com/office/drawing/2014/main" id="{C61D02F2-F0EB-4871-B958-66A37A26EA2E}"/>
              </a:ext>
            </a:extLst>
          </p:cNvPr>
          <p:cNvCxnSpPr>
            <a:cxnSpLocks/>
          </p:cNvCxnSpPr>
          <p:nvPr/>
        </p:nvCxnSpPr>
        <p:spPr>
          <a:xfrm>
            <a:off x="7394336" y="4042316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Arrow Connector 226">
            <a:extLst>
              <a:ext uri="{FF2B5EF4-FFF2-40B4-BE49-F238E27FC236}">
                <a16:creationId xmlns:a16="http://schemas.microsoft.com/office/drawing/2014/main" id="{46BDC646-5E0D-4DA2-9D7F-2540321FEA41}"/>
              </a:ext>
            </a:extLst>
          </p:cNvPr>
          <p:cNvCxnSpPr>
            <a:cxnSpLocks/>
          </p:cNvCxnSpPr>
          <p:nvPr/>
        </p:nvCxnSpPr>
        <p:spPr>
          <a:xfrm flipV="1">
            <a:off x="7520132" y="402801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Arrow Connector 227">
            <a:extLst>
              <a:ext uri="{FF2B5EF4-FFF2-40B4-BE49-F238E27FC236}">
                <a16:creationId xmlns:a16="http://schemas.microsoft.com/office/drawing/2014/main" id="{7FD9B4CB-DFA3-4265-894C-373B5D76F0F6}"/>
              </a:ext>
            </a:extLst>
          </p:cNvPr>
          <p:cNvCxnSpPr>
            <a:cxnSpLocks/>
          </p:cNvCxnSpPr>
          <p:nvPr/>
        </p:nvCxnSpPr>
        <p:spPr>
          <a:xfrm>
            <a:off x="7605666" y="4042316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Arrow Connector 228">
            <a:extLst>
              <a:ext uri="{FF2B5EF4-FFF2-40B4-BE49-F238E27FC236}">
                <a16:creationId xmlns:a16="http://schemas.microsoft.com/office/drawing/2014/main" id="{4B8FB9A7-63F6-4A94-9AE9-7B7CCD9B8A94}"/>
              </a:ext>
            </a:extLst>
          </p:cNvPr>
          <p:cNvCxnSpPr>
            <a:cxnSpLocks/>
          </p:cNvCxnSpPr>
          <p:nvPr/>
        </p:nvCxnSpPr>
        <p:spPr>
          <a:xfrm flipV="1">
            <a:off x="7728472" y="4016492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TextBox 263">
            <a:extLst>
              <a:ext uri="{FF2B5EF4-FFF2-40B4-BE49-F238E27FC236}">
                <a16:creationId xmlns:a16="http://schemas.microsoft.com/office/drawing/2014/main" id="{463E274A-8060-4033-9B00-E1EE3911B228}"/>
              </a:ext>
            </a:extLst>
          </p:cNvPr>
          <p:cNvSpPr txBox="1"/>
          <p:nvPr/>
        </p:nvSpPr>
        <p:spPr>
          <a:xfrm>
            <a:off x="7851408" y="2881111"/>
            <a:ext cx="2160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5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265" name="TextBox 264">
            <a:extLst>
              <a:ext uri="{FF2B5EF4-FFF2-40B4-BE49-F238E27FC236}">
                <a16:creationId xmlns:a16="http://schemas.microsoft.com/office/drawing/2014/main" id="{57F7E3C7-C111-4FDA-BFB2-3F5D1DE9FADA}"/>
              </a:ext>
            </a:extLst>
          </p:cNvPr>
          <p:cNvSpPr txBox="1"/>
          <p:nvPr/>
        </p:nvSpPr>
        <p:spPr>
          <a:xfrm>
            <a:off x="7850265" y="3136295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4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266" name="TextBox 265">
            <a:extLst>
              <a:ext uri="{FF2B5EF4-FFF2-40B4-BE49-F238E27FC236}">
                <a16:creationId xmlns:a16="http://schemas.microsoft.com/office/drawing/2014/main" id="{F9E078D0-2286-46FF-97C8-4B920B403700}"/>
              </a:ext>
            </a:extLst>
          </p:cNvPr>
          <p:cNvSpPr txBox="1"/>
          <p:nvPr/>
        </p:nvSpPr>
        <p:spPr>
          <a:xfrm>
            <a:off x="7850265" y="3415945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3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267" name="TextBox 266">
            <a:extLst>
              <a:ext uri="{FF2B5EF4-FFF2-40B4-BE49-F238E27FC236}">
                <a16:creationId xmlns:a16="http://schemas.microsoft.com/office/drawing/2014/main" id="{D10108E7-C4AB-40EF-87A9-D6A5DDB38A54}"/>
              </a:ext>
            </a:extLst>
          </p:cNvPr>
          <p:cNvSpPr txBox="1"/>
          <p:nvPr/>
        </p:nvSpPr>
        <p:spPr>
          <a:xfrm>
            <a:off x="7841241" y="3699878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2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269" name="TextBox 268">
            <a:extLst>
              <a:ext uri="{FF2B5EF4-FFF2-40B4-BE49-F238E27FC236}">
                <a16:creationId xmlns:a16="http://schemas.microsoft.com/office/drawing/2014/main" id="{4D308E99-3ECD-4673-9D34-5B14B51141FC}"/>
              </a:ext>
            </a:extLst>
          </p:cNvPr>
          <p:cNvSpPr txBox="1"/>
          <p:nvPr/>
        </p:nvSpPr>
        <p:spPr>
          <a:xfrm>
            <a:off x="6519383" y="4438318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Full d subshell</a:t>
            </a:r>
          </a:p>
        </p:txBody>
      </p:sp>
      <p:pic>
        <p:nvPicPr>
          <p:cNvPr id="217" name="Picture 216">
            <a:extLst>
              <a:ext uri="{FF2B5EF4-FFF2-40B4-BE49-F238E27FC236}">
                <a16:creationId xmlns:a16="http://schemas.microsoft.com/office/drawing/2014/main" id="{59F73BC4-50FC-43A6-9D0D-B23DA049E38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" b="56699"/>
          <a:stretch/>
        </p:blipFill>
        <p:spPr>
          <a:xfrm>
            <a:off x="971600" y="813690"/>
            <a:ext cx="7111196" cy="1607198"/>
          </a:xfrm>
          <a:prstGeom prst="rect">
            <a:avLst/>
          </a:prstGeom>
        </p:spPr>
      </p:pic>
      <p:pic>
        <p:nvPicPr>
          <p:cNvPr id="219" name="Picture 218">
            <a:extLst>
              <a:ext uri="{FF2B5EF4-FFF2-40B4-BE49-F238E27FC236}">
                <a16:creationId xmlns:a16="http://schemas.microsoft.com/office/drawing/2014/main" id="{22FE0185-19F6-47D3-8841-1EFE2A4522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81" t="-4738" r="31450" b="74041"/>
          <a:stretch/>
        </p:blipFill>
        <p:spPr>
          <a:xfrm>
            <a:off x="7441272" y="710830"/>
            <a:ext cx="491716" cy="531297"/>
          </a:xfrm>
          <a:prstGeom prst="rect">
            <a:avLst/>
          </a:prstGeom>
        </p:spPr>
      </p:pic>
      <p:pic>
        <p:nvPicPr>
          <p:cNvPr id="230" name="Picture 229">
            <a:extLst>
              <a:ext uri="{FF2B5EF4-FFF2-40B4-BE49-F238E27FC236}">
                <a16:creationId xmlns:a16="http://schemas.microsoft.com/office/drawing/2014/main" id="{672602FA-72E3-47AA-A1AE-A97855FD0E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2321" t="-2452" r="-39818" b="88359"/>
          <a:stretch/>
        </p:blipFill>
        <p:spPr>
          <a:xfrm>
            <a:off x="1418124" y="718450"/>
            <a:ext cx="3377520" cy="523096"/>
          </a:xfrm>
          <a:prstGeom prst="rect">
            <a:avLst/>
          </a:prstGeom>
        </p:spPr>
      </p:pic>
      <p:sp>
        <p:nvSpPr>
          <p:cNvPr id="242" name="TextBox 241">
            <a:extLst>
              <a:ext uri="{FF2B5EF4-FFF2-40B4-BE49-F238E27FC236}">
                <a16:creationId xmlns:a16="http://schemas.microsoft.com/office/drawing/2014/main" id="{AEBC7324-9F5A-42B6-9CB8-E83C1F957F07}"/>
              </a:ext>
            </a:extLst>
          </p:cNvPr>
          <p:cNvSpPr txBox="1"/>
          <p:nvPr/>
        </p:nvSpPr>
        <p:spPr>
          <a:xfrm>
            <a:off x="954557" y="531020"/>
            <a:ext cx="7841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s-block</a:t>
            </a:r>
          </a:p>
        </p:txBody>
      </p:sp>
      <p:sp>
        <p:nvSpPr>
          <p:cNvPr id="243" name="TextBox 242">
            <a:extLst>
              <a:ext uri="{FF2B5EF4-FFF2-40B4-BE49-F238E27FC236}">
                <a16:creationId xmlns:a16="http://schemas.microsoft.com/office/drawing/2014/main" id="{26AF8DD1-4801-4247-B5CB-4F8C6F0D4E2C}"/>
              </a:ext>
            </a:extLst>
          </p:cNvPr>
          <p:cNvSpPr txBox="1"/>
          <p:nvPr/>
        </p:nvSpPr>
        <p:spPr>
          <a:xfrm>
            <a:off x="6429392" y="976478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244" name="TextBox 243">
            <a:extLst>
              <a:ext uri="{FF2B5EF4-FFF2-40B4-BE49-F238E27FC236}">
                <a16:creationId xmlns:a16="http://schemas.microsoft.com/office/drawing/2014/main" id="{A5CAC91D-9FAF-46B2-8DB0-AADAC4F7F7E7}"/>
              </a:ext>
            </a:extLst>
          </p:cNvPr>
          <p:cNvSpPr txBox="1"/>
          <p:nvPr/>
        </p:nvSpPr>
        <p:spPr>
          <a:xfrm>
            <a:off x="3662261" y="1757601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245" name="TextBox 244">
            <a:extLst>
              <a:ext uri="{FF2B5EF4-FFF2-40B4-BE49-F238E27FC236}">
                <a16:creationId xmlns:a16="http://schemas.microsoft.com/office/drawing/2014/main" id="{50783E0D-2F0F-43E3-A5C4-D61A4C6E831D}"/>
              </a:ext>
            </a:extLst>
          </p:cNvPr>
          <p:cNvSpPr txBox="1"/>
          <p:nvPr/>
        </p:nvSpPr>
        <p:spPr>
          <a:xfrm>
            <a:off x="662051" y="887899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246" name="TextBox 245">
            <a:extLst>
              <a:ext uri="{FF2B5EF4-FFF2-40B4-BE49-F238E27FC236}">
                <a16:creationId xmlns:a16="http://schemas.microsoft.com/office/drawing/2014/main" id="{C119D811-1F99-4A66-B703-C1C265E54CC9}"/>
              </a:ext>
            </a:extLst>
          </p:cNvPr>
          <p:cNvSpPr txBox="1"/>
          <p:nvPr/>
        </p:nvSpPr>
        <p:spPr>
          <a:xfrm>
            <a:off x="647178" y="124704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247" name="TextBox 246">
            <a:extLst>
              <a:ext uri="{FF2B5EF4-FFF2-40B4-BE49-F238E27FC236}">
                <a16:creationId xmlns:a16="http://schemas.microsoft.com/office/drawing/2014/main" id="{251551AB-BE03-4991-961E-1353D0950D35}"/>
              </a:ext>
            </a:extLst>
          </p:cNvPr>
          <p:cNvSpPr txBox="1"/>
          <p:nvPr/>
        </p:nvSpPr>
        <p:spPr>
          <a:xfrm>
            <a:off x="662365" y="1594853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248" name="TextBox 247">
            <a:extLst>
              <a:ext uri="{FF2B5EF4-FFF2-40B4-BE49-F238E27FC236}">
                <a16:creationId xmlns:a16="http://schemas.microsoft.com/office/drawing/2014/main" id="{49BAA052-A014-44FE-859D-00E2EC149D21}"/>
              </a:ext>
            </a:extLst>
          </p:cNvPr>
          <p:cNvSpPr txBox="1"/>
          <p:nvPr/>
        </p:nvSpPr>
        <p:spPr>
          <a:xfrm>
            <a:off x="650354" y="197005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249" name="TextBox 248">
            <a:extLst>
              <a:ext uri="{FF2B5EF4-FFF2-40B4-BE49-F238E27FC236}">
                <a16:creationId xmlns:a16="http://schemas.microsoft.com/office/drawing/2014/main" id="{2E868974-A19D-4B50-A9FB-C1F5384B42FC}"/>
              </a:ext>
            </a:extLst>
          </p:cNvPr>
          <p:cNvSpPr txBox="1"/>
          <p:nvPr/>
        </p:nvSpPr>
        <p:spPr>
          <a:xfrm>
            <a:off x="7951698" y="128278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250" name="TextBox 249">
            <a:extLst>
              <a:ext uri="{FF2B5EF4-FFF2-40B4-BE49-F238E27FC236}">
                <a16:creationId xmlns:a16="http://schemas.microsoft.com/office/drawing/2014/main" id="{D75ECBC5-2762-41E3-92A7-2F404D344576}"/>
              </a:ext>
            </a:extLst>
          </p:cNvPr>
          <p:cNvSpPr txBox="1"/>
          <p:nvPr/>
        </p:nvSpPr>
        <p:spPr>
          <a:xfrm>
            <a:off x="7979009" y="1602617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251" name="TextBox 250">
            <a:extLst>
              <a:ext uri="{FF2B5EF4-FFF2-40B4-BE49-F238E27FC236}">
                <a16:creationId xmlns:a16="http://schemas.microsoft.com/office/drawing/2014/main" id="{D95C8178-6BE1-4138-9C02-9C784127C200}"/>
              </a:ext>
            </a:extLst>
          </p:cNvPr>
          <p:cNvSpPr txBox="1"/>
          <p:nvPr/>
        </p:nvSpPr>
        <p:spPr>
          <a:xfrm>
            <a:off x="7951827" y="1958661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252" name="TextBox 251">
            <a:extLst>
              <a:ext uri="{FF2B5EF4-FFF2-40B4-BE49-F238E27FC236}">
                <a16:creationId xmlns:a16="http://schemas.microsoft.com/office/drawing/2014/main" id="{8B6EA680-C10F-48BE-A479-89D114D5F718}"/>
              </a:ext>
            </a:extLst>
          </p:cNvPr>
          <p:cNvSpPr txBox="1"/>
          <p:nvPr/>
        </p:nvSpPr>
        <p:spPr>
          <a:xfrm>
            <a:off x="440849" y="3151870"/>
            <a:ext cx="27798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Ca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	</a:t>
            </a:r>
            <a:endParaRPr lang="en-GB" sz="1400" baseline="30000" dirty="0"/>
          </a:p>
        </p:txBody>
      </p:sp>
      <p:sp>
        <p:nvSpPr>
          <p:cNvPr id="271" name="TextBox 270">
            <a:extLst>
              <a:ext uri="{FF2B5EF4-FFF2-40B4-BE49-F238E27FC236}">
                <a16:creationId xmlns:a16="http://schemas.microsoft.com/office/drawing/2014/main" id="{CBDCC28E-53FB-4463-9F04-70BE97F068E1}"/>
              </a:ext>
            </a:extLst>
          </p:cNvPr>
          <p:cNvSpPr txBox="1"/>
          <p:nvPr/>
        </p:nvSpPr>
        <p:spPr>
          <a:xfrm>
            <a:off x="26494" y="3581243"/>
            <a:ext cx="16724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Sc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1</a:t>
            </a:r>
            <a:r>
              <a:rPr lang="en-GB" sz="1400" dirty="0"/>
              <a:t>	</a:t>
            </a:r>
            <a:endParaRPr lang="en-GB" sz="1400" baseline="30000" dirty="0"/>
          </a:p>
        </p:txBody>
      </p:sp>
      <p:sp>
        <p:nvSpPr>
          <p:cNvPr id="272" name="TextBox 271">
            <a:extLst>
              <a:ext uri="{FF2B5EF4-FFF2-40B4-BE49-F238E27FC236}">
                <a16:creationId xmlns:a16="http://schemas.microsoft.com/office/drawing/2014/main" id="{EFE0A422-2BAB-4E04-9AF6-87273F237538}"/>
              </a:ext>
            </a:extLst>
          </p:cNvPr>
          <p:cNvSpPr txBox="1"/>
          <p:nvPr/>
        </p:nvSpPr>
        <p:spPr>
          <a:xfrm>
            <a:off x="67228" y="4007035"/>
            <a:ext cx="27798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Ti</a:t>
            </a:r>
            <a:r>
              <a:rPr lang="en-GB" sz="1400" dirty="0"/>
              <a:t>  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 3d</a:t>
            </a:r>
            <a:r>
              <a:rPr lang="en-GB" sz="1400" baseline="30000" dirty="0"/>
              <a:t>2</a:t>
            </a:r>
            <a:endParaRPr lang="en-GB" sz="1400" dirty="0"/>
          </a:p>
          <a:p>
            <a:r>
              <a:rPr lang="en-GB" sz="1400" dirty="0"/>
              <a:t>	</a:t>
            </a:r>
            <a:endParaRPr lang="en-GB" sz="1400" baseline="30000" dirty="0"/>
          </a:p>
        </p:txBody>
      </p:sp>
      <p:sp>
        <p:nvSpPr>
          <p:cNvPr id="273" name="TextBox 272">
            <a:extLst>
              <a:ext uri="{FF2B5EF4-FFF2-40B4-BE49-F238E27FC236}">
                <a16:creationId xmlns:a16="http://schemas.microsoft.com/office/drawing/2014/main" id="{61D4E655-F5D3-4A1D-90EB-816098CEFAF6}"/>
              </a:ext>
            </a:extLst>
          </p:cNvPr>
          <p:cNvSpPr txBox="1"/>
          <p:nvPr/>
        </p:nvSpPr>
        <p:spPr>
          <a:xfrm>
            <a:off x="105185" y="4381991"/>
            <a:ext cx="27798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V 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 3d</a:t>
            </a:r>
            <a:r>
              <a:rPr lang="en-GB" sz="1400" baseline="30000" dirty="0"/>
              <a:t>3</a:t>
            </a:r>
            <a:endParaRPr lang="en-GB" sz="1400" dirty="0"/>
          </a:p>
        </p:txBody>
      </p:sp>
      <p:sp>
        <p:nvSpPr>
          <p:cNvPr id="274" name="TextBox 273">
            <a:extLst>
              <a:ext uri="{FF2B5EF4-FFF2-40B4-BE49-F238E27FC236}">
                <a16:creationId xmlns:a16="http://schemas.microsoft.com/office/drawing/2014/main" id="{A237710C-F3B0-436F-94A5-DA48E2E1BF8A}"/>
              </a:ext>
            </a:extLst>
          </p:cNvPr>
          <p:cNvSpPr txBox="1"/>
          <p:nvPr/>
        </p:nvSpPr>
        <p:spPr>
          <a:xfrm>
            <a:off x="90875" y="4777350"/>
            <a:ext cx="27798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Cr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4</a:t>
            </a:r>
          </a:p>
          <a:p>
            <a:r>
              <a:rPr lang="en-GB" sz="1400" baseline="30000" dirty="0"/>
              <a:t>             </a:t>
            </a:r>
            <a:r>
              <a:rPr lang="en-GB" sz="1400" dirty="0"/>
              <a:t>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1 </a:t>
            </a:r>
            <a:r>
              <a:rPr lang="en-GB" sz="1400" dirty="0"/>
              <a:t>3d</a:t>
            </a:r>
            <a:r>
              <a:rPr lang="en-GB" sz="1400" baseline="30000" dirty="0"/>
              <a:t>5 </a:t>
            </a:r>
            <a:r>
              <a:rPr lang="en-GB" sz="1400" dirty="0"/>
              <a:t>	</a:t>
            </a:r>
            <a:endParaRPr lang="en-GB" sz="1400" baseline="30000" dirty="0"/>
          </a:p>
        </p:txBody>
      </p:sp>
      <p:sp>
        <p:nvSpPr>
          <p:cNvPr id="208" name="TextBox 207">
            <a:extLst>
              <a:ext uri="{FF2B5EF4-FFF2-40B4-BE49-F238E27FC236}">
                <a16:creationId xmlns:a16="http://schemas.microsoft.com/office/drawing/2014/main" id="{EF43CE8A-0E14-4803-8A62-F51860AAEAF1}"/>
              </a:ext>
            </a:extLst>
          </p:cNvPr>
          <p:cNvSpPr txBox="1"/>
          <p:nvPr/>
        </p:nvSpPr>
        <p:spPr>
          <a:xfrm>
            <a:off x="2347554" y="3318430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</a:rPr>
              <a:t>3d</a:t>
            </a:r>
          </a:p>
        </p:txBody>
      </p:sp>
      <p:sp>
        <p:nvSpPr>
          <p:cNvPr id="275" name="TextBox 274">
            <a:extLst>
              <a:ext uri="{FF2B5EF4-FFF2-40B4-BE49-F238E27FC236}">
                <a16:creationId xmlns:a16="http://schemas.microsoft.com/office/drawing/2014/main" id="{F990872B-A063-44FD-8F5C-0E8FC006FF00}"/>
              </a:ext>
            </a:extLst>
          </p:cNvPr>
          <p:cNvSpPr txBox="1"/>
          <p:nvPr/>
        </p:nvSpPr>
        <p:spPr>
          <a:xfrm>
            <a:off x="6501792" y="2607488"/>
            <a:ext cx="37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66FF"/>
                </a:solidFill>
              </a:rPr>
              <a:t>4s</a:t>
            </a:r>
          </a:p>
        </p:txBody>
      </p:sp>
      <p:sp>
        <p:nvSpPr>
          <p:cNvPr id="276" name="TextBox 275">
            <a:extLst>
              <a:ext uri="{FF2B5EF4-FFF2-40B4-BE49-F238E27FC236}">
                <a16:creationId xmlns:a16="http://schemas.microsoft.com/office/drawing/2014/main" id="{094D1A76-EE7B-4E7E-B049-C1C0E86ABDF0}"/>
              </a:ext>
            </a:extLst>
          </p:cNvPr>
          <p:cNvSpPr txBox="1"/>
          <p:nvPr/>
        </p:nvSpPr>
        <p:spPr>
          <a:xfrm>
            <a:off x="7173904" y="2616631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</a:rPr>
              <a:t>3d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573A12-E145-4A28-B53B-5763052FF324}"/>
              </a:ext>
            </a:extLst>
          </p:cNvPr>
          <p:cNvSpPr/>
          <p:nvPr/>
        </p:nvSpPr>
        <p:spPr>
          <a:xfrm>
            <a:off x="113911" y="4699745"/>
            <a:ext cx="4359126" cy="89349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E6381B1-D33A-411D-A590-1B7DC3128DA7}"/>
              </a:ext>
            </a:extLst>
          </p:cNvPr>
          <p:cNvGrpSpPr/>
          <p:nvPr/>
        </p:nvGrpSpPr>
        <p:grpSpPr>
          <a:xfrm>
            <a:off x="6535746" y="4250368"/>
            <a:ext cx="1388086" cy="263809"/>
            <a:chOff x="5792016" y="5479368"/>
            <a:chExt cx="1388086" cy="263809"/>
          </a:xfrm>
        </p:grpSpPr>
        <p:pic>
          <p:nvPicPr>
            <p:cNvPr id="278" name="Picture 277">
              <a:extLst>
                <a:ext uri="{FF2B5EF4-FFF2-40B4-BE49-F238E27FC236}">
                  <a16:creationId xmlns:a16="http://schemas.microsoft.com/office/drawing/2014/main" id="{BE9A310E-5897-4B15-B12A-6D2ECF4B16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5792016" y="5479368"/>
              <a:ext cx="237870" cy="246268"/>
            </a:xfrm>
            <a:prstGeom prst="rect">
              <a:avLst/>
            </a:prstGeom>
          </p:spPr>
        </p:pic>
        <p:cxnSp>
          <p:nvCxnSpPr>
            <p:cNvPr id="279" name="Straight Arrow Connector 278">
              <a:extLst>
                <a:ext uri="{FF2B5EF4-FFF2-40B4-BE49-F238E27FC236}">
                  <a16:creationId xmlns:a16="http://schemas.microsoft.com/office/drawing/2014/main" id="{3D8834CD-1B05-4B94-AD05-A453A73E9E8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875550" y="550391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84" name="Picture 283">
              <a:extLst>
                <a:ext uri="{FF2B5EF4-FFF2-40B4-BE49-F238E27FC236}">
                  <a16:creationId xmlns:a16="http://schemas.microsoft.com/office/drawing/2014/main" id="{CF976B86-A149-41A9-996A-B198E8EA718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72412" r="2924"/>
            <a:stretch/>
          </p:blipFill>
          <p:spPr>
            <a:xfrm>
              <a:off x="6067535" y="5480368"/>
              <a:ext cx="1112567" cy="262809"/>
            </a:xfrm>
            <a:prstGeom prst="rect">
              <a:avLst/>
            </a:prstGeom>
          </p:spPr>
        </p:pic>
        <p:cxnSp>
          <p:nvCxnSpPr>
            <p:cNvPr id="285" name="Straight Arrow Connector 284">
              <a:extLst>
                <a:ext uri="{FF2B5EF4-FFF2-40B4-BE49-F238E27FC236}">
                  <a16:creationId xmlns:a16="http://schemas.microsoft.com/office/drawing/2014/main" id="{5FC470D1-6580-4EAF-B8FA-4C41CFE51D8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53392" y="55178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6" name="Straight Arrow Connector 285">
              <a:extLst>
                <a:ext uri="{FF2B5EF4-FFF2-40B4-BE49-F238E27FC236}">
                  <a16:creationId xmlns:a16="http://schemas.microsoft.com/office/drawing/2014/main" id="{1899E721-1100-4722-8545-C73187FA17E3}"/>
                </a:ext>
              </a:extLst>
            </p:cNvPr>
            <p:cNvCxnSpPr>
              <a:cxnSpLocks/>
            </p:cNvCxnSpPr>
            <p:nvPr/>
          </p:nvCxnSpPr>
          <p:spPr>
            <a:xfrm>
              <a:off x="6238926" y="55321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7" name="Straight Arrow Connector 286">
              <a:extLst>
                <a:ext uri="{FF2B5EF4-FFF2-40B4-BE49-F238E27FC236}">
                  <a16:creationId xmlns:a16="http://schemas.microsoft.com/office/drawing/2014/main" id="{16B0254A-0A4D-484C-8B89-178AD27A0E0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372804" y="55229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8" name="Straight Arrow Connector 287">
              <a:extLst>
                <a:ext uri="{FF2B5EF4-FFF2-40B4-BE49-F238E27FC236}">
                  <a16:creationId xmlns:a16="http://schemas.microsoft.com/office/drawing/2014/main" id="{4586A86D-88D8-4A8B-96B5-24FDF630439B}"/>
                </a:ext>
              </a:extLst>
            </p:cNvPr>
            <p:cNvCxnSpPr>
              <a:cxnSpLocks/>
            </p:cNvCxnSpPr>
            <p:nvPr/>
          </p:nvCxnSpPr>
          <p:spPr>
            <a:xfrm>
              <a:off x="6458338" y="55372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Arrow Connector 288">
              <a:extLst>
                <a:ext uri="{FF2B5EF4-FFF2-40B4-BE49-F238E27FC236}">
                  <a16:creationId xmlns:a16="http://schemas.microsoft.com/office/drawing/2014/main" id="{FE16863E-2692-475D-AF84-ED54686727B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83969" y="55266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Arrow Connector 289">
              <a:extLst>
                <a:ext uri="{FF2B5EF4-FFF2-40B4-BE49-F238E27FC236}">
                  <a16:creationId xmlns:a16="http://schemas.microsoft.com/office/drawing/2014/main" id="{34E7BBDF-E5DC-46BC-BBD3-EB30BD5439D8}"/>
                </a:ext>
              </a:extLst>
            </p:cNvPr>
            <p:cNvCxnSpPr>
              <a:cxnSpLocks/>
            </p:cNvCxnSpPr>
            <p:nvPr/>
          </p:nvCxnSpPr>
          <p:spPr>
            <a:xfrm>
              <a:off x="6669503" y="55409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Straight Arrow Connector 290">
              <a:extLst>
                <a:ext uri="{FF2B5EF4-FFF2-40B4-BE49-F238E27FC236}">
                  <a16:creationId xmlns:a16="http://schemas.microsoft.com/office/drawing/2014/main" id="{AEB35711-02C5-4E5A-A258-C70E81CB54C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795299" y="55266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Arrow Connector 291">
              <a:extLst>
                <a:ext uri="{FF2B5EF4-FFF2-40B4-BE49-F238E27FC236}">
                  <a16:creationId xmlns:a16="http://schemas.microsoft.com/office/drawing/2014/main" id="{540A6CD9-AB15-450A-BB79-8146258C10E6}"/>
                </a:ext>
              </a:extLst>
            </p:cNvPr>
            <p:cNvCxnSpPr>
              <a:cxnSpLocks/>
            </p:cNvCxnSpPr>
            <p:nvPr/>
          </p:nvCxnSpPr>
          <p:spPr>
            <a:xfrm>
              <a:off x="6880833" y="55409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3" name="Straight Arrow Connector 292">
              <a:extLst>
                <a:ext uri="{FF2B5EF4-FFF2-40B4-BE49-F238E27FC236}">
                  <a16:creationId xmlns:a16="http://schemas.microsoft.com/office/drawing/2014/main" id="{C43F8660-6525-44A4-AAFF-6311EB17C43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03639" y="55151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Arrow Connector 293">
              <a:extLst>
                <a:ext uri="{FF2B5EF4-FFF2-40B4-BE49-F238E27FC236}">
                  <a16:creationId xmlns:a16="http://schemas.microsoft.com/office/drawing/2014/main" id="{4BB97AB8-5A46-4EE0-B78C-8FF018478F89}"/>
                </a:ext>
              </a:extLst>
            </p:cNvPr>
            <p:cNvCxnSpPr>
              <a:cxnSpLocks/>
            </p:cNvCxnSpPr>
            <p:nvPr/>
          </p:nvCxnSpPr>
          <p:spPr>
            <a:xfrm>
              <a:off x="7089173" y="55294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DEF6644-3BED-4A35-B526-725CCBFA2B5C}"/>
              </a:ext>
            </a:extLst>
          </p:cNvPr>
          <p:cNvGrpSpPr/>
          <p:nvPr/>
        </p:nvGrpSpPr>
        <p:grpSpPr>
          <a:xfrm>
            <a:off x="6551885" y="4692841"/>
            <a:ext cx="1434799" cy="265126"/>
            <a:chOff x="5787165" y="5942488"/>
            <a:chExt cx="1434799" cy="265126"/>
          </a:xfrm>
        </p:grpSpPr>
        <p:grpSp>
          <p:nvGrpSpPr>
            <p:cNvPr id="280" name="Group 279">
              <a:extLst>
                <a:ext uri="{FF2B5EF4-FFF2-40B4-BE49-F238E27FC236}">
                  <a16:creationId xmlns:a16="http://schemas.microsoft.com/office/drawing/2014/main" id="{D1BA0886-BE2E-492E-9682-9E0777ABDD8B}"/>
                </a:ext>
              </a:extLst>
            </p:cNvPr>
            <p:cNvGrpSpPr/>
            <p:nvPr/>
          </p:nvGrpSpPr>
          <p:grpSpPr>
            <a:xfrm>
              <a:off x="5787165" y="5961346"/>
              <a:ext cx="237870" cy="246268"/>
              <a:chOff x="7758630" y="3653810"/>
              <a:chExt cx="237870" cy="246268"/>
            </a:xfrm>
          </p:grpSpPr>
          <p:pic>
            <p:nvPicPr>
              <p:cNvPr id="281" name="Picture 280">
                <a:extLst>
                  <a:ext uri="{FF2B5EF4-FFF2-40B4-BE49-F238E27FC236}">
                    <a16:creationId xmlns:a16="http://schemas.microsoft.com/office/drawing/2014/main" id="{33C55276-16CC-4653-9662-8141471825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282" name="Straight Arrow Connector 281">
                <a:extLst>
                  <a:ext uri="{FF2B5EF4-FFF2-40B4-BE49-F238E27FC236}">
                    <a16:creationId xmlns:a16="http://schemas.microsoft.com/office/drawing/2014/main" id="{924EA4D2-9D47-4ADE-AE8B-3B6E5ACD2EE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Arrow Connector 282">
                <a:extLst>
                  <a:ext uri="{FF2B5EF4-FFF2-40B4-BE49-F238E27FC236}">
                    <a16:creationId xmlns:a16="http://schemas.microsoft.com/office/drawing/2014/main" id="{A861D1E2-6490-4249-819C-A8A918B47B7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95" name="Picture 294">
              <a:extLst>
                <a:ext uri="{FF2B5EF4-FFF2-40B4-BE49-F238E27FC236}">
                  <a16:creationId xmlns:a16="http://schemas.microsoft.com/office/drawing/2014/main" id="{89B597C5-2BA1-4D22-84BC-69AB1D807F5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72412" r="2924"/>
            <a:stretch/>
          </p:blipFill>
          <p:spPr>
            <a:xfrm>
              <a:off x="6109397" y="5942488"/>
              <a:ext cx="1112567" cy="262809"/>
            </a:xfrm>
            <a:prstGeom prst="rect">
              <a:avLst/>
            </a:prstGeom>
          </p:spPr>
        </p:pic>
        <p:cxnSp>
          <p:nvCxnSpPr>
            <p:cNvPr id="296" name="Straight Arrow Connector 295">
              <a:extLst>
                <a:ext uri="{FF2B5EF4-FFF2-40B4-BE49-F238E27FC236}">
                  <a16:creationId xmlns:a16="http://schemas.microsoft.com/office/drawing/2014/main" id="{CEFE6CD3-7041-4EA2-A47C-BFB45E8BC53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03479" y="598480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Straight Arrow Connector 296">
              <a:extLst>
                <a:ext uri="{FF2B5EF4-FFF2-40B4-BE49-F238E27FC236}">
                  <a16:creationId xmlns:a16="http://schemas.microsoft.com/office/drawing/2014/main" id="{CC6E9538-8FC6-405C-967C-BD8E31EA91CC}"/>
                </a:ext>
              </a:extLst>
            </p:cNvPr>
            <p:cNvCxnSpPr>
              <a:cxnSpLocks/>
            </p:cNvCxnSpPr>
            <p:nvPr/>
          </p:nvCxnSpPr>
          <p:spPr>
            <a:xfrm>
              <a:off x="6289013" y="5999108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Arrow Connector 297">
              <a:extLst>
                <a:ext uri="{FF2B5EF4-FFF2-40B4-BE49-F238E27FC236}">
                  <a16:creationId xmlns:a16="http://schemas.microsoft.com/office/drawing/2014/main" id="{57BA3FCD-F683-44C6-A5EF-28D1936A5EF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422891" y="5989884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Arrow Connector 298">
              <a:extLst>
                <a:ext uri="{FF2B5EF4-FFF2-40B4-BE49-F238E27FC236}">
                  <a16:creationId xmlns:a16="http://schemas.microsoft.com/office/drawing/2014/main" id="{33631F63-7E3E-4D85-896B-92FCFE9C09A3}"/>
                </a:ext>
              </a:extLst>
            </p:cNvPr>
            <p:cNvCxnSpPr>
              <a:cxnSpLocks/>
            </p:cNvCxnSpPr>
            <p:nvPr/>
          </p:nvCxnSpPr>
          <p:spPr>
            <a:xfrm>
              <a:off x="6508425" y="6004185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0" name="Straight Arrow Connector 299">
              <a:extLst>
                <a:ext uri="{FF2B5EF4-FFF2-40B4-BE49-F238E27FC236}">
                  <a16:creationId xmlns:a16="http://schemas.microsoft.com/office/drawing/2014/main" id="{87DC24B4-0CE1-4657-B28B-3D2A7E948F8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634056" y="599366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1" name="Straight Arrow Connector 300">
              <a:extLst>
                <a:ext uri="{FF2B5EF4-FFF2-40B4-BE49-F238E27FC236}">
                  <a16:creationId xmlns:a16="http://schemas.microsoft.com/office/drawing/2014/main" id="{CB001245-1C05-4A24-B30F-A07A115D4CED}"/>
                </a:ext>
              </a:extLst>
            </p:cNvPr>
            <p:cNvCxnSpPr>
              <a:cxnSpLocks/>
            </p:cNvCxnSpPr>
            <p:nvPr/>
          </p:nvCxnSpPr>
          <p:spPr>
            <a:xfrm>
              <a:off x="6719590" y="6007962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Arrow Connector 301">
              <a:extLst>
                <a:ext uri="{FF2B5EF4-FFF2-40B4-BE49-F238E27FC236}">
                  <a16:creationId xmlns:a16="http://schemas.microsoft.com/office/drawing/2014/main" id="{3641DAAB-13A8-467C-AEDD-C0F79466098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45386" y="599366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3" name="Straight Arrow Connector 302">
              <a:extLst>
                <a:ext uri="{FF2B5EF4-FFF2-40B4-BE49-F238E27FC236}">
                  <a16:creationId xmlns:a16="http://schemas.microsoft.com/office/drawing/2014/main" id="{8FBF458D-3B47-4B97-A361-346982A740DF}"/>
                </a:ext>
              </a:extLst>
            </p:cNvPr>
            <p:cNvCxnSpPr>
              <a:cxnSpLocks/>
            </p:cNvCxnSpPr>
            <p:nvPr/>
          </p:nvCxnSpPr>
          <p:spPr>
            <a:xfrm>
              <a:off x="6930920" y="6007962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4" name="Straight Arrow Connector 303">
              <a:extLst>
                <a:ext uri="{FF2B5EF4-FFF2-40B4-BE49-F238E27FC236}">
                  <a16:creationId xmlns:a16="http://schemas.microsoft.com/office/drawing/2014/main" id="{29A5955D-7DDC-461D-B93C-3899D746427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53726" y="5982138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5" name="Straight Arrow Connector 304">
              <a:extLst>
                <a:ext uri="{FF2B5EF4-FFF2-40B4-BE49-F238E27FC236}">
                  <a16:creationId xmlns:a16="http://schemas.microsoft.com/office/drawing/2014/main" id="{13BD2B38-7734-4CE0-BDD7-DCE62790B6FF}"/>
                </a:ext>
              </a:extLst>
            </p:cNvPr>
            <p:cNvCxnSpPr>
              <a:cxnSpLocks/>
            </p:cNvCxnSpPr>
            <p:nvPr/>
          </p:nvCxnSpPr>
          <p:spPr>
            <a:xfrm>
              <a:off x="7139260" y="5996439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7" name="TextBox 306">
            <a:extLst>
              <a:ext uri="{FF2B5EF4-FFF2-40B4-BE49-F238E27FC236}">
                <a16:creationId xmlns:a16="http://schemas.microsoft.com/office/drawing/2014/main" id="{569AD8B9-0F4C-4E40-AC4F-66CFB2AAE874}"/>
              </a:ext>
            </a:extLst>
          </p:cNvPr>
          <p:cNvSpPr txBox="1"/>
          <p:nvPr/>
        </p:nvSpPr>
        <p:spPr>
          <a:xfrm>
            <a:off x="7839229" y="4247388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1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308" name="TextBox 307">
            <a:extLst>
              <a:ext uri="{FF2B5EF4-FFF2-40B4-BE49-F238E27FC236}">
                <a16:creationId xmlns:a16="http://schemas.microsoft.com/office/drawing/2014/main" id="{039B2954-A33F-433F-A57B-A3B5A40CED9E}"/>
              </a:ext>
            </a:extLst>
          </p:cNvPr>
          <p:cNvSpPr txBox="1"/>
          <p:nvPr/>
        </p:nvSpPr>
        <p:spPr>
          <a:xfrm>
            <a:off x="7836538" y="3979734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1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309" name="TextBox 308">
            <a:extLst>
              <a:ext uri="{FF2B5EF4-FFF2-40B4-BE49-F238E27FC236}">
                <a16:creationId xmlns:a16="http://schemas.microsoft.com/office/drawing/2014/main" id="{8B29EC4D-8FCE-4052-9745-769D803E11C0}"/>
              </a:ext>
            </a:extLst>
          </p:cNvPr>
          <p:cNvSpPr txBox="1"/>
          <p:nvPr/>
        </p:nvSpPr>
        <p:spPr>
          <a:xfrm>
            <a:off x="7956973" y="4663699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0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153963A5-7C68-4B74-805B-1D053A3FF4D3}"/>
              </a:ext>
            </a:extLst>
          </p:cNvPr>
          <p:cNvSpPr/>
          <p:nvPr/>
        </p:nvSpPr>
        <p:spPr>
          <a:xfrm>
            <a:off x="4974027" y="3978268"/>
            <a:ext cx="4102745" cy="68992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1" name="TextBox 310">
            <a:extLst>
              <a:ext uri="{FF2B5EF4-FFF2-40B4-BE49-F238E27FC236}">
                <a16:creationId xmlns:a16="http://schemas.microsoft.com/office/drawing/2014/main" id="{5E37FB0D-A218-4514-B83D-21DF7DD3453E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</p:spTree>
    <p:extLst>
      <p:ext uri="{BB962C8B-B14F-4D97-AF65-F5344CB8AC3E}">
        <p14:creationId xmlns:p14="http://schemas.microsoft.com/office/powerpoint/2010/main" val="40163097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8686ECDF-5374-4128-AD68-BEAE7FCCA4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" b="56699"/>
          <a:stretch/>
        </p:blipFill>
        <p:spPr>
          <a:xfrm>
            <a:off x="1016402" y="689938"/>
            <a:ext cx="7111196" cy="16071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5F21B97-C7D3-4151-AD30-8BCA148A0C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81" t="-4738" r="31450" b="74041"/>
          <a:stretch/>
        </p:blipFill>
        <p:spPr>
          <a:xfrm>
            <a:off x="7486074" y="587078"/>
            <a:ext cx="491716" cy="53129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18AA205-766B-4807-A0CA-F6B7570973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2321" t="-2452" r="-39818" b="88359"/>
          <a:stretch/>
        </p:blipFill>
        <p:spPr>
          <a:xfrm>
            <a:off x="1462926" y="594698"/>
            <a:ext cx="3377520" cy="52309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6C70D2A-D01D-432F-A4C1-E95748A082F3}"/>
              </a:ext>
            </a:extLst>
          </p:cNvPr>
          <p:cNvSpPr txBox="1"/>
          <p:nvPr/>
        </p:nvSpPr>
        <p:spPr>
          <a:xfrm>
            <a:off x="6526949" y="748462"/>
            <a:ext cx="875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901CA5-F2E1-4B0F-8EF7-EC398555197D}"/>
              </a:ext>
            </a:extLst>
          </p:cNvPr>
          <p:cNvSpPr txBox="1"/>
          <p:nvPr/>
        </p:nvSpPr>
        <p:spPr>
          <a:xfrm>
            <a:off x="3921708" y="1465577"/>
            <a:ext cx="875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1C11A0-AC4F-419F-AC6A-35DB4A8B9D66}"/>
              </a:ext>
            </a:extLst>
          </p:cNvPr>
          <p:cNvSpPr txBox="1"/>
          <p:nvPr/>
        </p:nvSpPr>
        <p:spPr>
          <a:xfrm>
            <a:off x="493587" y="73946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ABFDAD-DC94-4B2A-BF5D-B28D3439B638}"/>
              </a:ext>
            </a:extLst>
          </p:cNvPr>
          <p:cNvSpPr txBox="1"/>
          <p:nvPr/>
        </p:nvSpPr>
        <p:spPr>
          <a:xfrm>
            <a:off x="576657" y="1150939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4AB6F69-6C7C-4E7D-A5D1-20F7F408A1E1}"/>
              </a:ext>
            </a:extLst>
          </p:cNvPr>
          <p:cNvSpPr txBox="1"/>
          <p:nvPr/>
        </p:nvSpPr>
        <p:spPr>
          <a:xfrm>
            <a:off x="603968" y="1470772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9C9DFD-0F6A-406F-BF13-C521023EE210}"/>
              </a:ext>
            </a:extLst>
          </p:cNvPr>
          <p:cNvSpPr txBox="1"/>
          <p:nvPr/>
        </p:nvSpPr>
        <p:spPr>
          <a:xfrm>
            <a:off x="576786" y="182681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45165C2-B347-44F6-B31D-A458DC4E3BB6}"/>
              </a:ext>
            </a:extLst>
          </p:cNvPr>
          <p:cNvSpPr txBox="1"/>
          <p:nvPr/>
        </p:nvSpPr>
        <p:spPr>
          <a:xfrm>
            <a:off x="7996500" y="1159032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ACBBBEF-9525-4824-AC5C-88FC1D8969C9}"/>
              </a:ext>
            </a:extLst>
          </p:cNvPr>
          <p:cNvSpPr txBox="1"/>
          <p:nvPr/>
        </p:nvSpPr>
        <p:spPr>
          <a:xfrm>
            <a:off x="8023811" y="1478865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93516FA-ED91-4A78-91FF-CF7D02D33214}"/>
              </a:ext>
            </a:extLst>
          </p:cNvPr>
          <p:cNvSpPr txBox="1"/>
          <p:nvPr/>
        </p:nvSpPr>
        <p:spPr>
          <a:xfrm>
            <a:off x="7996629" y="1834909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8AC1C69-00C2-460B-BAF5-25832260C413}"/>
              </a:ext>
            </a:extLst>
          </p:cNvPr>
          <p:cNvSpPr txBox="1"/>
          <p:nvPr/>
        </p:nvSpPr>
        <p:spPr>
          <a:xfrm>
            <a:off x="823141" y="2841857"/>
            <a:ext cx="309856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Ga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	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Ge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As 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Se 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Br 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Kr 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E96C5EA-5C2E-408D-8D9A-63C2D8B8B32C}"/>
              </a:ext>
            </a:extLst>
          </p:cNvPr>
          <p:cNvGrpSpPr/>
          <p:nvPr/>
        </p:nvGrpSpPr>
        <p:grpSpPr>
          <a:xfrm>
            <a:off x="3581820" y="2797260"/>
            <a:ext cx="2058301" cy="276790"/>
            <a:chOff x="4564316" y="3192787"/>
            <a:chExt cx="2058301" cy="276790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2D04207-D2CE-4FCF-AA78-387823CCDC45}"/>
                </a:ext>
              </a:extLst>
            </p:cNvPr>
            <p:cNvGrpSpPr/>
            <p:nvPr/>
          </p:nvGrpSpPr>
          <p:grpSpPr>
            <a:xfrm>
              <a:off x="4564316" y="3208636"/>
              <a:ext cx="237870" cy="246268"/>
              <a:chOff x="7758630" y="3653810"/>
              <a:chExt cx="237870" cy="246268"/>
            </a:xfrm>
          </p:grpSpPr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EA969916-FCF8-4FAF-9AF1-993F30D9246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E0BACE50-0903-4B73-BA7F-DC1736931C4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72084E20-F168-4F81-91C1-A1312E3224E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8446E19C-B31F-4A02-9C30-8FA410A55BE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72412" r="2924"/>
            <a:stretch/>
          </p:blipFill>
          <p:spPr>
            <a:xfrm>
              <a:off x="4810249" y="3206768"/>
              <a:ext cx="1112567" cy="262809"/>
            </a:xfrm>
            <a:prstGeom prst="rect">
              <a:avLst/>
            </a:prstGeom>
          </p:spPr>
        </p:pic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6484A42C-1F82-4152-A6B2-9513C40B14B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96106" y="32442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AC4654EB-47FE-4D7E-A02F-BA478C9DB55C}"/>
                </a:ext>
              </a:extLst>
            </p:cNvPr>
            <p:cNvCxnSpPr>
              <a:cxnSpLocks/>
            </p:cNvCxnSpPr>
            <p:nvPr/>
          </p:nvCxnSpPr>
          <p:spPr>
            <a:xfrm>
              <a:off x="4981640" y="32585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CAC51107-5B40-407B-8070-7A34D48CCF7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115518" y="32493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id="{A7920910-3007-4FF1-99F8-4B01FFAFE5DF}"/>
                </a:ext>
              </a:extLst>
            </p:cNvPr>
            <p:cNvCxnSpPr>
              <a:cxnSpLocks/>
            </p:cNvCxnSpPr>
            <p:nvPr/>
          </p:nvCxnSpPr>
          <p:spPr>
            <a:xfrm>
              <a:off x="5201052" y="32636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FD26DDA7-3A7C-4794-9385-971F09639AA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2668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083D1D71-C3F4-4A8D-BBBD-0AF812C0C0A1}"/>
                </a:ext>
              </a:extLst>
            </p:cNvPr>
            <p:cNvCxnSpPr>
              <a:cxnSpLocks/>
            </p:cNvCxnSpPr>
            <p:nvPr/>
          </p:nvCxnSpPr>
          <p:spPr>
            <a:xfrm>
              <a:off x="541221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6147D9C2-678E-4BA1-84A9-BF5F7EDEC92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801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5A0835B5-2739-4A5A-A625-330FE74640B4}"/>
                </a:ext>
              </a:extLst>
            </p:cNvPr>
            <p:cNvCxnSpPr>
              <a:cxnSpLocks/>
            </p:cNvCxnSpPr>
            <p:nvPr/>
          </p:nvCxnSpPr>
          <p:spPr>
            <a:xfrm>
              <a:off x="562354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C908B4AD-3716-490D-8F5C-6F45F63D45F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46353" y="32415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F52FF187-D3BD-44CD-A489-355D831BF5E8}"/>
                </a:ext>
              </a:extLst>
            </p:cNvPr>
            <p:cNvCxnSpPr>
              <a:cxnSpLocks/>
            </p:cNvCxnSpPr>
            <p:nvPr/>
          </p:nvCxnSpPr>
          <p:spPr>
            <a:xfrm>
              <a:off x="5831887" y="32558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9C4A1127-8049-45E6-AA09-DC5FB29364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-10" r="39597" b="73932"/>
            <a:stretch/>
          </p:blipFill>
          <p:spPr>
            <a:xfrm>
              <a:off x="5905537" y="3192787"/>
              <a:ext cx="717080" cy="257344"/>
            </a:xfrm>
            <a:prstGeom prst="rect">
              <a:avLst/>
            </a:prstGeom>
          </p:spPr>
        </p:pic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2A732B56-AB19-43DD-969D-59FC58F0FC6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12160" y="324807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C896AF2-AD55-4BD4-9A10-472C313D216C}"/>
              </a:ext>
            </a:extLst>
          </p:cNvPr>
          <p:cNvGrpSpPr/>
          <p:nvPr/>
        </p:nvGrpSpPr>
        <p:grpSpPr>
          <a:xfrm>
            <a:off x="3570855" y="3064262"/>
            <a:ext cx="2058301" cy="276790"/>
            <a:chOff x="4564316" y="3192787"/>
            <a:chExt cx="2058301" cy="276790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4037FE58-3375-4AFE-B3AE-FFF003780D76}"/>
                </a:ext>
              </a:extLst>
            </p:cNvPr>
            <p:cNvGrpSpPr/>
            <p:nvPr/>
          </p:nvGrpSpPr>
          <p:grpSpPr>
            <a:xfrm>
              <a:off x="4564316" y="3208636"/>
              <a:ext cx="237870" cy="246268"/>
              <a:chOff x="7758630" y="3653810"/>
              <a:chExt cx="237870" cy="246268"/>
            </a:xfrm>
          </p:grpSpPr>
          <p:pic>
            <p:nvPicPr>
              <p:cNvPr id="55" name="Picture 54">
                <a:extLst>
                  <a:ext uri="{FF2B5EF4-FFF2-40B4-BE49-F238E27FC236}">
                    <a16:creationId xmlns:a16="http://schemas.microsoft.com/office/drawing/2014/main" id="{31F3A15B-AC5B-4650-82E7-9222DC08C27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56" name="Straight Arrow Connector 55">
                <a:extLst>
                  <a:ext uri="{FF2B5EF4-FFF2-40B4-BE49-F238E27FC236}">
                    <a16:creationId xmlns:a16="http://schemas.microsoft.com/office/drawing/2014/main" id="{E85E8573-2A27-4EBD-84F9-602EF9AD176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Arrow Connector 56">
                <a:extLst>
                  <a:ext uri="{FF2B5EF4-FFF2-40B4-BE49-F238E27FC236}">
                    <a16:creationId xmlns:a16="http://schemas.microsoft.com/office/drawing/2014/main" id="{55645BE0-19E1-4684-A137-6C7301D5A18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65940C6C-9C10-4FDD-9DAA-F509BFA3D3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72412" r="2924"/>
            <a:stretch/>
          </p:blipFill>
          <p:spPr>
            <a:xfrm>
              <a:off x="4810249" y="3206768"/>
              <a:ext cx="1112567" cy="262809"/>
            </a:xfrm>
            <a:prstGeom prst="rect">
              <a:avLst/>
            </a:prstGeom>
          </p:spPr>
        </p:pic>
        <p:cxnSp>
          <p:nvCxnSpPr>
            <p:cNvPr id="43" name="Straight Arrow Connector 42">
              <a:extLst>
                <a:ext uri="{FF2B5EF4-FFF2-40B4-BE49-F238E27FC236}">
                  <a16:creationId xmlns:a16="http://schemas.microsoft.com/office/drawing/2014/main" id="{19B408ED-2309-4961-AA3F-488CEB9F22E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96106" y="32442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966FFE71-CEFB-471B-9814-E9AD98CDACEF}"/>
                </a:ext>
              </a:extLst>
            </p:cNvPr>
            <p:cNvCxnSpPr>
              <a:cxnSpLocks/>
            </p:cNvCxnSpPr>
            <p:nvPr/>
          </p:nvCxnSpPr>
          <p:spPr>
            <a:xfrm>
              <a:off x="4981640" y="32585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Arrow Connector 44">
              <a:extLst>
                <a:ext uri="{FF2B5EF4-FFF2-40B4-BE49-F238E27FC236}">
                  <a16:creationId xmlns:a16="http://schemas.microsoft.com/office/drawing/2014/main" id="{9D7387FB-4F15-454D-85AA-07E61C6F899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115518" y="32493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id="{5C5AF2A4-40EE-4697-B23F-0B2EC31C26CA}"/>
                </a:ext>
              </a:extLst>
            </p:cNvPr>
            <p:cNvCxnSpPr>
              <a:cxnSpLocks/>
            </p:cNvCxnSpPr>
            <p:nvPr/>
          </p:nvCxnSpPr>
          <p:spPr>
            <a:xfrm>
              <a:off x="5201052" y="32636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BAC9E72B-E5E7-4EA6-891F-3A1BB408C8E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2668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B83E316E-B171-40F7-B6EF-2FE3E91BBE0B}"/>
                </a:ext>
              </a:extLst>
            </p:cNvPr>
            <p:cNvCxnSpPr>
              <a:cxnSpLocks/>
            </p:cNvCxnSpPr>
            <p:nvPr/>
          </p:nvCxnSpPr>
          <p:spPr>
            <a:xfrm>
              <a:off x="541221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02A58EB4-45ED-47D1-B3EE-A776B129A71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801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F19FF55C-B798-4576-8D40-44D907D64FC2}"/>
                </a:ext>
              </a:extLst>
            </p:cNvPr>
            <p:cNvCxnSpPr>
              <a:cxnSpLocks/>
            </p:cNvCxnSpPr>
            <p:nvPr/>
          </p:nvCxnSpPr>
          <p:spPr>
            <a:xfrm>
              <a:off x="562354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5DC9F766-C3F5-42F7-9C36-5A4D13311E3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46353" y="32415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2979EFD8-88BE-456E-AC23-B624A1295B09}"/>
                </a:ext>
              </a:extLst>
            </p:cNvPr>
            <p:cNvCxnSpPr>
              <a:cxnSpLocks/>
            </p:cNvCxnSpPr>
            <p:nvPr/>
          </p:nvCxnSpPr>
          <p:spPr>
            <a:xfrm>
              <a:off x="5831887" y="32558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E73747CC-4D19-4DD8-9DCC-00F2D38841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-10" r="39597" b="73932"/>
            <a:stretch/>
          </p:blipFill>
          <p:spPr>
            <a:xfrm>
              <a:off x="5905537" y="3192787"/>
              <a:ext cx="717080" cy="257344"/>
            </a:xfrm>
            <a:prstGeom prst="rect">
              <a:avLst/>
            </a:prstGeom>
          </p:spPr>
        </p:pic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id="{022E1A8B-C4F7-4807-8733-20E1CDDCAF4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12160" y="324807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FC61064-6E43-48B2-8E4D-250A1AC609AC}"/>
              </a:ext>
            </a:extLst>
          </p:cNvPr>
          <p:cNvGrpSpPr/>
          <p:nvPr/>
        </p:nvGrpSpPr>
        <p:grpSpPr>
          <a:xfrm>
            <a:off x="3570855" y="3632927"/>
            <a:ext cx="2058301" cy="276790"/>
            <a:chOff x="4564316" y="3192787"/>
            <a:chExt cx="2058301" cy="276790"/>
          </a:xfrm>
        </p:grpSpPr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D1A76E5A-651C-41AD-A1BF-F5B991344D77}"/>
                </a:ext>
              </a:extLst>
            </p:cNvPr>
            <p:cNvGrpSpPr/>
            <p:nvPr/>
          </p:nvGrpSpPr>
          <p:grpSpPr>
            <a:xfrm>
              <a:off x="4564316" y="3208636"/>
              <a:ext cx="237870" cy="246268"/>
              <a:chOff x="7758630" y="3653810"/>
              <a:chExt cx="237870" cy="246268"/>
            </a:xfrm>
          </p:grpSpPr>
          <p:pic>
            <p:nvPicPr>
              <p:cNvPr id="91" name="Picture 90">
                <a:extLst>
                  <a:ext uri="{FF2B5EF4-FFF2-40B4-BE49-F238E27FC236}">
                    <a16:creationId xmlns:a16="http://schemas.microsoft.com/office/drawing/2014/main" id="{B9DCCBE4-179F-44E3-A0B4-04504759FC9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92" name="Straight Arrow Connector 91">
                <a:extLst>
                  <a:ext uri="{FF2B5EF4-FFF2-40B4-BE49-F238E27FC236}">
                    <a16:creationId xmlns:a16="http://schemas.microsoft.com/office/drawing/2014/main" id="{9314524F-49E8-4E93-B0A0-DA9F144FCF31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Arrow Connector 92">
                <a:extLst>
                  <a:ext uri="{FF2B5EF4-FFF2-40B4-BE49-F238E27FC236}">
                    <a16:creationId xmlns:a16="http://schemas.microsoft.com/office/drawing/2014/main" id="{4B9EDF16-8B4B-4B48-AE3D-4D40C5BC479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84119BA5-4F63-48C8-A2B4-46915A4891C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72412" r="2924"/>
            <a:stretch/>
          </p:blipFill>
          <p:spPr>
            <a:xfrm>
              <a:off x="4810249" y="3206768"/>
              <a:ext cx="1112567" cy="262809"/>
            </a:xfrm>
            <a:prstGeom prst="rect">
              <a:avLst/>
            </a:prstGeom>
          </p:spPr>
        </p:pic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4FD16D2F-D105-46EA-A200-6085E670794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96106" y="32442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Arrow Connector 79">
              <a:extLst>
                <a:ext uri="{FF2B5EF4-FFF2-40B4-BE49-F238E27FC236}">
                  <a16:creationId xmlns:a16="http://schemas.microsoft.com/office/drawing/2014/main" id="{0D9A88C6-840A-4D88-B961-87805435A460}"/>
                </a:ext>
              </a:extLst>
            </p:cNvPr>
            <p:cNvCxnSpPr>
              <a:cxnSpLocks/>
            </p:cNvCxnSpPr>
            <p:nvPr/>
          </p:nvCxnSpPr>
          <p:spPr>
            <a:xfrm>
              <a:off x="4981640" y="32585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Arrow Connector 80">
              <a:extLst>
                <a:ext uri="{FF2B5EF4-FFF2-40B4-BE49-F238E27FC236}">
                  <a16:creationId xmlns:a16="http://schemas.microsoft.com/office/drawing/2014/main" id="{0FFF35BC-15CE-4809-9EBE-A9ADFDBE359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115518" y="32493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Arrow Connector 81">
              <a:extLst>
                <a:ext uri="{FF2B5EF4-FFF2-40B4-BE49-F238E27FC236}">
                  <a16:creationId xmlns:a16="http://schemas.microsoft.com/office/drawing/2014/main" id="{23154C3B-FDAD-4198-B1FD-361E3F272354}"/>
                </a:ext>
              </a:extLst>
            </p:cNvPr>
            <p:cNvCxnSpPr>
              <a:cxnSpLocks/>
            </p:cNvCxnSpPr>
            <p:nvPr/>
          </p:nvCxnSpPr>
          <p:spPr>
            <a:xfrm>
              <a:off x="5201052" y="32636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Arrow Connector 82">
              <a:extLst>
                <a:ext uri="{FF2B5EF4-FFF2-40B4-BE49-F238E27FC236}">
                  <a16:creationId xmlns:a16="http://schemas.microsoft.com/office/drawing/2014/main" id="{53A8BCED-153C-4ADD-A42F-769188193DA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2668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Arrow Connector 83">
              <a:extLst>
                <a:ext uri="{FF2B5EF4-FFF2-40B4-BE49-F238E27FC236}">
                  <a16:creationId xmlns:a16="http://schemas.microsoft.com/office/drawing/2014/main" id="{7EEC053F-E83F-4903-9BD8-6C73F3EDEF66}"/>
                </a:ext>
              </a:extLst>
            </p:cNvPr>
            <p:cNvCxnSpPr>
              <a:cxnSpLocks/>
            </p:cNvCxnSpPr>
            <p:nvPr/>
          </p:nvCxnSpPr>
          <p:spPr>
            <a:xfrm>
              <a:off x="541221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Arrow Connector 84">
              <a:extLst>
                <a:ext uri="{FF2B5EF4-FFF2-40B4-BE49-F238E27FC236}">
                  <a16:creationId xmlns:a16="http://schemas.microsoft.com/office/drawing/2014/main" id="{45F50C36-0256-4C5D-8774-2136B8E75A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801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Arrow Connector 85">
              <a:extLst>
                <a:ext uri="{FF2B5EF4-FFF2-40B4-BE49-F238E27FC236}">
                  <a16:creationId xmlns:a16="http://schemas.microsoft.com/office/drawing/2014/main" id="{C5EBEB82-312F-41B9-B4C2-9CAA03D4E06B}"/>
                </a:ext>
              </a:extLst>
            </p:cNvPr>
            <p:cNvCxnSpPr>
              <a:cxnSpLocks/>
            </p:cNvCxnSpPr>
            <p:nvPr/>
          </p:nvCxnSpPr>
          <p:spPr>
            <a:xfrm>
              <a:off x="562354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Arrow Connector 86">
              <a:extLst>
                <a:ext uri="{FF2B5EF4-FFF2-40B4-BE49-F238E27FC236}">
                  <a16:creationId xmlns:a16="http://schemas.microsoft.com/office/drawing/2014/main" id="{41A3A095-5A58-4230-9B50-0A33F8C0670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46353" y="32415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Arrow Connector 87">
              <a:extLst>
                <a:ext uri="{FF2B5EF4-FFF2-40B4-BE49-F238E27FC236}">
                  <a16:creationId xmlns:a16="http://schemas.microsoft.com/office/drawing/2014/main" id="{6215FC51-75B6-4A39-9499-7FB4D545D0CE}"/>
                </a:ext>
              </a:extLst>
            </p:cNvPr>
            <p:cNvCxnSpPr>
              <a:cxnSpLocks/>
            </p:cNvCxnSpPr>
            <p:nvPr/>
          </p:nvCxnSpPr>
          <p:spPr>
            <a:xfrm>
              <a:off x="5831887" y="32558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9" name="Picture 88">
              <a:extLst>
                <a:ext uri="{FF2B5EF4-FFF2-40B4-BE49-F238E27FC236}">
                  <a16:creationId xmlns:a16="http://schemas.microsoft.com/office/drawing/2014/main" id="{C0A341D4-3FCD-41B5-BE81-4DDC5BAADC3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-10" r="39597" b="73932"/>
            <a:stretch/>
          </p:blipFill>
          <p:spPr>
            <a:xfrm>
              <a:off x="5905537" y="3192787"/>
              <a:ext cx="717080" cy="257344"/>
            </a:xfrm>
            <a:prstGeom prst="rect">
              <a:avLst/>
            </a:prstGeom>
          </p:spPr>
        </p:pic>
        <p:cxnSp>
          <p:nvCxnSpPr>
            <p:cNvPr id="90" name="Straight Arrow Connector 89">
              <a:extLst>
                <a:ext uri="{FF2B5EF4-FFF2-40B4-BE49-F238E27FC236}">
                  <a16:creationId xmlns:a16="http://schemas.microsoft.com/office/drawing/2014/main" id="{41BCECED-D37B-4752-9976-AD51C09DC60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12160" y="324807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0" name="Straight Arrow Connector 129">
            <a:extLst>
              <a:ext uri="{FF2B5EF4-FFF2-40B4-BE49-F238E27FC236}">
                <a16:creationId xmlns:a16="http://schemas.microsoft.com/office/drawing/2014/main" id="{5375D449-0AA1-4930-A26A-9208A2D116A1}"/>
              </a:ext>
            </a:extLst>
          </p:cNvPr>
          <p:cNvCxnSpPr>
            <a:cxnSpLocks/>
          </p:cNvCxnSpPr>
          <p:nvPr/>
        </p:nvCxnSpPr>
        <p:spPr>
          <a:xfrm flipV="1">
            <a:off x="5232196" y="311100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05F73B4B-D661-4E72-8D1F-663B7D396D13}"/>
              </a:ext>
            </a:extLst>
          </p:cNvPr>
          <p:cNvGrpSpPr/>
          <p:nvPr/>
        </p:nvGrpSpPr>
        <p:grpSpPr>
          <a:xfrm>
            <a:off x="3570855" y="3331225"/>
            <a:ext cx="2058301" cy="276790"/>
            <a:chOff x="4564316" y="3192787"/>
            <a:chExt cx="2058301" cy="276790"/>
          </a:xfrm>
        </p:grpSpPr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66FAB7B8-A028-4F54-89F6-E5B10C056DF0}"/>
                </a:ext>
              </a:extLst>
            </p:cNvPr>
            <p:cNvGrpSpPr/>
            <p:nvPr/>
          </p:nvGrpSpPr>
          <p:grpSpPr>
            <a:xfrm>
              <a:off x="4564316" y="3208636"/>
              <a:ext cx="237870" cy="246268"/>
              <a:chOff x="7758630" y="3653810"/>
              <a:chExt cx="237870" cy="246268"/>
            </a:xfrm>
          </p:grpSpPr>
          <p:pic>
            <p:nvPicPr>
              <p:cNvPr id="146" name="Picture 145">
                <a:extLst>
                  <a:ext uri="{FF2B5EF4-FFF2-40B4-BE49-F238E27FC236}">
                    <a16:creationId xmlns:a16="http://schemas.microsoft.com/office/drawing/2014/main" id="{E6F42100-6264-4B7A-92D8-AB093E7A81E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147" name="Straight Arrow Connector 146">
                <a:extLst>
                  <a:ext uri="{FF2B5EF4-FFF2-40B4-BE49-F238E27FC236}">
                    <a16:creationId xmlns:a16="http://schemas.microsoft.com/office/drawing/2014/main" id="{5D2F3670-F17E-44F0-BB69-8B31372F15A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Arrow Connector 147">
                <a:extLst>
                  <a:ext uri="{FF2B5EF4-FFF2-40B4-BE49-F238E27FC236}">
                    <a16:creationId xmlns:a16="http://schemas.microsoft.com/office/drawing/2014/main" id="{E696C639-F268-40C5-AEC1-A74AF991206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133" name="Picture 132">
              <a:extLst>
                <a:ext uri="{FF2B5EF4-FFF2-40B4-BE49-F238E27FC236}">
                  <a16:creationId xmlns:a16="http://schemas.microsoft.com/office/drawing/2014/main" id="{361BAB70-62F7-42CC-98C2-EBA727A473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72412" r="2924"/>
            <a:stretch/>
          </p:blipFill>
          <p:spPr>
            <a:xfrm>
              <a:off x="4810249" y="3206768"/>
              <a:ext cx="1112567" cy="262809"/>
            </a:xfrm>
            <a:prstGeom prst="rect">
              <a:avLst/>
            </a:prstGeom>
          </p:spPr>
        </p:pic>
        <p:cxnSp>
          <p:nvCxnSpPr>
            <p:cNvPr id="134" name="Straight Arrow Connector 133">
              <a:extLst>
                <a:ext uri="{FF2B5EF4-FFF2-40B4-BE49-F238E27FC236}">
                  <a16:creationId xmlns:a16="http://schemas.microsoft.com/office/drawing/2014/main" id="{63385C39-0EDE-46E7-8066-387C514E6AE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96106" y="32442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Arrow Connector 134">
              <a:extLst>
                <a:ext uri="{FF2B5EF4-FFF2-40B4-BE49-F238E27FC236}">
                  <a16:creationId xmlns:a16="http://schemas.microsoft.com/office/drawing/2014/main" id="{9DBE281D-5467-4287-A877-6842E64EFA8F}"/>
                </a:ext>
              </a:extLst>
            </p:cNvPr>
            <p:cNvCxnSpPr>
              <a:cxnSpLocks/>
            </p:cNvCxnSpPr>
            <p:nvPr/>
          </p:nvCxnSpPr>
          <p:spPr>
            <a:xfrm>
              <a:off x="4981640" y="32585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Arrow Connector 135">
              <a:extLst>
                <a:ext uri="{FF2B5EF4-FFF2-40B4-BE49-F238E27FC236}">
                  <a16:creationId xmlns:a16="http://schemas.microsoft.com/office/drawing/2014/main" id="{D56CC8A9-7D00-4F3C-B85F-ECC7835F3A9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115518" y="32493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Arrow Connector 136">
              <a:extLst>
                <a:ext uri="{FF2B5EF4-FFF2-40B4-BE49-F238E27FC236}">
                  <a16:creationId xmlns:a16="http://schemas.microsoft.com/office/drawing/2014/main" id="{687E4FDA-DA2E-469A-878E-FE8DFFFACAAB}"/>
                </a:ext>
              </a:extLst>
            </p:cNvPr>
            <p:cNvCxnSpPr>
              <a:cxnSpLocks/>
            </p:cNvCxnSpPr>
            <p:nvPr/>
          </p:nvCxnSpPr>
          <p:spPr>
            <a:xfrm>
              <a:off x="5201052" y="32636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Arrow Connector 137">
              <a:extLst>
                <a:ext uri="{FF2B5EF4-FFF2-40B4-BE49-F238E27FC236}">
                  <a16:creationId xmlns:a16="http://schemas.microsoft.com/office/drawing/2014/main" id="{2224D6A6-F763-46A3-91DF-BC02FFD674C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2668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Arrow Connector 138">
              <a:extLst>
                <a:ext uri="{FF2B5EF4-FFF2-40B4-BE49-F238E27FC236}">
                  <a16:creationId xmlns:a16="http://schemas.microsoft.com/office/drawing/2014/main" id="{61ABBB6D-A3D9-478B-9802-CA5CEA23561B}"/>
                </a:ext>
              </a:extLst>
            </p:cNvPr>
            <p:cNvCxnSpPr>
              <a:cxnSpLocks/>
            </p:cNvCxnSpPr>
            <p:nvPr/>
          </p:nvCxnSpPr>
          <p:spPr>
            <a:xfrm>
              <a:off x="541221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Arrow Connector 139">
              <a:extLst>
                <a:ext uri="{FF2B5EF4-FFF2-40B4-BE49-F238E27FC236}">
                  <a16:creationId xmlns:a16="http://schemas.microsoft.com/office/drawing/2014/main" id="{3F97B417-5262-4420-B0F8-77CA05CBCC1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801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Arrow Connector 140">
              <a:extLst>
                <a:ext uri="{FF2B5EF4-FFF2-40B4-BE49-F238E27FC236}">
                  <a16:creationId xmlns:a16="http://schemas.microsoft.com/office/drawing/2014/main" id="{015612FB-A799-4AA4-9DF3-2898CB49157B}"/>
                </a:ext>
              </a:extLst>
            </p:cNvPr>
            <p:cNvCxnSpPr>
              <a:cxnSpLocks/>
            </p:cNvCxnSpPr>
            <p:nvPr/>
          </p:nvCxnSpPr>
          <p:spPr>
            <a:xfrm>
              <a:off x="562354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Arrow Connector 141">
              <a:extLst>
                <a:ext uri="{FF2B5EF4-FFF2-40B4-BE49-F238E27FC236}">
                  <a16:creationId xmlns:a16="http://schemas.microsoft.com/office/drawing/2014/main" id="{F555D430-C8BE-4240-BF98-C646308F1A3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46353" y="32415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Arrow Connector 142">
              <a:extLst>
                <a:ext uri="{FF2B5EF4-FFF2-40B4-BE49-F238E27FC236}">
                  <a16:creationId xmlns:a16="http://schemas.microsoft.com/office/drawing/2014/main" id="{8DB79DA4-4A48-4D75-B104-625E7BF07766}"/>
                </a:ext>
              </a:extLst>
            </p:cNvPr>
            <p:cNvCxnSpPr>
              <a:cxnSpLocks/>
            </p:cNvCxnSpPr>
            <p:nvPr/>
          </p:nvCxnSpPr>
          <p:spPr>
            <a:xfrm>
              <a:off x="5831887" y="32558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44" name="Picture 143">
              <a:extLst>
                <a:ext uri="{FF2B5EF4-FFF2-40B4-BE49-F238E27FC236}">
                  <a16:creationId xmlns:a16="http://schemas.microsoft.com/office/drawing/2014/main" id="{6168F5AD-D802-4F19-AF13-0D19C95CE6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-10" r="39597" b="73932"/>
            <a:stretch/>
          </p:blipFill>
          <p:spPr>
            <a:xfrm>
              <a:off x="5905537" y="3192787"/>
              <a:ext cx="717080" cy="257344"/>
            </a:xfrm>
            <a:prstGeom prst="rect">
              <a:avLst/>
            </a:prstGeom>
          </p:spPr>
        </p:pic>
        <p:cxnSp>
          <p:nvCxnSpPr>
            <p:cNvPr id="145" name="Straight Arrow Connector 144">
              <a:extLst>
                <a:ext uri="{FF2B5EF4-FFF2-40B4-BE49-F238E27FC236}">
                  <a16:creationId xmlns:a16="http://schemas.microsoft.com/office/drawing/2014/main" id="{F449E1B1-2016-477F-98BB-2987817830D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12160" y="324807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9" name="Straight Arrow Connector 148">
            <a:extLst>
              <a:ext uri="{FF2B5EF4-FFF2-40B4-BE49-F238E27FC236}">
                <a16:creationId xmlns:a16="http://schemas.microsoft.com/office/drawing/2014/main" id="{159DDD98-26B5-442E-96F3-2A243BEE86CC}"/>
              </a:ext>
            </a:extLst>
          </p:cNvPr>
          <p:cNvCxnSpPr>
            <a:cxnSpLocks/>
          </p:cNvCxnSpPr>
          <p:nvPr/>
        </p:nvCxnSpPr>
        <p:spPr>
          <a:xfrm flipV="1">
            <a:off x="5224512" y="3378831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Arrow Connector 149">
            <a:extLst>
              <a:ext uri="{FF2B5EF4-FFF2-40B4-BE49-F238E27FC236}">
                <a16:creationId xmlns:a16="http://schemas.microsoft.com/office/drawing/2014/main" id="{D36C8B69-A342-4CF2-A7C8-656E4DB08E13}"/>
              </a:ext>
            </a:extLst>
          </p:cNvPr>
          <p:cNvCxnSpPr>
            <a:cxnSpLocks/>
          </p:cNvCxnSpPr>
          <p:nvPr/>
        </p:nvCxnSpPr>
        <p:spPr>
          <a:xfrm flipV="1">
            <a:off x="5448734" y="337114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Arrow Connector 150">
            <a:extLst>
              <a:ext uri="{FF2B5EF4-FFF2-40B4-BE49-F238E27FC236}">
                <a16:creationId xmlns:a16="http://schemas.microsoft.com/office/drawing/2014/main" id="{59F01812-D16D-4E77-85A2-135FB3C5552D}"/>
              </a:ext>
            </a:extLst>
          </p:cNvPr>
          <p:cNvCxnSpPr>
            <a:cxnSpLocks/>
          </p:cNvCxnSpPr>
          <p:nvPr/>
        </p:nvCxnSpPr>
        <p:spPr>
          <a:xfrm flipV="1">
            <a:off x="5224512" y="3678481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Arrow Connector 151">
            <a:extLst>
              <a:ext uri="{FF2B5EF4-FFF2-40B4-BE49-F238E27FC236}">
                <a16:creationId xmlns:a16="http://schemas.microsoft.com/office/drawing/2014/main" id="{CE4E5CC9-5FBF-4564-890F-F4D5476FEF9D}"/>
              </a:ext>
            </a:extLst>
          </p:cNvPr>
          <p:cNvCxnSpPr>
            <a:cxnSpLocks/>
          </p:cNvCxnSpPr>
          <p:nvPr/>
        </p:nvCxnSpPr>
        <p:spPr>
          <a:xfrm flipV="1">
            <a:off x="5448734" y="3678480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Arrow Connector 152">
            <a:extLst>
              <a:ext uri="{FF2B5EF4-FFF2-40B4-BE49-F238E27FC236}">
                <a16:creationId xmlns:a16="http://schemas.microsoft.com/office/drawing/2014/main" id="{C0A345AE-0A50-47BD-8BCF-249B0708B93B}"/>
              </a:ext>
            </a:extLst>
          </p:cNvPr>
          <p:cNvCxnSpPr>
            <a:cxnSpLocks/>
          </p:cNvCxnSpPr>
          <p:nvPr/>
        </p:nvCxnSpPr>
        <p:spPr>
          <a:xfrm>
            <a:off x="5104062" y="3696371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613F5AA0-E00F-4110-A0A6-B4FBDC4D0403}"/>
              </a:ext>
            </a:extLst>
          </p:cNvPr>
          <p:cNvGrpSpPr/>
          <p:nvPr/>
        </p:nvGrpSpPr>
        <p:grpSpPr>
          <a:xfrm>
            <a:off x="3570855" y="3900422"/>
            <a:ext cx="2058301" cy="276790"/>
            <a:chOff x="3695249" y="3871167"/>
            <a:chExt cx="2058301" cy="276790"/>
          </a:xfrm>
        </p:grpSpPr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41BEC3A5-AEBF-4649-B05D-1959FD1DDCB9}"/>
                </a:ext>
              </a:extLst>
            </p:cNvPr>
            <p:cNvGrpSpPr/>
            <p:nvPr/>
          </p:nvGrpSpPr>
          <p:grpSpPr>
            <a:xfrm>
              <a:off x="3695249" y="3871167"/>
              <a:ext cx="2058301" cy="276790"/>
              <a:chOff x="4564316" y="3192787"/>
              <a:chExt cx="2058301" cy="276790"/>
            </a:xfrm>
          </p:grpSpPr>
          <p:grpSp>
            <p:nvGrpSpPr>
              <p:cNvPr id="155" name="Group 154">
                <a:extLst>
                  <a:ext uri="{FF2B5EF4-FFF2-40B4-BE49-F238E27FC236}">
                    <a16:creationId xmlns:a16="http://schemas.microsoft.com/office/drawing/2014/main" id="{248579A4-DD46-4090-8C34-1A4F6073B5DD}"/>
                  </a:ext>
                </a:extLst>
              </p:cNvPr>
              <p:cNvGrpSpPr/>
              <p:nvPr/>
            </p:nvGrpSpPr>
            <p:grpSpPr>
              <a:xfrm>
                <a:off x="4564316" y="3208636"/>
                <a:ext cx="237870" cy="246268"/>
                <a:chOff x="7758630" y="3653810"/>
                <a:chExt cx="237870" cy="246268"/>
              </a:xfrm>
            </p:grpSpPr>
            <p:pic>
              <p:nvPicPr>
                <p:cNvPr id="169" name="Picture 168">
                  <a:extLst>
                    <a:ext uri="{FF2B5EF4-FFF2-40B4-BE49-F238E27FC236}">
                      <a16:creationId xmlns:a16="http://schemas.microsoft.com/office/drawing/2014/main" id="{4DBDD1C5-EE65-4B4E-BCC3-BD5165365B0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/>
                <a:srcRect l="1541" t="28966" r="77521" b="44956"/>
                <a:stretch/>
              </p:blipFill>
              <p:spPr>
                <a:xfrm>
                  <a:off x="7758630" y="3653810"/>
                  <a:ext cx="237870" cy="246268"/>
                </a:xfrm>
                <a:prstGeom prst="rect">
                  <a:avLst/>
                </a:prstGeom>
              </p:spPr>
            </p:pic>
            <p:cxnSp>
              <p:nvCxnSpPr>
                <p:cNvPr id="170" name="Straight Arrow Connector 169">
                  <a:extLst>
                    <a:ext uri="{FF2B5EF4-FFF2-40B4-BE49-F238E27FC236}">
                      <a16:creationId xmlns:a16="http://schemas.microsoft.com/office/drawing/2014/main" id="{562BCEE2-FAD6-4A66-86E1-4488D4A3A42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7842164" y="3678353"/>
                  <a:ext cx="0" cy="181907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1" name="Straight Arrow Connector 170">
                  <a:extLst>
                    <a:ext uri="{FF2B5EF4-FFF2-40B4-BE49-F238E27FC236}">
                      <a16:creationId xmlns:a16="http://schemas.microsoft.com/office/drawing/2014/main" id="{94E97F11-A626-43A5-B0B1-48D84E4B582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927698" y="3692654"/>
                  <a:ext cx="0" cy="174061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156" name="Picture 155">
                <a:extLst>
                  <a:ext uri="{FF2B5EF4-FFF2-40B4-BE49-F238E27FC236}">
                    <a16:creationId xmlns:a16="http://schemas.microsoft.com/office/drawing/2014/main" id="{5F62EE21-73EA-47B7-A551-99BDEC4DD99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t="72412" r="2924"/>
              <a:stretch/>
            </p:blipFill>
            <p:spPr>
              <a:xfrm>
                <a:off x="4810249" y="3206768"/>
                <a:ext cx="1112567" cy="262809"/>
              </a:xfrm>
              <a:prstGeom prst="rect">
                <a:avLst/>
              </a:prstGeom>
            </p:spPr>
          </p:pic>
          <p:cxnSp>
            <p:nvCxnSpPr>
              <p:cNvPr id="157" name="Straight Arrow Connector 156">
                <a:extLst>
                  <a:ext uri="{FF2B5EF4-FFF2-40B4-BE49-F238E27FC236}">
                    <a16:creationId xmlns:a16="http://schemas.microsoft.com/office/drawing/2014/main" id="{F1B45EBA-88B1-418D-B52C-453AB2725F5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896106" y="3244229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Arrow Connector 157">
                <a:extLst>
                  <a:ext uri="{FF2B5EF4-FFF2-40B4-BE49-F238E27FC236}">
                    <a16:creationId xmlns:a16="http://schemas.microsoft.com/office/drawing/2014/main" id="{C3E9ADD8-BC9E-4D64-AE7E-7A40BF310AD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981640" y="3258530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Arrow Connector 158">
                <a:extLst>
                  <a:ext uri="{FF2B5EF4-FFF2-40B4-BE49-F238E27FC236}">
                    <a16:creationId xmlns:a16="http://schemas.microsoft.com/office/drawing/2014/main" id="{52DC9B83-8C36-490D-A823-C52CBF419CC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115518" y="3249306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Arrow Connector 159">
                <a:extLst>
                  <a:ext uri="{FF2B5EF4-FFF2-40B4-BE49-F238E27FC236}">
                    <a16:creationId xmlns:a16="http://schemas.microsoft.com/office/drawing/2014/main" id="{46AAA7D8-8600-4229-9EFD-67080FE9DD5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201052" y="3263607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Arrow Connector 160">
                <a:extLst>
                  <a:ext uri="{FF2B5EF4-FFF2-40B4-BE49-F238E27FC236}">
                    <a16:creationId xmlns:a16="http://schemas.microsoft.com/office/drawing/2014/main" id="{E967E447-0E44-4D9B-AFF8-A020F9799CD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326683" y="325308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Arrow Connector 161">
                <a:extLst>
                  <a:ext uri="{FF2B5EF4-FFF2-40B4-BE49-F238E27FC236}">
                    <a16:creationId xmlns:a16="http://schemas.microsoft.com/office/drawing/2014/main" id="{2384EF90-06B3-4ACF-A7DF-F13CF094C2C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412217" y="326738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Arrow Connector 162">
                <a:extLst>
                  <a:ext uri="{FF2B5EF4-FFF2-40B4-BE49-F238E27FC236}">
                    <a16:creationId xmlns:a16="http://schemas.microsoft.com/office/drawing/2014/main" id="{0B885960-C237-42A7-A062-6A5CD990F8E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538013" y="325308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Arrow Connector 163">
                <a:extLst>
                  <a:ext uri="{FF2B5EF4-FFF2-40B4-BE49-F238E27FC236}">
                    <a16:creationId xmlns:a16="http://schemas.microsoft.com/office/drawing/2014/main" id="{7488531E-E66A-48F7-8936-6B40F0B947D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623547" y="326738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Arrow Connector 164">
                <a:extLst>
                  <a:ext uri="{FF2B5EF4-FFF2-40B4-BE49-F238E27FC236}">
                    <a16:creationId xmlns:a16="http://schemas.microsoft.com/office/drawing/2014/main" id="{2B846D67-F03F-4E18-AF8B-D9BD5A8B44C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746353" y="3241560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Arrow Connector 165">
                <a:extLst>
                  <a:ext uri="{FF2B5EF4-FFF2-40B4-BE49-F238E27FC236}">
                    <a16:creationId xmlns:a16="http://schemas.microsoft.com/office/drawing/2014/main" id="{334E3AC5-E477-4D23-9A72-51E357CD9CC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831887" y="3255861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67" name="Picture 166">
                <a:extLst>
                  <a:ext uri="{FF2B5EF4-FFF2-40B4-BE49-F238E27FC236}">
                    <a16:creationId xmlns:a16="http://schemas.microsoft.com/office/drawing/2014/main" id="{7BD6B5A4-F0EB-4A7D-AE38-2718C862483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t="-10" r="39597" b="73932"/>
              <a:stretch/>
            </p:blipFill>
            <p:spPr>
              <a:xfrm>
                <a:off x="5905537" y="3192787"/>
                <a:ext cx="717080" cy="257344"/>
              </a:xfrm>
              <a:prstGeom prst="rect">
                <a:avLst/>
              </a:prstGeom>
            </p:spPr>
          </p:pic>
          <p:cxnSp>
            <p:nvCxnSpPr>
              <p:cNvPr id="168" name="Straight Arrow Connector 167">
                <a:extLst>
                  <a:ext uri="{FF2B5EF4-FFF2-40B4-BE49-F238E27FC236}">
                    <a16:creationId xmlns:a16="http://schemas.microsoft.com/office/drawing/2014/main" id="{9E89CE56-92D6-4D35-8E84-37911730FAD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012160" y="3248077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2" name="Straight Arrow Connector 171">
              <a:extLst>
                <a:ext uri="{FF2B5EF4-FFF2-40B4-BE49-F238E27FC236}">
                  <a16:creationId xmlns:a16="http://schemas.microsoft.com/office/drawing/2014/main" id="{E80D873F-8478-4C98-9728-457498FED86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48906" y="391672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Arrow Connector 172">
              <a:extLst>
                <a:ext uri="{FF2B5EF4-FFF2-40B4-BE49-F238E27FC236}">
                  <a16:creationId xmlns:a16="http://schemas.microsoft.com/office/drawing/2014/main" id="{914074CC-8A18-4310-B747-0BDB60D223C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3128" y="391672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Arrow Connector 173">
              <a:extLst>
                <a:ext uri="{FF2B5EF4-FFF2-40B4-BE49-F238E27FC236}">
                  <a16:creationId xmlns:a16="http://schemas.microsoft.com/office/drawing/2014/main" id="{33FEDB84-6A9D-4709-A8CA-76933F4BD7F4}"/>
                </a:ext>
              </a:extLst>
            </p:cNvPr>
            <p:cNvCxnSpPr>
              <a:cxnSpLocks/>
            </p:cNvCxnSpPr>
            <p:nvPr/>
          </p:nvCxnSpPr>
          <p:spPr>
            <a:xfrm>
              <a:off x="5228456" y="393461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5" name="Straight Arrow Connector 174">
            <a:extLst>
              <a:ext uri="{FF2B5EF4-FFF2-40B4-BE49-F238E27FC236}">
                <a16:creationId xmlns:a16="http://schemas.microsoft.com/office/drawing/2014/main" id="{DBD664C7-AC7F-4C60-90F1-76F60C2A4369}"/>
              </a:ext>
            </a:extLst>
          </p:cNvPr>
          <p:cNvCxnSpPr>
            <a:cxnSpLocks/>
          </p:cNvCxnSpPr>
          <p:nvPr/>
        </p:nvCxnSpPr>
        <p:spPr>
          <a:xfrm>
            <a:off x="5297034" y="3961187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7" name="Group 176">
            <a:extLst>
              <a:ext uri="{FF2B5EF4-FFF2-40B4-BE49-F238E27FC236}">
                <a16:creationId xmlns:a16="http://schemas.microsoft.com/office/drawing/2014/main" id="{D774D2BB-2FF2-40B9-847A-FD8B2B69F33A}"/>
              </a:ext>
            </a:extLst>
          </p:cNvPr>
          <p:cNvGrpSpPr/>
          <p:nvPr/>
        </p:nvGrpSpPr>
        <p:grpSpPr>
          <a:xfrm>
            <a:off x="3570855" y="4167917"/>
            <a:ext cx="2058301" cy="276790"/>
            <a:chOff x="3695249" y="3871167"/>
            <a:chExt cx="2058301" cy="276790"/>
          </a:xfrm>
        </p:grpSpPr>
        <p:grpSp>
          <p:nvGrpSpPr>
            <p:cNvPr id="178" name="Group 177">
              <a:extLst>
                <a:ext uri="{FF2B5EF4-FFF2-40B4-BE49-F238E27FC236}">
                  <a16:creationId xmlns:a16="http://schemas.microsoft.com/office/drawing/2014/main" id="{46FAEB4F-AD9E-4707-B791-E8C31C13060C}"/>
                </a:ext>
              </a:extLst>
            </p:cNvPr>
            <p:cNvGrpSpPr/>
            <p:nvPr/>
          </p:nvGrpSpPr>
          <p:grpSpPr>
            <a:xfrm>
              <a:off x="3695249" y="3871167"/>
              <a:ext cx="2058301" cy="276790"/>
              <a:chOff x="4564316" y="3192787"/>
              <a:chExt cx="2058301" cy="276790"/>
            </a:xfrm>
          </p:grpSpPr>
          <p:grpSp>
            <p:nvGrpSpPr>
              <p:cNvPr id="182" name="Group 181">
                <a:extLst>
                  <a:ext uri="{FF2B5EF4-FFF2-40B4-BE49-F238E27FC236}">
                    <a16:creationId xmlns:a16="http://schemas.microsoft.com/office/drawing/2014/main" id="{FFA2A140-1F90-4ADE-9555-E38F32E00EF9}"/>
                  </a:ext>
                </a:extLst>
              </p:cNvPr>
              <p:cNvGrpSpPr/>
              <p:nvPr/>
            </p:nvGrpSpPr>
            <p:grpSpPr>
              <a:xfrm>
                <a:off x="4564316" y="3208636"/>
                <a:ext cx="237870" cy="246268"/>
                <a:chOff x="7758630" y="3653810"/>
                <a:chExt cx="237870" cy="246268"/>
              </a:xfrm>
            </p:grpSpPr>
            <p:pic>
              <p:nvPicPr>
                <p:cNvPr id="196" name="Picture 195">
                  <a:extLst>
                    <a:ext uri="{FF2B5EF4-FFF2-40B4-BE49-F238E27FC236}">
                      <a16:creationId xmlns:a16="http://schemas.microsoft.com/office/drawing/2014/main" id="{EE1634FD-F68C-4085-922A-6032918DD8C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/>
                <a:srcRect l="1541" t="28966" r="77521" b="44956"/>
                <a:stretch/>
              </p:blipFill>
              <p:spPr>
                <a:xfrm>
                  <a:off x="7758630" y="3653810"/>
                  <a:ext cx="237870" cy="246268"/>
                </a:xfrm>
                <a:prstGeom prst="rect">
                  <a:avLst/>
                </a:prstGeom>
              </p:spPr>
            </p:pic>
            <p:cxnSp>
              <p:nvCxnSpPr>
                <p:cNvPr id="197" name="Straight Arrow Connector 196">
                  <a:extLst>
                    <a:ext uri="{FF2B5EF4-FFF2-40B4-BE49-F238E27FC236}">
                      <a16:creationId xmlns:a16="http://schemas.microsoft.com/office/drawing/2014/main" id="{6487E9FB-1755-4DAB-A53F-E04CCE0B59C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7842164" y="3678353"/>
                  <a:ext cx="0" cy="181907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8" name="Straight Arrow Connector 197">
                  <a:extLst>
                    <a:ext uri="{FF2B5EF4-FFF2-40B4-BE49-F238E27FC236}">
                      <a16:creationId xmlns:a16="http://schemas.microsoft.com/office/drawing/2014/main" id="{99727E71-CB92-4ADB-AF81-6B3885B5823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927698" y="3692654"/>
                  <a:ext cx="0" cy="174061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183" name="Picture 182">
                <a:extLst>
                  <a:ext uri="{FF2B5EF4-FFF2-40B4-BE49-F238E27FC236}">
                    <a16:creationId xmlns:a16="http://schemas.microsoft.com/office/drawing/2014/main" id="{0D964599-F91E-4608-A1C2-EA39DF3CE1F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t="72412" r="2924"/>
              <a:stretch/>
            </p:blipFill>
            <p:spPr>
              <a:xfrm>
                <a:off x="4810249" y="3206768"/>
                <a:ext cx="1112567" cy="262809"/>
              </a:xfrm>
              <a:prstGeom prst="rect">
                <a:avLst/>
              </a:prstGeom>
            </p:spPr>
          </p:pic>
          <p:cxnSp>
            <p:nvCxnSpPr>
              <p:cNvPr id="184" name="Straight Arrow Connector 183">
                <a:extLst>
                  <a:ext uri="{FF2B5EF4-FFF2-40B4-BE49-F238E27FC236}">
                    <a16:creationId xmlns:a16="http://schemas.microsoft.com/office/drawing/2014/main" id="{31C54DA4-D5CE-4E61-B72E-5B631BC8A62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896106" y="3244229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Arrow Connector 184">
                <a:extLst>
                  <a:ext uri="{FF2B5EF4-FFF2-40B4-BE49-F238E27FC236}">
                    <a16:creationId xmlns:a16="http://schemas.microsoft.com/office/drawing/2014/main" id="{FBCBC6CA-9835-40C8-8E7E-4021A51A16A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981640" y="3258530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Arrow Connector 185">
                <a:extLst>
                  <a:ext uri="{FF2B5EF4-FFF2-40B4-BE49-F238E27FC236}">
                    <a16:creationId xmlns:a16="http://schemas.microsoft.com/office/drawing/2014/main" id="{84861536-3DF1-4AC6-9E3E-08508227FE8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115518" y="3249306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Arrow Connector 186">
                <a:extLst>
                  <a:ext uri="{FF2B5EF4-FFF2-40B4-BE49-F238E27FC236}">
                    <a16:creationId xmlns:a16="http://schemas.microsoft.com/office/drawing/2014/main" id="{0039CCAD-5157-47B4-92EB-482047855E6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201052" y="3263607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Arrow Connector 187">
                <a:extLst>
                  <a:ext uri="{FF2B5EF4-FFF2-40B4-BE49-F238E27FC236}">
                    <a16:creationId xmlns:a16="http://schemas.microsoft.com/office/drawing/2014/main" id="{787E6519-7A23-4CF8-9235-297220BD6B4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326683" y="325308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Arrow Connector 188">
                <a:extLst>
                  <a:ext uri="{FF2B5EF4-FFF2-40B4-BE49-F238E27FC236}">
                    <a16:creationId xmlns:a16="http://schemas.microsoft.com/office/drawing/2014/main" id="{7217C39A-5960-47BA-97B6-64C13BD8204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412217" y="326738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Arrow Connector 189">
                <a:extLst>
                  <a:ext uri="{FF2B5EF4-FFF2-40B4-BE49-F238E27FC236}">
                    <a16:creationId xmlns:a16="http://schemas.microsoft.com/office/drawing/2014/main" id="{D3B3DAF4-0305-4A16-A437-E0D1E7F3885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538013" y="325308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Arrow Connector 190">
                <a:extLst>
                  <a:ext uri="{FF2B5EF4-FFF2-40B4-BE49-F238E27FC236}">
                    <a16:creationId xmlns:a16="http://schemas.microsoft.com/office/drawing/2014/main" id="{BE977137-74AA-42AA-AEB2-5D4D482698F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623547" y="326738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Arrow Connector 191">
                <a:extLst>
                  <a:ext uri="{FF2B5EF4-FFF2-40B4-BE49-F238E27FC236}">
                    <a16:creationId xmlns:a16="http://schemas.microsoft.com/office/drawing/2014/main" id="{839CFAB6-59EA-4227-89F0-ADF1AE8F1B1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746353" y="3241560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Arrow Connector 192">
                <a:extLst>
                  <a:ext uri="{FF2B5EF4-FFF2-40B4-BE49-F238E27FC236}">
                    <a16:creationId xmlns:a16="http://schemas.microsoft.com/office/drawing/2014/main" id="{79B27DE1-DD04-4464-9BE3-A8F2C393A36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831887" y="3255861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94" name="Picture 193">
                <a:extLst>
                  <a:ext uri="{FF2B5EF4-FFF2-40B4-BE49-F238E27FC236}">
                    <a16:creationId xmlns:a16="http://schemas.microsoft.com/office/drawing/2014/main" id="{6C8EAD5C-C71F-441A-AAD5-092C8AD32C8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t="-10" r="39597" b="73932"/>
              <a:stretch/>
            </p:blipFill>
            <p:spPr>
              <a:xfrm>
                <a:off x="5905537" y="3192787"/>
                <a:ext cx="717080" cy="257344"/>
              </a:xfrm>
              <a:prstGeom prst="rect">
                <a:avLst/>
              </a:prstGeom>
            </p:spPr>
          </p:pic>
          <p:cxnSp>
            <p:nvCxnSpPr>
              <p:cNvPr id="195" name="Straight Arrow Connector 194">
                <a:extLst>
                  <a:ext uri="{FF2B5EF4-FFF2-40B4-BE49-F238E27FC236}">
                    <a16:creationId xmlns:a16="http://schemas.microsoft.com/office/drawing/2014/main" id="{19033D3A-16B3-43CF-A860-345C240BEA5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012160" y="3248077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9" name="Straight Arrow Connector 178">
              <a:extLst>
                <a:ext uri="{FF2B5EF4-FFF2-40B4-BE49-F238E27FC236}">
                  <a16:creationId xmlns:a16="http://schemas.microsoft.com/office/drawing/2014/main" id="{C2E84272-4E0D-4EB7-B784-EF21EF61C83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48906" y="391672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Arrow Connector 179">
              <a:extLst>
                <a:ext uri="{FF2B5EF4-FFF2-40B4-BE49-F238E27FC236}">
                  <a16:creationId xmlns:a16="http://schemas.microsoft.com/office/drawing/2014/main" id="{5A23FEEC-ECB7-4B7E-8E7B-C6D941263E5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3128" y="391672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Arrow Connector 180">
              <a:extLst>
                <a:ext uri="{FF2B5EF4-FFF2-40B4-BE49-F238E27FC236}">
                  <a16:creationId xmlns:a16="http://schemas.microsoft.com/office/drawing/2014/main" id="{00752141-5C93-4486-B43F-2B5C72D739DD}"/>
                </a:ext>
              </a:extLst>
            </p:cNvPr>
            <p:cNvCxnSpPr>
              <a:cxnSpLocks/>
            </p:cNvCxnSpPr>
            <p:nvPr/>
          </p:nvCxnSpPr>
          <p:spPr>
            <a:xfrm>
              <a:off x="5228456" y="393461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99" name="Straight Arrow Connector 198">
            <a:extLst>
              <a:ext uri="{FF2B5EF4-FFF2-40B4-BE49-F238E27FC236}">
                <a16:creationId xmlns:a16="http://schemas.microsoft.com/office/drawing/2014/main" id="{CB80CDCC-39EA-4257-8E1C-418164E5B00E}"/>
              </a:ext>
            </a:extLst>
          </p:cNvPr>
          <p:cNvCxnSpPr>
            <a:cxnSpLocks/>
          </p:cNvCxnSpPr>
          <p:nvPr/>
        </p:nvCxnSpPr>
        <p:spPr>
          <a:xfrm>
            <a:off x="5297034" y="4228682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>
            <a:extLst>
              <a:ext uri="{FF2B5EF4-FFF2-40B4-BE49-F238E27FC236}">
                <a16:creationId xmlns:a16="http://schemas.microsoft.com/office/drawing/2014/main" id="{36586FC5-BC56-49B1-95C9-170E7D552B7E}"/>
              </a:ext>
            </a:extLst>
          </p:cNvPr>
          <p:cNvCxnSpPr>
            <a:cxnSpLocks/>
          </p:cNvCxnSpPr>
          <p:nvPr/>
        </p:nvCxnSpPr>
        <p:spPr>
          <a:xfrm>
            <a:off x="5528426" y="4223677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6C6CDE7-DC82-4077-97C1-44B61CBF0CB7}"/>
              </a:ext>
            </a:extLst>
          </p:cNvPr>
          <p:cNvSpPr txBox="1"/>
          <p:nvPr/>
        </p:nvSpPr>
        <p:spPr>
          <a:xfrm>
            <a:off x="5736595" y="2854600"/>
            <a:ext cx="17877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8 valence electrons</a:t>
            </a:r>
          </a:p>
        </p:txBody>
      </p:sp>
      <p:sp>
        <p:nvSpPr>
          <p:cNvPr id="200" name="TextBox 199">
            <a:extLst>
              <a:ext uri="{FF2B5EF4-FFF2-40B4-BE49-F238E27FC236}">
                <a16:creationId xmlns:a16="http://schemas.microsoft.com/office/drawing/2014/main" id="{ACD909BC-21EF-4B57-8865-7E9C3CAA937A}"/>
              </a:ext>
            </a:extLst>
          </p:cNvPr>
          <p:cNvSpPr txBox="1"/>
          <p:nvPr/>
        </p:nvSpPr>
        <p:spPr>
          <a:xfrm>
            <a:off x="-10915" y="39853"/>
            <a:ext cx="5237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FOURTH  ROW  AND  VARIATIONS</a:t>
            </a:r>
          </a:p>
        </p:txBody>
      </p:sp>
      <p:sp>
        <p:nvSpPr>
          <p:cNvPr id="201" name="TextBox 200">
            <a:extLst>
              <a:ext uri="{FF2B5EF4-FFF2-40B4-BE49-F238E27FC236}">
                <a16:creationId xmlns:a16="http://schemas.microsoft.com/office/drawing/2014/main" id="{2538870A-7AEC-4373-9474-6083AC691DC4}"/>
              </a:ext>
            </a:extLst>
          </p:cNvPr>
          <p:cNvSpPr txBox="1"/>
          <p:nvPr/>
        </p:nvSpPr>
        <p:spPr>
          <a:xfrm>
            <a:off x="3520429" y="2570930"/>
            <a:ext cx="37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66FF"/>
                </a:solidFill>
              </a:rPr>
              <a:t>4s</a:t>
            </a:r>
          </a:p>
        </p:txBody>
      </p:sp>
      <p:sp>
        <p:nvSpPr>
          <p:cNvPr id="202" name="TextBox 201">
            <a:extLst>
              <a:ext uri="{FF2B5EF4-FFF2-40B4-BE49-F238E27FC236}">
                <a16:creationId xmlns:a16="http://schemas.microsoft.com/office/drawing/2014/main" id="{C718D24A-AE05-405D-B82A-E5DD46360FC4}"/>
              </a:ext>
            </a:extLst>
          </p:cNvPr>
          <p:cNvSpPr txBox="1"/>
          <p:nvPr/>
        </p:nvSpPr>
        <p:spPr>
          <a:xfrm>
            <a:off x="4240462" y="2582002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</a:rPr>
              <a:t>3d</a:t>
            </a:r>
          </a:p>
        </p:txBody>
      </p:sp>
      <p:sp>
        <p:nvSpPr>
          <p:cNvPr id="203" name="TextBox 202">
            <a:extLst>
              <a:ext uri="{FF2B5EF4-FFF2-40B4-BE49-F238E27FC236}">
                <a16:creationId xmlns:a16="http://schemas.microsoft.com/office/drawing/2014/main" id="{1CB9BE10-B133-4B45-A429-A4687130F286}"/>
              </a:ext>
            </a:extLst>
          </p:cNvPr>
          <p:cNvSpPr txBox="1"/>
          <p:nvPr/>
        </p:nvSpPr>
        <p:spPr>
          <a:xfrm>
            <a:off x="5090749" y="2566156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4p</a:t>
            </a:r>
          </a:p>
        </p:txBody>
      </p:sp>
      <p:sp>
        <p:nvSpPr>
          <p:cNvPr id="204" name="TextBox 203">
            <a:extLst>
              <a:ext uri="{FF2B5EF4-FFF2-40B4-BE49-F238E27FC236}">
                <a16:creationId xmlns:a16="http://schemas.microsoft.com/office/drawing/2014/main" id="{8DCAF659-5B93-47C1-B8C4-CF95CCE914A0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269F3B-703E-4D37-A13F-D5A17933931A}"/>
              </a:ext>
            </a:extLst>
          </p:cNvPr>
          <p:cNvSpPr txBox="1"/>
          <p:nvPr/>
        </p:nvSpPr>
        <p:spPr>
          <a:xfrm>
            <a:off x="1912484" y="4976410"/>
            <a:ext cx="4655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Valence electrons – only shell 4 (outermost)</a:t>
            </a:r>
          </a:p>
        </p:txBody>
      </p:sp>
    </p:spTree>
    <p:extLst>
      <p:ext uri="{BB962C8B-B14F-4D97-AF65-F5344CB8AC3E}">
        <p14:creationId xmlns:p14="http://schemas.microsoft.com/office/powerpoint/2010/main" val="19233338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87E21A8-6D2A-432F-931C-B4B60BF420DC}"/>
              </a:ext>
            </a:extLst>
          </p:cNvPr>
          <p:cNvSpPr txBox="1"/>
          <p:nvPr/>
        </p:nvSpPr>
        <p:spPr>
          <a:xfrm>
            <a:off x="56073" y="580778"/>
            <a:ext cx="8829756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</a:t>
            </a:r>
            <a:r>
              <a:rPr lang="en-US" alt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How many unpaired electrons are present in the ground-state electron configuration of an iron atom?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3D5C7E-80B3-46A7-A3BD-3E8A0312F42C}"/>
              </a:ext>
            </a:extLst>
          </p:cNvPr>
          <p:cNvSpPr txBox="1"/>
          <p:nvPr/>
        </p:nvSpPr>
        <p:spPr>
          <a:xfrm>
            <a:off x="56073" y="1700808"/>
            <a:ext cx="856895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2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is the electron configuration 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 calcium,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Ca? Use full and shorthand notation</a:t>
            </a:r>
            <a:r>
              <a:rPr lang="en-US" alt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3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is the electron configuration of chromium and copper? Use full and shorthand notation. Name the phenomena observed.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4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 atom has 5 valence electrons – 2 are in an s-subshell and 3 in a p-subshell. Which group is the atom in?</a:t>
            </a:r>
            <a:endParaRPr lang="en-US" sz="2000" b="1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85F339-C69C-409E-A502-976BF0C0BBC7}"/>
              </a:ext>
            </a:extLst>
          </p:cNvPr>
          <p:cNvSpPr txBox="1"/>
          <p:nvPr/>
        </p:nvSpPr>
        <p:spPr>
          <a:xfrm>
            <a:off x="-10915" y="39853"/>
            <a:ext cx="3587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</p:spTree>
    <p:extLst>
      <p:ext uri="{BB962C8B-B14F-4D97-AF65-F5344CB8AC3E}">
        <p14:creationId xmlns:p14="http://schemas.microsoft.com/office/powerpoint/2010/main" val="31903779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BF36F44C-9B2E-4433-9E50-7EF171514F35}"/>
              </a:ext>
            </a:extLst>
          </p:cNvPr>
          <p:cNvGrpSpPr/>
          <p:nvPr/>
        </p:nvGrpSpPr>
        <p:grpSpPr>
          <a:xfrm>
            <a:off x="2339752" y="915741"/>
            <a:ext cx="5042347" cy="3095228"/>
            <a:chOff x="3385937" y="63283"/>
            <a:chExt cx="5042347" cy="3095228"/>
          </a:xfrm>
        </p:grpSpPr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89FB6D04-5630-483A-83FD-24B830DEF77A}"/>
                </a:ext>
              </a:extLst>
            </p:cNvPr>
            <p:cNvSpPr txBox="1"/>
            <p:nvPr/>
          </p:nvSpPr>
          <p:spPr>
            <a:xfrm>
              <a:off x="3675756" y="224415"/>
              <a:ext cx="4752528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solidFill>
                    <a:srgbClr val="C00000"/>
                  </a:solidFill>
                </a:rPr>
                <a:t>1s</a:t>
              </a:r>
              <a:r>
                <a:rPr lang="en-GB" sz="2400" b="1" baseline="30000" dirty="0">
                  <a:solidFill>
                    <a:srgbClr val="C00000"/>
                  </a:solidFill>
                </a:rPr>
                <a:t>2 </a:t>
              </a:r>
            </a:p>
            <a:p>
              <a:r>
                <a:rPr lang="en-GB" sz="2400" b="1" dirty="0">
                  <a:solidFill>
                    <a:srgbClr val="99FF99"/>
                  </a:solidFill>
                </a:rPr>
                <a:t>2s</a:t>
              </a:r>
              <a:r>
                <a:rPr lang="en-GB" sz="2400" b="1" baseline="30000" dirty="0">
                  <a:solidFill>
                    <a:srgbClr val="99FF99"/>
                  </a:solidFill>
                </a:rPr>
                <a:t>2</a:t>
              </a:r>
              <a:r>
                <a:rPr lang="en-GB" sz="2400" baseline="30000" dirty="0">
                  <a:solidFill>
                    <a:srgbClr val="99FF99"/>
                  </a:solidFill>
                </a:rPr>
                <a:t>   </a:t>
              </a:r>
              <a:r>
                <a:rPr lang="en-GB" sz="2400" dirty="0">
                  <a:solidFill>
                    <a:srgbClr val="99FF99"/>
                  </a:solidFill>
                </a:rPr>
                <a:t>   </a:t>
              </a:r>
              <a:r>
                <a:rPr lang="en-GB" sz="2400" b="1" dirty="0">
                  <a:solidFill>
                    <a:srgbClr val="99FF99"/>
                  </a:solidFill>
                </a:rPr>
                <a:t>2p</a:t>
              </a:r>
              <a:r>
                <a:rPr lang="en-GB" sz="2400" b="1" baseline="30000" dirty="0">
                  <a:solidFill>
                    <a:srgbClr val="99FF99"/>
                  </a:solidFill>
                </a:rPr>
                <a:t>6</a:t>
              </a:r>
            </a:p>
            <a:p>
              <a:r>
                <a:rPr lang="en-GB" sz="2400" b="1" dirty="0">
                  <a:solidFill>
                    <a:srgbClr val="00B0F0"/>
                  </a:solidFill>
                </a:rPr>
                <a:t>3s</a:t>
              </a:r>
              <a:r>
                <a:rPr lang="en-GB" sz="2400" b="1" baseline="30000" dirty="0">
                  <a:solidFill>
                    <a:srgbClr val="00B0F0"/>
                  </a:solidFill>
                </a:rPr>
                <a:t>2</a:t>
              </a:r>
              <a:r>
                <a:rPr lang="en-GB" sz="2400" dirty="0">
                  <a:solidFill>
                    <a:srgbClr val="00B0F0"/>
                  </a:solidFill>
                </a:rPr>
                <a:t>     </a:t>
              </a:r>
              <a:r>
                <a:rPr lang="en-GB" sz="2400" b="1" dirty="0">
                  <a:solidFill>
                    <a:srgbClr val="00B0F0"/>
                  </a:solidFill>
                </a:rPr>
                <a:t>3p</a:t>
              </a:r>
              <a:r>
                <a:rPr lang="en-GB" sz="2400" b="1" baseline="30000" dirty="0">
                  <a:solidFill>
                    <a:srgbClr val="00B0F0"/>
                  </a:solidFill>
                </a:rPr>
                <a:t>6</a:t>
              </a:r>
              <a:r>
                <a:rPr lang="en-GB" sz="2400" dirty="0">
                  <a:solidFill>
                    <a:srgbClr val="00B0F0"/>
                  </a:solidFill>
                </a:rPr>
                <a:t>     </a:t>
              </a:r>
              <a:r>
                <a:rPr lang="en-GB" sz="2400" b="1" dirty="0">
                  <a:solidFill>
                    <a:srgbClr val="00B0F0"/>
                  </a:solidFill>
                </a:rPr>
                <a:t>3d</a:t>
              </a:r>
              <a:r>
                <a:rPr lang="en-GB" sz="2400" b="1" baseline="30000" dirty="0">
                  <a:solidFill>
                    <a:srgbClr val="00B0F0"/>
                  </a:solidFill>
                </a:rPr>
                <a:t>10</a:t>
              </a:r>
            </a:p>
            <a:p>
              <a:r>
                <a:rPr lang="en-GB" sz="2400" b="1" dirty="0">
                  <a:solidFill>
                    <a:srgbClr val="FF66FF"/>
                  </a:solidFill>
                </a:rPr>
                <a:t>4s</a:t>
              </a:r>
              <a:r>
                <a:rPr lang="en-GB" sz="2400" b="1" baseline="30000" dirty="0">
                  <a:solidFill>
                    <a:srgbClr val="FF66FF"/>
                  </a:solidFill>
                </a:rPr>
                <a:t>2</a:t>
              </a:r>
              <a:r>
                <a:rPr lang="en-GB" sz="2400" dirty="0">
                  <a:solidFill>
                    <a:srgbClr val="FF66FF"/>
                  </a:solidFill>
                </a:rPr>
                <a:t>     </a:t>
              </a:r>
              <a:r>
                <a:rPr lang="en-GB" sz="2400" b="1" dirty="0">
                  <a:solidFill>
                    <a:srgbClr val="FF66FF"/>
                  </a:solidFill>
                </a:rPr>
                <a:t>4p</a:t>
              </a:r>
              <a:r>
                <a:rPr lang="en-GB" sz="2400" b="1" baseline="30000" dirty="0">
                  <a:solidFill>
                    <a:srgbClr val="FF66FF"/>
                  </a:solidFill>
                </a:rPr>
                <a:t>6</a:t>
              </a:r>
              <a:r>
                <a:rPr lang="en-GB" sz="2400" dirty="0">
                  <a:solidFill>
                    <a:srgbClr val="FF66FF"/>
                  </a:solidFill>
                </a:rPr>
                <a:t>     </a:t>
              </a:r>
              <a:r>
                <a:rPr lang="en-GB" sz="2400" b="1" dirty="0">
                  <a:solidFill>
                    <a:srgbClr val="FF66FF"/>
                  </a:solidFill>
                </a:rPr>
                <a:t>4d</a:t>
              </a:r>
              <a:r>
                <a:rPr lang="en-GB" sz="2400" b="1" baseline="30000" dirty="0">
                  <a:solidFill>
                    <a:srgbClr val="FF66FF"/>
                  </a:solidFill>
                </a:rPr>
                <a:t>10</a:t>
              </a:r>
              <a:r>
                <a:rPr lang="en-GB" sz="2400" dirty="0">
                  <a:solidFill>
                    <a:srgbClr val="FF66FF"/>
                  </a:solidFill>
                </a:rPr>
                <a:t>     </a:t>
              </a:r>
              <a:r>
                <a:rPr lang="en-GB" sz="2400" b="1" dirty="0">
                  <a:solidFill>
                    <a:srgbClr val="FF66FF"/>
                  </a:solidFill>
                </a:rPr>
                <a:t>4f</a:t>
              </a:r>
              <a:r>
                <a:rPr lang="en-GB" sz="2400" b="1" baseline="30000" dirty="0">
                  <a:solidFill>
                    <a:srgbClr val="FF66FF"/>
                  </a:solidFill>
                </a:rPr>
                <a:t>14</a:t>
              </a:r>
            </a:p>
            <a:p>
              <a:r>
                <a:rPr lang="en-GB" sz="2400" b="1" dirty="0">
                  <a:solidFill>
                    <a:srgbClr val="00B050"/>
                  </a:solidFill>
                </a:rPr>
                <a:t>5s</a:t>
              </a:r>
              <a:r>
                <a:rPr lang="en-GB" sz="2400" b="1" baseline="30000" dirty="0">
                  <a:solidFill>
                    <a:srgbClr val="00B050"/>
                  </a:solidFill>
                </a:rPr>
                <a:t>2</a:t>
              </a:r>
              <a:r>
                <a:rPr lang="en-GB" sz="2400" dirty="0">
                  <a:solidFill>
                    <a:srgbClr val="00B050"/>
                  </a:solidFill>
                </a:rPr>
                <a:t>     </a:t>
              </a:r>
              <a:r>
                <a:rPr lang="en-GB" sz="2400" b="1" dirty="0">
                  <a:solidFill>
                    <a:srgbClr val="00B050"/>
                  </a:solidFill>
                </a:rPr>
                <a:t>5p</a:t>
              </a:r>
              <a:r>
                <a:rPr lang="en-GB" sz="2400" b="1" baseline="30000" dirty="0">
                  <a:solidFill>
                    <a:srgbClr val="00B050"/>
                  </a:solidFill>
                </a:rPr>
                <a:t>6</a:t>
              </a:r>
              <a:r>
                <a:rPr lang="en-GB" sz="2400" dirty="0">
                  <a:solidFill>
                    <a:srgbClr val="00B050"/>
                  </a:solidFill>
                </a:rPr>
                <a:t>     </a:t>
              </a:r>
              <a:r>
                <a:rPr lang="en-GB" sz="2400" b="1" dirty="0">
                  <a:solidFill>
                    <a:srgbClr val="00B050"/>
                  </a:solidFill>
                </a:rPr>
                <a:t>5d</a:t>
              </a:r>
              <a:r>
                <a:rPr lang="en-GB" sz="2400" b="1" baseline="30000" dirty="0">
                  <a:solidFill>
                    <a:srgbClr val="00B050"/>
                  </a:solidFill>
                </a:rPr>
                <a:t>10</a:t>
              </a:r>
              <a:r>
                <a:rPr lang="en-GB" sz="2400" dirty="0">
                  <a:solidFill>
                    <a:srgbClr val="00B050"/>
                  </a:solidFill>
                </a:rPr>
                <a:t>     </a:t>
              </a:r>
              <a:r>
                <a:rPr lang="en-GB" sz="2400" b="1" dirty="0">
                  <a:solidFill>
                    <a:srgbClr val="00B050"/>
                  </a:solidFill>
                </a:rPr>
                <a:t>5f</a:t>
              </a:r>
              <a:r>
                <a:rPr lang="en-GB" sz="2400" b="1" baseline="30000" dirty="0">
                  <a:solidFill>
                    <a:srgbClr val="00B050"/>
                  </a:solidFill>
                </a:rPr>
                <a:t>14</a:t>
              </a:r>
              <a:endParaRPr lang="en-GB" sz="2400" b="1" dirty="0">
                <a:solidFill>
                  <a:srgbClr val="00B050"/>
                </a:solidFill>
              </a:endParaRPr>
            </a:p>
            <a:p>
              <a:r>
                <a:rPr lang="en-GB" sz="2400" b="1" dirty="0">
                  <a:solidFill>
                    <a:srgbClr val="FFC000"/>
                  </a:solidFill>
                </a:rPr>
                <a:t>6s</a:t>
              </a:r>
              <a:r>
                <a:rPr lang="en-GB" sz="2400" b="1" baseline="30000" dirty="0">
                  <a:solidFill>
                    <a:srgbClr val="FFC000"/>
                  </a:solidFill>
                </a:rPr>
                <a:t>2</a:t>
              </a:r>
              <a:r>
                <a:rPr lang="en-GB" sz="2400" dirty="0">
                  <a:solidFill>
                    <a:srgbClr val="FFC000"/>
                  </a:solidFill>
                </a:rPr>
                <a:t>     </a:t>
              </a:r>
              <a:r>
                <a:rPr lang="en-GB" sz="2400" b="1" dirty="0">
                  <a:solidFill>
                    <a:srgbClr val="FFC000"/>
                  </a:solidFill>
                </a:rPr>
                <a:t>6p</a:t>
              </a:r>
              <a:r>
                <a:rPr lang="en-GB" sz="2400" b="1" baseline="30000" dirty="0">
                  <a:solidFill>
                    <a:srgbClr val="FFC000"/>
                  </a:solidFill>
                </a:rPr>
                <a:t>6</a:t>
              </a:r>
              <a:r>
                <a:rPr lang="en-GB" sz="2400" dirty="0">
                  <a:solidFill>
                    <a:srgbClr val="FFC000"/>
                  </a:solidFill>
                </a:rPr>
                <a:t>     </a:t>
              </a:r>
              <a:r>
                <a:rPr lang="en-GB" sz="2400" b="1" dirty="0">
                  <a:solidFill>
                    <a:srgbClr val="FFC000"/>
                  </a:solidFill>
                </a:rPr>
                <a:t>6d</a:t>
              </a:r>
              <a:r>
                <a:rPr lang="en-GB" sz="2400" b="1" baseline="30000" dirty="0">
                  <a:solidFill>
                    <a:srgbClr val="FFC000"/>
                  </a:solidFill>
                </a:rPr>
                <a:t>10</a:t>
              </a:r>
              <a:r>
                <a:rPr lang="en-GB" sz="2400" dirty="0">
                  <a:solidFill>
                    <a:srgbClr val="FFC000"/>
                  </a:solidFill>
                </a:rPr>
                <a:t>     </a:t>
              </a:r>
              <a:r>
                <a:rPr lang="en-GB" sz="2400" b="1" dirty="0">
                  <a:solidFill>
                    <a:srgbClr val="FFC000"/>
                  </a:solidFill>
                </a:rPr>
                <a:t>6f</a:t>
              </a:r>
              <a:r>
                <a:rPr lang="en-GB" sz="2400" b="1" baseline="30000" dirty="0">
                  <a:solidFill>
                    <a:srgbClr val="FFC000"/>
                  </a:solidFill>
                </a:rPr>
                <a:t>14</a:t>
              </a:r>
              <a:endParaRPr lang="en-GB" sz="2400" b="1" dirty="0">
                <a:solidFill>
                  <a:srgbClr val="FFC000"/>
                </a:solidFill>
              </a:endParaRPr>
            </a:p>
            <a:p>
              <a:r>
                <a:rPr lang="en-GB" sz="2400" b="1" dirty="0">
                  <a:solidFill>
                    <a:srgbClr val="7030A0"/>
                  </a:solidFill>
                </a:rPr>
                <a:t>7s</a:t>
              </a:r>
              <a:r>
                <a:rPr lang="en-GB" sz="2400" b="1" baseline="30000" dirty="0">
                  <a:solidFill>
                    <a:srgbClr val="7030A0"/>
                  </a:solidFill>
                </a:rPr>
                <a:t>2</a:t>
              </a:r>
              <a:r>
                <a:rPr lang="en-GB" sz="2400" b="1" dirty="0">
                  <a:solidFill>
                    <a:srgbClr val="7030A0"/>
                  </a:solidFill>
                </a:rPr>
                <a:t> </a:t>
              </a:r>
              <a:r>
                <a:rPr lang="en-GB" sz="2400" dirty="0">
                  <a:solidFill>
                    <a:srgbClr val="7030A0"/>
                  </a:solidFill>
                </a:rPr>
                <a:t>    </a:t>
              </a:r>
              <a:r>
                <a:rPr lang="en-GB" sz="2400" b="1" dirty="0">
                  <a:solidFill>
                    <a:srgbClr val="7030A0"/>
                  </a:solidFill>
                </a:rPr>
                <a:t>7p</a:t>
              </a:r>
              <a:r>
                <a:rPr lang="en-GB" sz="2400" b="1" baseline="30000" dirty="0">
                  <a:solidFill>
                    <a:srgbClr val="7030A0"/>
                  </a:solidFill>
                </a:rPr>
                <a:t>6</a:t>
              </a:r>
              <a:r>
                <a:rPr lang="en-GB" sz="2400" b="1" dirty="0">
                  <a:solidFill>
                    <a:srgbClr val="7030A0"/>
                  </a:solidFill>
                </a:rPr>
                <a:t> </a:t>
              </a:r>
              <a:r>
                <a:rPr lang="en-GB" sz="2400" dirty="0">
                  <a:solidFill>
                    <a:srgbClr val="7030A0"/>
                  </a:solidFill>
                </a:rPr>
                <a:t>    </a:t>
              </a:r>
              <a:r>
                <a:rPr lang="en-GB" sz="2400" b="1" dirty="0">
                  <a:solidFill>
                    <a:srgbClr val="7030A0"/>
                  </a:solidFill>
                </a:rPr>
                <a:t>7d</a:t>
              </a:r>
              <a:r>
                <a:rPr lang="en-GB" sz="2400" b="1" baseline="30000" dirty="0">
                  <a:solidFill>
                    <a:srgbClr val="7030A0"/>
                  </a:solidFill>
                </a:rPr>
                <a:t>10</a:t>
              </a:r>
              <a:r>
                <a:rPr lang="en-GB" sz="2400" dirty="0">
                  <a:solidFill>
                    <a:srgbClr val="7030A0"/>
                  </a:solidFill>
                </a:rPr>
                <a:t>     </a:t>
              </a:r>
              <a:r>
                <a:rPr lang="en-GB" sz="2400" b="1" dirty="0">
                  <a:solidFill>
                    <a:srgbClr val="7030A0"/>
                  </a:solidFill>
                </a:rPr>
                <a:t>7f</a:t>
              </a:r>
              <a:r>
                <a:rPr lang="en-GB" sz="2400" b="1" baseline="30000" dirty="0">
                  <a:solidFill>
                    <a:srgbClr val="7030A0"/>
                  </a:solidFill>
                </a:rPr>
                <a:t>14</a:t>
              </a:r>
              <a:r>
                <a:rPr lang="en-GB" sz="2400" b="1" dirty="0">
                  <a:solidFill>
                    <a:srgbClr val="7030A0"/>
                  </a:solidFill>
                </a:rPr>
                <a:t> 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42F34587-B8E3-4325-972A-836D9859C5C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325038" y="2132488"/>
              <a:ext cx="2808312" cy="1026023"/>
            </a:xfrm>
            <a:prstGeom prst="straightConnector1">
              <a:avLst/>
            </a:prstGeom>
            <a:ln>
              <a:solidFill>
                <a:srgbClr val="0000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E5CF6A39-ABB5-4CD4-8D1C-4D1B396F5AA1}"/>
                </a:ext>
              </a:extLst>
            </p:cNvPr>
            <p:cNvGrpSpPr/>
            <p:nvPr/>
          </p:nvGrpSpPr>
          <p:grpSpPr>
            <a:xfrm>
              <a:off x="3385937" y="63283"/>
              <a:ext cx="4156364" cy="3048768"/>
              <a:chOff x="3385937" y="63283"/>
              <a:chExt cx="4156364" cy="3048768"/>
            </a:xfrm>
          </p:grpSpPr>
          <p:cxnSp>
            <p:nvCxnSpPr>
              <p:cNvPr id="28" name="Straight Arrow Connector 27">
                <a:extLst>
                  <a:ext uri="{FF2B5EF4-FFF2-40B4-BE49-F238E27FC236}">
                    <a16:creationId xmlns:a16="http://schemas.microsoft.com/office/drawing/2014/main" id="{02F23F58-2ACE-47C3-966E-45EBD8ACDBB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599951" y="1386289"/>
                <a:ext cx="2808312" cy="1026023"/>
              </a:xfrm>
              <a:prstGeom prst="straightConnector1">
                <a:avLst/>
              </a:prstGeom>
              <a:ln>
                <a:solidFill>
                  <a:srgbClr val="0000F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Arrow Connector 28">
                <a:extLst>
                  <a:ext uri="{FF2B5EF4-FFF2-40B4-BE49-F238E27FC236}">
                    <a16:creationId xmlns:a16="http://schemas.microsoft.com/office/drawing/2014/main" id="{566037E2-9350-47C7-B3BB-ECCF982D516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596095" y="1036178"/>
                <a:ext cx="2808312" cy="1026023"/>
              </a:xfrm>
              <a:prstGeom prst="straightConnector1">
                <a:avLst/>
              </a:prstGeom>
              <a:ln>
                <a:solidFill>
                  <a:srgbClr val="0000F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Arrow Connector 29">
                <a:extLst>
                  <a:ext uri="{FF2B5EF4-FFF2-40B4-BE49-F238E27FC236}">
                    <a16:creationId xmlns:a16="http://schemas.microsoft.com/office/drawing/2014/main" id="{81B0436D-77A8-4513-A23C-3DCDAE333FC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554167" y="711059"/>
                <a:ext cx="2808312" cy="1026023"/>
              </a:xfrm>
              <a:prstGeom prst="straightConnector1">
                <a:avLst/>
              </a:prstGeom>
              <a:ln>
                <a:solidFill>
                  <a:srgbClr val="0000F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3C8EC7AE-D39D-46C7-8E6E-E2F92C52AAA2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470052" y="384854"/>
                <a:ext cx="2808312" cy="1026023"/>
              </a:xfrm>
              <a:prstGeom prst="straightConnector1">
                <a:avLst/>
              </a:prstGeom>
              <a:ln>
                <a:solidFill>
                  <a:srgbClr val="0000F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Arrow Connector 31">
                <a:extLst>
                  <a:ext uri="{FF2B5EF4-FFF2-40B4-BE49-F238E27FC236}">
                    <a16:creationId xmlns:a16="http://schemas.microsoft.com/office/drawing/2014/main" id="{4171A541-0A18-4786-A7A0-3206075C06E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470052" y="63283"/>
                <a:ext cx="2808312" cy="1026023"/>
              </a:xfrm>
              <a:prstGeom prst="straightConnector1">
                <a:avLst/>
              </a:prstGeom>
              <a:ln>
                <a:solidFill>
                  <a:srgbClr val="0000F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Arrow Connector 32">
                <a:extLst>
                  <a:ext uri="{FF2B5EF4-FFF2-40B4-BE49-F238E27FC236}">
                    <a16:creationId xmlns:a16="http://schemas.microsoft.com/office/drawing/2014/main" id="{4DA9663A-A475-4C02-99B1-53315C7B246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385937" y="63852"/>
                <a:ext cx="1866284" cy="683273"/>
              </a:xfrm>
              <a:prstGeom prst="straightConnector1">
                <a:avLst/>
              </a:prstGeom>
              <a:ln>
                <a:solidFill>
                  <a:srgbClr val="0000F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143E6486-B2AA-4111-A14D-F0AF1360826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733989" y="1982567"/>
                <a:ext cx="2808312" cy="1026023"/>
              </a:xfrm>
              <a:prstGeom prst="straightConnector1">
                <a:avLst/>
              </a:prstGeom>
              <a:ln>
                <a:solidFill>
                  <a:srgbClr val="0000F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Arrow Connector 34">
                <a:extLst>
                  <a:ext uri="{FF2B5EF4-FFF2-40B4-BE49-F238E27FC236}">
                    <a16:creationId xmlns:a16="http://schemas.microsoft.com/office/drawing/2014/main" id="{8E94BC1B-0703-4BAE-B645-3902E404AED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554167" y="1435466"/>
                <a:ext cx="3610121" cy="1331593"/>
              </a:xfrm>
              <a:prstGeom prst="straightConnector1">
                <a:avLst/>
              </a:prstGeom>
              <a:ln>
                <a:solidFill>
                  <a:srgbClr val="0000F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Arrow Connector 35">
                <a:extLst>
                  <a:ext uri="{FF2B5EF4-FFF2-40B4-BE49-F238E27FC236}">
                    <a16:creationId xmlns:a16="http://schemas.microsoft.com/office/drawing/2014/main" id="{3BD3C1D6-B3A5-40DF-922A-F511F9873DA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3563888" y="1751590"/>
                <a:ext cx="3600400" cy="1360461"/>
              </a:xfrm>
              <a:prstGeom prst="straightConnector1">
                <a:avLst/>
              </a:prstGeom>
              <a:ln>
                <a:solidFill>
                  <a:srgbClr val="0000FF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8FDFD931-351D-4A61-B373-67EB30287BB6}"/>
              </a:ext>
            </a:extLst>
          </p:cNvPr>
          <p:cNvSpPr txBox="1"/>
          <p:nvPr/>
        </p:nvSpPr>
        <p:spPr>
          <a:xfrm>
            <a:off x="1907704" y="4637931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</a:rPr>
              <a:t>1s</a:t>
            </a:r>
            <a:r>
              <a:rPr lang="en-GB" sz="2400" b="1" baseline="30000" dirty="0">
                <a:solidFill>
                  <a:srgbClr val="C00000"/>
                </a:solidFill>
              </a:rPr>
              <a:t>2  </a:t>
            </a:r>
            <a:r>
              <a:rPr lang="en-GB" sz="2400" b="1" dirty="0">
                <a:solidFill>
                  <a:srgbClr val="99FF99"/>
                </a:solidFill>
              </a:rPr>
              <a:t>2s</a:t>
            </a:r>
            <a:r>
              <a:rPr lang="en-GB" sz="2400" b="1" baseline="30000" dirty="0">
                <a:solidFill>
                  <a:srgbClr val="99FF99"/>
                </a:solidFill>
              </a:rPr>
              <a:t>2</a:t>
            </a:r>
            <a:r>
              <a:rPr lang="en-GB" sz="2400" baseline="30000" dirty="0">
                <a:solidFill>
                  <a:srgbClr val="99FF99"/>
                </a:solidFill>
              </a:rPr>
              <a:t>  </a:t>
            </a:r>
            <a:r>
              <a:rPr lang="en-GB" sz="2400" b="1" dirty="0">
                <a:solidFill>
                  <a:srgbClr val="99FF99"/>
                </a:solidFill>
              </a:rPr>
              <a:t>2p</a:t>
            </a:r>
            <a:r>
              <a:rPr lang="en-GB" sz="2400" b="1" baseline="30000" dirty="0">
                <a:solidFill>
                  <a:srgbClr val="99FF99"/>
                </a:solidFill>
              </a:rPr>
              <a:t>6  </a:t>
            </a:r>
            <a:r>
              <a:rPr lang="en-GB" sz="2400" b="1" dirty="0">
                <a:solidFill>
                  <a:srgbClr val="00B0F0"/>
                </a:solidFill>
              </a:rPr>
              <a:t>3s</a:t>
            </a:r>
            <a:r>
              <a:rPr lang="en-GB" sz="2400" b="1" baseline="30000" dirty="0">
                <a:solidFill>
                  <a:srgbClr val="00B0F0"/>
                </a:solidFill>
              </a:rPr>
              <a:t>2</a:t>
            </a:r>
            <a:r>
              <a:rPr lang="en-GB" sz="2400" dirty="0">
                <a:solidFill>
                  <a:srgbClr val="00B0F0"/>
                </a:solidFill>
              </a:rPr>
              <a:t> </a:t>
            </a:r>
            <a:r>
              <a:rPr lang="en-GB" sz="2400" b="1" dirty="0">
                <a:solidFill>
                  <a:srgbClr val="00B0F0"/>
                </a:solidFill>
              </a:rPr>
              <a:t>3p</a:t>
            </a:r>
            <a:r>
              <a:rPr lang="en-GB" sz="2400" b="1" baseline="30000" dirty="0">
                <a:solidFill>
                  <a:srgbClr val="00B0F0"/>
                </a:solidFill>
              </a:rPr>
              <a:t>6</a:t>
            </a:r>
            <a:r>
              <a:rPr lang="en-GB" sz="2400" dirty="0">
                <a:solidFill>
                  <a:srgbClr val="00B0F0"/>
                </a:solidFill>
              </a:rPr>
              <a:t>  </a:t>
            </a:r>
            <a:r>
              <a:rPr lang="en-GB" sz="2400" b="1" dirty="0">
                <a:solidFill>
                  <a:srgbClr val="FF66FF"/>
                </a:solidFill>
              </a:rPr>
              <a:t>4s</a:t>
            </a:r>
            <a:r>
              <a:rPr lang="en-GB" sz="2400" b="1" baseline="30000" dirty="0">
                <a:solidFill>
                  <a:srgbClr val="FF66FF"/>
                </a:solidFill>
              </a:rPr>
              <a:t>2</a:t>
            </a:r>
            <a:r>
              <a:rPr lang="en-GB" sz="2400" dirty="0">
                <a:solidFill>
                  <a:srgbClr val="FF66FF"/>
                </a:solidFill>
              </a:rPr>
              <a:t> </a:t>
            </a:r>
            <a:r>
              <a:rPr lang="en-GB" sz="2400" dirty="0">
                <a:solidFill>
                  <a:srgbClr val="00B0F0"/>
                </a:solidFill>
              </a:rPr>
              <a:t> </a:t>
            </a:r>
            <a:r>
              <a:rPr lang="en-GB" sz="2400" b="1" dirty="0">
                <a:solidFill>
                  <a:srgbClr val="00B0F0"/>
                </a:solidFill>
              </a:rPr>
              <a:t>3d</a:t>
            </a:r>
            <a:r>
              <a:rPr lang="en-GB" sz="2400" b="1" baseline="30000" dirty="0">
                <a:solidFill>
                  <a:srgbClr val="00B0F0"/>
                </a:solidFill>
              </a:rPr>
              <a:t>10 </a:t>
            </a:r>
            <a:r>
              <a:rPr lang="en-GB" sz="2400" b="1" dirty="0">
                <a:solidFill>
                  <a:srgbClr val="FF66FF"/>
                </a:solidFill>
              </a:rPr>
              <a:t>4p</a:t>
            </a:r>
            <a:r>
              <a:rPr lang="en-GB" sz="2400" b="1" baseline="30000" dirty="0">
                <a:solidFill>
                  <a:srgbClr val="FF66FF"/>
                </a:solidFill>
              </a:rPr>
              <a:t>6</a:t>
            </a:r>
            <a:r>
              <a:rPr lang="en-GB" sz="2400" dirty="0">
                <a:solidFill>
                  <a:srgbClr val="FF66FF"/>
                </a:solidFill>
              </a:rPr>
              <a:t>  </a:t>
            </a:r>
            <a:r>
              <a:rPr lang="en-GB" sz="2400" b="1" dirty="0">
                <a:solidFill>
                  <a:srgbClr val="00B050"/>
                </a:solidFill>
              </a:rPr>
              <a:t>5s</a:t>
            </a:r>
            <a:r>
              <a:rPr lang="en-GB" sz="2400" b="1" baseline="30000" dirty="0">
                <a:solidFill>
                  <a:srgbClr val="00B050"/>
                </a:solidFill>
              </a:rPr>
              <a:t>2</a:t>
            </a:r>
            <a:r>
              <a:rPr lang="en-GB" sz="2400" dirty="0">
                <a:solidFill>
                  <a:srgbClr val="FF66FF"/>
                </a:solidFill>
              </a:rPr>
              <a:t>  </a:t>
            </a:r>
            <a:r>
              <a:rPr lang="en-GB" sz="2400" b="1" dirty="0">
                <a:solidFill>
                  <a:srgbClr val="FF66FF"/>
                </a:solidFill>
              </a:rPr>
              <a:t>4d</a:t>
            </a:r>
            <a:r>
              <a:rPr lang="en-GB" sz="2400" b="1" baseline="30000" dirty="0">
                <a:solidFill>
                  <a:srgbClr val="FF66FF"/>
                </a:solidFill>
              </a:rPr>
              <a:t>10</a:t>
            </a:r>
            <a:r>
              <a:rPr lang="en-GB" sz="2400" dirty="0">
                <a:solidFill>
                  <a:srgbClr val="FF66FF"/>
                </a:solidFill>
              </a:rPr>
              <a:t> </a:t>
            </a:r>
            <a:r>
              <a:rPr lang="en-GB" sz="2400" b="1" dirty="0">
                <a:solidFill>
                  <a:srgbClr val="00B050"/>
                </a:solidFill>
              </a:rPr>
              <a:t>5p</a:t>
            </a:r>
            <a:r>
              <a:rPr lang="en-GB" sz="2400" b="1" baseline="30000" dirty="0">
                <a:solidFill>
                  <a:srgbClr val="00B050"/>
                </a:solidFill>
              </a:rPr>
              <a:t>6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FFC000"/>
                </a:solidFill>
              </a:rPr>
              <a:t>6s</a:t>
            </a:r>
            <a:r>
              <a:rPr lang="en-GB" sz="2400" b="1" baseline="30000" dirty="0">
                <a:solidFill>
                  <a:srgbClr val="FFC000"/>
                </a:solidFill>
              </a:rPr>
              <a:t>2</a:t>
            </a:r>
            <a:r>
              <a:rPr lang="en-GB" sz="2400" dirty="0">
                <a:solidFill>
                  <a:srgbClr val="FF66FF"/>
                </a:solidFill>
              </a:rPr>
              <a:t>    </a:t>
            </a:r>
            <a:r>
              <a:rPr lang="en-GB" sz="2400" b="1" dirty="0">
                <a:solidFill>
                  <a:srgbClr val="FF66FF"/>
                </a:solidFill>
              </a:rPr>
              <a:t>4f</a:t>
            </a:r>
            <a:r>
              <a:rPr lang="en-GB" sz="2400" b="1" baseline="30000" dirty="0">
                <a:solidFill>
                  <a:srgbClr val="FF66FF"/>
                </a:solidFill>
              </a:rPr>
              <a:t>14  </a:t>
            </a:r>
            <a:r>
              <a:rPr lang="en-GB" sz="2400" b="1" dirty="0">
                <a:solidFill>
                  <a:srgbClr val="00B050"/>
                </a:solidFill>
              </a:rPr>
              <a:t>5d</a:t>
            </a:r>
            <a:r>
              <a:rPr lang="en-GB" sz="2400" b="1" baseline="30000" dirty="0">
                <a:solidFill>
                  <a:srgbClr val="00B050"/>
                </a:solidFill>
              </a:rPr>
              <a:t>10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FFC000"/>
                </a:solidFill>
              </a:rPr>
              <a:t>6p</a:t>
            </a:r>
            <a:r>
              <a:rPr lang="en-GB" sz="2400" b="1" baseline="30000" dirty="0">
                <a:solidFill>
                  <a:srgbClr val="FFC000"/>
                </a:solidFill>
              </a:rPr>
              <a:t>6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7030A0"/>
                </a:solidFill>
              </a:rPr>
              <a:t>7s</a:t>
            </a:r>
            <a:r>
              <a:rPr lang="en-GB" sz="2400" b="1" baseline="30000" dirty="0">
                <a:solidFill>
                  <a:srgbClr val="7030A0"/>
                </a:solidFill>
              </a:rPr>
              <a:t>2</a:t>
            </a:r>
            <a:r>
              <a:rPr lang="en-GB" sz="2400" b="1" dirty="0">
                <a:solidFill>
                  <a:srgbClr val="7030A0"/>
                </a:solidFill>
              </a:rPr>
              <a:t> </a:t>
            </a:r>
            <a:r>
              <a:rPr lang="en-GB" sz="2400" dirty="0">
                <a:solidFill>
                  <a:srgbClr val="00B050"/>
                </a:solidFill>
              </a:rPr>
              <a:t>   </a:t>
            </a:r>
            <a:r>
              <a:rPr lang="en-GB" sz="2400" b="1" dirty="0">
                <a:solidFill>
                  <a:srgbClr val="00B050"/>
                </a:solidFill>
              </a:rPr>
              <a:t>5f</a:t>
            </a:r>
            <a:r>
              <a:rPr lang="en-GB" sz="2400" b="1" baseline="30000" dirty="0">
                <a:solidFill>
                  <a:srgbClr val="00B050"/>
                </a:solidFill>
              </a:rPr>
              <a:t>14  </a:t>
            </a:r>
            <a:r>
              <a:rPr lang="en-GB" sz="2400" b="1" dirty="0">
                <a:solidFill>
                  <a:srgbClr val="FFC000"/>
                </a:solidFill>
              </a:rPr>
              <a:t>6d</a:t>
            </a:r>
            <a:r>
              <a:rPr lang="en-GB" sz="2400" b="1" baseline="30000" dirty="0">
                <a:solidFill>
                  <a:srgbClr val="FFC000"/>
                </a:solidFill>
              </a:rPr>
              <a:t>10</a:t>
            </a:r>
            <a:r>
              <a:rPr lang="en-GB" sz="2400" dirty="0">
                <a:solidFill>
                  <a:srgbClr val="FFC000"/>
                </a:solidFill>
              </a:rPr>
              <a:t> </a:t>
            </a:r>
            <a:r>
              <a:rPr lang="en-GB" sz="2400" b="1" dirty="0">
                <a:solidFill>
                  <a:srgbClr val="7030A0"/>
                </a:solidFill>
              </a:rPr>
              <a:t>7p</a:t>
            </a:r>
            <a:r>
              <a:rPr lang="en-GB" sz="2400" b="1" baseline="30000" dirty="0">
                <a:solidFill>
                  <a:srgbClr val="7030A0"/>
                </a:solidFill>
              </a:rPr>
              <a:t>6</a:t>
            </a:r>
            <a:r>
              <a:rPr lang="en-GB" sz="2400" b="1" dirty="0">
                <a:solidFill>
                  <a:srgbClr val="7030A0"/>
                </a:solidFill>
              </a:rPr>
              <a:t> </a:t>
            </a:r>
            <a:r>
              <a:rPr lang="en-GB" sz="2400" b="1" dirty="0">
                <a:solidFill>
                  <a:srgbClr val="FFC000"/>
                </a:solidFill>
              </a:rPr>
              <a:t> 6f</a:t>
            </a:r>
            <a:r>
              <a:rPr lang="en-GB" sz="2400" b="1" baseline="30000" dirty="0">
                <a:solidFill>
                  <a:srgbClr val="FFC000"/>
                </a:solidFill>
              </a:rPr>
              <a:t>14  </a:t>
            </a:r>
            <a:r>
              <a:rPr lang="en-GB" sz="2400" b="1" dirty="0">
                <a:solidFill>
                  <a:srgbClr val="7030A0"/>
                </a:solidFill>
              </a:rPr>
              <a:t>7d</a:t>
            </a:r>
            <a:r>
              <a:rPr lang="en-GB" sz="2400" b="1" baseline="30000" dirty="0">
                <a:solidFill>
                  <a:srgbClr val="7030A0"/>
                </a:solidFill>
              </a:rPr>
              <a:t>10</a:t>
            </a:r>
            <a:r>
              <a:rPr lang="en-GB" sz="2400" dirty="0">
                <a:solidFill>
                  <a:srgbClr val="7030A0"/>
                </a:solidFill>
              </a:rPr>
              <a:t>  </a:t>
            </a:r>
            <a:r>
              <a:rPr lang="en-GB" sz="2400" b="1" dirty="0">
                <a:solidFill>
                  <a:srgbClr val="7030A0"/>
                </a:solidFill>
              </a:rPr>
              <a:t>7f</a:t>
            </a:r>
            <a:r>
              <a:rPr lang="en-GB" sz="2400" b="1" baseline="30000" dirty="0">
                <a:solidFill>
                  <a:srgbClr val="7030A0"/>
                </a:solidFill>
              </a:rPr>
              <a:t>14</a:t>
            </a:r>
            <a:r>
              <a:rPr lang="en-GB" sz="2400" b="1" dirty="0">
                <a:solidFill>
                  <a:srgbClr val="7030A0"/>
                </a:solidFill>
              </a:rPr>
              <a:t>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55FD7C3-F927-4E1B-BB51-D2AA55671F54}"/>
              </a:ext>
            </a:extLst>
          </p:cNvPr>
          <p:cNvSpPr txBox="1"/>
          <p:nvPr/>
        </p:nvSpPr>
        <p:spPr>
          <a:xfrm>
            <a:off x="-10915" y="39853"/>
            <a:ext cx="83375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ORDER OF OCCUPYING THE SHELLS and SUBSHELLS</a:t>
            </a:r>
          </a:p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(my way)</a:t>
            </a:r>
          </a:p>
        </p:txBody>
      </p:sp>
    </p:spTree>
    <p:extLst>
      <p:ext uri="{BB962C8B-B14F-4D97-AF65-F5344CB8AC3E}">
        <p14:creationId xmlns:p14="http://schemas.microsoft.com/office/powerpoint/2010/main" val="514152860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2173</Words>
  <Application>Microsoft Office PowerPoint</Application>
  <PresentationFormat>On-screen Show (4:3)</PresentationFormat>
  <Paragraphs>482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.HelveticaNeueDeskInterface-Regular</vt:lpstr>
      <vt:lpstr>Arial</vt:lpstr>
      <vt:lpstr>Calibri</vt:lpstr>
      <vt:lpstr>Symbol</vt:lpstr>
      <vt:lpstr>Diseño predeterminado</vt:lpstr>
      <vt:lpstr>ATOMIC STRUCTURE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219</cp:revision>
  <dcterms:created xsi:type="dcterms:W3CDTF">2010-05-23T14:28:12Z</dcterms:created>
  <dcterms:modified xsi:type="dcterms:W3CDTF">2022-09-23T20:18:29Z</dcterms:modified>
</cp:coreProperties>
</file>