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sldIdLst>
    <p:sldId id="256" r:id="rId5"/>
    <p:sldId id="257" r:id="rId6"/>
    <p:sldId id="258" r:id="rId7"/>
    <p:sldId id="259" r:id="rId8"/>
    <p:sldId id="260" r:id="rId9"/>
    <p:sldId id="261" r:id="rId10"/>
    <p:sldId id="262" r:id="rId11"/>
    <p:sldId id="263" r:id="rId12"/>
    <p:sldId id="265" r:id="rId13"/>
    <p:sldId id="264" r:id="rId14"/>
    <p:sldId id="266" r:id="rId15"/>
    <p:sldId id="268"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7404E4-CC7C-4ED1-9561-B47FEBDBB4F9}" v="24" dt="2021-02-08T12:13:56.6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8C7404E4-CC7C-4ED1-9561-B47FEBDBB4F9}"/>
    <pc:docChg chg="undo custSel mod addSld delSld modSld">
      <pc:chgData name="Caroline Jawad" userId="ebec8957-a986-4a6f-937a-47250bfdae89" providerId="ADAL" clId="{8C7404E4-CC7C-4ED1-9561-B47FEBDBB4F9}" dt="2021-02-08T16:36:32.066" v="279" actId="47"/>
      <pc:docMkLst>
        <pc:docMk/>
      </pc:docMkLst>
      <pc:sldChg chg="modSp mod">
        <pc:chgData name="Caroline Jawad" userId="ebec8957-a986-4a6f-937a-47250bfdae89" providerId="ADAL" clId="{8C7404E4-CC7C-4ED1-9561-B47FEBDBB4F9}" dt="2021-02-04T14:59:26.753" v="3" actId="20577"/>
        <pc:sldMkLst>
          <pc:docMk/>
          <pc:sldMk cId="1764708704" sldId="260"/>
        </pc:sldMkLst>
        <pc:spChg chg="mod">
          <ac:chgData name="Caroline Jawad" userId="ebec8957-a986-4a6f-937a-47250bfdae89" providerId="ADAL" clId="{8C7404E4-CC7C-4ED1-9561-B47FEBDBB4F9}" dt="2021-02-04T14:59:26.753" v="3" actId="20577"/>
          <ac:spMkLst>
            <pc:docMk/>
            <pc:sldMk cId="1764708704" sldId="260"/>
            <ac:spMk id="3" creationId="{D2F3CA0B-B60B-482D-9E04-F355726BF801}"/>
          </ac:spMkLst>
        </pc:spChg>
      </pc:sldChg>
      <pc:sldChg chg="modSp new mod">
        <pc:chgData name="Caroline Jawad" userId="ebec8957-a986-4a6f-937a-47250bfdae89" providerId="ADAL" clId="{8C7404E4-CC7C-4ED1-9561-B47FEBDBB4F9}" dt="2021-02-04T15:00:29.780" v="27" actId="12"/>
        <pc:sldMkLst>
          <pc:docMk/>
          <pc:sldMk cId="3026602184" sldId="261"/>
        </pc:sldMkLst>
        <pc:spChg chg="mod">
          <ac:chgData name="Caroline Jawad" userId="ebec8957-a986-4a6f-937a-47250bfdae89" providerId="ADAL" clId="{8C7404E4-CC7C-4ED1-9561-B47FEBDBB4F9}" dt="2021-02-04T15:00:08.016" v="20" actId="20577"/>
          <ac:spMkLst>
            <pc:docMk/>
            <pc:sldMk cId="3026602184" sldId="261"/>
            <ac:spMk id="2" creationId="{39397296-4383-4F5E-9680-5C2B0E9E6AB8}"/>
          </ac:spMkLst>
        </pc:spChg>
        <pc:spChg chg="mod">
          <ac:chgData name="Caroline Jawad" userId="ebec8957-a986-4a6f-937a-47250bfdae89" providerId="ADAL" clId="{8C7404E4-CC7C-4ED1-9561-B47FEBDBB4F9}" dt="2021-02-04T15:00:29.780" v="27" actId="12"/>
          <ac:spMkLst>
            <pc:docMk/>
            <pc:sldMk cId="3026602184" sldId="261"/>
            <ac:spMk id="3" creationId="{F7E2DE61-1D33-4193-9091-619561F891ED}"/>
          </ac:spMkLst>
        </pc:spChg>
      </pc:sldChg>
      <pc:sldChg chg="modSp new mod">
        <pc:chgData name="Caroline Jawad" userId="ebec8957-a986-4a6f-937a-47250bfdae89" providerId="ADAL" clId="{8C7404E4-CC7C-4ED1-9561-B47FEBDBB4F9}" dt="2021-02-04T15:01:11.581" v="31"/>
        <pc:sldMkLst>
          <pc:docMk/>
          <pc:sldMk cId="1044914412" sldId="262"/>
        </pc:sldMkLst>
        <pc:spChg chg="mod">
          <ac:chgData name="Caroline Jawad" userId="ebec8957-a986-4a6f-937a-47250bfdae89" providerId="ADAL" clId="{8C7404E4-CC7C-4ED1-9561-B47FEBDBB4F9}" dt="2021-02-04T15:01:11.581" v="31"/>
          <ac:spMkLst>
            <pc:docMk/>
            <pc:sldMk cId="1044914412" sldId="262"/>
            <ac:spMk id="2" creationId="{2C75215A-3851-49D4-AA06-DD00CF29D99A}"/>
          </ac:spMkLst>
        </pc:spChg>
        <pc:spChg chg="mod">
          <ac:chgData name="Caroline Jawad" userId="ebec8957-a986-4a6f-937a-47250bfdae89" providerId="ADAL" clId="{8C7404E4-CC7C-4ED1-9561-B47FEBDBB4F9}" dt="2021-02-04T15:01:00.154" v="30" actId="11"/>
          <ac:spMkLst>
            <pc:docMk/>
            <pc:sldMk cId="1044914412" sldId="262"/>
            <ac:spMk id="3" creationId="{58654EBE-B0B2-4BA6-B3AD-0D0C50C9D75A}"/>
          </ac:spMkLst>
        </pc:spChg>
      </pc:sldChg>
      <pc:sldChg chg="addSp delSp modSp new mod setBg">
        <pc:chgData name="Caroline Jawad" userId="ebec8957-a986-4a6f-937a-47250bfdae89" providerId="ADAL" clId="{8C7404E4-CC7C-4ED1-9561-B47FEBDBB4F9}" dt="2021-02-04T15:03:10.914" v="44" actId="208"/>
        <pc:sldMkLst>
          <pc:docMk/>
          <pc:sldMk cId="2708683400" sldId="263"/>
        </pc:sldMkLst>
        <pc:spChg chg="del">
          <ac:chgData name="Caroline Jawad" userId="ebec8957-a986-4a6f-937a-47250bfdae89" providerId="ADAL" clId="{8C7404E4-CC7C-4ED1-9561-B47FEBDBB4F9}" dt="2021-02-04T15:01:46.797" v="33"/>
          <ac:spMkLst>
            <pc:docMk/>
            <pc:sldMk cId="2708683400" sldId="263"/>
            <ac:spMk id="2" creationId="{72FA9CA8-7CA6-45EE-9C8C-15E49E2F98C9}"/>
          </ac:spMkLst>
        </pc:spChg>
        <pc:spChg chg="del">
          <ac:chgData name="Caroline Jawad" userId="ebec8957-a986-4a6f-937a-47250bfdae89" providerId="ADAL" clId="{8C7404E4-CC7C-4ED1-9561-B47FEBDBB4F9}" dt="2021-02-04T15:01:46.797" v="33"/>
          <ac:spMkLst>
            <pc:docMk/>
            <pc:sldMk cId="2708683400" sldId="263"/>
            <ac:spMk id="3" creationId="{6E28BC1D-03C7-43E8-AB6E-ECB3324291DF}"/>
          </ac:spMkLst>
        </pc:spChg>
        <pc:spChg chg="add mod">
          <ac:chgData name="Caroline Jawad" userId="ebec8957-a986-4a6f-937a-47250bfdae89" providerId="ADAL" clId="{8C7404E4-CC7C-4ED1-9561-B47FEBDBB4F9}" dt="2021-02-04T15:02:26.597" v="37" actId="208"/>
          <ac:spMkLst>
            <pc:docMk/>
            <pc:sldMk cId="2708683400" sldId="263"/>
            <ac:spMk id="4" creationId="{CFCC99BD-E9C3-4B27-AE3E-DF04A5F39A08}"/>
          </ac:spMkLst>
        </pc:spChg>
        <pc:spChg chg="add mod">
          <ac:chgData name="Caroline Jawad" userId="ebec8957-a986-4a6f-937a-47250bfdae89" providerId="ADAL" clId="{8C7404E4-CC7C-4ED1-9561-B47FEBDBB4F9}" dt="2021-02-04T15:03:10.914" v="44" actId="208"/>
          <ac:spMkLst>
            <pc:docMk/>
            <pc:sldMk cId="2708683400" sldId="263"/>
            <ac:spMk id="5" creationId="{9E2D5757-376D-4733-9AB6-BCCDF1A2E706}"/>
          </ac:spMkLst>
        </pc:spChg>
        <pc:spChg chg="add">
          <ac:chgData name="Caroline Jawad" userId="ebec8957-a986-4a6f-937a-47250bfdae89" providerId="ADAL" clId="{8C7404E4-CC7C-4ED1-9561-B47FEBDBB4F9}" dt="2021-02-04T15:02:47.619" v="38" actId="26606"/>
          <ac:spMkLst>
            <pc:docMk/>
            <pc:sldMk cId="2708683400" sldId="263"/>
            <ac:spMk id="71" creationId="{DE61FBD7-E37C-4B38-BE44-A6D4978D7486}"/>
          </ac:spMkLst>
        </pc:spChg>
        <pc:spChg chg="add">
          <ac:chgData name="Caroline Jawad" userId="ebec8957-a986-4a6f-937a-47250bfdae89" providerId="ADAL" clId="{8C7404E4-CC7C-4ED1-9561-B47FEBDBB4F9}" dt="2021-02-04T15:02:47.619" v="38" actId="26606"/>
          <ac:spMkLst>
            <pc:docMk/>
            <pc:sldMk cId="2708683400" sldId="263"/>
            <ac:spMk id="73" creationId="{34F8020C-60BB-4357-8207-13221A99AE19}"/>
          </ac:spMkLst>
        </pc:spChg>
        <pc:spChg chg="add">
          <ac:chgData name="Caroline Jawad" userId="ebec8957-a986-4a6f-937a-47250bfdae89" providerId="ADAL" clId="{8C7404E4-CC7C-4ED1-9561-B47FEBDBB4F9}" dt="2021-02-04T15:02:47.619" v="38" actId="26606"/>
          <ac:spMkLst>
            <pc:docMk/>
            <pc:sldMk cId="2708683400" sldId="263"/>
            <ac:spMk id="75" creationId="{392BFCFE-FD78-4EDF-BEFE-CC444DC5F307}"/>
          </ac:spMkLst>
        </pc:spChg>
        <pc:spChg chg="add">
          <ac:chgData name="Caroline Jawad" userId="ebec8957-a986-4a6f-937a-47250bfdae89" providerId="ADAL" clId="{8C7404E4-CC7C-4ED1-9561-B47FEBDBB4F9}" dt="2021-02-04T15:02:47.619" v="38" actId="26606"/>
          <ac:spMkLst>
            <pc:docMk/>
            <pc:sldMk cId="2708683400" sldId="263"/>
            <ac:spMk id="77" creationId="{3AE72DA6-F609-4537-9EE4-D12F65EC701A}"/>
          </ac:spMkLst>
        </pc:spChg>
        <pc:picChg chg="add mod">
          <ac:chgData name="Caroline Jawad" userId="ebec8957-a986-4a6f-937a-47250bfdae89" providerId="ADAL" clId="{8C7404E4-CC7C-4ED1-9561-B47FEBDBB4F9}" dt="2021-02-04T15:03:02.708" v="40" actId="27614"/>
          <ac:picMkLst>
            <pc:docMk/>
            <pc:sldMk cId="2708683400" sldId="263"/>
            <ac:picMk id="1026" creationId="{23EAC424-5F0D-4BAE-B339-A0897B551543}"/>
          </ac:picMkLst>
        </pc:picChg>
      </pc:sldChg>
      <pc:sldChg chg="addSp modSp new mod setBg">
        <pc:chgData name="Caroline Jawad" userId="ebec8957-a986-4a6f-937a-47250bfdae89" providerId="ADAL" clId="{8C7404E4-CC7C-4ED1-9561-B47FEBDBB4F9}" dt="2021-02-04T15:13:22.912" v="146" actId="20577"/>
        <pc:sldMkLst>
          <pc:docMk/>
          <pc:sldMk cId="2412582355" sldId="264"/>
        </pc:sldMkLst>
        <pc:spChg chg="add mod">
          <ac:chgData name="Caroline Jawad" userId="ebec8957-a986-4a6f-937a-47250bfdae89" providerId="ADAL" clId="{8C7404E4-CC7C-4ED1-9561-B47FEBDBB4F9}" dt="2021-02-04T15:13:22.912" v="146" actId="20577"/>
          <ac:spMkLst>
            <pc:docMk/>
            <pc:sldMk cId="2412582355" sldId="264"/>
            <ac:spMk id="2" creationId="{6ABA75D2-0D39-4036-BE34-33BD781111A7}"/>
          </ac:spMkLst>
        </pc:spChg>
        <pc:spChg chg="add">
          <ac:chgData name="Caroline Jawad" userId="ebec8957-a986-4a6f-937a-47250bfdae89" providerId="ADAL" clId="{8C7404E4-CC7C-4ED1-9561-B47FEBDBB4F9}" dt="2021-02-04T15:07:59.465" v="47" actId="26606"/>
          <ac:spMkLst>
            <pc:docMk/>
            <pc:sldMk cId="2412582355" sldId="264"/>
            <ac:spMk id="71" creationId="{DE61FBD7-E37C-4B38-BE44-A6D4978D7486}"/>
          </ac:spMkLst>
        </pc:spChg>
        <pc:spChg chg="add">
          <ac:chgData name="Caroline Jawad" userId="ebec8957-a986-4a6f-937a-47250bfdae89" providerId="ADAL" clId="{8C7404E4-CC7C-4ED1-9561-B47FEBDBB4F9}" dt="2021-02-04T15:07:59.465" v="47" actId="26606"/>
          <ac:spMkLst>
            <pc:docMk/>
            <pc:sldMk cId="2412582355" sldId="264"/>
            <ac:spMk id="73" creationId="{34F8020C-60BB-4357-8207-13221A99AE19}"/>
          </ac:spMkLst>
        </pc:spChg>
        <pc:spChg chg="add">
          <ac:chgData name="Caroline Jawad" userId="ebec8957-a986-4a6f-937a-47250bfdae89" providerId="ADAL" clId="{8C7404E4-CC7C-4ED1-9561-B47FEBDBB4F9}" dt="2021-02-04T15:07:59.465" v="47" actId="26606"/>
          <ac:spMkLst>
            <pc:docMk/>
            <pc:sldMk cId="2412582355" sldId="264"/>
            <ac:spMk id="75" creationId="{20FB2548-F441-491F-B89E-C8122CA41560}"/>
          </ac:spMkLst>
        </pc:spChg>
        <pc:spChg chg="add">
          <ac:chgData name="Caroline Jawad" userId="ebec8957-a986-4a6f-937a-47250bfdae89" providerId="ADAL" clId="{8C7404E4-CC7C-4ED1-9561-B47FEBDBB4F9}" dt="2021-02-04T15:07:59.465" v="47" actId="26606"/>
          <ac:spMkLst>
            <pc:docMk/>
            <pc:sldMk cId="2412582355" sldId="264"/>
            <ac:spMk id="77" creationId="{392BFCFE-FD78-4EDF-BEFE-CC444DC5F307}"/>
          </ac:spMkLst>
        </pc:spChg>
        <pc:grpChg chg="add">
          <ac:chgData name="Caroline Jawad" userId="ebec8957-a986-4a6f-937a-47250bfdae89" providerId="ADAL" clId="{8C7404E4-CC7C-4ED1-9561-B47FEBDBB4F9}" dt="2021-02-04T15:07:59.465" v="47" actId="26606"/>
          <ac:grpSpMkLst>
            <pc:docMk/>
            <pc:sldMk cId="2412582355" sldId="264"/>
            <ac:grpSpMk id="79" creationId="{F88A4BBD-D838-4074-87A2-A9245258000C}"/>
          </ac:grpSpMkLst>
        </pc:grpChg>
        <pc:picChg chg="add mod">
          <ac:chgData name="Caroline Jawad" userId="ebec8957-a986-4a6f-937a-47250bfdae89" providerId="ADAL" clId="{8C7404E4-CC7C-4ED1-9561-B47FEBDBB4F9}" dt="2021-02-04T15:07:59.465" v="47" actId="26606"/>
          <ac:picMkLst>
            <pc:docMk/>
            <pc:sldMk cId="2412582355" sldId="264"/>
            <ac:picMk id="2050" creationId="{8A2C6249-392B-4CCE-9EDB-78A6B3868821}"/>
          </ac:picMkLst>
        </pc:picChg>
      </pc:sldChg>
      <pc:sldChg chg="addSp modSp new mod setBg">
        <pc:chgData name="Caroline Jawad" userId="ebec8957-a986-4a6f-937a-47250bfdae89" providerId="ADAL" clId="{8C7404E4-CC7C-4ED1-9561-B47FEBDBB4F9}" dt="2021-02-04T15:08:26.600" v="78" actId="26606"/>
        <pc:sldMkLst>
          <pc:docMk/>
          <pc:sldMk cId="713002355" sldId="265"/>
        </pc:sldMkLst>
        <pc:spChg chg="add mod">
          <ac:chgData name="Caroline Jawad" userId="ebec8957-a986-4a6f-937a-47250bfdae89" providerId="ADAL" clId="{8C7404E4-CC7C-4ED1-9561-B47FEBDBB4F9}" dt="2021-02-04T15:08:26.600" v="78" actId="26606"/>
          <ac:spMkLst>
            <pc:docMk/>
            <pc:sldMk cId="713002355" sldId="265"/>
            <ac:spMk id="2" creationId="{42E57CBA-5A7C-409D-83A8-9B9101FE4DEC}"/>
          </ac:spMkLst>
        </pc:spChg>
        <pc:spChg chg="add">
          <ac:chgData name="Caroline Jawad" userId="ebec8957-a986-4a6f-937a-47250bfdae89" providerId="ADAL" clId="{8C7404E4-CC7C-4ED1-9561-B47FEBDBB4F9}" dt="2021-02-04T15:08:26.600" v="78" actId="26606"/>
          <ac:spMkLst>
            <pc:docMk/>
            <pc:sldMk cId="713002355" sldId="265"/>
            <ac:spMk id="8" creationId="{0BABF38A-8A0D-492E-BD20-6CF4D46B50BD}"/>
          </ac:spMkLst>
        </pc:spChg>
        <pc:spChg chg="add">
          <ac:chgData name="Caroline Jawad" userId="ebec8957-a986-4a6f-937a-47250bfdae89" providerId="ADAL" clId="{8C7404E4-CC7C-4ED1-9561-B47FEBDBB4F9}" dt="2021-02-04T15:08:26.600" v="78" actId="26606"/>
          <ac:spMkLst>
            <pc:docMk/>
            <pc:sldMk cId="713002355" sldId="265"/>
            <ac:spMk id="12" creationId="{D6A5485D-4AF6-47BA-8BB1-44D0639B9FA6}"/>
          </ac:spMkLst>
        </pc:spChg>
        <pc:spChg chg="add">
          <ac:chgData name="Caroline Jawad" userId="ebec8957-a986-4a6f-937a-47250bfdae89" providerId="ADAL" clId="{8C7404E4-CC7C-4ED1-9561-B47FEBDBB4F9}" dt="2021-02-04T15:08:26.600" v="78" actId="26606"/>
          <ac:spMkLst>
            <pc:docMk/>
            <pc:sldMk cId="713002355" sldId="265"/>
            <ac:spMk id="14" creationId="{483861B3-77F4-42C4-B257-AF7D1EB5FFDE}"/>
          </ac:spMkLst>
        </pc:spChg>
        <pc:spChg chg="add">
          <ac:chgData name="Caroline Jawad" userId="ebec8957-a986-4a6f-937a-47250bfdae89" providerId="ADAL" clId="{8C7404E4-CC7C-4ED1-9561-B47FEBDBB4F9}" dt="2021-02-04T15:08:26.600" v="78" actId="26606"/>
          <ac:spMkLst>
            <pc:docMk/>
            <pc:sldMk cId="713002355" sldId="265"/>
            <ac:spMk id="16" creationId="{1DF53E4F-F248-41DA-B87A-B7539C6CFE9C}"/>
          </ac:spMkLst>
        </pc:spChg>
        <pc:spChg chg="add">
          <ac:chgData name="Caroline Jawad" userId="ebec8957-a986-4a6f-937a-47250bfdae89" providerId="ADAL" clId="{8C7404E4-CC7C-4ED1-9561-B47FEBDBB4F9}" dt="2021-02-04T15:08:26.600" v="78" actId="26606"/>
          <ac:spMkLst>
            <pc:docMk/>
            <pc:sldMk cId="713002355" sldId="265"/>
            <ac:spMk id="18" creationId="{5724E74D-9688-4ED9-86E6-D0C3F23DDCE5}"/>
          </ac:spMkLst>
        </pc:spChg>
        <pc:picChg chg="add">
          <ac:chgData name="Caroline Jawad" userId="ebec8957-a986-4a6f-937a-47250bfdae89" providerId="ADAL" clId="{8C7404E4-CC7C-4ED1-9561-B47FEBDBB4F9}" dt="2021-02-04T15:08:26.600" v="78" actId="26606"/>
          <ac:picMkLst>
            <pc:docMk/>
            <pc:sldMk cId="713002355" sldId="265"/>
            <ac:picMk id="4" creationId="{B39E6AE0-5F1E-470C-B7B3-3D955098BABD}"/>
          </ac:picMkLst>
        </pc:picChg>
        <pc:picChg chg="add">
          <ac:chgData name="Caroline Jawad" userId="ebec8957-a986-4a6f-937a-47250bfdae89" providerId="ADAL" clId="{8C7404E4-CC7C-4ED1-9561-B47FEBDBB4F9}" dt="2021-02-04T15:08:26.600" v="78" actId="26606"/>
          <ac:picMkLst>
            <pc:docMk/>
            <pc:sldMk cId="713002355" sldId="265"/>
            <ac:picMk id="10" creationId="{BC526B7A-4801-4FD1-95C8-03AF22629E87}"/>
          </ac:picMkLst>
        </pc:picChg>
        <pc:picChg chg="add">
          <ac:chgData name="Caroline Jawad" userId="ebec8957-a986-4a6f-937a-47250bfdae89" providerId="ADAL" clId="{8C7404E4-CC7C-4ED1-9561-B47FEBDBB4F9}" dt="2021-02-04T15:08:26.600" v="78" actId="26606"/>
          <ac:picMkLst>
            <pc:docMk/>
            <pc:sldMk cId="713002355" sldId="265"/>
            <ac:picMk id="20" creationId="{118F7743-9D11-4179-BEB4-EC2B1C265086}"/>
          </ac:picMkLst>
        </pc:picChg>
        <pc:picChg chg="add">
          <ac:chgData name="Caroline Jawad" userId="ebec8957-a986-4a6f-937a-47250bfdae89" providerId="ADAL" clId="{8C7404E4-CC7C-4ED1-9561-B47FEBDBB4F9}" dt="2021-02-04T15:08:26.600" v="78" actId="26606"/>
          <ac:picMkLst>
            <pc:docMk/>
            <pc:sldMk cId="713002355" sldId="265"/>
            <ac:picMk id="22" creationId="{05D29D54-E14A-4679-95CF-25E6EC2BD5A1}"/>
          </ac:picMkLst>
        </pc:picChg>
      </pc:sldChg>
      <pc:sldChg chg="addSp modSp new mod">
        <pc:chgData name="Caroline Jawad" userId="ebec8957-a986-4a6f-937a-47250bfdae89" providerId="ADAL" clId="{8C7404E4-CC7C-4ED1-9561-B47FEBDBB4F9}" dt="2021-02-04T15:19:35.361" v="268" actId="113"/>
        <pc:sldMkLst>
          <pc:docMk/>
          <pc:sldMk cId="979666991" sldId="266"/>
        </pc:sldMkLst>
        <pc:spChg chg="add mod">
          <ac:chgData name="Caroline Jawad" userId="ebec8957-a986-4a6f-937a-47250bfdae89" providerId="ADAL" clId="{8C7404E4-CC7C-4ED1-9561-B47FEBDBB4F9}" dt="2021-02-04T15:09:58.945" v="98" actId="20577"/>
          <ac:spMkLst>
            <pc:docMk/>
            <pc:sldMk cId="979666991" sldId="266"/>
            <ac:spMk id="2" creationId="{BFB47D95-F9A9-48C8-9189-364019691504}"/>
          </ac:spMkLst>
        </pc:spChg>
        <pc:spChg chg="add mod">
          <ac:chgData name="Caroline Jawad" userId="ebec8957-a986-4a6f-937a-47250bfdae89" providerId="ADAL" clId="{8C7404E4-CC7C-4ED1-9561-B47FEBDBB4F9}" dt="2021-02-04T15:19:35.361" v="268" actId="113"/>
          <ac:spMkLst>
            <pc:docMk/>
            <pc:sldMk cId="979666991" sldId="266"/>
            <ac:spMk id="3" creationId="{2F7616D7-1F3C-41A7-BFA1-28A5A0389E71}"/>
          </ac:spMkLst>
        </pc:spChg>
      </pc:sldChg>
      <pc:sldChg chg="new del">
        <pc:chgData name="Caroline Jawad" userId="ebec8957-a986-4a6f-937a-47250bfdae89" providerId="ADAL" clId="{8C7404E4-CC7C-4ED1-9561-B47FEBDBB4F9}" dt="2021-02-08T16:36:32.066" v="279" actId="47"/>
        <pc:sldMkLst>
          <pc:docMk/>
          <pc:sldMk cId="2563285771" sldId="267"/>
        </pc:sldMkLst>
      </pc:sldChg>
      <pc:sldChg chg="addSp delSp modSp new mod setBg">
        <pc:chgData name="Caroline Jawad" userId="ebec8957-a986-4a6f-937a-47250bfdae89" providerId="ADAL" clId="{8C7404E4-CC7C-4ED1-9561-B47FEBDBB4F9}" dt="2021-02-04T15:17:06.927" v="189" actId="20577"/>
        <pc:sldMkLst>
          <pc:docMk/>
          <pc:sldMk cId="2802757046" sldId="268"/>
        </pc:sldMkLst>
        <pc:spChg chg="del">
          <ac:chgData name="Caroline Jawad" userId="ebec8957-a986-4a6f-937a-47250bfdae89" providerId="ADAL" clId="{8C7404E4-CC7C-4ED1-9561-B47FEBDBB4F9}" dt="2021-02-04T15:14:31.275" v="151"/>
          <ac:spMkLst>
            <pc:docMk/>
            <pc:sldMk cId="2802757046" sldId="268"/>
            <ac:spMk id="2" creationId="{837429AC-2B0D-42A3-B60F-0AD3C34E2262}"/>
          </ac:spMkLst>
        </pc:spChg>
        <pc:spChg chg="del">
          <ac:chgData name="Caroline Jawad" userId="ebec8957-a986-4a6f-937a-47250bfdae89" providerId="ADAL" clId="{8C7404E4-CC7C-4ED1-9561-B47FEBDBB4F9}" dt="2021-02-04T15:14:31.275" v="151"/>
          <ac:spMkLst>
            <pc:docMk/>
            <pc:sldMk cId="2802757046" sldId="268"/>
            <ac:spMk id="3" creationId="{BED66A64-76B6-4338-B166-62542E873AAD}"/>
          </ac:spMkLst>
        </pc:spChg>
        <pc:spChg chg="add mod">
          <ac:chgData name="Caroline Jawad" userId="ebec8957-a986-4a6f-937a-47250bfdae89" providerId="ADAL" clId="{8C7404E4-CC7C-4ED1-9561-B47FEBDBB4F9}" dt="2021-02-04T15:17:06.927" v="189" actId="20577"/>
          <ac:spMkLst>
            <pc:docMk/>
            <pc:sldMk cId="2802757046" sldId="268"/>
            <ac:spMk id="5" creationId="{CE713FD8-56C2-44A6-8AE8-A60DCF76A3F6}"/>
          </ac:spMkLst>
        </pc:spChg>
        <pc:spChg chg="add">
          <ac:chgData name="Caroline Jawad" userId="ebec8957-a986-4a6f-937a-47250bfdae89" providerId="ADAL" clId="{8C7404E4-CC7C-4ED1-9561-B47FEBDBB4F9}" dt="2021-02-04T15:14:36.669" v="153" actId="26606"/>
          <ac:spMkLst>
            <pc:docMk/>
            <pc:sldMk cId="2802757046" sldId="268"/>
            <ac:spMk id="71" creationId="{DE61FBD7-E37C-4B38-BE44-A6D4978D7486}"/>
          </ac:spMkLst>
        </pc:spChg>
        <pc:spChg chg="add">
          <ac:chgData name="Caroline Jawad" userId="ebec8957-a986-4a6f-937a-47250bfdae89" providerId="ADAL" clId="{8C7404E4-CC7C-4ED1-9561-B47FEBDBB4F9}" dt="2021-02-04T15:14:36.669" v="153" actId="26606"/>
          <ac:spMkLst>
            <pc:docMk/>
            <pc:sldMk cId="2802757046" sldId="268"/>
            <ac:spMk id="73" creationId="{34F8020C-60BB-4357-8207-13221A99AE19}"/>
          </ac:spMkLst>
        </pc:spChg>
        <pc:spChg chg="add">
          <ac:chgData name="Caroline Jawad" userId="ebec8957-a986-4a6f-937a-47250bfdae89" providerId="ADAL" clId="{8C7404E4-CC7C-4ED1-9561-B47FEBDBB4F9}" dt="2021-02-04T15:14:36.669" v="153" actId="26606"/>
          <ac:spMkLst>
            <pc:docMk/>
            <pc:sldMk cId="2802757046" sldId="268"/>
            <ac:spMk id="75" creationId="{20FB2548-F441-491F-B89E-C8122CA41560}"/>
          </ac:spMkLst>
        </pc:spChg>
        <pc:spChg chg="add">
          <ac:chgData name="Caroline Jawad" userId="ebec8957-a986-4a6f-937a-47250bfdae89" providerId="ADAL" clId="{8C7404E4-CC7C-4ED1-9561-B47FEBDBB4F9}" dt="2021-02-04T15:14:36.669" v="153" actId="26606"/>
          <ac:spMkLst>
            <pc:docMk/>
            <pc:sldMk cId="2802757046" sldId="268"/>
            <ac:spMk id="77" creationId="{392BFCFE-FD78-4EDF-BEFE-CC444DC5F307}"/>
          </ac:spMkLst>
        </pc:spChg>
        <pc:grpChg chg="add">
          <ac:chgData name="Caroline Jawad" userId="ebec8957-a986-4a6f-937a-47250bfdae89" providerId="ADAL" clId="{8C7404E4-CC7C-4ED1-9561-B47FEBDBB4F9}" dt="2021-02-04T15:14:36.669" v="153" actId="26606"/>
          <ac:grpSpMkLst>
            <pc:docMk/>
            <pc:sldMk cId="2802757046" sldId="268"/>
            <ac:grpSpMk id="79" creationId="{F88A4BBD-D838-4074-87A2-A9245258000C}"/>
          </ac:grpSpMkLst>
        </pc:grpChg>
        <pc:picChg chg="add del mod">
          <ac:chgData name="Caroline Jawad" userId="ebec8957-a986-4a6f-937a-47250bfdae89" providerId="ADAL" clId="{8C7404E4-CC7C-4ED1-9561-B47FEBDBB4F9}" dt="2021-02-04T15:15:24.953" v="157"/>
          <ac:picMkLst>
            <pc:docMk/>
            <pc:sldMk cId="2802757046" sldId="268"/>
            <ac:picMk id="4" creationId="{EFF915FF-13BB-4D15-81F1-8FCC5E40D627}"/>
          </ac:picMkLst>
        </pc:picChg>
        <pc:picChg chg="add mod">
          <ac:chgData name="Caroline Jawad" userId="ebec8957-a986-4a6f-937a-47250bfdae89" providerId="ADAL" clId="{8C7404E4-CC7C-4ED1-9561-B47FEBDBB4F9}" dt="2021-02-04T15:14:36.669" v="153" actId="26606"/>
          <ac:picMkLst>
            <pc:docMk/>
            <pc:sldMk cId="2802757046" sldId="268"/>
            <ac:picMk id="3074" creationId="{E19B121D-0F9A-451A-BAC6-AD0065D32624}"/>
          </ac:picMkLst>
        </pc:picChg>
      </pc:sldChg>
      <pc:sldChg chg="addSp delSp modSp new mod setBg">
        <pc:chgData name="Caroline Jawad" userId="ebec8957-a986-4a6f-937a-47250bfdae89" providerId="ADAL" clId="{8C7404E4-CC7C-4ED1-9561-B47FEBDBB4F9}" dt="2021-02-04T15:18:48.258" v="258" actId="20577"/>
        <pc:sldMkLst>
          <pc:docMk/>
          <pc:sldMk cId="4286217540" sldId="269"/>
        </pc:sldMkLst>
        <pc:spChg chg="add mod">
          <ac:chgData name="Caroline Jawad" userId="ebec8957-a986-4a6f-937a-47250bfdae89" providerId="ADAL" clId="{8C7404E4-CC7C-4ED1-9561-B47FEBDBB4F9}" dt="2021-02-04T15:18:08.184" v="232" actId="6549"/>
          <ac:spMkLst>
            <pc:docMk/>
            <pc:sldMk cId="4286217540" sldId="269"/>
            <ac:spMk id="2" creationId="{9F5F409F-DBDF-4299-B840-E72E89735555}"/>
          </ac:spMkLst>
        </pc:spChg>
        <pc:spChg chg="add mod">
          <ac:chgData name="Caroline Jawad" userId="ebec8957-a986-4a6f-937a-47250bfdae89" providerId="ADAL" clId="{8C7404E4-CC7C-4ED1-9561-B47FEBDBB4F9}" dt="2021-02-04T15:18:48.258" v="258" actId="20577"/>
          <ac:spMkLst>
            <pc:docMk/>
            <pc:sldMk cId="4286217540" sldId="269"/>
            <ac:spMk id="3" creationId="{075BF494-08A4-4A78-A6D3-15A514D5B8FE}"/>
          </ac:spMkLst>
        </pc:spChg>
        <pc:spChg chg="add del">
          <ac:chgData name="Caroline Jawad" userId="ebec8957-a986-4a6f-937a-47250bfdae89" providerId="ADAL" clId="{8C7404E4-CC7C-4ED1-9561-B47FEBDBB4F9}" dt="2021-02-04T15:17:52.741" v="229" actId="26606"/>
          <ac:spMkLst>
            <pc:docMk/>
            <pc:sldMk cId="4286217540" sldId="269"/>
            <ac:spMk id="71" creationId="{DE61FBD7-E37C-4B38-BE44-A6D4978D7486}"/>
          </ac:spMkLst>
        </pc:spChg>
        <pc:spChg chg="add del">
          <ac:chgData name="Caroline Jawad" userId="ebec8957-a986-4a6f-937a-47250bfdae89" providerId="ADAL" clId="{8C7404E4-CC7C-4ED1-9561-B47FEBDBB4F9}" dt="2021-02-04T15:17:52.741" v="229" actId="26606"/>
          <ac:spMkLst>
            <pc:docMk/>
            <pc:sldMk cId="4286217540" sldId="269"/>
            <ac:spMk id="73" creationId="{34F8020C-60BB-4357-8207-13221A99AE19}"/>
          </ac:spMkLst>
        </pc:spChg>
        <pc:spChg chg="add del">
          <ac:chgData name="Caroline Jawad" userId="ebec8957-a986-4a6f-937a-47250bfdae89" providerId="ADAL" clId="{8C7404E4-CC7C-4ED1-9561-B47FEBDBB4F9}" dt="2021-02-04T15:17:52.741" v="229" actId="26606"/>
          <ac:spMkLst>
            <pc:docMk/>
            <pc:sldMk cId="4286217540" sldId="269"/>
            <ac:spMk id="75" creationId="{20FB2548-F441-491F-B89E-C8122CA41560}"/>
          </ac:spMkLst>
        </pc:spChg>
        <pc:spChg chg="add del">
          <ac:chgData name="Caroline Jawad" userId="ebec8957-a986-4a6f-937a-47250bfdae89" providerId="ADAL" clId="{8C7404E4-CC7C-4ED1-9561-B47FEBDBB4F9}" dt="2021-02-04T15:17:52.741" v="229" actId="26606"/>
          <ac:spMkLst>
            <pc:docMk/>
            <pc:sldMk cId="4286217540" sldId="269"/>
            <ac:spMk id="77" creationId="{392BFCFE-FD78-4EDF-BEFE-CC444DC5F307}"/>
          </ac:spMkLst>
        </pc:spChg>
        <pc:spChg chg="add">
          <ac:chgData name="Caroline Jawad" userId="ebec8957-a986-4a6f-937a-47250bfdae89" providerId="ADAL" clId="{8C7404E4-CC7C-4ED1-9561-B47FEBDBB4F9}" dt="2021-02-04T15:17:52.741" v="229" actId="26606"/>
          <ac:spMkLst>
            <pc:docMk/>
            <pc:sldMk cId="4286217540" sldId="269"/>
            <ac:spMk id="135" creationId="{0BABF38A-8A0D-492E-BD20-6CF4D46B50BD}"/>
          </ac:spMkLst>
        </pc:spChg>
        <pc:spChg chg="add">
          <ac:chgData name="Caroline Jawad" userId="ebec8957-a986-4a6f-937a-47250bfdae89" providerId="ADAL" clId="{8C7404E4-CC7C-4ED1-9561-B47FEBDBB4F9}" dt="2021-02-04T15:17:52.741" v="229" actId="26606"/>
          <ac:spMkLst>
            <pc:docMk/>
            <pc:sldMk cId="4286217540" sldId="269"/>
            <ac:spMk id="139" creationId="{8651CFA9-6065-4243-AC48-858E359780B1}"/>
          </ac:spMkLst>
        </pc:spChg>
        <pc:spChg chg="add">
          <ac:chgData name="Caroline Jawad" userId="ebec8957-a986-4a6f-937a-47250bfdae89" providerId="ADAL" clId="{8C7404E4-CC7C-4ED1-9561-B47FEBDBB4F9}" dt="2021-02-04T15:17:52.741" v="229" actId="26606"/>
          <ac:spMkLst>
            <pc:docMk/>
            <pc:sldMk cId="4286217540" sldId="269"/>
            <ac:spMk id="141" creationId="{E8B2F707-EF35-4955-8439-F76145F3CD7E}"/>
          </ac:spMkLst>
        </pc:spChg>
        <pc:spChg chg="add">
          <ac:chgData name="Caroline Jawad" userId="ebec8957-a986-4a6f-937a-47250bfdae89" providerId="ADAL" clId="{8C7404E4-CC7C-4ED1-9561-B47FEBDBB4F9}" dt="2021-02-04T15:17:52.741" v="229" actId="26606"/>
          <ac:spMkLst>
            <pc:docMk/>
            <pc:sldMk cId="4286217540" sldId="269"/>
            <ac:spMk id="143" creationId="{A905C581-3E86-4ADD-9EDD-5FA87B461238}"/>
          </ac:spMkLst>
        </pc:spChg>
        <pc:grpChg chg="add del">
          <ac:chgData name="Caroline Jawad" userId="ebec8957-a986-4a6f-937a-47250bfdae89" providerId="ADAL" clId="{8C7404E4-CC7C-4ED1-9561-B47FEBDBB4F9}" dt="2021-02-04T15:17:52.741" v="229" actId="26606"/>
          <ac:grpSpMkLst>
            <pc:docMk/>
            <pc:sldMk cId="4286217540" sldId="269"/>
            <ac:grpSpMk id="79" creationId="{F88A4BBD-D838-4074-87A2-A9245258000C}"/>
          </ac:grpSpMkLst>
        </pc:grpChg>
        <pc:grpChg chg="add">
          <ac:chgData name="Caroline Jawad" userId="ebec8957-a986-4a6f-937a-47250bfdae89" providerId="ADAL" clId="{8C7404E4-CC7C-4ED1-9561-B47FEBDBB4F9}" dt="2021-02-04T15:17:52.741" v="229" actId="26606"/>
          <ac:grpSpMkLst>
            <pc:docMk/>
            <pc:sldMk cId="4286217540" sldId="269"/>
            <ac:grpSpMk id="145" creationId="{A4672714-67D2-40D0-B961-A7438FE9C9AA}"/>
          </ac:grpSpMkLst>
        </pc:grpChg>
        <pc:picChg chg="add">
          <ac:chgData name="Caroline Jawad" userId="ebec8957-a986-4a6f-937a-47250bfdae89" providerId="ADAL" clId="{8C7404E4-CC7C-4ED1-9561-B47FEBDBB4F9}" dt="2021-02-04T15:17:52.741" v="229" actId="26606"/>
          <ac:picMkLst>
            <pc:docMk/>
            <pc:sldMk cId="4286217540" sldId="269"/>
            <ac:picMk id="137" creationId="{BC526B7A-4801-4FD1-95C8-03AF22629E87}"/>
          </ac:picMkLst>
        </pc:picChg>
        <pc:picChg chg="add mod">
          <ac:chgData name="Caroline Jawad" userId="ebec8957-a986-4a6f-937a-47250bfdae89" providerId="ADAL" clId="{8C7404E4-CC7C-4ED1-9561-B47FEBDBB4F9}" dt="2021-02-04T15:17:58.697" v="231" actId="1076"/>
          <ac:picMkLst>
            <pc:docMk/>
            <pc:sldMk cId="4286217540" sldId="269"/>
            <ac:picMk id="4098" creationId="{565B4239-D763-4D80-A328-2EB69675EA2A}"/>
          </ac:picMkLst>
        </pc:picChg>
      </pc:sldChg>
      <pc:sldChg chg="addSp delSp modSp new mod">
        <pc:chgData name="Caroline Jawad" userId="ebec8957-a986-4a6f-937a-47250bfdae89" providerId="ADAL" clId="{8C7404E4-CC7C-4ED1-9561-B47FEBDBB4F9}" dt="2021-02-08T12:14:40.792" v="278" actId="14100"/>
        <pc:sldMkLst>
          <pc:docMk/>
          <pc:sldMk cId="906644931" sldId="270"/>
        </pc:sldMkLst>
        <pc:spChg chg="del">
          <ac:chgData name="Caroline Jawad" userId="ebec8957-a986-4a6f-937a-47250bfdae89" providerId="ADAL" clId="{8C7404E4-CC7C-4ED1-9561-B47FEBDBB4F9}" dt="2021-02-08T12:13:31.323" v="270"/>
          <ac:spMkLst>
            <pc:docMk/>
            <pc:sldMk cId="906644931" sldId="270"/>
            <ac:spMk id="2" creationId="{8E5051BA-4224-4E04-BB32-CF8535CEECBD}"/>
          </ac:spMkLst>
        </pc:spChg>
        <pc:spChg chg="del">
          <ac:chgData name="Caroline Jawad" userId="ebec8957-a986-4a6f-937a-47250bfdae89" providerId="ADAL" clId="{8C7404E4-CC7C-4ED1-9561-B47FEBDBB4F9}" dt="2021-02-08T12:13:31.323" v="270"/>
          <ac:spMkLst>
            <pc:docMk/>
            <pc:sldMk cId="906644931" sldId="270"/>
            <ac:spMk id="3" creationId="{244A9899-F117-4F1E-A276-EFD19B1CC7CA}"/>
          </ac:spMkLst>
        </pc:spChg>
        <pc:graphicFrameChg chg="add mod modGraphic">
          <ac:chgData name="Caroline Jawad" userId="ebec8957-a986-4a6f-937a-47250bfdae89" providerId="ADAL" clId="{8C7404E4-CC7C-4ED1-9561-B47FEBDBB4F9}" dt="2021-02-08T12:14:40.792" v="278" actId="14100"/>
          <ac:graphicFrameMkLst>
            <pc:docMk/>
            <pc:sldMk cId="906644931" sldId="270"/>
            <ac:graphicFrameMk id="4" creationId="{6F30BFBC-CDB8-471B-A807-67EDA230C3B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3A854B-C486-4178-9649-AA81A9DE5CA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CEBF288-D8F2-4D7D-BC4C-CCA2B83928DD}">
      <dgm:prSet/>
      <dgm:spPr/>
      <dgm:t>
        <a:bodyPr/>
        <a:lstStyle/>
        <a:p>
          <a:r>
            <a:rPr lang="en-GB"/>
            <a:t>Even the most passive methods of data collection and quantitative analysis have some interactional aspects, and it is impossible to absolutely control for and ensure the unobtrusiveness of research applications and interventions. </a:t>
          </a:r>
          <a:endParaRPr lang="en-US"/>
        </a:p>
      </dgm:t>
    </dgm:pt>
    <dgm:pt modelId="{488CF2FA-3730-4CBC-8E35-9810071AC8B5}" type="parTrans" cxnId="{C0DF8B22-E6F6-4ACA-8411-6C6F38EFC021}">
      <dgm:prSet/>
      <dgm:spPr/>
      <dgm:t>
        <a:bodyPr/>
        <a:lstStyle/>
        <a:p>
          <a:endParaRPr lang="en-US"/>
        </a:p>
      </dgm:t>
    </dgm:pt>
    <dgm:pt modelId="{E29CC399-7A0B-47D4-9618-65E734D5FAD7}" type="sibTrans" cxnId="{C0DF8B22-E6F6-4ACA-8411-6C6F38EFC021}">
      <dgm:prSet/>
      <dgm:spPr/>
      <dgm:t>
        <a:bodyPr/>
        <a:lstStyle/>
        <a:p>
          <a:endParaRPr lang="en-US"/>
        </a:p>
      </dgm:t>
    </dgm:pt>
    <dgm:pt modelId="{F7726DEA-E166-442F-A1D1-90828D3E2B7F}">
      <dgm:prSet/>
      <dgm:spPr/>
      <dgm:t>
        <a:bodyPr/>
        <a:lstStyle/>
        <a:p>
          <a:r>
            <a:rPr lang="en-GB"/>
            <a:t>Power dynamics flow through every vein of the research process; therefore, it is our ethical duty to intentionally and mindfully attend to our role(s) in the contextual power interplay of the research process.</a:t>
          </a:r>
          <a:endParaRPr lang="en-US"/>
        </a:p>
      </dgm:t>
    </dgm:pt>
    <dgm:pt modelId="{98DB88E3-713D-42FD-B560-D82BF3D3B9F7}" type="parTrans" cxnId="{ABE6E304-0881-4B81-A21F-09C375A75131}">
      <dgm:prSet/>
      <dgm:spPr/>
      <dgm:t>
        <a:bodyPr/>
        <a:lstStyle/>
        <a:p>
          <a:endParaRPr lang="en-US"/>
        </a:p>
      </dgm:t>
    </dgm:pt>
    <dgm:pt modelId="{B1BB4C54-5835-47D1-8392-3789062D8E24}" type="sibTrans" cxnId="{ABE6E304-0881-4B81-A21F-09C375A75131}">
      <dgm:prSet/>
      <dgm:spPr/>
      <dgm:t>
        <a:bodyPr/>
        <a:lstStyle/>
        <a:p>
          <a:endParaRPr lang="en-US"/>
        </a:p>
      </dgm:t>
    </dgm:pt>
    <dgm:pt modelId="{3984B556-2E0B-406E-9D0A-9E9318413C99}" type="pres">
      <dgm:prSet presAssocID="{753A854B-C486-4178-9649-AA81A9DE5CA0}" presName="hierChild1" presStyleCnt="0">
        <dgm:presLayoutVars>
          <dgm:chPref val="1"/>
          <dgm:dir/>
          <dgm:animOne val="branch"/>
          <dgm:animLvl val="lvl"/>
          <dgm:resizeHandles/>
        </dgm:presLayoutVars>
      </dgm:prSet>
      <dgm:spPr/>
    </dgm:pt>
    <dgm:pt modelId="{BE1E9724-F4DE-4E74-9D0B-22AE412174A6}" type="pres">
      <dgm:prSet presAssocID="{8CEBF288-D8F2-4D7D-BC4C-CCA2B83928DD}" presName="hierRoot1" presStyleCnt="0"/>
      <dgm:spPr/>
    </dgm:pt>
    <dgm:pt modelId="{924CAF42-818F-4E27-AE9D-4DA1E64AA9AE}" type="pres">
      <dgm:prSet presAssocID="{8CEBF288-D8F2-4D7D-BC4C-CCA2B83928DD}" presName="composite" presStyleCnt="0"/>
      <dgm:spPr/>
    </dgm:pt>
    <dgm:pt modelId="{56F549E3-DD36-4DAB-BB33-A8B3DE0A89E8}" type="pres">
      <dgm:prSet presAssocID="{8CEBF288-D8F2-4D7D-BC4C-CCA2B83928DD}" presName="background" presStyleLbl="node0" presStyleIdx="0" presStyleCnt="2"/>
      <dgm:spPr/>
    </dgm:pt>
    <dgm:pt modelId="{BA831EE9-1B0A-4098-A0C9-27D90346324D}" type="pres">
      <dgm:prSet presAssocID="{8CEBF288-D8F2-4D7D-BC4C-CCA2B83928DD}" presName="text" presStyleLbl="fgAcc0" presStyleIdx="0" presStyleCnt="2">
        <dgm:presLayoutVars>
          <dgm:chPref val="3"/>
        </dgm:presLayoutVars>
      </dgm:prSet>
      <dgm:spPr/>
    </dgm:pt>
    <dgm:pt modelId="{73ECBB6B-6605-4797-A843-ED4A34430F08}" type="pres">
      <dgm:prSet presAssocID="{8CEBF288-D8F2-4D7D-BC4C-CCA2B83928DD}" presName="hierChild2" presStyleCnt="0"/>
      <dgm:spPr/>
    </dgm:pt>
    <dgm:pt modelId="{281DCE88-26DC-4576-9A71-496F17A2BFE3}" type="pres">
      <dgm:prSet presAssocID="{F7726DEA-E166-442F-A1D1-90828D3E2B7F}" presName="hierRoot1" presStyleCnt="0"/>
      <dgm:spPr/>
    </dgm:pt>
    <dgm:pt modelId="{DEE1396B-2E42-499C-8C7F-8B0E6FD7EB65}" type="pres">
      <dgm:prSet presAssocID="{F7726DEA-E166-442F-A1D1-90828D3E2B7F}" presName="composite" presStyleCnt="0"/>
      <dgm:spPr/>
    </dgm:pt>
    <dgm:pt modelId="{0FF0DEF1-9B83-4CED-A732-67F2469DE1E0}" type="pres">
      <dgm:prSet presAssocID="{F7726DEA-E166-442F-A1D1-90828D3E2B7F}" presName="background" presStyleLbl="node0" presStyleIdx="1" presStyleCnt="2"/>
      <dgm:spPr/>
    </dgm:pt>
    <dgm:pt modelId="{FE0F3545-51FB-4E9B-B4AB-3BA1B24C4BD5}" type="pres">
      <dgm:prSet presAssocID="{F7726DEA-E166-442F-A1D1-90828D3E2B7F}" presName="text" presStyleLbl="fgAcc0" presStyleIdx="1" presStyleCnt="2">
        <dgm:presLayoutVars>
          <dgm:chPref val="3"/>
        </dgm:presLayoutVars>
      </dgm:prSet>
      <dgm:spPr/>
    </dgm:pt>
    <dgm:pt modelId="{E1DADB27-6837-4C6B-BD0C-EEECAD23C7C1}" type="pres">
      <dgm:prSet presAssocID="{F7726DEA-E166-442F-A1D1-90828D3E2B7F}" presName="hierChild2" presStyleCnt="0"/>
      <dgm:spPr/>
    </dgm:pt>
  </dgm:ptLst>
  <dgm:cxnLst>
    <dgm:cxn modelId="{ABE6E304-0881-4B81-A21F-09C375A75131}" srcId="{753A854B-C486-4178-9649-AA81A9DE5CA0}" destId="{F7726DEA-E166-442F-A1D1-90828D3E2B7F}" srcOrd="1" destOrd="0" parTransId="{98DB88E3-713D-42FD-B560-D82BF3D3B9F7}" sibTransId="{B1BB4C54-5835-47D1-8392-3789062D8E24}"/>
    <dgm:cxn modelId="{C0DF8B22-E6F6-4ACA-8411-6C6F38EFC021}" srcId="{753A854B-C486-4178-9649-AA81A9DE5CA0}" destId="{8CEBF288-D8F2-4D7D-BC4C-CCA2B83928DD}" srcOrd="0" destOrd="0" parTransId="{488CF2FA-3730-4CBC-8E35-9810071AC8B5}" sibTransId="{E29CC399-7A0B-47D4-9618-65E734D5FAD7}"/>
    <dgm:cxn modelId="{8A68BAB2-0B17-480D-B36F-17CBD8A818F6}" type="presOf" srcId="{8CEBF288-D8F2-4D7D-BC4C-CCA2B83928DD}" destId="{BA831EE9-1B0A-4098-A0C9-27D90346324D}" srcOrd="0" destOrd="0" presId="urn:microsoft.com/office/officeart/2005/8/layout/hierarchy1"/>
    <dgm:cxn modelId="{A30C4EC9-0F07-4BE7-B004-5FBA37AECCB4}" type="presOf" srcId="{753A854B-C486-4178-9649-AA81A9DE5CA0}" destId="{3984B556-2E0B-406E-9D0A-9E9318413C99}" srcOrd="0" destOrd="0" presId="urn:microsoft.com/office/officeart/2005/8/layout/hierarchy1"/>
    <dgm:cxn modelId="{ADD31AF0-C421-4DE5-A1DD-7B2FC81553BE}" type="presOf" srcId="{F7726DEA-E166-442F-A1D1-90828D3E2B7F}" destId="{FE0F3545-51FB-4E9B-B4AB-3BA1B24C4BD5}" srcOrd="0" destOrd="0" presId="urn:microsoft.com/office/officeart/2005/8/layout/hierarchy1"/>
    <dgm:cxn modelId="{88D1A00E-2661-45B7-B88B-F02AC05E244D}" type="presParOf" srcId="{3984B556-2E0B-406E-9D0A-9E9318413C99}" destId="{BE1E9724-F4DE-4E74-9D0B-22AE412174A6}" srcOrd="0" destOrd="0" presId="urn:microsoft.com/office/officeart/2005/8/layout/hierarchy1"/>
    <dgm:cxn modelId="{E29CE9AE-F016-41EB-8623-B52F81ADEFCA}" type="presParOf" srcId="{BE1E9724-F4DE-4E74-9D0B-22AE412174A6}" destId="{924CAF42-818F-4E27-AE9D-4DA1E64AA9AE}" srcOrd="0" destOrd="0" presId="urn:microsoft.com/office/officeart/2005/8/layout/hierarchy1"/>
    <dgm:cxn modelId="{402B919A-BD5F-44BA-A6A8-58561AA26C27}" type="presParOf" srcId="{924CAF42-818F-4E27-AE9D-4DA1E64AA9AE}" destId="{56F549E3-DD36-4DAB-BB33-A8B3DE0A89E8}" srcOrd="0" destOrd="0" presId="urn:microsoft.com/office/officeart/2005/8/layout/hierarchy1"/>
    <dgm:cxn modelId="{7DF13327-B9BB-4E9E-A6D1-2EA566A646FF}" type="presParOf" srcId="{924CAF42-818F-4E27-AE9D-4DA1E64AA9AE}" destId="{BA831EE9-1B0A-4098-A0C9-27D90346324D}" srcOrd="1" destOrd="0" presId="urn:microsoft.com/office/officeart/2005/8/layout/hierarchy1"/>
    <dgm:cxn modelId="{81955249-EE79-4780-8C12-4F68303AF089}" type="presParOf" srcId="{BE1E9724-F4DE-4E74-9D0B-22AE412174A6}" destId="{73ECBB6B-6605-4797-A843-ED4A34430F08}" srcOrd="1" destOrd="0" presId="urn:microsoft.com/office/officeart/2005/8/layout/hierarchy1"/>
    <dgm:cxn modelId="{A018E344-AEDA-4846-878C-471B35E22A3A}" type="presParOf" srcId="{3984B556-2E0B-406E-9D0A-9E9318413C99}" destId="{281DCE88-26DC-4576-9A71-496F17A2BFE3}" srcOrd="1" destOrd="0" presId="urn:microsoft.com/office/officeart/2005/8/layout/hierarchy1"/>
    <dgm:cxn modelId="{9C67B6B9-4FCB-48A5-8AAA-50316AA90DED}" type="presParOf" srcId="{281DCE88-26DC-4576-9A71-496F17A2BFE3}" destId="{DEE1396B-2E42-499C-8C7F-8B0E6FD7EB65}" srcOrd="0" destOrd="0" presId="urn:microsoft.com/office/officeart/2005/8/layout/hierarchy1"/>
    <dgm:cxn modelId="{62AA3728-51C8-4F1E-809D-F81F2622BF65}" type="presParOf" srcId="{DEE1396B-2E42-499C-8C7F-8B0E6FD7EB65}" destId="{0FF0DEF1-9B83-4CED-A732-67F2469DE1E0}" srcOrd="0" destOrd="0" presId="urn:microsoft.com/office/officeart/2005/8/layout/hierarchy1"/>
    <dgm:cxn modelId="{6AE8545E-92AD-4231-8075-145402F0D6B5}" type="presParOf" srcId="{DEE1396B-2E42-499C-8C7F-8B0E6FD7EB65}" destId="{FE0F3545-51FB-4E9B-B4AB-3BA1B24C4BD5}" srcOrd="1" destOrd="0" presId="urn:microsoft.com/office/officeart/2005/8/layout/hierarchy1"/>
    <dgm:cxn modelId="{B4E72558-3BEA-4DE9-A4E6-5873B3E61F16}" type="presParOf" srcId="{281DCE88-26DC-4576-9A71-496F17A2BFE3}" destId="{E1DADB27-6837-4C6B-BD0C-EEECAD23C7C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549E3-DD36-4DAB-BB33-A8B3DE0A89E8}">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831EE9-1B0A-4098-A0C9-27D90346324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Even the most passive methods of data collection and quantitative analysis have some interactional aspects, and it is impossible to absolutely control for and ensure the unobtrusiveness of research applications and interventions. </a:t>
          </a:r>
          <a:endParaRPr lang="en-US" sz="2200" kern="1200"/>
        </a:p>
      </dsp:txBody>
      <dsp:txXfrm>
        <a:off x="585701" y="722249"/>
        <a:ext cx="4337991" cy="2693452"/>
      </dsp:txXfrm>
    </dsp:sp>
    <dsp:sp modelId="{0FF0DEF1-9B83-4CED-A732-67F2469DE1E0}">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F3545-51FB-4E9B-B4AB-3BA1B24C4BD5}">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Power dynamics flow through every vein of the research process; therefore, it is our ethical duty to intentionally and mindfully attend to our role(s) in the contextual power interplay of the research process.</a:t>
          </a:r>
          <a:endParaRPr lang="en-US" sz="2200" kern="1200"/>
        </a:p>
      </dsp:txBody>
      <dsp:txXfrm>
        <a:off x="6092527" y="722249"/>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2/4/2021</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575995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2/4/2021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76781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2/4/2021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01814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2/4/2021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3135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2/4/2021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4568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2/4/2021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2417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2/4/2021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28304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2/4/2021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34590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2/4/2021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5410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2/4/2021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93296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2/4/2021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39345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2/4/2021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89769823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40" r:id="rId3"/>
    <p:sldLayoutId id="2147483741" r:id="rId4"/>
    <p:sldLayoutId id="2147483742" r:id="rId5"/>
    <p:sldLayoutId id="2147483743" r:id="rId6"/>
    <p:sldLayoutId id="2147483744" r:id="rId7"/>
    <p:sldLayoutId id="2147483748" r:id="rId8"/>
    <p:sldLayoutId id="2147483745" r:id="rId9"/>
    <p:sldLayoutId id="2147483746" r:id="rId10"/>
    <p:sldLayoutId id="2147483747"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Close-up of a wet pink rose">
            <a:extLst>
              <a:ext uri="{FF2B5EF4-FFF2-40B4-BE49-F238E27FC236}">
                <a16:creationId xmlns:a16="http://schemas.microsoft.com/office/drawing/2014/main" id="{634ABDF2-9FA5-4F81-926C-F32DED8F7776}"/>
              </a:ext>
            </a:extLst>
          </p:cNvPr>
          <p:cNvPicPr>
            <a:picLocks noChangeAspect="1"/>
          </p:cNvPicPr>
          <p:nvPr/>
        </p:nvPicPr>
        <p:blipFill rotWithShape="1">
          <a:blip r:embed="rId2">
            <a:alphaModFix amt="60000"/>
          </a:blip>
          <a:srcRect b="15747"/>
          <a:stretch/>
        </p:blipFill>
        <p:spPr>
          <a:xfrm>
            <a:off x="20" y="10"/>
            <a:ext cx="12191980" cy="6856614"/>
          </a:xfrm>
          <a:prstGeom prst="rect">
            <a:avLst/>
          </a:prstGeom>
        </p:spPr>
      </p:pic>
      <p:grpSp>
        <p:nvGrpSpPr>
          <p:cNvPr id="13" name="Group 12">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D7AA2F4-28B9-42F3-ADA2-B7FAD3156A6E}"/>
              </a:ext>
            </a:extLst>
          </p:cNvPr>
          <p:cNvSpPr>
            <a:spLocks noGrp="1"/>
          </p:cNvSpPr>
          <p:nvPr>
            <p:ph type="ctrTitle"/>
          </p:nvPr>
        </p:nvSpPr>
        <p:spPr>
          <a:xfrm>
            <a:off x="838200" y="740211"/>
            <a:ext cx="7530685" cy="3163864"/>
          </a:xfrm>
        </p:spPr>
        <p:txBody>
          <a:bodyPr>
            <a:normAutofit/>
          </a:bodyPr>
          <a:lstStyle/>
          <a:p>
            <a:pPr algn="l"/>
            <a:r>
              <a:rPr lang="en-GB" sz="5200" dirty="0">
                <a:solidFill>
                  <a:srgbClr val="FFFFFF"/>
                </a:solidFill>
              </a:rPr>
              <a:t>POSITIONALITY TAKE 2</a:t>
            </a:r>
          </a:p>
        </p:txBody>
      </p:sp>
      <p:sp>
        <p:nvSpPr>
          <p:cNvPr id="3" name="Subtitle 2">
            <a:extLst>
              <a:ext uri="{FF2B5EF4-FFF2-40B4-BE49-F238E27FC236}">
                <a16:creationId xmlns:a16="http://schemas.microsoft.com/office/drawing/2014/main" id="{A2F6D36F-C705-4CF8-926D-82F0A174DE0D}"/>
              </a:ext>
            </a:extLst>
          </p:cNvPr>
          <p:cNvSpPr>
            <a:spLocks noGrp="1"/>
          </p:cNvSpPr>
          <p:nvPr>
            <p:ph type="subTitle" idx="1"/>
          </p:nvPr>
        </p:nvSpPr>
        <p:spPr>
          <a:xfrm>
            <a:off x="838200" y="4074515"/>
            <a:ext cx="7583133" cy="1279124"/>
          </a:xfrm>
        </p:spPr>
        <p:txBody>
          <a:bodyPr>
            <a:normAutofit/>
          </a:bodyPr>
          <a:lstStyle/>
          <a:p>
            <a:pPr algn="l"/>
            <a:r>
              <a:rPr lang="en-GB" sz="2200" dirty="0">
                <a:solidFill>
                  <a:srgbClr val="FFFFFF"/>
                </a:solidFill>
              </a:rPr>
              <a:t>DR CAROLINE JAWAD 2021</a:t>
            </a:r>
          </a:p>
        </p:txBody>
      </p:sp>
    </p:spTree>
    <p:extLst>
      <p:ext uri="{BB962C8B-B14F-4D97-AF65-F5344CB8AC3E}">
        <p14:creationId xmlns:p14="http://schemas.microsoft.com/office/powerpoint/2010/main" val="2314968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2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6" name="Picture 24">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7" name="Rectangle 26">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28">
            <a:extLst>
              <a:ext uri="{FF2B5EF4-FFF2-40B4-BE49-F238E27FC236}">
                <a16:creationId xmlns:a16="http://schemas.microsoft.com/office/drawing/2014/main" id="{BFD72608-F718-4089-A37F-1809F869D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Group 30">
            <a:extLst>
              <a:ext uri="{FF2B5EF4-FFF2-40B4-BE49-F238E27FC236}">
                <a16:creationId xmlns:a16="http://schemas.microsoft.com/office/drawing/2014/main" id="{F5028F00-CB45-4253-89D7-4F08E02D8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2" name="Picture 31">
              <a:extLst>
                <a:ext uri="{FF2B5EF4-FFF2-40B4-BE49-F238E27FC236}">
                  <a16:creationId xmlns:a16="http://schemas.microsoft.com/office/drawing/2014/main" id="{3F4E267F-D89B-4EE0-9F51-60775526EEA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3" name="Picture 32">
              <a:extLst>
                <a:ext uri="{FF2B5EF4-FFF2-40B4-BE49-F238E27FC236}">
                  <a16:creationId xmlns:a16="http://schemas.microsoft.com/office/drawing/2014/main" id="{170C3580-5C66-45F0-8331-549786B6C9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A16447F4-77FE-48A3-948C-1C0D609E0CD3}"/>
              </a:ext>
            </a:extLst>
          </p:cNvPr>
          <p:cNvSpPr>
            <a:spLocks noGrp="1"/>
          </p:cNvSpPr>
          <p:nvPr>
            <p:ph type="title"/>
          </p:nvPr>
        </p:nvSpPr>
        <p:spPr>
          <a:xfrm>
            <a:off x="838200" y="744909"/>
            <a:ext cx="10591800" cy="3155419"/>
          </a:xfrm>
        </p:spPr>
        <p:txBody>
          <a:bodyPr vert="horz" lIns="91440" tIns="45720" rIns="91440" bIns="45720" rtlCol="0" anchor="b">
            <a:normAutofit/>
          </a:bodyPr>
          <a:lstStyle/>
          <a:p>
            <a:pPr>
              <a:lnSpc>
                <a:spcPct val="90000"/>
              </a:lnSpc>
            </a:pPr>
            <a:r>
              <a:rPr lang="en-US" sz="2900" dirty="0">
                <a:solidFill>
                  <a:srgbClr val="FFFFFF"/>
                </a:solidFill>
              </a:rPr>
              <a:t>POSITIONALITY REFERS TO THE STANCE OR POSITIONING OF YOU THE RESEARCHER, IN RELATION TO THE SOCIAL AND POLITICAL CONTEXT OF YOUR DOCTORAL RESEARCH - WHETHER THAT IS THE COMMUNITY, THE ORGANISATION OR THE PARTICIPANT GROUP.</a:t>
            </a:r>
            <a:br>
              <a:rPr lang="en-US" sz="2900" dirty="0">
                <a:solidFill>
                  <a:srgbClr val="FFFFFF"/>
                </a:solidFill>
              </a:rPr>
            </a:br>
            <a:endParaRPr lang="en-US" sz="2900" dirty="0">
              <a:solidFill>
                <a:srgbClr val="FFFFFF"/>
              </a:solidFill>
            </a:endParaRPr>
          </a:p>
        </p:txBody>
      </p:sp>
    </p:spTree>
    <p:extLst>
      <p:ext uri="{BB962C8B-B14F-4D97-AF65-F5344CB8AC3E}">
        <p14:creationId xmlns:p14="http://schemas.microsoft.com/office/powerpoint/2010/main" val="25907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6C35EF-DBC8-41DC-A647-F1E0F599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6DEB0BA5-59CA-4DBF-A716-BEEC67603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AA8545C-2832-4EB7-9624-D6EEA011A8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1981" y="1"/>
            <a:ext cx="5236971" cy="6858000"/>
            <a:chOff x="20829" y="1"/>
            <a:chExt cx="5236971" cy="6857999"/>
          </a:xfrm>
        </p:grpSpPr>
        <p:pic>
          <p:nvPicPr>
            <p:cNvPr id="13" name="Picture 12">
              <a:extLst>
                <a:ext uri="{FF2B5EF4-FFF2-40B4-BE49-F238E27FC236}">
                  <a16:creationId xmlns:a16="http://schemas.microsoft.com/office/drawing/2014/main" id="{FDDB8A50-D39E-4D33-819B-739ECB9D10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3DCB7945-057F-4373-B268-FF1BE88A4C4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1ABE07A-F29A-489F-A2E6-6C0EABA81F5F}"/>
              </a:ext>
            </a:extLst>
          </p:cNvPr>
          <p:cNvSpPr>
            <a:spLocks noGrp="1"/>
          </p:cNvSpPr>
          <p:nvPr>
            <p:ph type="title"/>
          </p:nvPr>
        </p:nvSpPr>
        <p:spPr>
          <a:xfrm>
            <a:off x="838200" y="559813"/>
            <a:ext cx="6858000" cy="1664573"/>
          </a:xfrm>
        </p:spPr>
        <p:txBody>
          <a:bodyPr>
            <a:normAutofit/>
          </a:bodyPr>
          <a:lstStyle/>
          <a:p>
            <a:r>
              <a:rPr lang="en-GB">
                <a:solidFill>
                  <a:srgbClr val="FFFFFF"/>
                </a:solidFill>
              </a:rPr>
              <a:t>WHAT IS YOUR POSITIONALITY ?</a:t>
            </a:r>
          </a:p>
        </p:txBody>
      </p:sp>
      <p:sp>
        <p:nvSpPr>
          <p:cNvPr id="3" name="Content Placeholder 2">
            <a:extLst>
              <a:ext uri="{FF2B5EF4-FFF2-40B4-BE49-F238E27FC236}">
                <a16:creationId xmlns:a16="http://schemas.microsoft.com/office/drawing/2014/main" id="{AD53892D-AA8F-49A2-9C8E-2663FBD698D7}"/>
              </a:ext>
            </a:extLst>
          </p:cNvPr>
          <p:cNvSpPr>
            <a:spLocks noGrp="1"/>
          </p:cNvSpPr>
          <p:nvPr>
            <p:ph idx="1"/>
          </p:nvPr>
        </p:nvSpPr>
        <p:spPr>
          <a:xfrm>
            <a:off x="838200" y="2384474"/>
            <a:ext cx="6857558" cy="3728613"/>
          </a:xfrm>
        </p:spPr>
        <p:txBody>
          <a:bodyPr>
            <a:normAutofit/>
          </a:bodyPr>
          <a:lstStyle/>
          <a:p>
            <a:r>
              <a:rPr lang="en-GB" sz="1800">
                <a:solidFill>
                  <a:srgbClr val="FFFFFF"/>
                </a:solidFill>
              </a:rPr>
              <a:t>Reflecting on, fleshing out, interrogating, and conveying your positionality relative to a research orientation is </a:t>
            </a:r>
            <a:r>
              <a:rPr lang="en-GB" sz="1800" b="1">
                <a:solidFill>
                  <a:srgbClr val="FFFFFF"/>
                </a:solidFill>
              </a:rPr>
              <a:t>critical to ensuring the validity of your research stance</a:t>
            </a:r>
            <a:r>
              <a:rPr lang="en-GB" sz="1800">
                <a:solidFill>
                  <a:srgbClr val="FFFFFF"/>
                </a:solidFill>
              </a:rPr>
              <a:t>. </a:t>
            </a:r>
          </a:p>
          <a:p>
            <a:r>
              <a:rPr lang="en-GB" sz="1800">
                <a:solidFill>
                  <a:srgbClr val="FFFFFF"/>
                </a:solidFill>
              </a:rPr>
              <a:t>After all, no one can be 100% objective. </a:t>
            </a:r>
          </a:p>
          <a:p>
            <a:r>
              <a:rPr lang="en-GB" sz="1800">
                <a:solidFill>
                  <a:srgbClr val="FFFFFF"/>
                </a:solidFill>
              </a:rPr>
              <a:t>The researcher’s beliefs, values systems, and moral stances are as fundamentally present and inseparable from the research process. </a:t>
            </a:r>
          </a:p>
        </p:txBody>
      </p:sp>
    </p:spTree>
    <p:extLst>
      <p:ext uri="{BB962C8B-B14F-4D97-AF65-F5344CB8AC3E}">
        <p14:creationId xmlns:p14="http://schemas.microsoft.com/office/powerpoint/2010/main" val="982877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25" name="Picture 24">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6F08453-C3B4-4FD0-8CE5-8E29B66159EE}"/>
              </a:ext>
            </a:extLst>
          </p:cNvPr>
          <p:cNvSpPr>
            <a:spLocks noGrp="1"/>
          </p:cNvSpPr>
          <p:nvPr>
            <p:ph type="title"/>
          </p:nvPr>
        </p:nvSpPr>
        <p:spPr>
          <a:xfrm>
            <a:off x="1198182" y="381000"/>
            <a:ext cx="10003218" cy="1600124"/>
          </a:xfrm>
        </p:spPr>
        <p:txBody>
          <a:bodyPr>
            <a:normAutofit/>
          </a:bodyPr>
          <a:lstStyle/>
          <a:p>
            <a:r>
              <a:rPr lang="en-GB" dirty="0"/>
              <a:t>ALL RESEARCH HAS POSITIONALITY</a:t>
            </a:r>
          </a:p>
        </p:txBody>
      </p:sp>
      <p:graphicFrame>
        <p:nvGraphicFramePr>
          <p:cNvPr id="5" name="Content Placeholder 2">
            <a:extLst>
              <a:ext uri="{FF2B5EF4-FFF2-40B4-BE49-F238E27FC236}">
                <a16:creationId xmlns:a16="http://schemas.microsoft.com/office/drawing/2014/main" id="{E459A998-C92A-488D-BE66-33143D1AB3AB}"/>
              </a:ext>
            </a:extLst>
          </p:cNvPr>
          <p:cNvGraphicFramePr>
            <a:graphicFrameLocks noGrp="1"/>
          </p:cNvGraphicFramePr>
          <p:nvPr>
            <p:ph idx="1"/>
            <p:extLst>
              <p:ext uri="{D42A27DB-BD31-4B8C-83A1-F6EECF244321}">
                <p14:modId xmlns:p14="http://schemas.microsoft.com/office/powerpoint/2010/main" val="399257953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6232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79E1-71B5-4BC4-9411-A5865E06D766}"/>
              </a:ext>
            </a:extLst>
          </p:cNvPr>
          <p:cNvSpPr>
            <a:spLocks noGrp="1"/>
          </p:cNvSpPr>
          <p:nvPr>
            <p:ph type="title"/>
          </p:nvPr>
        </p:nvSpPr>
        <p:spPr/>
        <p:txBody>
          <a:bodyPr/>
          <a:lstStyle/>
          <a:p>
            <a:r>
              <a:rPr lang="en-GB" dirty="0"/>
              <a:t>YOUR POSITIONALITY</a:t>
            </a:r>
          </a:p>
        </p:txBody>
      </p:sp>
      <p:sp>
        <p:nvSpPr>
          <p:cNvPr id="3" name="Content Placeholder 2">
            <a:extLst>
              <a:ext uri="{FF2B5EF4-FFF2-40B4-BE49-F238E27FC236}">
                <a16:creationId xmlns:a16="http://schemas.microsoft.com/office/drawing/2014/main" id="{D2F3CA0B-B60B-482D-9E04-F355726BF801}"/>
              </a:ext>
            </a:extLst>
          </p:cNvPr>
          <p:cNvSpPr>
            <a:spLocks noGrp="1"/>
          </p:cNvSpPr>
          <p:nvPr>
            <p:ph idx="1"/>
          </p:nvPr>
        </p:nvSpPr>
        <p:spPr/>
        <p:txBody>
          <a:bodyPr/>
          <a:lstStyle/>
          <a:p>
            <a:r>
              <a:rPr lang="en-GB" dirty="0"/>
              <a:t>In addition to the technical qualitative and quantitative research methods for ensuring validity, a </a:t>
            </a:r>
            <a:r>
              <a:rPr lang="en-GB" dirty="0" err="1"/>
              <a:t>preemptive</a:t>
            </a:r>
            <a:r>
              <a:rPr lang="en-GB" dirty="0"/>
              <a:t> and fundamental step in attending to the ethics of the research process is to critically reflect on, flesh out, interrogate, and state one’s positionality. </a:t>
            </a:r>
          </a:p>
          <a:p>
            <a:r>
              <a:rPr lang="en-GB" dirty="0"/>
              <a:t>A great place to labour with and develop one’s positionality is in a researcher reflection memo, which provides a safe, brave, intentional, self-reflexive, and critical space to consider and respond to questions about one’s positionality:</a:t>
            </a:r>
          </a:p>
        </p:txBody>
      </p:sp>
    </p:spTree>
    <p:extLst>
      <p:ext uri="{BB962C8B-B14F-4D97-AF65-F5344CB8AC3E}">
        <p14:creationId xmlns:p14="http://schemas.microsoft.com/office/powerpoint/2010/main" val="1764708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7296-4383-4F5E-9680-5C2B0E9E6AB8}"/>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F7E2DE61-1D33-4193-9091-619561F891ED}"/>
              </a:ext>
            </a:extLst>
          </p:cNvPr>
          <p:cNvSpPr>
            <a:spLocks noGrp="1"/>
          </p:cNvSpPr>
          <p:nvPr>
            <p:ph idx="1"/>
          </p:nvPr>
        </p:nvSpPr>
        <p:spPr/>
        <p:txBody>
          <a:bodyPr>
            <a:normAutofit lnSpcReduction="10000"/>
          </a:bodyPr>
          <a:lstStyle/>
          <a:p>
            <a:pPr marL="514350" indent="-514350" fontAlgn="base">
              <a:buFont typeface="+mj-lt"/>
              <a:buAutoNum type="arabicPeriod"/>
            </a:pPr>
            <a:r>
              <a:rPr lang="en-GB" dirty="0"/>
              <a:t>How do my personal, professional and/or intellectual positionalities (identities, contexts, experiences, and perspectives) cohere with or diverge from my research inquiries?</a:t>
            </a:r>
          </a:p>
          <a:p>
            <a:pPr marL="514350" indent="-514350" fontAlgn="base">
              <a:buFont typeface="+mj-lt"/>
              <a:buAutoNum type="arabicPeriod"/>
            </a:pPr>
            <a:r>
              <a:rPr lang="en-GB" dirty="0"/>
              <a:t>What legacies (personal, communal, societal, national, transnational and/or global) inform the social </a:t>
            </a:r>
            <a:r>
              <a:rPr lang="en-GB" dirty="0" err="1"/>
              <a:t>constructedness</a:t>
            </a:r>
            <a:r>
              <a:rPr lang="en-GB" dirty="0"/>
              <a:t> of my positionality?</a:t>
            </a:r>
          </a:p>
          <a:p>
            <a:pPr marL="514350" indent="-514350" fontAlgn="base">
              <a:buFont typeface="+mj-lt"/>
              <a:buAutoNum type="arabicPeriod"/>
            </a:pPr>
            <a:r>
              <a:rPr lang="en-GB" dirty="0"/>
              <a:t>In what ways, or not, am I conscientiously, or not, reifying, resisting, disrupting, and/or changing the constructs of my positionality through this research process?</a:t>
            </a:r>
          </a:p>
          <a:p>
            <a:endParaRPr lang="en-GB" dirty="0"/>
          </a:p>
        </p:txBody>
      </p:sp>
    </p:spTree>
    <p:extLst>
      <p:ext uri="{BB962C8B-B14F-4D97-AF65-F5344CB8AC3E}">
        <p14:creationId xmlns:p14="http://schemas.microsoft.com/office/powerpoint/2010/main" val="3026602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5215A-3851-49D4-AA06-DD00CF29D99A}"/>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58654EBE-B0B2-4BA6-B3AD-0D0C50C9D75A}"/>
              </a:ext>
            </a:extLst>
          </p:cNvPr>
          <p:cNvSpPr>
            <a:spLocks noGrp="1"/>
          </p:cNvSpPr>
          <p:nvPr>
            <p:ph idx="1"/>
          </p:nvPr>
        </p:nvSpPr>
        <p:spPr/>
        <p:txBody>
          <a:bodyPr>
            <a:normAutofit lnSpcReduction="10000"/>
          </a:bodyPr>
          <a:lstStyle/>
          <a:p>
            <a:pPr marL="514350" indent="-514350" fontAlgn="base">
              <a:buFont typeface="+mj-lt"/>
              <a:buAutoNum type="arabicPeriod" startAt="4"/>
            </a:pPr>
            <a:r>
              <a:rPr lang="en-GB" dirty="0"/>
              <a:t>How has my own positionality changed, or not, over time, and why? In what ways has it remained static, and why? In what ways has it been dynamic, fluid, emerging and/or generative, and why?</a:t>
            </a:r>
          </a:p>
          <a:p>
            <a:pPr marL="514350" indent="-514350" fontAlgn="base">
              <a:buFont typeface="+mj-lt"/>
              <a:buAutoNum type="arabicPeriod" startAt="4"/>
            </a:pPr>
            <a:r>
              <a:rPr lang="en-GB" dirty="0"/>
              <a:t>How does my positionality recognize, </a:t>
            </a:r>
            <a:r>
              <a:rPr lang="en-GB" dirty="0" err="1"/>
              <a:t>honor</a:t>
            </a:r>
            <a:r>
              <a:rPr lang="en-GB" dirty="0"/>
              <a:t>, and/or problematize intersectional notions of difference (politics, economic class, race, ethnicity, nationality, citizenship, legality, age, ability, education, sexuality, gender, and/or religion?) as a conceptual praxis of analysis for my research context?</a:t>
            </a:r>
          </a:p>
          <a:p>
            <a:endParaRPr lang="en-GB" dirty="0"/>
          </a:p>
        </p:txBody>
      </p:sp>
    </p:spTree>
    <p:extLst>
      <p:ext uri="{BB962C8B-B14F-4D97-AF65-F5344CB8AC3E}">
        <p14:creationId xmlns:p14="http://schemas.microsoft.com/office/powerpoint/2010/main" val="1044914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00" y="0"/>
            <a:ext cx="122013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descr="Chart, diagram, radar chart&#10;&#10;Description automatically generated">
            <a:extLst>
              <a:ext uri="{FF2B5EF4-FFF2-40B4-BE49-F238E27FC236}">
                <a16:creationId xmlns:a16="http://schemas.microsoft.com/office/drawing/2014/main" id="{23EAC424-5F0D-4BAE-B339-A0897B5515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7" r="1" b="1"/>
          <a:stretch/>
        </p:blipFill>
        <p:spPr bwMode="auto">
          <a:xfrm>
            <a:off x="-6250" y="10"/>
            <a:ext cx="12198250" cy="626588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3AE72DA6-F609-4537-9EE4-D12F65EC7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0" y="6244106"/>
            <a:ext cx="12198250" cy="6295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Rectangle 3">
            <a:extLst>
              <a:ext uri="{FF2B5EF4-FFF2-40B4-BE49-F238E27FC236}">
                <a16:creationId xmlns:a16="http://schemas.microsoft.com/office/drawing/2014/main" id="{CFCC99BD-E9C3-4B27-AE3E-DF04A5F39A08}"/>
              </a:ext>
            </a:extLst>
          </p:cNvPr>
          <p:cNvSpPr/>
          <p:nvPr/>
        </p:nvSpPr>
        <p:spPr>
          <a:xfrm>
            <a:off x="4501662" y="4839286"/>
            <a:ext cx="1322363" cy="323557"/>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9E2D5757-376D-4733-9AB6-BCCDF1A2E706}"/>
              </a:ext>
            </a:extLst>
          </p:cNvPr>
          <p:cNvSpPr/>
          <p:nvPr/>
        </p:nvSpPr>
        <p:spPr>
          <a:xfrm>
            <a:off x="3587262" y="5162843"/>
            <a:ext cx="1899138" cy="77372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708683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B39E6AE0-5F1E-470C-B7B3-3D955098BABD}"/>
              </a:ext>
            </a:extLst>
          </p:cNvPr>
          <p:cNvPicPr>
            <a:picLocks noChangeAspect="1"/>
          </p:cNvPicPr>
          <p:nvPr/>
        </p:nvPicPr>
        <p:blipFill rotWithShape="1">
          <a:blip r:embed="rId3">
            <a:alphaModFix/>
          </a:blip>
          <a:srcRect t="7464" b="8266"/>
          <a:stretch/>
        </p:blipFill>
        <p:spPr>
          <a:xfrm>
            <a:off x="20" y="10"/>
            <a:ext cx="12191980" cy="6857990"/>
          </a:xfrm>
          <a:prstGeom prst="rect">
            <a:avLst/>
          </a:prstGeom>
        </p:spPr>
      </p:pic>
      <p:sp>
        <p:nvSpPr>
          <p:cNvPr id="16" name="Frame 15">
            <a:extLst>
              <a:ext uri="{FF2B5EF4-FFF2-40B4-BE49-F238E27FC236}">
                <a16:creationId xmlns:a16="http://schemas.microsoft.com/office/drawing/2014/main" id="{1DF53E4F-F248-41DA-B87A-B7539C6CF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frame">
            <a:avLst>
              <a:gd name="adj1" fmla="val 9763"/>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ame 17">
            <a:extLst>
              <a:ext uri="{FF2B5EF4-FFF2-40B4-BE49-F238E27FC236}">
                <a16:creationId xmlns:a16="http://schemas.microsoft.com/office/drawing/2014/main" id="{5724E74D-9688-4ED9-86E6-D0C3F23DDC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frame">
            <a:avLst>
              <a:gd name="adj1" fmla="val 9763"/>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2E57CBA-5A7C-409D-83A8-9B9101FE4DEC}"/>
              </a:ext>
            </a:extLst>
          </p:cNvPr>
          <p:cNvSpPr>
            <a:spLocks noGrp="1"/>
          </p:cNvSpPr>
          <p:nvPr>
            <p:ph type="title"/>
          </p:nvPr>
        </p:nvSpPr>
        <p:spPr>
          <a:xfrm>
            <a:off x="996275" y="2209800"/>
            <a:ext cx="10128925" cy="1600200"/>
          </a:xfrm>
        </p:spPr>
        <p:txBody>
          <a:bodyPr vert="horz" lIns="91440" tIns="45720" rIns="91440" bIns="45720" rtlCol="0" anchor="b">
            <a:normAutofit/>
          </a:bodyPr>
          <a:lstStyle/>
          <a:p>
            <a:pPr algn="ctr"/>
            <a:r>
              <a:rPr lang="en-US">
                <a:solidFill>
                  <a:srgbClr val="FFFFFF"/>
                </a:solidFill>
              </a:rPr>
              <a:t>NEXT BLANK POSITIONALITY MAP</a:t>
            </a:r>
          </a:p>
        </p:txBody>
      </p:sp>
      <p:pic>
        <p:nvPicPr>
          <p:cNvPr id="20" name="Picture 19">
            <a:extLst>
              <a:ext uri="{FF2B5EF4-FFF2-40B4-BE49-F238E27FC236}">
                <a16:creationId xmlns:a16="http://schemas.microsoft.com/office/drawing/2014/main" id="{118F7743-9D11-4179-BEB4-EC2B1C265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rcRect l="829"/>
          <a:stretch>
            <a:fillRect/>
          </a:stretch>
        </p:blipFill>
        <p:spPr>
          <a:xfrm>
            <a:off x="18661" y="692701"/>
            <a:ext cx="5193553" cy="6165298"/>
          </a:xfrm>
          <a:custGeom>
            <a:avLst/>
            <a:gdLst>
              <a:gd name="connsiteX0" fmla="*/ 0 w 5193553"/>
              <a:gd name="connsiteY0" fmla="*/ 0 h 6165298"/>
              <a:gd name="connsiteX1" fmla="*/ 669547 w 5193553"/>
              <a:gd name="connsiteY1" fmla="*/ 0 h 6165298"/>
              <a:gd name="connsiteX2" fmla="*/ 669547 w 5193553"/>
              <a:gd name="connsiteY2" fmla="*/ 5504304 h 6165298"/>
              <a:gd name="connsiteX3" fmla="*/ 5193553 w 5193553"/>
              <a:gd name="connsiteY3" fmla="*/ 5504304 h 6165298"/>
              <a:gd name="connsiteX4" fmla="*/ 5193553 w 5193553"/>
              <a:gd name="connsiteY4" fmla="*/ 6165298 h 6165298"/>
              <a:gd name="connsiteX5" fmla="*/ 0 w 5193553"/>
              <a:gd name="connsiteY5" fmla="*/ 6165298 h 616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3553" h="6165298">
                <a:moveTo>
                  <a:pt x="0" y="0"/>
                </a:moveTo>
                <a:lnTo>
                  <a:pt x="669547" y="0"/>
                </a:lnTo>
                <a:lnTo>
                  <a:pt x="669547" y="5504304"/>
                </a:lnTo>
                <a:lnTo>
                  <a:pt x="5193553" y="5504304"/>
                </a:lnTo>
                <a:lnTo>
                  <a:pt x="5193553" y="6165298"/>
                </a:lnTo>
                <a:lnTo>
                  <a:pt x="0" y="6165298"/>
                </a:lnTo>
                <a:close/>
              </a:path>
            </a:pathLst>
          </a:custGeom>
        </p:spPr>
      </p:pic>
      <p:pic>
        <p:nvPicPr>
          <p:cNvPr id="22" name="Picture 21">
            <a:extLst>
              <a:ext uri="{FF2B5EF4-FFF2-40B4-BE49-F238E27FC236}">
                <a16:creationId xmlns:a16="http://schemas.microsoft.com/office/drawing/2014/main" id="{05D29D54-E14A-4679-95CF-25E6EC2BD5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alphaModFix amt="8000"/>
            <a:extLst>
              <a:ext uri="{28A0092B-C50C-407E-A947-70E740481C1C}">
                <a14:useLocalDpi xmlns:a14="http://schemas.microsoft.com/office/drawing/2010/main" val="0"/>
              </a:ext>
            </a:extLst>
          </a:blip>
          <a:srcRect l="19483" b="19117"/>
          <a:stretch/>
        </p:blipFill>
        <p:spPr>
          <a:xfrm rot="5400000">
            <a:off x="381679" y="-364574"/>
            <a:ext cx="4180119" cy="4943475"/>
          </a:xfrm>
          <a:custGeom>
            <a:avLst/>
            <a:gdLst>
              <a:gd name="connsiteX0" fmla="*/ 0 w 4180119"/>
              <a:gd name="connsiteY0" fmla="*/ 4943475 h 4943475"/>
              <a:gd name="connsiteX1" fmla="*/ 0 w 4180119"/>
              <a:gd name="connsiteY1" fmla="*/ 0 h 4943475"/>
              <a:gd name="connsiteX2" fmla="*/ 669547 w 4180119"/>
              <a:gd name="connsiteY2" fmla="*/ 0 h 4943475"/>
              <a:gd name="connsiteX3" fmla="*/ 669547 w 4180119"/>
              <a:gd name="connsiteY3" fmla="*/ 4276977 h 4943475"/>
              <a:gd name="connsiteX4" fmla="*/ 4180119 w 4180119"/>
              <a:gd name="connsiteY4" fmla="*/ 4276977 h 4943475"/>
              <a:gd name="connsiteX5" fmla="*/ 4180119 w 4180119"/>
              <a:gd name="connsiteY5" fmla="*/ 4943475 h 4943475"/>
              <a:gd name="connsiteX6" fmla="*/ 0 w 4180119"/>
              <a:gd name="connsiteY6" fmla="*/ 4943475 h 494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119" h="4943475">
                <a:moveTo>
                  <a:pt x="0" y="4943475"/>
                </a:moveTo>
                <a:lnTo>
                  <a:pt x="0" y="0"/>
                </a:lnTo>
                <a:lnTo>
                  <a:pt x="669547" y="0"/>
                </a:lnTo>
                <a:lnTo>
                  <a:pt x="669547" y="4276977"/>
                </a:lnTo>
                <a:lnTo>
                  <a:pt x="4180119" y="4276977"/>
                </a:lnTo>
                <a:lnTo>
                  <a:pt x="4180119" y="4943475"/>
                </a:lnTo>
                <a:lnTo>
                  <a:pt x="0" y="4943475"/>
                </a:lnTo>
                <a:close/>
              </a:path>
            </a:pathLst>
          </a:custGeom>
        </p:spPr>
      </p:pic>
    </p:spTree>
    <p:extLst>
      <p:ext uri="{BB962C8B-B14F-4D97-AF65-F5344CB8AC3E}">
        <p14:creationId xmlns:p14="http://schemas.microsoft.com/office/powerpoint/2010/main" val="713002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9" name="Group 78">
            <a:extLst>
              <a:ext uri="{FF2B5EF4-FFF2-40B4-BE49-F238E27FC236}">
                <a16:creationId xmlns:a16="http://schemas.microsoft.com/office/drawing/2014/main" id="{F88A4BBD-D838-4074-87A2-A924525800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80" name="Picture 79">
              <a:extLst>
                <a:ext uri="{FF2B5EF4-FFF2-40B4-BE49-F238E27FC236}">
                  <a16:creationId xmlns:a16="http://schemas.microsoft.com/office/drawing/2014/main" id="{538A046B-CDF0-4C13-A5DF-209D5B865B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81" name="Picture 80">
              <a:extLst>
                <a:ext uri="{FF2B5EF4-FFF2-40B4-BE49-F238E27FC236}">
                  <a16:creationId xmlns:a16="http://schemas.microsoft.com/office/drawing/2014/main" id="{B7C60656-56B0-4CF3-958D-AB9C245867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2050" name="Picture 2" descr="Image result for BLANK POSITIONALITY MAP">
            <a:extLst>
              <a:ext uri="{FF2B5EF4-FFF2-40B4-BE49-F238E27FC236}">
                <a16:creationId xmlns:a16="http://schemas.microsoft.com/office/drawing/2014/main" id="{8A2C6249-392B-4CCE-9EDB-78A6B38688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83" r="13570" b="2"/>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ABA75D2-0D39-4036-BE34-33BD781111A7}"/>
              </a:ext>
            </a:extLst>
          </p:cNvPr>
          <p:cNvSpPr txBox="1"/>
          <p:nvPr/>
        </p:nvSpPr>
        <p:spPr>
          <a:xfrm>
            <a:off x="787791" y="6372665"/>
            <a:ext cx="4642338" cy="369332"/>
          </a:xfrm>
          <a:prstGeom prst="rect">
            <a:avLst/>
          </a:prstGeom>
          <a:noFill/>
        </p:spPr>
        <p:txBody>
          <a:bodyPr wrap="square" rtlCol="0">
            <a:spAutoFit/>
          </a:bodyPr>
          <a:lstStyle/>
          <a:p>
            <a:r>
              <a:rPr lang="en-GB" dirty="0"/>
              <a:t>FIGURE 1 MAPPING SOCIAL IDENTITY</a:t>
            </a:r>
          </a:p>
        </p:txBody>
      </p:sp>
    </p:spTree>
    <p:extLst>
      <p:ext uri="{BB962C8B-B14F-4D97-AF65-F5344CB8AC3E}">
        <p14:creationId xmlns:p14="http://schemas.microsoft.com/office/powerpoint/2010/main" val="2412582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7D95-F9A9-48C8-9189-364019691504}"/>
              </a:ext>
            </a:extLst>
          </p:cNvPr>
          <p:cNvSpPr>
            <a:spLocks noGrp="1"/>
          </p:cNvSpPr>
          <p:nvPr>
            <p:ph type="title"/>
          </p:nvPr>
        </p:nvSpPr>
        <p:spPr/>
        <p:txBody>
          <a:bodyPr/>
          <a:lstStyle/>
          <a:p>
            <a:r>
              <a:rPr lang="en-GB" dirty="0"/>
              <a:t>HOW TO USE THE MAP</a:t>
            </a:r>
          </a:p>
        </p:txBody>
      </p:sp>
      <p:sp>
        <p:nvSpPr>
          <p:cNvPr id="3" name="Content Placeholder 2">
            <a:extLst>
              <a:ext uri="{FF2B5EF4-FFF2-40B4-BE49-F238E27FC236}">
                <a16:creationId xmlns:a16="http://schemas.microsoft.com/office/drawing/2014/main" id="{2F7616D7-1F3C-41A7-BFA1-28A5A0389E71}"/>
              </a:ext>
            </a:extLst>
          </p:cNvPr>
          <p:cNvSpPr>
            <a:spLocks noGrp="1"/>
          </p:cNvSpPr>
          <p:nvPr>
            <p:ph idx="1"/>
          </p:nvPr>
        </p:nvSpPr>
        <p:spPr/>
        <p:txBody>
          <a:bodyPr>
            <a:normAutofit fontScale="92500" lnSpcReduction="10000"/>
          </a:bodyPr>
          <a:lstStyle/>
          <a:p>
            <a:r>
              <a:rPr lang="en-GB" dirty="0"/>
              <a:t>Mapping our social identity is by no means the end to understanding our positionality but instead is a starting point and a tool to help researchers be explicitly reflexive about their positionality. Because this map is a starting point, we encourage the learner (the individual using the map to reflect on their social identity) to begin their mapping by identifying their class, citizenship, ability, age, race, sexual orientation, cis/trans status, and gender (see Figure 1). Those using this map are encouraged to add to it by creating additional groupings (Tier 1; see Figure 2) that they identify as important contributors to their unique social identity </a:t>
            </a:r>
            <a:r>
              <a:rPr lang="en-GB" b="1" dirty="0"/>
              <a:t>as well as removing any they feel do not apply.</a:t>
            </a:r>
          </a:p>
        </p:txBody>
      </p:sp>
    </p:spTree>
    <p:extLst>
      <p:ext uri="{BB962C8B-B14F-4D97-AF65-F5344CB8AC3E}">
        <p14:creationId xmlns:p14="http://schemas.microsoft.com/office/powerpoint/2010/main" val="979666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9" name="Group 78">
            <a:extLst>
              <a:ext uri="{FF2B5EF4-FFF2-40B4-BE49-F238E27FC236}">
                <a16:creationId xmlns:a16="http://schemas.microsoft.com/office/drawing/2014/main" id="{F88A4BBD-D838-4074-87A2-A924525800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80" name="Picture 79">
              <a:extLst>
                <a:ext uri="{FF2B5EF4-FFF2-40B4-BE49-F238E27FC236}">
                  <a16:creationId xmlns:a16="http://schemas.microsoft.com/office/drawing/2014/main" id="{538A046B-CDF0-4C13-A5DF-209D5B865B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81" name="Picture 80">
              <a:extLst>
                <a:ext uri="{FF2B5EF4-FFF2-40B4-BE49-F238E27FC236}">
                  <a16:creationId xmlns:a16="http://schemas.microsoft.com/office/drawing/2014/main" id="{B7C60656-56B0-4CF3-958D-AB9C245867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3074" name="Picture 2" descr="Image result for BLANK POSITIONALITY MAP">
            <a:extLst>
              <a:ext uri="{FF2B5EF4-FFF2-40B4-BE49-F238E27FC236}">
                <a16:creationId xmlns:a16="http://schemas.microsoft.com/office/drawing/2014/main" id="{E19B121D-0F9A-451A-BAC6-AD0065D326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92" r="1" b="5224"/>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E713FD8-56C2-44A6-8AE8-A60DCF76A3F6}"/>
              </a:ext>
            </a:extLst>
          </p:cNvPr>
          <p:cNvSpPr txBox="1"/>
          <p:nvPr/>
        </p:nvSpPr>
        <p:spPr>
          <a:xfrm>
            <a:off x="464234" y="6316394"/>
            <a:ext cx="5486400" cy="369332"/>
          </a:xfrm>
          <a:prstGeom prst="rect">
            <a:avLst/>
          </a:prstGeom>
          <a:noFill/>
        </p:spPr>
        <p:txBody>
          <a:bodyPr wrap="square" rtlCol="0">
            <a:spAutoFit/>
          </a:bodyPr>
          <a:lstStyle/>
          <a:p>
            <a:r>
              <a:rPr lang="en-GB" dirty="0"/>
              <a:t>FIGURE 2 COMPLETED MAP DJ</a:t>
            </a:r>
          </a:p>
        </p:txBody>
      </p:sp>
    </p:spTree>
    <p:extLst>
      <p:ext uri="{BB962C8B-B14F-4D97-AF65-F5344CB8AC3E}">
        <p14:creationId xmlns:p14="http://schemas.microsoft.com/office/powerpoint/2010/main" val="2802757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7" name="Picture 13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9" name="Rectangle 1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1" name="Rectangle 1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3" name="Rectangle 14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98" name="Picture 2" descr="Image result for COMPLETED POSITIONALITY MAP NM">
            <a:extLst>
              <a:ext uri="{FF2B5EF4-FFF2-40B4-BE49-F238E27FC236}">
                <a16:creationId xmlns:a16="http://schemas.microsoft.com/office/drawing/2014/main" id="{565B4239-D763-4D80-A328-2EB69675EA2A}"/>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l="868" r="-3" b="-3"/>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145" name="Group 14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6" name="Picture 14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7" name="Picture 14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9F5F409F-DBDF-4299-B840-E72E89735555}"/>
              </a:ext>
            </a:extLst>
          </p:cNvPr>
          <p:cNvSpPr txBox="1"/>
          <p:nvPr/>
        </p:nvSpPr>
        <p:spPr>
          <a:xfrm>
            <a:off x="1219202" y="3429000"/>
            <a:ext cx="9954076" cy="2514600"/>
          </a:xfrm>
          <a:prstGeom prst="rect">
            <a:avLst/>
          </a:prstGeom>
        </p:spPr>
        <p:txBody>
          <a:bodyPr vert="horz" lIns="91440" tIns="45720" rIns="91440" bIns="45720" rtlCol="0" anchor="ctr">
            <a:normAutofit/>
          </a:bodyPr>
          <a:lstStyle/>
          <a:p>
            <a:pPr indent="-228600" algn="ctr">
              <a:lnSpc>
                <a:spcPct val="110000"/>
              </a:lnSpc>
              <a:spcAft>
                <a:spcPts val="600"/>
              </a:spcAft>
              <a:buClr>
                <a:schemeClr val="accent1"/>
              </a:buClr>
              <a:buFont typeface="Arial" panose="020B0604020202020204" pitchFamily="34" charset="0"/>
              <a:buChar char="•"/>
            </a:pPr>
            <a:endParaRPr lang="en-US" dirty="0">
              <a:solidFill>
                <a:srgbClr val="FFFFFF"/>
              </a:solidFill>
            </a:endParaRPr>
          </a:p>
        </p:txBody>
      </p:sp>
      <p:sp>
        <p:nvSpPr>
          <p:cNvPr id="3" name="TextBox 2">
            <a:extLst>
              <a:ext uri="{FF2B5EF4-FFF2-40B4-BE49-F238E27FC236}">
                <a16:creationId xmlns:a16="http://schemas.microsoft.com/office/drawing/2014/main" id="{075BF494-08A4-4A78-A6D3-15A514D5B8FE}"/>
              </a:ext>
            </a:extLst>
          </p:cNvPr>
          <p:cNvSpPr txBox="1"/>
          <p:nvPr/>
        </p:nvSpPr>
        <p:spPr>
          <a:xfrm>
            <a:off x="154745" y="6231988"/>
            <a:ext cx="2785403" cy="646331"/>
          </a:xfrm>
          <a:prstGeom prst="rect">
            <a:avLst/>
          </a:prstGeom>
          <a:noFill/>
        </p:spPr>
        <p:txBody>
          <a:bodyPr wrap="square" rtlCol="0">
            <a:spAutoFit/>
          </a:bodyPr>
          <a:lstStyle/>
          <a:p>
            <a:r>
              <a:rPr lang="en-GB" dirty="0"/>
              <a:t>FIGURE 3 COMPLETED MAP NM</a:t>
            </a:r>
          </a:p>
        </p:txBody>
      </p:sp>
    </p:spTree>
    <p:extLst>
      <p:ext uri="{BB962C8B-B14F-4D97-AF65-F5344CB8AC3E}">
        <p14:creationId xmlns:p14="http://schemas.microsoft.com/office/powerpoint/2010/main" val="4286217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F30BFBC-CDB8-471B-A807-67EDA230C3B0}"/>
              </a:ext>
            </a:extLst>
          </p:cNvPr>
          <p:cNvGraphicFramePr>
            <a:graphicFrameLocks noGrp="1"/>
          </p:cNvGraphicFramePr>
          <p:nvPr>
            <p:extLst>
              <p:ext uri="{D42A27DB-BD31-4B8C-83A1-F6EECF244321}">
                <p14:modId xmlns:p14="http://schemas.microsoft.com/office/powerpoint/2010/main" val="1232997362"/>
              </p:ext>
            </p:extLst>
          </p:nvPr>
        </p:nvGraphicFramePr>
        <p:xfrm>
          <a:off x="516835" y="251791"/>
          <a:ext cx="11476382" cy="6511460"/>
        </p:xfrm>
        <a:graphic>
          <a:graphicData uri="http://schemas.openxmlformats.org/drawingml/2006/table">
            <a:tbl>
              <a:tblPr firstRow="1" firstCol="1" bandRow="1">
                <a:tableStyleId>{5C22544A-7EE6-4342-B048-85BDC9FD1C3A}</a:tableStyleId>
              </a:tblPr>
              <a:tblGrid>
                <a:gridCol w="2331539">
                  <a:extLst>
                    <a:ext uri="{9D8B030D-6E8A-4147-A177-3AD203B41FA5}">
                      <a16:colId xmlns:a16="http://schemas.microsoft.com/office/drawing/2014/main" val="3008277529"/>
                    </a:ext>
                  </a:extLst>
                </a:gridCol>
                <a:gridCol w="2331539">
                  <a:extLst>
                    <a:ext uri="{9D8B030D-6E8A-4147-A177-3AD203B41FA5}">
                      <a16:colId xmlns:a16="http://schemas.microsoft.com/office/drawing/2014/main" val="3455299489"/>
                    </a:ext>
                  </a:extLst>
                </a:gridCol>
                <a:gridCol w="2331539">
                  <a:extLst>
                    <a:ext uri="{9D8B030D-6E8A-4147-A177-3AD203B41FA5}">
                      <a16:colId xmlns:a16="http://schemas.microsoft.com/office/drawing/2014/main" val="3103927963"/>
                    </a:ext>
                  </a:extLst>
                </a:gridCol>
                <a:gridCol w="2298342">
                  <a:extLst>
                    <a:ext uri="{9D8B030D-6E8A-4147-A177-3AD203B41FA5}">
                      <a16:colId xmlns:a16="http://schemas.microsoft.com/office/drawing/2014/main" val="2763728462"/>
                    </a:ext>
                  </a:extLst>
                </a:gridCol>
                <a:gridCol w="2183423">
                  <a:extLst>
                    <a:ext uri="{9D8B030D-6E8A-4147-A177-3AD203B41FA5}">
                      <a16:colId xmlns:a16="http://schemas.microsoft.com/office/drawing/2014/main" val="1450785870"/>
                    </a:ext>
                  </a:extLst>
                </a:gridCol>
              </a:tblGrid>
              <a:tr h="1048357">
                <a:tc gridSpan="5">
                  <a:txBody>
                    <a:bodyPr/>
                    <a:lstStyle/>
                    <a:p>
                      <a:pPr algn="just">
                        <a:lnSpc>
                          <a:spcPts val="1600"/>
                        </a:lnSpc>
                        <a:spcBef>
                          <a:spcPts val="1200"/>
                        </a:spcBef>
                        <a:spcAft>
                          <a:spcPts val="0"/>
                        </a:spcAft>
                      </a:pPr>
                      <a:r>
                        <a:rPr lang="en-AU" sz="1200" dirty="0">
                          <a:effectLst/>
                        </a:rPr>
                        <a:t> </a:t>
                      </a:r>
                      <a:endParaRPr lang="en-GB" sz="1200" dirty="0">
                        <a:effectLst/>
                      </a:endParaRPr>
                    </a:p>
                    <a:p>
                      <a:pPr algn="ctr">
                        <a:lnSpc>
                          <a:spcPts val="1600"/>
                        </a:lnSpc>
                        <a:spcBef>
                          <a:spcPts val="1200"/>
                        </a:spcBef>
                        <a:spcAft>
                          <a:spcPts val="0"/>
                        </a:spcAft>
                      </a:pPr>
                      <a:r>
                        <a:rPr lang="en-AU" sz="1200" dirty="0">
                          <a:effectLst/>
                        </a:rPr>
                        <a:t>Key strategies for rigour</a:t>
                      </a:r>
                      <a:endParaRPr lang="en-GB" sz="1200" dirty="0">
                        <a:effectLst/>
                      </a:endParaRPr>
                    </a:p>
                    <a:p>
                      <a:pPr algn="just">
                        <a:lnSpc>
                          <a:spcPts val="1600"/>
                        </a:lnSpc>
                        <a:spcBef>
                          <a:spcPts val="1200"/>
                        </a:spcBef>
                        <a:spcAft>
                          <a:spcPts val="0"/>
                        </a:spcAft>
                      </a:pPr>
                      <a:r>
                        <a:rPr lang="en-AU" sz="1200" dirty="0">
                          <a:effectLst/>
                        </a:rPr>
                        <a:t> </a:t>
                      </a:r>
                      <a:endParaRPr lang="en-GB" sz="1200" dirty="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06963187"/>
                  </a:ext>
                </a:extLst>
              </a:tr>
              <a:tr h="1048357">
                <a:tc rowSpan="2">
                  <a:txBody>
                    <a:bodyPr/>
                    <a:lstStyle/>
                    <a:p>
                      <a:pPr algn="just">
                        <a:lnSpc>
                          <a:spcPts val="1600"/>
                        </a:lnSpc>
                        <a:spcBef>
                          <a:spcPts val="1200"/>
                        </a:spcBef>
                        <a:spcAft>
                          <a:spcPts val="0"/>
                        </a:spcAft>
                      </a:pPr>
                      <a:r>
                        <a:rPr lang="en-AU" sz="1200">
                          <a:effectLst/>
                        </a:rPr>
                        <a:t> </a:t>
                      </a:r>
                      <a:endParaRPr lang="en-GB" sz="1200">
                        <a:effectLst/>
                      </a:endParaRPr>
                    </a:p>
                    <a:p>
                      <a:pPr algn="just">
                        <a:lnSpc>
                          <a:spcPts val="1600"/>
                        </a:lnSpc>
                        <a:spcBef>
                          <a:spcPts val="1200"/>
                        </a:spcBef>
                        <a:spcAft>
                          <a:spcPts val="0"/>
                        </a:spcAft>
                      </a:pPr>
                      <a:r>
                        <a:rPr lang="en-AU" sz="1200">
                          <a:effectLst/>
                        </a:rPr>
                        <a:t>Quantitative</a:t>
                      </a:r>
                      <a:endParaRPr lang="en-GB" sz="1200">
                        <a:effectLst/>
                        <a:latin typeface="Times New Roman" panose="02020603050405020304" pitchFamily="18" charset="0"/>
                        <a:ea typeface="Times New Roman" panose="02020603050405020304" pitchFamily="18" charset="0"/>
                      </a:endParaRPr>
                    </a:p>
                  </a:txBody>
                  <a:tcPr marL="47503" marR="47503" marT="0" marB="0"/>
                </a:tc>
                <a:tc gridSpan="4">
                  <a:txBody>
                    <a:bodyPr/>
                    <a:lstStyle/>
                    <a:p>
                      <a:pPr algn="just">
                        <a:lnSpc>
                          <a:spcPts val="1600"/>
                        </a:lnSpc>
                        <a:spcBef>
                          <a:spcPts val="1200"/>
                        </a:spcBef>
                        <a:spcAft>
                          <a:spcPts val="0"/>
                        </a:spcAft>
                      </a:pPr>
                      <a:r>
                        <a:rPr lang="en-AU" sz="1200">
                          <a:effectLst/>
                        </a:rPr>
                        <a:t> </a:t>
                      </a:r>
                      <a:endParaRPr lang="en-GB" sz="1200">
                        <a:effectLst/>
                      </a:endParaRPr>
                    </a:p>
                    <a:p>
                      <a:pPr algn="ctr">
                        <a:lnSpc>
                          <a:spcPts val="1600"/>
                        </a:lnSpc>
                        <a:spcBef>
                          <a:spcPts val="1200"/>
                        </a:spcBef>
                        <a:spcAft>
                          <a:spcPts val="0"/>
                        </a:spcAft>
                      </a:pPr>
                      <a:r>
                        <a:rPr lang="en-AU" sz="1200">
                          <a:effectLst/>
                        </a:rPr>
                        <a:t>Qualitative</a:t>
                      </a:r>
                      <a:endParaRPr lang="en-GB" sz="1200">
                        <a:effectLst/>
                      </a:endParaRPr>
                    </a:p>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152546765"/>
                  </a:ext>
                </a:extLst>
              </a:tr>
              <a:tr h="457193">
                <a:tc vMerge="1">
                  <a:txBody>
                    <a:bodyPr/>
                    <a:lstStyle/>
                    <a:p>
                      <a:endParaRPr lang="en-GB"/>
                    </a:p>
                  </a:txBody>
                  <a:tcPr/>
                </a:tc>
                <a:tc>
                  <a:txBody>
                    <a:bodyPr/>
                    <a:lstStyle/>
                    <a:p>
                      <a:pPr algn="just">
                        <a:lnSpc>
                          <a:spcPts val="1600"/>
                        </a:lnSpc>
                        <a:spcBef>
                          <a:spcPts val="1200"/>
                        </a:spcBef>
                        <a:spcAft>
                          <a:spcPts val="0"/>
                        </a:spcAft>
                      </a:pPr>
                      <a:r>
                        <a:rPr lang="en-AU" sz="1200">
                          <a:effectLst/>
                        </a:rPr>
                        <a:t>Guba and Lincoln (1985)</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Sandelowski (1986)</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Lincoln (1995)</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Creswell (2007)</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426776032"/>
                  </a:ext>
                </a:extLst>
              </a:tr>
              <a:tr h="220727">
                <a:tc>
                  <a:txBody>
                    <a:bodyPr/>
                    <a:lstStyle/>
                    <a:p>
                      <a:pPr algn="just">
                        <a:lnSpc>
                          <a:spcPts val="1600"/>
                        </a:lnSpc>
                        <a:spcBef>
                          <a:spcPts val="1200"/>
                        </a:spcBef>
                        <a:spcAft>
                          <a:spcPts val="0"/>
                        </a:spcAft>
                      </a:pPr>
                      <a:r>
                        <a:rPr lang="en-AU" sz="1200">
                          <a:effectLst/>
                        </a:rPr>
                        <a:t>Internal validity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Credibility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Truth value</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4">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4">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1803307662"/>
                  </a:ext>
                </a:extLst>
              </a:tr>
              <a:tr h="220727">
                <a:tc>
                  <a:txBody>
                    <a:bodyPr/>
                    <a:lstStyle/>
                    <a:p>
                      <a:pPr algn="just">
                        <a:lnSpc>
                          <a:spcPts val="1600"/>
                        </a:lnSpc>
                        <a:spcBef>
                          <a:spcPts val="1200"/>
                        </a:spcBef>
                        <a:spcAft>
                          <a:spcPts val="0"/>
                        </a:spcAft>
                      </a:pPr>
                      <a:r>
                        <a:rPr lang="en-AU" sz="1200">
                          <a:effectLst/>
                        </a:rPr>
                        <a:t>Reliability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Dependability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Applicability</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958119359"/>
                  </a:ext>
                </a:extLst>
              </a:tr>
              <a:tr h="220727">
                <a:tc>
                  <a:txBody>
                    <a:bodyPr/>
                    <a:lstStyle/>
                    <a:p>
                      <a:pPr algn="just">
                        <a:lnSpc>
                          <a:spcPts val="1600"/>
                        </a:lnSpc>
                        <a:spcBef>
                          <a:spcPts val="1200"/>
                        </a:spcBef>
                        <a:spcAft>
                          <a:spcPts val="0"/>
                        </a:spcAft>
                      </a:pPr>
                      <a:r>
                        <a:rPr lang="en-AU" sz="1200">
                          <a:effectLst/>
                        </a:rPr>
                        <a:t>Objectivity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Confirmability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Consistency</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875605873"/>
                  </a:ext>
                </a:extLst>
              </a:tr>
              <a:tr h="220727">
                <a:tc>
                  <a:txBody>
                    <a:bodyPr/>
                    <a:lstStyle/>
                    <a:p>
                      <a:pPr algn="just">
                        <a:lnSpc>
                          <a:spcPts val="1600"/>
                        </a:lnSpc>
                        <a:spcBef>
                          <a:spcPts val="1200"/>
                        </a:spcBef>
                        <a:spcAft>
                          <a:spcPts val="0"/>
                        </a:spcAft>
                      </a:pPr>
                      <a:r>
                        <a:rPr lang="en-AU" sz="1200">
                          <a:effectLst/>
                        </a:rPr>
                        <a:t>Generalisability</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Transferability</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Neutrality</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024242431"/>
                  </a:ext>
                </a:extLst>
              </a:tr>
              <a:tr h="457193">
                <a:tc rowSpan="6"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6"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Prolonged engagement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spcAft>
                          <a:spcPts val="0"/>
                        </a:spcAft>
                      </a:pPr>
                      <a:r>
                        <a:rPr lang="en-GB" sz="1200">
                          <a:effectLst/>
                        </a:rPr>
                        <a:t>Prolonged engagement</a:t>
                      </a:r>
                      <a:endParaRPr lang="en-GB" sz="1200">
                        <a:effectLst/>
                        <a:latin typeface="Times New Roman" panose="02020603050405020304" pitchFamily="18" charset="0"/>
                        <a:ea typeface="Cambria" panose="02040503050406030204" pitchFamily="18" charset="0"/>
                      </a:endParaRPr>
                    </a:p>
                  </a:txBody>
                  <a:tcPr marL="47503" marR="47503" marT="0" marB="0"/>
                </a:tc>
                <a:extLst>
                  <a:ext uri="{0D108BD9-81ED-4DB2-BD59-A6C34878D82A}">
                    <a16:rowId xmlns:a16="http://schemas.microsoft.com/office/drawing/2014/main" val="3854198043"/>
                  </a:ext>
                </a:extLst>
              </a:tr>
              <a:tr h="31540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Persistent observation</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Persistent observation</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350640469"/>
                  </a:ext>
                </a:extLst>
              </a:tr>
              <a:tr h="220727">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Triangulation</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Triangulation</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203984448"/>
                  </a:ext>
                </a:extLst>
              </a:tr>
              <a:tr h="45719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Peer debriefing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Peer review or debriefing</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25669472"/>
                  </a:ext>
                </a:extLst>
              </a:tr>
              <a:tr h="45719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Negative case analysis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Negative case analysis</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104693736"/>
                  </a:ext>
                </a:extLst>
              </a:tr>
              <a:tr h="31540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Member-checking</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Member-checking</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643404970"/>
                  </a:ext>
                </a:extLst>
              </a:tr>
              <a:tr h="220727">
                <a:tc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Reflexivity </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870006361"/>
                  </a:ext>
                </a:extLst>
              </a:tr>
              <a:tr h="315403">
                <a:tc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a:txBody>
                    <a:bodyPr/>
                    <a:lstStyle/>
                    <a:p>
                      <a:pPr algn="just">
                        <a:lnSpc>
                          <a:spcPts val="1600"/>
                        </a:lnSpc>
                        <a:spcBef>
                          <a:spcPts val="1200"/>
                        </a:spcBef>
                        <a:spcAft>
                          <a:spcPts val="0"/>
                        </a:spcAft>
                      </a:pPr>
                      <a:r>
                        <a:rPr lang="en-AU" sz="1200">
                          <a:effectLst/>
                        </a:rPr>
                        <a:t>Thick description</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724151409"/>
                  </a:ext>
                </a:extLst>
              </a:tr>
              <a:tr h="315403">
                <a:tc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dirty="0">
                          <a:effectLst/>
                        </a:rPr>
                        <a:t>External audits </a:t>
                      </a:r>
                      <a:endParaRPr lang="en-GB" sz="1200" dirty="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707634579"/>
                  </a:ext>
                </a:extLst>
              </a:tr>
            </a:tbl>
          </a:graphicData>
        </a:graphic>
      </p:graphicFrame>
    </p:spTree>
    <p:extLst>
      <p:ext uri="{BB962C8B-B14F-4D97-AF65-F5344CB8AC3E}">
        <p14:creationId xmlns:p14="http://schemas.microsoft.com/office/powerpoint/2010/main" val="906644931"/>
      </p:ext>
    </p:extLst>
  </p:cSld>
  <p:clrMapOvr>
    <a:masterClrMapping/>
  </p:clrMapOvr>
</p:sld>
</file>

<file path=ppt/theme/theme1.xml><?xml version="1.0" encoding="utf-8"?>
<a:theme xmlns:a="http://schemas.openxmlformats.org/drawingml/2006/main" name="DappledVTI">
  <a:themeElements>
    <a:clrScheme name="AnalogousFromRegularSeedLeftStep">
      <a:dk1>
        <a:srgbClr val="000000"/>
      </a:dk1>
      <a:lt1>
        <a:srgbClr val="FFFFFF"/>
      </a:lt1>
      <a:dk2>
        <a:srgbClr val="311C24"/>
      </a:dk2>
      <a:lt2>
        <a:srgbClr val="F0F1F3"/>
      </a:lt2>
      <a:accent1>
        <a:srgbClr val="B79F20"/>
      </a:accent1>
      <a:accent2>
        <a:srgbClr val="D56817"/>
      </a:accent2>
      <a:accent3>
        <a:srgbClr val="E72B29"/>
      </a:accent3>
      <a:accent4>
        <a:srgbClr val="D51765"/>
      </a:accent4>
      <a:accent5>
        <a:srgbClr val="E729C6"/>
      </a:accent5>
      <a:accent6>
        <a:srgbClr val="A717D5"/>
      </a:accent6>
      <a:hlink>
        <a:srgbClr val="5365C5"/>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61A4E22-ACDE-425E-B794-8806E63399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43C48D6-97D9-481C-9510-9EDD7ACBF380}">
  <ds:schemaRefs>
    <ds:schemaRef ds:uri="http://schemas.microsoft.com/sharepoint/v3/contenttype/forms"/>
  </ds:schemaRefs>
</ds:datastoreItem>
</file>

<file path=customXml/itemProps3.xml><?xml version="1.0" encoding="utf-8"?>
<ds:datastoreItem xmlns:ds="http://schemas.openxmlformats.org/officeDocument/2006/customXml" ds:itemID="{6786F0BA-79BE-4B6D-A131-5DAD74ACC15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5838</TotalTime>
  <Words>721</Words>
  <Application>Microsoft Office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AvenirNext LT Pro Medium</vt:lpstr>
      <vt:lpstr>Arial</vt:lpstr>
      <vt:lpstr>Avenir Next LT Pro</vt:lpstr>
      <vt:lpstr>Sabon Next LT</vt:lpstr>
      <vt:lpstr>Times New Roman</vt:lpstr>
      <vt:lpstr>DappledVTI</vt:lpstr>
      <vt:lpstr>POSITIONALITY TAKE 2</vt:lpstr>
      <vt:lpstr>POSITIONALITY REFERS TO THE STANCE OR POSITIONING OF YOU THE RESEARCHER, IN RELATION TO THE SOCIAL AND POLITICAL CONTEXT OF YOUR DOCTORAL RESEARCH - WHETHER THAT IS THE COMMUNITY, THE ORGANISATION OR THE PARTICIPANT GROUP. </vt:lpstr>
      <vt:lpstr>WHAT IS YOUR POSITIONALITY ?</vt:lpstr>
      <vt:lpstr>ALL RESEARCH HAS POSITIONALITY</vt:lpstr>
      <vt:lpstr>YOUR POSITIONALITY</vt:lpstr>
      <vt:lpstr>QUESTIONS TO ASK</vt:lpstr>
      <vt:lpstr>QUESTIONS TO ASK</vt:lpstr>
      <vt:lpstr>PowerPoint Presentation</vt:lpstr>
      <vt:lpstr>NEXT BLANK POSITIONALITY MAP</vt:lpstr>
      <vt:lpstr>PowerPoint Presentation</vt:lpstr>
      <vt:lpstr>HOW TO USE THE MAP</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POSITIONALITY TAKE 2</dc:title>
  <dc:creator>Caroline Jawad</dc:creator>
  <cp:lastModifiedBy>Caroline Jawad</cp:lastModifiedBy>
  <cp:revision>1</cp:revision>
  <dcterms:created xsi:type="dcterms:W3CDTF">2021-02-04T15:17:52Z</dcterms:created>
  <dcterms:modified xsi:type="dcterms:W3CDTF">2021-02-08T16:36:40Z</dcterms:modified>
</cp:coreProperties>
</file>