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63" r:id="rId2"/>
    <p:sldId id="356" r:id="rId3"/>
    <p:sldId id="357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ED1A24"/>
    <a:srgbClr val="CC0000"/>
    <a:srgbClr val="FF0066"/>
    <a:srgbClr val="FFFF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AB5574-1C8C-4E03-AB6C-87F187C00079}" v="70" dt="2024-10-16T18:45:59.744"/>
    <p1510:client id="{BD11EB79-DBEC-4785-97FB-0F196E469556}" v="1" dt="2024-10-16T18:50:02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6357" autoAdjust="0"/>
  </p:normalViewPr>
  <p:slideViewPr>
    <p:cSldViewPr>
      <p:cViewPr varScale="1">
        <p:scale>
          <a:sx n="85" d="100"/>
          <a:sy n="85" d="100"/>
        </p:scale>
        <p:origin x="42" y="4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LCBB6015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</a:t>
            </a:r>
            <a:r>
              <a:rPr lang="en-GB" altLang="en-US" b="1">
                <a:solidFill>
                  <a:srgbClr val="FFFF00"/>
                </a:solidFill>
              </a:rPr>
              <a:t>6 – Session 2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Strategy in the Global Environment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Brief and Q&amp;A Session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wrap="square" anchor="t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Download the assignment brief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 the assignment requirements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Open your draft assignments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Prepare any 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Participate in the Q&amp;A session</a:t>
            </a:r>
          </a:p>
        </p:txBody>
      </p:sp>
    </p:spTree>
    <p:extLst>
      <p:ext uri="{BB962C8B-B14F-4D97-AF65-F5344CB8AC3E}">
        <p14:creationId xmlns:p14="http://schemas.microsoft.com/office/powerpoint/2010/main" val="2330232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75BEF-83A3-8813-F51A-419195A846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408" y="1556792"/>
            <a:ext cx="10363200" cy="1470025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Assignment Clinic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504C4-30CE-B1EB-C489-54776DC3D7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Please present your draft assignments for feedback.</a:t>
            </a:r>
          </a:p>
        </p:txBody>
      </p:sp>
    </p:spTree>
    <p:extLst>
      <p:ext uri="{BB962C8B-B14F-4D97-AF65-F5344CB8AC3E}">
        <p14:creationId xmlns:p14="http://schemas.microsoft.com/office/powerpoint/2010/main" val="20089565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57</Words>
  <Application>Microsoft Office PowerPoint</Application>
  <PresentationFormat>Widescreen</PresentationFormat>
  <Paragraphs>12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Arial</vt:lpstr>
      <vt:lpstr>Myriad Pro</vt:lpstr>
      <vt:lpstr>Verdana</vt:lpstr>
      <vt:lpstr>20140311PresentationUWTSDTemplate</vt:lpstr>
      <vt:lpstr>LCBB6015 </vt:lpstr>
      <vt:lpstr>Assignment Brief and Q&amp;A Session</vt:lpstr>
      <vt:lpstr>Assignment Clinic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Nadeem Mirza</cp:lastModifiedBy>
  <cp:revision>403</cp:revision>
  <cp:lastPrinted>2018-07-09T15:27:01Z</cp:lastPrinted>
  <dcterms:created xsi:type="dcterms:W3CDTF">2002-10-07T19:43:58Z</dcterms:created>
  <dcterms:modified xsi:type="dcterms:W3CDTF">2026-02-02T11:07:48Z</dcterms:modified>
</cp:coreProperties>
</file>