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29" r:id="rId2"/>
    <p:sldId id="258" r:id="rId3"/>
    <p:sldId id="309" r:id="rId4"/>
    <p:sldId id="310" r:id="rId5"/>
    <p:sldId id="311" r:id="rId6"/>
    <p:sldId id="312" r:id="rId7"/>
    <p:sldId id="313" r:id="rId8"/>
    <p:sldId id="314" r:id="rId9"/>
    <p:sldId id="315" r:id="rId10"/>
    <p:sldId id="316" r:id="rId11"/>
    <p:sldId id="317" r:id="rId12"/>
    <p:sldId id="318" r:id="rId13"/>
    <p:sldId id="319" r:id="rId14"/>
    <p:sldId id="320" r:id="rId15"/>
    <p:sldId id="321" r:id="rId16"/>
    <p:sldId id="322" r:id="rId17"/>
    <p:sldId id="323" r:id="rId18"/>
    <p:sldId id="324" r:id="rId19"/>
    <p:sldId id="325" r:id="rId20"/>
    <p:sldId id="326" r:id="rId21"/>
    <p:sldId id="327" r:id="rId22"/>
    <p:sldId id="328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33"/>
    <a:srgbClr val="FFFF00"/>
    <a:srgbClr val="FF9999"/>
    <a:srgbClr val="FF66FF"/>
    <a:srgbClr val="FFCCFF"/>
    <a:srgbClr val="FF9933"/>
    <a:srgbClr val="009900"/>
    <a:srgbClr val="00CC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289" autoAdjust="0"/>
    <p:restoredTop sz="93673" autoAdjust="0"/>
  </p:normalViewPr>
  <p:slideViewPr>
    <p:cSldViewPr snapToGrid="0">
      <p:cViewPr>
        <p:scale>
          <a:sx n="80" d="100"/>
          <a:sy n="80" d="100"/>
        </p:scale>
        <p:origin x="-1788" y="-18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2C92B4F-780D-47BB-9B06-F3975C98980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9D3181-6A77-4388-B213-6798EA4F731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65E6B5-CF67-4AAD-AE12-D0EFA0D70CC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9699579-5BD9-4DC0-B1CC-F779CEC9DA3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07F0315-2F33-4AD1-B3D4-31D22E16105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1B70745-69AE-4C3D-8355-B22836237B6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78FD695-7B5F-4257-8A10-B24FC7B3960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A2059B1-07DD-4602-9B37-D416CAF74C7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BA4577C-234B-4403-A3D2-08EDBB229C9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F86A8E-95C7-47EB-AC9A-3BEBEB9D97D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7B4718E-BC37-46AB-852E-487AD056BEA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6B2C55E1-4412-456D-B10B-AE5594CD201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6B64356A-5B45-45B9-B393-94D0F548F763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Text Box 2"/>
          <p:cNvSpPr txBox="1">
            <a:spLocks noChangeArrowheads="1"/>
          </p:cNvSpPr>
          <p:nvPr/>
        </p:nvSpPr>
        <p:spPr bwMode="auto">
          <a:xfrm>
            <a:off x="547688" y="549275"/>
            <a:ext cx="8047037" cy="2011363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Short Division</a:t>
            </a:r>
          </a:p>
          <a:p>
            <a:pPr algn="ctr"/>
            <a:endParaRPr lang="en-US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2403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Divide each two-digit number by the single digit number given.</a:t>
            </a:r>
          </a:p>
        </p:txBody>
      </p:sp>
      <p:sp>
        <p:nvSpPr>
          <p:cNvPr id="102404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5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6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4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4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4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4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2" grpId="0" animBg="1"/>
      <p:bldP spid="10240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40" name="AutoShape 4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/>
              </a:gs>
              <a:gs pos="100000">
                <a:srgbClr val="00CC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99FF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39" name="Oval 43"/>
          <p:cNvSpPr>
            <a:spLocks noChangeArrowheads="1"/>
          </p:cNvSpPr>
          <p:nvPr/>
        </p:nvSpPr>
        <p:spPr bwMode="auto">
          <a:xfrm>
            <a:off x="419100" y="273050"/>
            <a:ext cx="8304213" cy="6311900"/>
          </a:xfrm>
          <a:prstGeom prst="ellipse">
            <a:avLst/>
          </a:prstGeom>
          <a:gradFill rotWithShape="1">
            <a:gsLst>
              <a:gs pos="0">
                <a:srgbClr val="99FF33"/>
              </a:gs>
              <a:gs pos="50000">
                <a:srgbClr val="CCFF99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16" name="Oval 20"/>
          <p:cNvSpPr>
            <a:spLocks noChangeArrowheads="1"/>
          </p:cNvSpPr>
          <p:nvPr/>
        </p:nvSpPr>
        <p:spPr bwMode="auto"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15" name="Text Box 19"/>
          <p:cNvSpPr txBox="1">
            <a:spLocks noChangeArrowheads="1"/>
          </p:cNvSpPr>
          <p:nvPr/>
        </p:nvSpPr>
        <p:spPr bwMode="auto">
          <a:xfrm>
            <a:off x="1997075" y="920750"/>
            <a:ext cx="14255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36</a:t>
            </a:r>
          </a:p>
        </p:txBody>
      </p:sp>
      <p:sp>
        <p:nvSpPr>
          <p:cNvPr id="4127" name="Oval 31"/>
          <p:cNvSpPr>
            <a:spLocks noChangeArrowheads="1"/>
          </p:cNvSpPr>
          <p:nvPr/>
        </p:nvSpPr>
        <p:spPr bwMode="auto"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28" name="Text Box 32"/>
          <p:cNvSpPr txBox="1">
            <a:spLocks noChangeArrowheads="1"/>
          </p:cNvSpPr>
          <p:nvPr/>
        </p:nvSpPr>
        <p:spPr bwMode="auto"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</a:p>
        </p:txBody>
      </p:sp>
      <p:sp>
        <p:nvSpPr>
          <p:cNvPr id="4135" name="Oval 39"/>
          <p:cNvSpPr>
            <a:spLocks noChangeArrowheads="1"/>
          </p:cNvSpPr>
          <p:nvPr/>
        </p:nvSpPr>
        <p:spPr bwMode="auto"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9933"/>
              </a:gs>
              <a:gs pos="50000">
                <a:srgbClr val="FFFFCC"/>
              </a:gs>
              <a:gs pos="100000">
                <a:srgbClr val="FF99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36" name="Text Box 40"/>
          <p:cNvSpPr txBox="1">
            <a:spLocks noChangeArrowheads="1"/>
          </p:cNvSpPr>
          <p:nvPr/>
        </p:nvSpPr>
        <p:spPr bwMode="auto">
          <a:xfrm>
            <a:off x="3549650" y="3986213"/>
            <a:ext cx="20447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12</a:t>
            </a:r>
          </a:p>
        </p:txBody>
      </p:sp>
      <p:sp>
        <p:nvSpPr>
          <p:cNvPr id="4137" name="Text Box 41"/>
          <p:cNvSpPr txBox="1">
            <a:spLocks noChangeArrowheads="1"/>
          </p:cNvSpPr>
          <p:nvPr/>
        </p:nvSpPr>
        <p:spPr bwMode="auto">
          <a:xfrm>
            <a:off x="4224338" y="1131888"/>
            <a:ext cx="6953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US" sz="6600" b="1">
                <a:solidFill>
                  <a:schemeClr val="accent2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1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1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36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/>
              </a:gs>
              <a:gs pos="100000">
                <a:srgbClr val="00CC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99FF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1" name="Oval 11"/>
          <p:cNvSpPr>
            <a:spLocks noChangeArrowheads="1"/>
          </p:cNvSpPr>
          <p:nvPr/>
        </p:nvSpPr>
        <p:spPr bwMode="auto">
          <a:xfrm>
            <a:off x="419100" y="273050"/>
            <a:ext cx="8304213" cy="6311900"/>
          </a:xfrm>
          <a:prstGeom prst="ellipse">
            <a:avLst/>
          </a:prstGeom>
          <a:gradFill rotWithShape="1">
            <a:gsLst>
              <a:gs pos="0">
                <a:srgbClr val="99FF33"/>
              </a:gs>
              <a:gs pos="50000">
                <a:srgbClr val="CCFF99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Oval 3"/>
          <p:cNvSpPr>
            <a:spLocks noChangeArrowheads="1"/>
          </p:cNvSpPr>
          <p:nvPr/>
        </p:nvSpPr>
        <p:spPr bwMode="auto"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4" name="Text Box 4"/>
          <p:cNvSpPr txBox="1">
            <a:spLocks noChangeArrowheads="1"/>
          </p:cNvSpPr>
          <p:nvPr/>
        </p:nvSpPr>
        <p:spPr bwMode="auto">
          <a:xfrm>
            <a:off x="1997075" y="920750"/>
            <a:ext cx="14255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45</a:t>
            </a:r>
          </a:p>
        </p:txBody>
      </p:sp>
      <p:sp>
        <p:nvSpPr>
          <p:cNvPr id="81925" name="Oval 5"/>
          <p:cNvSpPr>
            <a:spLocks noChangeArrowheads="1"/>
          </p:cNvSpPr>
          <p:nvPr/>
        </p:nvSpPr>
        <p:spPr bwMode="auto"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6" name="Text Box 6"/>
          <p:cNvSpPr txBox="1">
            <a:spLocks noChangeArrowheads="1"/>
          </p:cNvSpPr>
          <p:nvPr/>
        </p:nvSpPr>
        <p:spPr bwMode="auto"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</a:p>
        </p:txBody>
      </p:sp>
      <p:sp>
        <p:nvSpPr>
          <p:cNvPr id="81927" name="Oval 7"/>
          <p:cNvSpPr>
            <a:spLocks noChangeArrowheads="1"/>
          </p:cNvSpPr>
          <p:nvPr/>
        </p:nvSpPr>
        <p:spPr bwMode="auto"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9933"/>
              </a:gs>
              <a:gs pos="50000">
                <a:srgbClr val="FFFFCC"/>
              </a:gs>
              <a:gs pos="100000">
                <a:srgbClr val="FF99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8" name="Text Box 8"/>
          <p:cNvSpPr txBox="1">
            <a:spLocks noChangeArrowheads="1"/>
          </p:cNvSpPr>
          <p:nvPr/>
        </p:nvSpPr>
        <p:spPr bwMode="auto">
          <a:xfrm>
            <a:off x="4014788" y="3986213"/>
            <a:ext cx="1114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9</a:t>
            </a:r>
          </a:p>
        </p:txBody>
      </p:sp>
      <p:sp>
        <p:nvSpPr>
          <p:cNvPr id="81929" name="Text Box 9"/>
          <p:cNvSpPr txBox="1">
            <a:spLocks noChangeArrowheads="1"/>
          </p:cNvSpPr>
          <p:nvPr/>
        </p:nvSpPr>
        <p:spPr bwMode="auto">
          <a:xfrm>
            <a:off x="4224338" y="1131888"/>
            <a:ext cx="6953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US" sz="6600" b="1">
                <a:solidFill>
                  <a:schemeClr val="accent2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8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5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/>
              </a:gs>
              <a:gs pos="100000">
                <a:srgbClr val="00CC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99FF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5" name="Oval 11"/>
          <p:cNvSpPr>
            <a:spLocks noChangeArrowheads="1"/>
          </p:cNvSpPr>
          <p:nvPr/>
        </p:nvSpPr>
        <p:spPr bwMode="auto">
          <a:xfrm>
            <a:off x="419100" y="273050"/>
            <a:ext cx="8304213" cy="6311900"/>
          </a:xfrm>
          <a:prstGeom prst="ellipse">
            <a:avLst/>
          </a:prstGeom>
          <a:gradFill rotWithShape="1">
            <a:gsLst>
              <a:gs pos="0">
                <a:srgbClr val="99FF33"/>
              </a:gs>
              <a:gs pos="50000">
                <a:srgbClr val="CCFF99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7" name="Oval 3"/>
          <p:cNvSpPr>
            <a:spLocks noChangeArrowheads="1"/>
          </p:cNvSpPr>
          <p:nvPr/>
        </p:nvSpPr>
        <p:spPr bwMode="auto"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8" name="Text Box 4"/>
          <p:cNvSpPr txBox="1">
            <a:spLocks noChangeArrowheads="1"/>
          </p:cNvSpPr>
          <p:nvPr/>
        </p:nvSpPr>
        <p:spPr bwMode="auto">
          <a:xfrm>
            <a:off x="1997075" y="920750"/>
            <a:ext cx="14255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52</a:t>
            </a:r>
          </a:p>
        </p:txBody>
      </p:sp>
      <p:sp>
        <p:nvSpPr>
          <p:cNvPr id="82949" name="Oval 5"/>
          <p:cNvSpPr>
            <a:spLocks noChangeArrowheads="1"/>
          </p:cNvSpPr>
          <p:nvPr/>
        </p:nvSpPr>
        <p:spPr bwMode="auto"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0" name="Text Box 6"/>
          <p:cNvSpPr txBox="1">
            <a:spLocks noChangeArrowheads="1"/>
          </p:cNvSpPr>
          <p:nvPr/>
        </p:nvSpPr>
        <p:spPr bwMode="auto"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</a:p>
        </p:txBody>
      </p:sp>
      <p:sp>
        <p:nvSpPr>
          <p:cNvPr id="82951" name="Oval 7"/>
          <p:cNvSpPr>
            <a:spLocks noChangeArrowheads="1"/>
          </p:cNvSpPr>
          <p:nvPr/>
        </p:nvSpPr>
        <p:spPr bwMode="auto"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9933"/>
              </a:gs>
              <a:gs pos="50000">
                <a:srgbClr val="FFFFCC"/>
              </a:gs>
              <a:gs pos="100000">
                <a:srgbClr val="FF99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2" name="Text Box 8"/>
          <p:cNvSpPr txBox="1">
            <a:spLocks noChangeArrowheads="1"/>
          </p:cNvSpPr>
          <p:nvPr/>
        </p:nvSpPr>
        <p:spPr bwMode="auto">
          <a:xfrm>
            <a:off x="3549650" y="3986213"/>
            <a:ext cx="20447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13</a:t>
            </a:r>
          </a:p>
        </p:txBody>
      </p:sp>
      <p:sp>
        <p:nvSpPr>
          <p:cNvPr id="82953" name="Text Box 9"/>
          <p:cNvSpPr txBox="1">
            <a:spLocks noChangeArrowheads="1"/>
          </p:cNvSpPr>
          <p:nvPr/>
        </p:nvSpPr>
        <p:spPr bwMode="auto">
          <a:xfrm>
            <a:off x="4224338" y="1131888"/>
            <a:ext cx="6953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US" sz="6600" b="1">
                <a:solidFill>
                  <a:schemeClr val="accent2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52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/>
              </a:gs>
              <a:gs pos="100000">
                <a:srgbClr val="00CC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99FF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9" name="Oval 11"/>
          <p:cNvSpPr>
            <a:spLocks noChangeArrowheads="1"/>
          </p:cNvSpPr>
          <p:nvPr/>
        </p:nvSpPr>
        <p:spPr bwMode="auto">
          <a:xfrm>
            <a:off x="419100" y="273050"/>
            <a:ext cx="8304213" cy="6311900"/>
          </a:xfrm>
          <a:prstGeom prst="ellipse">
            <a:avLst/>
          </a:prstGeom>
          <a:gradFill rotWithShape="1">
            <a:gsLst>
              <a:gs pos="0">
                <a:srgbClr val="99FF33"/>
              </a:gs>
              <a:gs pos="50000">
                <a:srgbClr val="CCFF99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Oval 3"/>
          <p:cNvSpPr>
            <a:spLocks noChangeArrowheads="1"/>
          </p:cNvSpPr>
          <p:nvPr/>
        </p:nvSpPr>
        <p:spPr bwMode="auto"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2" name="Text Box 4"/>
          <p:cNvSpPr txBox="1">
            <a:spLocks noChangeArrowheads="1"/>
          </p:cNvSpPr>
          <p:nvPr/>
        </p:nvSpPr>
        <p:spPr bwMode="auto">
          <a:xfrm>
            <a:off x="1997075" y="920750"/>
            <a:ext cx="14255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54</a:t>
            </a:r>
          </a:p>
        </p:txBody>
      </p:sp>
      <p:sp>
        <p:nvSpPr>
          <p:cNvPr id="83973" name="Oval 5"/>
          <p:cNvSpPr>
            <a:spLocks noChangeArrowheads="1"/>
          </p:cNvSpPr>
          <p:nvPr/>
        </p:nvSpPr>
        <p:spPr bwMode="auto"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4" name="Text Box 6"/>
          <p:cNvSpPr txBox="1">
            <a:spLocks noChangeArrowheads="1"/>
          </p:cNvSpPr>
          <p:nvPr/>
        </p:nvSpPr>
        <p:spPr bwMode="auto"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</a:p>
        </p:txBody>
      </p:sp>
      <p:sp>
        <p:nvSpPr>
          <p:cNvPr id="83975" name="Oval 7"/>
          <p:cNvSpPr>
            <a:spLocks noChangeArrowheads="1"/>
          </p:cNvSpPr>
          <p:nvPr/>
        </p:nvSpPr>
        <p:spPr bwMode="auto"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9933"/>
              </a:gs>
              <a:gs pos="50000">
                <a:srgbClr val="FFFFCC"/>
              </a:gs>
              <a:gs pos="100000">
                <a:srgbClr val="FF99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6" name="Text Box 8"/>
          <p:cNvSpPr txBox="1">
            <a:spLocks noChangeArrowheads="1"/>
          </p:cNvSpPr>
          <p:nvPr/>
        </p:nvSpPr>
        <p:spPr bwMode="auto">
          <a:xfrm>
            <a:off x="4014788" y="3986213"/>
            <a:ext cx="1114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9</a:t>
            </a:r>
          </a:p>
        </p:txBody>
      </p:sp>
      <p:sp>
        <p:nvSpPr>
          <p:cNvPr id="83977" name="Text Box 9"/>
          <p:cNvSpPr txBox="1">
            <a:spLocks noChangeArrowheads="1"/>
          </p:cNvSpPr>
          <p:nvPr/>
        </p:nvSpPr>
        <p:spPr bwMode="auto">
          <a:xfrm>
            <a:off x="4224338" y="1131888"/>
            <a:ext cx="6953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US" sz="6600" b="1">
                <a:solidFill>
                  <a:schemeClr val="accent2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39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39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6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0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/>
              </a:gs>
              <a:gs pos="100000">
                <a:srgbClr val="00CC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99FF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3" name="Oval 11"/>
          <p:cNvSpPr>
            <a:spLocks noChangeArrowheads="1"/>
          </p:cNvSpPr>
          <p:nvPr/>
        </p:nvSpPr>
        <p:spPr bwMode="auto">
          <a:xfrm>
            <a:off x="419100" y="273050"/>
            <a:ext cx="8304213" cy="6311900"/>
          </a:xfrm>
          <a:prstGeom prst="ellipse">
            <a:avLst/>
          </a:prstGeom>
          <a:gradFill rotWithShape="1">
            <a:gsLst>
              <a:gs pos="0">
                <a:srgbClr val="99FF33"/>
              </a:gs>
              <a:gs pos="50000">
                <a:srgbClr val="CCFF99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Oval 3"/>
          <p:cNvSpPr>
            <a:spLocks noChangeArrowheads="1"/>
          </p:cNvSpPr>
          <p:nvPr/>
        </p:nvSpPr>
        <p:spPr bwMode="auto"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6" name="Text Box 4"/>
          <p:cNvSpPr txBox="1">
            <a:spLocks noChangeArrowheads="1"/>
          </p:cNvSpPr>
          <p:nvPr/>
        </p:nvSpPr>
        <p:spPr bwMode="auto">
          <a:xfrm>
            <a:off x="1997075" y="920750"/>
            <a:ext cx="14255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35</a:t>
            </a:r>
          </a:p>
        </p:txBody>
      </p:sp>
      <p:sp>
        <p:nvSpPr>
          <p:cNvPr id="84997" name="Oval 5"/>
          <p:cNvSpPr>
            <a:spLocks noChangeArrowheads="1"/>
          </p:cNvSpPr>
          <p:nvPr/>
        </p:nvSpPr>
        <p:spPr bwMode="auto"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8" name="Text Box 6"/>
          <p:cNvSpPr txBox="1">
            <a:spLocks noChangeArrowheads="1"/>
          </p:cNvSpPr>
          <p:nvPr/>
        </p:nvSpPr>
        <p:spPr bwMode="auto"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</a:p>
        </p:txBody>
      </p:sp>
      <p:sp>
        <p:nvSpPr>
          <p:cNvPr id="84999" name="Oval 7"/>
          <p:cNvSpPr>
            <a:spLocks noChangeArrowheads="1"/>
          </p:cNvSpPr>
          <p:nvPr/>
        </p:nvSpPr>
        <p:spPr bwMode="auto"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9933"/>
              </a:gs>
              <a:gs pos="50000">
                <a:srgbClr val="FFFFCC"/>
              </a:gs>
              <a:gs pos="100000">
                <a:srgbClr val="FF99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0" name="Text Box 8"/>
          <p:cNvSpPr txBox="1">
            <a:spLocks noChangeArrowheads="1"/>
          </p:cNvSpPr>
          <p:nvPr/>
        </p:nvSpPr>
        <p:spPr bwMode="auto">
          <a:xfrm>
            <a:off x="4014788" y="3986213"/>
            <a:ext cx="1114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5</a:t>
            </a:r>
          </a:p>
        </p:txBody>
      </p:sp>
      <p:sp>
        <p:nvSpPr>
          <p:cNvPr id="85001" name="Text Box 9"/>
          <p:cNvSpPr txBox="1">
            <a:spLocks noChangeArrowheads="1"/>
          </p:cNvSpPr>
          <p:nvPr/>
        </p:nvSpPr>
        <p:spPr bwMode="auto">
          <a:xfrm>
            <a:off x="4224338" y="1131888"/>
            <a:ext cx="6953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US" sz="6600" b="1">
                <a:solidFill>
                  <a:schemeClr val="accent2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50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50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5000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2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/>
              </a:gs>
              <a:gs pos="100000">
                <a:srgbClr val="00CC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99FF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7" name="Oval 11"/>
          <p:cNvSpPr>
            <a:spLocks noChangeArrowheads="1"/>
          </p:cNvSpPr>
          <p:nvPr/>
        </p:nvSpPr>
        <p:spPr bwMode="auto">
          <a:xfrm>
            <a:off x="419100" y="273050"/>
            <a:ext cx="8304213" cy="6311900"/>
          </a:xfrm>
          <a:prstGeom prst="ellipse">
            <a:avLst/>
          </a:prstGeom>
          <a:gradFill rotWithShape="1">
            <a:gsLst>
              <a:gs pos="0">
                <a:srgbClr val="99FF33"/>
              </a:gs>
              <a:gs pos="50000">
                <a:srgbClr val="CCFF99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Oval 3"/>
          <p:cNvSpPr>
            <a:spLocks noChangeArrowheads="1"/>
          </p:cNvSpPr>
          <p:nvPr/>
        </p:nvSpPr>
        <p:spPr bwMode="auto"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0" name="Text Box 4"/>
          <p:cNvSpPr txBox="1">
            <a:spLocks noChangeArrowheads="1"/>
          </p:cNvSpPr>
          <p:nvPr/>
        </p:nvSpPr>
        <p:spPr bwMode="auto">
          <a:xfrm>
            <a:off x="1997075" y="920750"/>
            <a:ext cx="14255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56</a:t>
            </a:r>
          </a:p>
        </p:txBody>
      </p:sp>
      <p:sp>
        <p:nvSpPr>
          <p:cNvPr id="86021" name="Oval 5"/>
          <p:cNvSpPr>
            <a:spLocks noChangeArrowheads="1"/>
          </p:cNvSpPr>
          <p:nvPr/>
        </p:nvSpPr>
        <p:spPr bwMode="auto"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2" name="Text Box 6"/>
          <p:cNvSpPr txBox="1">
            <a:spLocks noChangeArrowheads="1"/>
          </p:cNvSpPr>
          <p:nvPr/>
        </p:nvSpPr>
        <p:spPr bwMode="auto"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</a:p>
        </p:txBody>
      </p:sp>
      <p:sp>
        <p:nvSpPr>
          <p:cNvPr id="86023" name="Oval 7"/>
          <p:cNvSpPr>
            <a:spLocks noChangeArrowheads="1"/>
          </p:cNvSpPr>
          <p:nvPr/>
        </p:nvSpPr>
        <p:spPr bwMode="auto"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9933"/>
              </a:gs>
              <a:gs pos="50000">
                <a:srgbClr val="FFFFCC"/>
              </a:gs>
              <a:gs pos="100000">
                <a:srgbClr val="FF99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4" name="Text Box 8"/>
          <p:cNvSpPr txBox="1">
            <a:spLocks noChangeArrowheads="1"/>
          </p:cNvSpPr>
          <p:nvPr/>
        </p:nvSpPr>
        <p:spPr bwMode="auto">
          <a:xfrm>
            <a:off x="4014788" y="3986213"/>
            <a:ext cx="1114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7</a:t>
            </a:r>
          </a:p>
        </p:txBody>
      </p:sp>
      <p:sp>
        <p:nvSpPr>
          <p:cNvPr id="86025" name="Text Box 9"/>
          <p:cNvSpPr txBox="1">
            <a:spLocks noChangeArrowheads="1"/>
          </p:cNvSpPr>
          <p:nvPr/>
        </p:nvSpPr>
        <p:spPr bwMode="auto">
          <a:xfrm>
            <a:off x="4224338" y="1131888"/>
            <a:ext cx="6953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US" sz="6600" b="1">
                <a:solidFill>
                  <a:schemeClr val="accent2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60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60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4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5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/>
              </a:gs>
              <a:gs pos="100000">
                <a:srgbClr val="00CC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99FF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51" name="Oval 11"/>
          <p:cNvSpPr>
            <a:spLocks noChangeArrowheads="1"/>
          </p:cNvSpPr>
          <p:nvPr/>
        </p:nvSpPr>
        <p:spPr bwMode="auto">
          <a:xfrm>
            <a:off x="419100" y="273050"/>
            <a:ext cx="8304213" cy="6311900"/>
          </a:xfrm>
          <a:prstGeom prst="ellipse">
            <a:avLst/>
          </a:prstGeom>
          <a:gradFill rotWithShape="1">
            <a:gsLst>
              <a:gs pos="0">
                <a:srgbClr val="99FF33"/>
              </a:gs>
              <a:gs pos="50000">
                <a:srgbClr val="CCFF99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Oval 3"/>
          <p:cNvSpPr>
            <a:spLocks noChangeArrowheads="1"/>
          </p:cNvSpPr>
          <p:nvPr/>
        </p:nvSpPr>
        <p:spPr bwMode="auto"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4" name="Text Box 4"/>
          <p:cNvSpPr txBox="1">
            <a:spLocks noChangeArrowheads="1"/>
          </p:cNvSpPr>
          <p:nvPr/>
        </p:nvSpPr>
        <p:spPr bwMode="auto">
          <a:xfrm>
            <a:off x="1997075" y="920750"/>
            <a:ext cx="14255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68</a:t>
            </a:r>
          </a:p>
        </p:txBody>
      </p:sp>
      <p:sp>
        <p:nvSpPr>
          <p:cNvPr id="87045" name="Oval 5"/>
          <p:cNvSpPr>
            <a:spLocks noChangeArrowheads="1"/>
          </p:cNvSpPr>
          <p:nvPr/>
        </p:nvSpPr>
        <p:spPr bwMode="auto"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6" name="Text Box 6"/>
          <p:cNvSpPr txBox="1">
            <a:spLocks noChangeArrowheads="1"/>
          </p:cNvSpPr>
          <p:nvPr/>
        </p:nvSpPr>
        <p:spPr bwMode="auto"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</a:p>
        </p:txBody>
      </p:sp>
      <p:sp>
        <p:nvSpPr>
          <p:cNvPr id="87047" name="Oval 7"/>
          <p:cNvSpPr>
            <a:spLocks noChangeArrowheads="1"/>
          </p:cNvSpPr>
          <p:nvPr/>
        </p:nvSpPr>
        <p:spPr bwMode="auto"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9933"/>
              </a:gs>
              <a:gs pos="50000">
                <a:srgbClr val="FFFFCC"/>
              </a:gs>
              <a:gs pos="100000">
                <a:srgbClr val="FF99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8" name="Text Box 8"/>
          <p:cNvSpPr txBox="1">
            <a:spLocks noChangeArrowheads="1"/>
          </p:cNvSpPr>
          <p:nvPr/>
        </p:nvSpPr>
        <p:spPr bwMode="auto">
          <a:xfrm>
            <a:off x="3549650" y="3986213"/>
            <a:ext cx="20447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17</a:t>
            </a:r>
          </a:p>
        </p:txBody>
      </p:sp>
      <p:sp>
        <p:nvSpPr>
          <p:cNvPr id="87049" name="Text Box 9"/>
          <p:cNvSpPr txBox="1">
            <a:spLocks noChangeArrowheads="1"/>
          </p:cNvSpPr>
          <p:nvPr/>
        </p:nvSpPr>
        <p:spPr bwMode="auto">
          <a:xfrm>
            <a:off x="4224338" y="1131888"/>
            <a:ext cx="6953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US" sz="6600" b="1">
                <a:solidFill>
                  <a:schemeClr val="accent2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70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70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8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7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/>
              </a:gs>
              <a:gs pos="100000">
                <a:srgbClr val="00CC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99FF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5" name="Oval 11"/>
          <p:cNvSpPr>
            <a:spLocks noChangeArrowheads="1"/>
          </p:cNvSpPr>
          <p:nvPr/>
        </p:nvSpPr>
        <p:spPr bwMode="auto">
          <a:xfrm>
            <a:off x="419100" y="273050"/>
            <a:ext cx="8304213" cy="6311900"/>
          </a:xfrm>
          <a:prstGeom prst="ellipse">
            <a:avLst/>
          </a:prstGeom>
          <a:gradFill rotWithShape="1">
            <a:gsLst>
              <a:gs pos="0">
                <a:srgbClr val="99FF33"/>
              </a:gs>
              <a:gs pos="50000">
                <a:srgbClr val="CCFF99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Oval 3"/>
          <p:cNvSpPr>
            <a:spLocks noChangeArrowheads="1"/>
          </p:cNvSpPr>
          <p:nvPr/>
        </p:nvSpPr>
        <p:spPr bwMode="auto"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Text Box 4"/>
          <p:cNvSpPr txBox="1">
            <a:spLocks noChangeArrowheads="1"/>
          </p:cNvSpPr>
          <p:nvPr/>
        </p:nvSpPr>
        <p:spPr bwMode="auto">
          <a:xfrm>
            <a:off x="1997075" y="920750"/>
            <a:ext cx="14255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54</a:t>
            </a:r>
          </a:p>
        </p:txBody>
      </p:sp>
      <p:sp>
        <p:nvSpPr>
          <p:cNvPr id="88069" name="Oval 5"/>
          <p:cNvSpPr>
            <a:spLocks noChangeArrowheads="1"/>
          </p:cNvSpPr>
          <p:nvPr/>
        </p:nvSpPr>
        <p:spPr bwMode="auto"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0" name="Text Box 6"/>
          <p:cNvSpPr txBox="1">
            <a:spLocks noChangeArrowheads="1"/>
          </p:cNvSpPr>
          <p:nvPr/>
        </p:nvSpPr>
        <p:spPr bwMode="auto"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</a:p>
        </p:txBody>
      </p:sp>
      <p:sp>
        <p:nvSpPr>
          <p:cNvPr id="88071" name="Oval 7"/>
          <p:cNvSpPr>
            <a:spLocks noChangeArrowheads="1"/>
          </p:cNvSpPr>
          <p:nvPr/>
        </p:nvSpPr>
        <p:spPr bwMode="auto"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9933"/>
              </a:gs>
              <a:gs pos="50000">
                <a:srgbClr val="FFFFCC"/>
              </a:gs>
              <a:gs pos="100000">
                <a:srgbClr val="FF99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2" name="Text Box 8"/>
          <p:cNvSpPr txBox="1">
            <a:spLocks noChangeArrowheads="1"/>
          </p:cNvSpPr>
          <p:nvPr/>
        </p:nvSpPr>
        <p:spPr bwMode="auto">
          <a:xfrm>
            <a:off x="3549650" y="3986213"/>
            <a:ext cx="20447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18</a:t>
            </a:r>
          </a:p>
        </p:txBody>
      </p:sp>
      <p:sp>
        <p:nvSpPr>
          <p:cNvPr id="88073" name="Text Box 9"/>
          <p:cNvSpPr txBox="1">
            <a:spLocks noChangeArrowheads="1"/>
          </p:cNvSpPr>
          <p:nvPr/>
        </p:nvSpPr>
        <p:spPr bwMode="auto">
          <a:xfrm>
            <a:off x="4224338" y="1131888"/>
            <a:ext cx="6953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US" sz="6600" b="1">
                <a:solidFill>
                  <a:schemeClr val="accent2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80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80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72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/>
              </a:gs>
              <a:gs pos="100000">
                <a:srgbClr val="00CC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99FF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9" name="Oval 11"/>
          <p:cNvSpPr>
            <a:spLocks noChangeArrowheads="1"/>
          </p:cNvSpPr>
          <p:nvPr/>
        </p:nvSpPr>
        <p:spPr bwMode="auto">
          <a:xfrm>
            <a:off x="419100" y="273050"/>
            <a:ext cx="8304213" cy="6311900"/>
          </a:xfrm>
          <a:prstGeom prst="ellipse">
            <a:avLst/>
          </a:prstGeom>
          <a:gradFill rotWithShape="1">
            <a:gsLst>
              <a:gs pos="0">
                <a:srgbClr val="99FF33"/>
              </a:gs>
              <a:gs pos="50000">
                <a:srgbClr val="CCFF99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Oval 3"/>
          <p:cNvSpPr>
            <a:spLocks noChangeArrowheads="1"/>
          </p:cNvSpPr>
          <p:nvPr/>
        </p:nvSpPr>
        <p:spPr bwMode="auto"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Text Box 4"/>
          <p:cNvSpPr txBox="1">
            <a:spLocks noChangeArrowheads="1"/>
          </p:cNvSpPr>
          <p:nvPr/>
        </p:nvSpPr>
        <p:spPr bwMode="auto">
          <a:xfrm>
            <a:off x="1997075" y="920750"/>
            <a:ext cx="14255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95</a:t>
            </a:r>
          </a:p>
        </p:txBody>
      </p:sp>
      <p:sp>
        <p:nvSpPr>
          <p:cNvPr id="89093" name="Oval 5"/>
          <p:cNvSpPr>
            <a:spLocks noChangeArrowheads="1"/>
          </p:cNvSpPr>
          <p:nvPr/>
        </p:nvSpPr>
        <p:spPr bwMode="auto"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4" name="Text Box 6"/>
          <p:cNvSpPr txBox="1">
            <a:spLocks noChangeArrowheads="1"/>
          </p:cNvSpPr>
          <p:nvPr/>
        </p:nvSpPr>
        <p:spPr bwMode="auto"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</a:p>
        </p:txBody>
      </p:sp>
      <p:sp>
        <p:nvSpPr>
          <p:cNvPr id="89095" name="Oval 7"/>
          <p:cNvSpPr>
            <a:spLocks noChangeArrowheads="1"/>
          </p:cNvSpPr>
          <p:nvPr/>
        </p:nvSpPr>
        <p:spPr bwMode="auto"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9933"/>
              </a:gs>
              <a:gs pos="50000">
                <a:srgbClr val="FFFFCC"/>
              </a:gs>
              <a:gs pos="100000">
                <a:srgbClr val="FF99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6" name="Text Box 8"/>
          <p:cNvSpPr txBox="1">
            <a:spLocks noChangeArrowheads="1"/>
          </p:cNvSpPr>
          <p:nvPr/>
        </p:nvSpPr>
        <p:spPr bwMode="auto">
          <a:xfrm>
            <a:off x="3549650" y="3986213"/>
            <a:ext cx="20447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19</a:t>
            </a:r>
          </a:p>
        </p:txBody>
      </p:sp>
      <p:sp>
        <p:nvSpPr>
          <p:cNvPr id="89097" name="Text Box 9"/>
          <p:cNvSpPr txBox="1">
            <a:spLocks noChangeArrowheads="1"/>
          </p:cNvSpPr>
          <p:nvPr/>
        </p:nvSpPr>
        <p:spPr bwMode="auto">
          <a:xfrm>
            <a:off x="4224338" y="1131888"/>
            <a:ext cx="6953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US" sz="6600" b="1">
                <a:solidFill>
                  <a:schemeClr val="accent2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90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90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6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2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/>
              </a:gs>
              <a:gs pos="100000">
                <a:srgbClr val="00CC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99FF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3" name="Oval 11"/>
          <p:cNvSpPr>
            <a:spLocks noChangeArrowheads="1"/>
          </p:cNvSpPr>
          <p:nvPr/>
        </p:nvSpPr>
        <p:spPr bwMode="auto">
          <a:xfrm>
            <a:off x="419100" y="273050"/>
            <a:ext cx="8304213" cy="6311900"/>
          </a:xfrm>
          <a:prstGeom prst="ellipse">
            <a:avLst/>
          </a:prstGeom>
          <a:gradFill rotWithShape="1">
            <a:gsLst>
              <a:gs pos="0">
                <a:srgbClr val="99FF33"/>
              </a:gs>
              <a:gs pos="50000">
                <a:srgbClr val="CCFF99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Oval 3"/>
          <p:cNvSpPr>
            <a:spLocks noChangeArrowheads="1"/>
          </p:cNvSpPr>
          <p:nvPr/>
        </p:nvSpPr>
        <p:spPr bwMode="auto"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6" name="Text Box 4"/>
          <p:cNvSpPr txBox="1">
            <a:spLocks noChangeArrowheads="1"/>
          </p:cNvSpPr>
          <p:nvPr/>
        </p:nvSpPr>
        <p:spPr bwMode="auto">
          <a:xfrm>
            <a:off x="1997075" y="920750"/>
            <a:ext cx="14255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72</a:t>
            </a:r>
          </a:p>
        </p:txBody>
      </p:sp>
      <p:sp>
        <p:nvSpPr>
          <p:cNvPr id="90117" name="Oval 5"/>
          <p:cNvSpPr>
            <a:spLocks noChangeArrowheads="1"/>
          </p:cNvSpPr>
          <p:nvPr/>
        </p:nvSpPr>
        <p:spPr bwMode="auto"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8" name="Text Box 6"/>
          <p:cNvSpPr txBox="1">
            <a:spLocks noChangeArrowheads="1"/>
          </p:cNvSpPr>
          <p:nvPr/>
        </p:nvSpPr>
        <p:spPr bwMode="auto"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</a:p>
        </p:txBody>
      </p:sp>
      <p:sp>
        <p:nvSpPr>
          <p:cNvPr id="90119" name="Oval 7"/>
          <p:cNvSpPr>
            <a:spLocks noChangeArrowheads="1"/>
          </p:cNvSpPr>
          <p:nvPr/>
        </p:nvSpPr>
        <p:spPr bwMode="auto"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9933"/>
              </a:gs>
              <a:gs pos="50000">
                <a:srgbClr val="FFFFCC"/>
              </a:gs>
              <a:gs pos="100000">
                <a:srgbClr val="FF99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0" name="Text Box 8"/>
          <p:cNvSpPr txBox="1">
            <a:spLocks noChangeArrowheads="1"/>
          </p:cNvSpPr>
          <p:nvPr/>
        </p:nvSpPr>
        <p:spPr bwMode="auto">
          <a:xfrm>
            <a:off x="4014788" y="3986213"/>
            <a:ext cx="1114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9</a:t>
            </a:r>
          </a:p>
        </p:txBody>
      </p:sp>
      <p:sp>
        <p:nvSpPr>
          <p:cNvPr id="90121" name="Text Box 9"/>
          <p:cNvSpPr txBox="1">
            <a:spLocks noChangeArrowheads="1"/>
          </p:cNvSpPr>
          <p:nvPr/>
        </p:nvSpPr>
        <p:spPr bwMode="auto">
          <a:xfrm>
            <a:off x="4224338" y="1131888"/>
            <a:ext cx="6953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US" sz="6600" b="1">
                <a:solidFill>
                  <a:schemeClr val="accent2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01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01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20" grpId="0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4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/>
              </a:gs>
              <a:gs pos="100000">
                <a:srgbClr val="00CC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99FF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7" name="Oval 11"/>
          <p:cNvSpPr>
            <a:spLocks noChangeArrowheads="1"/>
          </p:cNvSpPr>
          <p:nvPr/>
        </p:nvSpPr>
        <p:spPr bwMode="auto">
          <a:xfrm>
            <a:off x="419100" y="273050"/>
            <a:ext cx="8304213" cy="6311900"/>
          </a:xfrm>
          <a:prstGeom prst="ellipse">
            <a:avLst/>
          </a:prstGeom>
          <a:gradFill rotWithShape="1">
            <a:gsLst>
              <a:gs pos="0">
                <a:srgbClr val="99FF33"/>
              </a:gs>
              <a:gs pos="50000">
                <a:srgbClr val="CCFF99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Oval 3"/>
          <p:cNvSpPr>
            <a:spLocks noChangeArrowheads="1"/>
          </p:cNvSpPr>
          <p:nvPr/>
        </p:nvSpPr>
        <p:spPr bwMode="auto"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Text Box 4"/>
          <p:cNvSpPr txBox="1">
            <a:spLocks noChangeArrowheads="1"/>
          </p:cNvSpPr>
          <p:nvPr/>
        </p:nvSpPr>
        <p:spPr bwMode="auto">
          <a:xfrm>
            <a:off x="1997075" y="920750"/>
            <a:ext cx="14255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42</a:t>
            </a:r>
          </a:p>
        </p:txBody>
      </p:sp>
      <p:sp>
        <p:nvSpPr>
          <p:cNvPr id="91141" name="Oval 5"/>
          <p:cNvSpPr>
            <a:spLocks noChangeArrowheads="1"/>
          </p:cNvSpPr>
          <p:nvPr/>
        </p:nvSpPr>
        <p:spPr bwMode="auto"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2" name="Text Box 6"/>
          <p:cNvSpPr txBox="1">
            <a:spLocks noChangeArrowheads="1"/>
          </p:cNvSpPr>
          <p:nvPr/>
        </p:nvSpPr>
        <p:spPr bwMode="auto"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</a:p>
        </p:txBody>
      </p:sp>
      <p:sp>
        <p:nvSpPr>
          <p:cNvPr id="91143" name="Oval 7"/>
          <p:cNvSpPr>
            <a:spLocks noChangeArrowheads="1"/>
          </p:cNvSpPr>
          <p:nvPr/>
        </p:nvSpPr>
        <p:spPr bwMode="auto"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9933"/>
              </a:gs>
              <a:gs pos="50000">
                <a:srgbClr val="FFFFCC"/>
              </a:gs>
              <a:gs pos="100000">
                <a:srgbClr val="FF99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4" name="Text Box 8"/>
          <p:cNvSpPr txBox="1">
            <a:spLocks noChangeArrowheads="1"/>
          </p:cNvSpPr>
          <p:nvPr/>
        </p:nvSpPr>
        <p:spPr bwMode="auto">
          <a:xfrm>
            <a:off x="4014788" y="3986213"/>
            <a:ext cx="1114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6</a:t>
            </a:r>
          </a:p>
        </p:txBody>
      </p:sp>
      <p:sp>
        <p:nvSpPr>
          <p:cNvPr id="91145" name="Text Box 9"/>
          <p:cNvSpPr txBox="1">
            <a:spLocks noChangeArrowheads="1"/>
          </p:cNvSpPr>
          <p:nvPr/>
        </p:nvSpPr>
        <p:spPr bwMode="auto">
          <a:xfrm>
            <a:off x="4224338" y="1131888"/>
            <a:ext cx="6953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US" sz="6600" b="1">
                <a:solidFill>
                  <a:schemeClr val="accent2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11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11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4" grpId="0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/>
              </a:gs>
              <a:gs pos="100000">
                <a:srgbClr val="00CC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99FF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1" name="Oval 11"/>
          <p:cNvSpPr>
            <a:spLocks noChangeArrowheads="1"/>
          </p:cNvSpPr>
          <p:nvPr/>
        </p:nvSpPr>
        <p:spPr bwMode="auto">
          <a:xfrm>
            <a:off x="419100" y="273050"/>
            <a:ext cx="8304213" cy="6311900"/>
          </a:xfrm>
          <a:prstGeom prst="ellipse">
            <a:avLst/>
          </a:prstGeom>
          <a:gradFill rotWithShape="1">
            <a:gsLst>
              <a:gs pos="0">
                <a:srgbClr val="99FF33"/>
              </a:gs>
              <a:gs pos="50000">
                <a:srgbClr val="CCFF99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Oval 3"/>
          <p:cNvSpPr>
            <a:spLocks noChangeArrowheads="1"/>
          </p:cNvSpPr>
          <p:nvPr/>
        </p:nvSpPr>
        <p:spPr bwMode="auto"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Text Box 4"/>
          <p:cNvSpPr txBox="1">
            <a:spLocks noChangeArrowheads="1"/>
          </p:cNvSpPr>
          <p:nvPr/>
        </p:nvSpPr>
        <p:spPr bwMode="auto">
          <a:xfrm>
            <a:off x="1997075" y="920750"/>
            <a:ext cx="14255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78</a:t>
            </a:r>
          </a:p>
        </p:txBody>
      </p:sp>
      <p:sp>
        <p:nvSpPr>
          <p:cNvPr id="92165" name="Oval 5"/>
          <p:cNvSpPr>
            <a:spLocks noChangeArrowheads="1"/>
          </p:cNvSpPr>
          <p:nvPr/>
        </p:nvSpPr>
        <p:spPr bwMode="auto"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6" name="Text Box 6"/>
          <p:cNvSpPr txBox="1">
            <a:spLocks noChangeArrowheads="1"/>
          </p:cNvSpPr>
          <p:nvPr/>
        </p:nvSpPr>
        <p:spPr bwMode="auto"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</a:p>
        </p:txBody>
      </p:sp>
      <p:sp>
        <p:nvSpPr>
          <p:cNvPr id="92167" name="Oval 7"/>
          <p:cNvSpPr>
            <a:spLocks noChangeArrowheads="1"/>
          </p:cNvSpPr>
          <p:nvPr/>
        </p:nvSpPr>
        <p:spPr bwMode="auto"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9933"/>
              </a:gs>
              <a:gs pos="50000">
                <a:srgbClr val="FFFFCC"/>
              </a:gs>
              <a:gs pos="100000">
                <a:srgbClr val="FF99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8" name="Text Box 8"/>
          <p:cNvSpPr txBox="1">
            <a:spLocks noChangeArrowheads="1"/>
          </p:cNvSpPr>
          <p:nvPr/>
        </p:nvSpPr>
        <p:spPr bwMode="auto">
          <a:xfrm>
            <a:off x="3549650" y="3986213"/>
            <a:ext cx="20447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13</a:t>
            </a:r>
          </a:p>
        </p:txBody>
      </p:sp>
      <p:sp>
        <p:nvSpPr>
          <p:cNvPr id="92169" name="Text Box 9"/>
          <p:cNvSpPr txBox="1">
            <a:spLocks noChangeArrowheads="1"/>
          </p:cNvSpPr>
          <p:nvPr/>
        </p:nvSpPr>
        <p:spPr bwMode="auto">
          <a:xfrm>
            <a:off x="4224338" y="1131888"/>
            <a:ext cx="6953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US" sz="6600" b="1">
                <a:solidFill>
                  <a:schemeClr val="accent2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1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1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8" grpId="0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9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/>
              </a:gs>
              <a:gs pos="100000">
                <a:srgbClr val="00CC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99FF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5" name="Oval 11"/>
          <p:cNvSpPr>
            <a:spLocks noChangeArrowheads="1"/>
          </p:cNvSpPr>
          <p:nvPr/>
        </p:nvSpPr>
        <p:spPr bwMode="auto">
          <a:xfrm>
            <a:off x="419100" y="273050"/>
            <a:ext cx="8304213" cy="6311900"/>
          </a:xfrm>
          <a:prstGeom prst="ellipse">
            <a:avLst/>
          </a:prstGeom>
          <a:gradFill rotWithShape="1">
            <a:gsLst>
              <a:gs pos="0">
                <a:srgbClr val="99FF33"/>
              </a:gs>
              <a:gs pos="50000">
                <a:srgbClr val="CCFF99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Oval 3"/>
          <p:cNvSpPr>
            <a:spLocks noChangeArrowheads="1"/>
          </p:cNvSpPr>
          <p:nvPr/>
        </p:nvSpPr>
        <p:spPr bwMode="auto"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Text Box 4"/>
          <p:cNvSpPr txBox="1">
            <a:spLocks noChangeArrowheads="1"/>
          </p:cNvSpPr>
          <p:nvPr/>
        </p:nvSpPr>
        <p:spPr bwMode="auto">
          <a:xfrm>
            <a:off x="1997075" y="920750"/>
            <a:ext cx="14255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81</a:t>
            </a:r>
          </a:p>
        </p:txBody>
      </p:sp>
      <p:sp>
        <p:nvSpPr>
          <p:cNvPr id="93189" name="Oval 5"/>
          <p:cNvSpPr>
            <a:spLocks noChangeArrowheads="1"/>
          </p:cNvSpPr>
          <p:nvPr/>
        </p:nvSpPr>
        <p:spPr bwMode="auto"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0" name="Text Box 6"/>
          <p:cNvSpPr txBox="1">
            <a:spLocks noChangeArrowheads="1"/>
          </p:cNvSpPr>
          <p:nvPr/>
        </p:nvSpPr>
        <p:spPr bwMode="auto"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</a:p>
        </p:txBody>
      </p:sp>
      <p:sp>
        <p:nvSpPr>
          <p:cNvPr id="93191" name="Oval 7"/>
          <p:cNvSpPr>
            <a:spLocks noChangeArrowheads="1"/>
          </p:cNvSpPr>
          <p:nvPr/>
        </p:nvSpPr>
        <p:spPr bwMode="auto"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9933"/>
              </a:gs>
              <a:gs pos="50000">
                <a:srgbClr val="FFFFCC"/>
              </a:gs>
              <a:gs pos="100000">
                <a:srgbClr val="FF99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2" name="Text Box 8"/>
          <p:cNvSpPr txBox="1">
            <a:spLocks noChangeArrowheads="1"/>
          </p:cNvSpPr>
          <p:nvPr/>
        </p:nvSpPr>
        <p:spPr bwMode="auto">
          <a:xfrm>
            <a:off x="4014788" y="3986213"/>
            <a:ext cx="1114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9</a:t>
            </a:r>
          </a:p>
        </p:txBody>
      </p:sp>
      <p:sp>
        <p:nvSpPr>
          <p:cNvPr id="93193" name="Text Box 9"/>
          <p:cNvSpPr txBox="1">
            <a:spLocks noChangeArrowheads="1"/>
          </p:cNvSpPr>
          <p:nvPr/>
        </p:nvSpPr>
        <p:spPr bwMode="auto">
          <a:xfrm>
            <a:off x="4224338" y="1131888"/>
            <a:ext cx="6953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US" sz="6600" b="1">
                <a:solidFill>
                  <a:schemeClr val="accent2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31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31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92" grpId="0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/>
              </a:gs>
              <a:gs pos="100000">
                <a:srgbClr val="00CC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99FF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9" name="Oval 11"/>
          <p:cNvSpPr>
            <a:spLocks noChangeArrowheads="1"/>
          </p:cNvSpPr>
          <p:nvPr/>
        </p:nvSpPr>
        <p:spPr bwMode="auto">
          <a:xfrm>
            <a:off x="419100" y="273050"/>
            <a:ext cx="8304213" cy="6311900"/>
          </a:xfrm>
          <a:prstGeom prst="ellipse">
            <a:avLst/>
          </a:prstGeom>
          <a:gradFill rotWithShape="1">
            <a:gsLst>
              <a:gs pos="0">
                <a:srgbClr val="99FF33"/>
              </a:gs>
              <a:gs pos="50000">
                <a:srgbClr val="CCFF99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Oval 3"/>
          <p:cNvSpPr>
            <a:spLocks noChangeArrowheads="1"/>
          </p:cNvSpPr>
          <p:nvPr/>
        </p:nvSpPr>
        <p:spPr bwMode="auto"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Text Box 4"/>
          <p:cNvSpPr txBox="1">
            <a:spLocks noChangeArrowheads="1"/>
          </p:cNvSpPr>
          <p:nvPr/>
        </p:nvSpPr>
        <p:spPr bwMode="auto">
          <a:xfrm>
            <a:off x="1997075" y="920750"/>
            <a:ext cx="14255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</a:p>
        </p:txBody>
      </p:sp>
      <p:sp>
        <p:nvSpPr>
          <p:cNvPr id="94213" name="Oval 5"/>
          <p:cNvSpPr>
            <a:spLocks noChangeArrowheads="1"/>
          </p:cNvSpPr>
          <p:nvPr/>
        </p:nvSpPr>
        <p:spPr bwMode="auto"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4" name="Text Box 6"/>
          <p:cNvSpPr txBox="1">
            <a:spLocks noChangeArrowheads="1"/>
          </p:cNvSpPr>
          <p:nvPr/>
        </p:nvSpPr>
        <p:spPr bwMode="auto"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</a:p>
        </p:txBody>
      </p:sp>
      <p:sp>
        <p:nvSpPr>
          <p:cNvPr id="94215" name="Oval 7"/>
          <p:cNvSpPr>
            <a:spLocks noChangeArrowheads="1"/>
          </p:cNvSpPr>
          <p:nvPr/>
        </p:nvSpPr>
        <p:spPr bwMode="auto"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9933"/>
              </a:gs>
              <a:gs pos="50000">
                <a:srgbClr val="FFFFCC"/>
              </a:gs>
              <a:gs pos="100000">
                <a:srgbClr val="FF99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6" name="Text Box 8"/>
          <p:cNvSpPr txBox="1">
            <a:spLocks noChangeArrowheads="1"/>
          </p:cNvSpPr>
          <p:nvPr/>
        </p:nvSpPr>
        <p:spPr bwMode="auto">
          <a:xfrm>
            <a:off x="3549650" y="3986213"/>
            <a:ext cx="20447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10</a:t>
            </a:r>
          </a:p>
        </p:txBody>
      </p:sp>
      <p:sp>
        <p:nvSpPr>
          <p:cNvPr id="94217" name="Text Box 9"/>
          <p:cNvSpPr txBox="1">
            <a:spLocks noChangeArrowheads="1"/>
          </p:cNvSpPr>
          <p:nvPr/>
        </p:nvSpPr>
        <p:spPr bwMode="auto">
          <a:xfrm>
            <a:off x="4224338" y="1131888"/>
            <a:ext cx="6953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US" sz="6600" b="1">
                <a:solidFill>
                  <a:schemeClr val="accent2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42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42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6" grpId="0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4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/>
              </a:gs>
              <a:gs pos="100000">
                <a:srgbClr val="00CC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99FF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3" name="Oval 11"/>
          <p:cNvSpPr>
            <a:spLocks noChangeArrowheads="1"/>
          </p:cNvSpPr>
          <p:nvPr/>
        </p:nvSpPr>
        <p:spPr bwMode="auto">
          <a:xfrm>
            <a:off x="419100" y="273050"/>
            <a:ext cx="8304213" cy="6311900"/>
          </a:xfrm>
          <a:prstGeom prst="ellipse">
            <a:avLst/>
          </a:prstGeom>
          <a:gradFill rotWithShape="1">
            <a:gsLst>
              <a:gs pos="0">
                <a:srgbClr val="99FF33"/>
              </a:gs>
              <a:gs pos="50000">
                <a:srgbClr val="CCFF99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Oval 3"/>
          <p:cNvSpPr>
            <a:spLocks noChangeArrowheads="1"/>
          </p:cNvSpPr>
          <p:nvPr/>
        </p:nvSpPr>
        <p:spPr bwMode="auto"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Text Box 4"/>
          <p:cNvSpPr txBox="1">
            <a:spLocks noChangeArrowheads="1"/>
          </p:cNvSpPr>
          <p:nvPr/>
        </p:nvSpPr>
        <p:spPr bwMode="auto">
          <a:xfrm>
            <a:off x="1997075" y="920750"/>
            <a:ext cx="14255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49</a:t>
            </a:r>
          </a:p>
        </p:txBody>
      </p:sp>
      <p:sp>
        <p:nvSpPr>
          <p:cNvPr id="95237" name="Oval 5"/>
          <p:cNvSpPr>
            <a:spLocks noChangeArrowheads="1"/>
          </p:cNvSpPr>
          <p:nvPr/>
        </p:nvSpPr>
        <p:spPr bwMode="auto"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8" name="Text Box 6"/>
          <p:cNvSpPr txBox="1">
            <a:spLocks noChangeArrowheads="1"/>
          </p:cNvSpPr>
          <p:nvPr/>
        </p:nvSpPr>
        <p:spPr bwMode="auto"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</a:p>
        </p:txBody>
      </p:sp>
      <p:sp>
        <p:nvSpPr>
          <p:cNvPr id="95239" name="Oval 7"/>
          <p:cNvSpPr>
            <a:spLocks noChangeArrowheads="1"/>
          </p:cNvSpPr>
          <p:nvPr/>
        </p:nvSpPr>
        <p:spPr bwMode="auto"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9933"/>
              </a:gs>
              <a:gs pos="50000">
                <a:srgbClr val="FFFFCC"/>
              </a:gs>
              <a:gs pos="100000">
                <a:srgbClr val="FF99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0" name="Text Box 8"/>
          <p:cNvSpPr txBox="1">
            <a:spLocks noChangeArrowheads="1"/>
          </p:cNvSpPr>
          <p:nvPr/>
        </p:nvSpPr>
        <p:spPr bwMode="auto">
          <a:xfrm>
            <a:off x="4014788" y="3986213"/>
            <a:ext cx="1114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7</a:t>
            </a:r>
          </a:p>
        </p:txBody>
      </p:sp>
      <p:sp>
        <p:nvSpPr>
          <p:cNvPr id="95241" name="Text Box 9"/>
          <p:cNvSpPr txBox="1">
            <a:spLocks noChangeArrowheads="1"/>
          </p:cNvSpPr>
          <p:nvPr/>
        </p:nvSpPr>
        <p:spPr bwMode="auto">
          <a:xfrm>
            <a:off x="4224338" y="1131888"/>
            <a:ext cx="6953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US" sz="6600" b="1">
                <a:solidFill>
                  <a:schemeClr val="accent2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52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52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40" grpId="0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6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/>
              </a:gs>
              <a:gs pos="100000">
                <a:srgbClr val="00CC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99FF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7" name="Oval 11"/>
          <p:cNvSpPr>
            <a:spLocks noChangeArrowheads="1"/>
          </p:cNvSpPr>
          <p:nvPr/>
        </p:nvSpPr>
        <p:spPr bwMode="auto">
          <a:xfrm>
            <a:off x="419100" y="273050"/>
            <a:ext cx="8304213" cy="6311900"/>
          </a:xfrm>
          <a:prstGeom prst="ellipse">
            <a:avLst/>
          </a:prstGeom>
          <a:gradFill rotWithShape="1">
            <a:gsLst>
              <a:gs pos="0">
                <a:srgbClr val="99FF33"/>
              </a:gs>
              <a:gs pos="50000">
                <a:srgbClr val="CCFF99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Oval 3"/>
          <p:cNvSpPr>
            <a:spLocks noChangeArrowheads="1"/>
          </p:cNvSpPr>
          <p:nvPr/>
        </p:nvSpPr>
        <p:spPr bwMode="auto"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Text Box 4"/>
          <p:cNvSpPr txBox="1">
            <a:spLocks noChangeArrowheads="1"/>
          </p:cNvSpPr>
          <p:nvPr/>
        </p:nvSpPr>
        <p:spPr bwMode="auto">
          <a:xfrm>
            <a:off x="1997075" y="920750"/>
            <a:ext cx="14255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99</a:t>
            </a:r>
          </a:p>
        </p:txBody>
      </p:sp>
      <p:sp>
        <p:nvSpPr>
          <p:cNvPr id="96261" name="Oval 5"/>
          <p:cNvSpPr>
            <a:spLocks noChangeArrowheads="1"/>
          </p:cNvSpPr>
          <p:nvPr/>
        </p:nvSpPr>
        <p:spPr bwMode="auto"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2" name="Text Box 6"/>
          <p:cNvSpPr txBox="1">
            <a:spLocks noChangeArrowheads="1"/>
          </p:cNvSpPr>
          <p:nvPr/>
        </p:nvSpPr>
        <p:spPr bwMode="auto"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</a:p>
        </p:txBody>
      </p:sp>
      <p:sp>
        <p:nvSpPr>
          <p:cNvPr id="96263" name="Oval 7"/>
          <p:cNvSpPr>
            <a:spLocks noChangeArrowheads="1"/>
          </p:cNvSpPr>
          <p:nvPr/>
        </p:nvSpPr>
        <p:spPr bwMode="auto"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9933"/>
              </a:gs>
              <a:gs pos="50000">
                <a:srgbClr val="FFFFCC"/>
              </a:gs>
              <a:gs pos="100000">
                <a:srgbClr val="FF99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4" name="Text Box 8"/>
          <p:cNvSpPr txBox="1">
            <a:spLocks noChangeArrowheads="1"/>
          </p:cNvSpPr>
          <p:nvPr/>
        </p:nvSpPr>
        <p:spPr bwMode="auto">
          <a:xfrm>
            <a:off x="3549650" y="3986213"/>
            <a:ext cx="20447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11</a:t>
            </a:r>
          </a:p>
        </p:txBody>
      </p:sp>
      <p:sp>
        <p:nvSpPr>
          <p:cNvPr id="96265" name="Text Box 9"/>
          <p:cNvSpPr txBox="1">
            <a:spLocks noChangeArrowheads="1"/>
          </p:cNvSpPr>
          <p:nvPr/>
        </p:nvSpPr>
        <p:spPr bwMode="auto">
          <a:xfrm>
            <a:off x="4224338" y="1131888"/>
            <a:ext cx="6953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US" sz="6600" b="1">
                <a:solidFill>
                  <a:schemeClr val="accent2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62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62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4" grpId="0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9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/>
              </a:gs>
              <a:gs pos="100000">
                <a:srgbClr val="00CC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99FF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1" name="Oval 11"/>
          <p:cNvSpPr>
            <a:spLocks noChangeArrowheads="1"/>
          </p:cNvSpPr>
          <p:nvPr/>
        </p:nvSpPr>
        <p:spPr bwMode="auto">
          <a:xfrm>
            <a:off x="419100" y="273050"/>
            <a:ext cx="8304213" cy="6311900"/>
          </a:xfrm>
          <a:prstGeom prst="ellipse">
            <a:avLst/>
          </a:prstGeom>
          <a:gradFill rotWithShape="1">
            <a:gsLst>
              <a:gs pos="0">
                <a:srgbClr val="99FF33"/>
              </a:gs>
              <a:gs pos="50000">
                <a:srgbClr val="CCFF99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Oval 3"/>
          <p:cNvSpPr>
            <a:spLocks noChangeArrowheads="1"/>
          </p:cNvSpPr>
          <p:nvPr/>
        </p:nvSpPr>
        <p:spPr bwMode="auto"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Text Box 4"/>
          <p:cNvSpPr txBox="1">
            <a:spLocks noChangeArrowheads="1"/>
          </p:cNvSpPr>
          <p:nvPr/>
        </p:nvSpPr>
        <p:spPr bwMode="auto">
          <a:xfrm>
            <a:off x="1997075" y="920750"/>
            <a:ext cx="14255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96</a:t>
            </a:r>
          </a:p>
        </p:txBody>
      </p:sp>
      <p:sp>
        <p:nvSpPr>
          <p:cNvPr id="97285" name="Oval 5"/>
          <p:cNvSpPr>
            <a:spLocks noChangeArrowheads="1"/>
          </p:cNvSpPr>
          <p:nvPr/>
        </p:nvSpPr>
        <p:spPr bwMode="auto"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6" name="Text Box 6"/>
          <p:cNvSpPr txBox="1">
            <a:spLocks noChangeArrowheads="1"/>
          </p:cNvSpPr>
          <p:nvPr/>
        </p:nvSpPr>
        <p:spPr bwMode="auto"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</a:p>
        </p:txBody>
      </p:sp>
      <p:sp>
        <p:nvSpPr>
          <p:cNvPr id="97287" name="Oval 7"/>
          <p:cNvSpPr>
            <a:spLocks noChangeArrowheads="1"/>
          </p:cNvSpPr>
          <p:nvPr/>
        </p:nvSpPr>
        <p:spPr bwMode="auto"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9933"/>
              </a:gs>
              <a:gs pos="50000">
                <a:srgbClr val="FFFFCC"/>
              </a:gs>
              <a:gs pos="100000">
                <a:srgbClr val="FF99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8" name="Text Box 8"/>
          <p:cNvSpPr txBox="1">
            <a:spLocks noChangeArrowheads="1"/>
          </p:cNvSpPr>
          <p:nvPr/>
        </p:nvSpPr>
        <p:spPr bwMode="auto">
          <a:xfrm>
            <a:off x="3549650" y="3986213"/>
            <a:ext cx="20447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12</a:t>
            </a:r>
          </a:p>
        </p:txBody>
      </p:sp>
      <p:sp>
        <p:nvSpPr>
          <p:cNvPr id="97289" name="Text Box 9"/>
          <p:cNvSpPr txBox="1">
            <a:spLocks noChangeArrowheads="1"/>
          </p:cNvSpPr>
          <p:nvPr/>
        </p:nvSpPr>
        <p:spPr bwMode="auto">
          <a:xfrm>
            <a:off x="4224338" y="1131888"/>
            <a:ext cx="6953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US" sz="6600" b="1">
                <a:solidFill>
                  <a:schemeClr val="accent2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72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72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8" grpId="0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1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/>
              </a:gs>
              <a:gs pos="100000">
                <a:srgbClr val="00CC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99FF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5" name="Oval 11"/>
          <p:cNvSpPr>
            <a:spLocks noChangeArrowheads="1"/>
          </p:cNvSpPr>
          <p:nvPr/>
        </p:nvSpPr>
        <p:spPr bwMode="auto">
          <a:xfrm>
            <a:off x="419100" y="273050"/>
            <a:ext cx="8304213" cy="6311900"/>
          </a:xfrm>
          <a:prstGeom prst="ellipse">
            <a:avLst/>
          </a:prstGeom>
          <a:gradFill rotWithShape="1">
            <a:gsLst>
              <a:gs pos="0">
                <a:srgbClr val="99FF33"/>
              </a:gs>
              <a:gs pos="50000">
                <a:srgbClr val="CCFF99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Oval 3"/>
          <p:cNvSpPr>
            <a:spLocks noChangeArrowheads="1"/>
          </p:cNvSpPr>
          <p:nvPr/>
        </p:nvSpPr>
        <p:spPr bwMode="auto"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Text Box 4"/>
          <p:cNvSpPr txBox="1">
            <a:spLocks noChangeArrowheads="1"/>
          </p:cNvSpPr>
          <p:nvPr/>
        </p:nvSpPr>
        <p:spPr bwMode="auto">
          <a:xfrm>
            <a:off x="1997075" y="920750"/>
            <a:ext cx="14255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56</a:t>
            </a:r>
          </a:p>
        </p:txBody>
      </p:sp>
      <p:sp>
        <p:nvSpPr>
          <p:cNvPr id="98309" name="Oval 5"/>
          <p:cNvSpPr>
            <a:spLocks noChangeArrowheads="1"/>
          </p:cNvSpPr>
          <p:nvPr/>
        </p:nvSpPr>
        <p:spPr bwMode="auto"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0" name="Text Box 6"/>
          <p:cNvSpPr txBox="1">
            <a:spLocks noChangeArrowheads="1"/>
          </p:cNvSpPr>
          <p:nvPr/>
        </p:nvSpPr>
        <p:spPr bwMode="auto"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</a:p>
        </p:txBody>
      </p:sp>
      <p:sp>
        <p:nvSpPr>
          <p:cNvPr id="98311" name="Oval 7"/>
          <p:cNvSpPr>
            <a:spLocks noChangeArrowheads="1"/>
          </p:cNvSpPr>
          <p:nvPr/>
        </p:nvSpPr>
        <p:spPr bwMode="auto"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9933"/>
              </a:gs>
              <a:gs pos="50000">
                <a:srgbClr val="FFFFCC"/>
              </a:gs>
              <a:gs pos="100000">
                <a:srgbClr val="FF99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2" name="Text Box 8"/>
          <p:cNvSpPr txBox="1">
            <a:spLocks noChangeArrowheads="1"/>
          </p:cNvSpPr>
          <p:nvPr/>
        </p:nvSpPr>
        <p:spPr bwMode="auto">
          <a:xfrm>
            <a:off x="4014788" y="3986213"/>
            <a:ext cx="1114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8</a:t>
            </a:r>
          </a:p>
        </p:txBody>
      </p:sp>
      <p:sp>
        <p:nvSpPr>
          <p:cNvPr id="98313" name="Text Box 9"/>
          <p:cNvSpPr txBox="1">
            <a:spLocks noChangeArrowheads="1"/>
          </p:cNvSpPr>
          <p:nvPr/>
        </p:nvSpPr>
        <p:spPr bwMode="auto">
          <a:xfrm>
            <a:off x="4224338" y="1131888"/>
            <a:ext cx="6953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US" sz="6600" b="1">
                <a:solidFill>
                  <a:schemeClr val="accent2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83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83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12" grpId="0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/>
              </a:gs>
              <a:gs pos="100000">
                <a:srgbClr val="00CC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99FF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9" name="Oval 11"/>
          <p:cNvSpPr>
            <a:spLocks noChangeArrowheads="1"/>
          </p:cNvSpPr>
          <p:nvPr/>
        </p:nvSpPr>
        <p:spPr bwMode="auto">
          <a:xfrm>
            <a:off x="419100" y="273050"/>
            <a:ext cx="8304213" cy="6311900"/>
          </a:xfrm>
          <a:prstGeom prst="ellipse">
            <a:avLst/>
          </a:prstGeom>
          <a:gradFill rotWithShape="1">
            <a:gsLst>
              <a:gs pos="0">
                <a:srgbClr val="99FF33"/>
              </a:gs>
              <a:gs pos="50000">
                <a:srgbClr val="CCFF99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Oval 3"/>
          <p:cNvSpPr>
            <a:spLocks noChangeArrowheads="1"/>
          </p:cNvSpPr>
          <p:nvPr/>
        </p:nvSpPr>
        <p:spPr bwMode="auto"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Text Box 4"/>
          <p:cNvSpPr txBox="1">
            <a:spLocks noChangeArrowheads="1"/>
          </p:cNvSpPr>
          <p:nvPr/>
        </p:nvSpPr>
        <p:spPr bwMode="auto">
          <a:xfrm>
            <a:off x="1997075" y="920750"/>
            <a:ext cx="14255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90</a:t>
            </a:r>
          </a:p>
        </p:txBody>
      </p:sp>
      <p:sp>
        <p:nvSpPr>
          <p:cNvPr id="99333" name="Oval 5"/>
          <p:cNvSpPr>
            <a:spLocks noChangeArrowheads="1"/>
          </p:cNvSpPr>
          <p:nvPr/>
        </p:nvSpPr>
        <p:spPr bwMode="auto"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4" name="Text Box 6"/>
          <p:cNvSpPr txBox="1">
            <a:spLocks noChangeArrowheads="1"/>
          </p:cNvSpPr>
          <p:nvPr/>
        </p:nvSpPr>
        <p:spPr bwMode="auto"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</a:p>
        </p:txBody>
      </p:sp>
      <p:sp>
        <p:nvSpPr>
          <p:cNvPr id="99335" name="Oval 7"/>
          <p:cNvSpPr>
            <a:spLocks noChangeArrowheads="1"/>
          </p:cNvSpPr>
          <p:nvPr/>
        </p:nvSpPr>
        <p:spPr bwMode="auto"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9933"/>
              </a:gs>
              <a:gs pos="50000">
                <a:srgbClr val="FFFFCC"/>
              </a:gs>
              <a:gs pos="100000">
                <a:srgbClr val="FF99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6" name="Text Box 8"/>
          <p:cNvSpPr txBox="1">
            <a:spLocks noChangeArrowheads="1"/>
          </p:cNvSpPr>
          <p:nvPr/>
        </p:nvSpPr>
        <p:spPr bwMode="auto">
          <a:xfrm>
            <a:off x="3549650" y="3986213"/>
            <a:ext cx="20447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15</a:t>
            </a:r>
          </a:p>
        </p:txBody>
      </p:sp>
      <p:sp>
        <p:nvSpPr>
          <p:cNvPr id="99337" name="Text Box 9"/>
          <p:cNvSpPr txBox="1">
            <a:spLocks noChangeArrowheads="1"/>
          </p:cNvSpPr>
          <p:nvPr/>
        </p:nvSpPr>
        <p:spPr bwMode="auto">
          <a:xfrm>
            <a:off x="4224338" y="1131888"/>
            <a:ext cx="6953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US" sz="6600" b="1">
                <a:solidFill>
                  <a:schemeClr val="accent2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93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93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6" grpId="0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6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/>
              </a:gs>
              <a:gs pos="100000">
                <a:srgbClr val="00CC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99FF3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3" name="Oval 11"/>
          <p:cNvSpPr>
            <a:spLocks noChangeArrowheads="1"/>
          </p:cNvSpPr>
          <p:nvPr/>
        </p:nvSpPr>
        <p:spPr bwMode="auto">
          <a:xfrm>
            <a:off x="419100" y="273050"/>
            <a:ext cx="8304213" cy="6311900"/>
          </a:xfrm>
          <a:prstGeom prst="ellipse">
            <a:avLst/>
          </a:prstGeom>
          <a:gradFill rotWithShape="1">
            <a:gsLst>
              <a:gs pos="0">
                <a:srgbClr val="99FF33"/>
              </a:gs>
              <a:gs pos="50000">
                <a:srgbClr val="CCFF99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Oval 3"/>
          <p:cNvSpPr>
            <a:spLocks noChangeArrowheads="1"/>
          </p:cNvSpPr>
          <p:nvPr/>
        </p:nvSpPr>
        <p:spPr bwMode="auto"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Text Box 4"/>
          <p:cNvSpPr txBox="1">
            <a:spLocks noChangeArrowheads="1"/>
          </p:cNvSpPr>
          <p:nvPr/>
        </p:nvSpPr>
        <p:spPr bwMode="auto">
          <a:xfrm>
            <a:off x="1997075" y="920750"/>
            <a:ext cx="14255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</a:p>
        </p:txBody>
      </p:sp>
      <p:sp>
        <p:nvSpPr>
          <p:cNvPr id="100357" name="Oval 5"/>
          <p:cNvSpPr>
            <a:spLocks noChangeArrowheads="1"/>
          </p:cNvSpPr>
          <p:nvPr/>
        </p:nvSpPr>
        <p:spPr bwMode="auto"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8" name="Text Box 6"/>
          <p:cNvSpPr txBox="1">
            <a:spLocks noChangeArrowheads="1"/>
          </p:cNvSpPr>
          <p:nvPr/>
        </p:nvSpPr>
        <p:spPr bwMode="auto"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</a:p>
        </p:txBody>
      </p:sp>
      <p:sp>
        <p:nvSpPr>
          <p:cNvPr id="100359" name="Oval 7"/>
          <p:cNvSpPr>
            <a:spLocks noChangeArrowheads="1"/>
          </p:cNvSpPr>
          <p:nvPr/>
        </p:nvSpPr>
        <p:spPr bwMode="auto"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9933"/>
              </a:gs>
              <a:gs pos="50000">
                <a:srgbClr val="FFFFCC"/>
              </a:gs>
              <a:gs pos="100000">
                <a:srgbClr val="FF99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0" name="Text Box 8"/>
          <p:cNvSpPr txBox="1">
            <a:spLocks noChangeArrowheads="1"/>
          </p:cNvSpPr>
          <p:nvPr/>
        </p:nvSpPr>
        <p:spPr bwMode="auto">
          <a:xfrm>
            <a:off x="3549650" y="3986213"/>
            <a:ext cx="20447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2000" b="1">
                <a:solidFill>
                  <a:srgbClr val="009900"/>
                </a:solidFill>
                <a:latin typeface="Comic Sans MS" pitchFamily="66" charset="0"/>
              </a:rPr>
              <a:t>14</a:t>
            </a:r>
          </a:p>
        </p:txBody>
      </p:sp>
      <p:sp>
        <p:nvSpPr>
          <p:cNvPr id="100361" name="Text Box 9"/>
          <p:cNvSpPr txBox="1">
            <a:spLocks noChangeArrowheads="1"/>
          </p:cNvSpPr>
          <p:nvPr/>
        </p:nvSpPr>
        <p:spPr bwMode="auto">
          <a:xfrm>
            <a:off x="4224338" y="1131888"/>
            <a:ext cx="6953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US" sz="6600" b="1">
                <a:solidFill>
                  <a:schemeClr val="accent2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03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03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60" grpId="0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9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Text Box 4"/>
          <p:cNvSpPr txBox="1">
            <a:spLocks noChangeArrowheads="1"/>
          </p:cNvSpPr>
          <p:nvPr/>
        </p:nvSpPr>
        <p:spPr bwMode="auto">
          <a:xfrm>
            <a:off x="7064375" y="6253163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161</TotalTime>
  <Words>100</Words>
  <Application>Microsoft Office PowerPoint</Application>
  <PresentationFormat>On-screen Show (4:3)</PresentationFormat>
  <Paragraphs>85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25</cp:revision>
  <dcterms:created xsi:type="dcterms:W3CDTF">2006-03-03T16:34:11Z</dcterms:created>
  <dcterms:modified xsi:type="dcterms:W3CDTF">2011-11-25T20:30:38Z</dcterms:modified>
</cp:coreProperties>
</file>