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 id="2147483648" r:id="rId2"/>
  </p:sldMasterIdLst>
  <p:notesMasterIdLst>
    <p:notesMasterId r:id="rId21"/>
  </p:notesMasterIdLst>
  <p:sldIdLst>
    <p:sldId id="279" r:id="rId3"/>
    <p:sldId id="275" r:id="rId4"/>
    <p:sldId id="256" r:id="rId5"/>
    <p:sldId id="257" r:id="rId6"/>
    <p:sldId id="258" r:id="rId7"/>
    <p:sldId id="259" r:id="rId8"/>
    <p:sldId id="260" r:id="rId9"/>
    <p:sldId id="262" r:id="rId10"/>
    <p:sldId id="263" r:id="rId11"/>
    <p:sldId id="264" r:id="rId12"/>
    <p:sldId id="265" r:id="rId13"/>
    <p:sldId id="266" r:id="rId14"/>
    <p:sldId id="267" r:id="rId15"/>
    <p:sldId id="268" r:id="rId16"/>
    <p:sldId id="269" r:id="rId17"/>
    <p:sldId id="270" r:id="rId18"/>
    <p:sldId id="271" r:id="rId19"/>
    <p:sldId id="273" r:id="rId20"/>
  </p:sldIdLst>
  <p:sldSz cx="18288000" cy="10287000"/>
  <p:notesSz cx="6858000" cy="9144000"/>
  <p:embeddedFontLst>
    <p:embeddedFont>
      <p:font typeface="Times New Roman Bold" panose="02020803070505020304" pitchFamily="18" charset="0"/>
      <p:regular r:id="rId22"/>
      <p:bold r:id="rId23"/>
    </p:embeddedFont>
    <p:embeddedFont>
      <p:font typeface="Times New Roman MT" panose="020B0604020202020204"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F570D1-D379-81EC-B5F4-56FC9BD0DA3B}" v="235" dt="2026-03-17T23:27:54.576"/>
    <p1510:client id="{4DA9A85A-9946-CF7C-DAD1-B2CAF79EF417}" v="54" dt="2026-03-17T23:51:36.440"/>
  </p1510:revLst>
</p1510:revInfo>
</file>

<file path=ppt/tableStyles.xml><?xml version="1.0" encoding="utf-8"?>
<a:tblStyleLst xmlns:a="http://schemas.openxmlformats.org/drawingml/2006/main" def="{5C22544A-7EE6-4342-B048-85BDC9FD1C3A}">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57028" autoAdjust="0"/>
  </p:normalViewPr>
  <p:slideViewPr>
    <p:cSldViewPr>
      <p:cViewPr>
        <p:scale>
          <a:sx n="33" d="100"/>
          <a:sy n="33" d="100"/>
        </p:scale>
        <p:origin x="1080" y="16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3.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2.fntdata"/><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1.fntdata"/><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umeya Rekabi (2513643)" userId="S::2513643@student.uwtsd.ac.uk::6c805cca-8934-4837-94f0-54549c61feea" providerId="AD" clId="Web-{13F570D1-D379-81EC-B5F4-56FC9BD0DA3B}"/>
    <pc:docChg chg="mod modSld addMainMaster delMainMaster">
      <pc:chgData name="Soumeya Rekabi (2513643)" userId="S::2513643@student.uwtsd.ac.uk::6c805cca-8934-4837-94f0-54549c61feea" providerId="AD" clId="Web-{13F570D1-D379-81EC-B5F4-56FC9BD0DA3B}" dt="2026-03-17T23:28:10.061" v="276" actId="14100"/>
      <pc:docMkLst>
        <pc:docMk/>
      </pc:docMkLst>
      <pc:sldChg chg="addSp delSp modSp mod setBg modClrScheme chgLayout">
        <pc:chgData name="Soumeya Rekabi (2513643)" userId="S::2513643@student.uwtsd.ac.uk::6c805cca-8934-4837-94f0-54549c61feea" providerId="AD" clId="Web-{13F570D1-D379-81EC-B5F4-56FC9BD0DA3B}" dt="2026-03-17T22:08:00.317" v="134"/>
        <pc:sldMkLst>
          <pc:docMk/>
          <pc:sldMk cId="0" sldId="256"/>
        </pc:sldMkLst>
        <pc:spChg chg="del">
          <ac:chgData name="Soumeya Rekabi (2513643)" userId="S::2513643@student.uwtsd.ac.uk::6c805cca-8934-4837-94f0-54549c61feea" providerId="AD" clId="Web-{13F570D1-D379-81EC-B5F4-56FC9BD0DA3B}" dt="2026-03-17T21:02:05.670" v="1"/>
          <ac:spMkLst>
            <pc:docMk/>
            <pc:sldMk cId="0" sldId="256"/>
            <ac:spMk id="8" creationId="{00000000-0000-0000-0000-000000000000}"/>
          </ac:spMkLst>
        </pc:spChg>
        <pc:grpChg chg="mod">
          <ac:chgData name="Soumeya Rekabi (2513643)" userId="S::2513643@student.uwtsd.ac.uk::6c805cca-8934-4837-94f0-54549c61feea" providerId="AD" clId="Web-{13F570D1-D379-81EC-B5F4-56FC9BD0DA3B}" dt="2026-03-17T21:25:42.398" v="33" actId="1076"/>
          <ac:grpSpMkLst>
            <pc:docMk/>
            <pc:sldMk cId="0" sldId="256"/>
            <ac:grpSpMk id="4" creationId="{00000000-0000-0000-0000-000000000000}"/>
          </ac:grpSpMkLst>
        </pc:grpChg>
        <pc:graphicFrameChg chg="add modGraphic">
          <ac:chgData name="Soumeya Rekabi (2513643)" userId="S::2513643@student.uwtsd.ac.uk::6c805cca-8934-4837-94f0-54549c61feea" providerId="AD" clId="Web-{13F570D1-D379-81EC-B5F4-56FC9BD0DA3B}" dt="2026-03-17T21:25:47.024" v="34"/>
          <ac:graphicFrameMkLst>
            <pc:docMk/>
            <pc:sldMk cId="0" sldId="256"/>
            <ac:graphicFrameMk id="11" creationId="{ACB3E601-F86D-59D5-CC88-A603DA905FD5}"/>
          </ac:graphicFrameMkLst>
        </pc:graphicFrameChg>
        <pc:picChg chg="add del mod">
          <ac:chgData name="Soumeya Rekabi (2513643)" userId="S::2513643@student.uwtsd.ac.uk::6c805cca-8934-4837-94f0-54549c61feea" providerId="AD" clId="Web-{13F570D1-D379-81EC-B5F4-56FC9BD0DA3B}" dt="2026-03-17T21:13:53.866" v="5"/>
          <ac:picMkLst>
            <pc:docMk/>
            <pc:sldMk cId="0" sldId="256"/>
            <ac:picMk id="31" creationId="{457155D3-94FD-DE1C-6A70-695A197EFEE1}"/>
          </ac:picMkLst>
        </pc:picChg>
        <pc:picChg chg="add mod">
          <ac:chgData name="Soumeya Rekabi (2513643)" userId="S::2513643@student.uwtsd.ac.uk::6c805cca-8934-4837-94f0-54549c61feea" providerId="AD" clId="Web-{13F570D1-D379-81EC-B5F4-56FC9BD0DA3B}" dt="2026-03-17T21:16:29.532" v="20" actId="14100"/>
          <ac:picMkLst>
            <pc:docMk/>
            <pc:sldMk cId="0" sldId="256"/>
            <ac:picMk id="32" creationId="{096C57DB-0388-5249-31CD-B0C71ACE23C6}"/>
          </ac:picMkLst>
        </pc:picChg>
      </pc:sldChg>
      <pc:sldChg chg="mod modClrScheme chgLayout">
        <pc:chgData name="Soumeya Rekabi (2513643)" userId="S::2513643@student.uwtsd.ac.uk::6c805cca-8934-4837-94f0-54549c61feea" providerId="AD" clId="Web-{13F570D1-D379-81EC-B5F4-56FC9BD0DA3B}" dt="2026-03-17T22:08:00.317" v="134"/>
        <pc:sldMkLst>
          <pc:docMk/>
          <pc:sldMk cId="0" sldId="257"/>
        </pc:sldMkLst>
      </pc:sldChg>
      <pc:sldChg chg="addSp delSp mod modClrScheme chgLayout">
        <pc:chgData name="Soumeya Rekabi (2513643)" userId="S::2513643@student.uwtsd.ac.uk::6c805cca-8934-4837-94f0-54549c61feea" providerId="AD" clId="Web-{13F570D1-D379-81EC-B5F4-56FC9BD0DA3B}" dt="2026-03-17T22:08:00.317" v="134"/>
        <pc:sldMkLst>
          <pc:docMk/>
          <pc:sldMk cId="0" sldId="258"/>
        </pc:sldMkLst>
        <pc:spChg chg="add del">
          <ac:chgData name="Soumeya Rekabi (2513643)" userId="S::2513643@student.uwtsd.ac.uk::6c805cca-8934-4837-94f0-54549c61feea" providerId="AD" clId="Web-{13F570D1-D379-81EC-B5F4-56FC9BD0DA3B}" dt="2026-03-17T21:34:06.547" v="56"/>
          <ac:spMkLst>
            <pc:docMk/>
            <pc:sldMk cId="0" sldId="258"/>
            <ac:spMk id="2" creationId="{00000000-0000-0000-0000-000000000000}"/>
          </ac:spMkLst>
        </pc:spChg>
        <pc:graphicFrameChg chg="add del">
          <ac:chgData name="Soumeya Rekabi (2513643)" userId="S::2513643@student.uwtsd.ac.uk::6c805cca-8934-4837-94f0-54549c61feea" providerId="AD" clId="Web-{13F570D1-D379-81EC-B5F4-56FC9BD0DA3B}" dt="2026-03-17T21:33:57.905" v="51"/>
          <ac:graphicFrameMkLst>
            <pc:docMk/>
            <pc:sldMk cId="0" sldId="258"/>
            <ac:graphicFrameMk id="10" creationId="{A54DD3ED-4915-738D-5C49-7F8EB8567E39}"/>
          </ac:graphicFrameMkLst>
        </pc:graphicFrameChg>
        <pc:graphicFrameChg chg="add del">
          <ac:chgData name="Soumeya Rekabi (2513643)" userId="S::2513643@student.uwtsd.ac.uk::6c805cca-8934-4837-94f0-54549c61feea" providerId="AD" clId="Web-{13F570D1-D379-81EC-B5F4-56FC9BD0DA3B}" dt="2026-03-17T21:34:01.703" v="53"/>
          <ac:graphicFrameMkLst>
            <pc:docMk/>
            <pc:sldMk cId="0" sldId="258"/>
            <ac:graphicFrameMk id="12" creationId="{5F3E56E7-B7ED-5B90-5E26-2A63B5A205A5}"/>
          </ac:graphicFrameMkLst>
        </pc:graphicFrameChg>
        <pc:graphicFrameChg chg="add del">
          <ac:chgData name="Soumeya Rekabi (2513643)" userId="S::2513643@student.uwtsd.ac.uk::6c805cca-8934-4837-94f0-54549c61feea" providerId="AD" clId="Web-{13F570D1-D379-81EC-B5F4-56FC9BD0DA3B}" dt="2026-03-17T21:34:06.515" v="55"/>
          <ac:graphicFrameMkLst>
            <pc:docMk/>
            <pc:sldMk cId="0" sldId="258"/>
            <ac:graphicFrameMk id="14" creationId="{A54DD3ED-4915-738D-5C49-7F8EB8567E39}"/>
          </ac:graphicFrameMkLst>
        </pc:graphicFrameChg>
        <pc:graphicFrameChg chg="add">
          <ac:chgData name="Soumeya Rekabi (2513643)" userId="S::2513643@student.uwtsd.ac.uk::6c805cca-8934-4837-94f0-54549c61feea" providerId="AD" clId="Web-{13F570D1-D379-81EC-B5F4-56FC9BD0DA3B}" dt="2026-03-17T21:34:06.547" v="56"/>
          <ac:graphicFrameMkLst>
            <pc:docMk/>
            <pc:sldMk cId="0" sldId="258"/>
            <ac:graphicFrameMk id="16" creationId="{5F3E56E7-B7ED-5B90-5E26-2A63B5A205A5}"/>
          </ac:graphicFrameMkLst>
        </pc:graphicFrameChg>
      </pc:sldChg>
      <pc:sldChg chg="addSp delSp mod modClrScheme chgLayout">
        <pc:chgData name="Soumeya Rekabi (2513643)" userId="S::2513643@student.uwtsd.ac.uk::6c805cca-8934-4837-94f0-54549c61feea" providerId="AD" clId="Web-{13F570D1-D379-81EC-B5F4-56FC9BD0DA3B}" dt="2026-03-17T22:08:00.317" v="134"/>
        <pc:sldMkLst>
          <pc:docMk/>
          <pc:sldMk cId="0" sldId="259"/>
        </pc:sldMkLst>
        <pc:spChg chg="add del">
          <ac:chgData name="Soumeya Rekabi (2513643)" userId="S::2513643@student.uwtsd.ac.uk::6c805cca-8934-4837-94f0-54549c61feea" providerId="AD" clId="Web-{13F570D1-D379-81EC-B5F4-56FC9BD0DA3B}" dt="2026-03-17T21:31:58.116" v="49"/>
          <ac:spMkLst>
            <pc:docMk/>
            <pc:sldMk cId="0" sldId="259"/>
            <ac:spMk id="4" creationId="{00000000-0000-0000-0000-000000000000}"/>
          </ac:spMkLst>
        </pc:spChg>
        <pc:graphicFrameChg chg="add del">
          <ac:chgData name="Soumeya Rekabi (2513643)" userId="S::2513643@student.uwtsd.ac.uk::6c805cca-8934-4837-94f0-54549c61feea" providerId="AD" clId="Web-{13F570D1-D379-81EC-B5F4-56FC9BD0DA3B}" dt="2026-03-17T21:31:19.988" v="36"/>
          <ac:graphicFrameMkLst>
            <pc:docMk/>
            <pc:sldMk cId="0" sldId="259"/>
            <ac:graphicFrameMk id="8" creationId="{89AAF843-0BAE-1F6F-8B01-6E4F8AC2AFC3}"/>
          </ac:graphicFrameMkLst>
        </pc:graphicFrameChg>
        <pc:graphicFrameChg chg="add del">
          <ac:chgData name="Soumeya Rekabi (2513643)" userId="S::2513643@student.uwtsd.ac.uk::6c805cca-8934-4837-94f0-54549c61feea" providerId="AD" clId="Web-{13F570D1-D379-81EC-B5F4-56FC9BD0DA3B}" dt="2026-03-17T21:31:29.520" v="38"/>
          <ac:graphicFrameMkLst>
            <pc:docMk/>
            <pc:sldMk cId="0" sldId="259"/>
            <ac:graphicFrameMk id="10" creationId="{D39C61A6-79C0-3888-EF1B-24472840371C}"/>
          </ac:graphicFrameMkLst>
        </pc:graphicFrameChg>
        <pc:graphicFrameChg chg="add del">
          <ac:chgData name="Soumeya Rekabi (2513643)" userId="S::2513643@student.uwtsd.ac.uk::6c805cca-8934-4837-94f0-54549c61feea" providerId="AD" clId="Web-{13F570D1-D379-81EC-B5F4-56FC9BD0DA3B}" dt="2026-03-17T21:31:32.317" v="40"/>
          <ac:graphicFrameMkLst>
            <pc:docMk/>
            <pc:sldMk cId="0" sldId="259"/>
            <ac:graphicFrameMk id="12" creationId="{1990CEF6-4469-D58C-B7FB-B0D7D66CC7CC}"/>
          </ac:graphicFrameMkLst>
        </pc:graphicFrameChg>
        <pc:graphicFrameChg chg="add del">
          <ac:chgData name="Soumeya Rekabi (2513643)" userId="S::2513643@student.uwtsd.ac.uk::6c805cca-8934-4837-94f0-54549c61feea" providerId="AD" clId="Web-{13F570D1-D379-81EC-B5F4-56FC9BD0DA3B}" dt="2026-03-17T21:31:40.286" v="42"/>
          <ac:graphicFrameMkLst>
            <pc:docMk/>
            <pc:sldMk cId="0" sldId="259"/>
            <ac:graphicFrameMk id="14" creationId="{F703006F-6DDF-D92A-B373-986CA8ACE131}"/>
          </ac:graphicFrameMkLst>
        </pc:graphicFrameChg>
        <pc:graphicFrameChg chg="add del">
          <ac:chgData name="Soumeya Rekabi (2513643)" userId="S::2513643@student.uwtsd.ac.uk::6c805cca-8934-4837-94f0-54549c61feea" providerId="AD" clId="Web-{13F570D1-D379-81EC-B5F4-56FC9BD0DA3B}" dt="2026-03-17T21:31:44.271" v="44"/>
          <ac:graphicFrameMkLst>
            <pc:docMk/>
            <pc:sldMk cId="0" sldId="259"/>
            <ac:graphicFrameMk id="16" creationId="{1990CEF6-4469-D58C-B7FB-B0D7D66CC7CC}"/>
          </ac:graphicFrameMkLst>
        </pc:graphicFrameChg>
        <pc:graphicFrameChg chg="add del">
          <ac:chgData name="Soumeya Rekabi (2513643)" userId="S::2513643@student.uwtsd.ac.uk::6c805cca-8934-4837-94f0-54549c61feea" providerId="AD" clId="Web-{13F570D1-D379-81EC-B5F4-56FC9BD0DA3B}" dt="2026-03-17T21:31:47.443" v="46"/>
          <ac:graphicFrameMkLst>
            <pc:docMk/>
            <pc:sldMk cId="0" sldId="259"/>
            <ac:graphicFrameMk id="18" creationId="{D39C61A6-79C0-3888-EF1B-24472840371C}"/>
          </ac:graphicFrameMkLst>
        </pc:graphicFrameChg>
        <pc:graphicFrameChg chg="add del">
          <ac:chgData name="Soumeya Rekabi (2513643)" userId="S::2513643@student.uwtsd.ac.uk::6c805cca-8934-4837-94f0-54549c61feea" providerId="AD" clId="Web-{13F570D1-D379-81EC-B5F4-56FC9BD0DA3B}" dt="2026-03-17T21:31:58.085" v="48"/>
          <ac:graphicFrameMkLst>
            <pc:docMk/>
            <pc:sldMk cId="0" sldId="259"/>
            <ac:graphicFrameMk id="20" creationId="{89AAF843-0BAE-1F6F-8B01-6E4F8AC2AFC3}"/>
          </ac:graphicFrameMkLst>
        </pc:graphicFrameChg>
        <pc:graphicFrameChg chg="add">
          <ac:chgData name="Soumeya Rekabi (2513643)" userId="S::2513643@student.uwtsd.ac.uk::6c805cca-8934-4837-94f0-54549c61feea" providerId="AD" clId="Web-{13F570D1-D379-81EC-B5F4-56FC9BD0DA3B}" dt="2026-03-17T21:31:58.116" v="49"/>
          <ac:graphicFrameMkLst>
            <pc:docMk/>
            <pc:sldMk cId="0" sldId="259"/>
            <ac:graphicFrameMk id="22" creationId="{1990CEF6-4469-D58C-B7FB-B0D7D66CC7CC}"/>
          </ac:graphicFrameMkLst>
        </pc:graphicFrameChg>
      </pc:sldChg>
      <pc:sldChg chg="addSp delSp mod modClrScheme chgLayout">
        <pc:chgData name="Soumeya Rekabi (2513643)" userId="S::2513643@student.uwtsd.ac.uk::6c805cca-8934-4837-94f0-54549c61feea" providerId="AD" clId="Web-{13F570D1-D379-81EC-B5F4-56FC9BD0DA3B}" dt="2026-03-17T22:08:00.317" v="134"/>
        <pc:sldMkLst>
          <pc:docMk/>
          <pc:sldMk cId="0" sldId="260"/>
        </pc:sldMkLst>
        <pc:spChg chg="add del">
          <ac:chgData name="Soumeya Rekabi (2513643)" userId="S::2513643@student.uwtsd.ac.uk::6c805cca-8934-4837-94f0-54549c61feea" providerId="AD" clId="Web-{13F570D1-D379-81EC-B5F4-56FC9BD0DA3B}" dt="2026-03-17T21:50:24.586" v="72"/>
          <ac:spMkLst>
            <pc:docMk/>
            <pc:sldMk cId="0" sldId="260"/>
            <ac:spMk id="4" creationId="{00000000-0000-0000-0000-000000000000}"/>
          </ac:spMkLst>
        </pc:spChg>
        <pc:graphicFrameChg chg="add del">
          <ac:chgData name="Soumeya Rekabi (2513643)" userId="S::2513643@student.uwtsd.ac.uk::6c805cca-8934-4837-94f0-54549c61feea" providerId="AD" clId="Web-{13F570D1-D379-81EC-B5F4-56FC9BD0DA3B}" dt="2026-03-17T21:36:26.303" v="58"/>
          <ac:graphicFrameMkLst>
            <pc:docMk/>
            <pc:sldMk cId="0" sldId="260"/>
            <ac:graphicFrameMk id="18" creationId="{1E7A5A67-0D80-8784-1191-337C9940F891}"/>
          </ac:graphicFrameMkLst>
        </pc:graphicFrameChg>
        <pc:graphicFrameChg chg="add del">
          <ac:chgData name="Soumeya Rekabi (2513643)" userId="S::2513643@student.uwtsd.ac.uk::6c805cca-8934-4837-94f0-54549c61feea" providerId="AD" clId="Web-{13F570D1-D379-81EC-B5F4-56FC9BD0DA3B}" dt="2026-03-17T21:36:30.740" v="60"/>
          <ac:graphicFrameMkLst>
            <pc:docMk/>
            <pc:sldMk cId="0" sldId="260"/>
            <ac:graphicFrameMk id="20" creationId="{6530CC9B-05B6-889F-E579-718501C61EF4}"/>
          </ac:graphicFrameMkLst>
        </pc:graphicFrameChg>
        <pc:graphicFrameChg chg="add del">
          <ac:chgData name="Soumeya Rekabi (2513643)" userId="S::2513643@student.uwtsd.ac.uk::6c805cca-8934-4837-94f0-54549c61feea" providerId="AD" clId="Web-{13F570D1-D379-81EC-B5F4-56FC9BD0DA3B}" dt="2026-03-17T21:36:33.803" v="62"/>
          <ac:graphicFrameMkLst>
            <pc:docMk/>
            <pc:sldMk cId="0" sldId="260"/>
            <ac:graphicFrameMk id="22" creationId="{C3E866CF-E057-5983-8359-FF16812576FF}"/>
          </ac:graphicFrameMkLst>
        </pc:graphicFrameChg>
        <pc:graphicFrameChg chg="add del">
          <ac:chgData name="Soumeya Rekabi (2513643)" userId="S::2513643@student.uwtsd.ac.uk::6c805cca-8934-4837-94f0-54549c61feea" providerId="AD" clId="Web-{13F570D1-D379-81EC-B5F4-56FC9BD0DA3B}" dt="2026-03-17T21:36:47.007" v="64"/>
          <ac:graphicFrameMkLst>
            <pc:docMk/>
            <pc:sldMk cId="0" sldId="260"/>
            <ac:graphicFrameMk id="24" creationId="{50B90B71-02DB-6CB8-099F-07101006E9FF}"/>
          </ac:graphicFrameMkLst>
        </pc:graphicFrameChg>
        <pc:graphicFrameChg chg="add del">
          <ac:chgData name="Soumeya Rekabi (2513643)" userId="S::2513643@student.uwtsd.ac.uk::6c805cca-8934-4837-94f0-54549c61feea" providerId="AD" clId="Web-{13F570D1-D379-81EC-B5F4-56FC9BD0DA3B}" dt="2026-03-17T21:50:24.586" v="72"/>
          <ac:graphicFrameMkLst>
            <pc:docMk/>
            <pc:sldMk cId="0" sldId="260"/>
            <ac:graphicFrameMk id="26" creationId="{6530CC9B-05B6-889F-E579-718501C61EF4}"/>
          </ac:graphicFrameMkLst>
        </pc:graphicFrameChg>
      </pc:sldChg>
      <pc:sldChg chg="modSp mod modClrScheme chgLayout">
        <pc:chgData name="Soumeya Rekabi (2513643)" userId="S::2513643@student.uwtsd.ac.uk::6c805cca-8934-4837-94f0-54549c61feea" providerId="AD" clId="Web-{13F570D1-D379-81EC-B5F4-56FC9BD0DA3B}" dt="2026-03-17T22:44:45.595" v="186" actId="1076"/>
        <pc:sldMkLst>
          <pc:docMk/>
          <pc:sldMk cId="0" sldId="262"/>
        </pc:sldMkLst>
        <pc:graphicFrameChg chg="mod modGraphic">
          <ac:chgData name="Soumeya Rekabi (2513643)" userId="S::2513643@student.uwtsd.ac.uk::6c805cca-8934-4837-94f0-54549c61feea" providerId="AD" clId="Web-{13F570D1-D379-81EC-B5F4-56FC9BD0DA3B}" dt="2026-03-17T22:44:45.595" v="186" actId="1076"/>
          <ac:graphicFrameMkLst>
            <pc:docMk/>
            <pc:sldMk cId="0" sldId="262"/>
            <ac:graphicFrameMk id="11" creationId="{3299D5BC-DFD1-7360-1DD7-869E5C41EC0A}"/>
          </ac:graphicFrameMkLst>
        </pc:graphicFrameChg>
      </pc:sldChg>
      <pc:sldChg chg="mod modClrScheme chgLayout">
        <pc:chgData name="Soumeya Rekabi (2513643)" userId="S::2513643@student.uwtsd.ac.uk::6c805cca-8934-4837-94f0-54549c61feea" providerId="AD" clId="Web-{13F570D1-D379-81EC-B5F4-56FC9BD0DA3B}" dt="2026-03-17T22:08:00.317" v="134"/>
        <pc:sldMkLst>
          <pc:docMk/>
          <pc:sldMk cId="0" sldId="263"/>
        </pc:sldMkLst>
      </pc:sldChg>
      <pc:sldChg chg="addSp delSp modSp mod setBg modClrScheme chgLayout">
        <pc:chgData name="Soumeya Rekabi (2513643)" userId="S::2513643@student.uwtsd.ac.uk::6c805cca-8934-4837-94f0-54549c61feea" providerId="AD" clId="Web-{13F570D1-D379-81EC-B5F4-56FC9BD0DA3B}" dt="2026-03-17T23:28:10.061" v="276" actId="14100"/>
        <pc:sldMkLst>
          <pc:docMk/>
          <pc:sldMk cId="0" sldId="264"/>
        </pc:sldMkLst>
        <pc:spChg chg="mod ord">
          <ac:chgData name="Soumeya Rekabi (2513643)" userId="S::2513643@student.uwtsd.ac.uk::6c805cca-8934-4837-94f0-54549c61feea" providerId="AD" clId="Web-{13F570D1-D379-81EC-B5F4-56FC9BD0DA3B}" dt="2026-03-17T22:07:46.707" v="130" actId="20577"/>
          <ac:spMkLst>
            <pc:docMk/>
            <pc:sldMk cId="0" sldId="264"/>
            <ac:spMk id="2" creationId="{00000000-0000-0000-0000-000000000000}"/>
          </ac:spMkLst>
        </pc:spChg>
        <pc:spChg chg="add del">
          <ac:chgData name="Soumeya Rekabi (2513643)" userId="S::2513643@student.uwtsd.ac.uk::6c805cca-8934-4837-94f0-54549c61feea" providerId="AD" clId="Web-{13F570D1-D379-81EC-B5F4-56FC9BD0DA3B}" dt="2026-03-17T22:08:51.788" v="140"/>
          <ac:spMkLst>
            <pc:docMk/>
            <pc:sldMk cId="0" sldId="264"/>
            <ac:spMk id="5" creationId="{00000000-0000-0000-0000-000000000000}"/>
          </ac:spMkLst>
        </pc:spChg>
        <pc:spChg chg="add del">
          <ac:chgData name="Soumeya Rekabi (2513643)" userId="S::2513643@student.uwtsd.ac.uk::6c805cca-8934-4837-94f0-54549c61feea" providerId="AD" clId="Web-{13F570D1-D379-81EC-B5F4-56FC9BD0DA3B}" dt="2026-03-17T22:07:20.455" v="121"/>
          <ac:spMkLst>
            <pc:docMk/>
            <pc:sldMk cId="0" sldId="264"/>
            <ac:spMk id="220" creationId="{93EA305D-CE4C-50D2-1EA9-D26B163FAE8E}"/>
          </ac:spMkLst>
        </pc:spChg>
        <pc:spChg chg="add del mod">
          <ac:chgData name="Soumeya Rekabi (2513643)" userId="S::2513643@student.uwtsd.ac.uk::6c805cca-8934-4837-94f0-54549c61feea" providerId="AD" clId="Web-{13F570D1-D379-81EC-B5F4-56FC9BD0DA3B}" dt="2026-03-17T22:07:11.002" v="119"/>
          <ac:spMkLst>
            <pc:docMk/>
            <pc:sldMk cId="0" sldId="264"/>
            <ac:spMk id="221" creationId="{C2FB21FD-3CDB-2864-B69D-8A708D0C1897}"/>
          </ac:spMkLst>
        </pc:spChg>
        <pc:grpChg chg="add del">
          <ac:chgData name="Soumeya Rekabi (2513643)" userId="S::2513643@student.uwtsd.ac.uk::6c805cca-8934-4837-94f0-54549c61feea" providerId="AD" clId="Web-{13F570D1-D379-81EC-B5F4-56FC9BD0DA3B}" dt="2026-03-17T21:49:29.239" v="67"/>
          <ac:grpSpMkLst>
            <pc:docMk/>
            <pc:sldMk cId="0" sldId="264"/>
            <ac:grpSpMk id="3" creationId="{00000000-0000-0000-0000-000000000000}"/>
          </ac:grpSpMkLst>
        </pc:grpChg>
        <pc:graphicFrameChg chg="add del mod modGraphic">
          <ac:chgData name="Soumeya Rekabi (2513643)" userId="S::2513643@student.uwtsd.ac.uk::6c805cca-8934-4837-94f0-54549c61feea" providerId="AD" clId="Web-{13F570D1-D379-81EC-B5F4-56FC9BD0DA3B}" dt="2026-03-17T23:28:10.061" v="276" actId="14100"/>
          <ac:graphicFrameMkLst>
            <pc:docMk/>
            <pc:sldMk cId="0" sldId="264"/>
            <ac:graphicFrameMk id="7" creationId="{0A532C6E-3208-9CCE-F592-815C836D2B58}"/>
          </ac:graphicFrameMkLst>
        </pc:graphicFrameChg>
        <pc:graphicFrameChg chg="mod modGraphic">
          <ac:chgData name="Soumeya Rekabi (2513643)" userId="S::2513643@student.uwtsd.ac.uk::6c805cca-8934-4837-94f0-54549c61feea" providerId="AD" clId="Web-{13F570D1-D379-81EC-B5F4-56FC9BD0DA3B}" dt="2026-03-17T23:27:54.576" v="274"/>
          <ac:graphicFrameMkLst>
            <pc:docMk/>
            <pc:sldMk cId="0" sldId="264"/>
            <ac:graphicFrameMk id="8" creationId="{742164B0-CA9A-CC02-5339-07B1193BEE64}"/>
          </ac:graphicFrameMkLst>
        </pc:graphicFrameChg>
        <pc:picChg chg="add del mod">
          <ac:chgData name="Soumeya Rekabi (2513643)" userId="S::2513643@student.uwtsd.ac.uk::6c805cca-8934-4837-94f0-54549c61feea" providerId="AD" clId="Web-{13F570D1-D379-81EC-B5F4-56FC9BD0DA3B}" dt="2026-03-17T22:09:13.102" v="143" actId="14100"/>
          <ac:picMkLst>
            <pc:docMk/>
            <pc:sldMk cId="0" sldId="264"/>
            <ac:picMk id="199" creationId="{E58C086E-07BA-0F9F-FFD7-B6CAAAED2C8C}"/>
          </ac:picMkLst>
        </pc:picChg>
      </pc:sldChg>
      <pc:sldChg chg="addSp delSp mod modClrScheme chgLayout">
        <pc:chgData name="Soumeya Rekabi (2513643)" userId="S::2513643@student.uwtsd.ac.uk::6c805cca-8934-4837-94f0-54549c61feea" providerId="AD" clId="Web-{13F570D1-D379-81EC-B5F4-56FC9BD0DA3B}" dt="2026-03-17T22:10:41.808" v="151"/>
        <pc:sldMkLst>
          <pc:docMk/>
          <pc:sldMk cId="0" sldId="265"/>
        </pc:sldMkLst>
        <pc:spChg chg="add del">
          <ac:chgData name="Soumeya Rekabi (2513643)" userId="S::2513643@student.uwtsd.ac.uk::6c805cca-8934-4837-94f0-54549c61feea" providerId="AD" clId="Web-{13F570D1-D379-81EC-B5F4-56FC9BD0DA3B}" dt="2026-03-17T22:10:41.808" v="151"/>
          <ac:spMkLst>
            <pc:docMk/>
            <pc:sldMk cId="0" sldId="265"/>
            <ac:spMk id="4" creationId="{00000000-0000-0000-0000-000000000000}"/>
          </ac:spMkLst>
        </pc:spChg>
        <pc:graphicFrameChg chg="add del">
          <ac:chgData name="Soumeya Rekabi (2513643)" userId="S::2513643@student.uwtsd.ac.uk::6c805cca-8934-4837-94f0-54549c61feea" providerId="AD" clId="Web-{13F570D1-D379-81EC-B5F4-56FC9BD0DA3B}" dt="2026-03-17T22:10:23.933" v="147"/>
          <ac:graphicFrameMkLst>
            <pc:docMk/>
            <pc:sldMk cId="0" sldId="265"/>
            <ac:graphicFrameMk id="8" creationId="{655051CE-36FC-3FD5-2D82-DDFDC0FF4F60}"/>
          </ac:graphicFrameMkLst>
        </pc:graphicFrameChg>
        <pc:graphicFrameChg chg="add del">
          <ac:chgData name="Soumeya Rekabi (2513643)" userId="S::2513643@student.uwtsd.ac.uk::6c805cca-8934-4837-94f0-54549c61feea" providerId="AD" clId="Web-{13F570D1-D379-81EC-B5F4-56FC9BD0DA3B}" dt="2026-03-17T22:10:27.339" v="149"/>
          <ac:graphicFrameMkLst>
            <pc:docMk/>
            <pc:sldMk cId="0" sldId="265"/>
            <ac:graphicFrameMk id="10" creationId="{FBBB2581-4C5D-C7F3-8314-C4833A6BAA13}"/>
          </ac:graphicFrameMkLst>
        </pc:graphicFrameChg>
        <pc:graphicFrameChg chg="add del">
          <ac:chgData name="Soumeya Rekabi (2513643)" userId="S::2513643@student.uwtsd.ac.uk::6c805cca-8934-4837-94f0-54549c61feea" providerId="AD" clId="Web-{13F570D1-D379-81EC-B5F4-56FC9BD0DA3B}" dt="2026-03-17T22:10:41.808" v="151"/>
          <ac:graphicFrameMkLst>
            <pc:docMk/>
            <pc:sldMk cId="0" sldId="265"/>
            <ac:graphicFrameMk id="12" creationId="{EA05E90E-A8DC-ED1E-CFFB-484D42E3207C}"/>
          </ac:graphicFrameMkLst>
        </pc:graphicFrameChg>
      </pc:sldChg>
      <pc:sldChg chg="addSp delSp mod modClrScheme chgLayout">
        <pc:chgData name="Soumeya Rekabi (2513643)" userId="S::2513643@student.uwtsd.ac.uk::6c805cca-8934-4837-94f0-54549c61feea" providerId="AD" clId="Web-{13F570D1-D379-81EC-B5F4-56FC9BD0DA3B}" dt="2026-03-17T22:11:50.280" v="157"/>
        <pc:sldMkLst>
          <pc:docMk/>
          <pc:sldMk cId="0" sldId="266"/>
        </pc:sldMkLst>
        <pc:spChg chg="add del">
          <ac:chgData name="Soumeya Rekabi (2513643)" userId="S::2513643@student.uwtsd.ac.uk::6c805cca-8934-4837-94f0-54549c61feea" providerId="AD" clId="Web-{13F570D1-D379-81EC-B5F4-56FC9BD0DA3B}" dt="2026-03-17T22:11:50.280" v="157"/>
          <ac:spMkLst>
            <pc:docMk/>
            <pc:sldMk cId="0" sldId="266"/>
            <ac:spMk id="4" creationId="{00000000-0000-0000-0000-000000000000}"/>
          </ac:spMkLst>
        </pc:spChg>
        <pc:graphicFrameChg chg="add del">
          <ac:chgData name="Soumeya Rekabi (2513643)" userId="S::2513643@student.uwtsd.ac.uk::6c805cca-8934-4837-94f0-54549c61feea" providerId="AD" clId="Web-{13F570D1-D379-81EC-B5F4-56FC9BD0DA3B}" dt="2026-03-17T22:11:29.529" v="153"/>
          <ac:graphicFrameMkLst>
            <pc:docMk/>
            <pc:sldMk cId="0" sldId="266"/>
            <ac:graphicFrameMk id="8" creationId="{4E583849-47EF-5CE5-5C71-419274401796}"/>
          </ac:graphicFrameMkLst>
        </pc:graphicFrameChg>
        <pc:graphicFrameChg chg="add del">
          <ac:chgData name="Soumeya Rekabi (2513643)" userId="S::2513643@student.uwtsd.ac.uk::6c805cca-8934-4837-94f0-54549c61feea" providerId="AD" clId="Web-{13F570D1-D379-81EC-B5F4-56FC9BD0DA3B}" dt="2026-03-17T22:11:44.623" v="155"/>
          <ac:graphicFrameMkLst>
            <pc:docMk/>
            <pc:sldMk cId="0" sldId="266"/>
            <ac:graphicFrameMk id="10" creationId="{E7D440E2-00CF-8F34-FDCE-2CC3802968B7}"/>
          </ac:graphicFrameMkLst>
        </pc:graphicFrameChg>
        <pc:graphicFrameChg chg="add del">
          <ac:chgData name="Soumeya Rekabi (2513643)" userId="S::2513643@student.uwtsd.ac.uk::6c805cca-8934-4837-94f0-54549c61feea" providerId="AD" clId="Web-{13F570D1-D379-81EC-B5F4-56FC9BD0DA3B}" dt="2026-03-17T22:11:50.280" v="157"/>
          <ac:graphicFrameMkLst>
            <pc:docMk/>
            <pc:sldMk cId="0" sldId="266"/>
            <ac:graphicFrameMk id="12" creationId="{680CB20B-67C2-6810-93D4-13343FDC4EE3}"/>
          </ac:graphicFrameMkLst>
        </pc:graphicFrameChg>
      </pc:sldChg>
      <pc:sldChg chg="delSp modSp mod modClrScheme chgLayout">
        <pc:chgData name="Soumeya Rekabi (2513643)" userId="S::2513643@student.uwtsd.ac.uk::6c805cca-8934-4837-94f0-54549c61feea" providerId="AD" clId="Web-{13F570D1-D379-81EC-B5F4-56FC9BD0DA3B}" dt="2026-03-17T22:13:00.063" v="162" actId="1076"/>
        <pc:sldMkLst>
          <pc:docMk/>
          <pc:sldMk cId="0" sldId="267"/>
        </pc:sldMkLst>
        <pc:spChg chg="del">
          <ac:chgData name="Soumeya Rekabi (2513643)" userId="S::2513643@student.uwtsd.ac.uk::6c805cca-8934-4837-94f0-54549c61feea" providerId="AD" clId="Web-{13F570D1-D379-81EC-B5F4-56FC9BD0DA3B}" dt="2026-03-17T22:12:22.859" v="160"/>
          <ac:spMkLst>
            <pc:docMk/>
            <pc:sldMk cId="0" sldId="267"/>
            <ac:spMk id="4" creationId="{00000000-0000-0000-0000-000000000000}"/>
          </ac:spMkLst>
        </pc:spChg>
        <pc:grpChg chg="del">
          <ac:chgData name="Soumeya Rekabi (2513643)" userId="S::2513643@student.uwtsd.ac.uk::6c805cca-8934-4837-94f0-54549c61feea" providerId="AD" clId="Web-{13F570D1-D379-81EC-B5F4-56FC9BD0DA3B}" dt="2026-03-17T22:12:54.485" v="161"/>
          <ac:grpSpMkLst>
            <pc:docMk/>
            <pc:sldMk cId="0" sldId="267"/>
            <ac:grpSpMk id="5" creationId="{00000000-0000-0000-0000-000000000000}"/>
          </ac:grpSpMkLst>
        </pc:grpChg>
        <pc:picChg chg="mod">
          <ac:chgData name="Soumeya Rekabi (2513643)" userId="S::2513643@student.uwtsd.ac.uk::6c805cca-8934-4837-94f0-54549c61feea" providerId="AD" clId="Web-{13F570D1-D379-81EC-B5F4-56FC9BD0DA3B}" dt="2026-03-17T22:13:00.063" v="162" actId="1076"/>
          <ac:picMkLst>
            <pc:docMk/>
            <pc:sldMk cId="0" sldId="267"/>
            <ac:picMk id="8" creationId="{2A5300EE-A81A-F7F0-B9C0-B042EB041054}"/>
          </ac:picMkLst>
        </pc:picChg>
      </pc:sldChg>
      <pc:sldChg chg="mod modClrScheme chgLayout">
        <pc:chgData name="Soumeya Rekabi (2513643)" userId="S::2513643@student.uwtsd.ac.uk::6c805cca-8934-4837-94f0-54549c61feea" providerId="AD" clId="Web-{13F570D1-D379-81EC-B5F4-56FC9BD0DA3B}" dt="2026-03-17T22:08:00.317" v="134"/>
        <pc:sldMkLst>
          <pc:docMk/>
          <pc:sldMk cId="0" sldId="268"/>
        </pc:sldMkLst>
      </pc:sldChg>
      <pc:sldChg chg="mod modClrScheme chgLayout">
        <pc:chgData name="Soumeya Rekabi (2513643)" userId="S::2513643@student.uwtsd.ac.uk::6c805cca-8934-4837-94f0-54549c61feea" providerId="AD" clId="Web-{13F570D1-D379-81EC-B5F4-56FC9BD0DA3B}" dt="2026-03-17T22:08:00.317" v="134"/>
        <pc:sldMkLst>
          <pc:docMk/>
          <pc:sldMk cId="0" sldId="269"/>
        </pc:sldMkLst>
      </pc:sldChg>
      <pc:sldChg chg="addSp delSp modSp mod setBg modClrScheme chgLayout">
        <pc:chgData name="Soumeya Rekabi (2513643)" userId="S::2513643@student.uwtsd.ac.uk::6c805cca-8934-4837-94f0-54549c61feea" providerId="AD" clId="Web-{13F570D1-D379-81EC-B5F4-56FC9BD0DA3B}" dt="2026-03-17T23:20:52.191" v="257" actId="14100"/>
        <pc:sldMkLst>
          <pc:docMk/>
          <pc:sldMk cId="0" sldId="270"/>
        </pc:sldMkLst>
        <pc:spChg chg="mod ord">
          <ac:chgData name="Soumeya Rekabi (2513643)" userId="S::2513643@student.uwtsd.ac.uk::6c805cca-8934-4837-94f0-54549c61feea" providerId="AD" clId="Web-{13F570D1-D379-81EC-B5F4-56FC9BD0DA3B}" dt="2026-03-17T23:19:11.956" v="242" actId="1076"/>
          <ac:spMkLst>
            <pc:docMk/>
            <pc:sldMk cId="0" sldId="270"/>
            <ac:spMk id="2" creationId="{00000000-0000-0000-0000-000000000000}"/>
          </ac:spMkLst>
        </pc:spChg>
        <pc:spChg chg="del">
          <ac:chgData name="Soumeya Rekabi (2513643)" userId="S::2513643@student.uwtsd.ac.uk::6c805cca-8934-4837-94f0-54549c61feea" providerId="AD" clId="Web-{13F570D1-D379-81EC-B5F4-56FC9BD0DA3B}" dt="2026-03-17T23:06:17.897" v="189"/>
          <ac:spMkLst>
            <pc:docMk/>
            <pc:sldMk cId="0" sldId="270"/>
            <ac:spMk id="7" creationId="{00000000-0000-0000-0000-000000000000}"/>
          </ac:spMkLst>
        </pc:spChg>
        <pc:spChg chg="add del mod">
          <ac:chgData name="Soumeya Rekabi (2513643)" userId="S::2513643@student.uwtsd.ac.uk::6c805cca-8934-4837-94f0-54549c61feea" providerId="AD" clId="Web-{13F570D1-D379-81EC-B5F4-56FC9BD0DA3B}" dt="2026-03-17T23:19:16.441" v="243" actId="1076"/>
          <ac:spMkLst>
            <pc:docMk/>
            <pc:sldMk cId="0" sldId="270"/>
            <ac:spMk id="10" creationId="{00000000-0000-0000-0000-000000000000}"/>
          </ac:spMkLst>
        </pc:spChg>
        <pc:spChg chg="mod">
          <ac:chgData name="Soumeya Rekabi (2513643)" userId="S::2513643@student.uwtsd.ac.uk::6c805cca-8934-4837-94f0-54549c61feea" providerId="AD" clId="Web-{13F570D1-D379-81EC-B5F4-56FC9BD0DA3B}" dt="2026-03-17T23:19:24.050" v="244" actId="1076"/>
          <ac:spMkLst>
            <pc:docMk/>
            <pc:sldMk cId="0" sldId="270"/>
            <ac:spMk id="11" creationId="{00000000-0000-0000-0000-000000000000}"/>
          </ac:spMkLst>
        </pc:spChg>
        <pc:spChg chg="add del mod">
          <ac:chgData name="Soumeya Rekabi (2513643)" userId="S::2513643@student.uwtsd.ac.uk::6c805cca-8934-4837-94f0-54549c61feea" providerId="AD" clId="Web-{13F570D1-D379-81EC-B5F4-56FC9BD0DA3B}" dt="2026-03-17T23:20:24.301" v="253" actId="14100"/>
          <ac:spMkLst>
            <pc:docMk/>
            <pc:sldMk cId="0" sldId="270"/>
            <ac:spMk id="12" creationId="{00000000-0000-0000-0000-000000000000}"/>
          </ac:spMkLst>
        </pc:spChg>
        <pc:spChg chg="add del mod">
          <ac:chgData name="Soumeya Rekabi (2513643)" userId="S::2513643@student.uwtsd.ac.uk::6c805cca-8934-4837-94f0-54549c61feea" providerId="AD" clId="Web-{13F570D1-D379-81EC-B5F4-56FC9BD0DA3B}" dt="2026-03-17T23:19:53.644" v="248" actId="1076"/>
          <ac:spMkLst>
            <pc:docMk/>
            <pc:sldMk cId="0" sldId="270"/>
            <ac:spMk id="13" creationId="{00000000-0000-0000-0000-000000000000}"/>
          </ac:spMkLst>
        </pc:spChg>
        <pc:spChg chg="add del mod">
          <ac:chgData name="Soumeya Rekabi (2513643)" userId="S::2513643@student.uwtsd.ac.uk::6c805cca-8934-4837-94f0-54549c61feea" providerId="AD" clId="Web-{13F570D1-D379-81EC-B5F4-56FC9BD0DA3B}" dt="2026-03-17T23:20:04.613" v="250" actId="1076"/>
          <ac:spMkLst>
            <pc:docMk/>
            <pc:sldMk cId="0" sldId="270"/>
            <ac:spMk id="14" creationId="{00000000-0000-0000-0000-000000000000}"/>
          </ac:spMkLst>
        </pc:spChg>
        <pc:spChg chg="mod">
          <ac:chgData name="Soumeya Rekabi (2513643)" userId="S::2513643@student.uwtsd.ac.uk::6c805cca-8934-4837-94f0-54549c61feea" providerId="AD" clId="Web-{13F570D1-D379-81EC-B5F4-56FC9BD0DA3B}" dt="2026-03-17T23:20:15.879" v="251" actId="1076"/>
          <ac:spMkLst>
            <pc:docMk/>
            <pc:sldMk cId="0" sldId="270"/>
            <ac:spMk id="15" creationId="{00000000-0000-0000-0000-000000000000}"/>
          </ac:spMkLst>
        </pc:spChg>
        <pc:grpChg chg="del">
          <ac:chgData name="Soumeya Rekabi (2513643)" userId="S::2513643@student.uwtsd.ac.uk::6c805cca-8934-4837-94f0-54549c61feea" providerId="AD" clId="Web-{13F570D1-D379-81EC-B5F4-56FC9BD0DA3B}" dt="2026-03-17T23:06:16.006" v="188"/>
          <ac:grpSpMkLst>
            <pc:docMk/>
            <pc:sldMk cId="0" sldId="270"/>
            <ac:grpSpMk id="3" creationId="{00000000-0000-0000-0000-000000000000}"/>
          </ac:grpSpMkLst>
        </pc:grpChg>
        <pc:grpChg chg="del">
          <ac:chgData name="Soumeya Rekabi (2513643)" userId="S::2513643@student.uwtsd.ac.uk::6c805cca-8934-4837-94f0-54549c61feea" providerId="AD" clId="Web-{13F570D1-D379-81EC-B5F4-56FC9BD0DA3B}" dt="2026-03-17T23:06:14.131" v="187"/>
          <ac:grpSpMkLst>
            <pc:docMk/>
            <pc:sldMk cId="0" sldId="270"/>
            <ac:grpSpMk id="5" creationId="{00000000-0000-0000-0000-000000000000}"/>
          </ac:grpSpMkLst>
        </pc:grpChg>
        <pc:picChg chg="add del mod">
          <ac:chgData name="Soumeya Rekabi (2513643)" userId="S::2513643@student.uwtsd.ac.uk::6c805cca-8934-4837-94f0-54549c61feea" providerId="AD" clId="Web-{13F570D1-D379-81EC-B5F4-56FC9BD0DA3B}" dt="2026-03-17T23:18:55.346" v="240"/>
          <ac:picMkLst>
            <pc:docMk/>
            <pc:sldMk cId="0" sldId="270"/>
            <ac:picMk id="8" creationId="{C6437F8C-54F2-E8E8-64E9-A2947DD2DB4F}"/>
          </ac:picMkLst>
        </pc:picChg>
        <pc:picChg chg="add mod">
          <ac:chgData name="Soumeya Rekabi (2513643)" userId="S::2513643@student.uwtsd.ac.uk::6c805cca-8934-4837-94f0-54549c61feea" providerId="AD" clId="Web-{13F570D1-D379-81EC-B5F4-56FC9BD0DA3B}" dt="2026-03-17T23:20:52.191" v="257" actId="14100"/>
          <ac:picMkLst>
            <pc:docMk/>
            <pc:sldMk cId="0" sldId="270"/>
            <ac:picMk id="9" creationId="{461D8732-21BD-CF00-F3B5-F537809D322F}"/>
          </ac:picMkLst>
        </pc:picChg>
      </pc:sldChg>
      <pc:sldChg chg="addSp delSp mod modClrScheme delDesignElem chgLayout">
        <pc:chgData name="Soumeya Rekabi (2513643)" userId="S::2513643@student.uwtsd.ac.uk::6c805cca-8934-4837-94f0-54549c61feea" providerId="AD" clId="Web-{13F570D1-D379-81EC-B5F4-56FC9BD0DA3B}" dt="2026-03-17T22:08:00.317" v="134"/>
        <pc:sldMkLst>
          <pc:docMk/>
          <pc:sldMk cId="0" sldId="271"/>
        </pc:sldMkLst>
        <pc:spChg chg="add del">
          <ac:chgData name="Soumeya Rekabi (2513643)" userId="S::2513643@student.uwtsd.ac.uk::6c805cca-8934-4837-94f0-54549c61feea" providerId="AD" clId="Web-{13F570D1-D379-81EC-B5F4-56FC9BD0DA3B}" dt="2026-03-17T22:08:00.317" v="134"/>
          <ac:spMkLst>
            <pc:docMk/>
            <pc:sldMk cId="0" sldId="271"/>
            <ac:spMk id="19" creationId="{B6FACB3C-9069-4791-BC5C-0DB7CD19B853}"/>
          </ac:spMkLst>
        </pc:spChg>
        <pc:spChg chg="add del">
          <ac:chgData name="Soumeya Rekabi (2513643)" userId="S::2513643@student.uwtsd.ac.uk::6c805cca-8934-4837-94f0-54549c61feea" providerId="AD" clId="Web-{13F570D1-D379-81EC-B5F4-56FC9BD0DA3B}" dt="2026-03-17T22:08:00.317" v="134"/>
          <ac:spMkLst>
            <pc:docMk/>
            <pc:sldMk cId="0" sldId="271"/>
            <ac:spMk id="20" creationId="{71F2038E-D777-4B76-81DD-DD13EE91B9DD}"/>
          </ac:spMkLst>
        </pc:spChg>
        <pc:grpChg chg="add del">
          <ac:chgData name="Soumeya Rekabi (2513643)" userId="S::2513643@student.uwtsd.ac.uk::6c805cca-8934-4837-94f0-54549c61feea" providerId="AD" clId="Web-{13F570D1-D379-81EC-B5F4-56FC9BD0DA3B}" dt="2026-03-17T22:08:00.317" v="134"/>
          <ac:grpSpMkLst>
            <pc:docMk/>
            <pc:sldMk cId="0" sldId="271"/>
            <ac:grpSpMk id="14" creationId="{DD354807-230F-4402-B1B9-F733A8F1F190}"/>
          </ac:grpSpMkLst>
        </pc:grpChg>
      </pc:sldChg>
      <pc:sldChg chg="mod modClrScheme chgLayout">
        <pc:chgData name="Soumeya Rekabi (2513643)" userId="S::2513643@student.uwtsd.ac.uk::6c805cca-8934-4837-94f0-54549c61feea" providerId="AD" clId="Web-{13F570D1-D379-81EC-B5F4-56FC9BD0DA3B}" dt="2026-03-17T22:08:00.317" v="134"/>
        <pc:sldMkLst>
          <pc:docMk/>
          <pc:sldMk cId="3466020601" sldId="273"/>
        </pc:sldMkLst>
      </pc:sldChg>
      <pc:sldMasterChg chg="add del addSldLayout delSldLayout">
        <pc:chgData name="Soumeya Rekabi (2513643)" userId="S::2513643@student.uwtsd.ac.uk::6c805cca-8934-4837-94f0-54549c61feea" providerId="AD" clId="Web-{13F570D1-D379-81EC-B5F4-56FC9BD0DA3B}" dt="2026-03-17T22:08:00.317" v="134"/>
        <pc:sldMasterMkLst>
          <pc:docMk/>
          <pc:sldMasterMk cId="0" sldId="2147483660"/>
        </pc:sldMasterMkLst>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1"/>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2"/>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3"/>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4"/>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5"/>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6"/>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7"/>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8"/>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69"/>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70"/>
          </pc:sldLayoutMkLst>
        </pc:sldLayoutChg>
        <pc:sldLayoutChg chg="add del">
          <pc:chgData name="Soumeya Rekabi (2513643)" userId="S::2513643@student.uwtsd.ac.uk::6c805cca-8934-4837-94f0-54549c61feea" providerId="AD" clId="Web-{13F570D1-D379-81EC-B5F4-56FC9BD0DA3B}" dt="2026-03-17T22:08:00.317" v="134"/>
          <pc:sldLayoutMkLst>
            <pc:docMk/>
            <pc:sldMasterMk cId="0" sldId="2147483660"/>
            <pc:sldLayoutMk cId="0" sldId="2147483671"/>
          </pc:sldLayoutMkLst>
        </pc:sldLayoutChg>
      </pc:sldMasterChg>
      <pc:sldMasterChg chg="add del addSldLayout delSldLayout modSldLayout">
        <pc:chgData name="Soumeya Rekabi (2513643)" userId="S::2513643@student.uwtsd.ac.uk::6c805cca-8934-4837-94f0-54549c61feea" providerId="AD" clId="Web-{13F570D1-D379-81EC-B5F4-56FC9BD0DA3B}" dt="2026-03-17T22:08:00.317" v="134"/>
        <pc:sldMasterMkLst>
          <pc:docMk/>
          <pc:sldMasterMk cId="560143684" sldId="2147483660"/>
        </pc:sldMasterMkLst>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369348940" sldId="2147483661"/>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4082403002" sldId="2147483662"/>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4037499818" sldId="2147483663"/>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495571663" sldId="2147483664"/>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2514311784" sldId="2147483665"/>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2292644059" sldId="2147483666"/>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2835994592" sldId="2147483667"/>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1364825079" sldId="2147483668"/>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1981216902" sldId="2147483669"/>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542924128" sldId="2147483670"/>
          </pc:sldLayoutMkLst>
        </pc:sldLayoutChg>
        <pc:sldLayoutChg chg="add del mod replId">
          <pc:chgData name="Soumeya Rekabi (2513643)" userId="S::2513643@student.uwtsd.ac.uk::6c805cca-8934-4837-94f0-54549c61feea" providerId="AD" clId="Web-{13F570D1-D379-81EC-B5F4-56FC9BD0DA3B}" dt="2026-03-17T22:08:00.317" v="134"/>
          <pc:sldLayoutMkLst>
            <pc:docMk/>
            <pc:sldMasterMk cId="560143684" sldId="2147483660"/>
            <pc:sldLayoutMk cId="3772836953" sldId="2147483671"/>
          </pc:sldLayoutMkLst>
        </pc:sldLayoutChg>
      </pc:sldMasterChg>
    </pc:docChg>
  </pc:docChgLst>
  <pc:docChgLst>
    <pc:chgData name="Soumeya Rekabi (2513643)" userId="S::2513643@student.uwtsd.ac.uk::6c805cca-8934-4837-94f0-54549c61feea" providerId="AD" clId="Web-{4DA9A85A-9946-CF7C-DAD1-B2CAF79EF417}"/>
    <pc:docChg chg="addSld delSld modSld sldOrd addMainMaster modMainMaster">
      <pc:chgData name="Soumeya Rekabi (2513643)" userId="S::2513643@student.uwtsd.ac.uk::6c805cca-8934-4837-94f0-54549c61feea" providerId="AD" clId="Web-{4DA9A85A-9946-CF7C-DAD1-B2CAF79EF417}" dt="2026-03-17T23:51:53.691" v="62"/>
      <pc:docMkLst>
        <pc:docMk/>
      </pc:docMkLst>
      <pc:sldChg chg="ord">
        <pc:chgData name="Soumeya Rekabi (2513643)" userId="S::2513643@student.uwtsd.ac.uk::6c805cca-8934-4837-94f0-54549c61feea" providerId="AD" clId="Web-{4DA9A85A-9946-CF7C-DAD1-B2CAF79EF417}" dt="2026-03-17T23:31:24.701" v="1"/>
        <pc:sldMkLst>
          <pc:docMk/>
          <pc:sldMk cId="0" sldId="256"/>
        </pc:sldMkLst>
      </pc:sldChg>
      <pc:sldChg chg="new del">
        <pc:chgData name="Soumeya Rekabi (2513643)" userId="S::2513643@student.uwtsd.ac.uk::6c805cca-8934-4837-94f0-54549c61feea" providerId="AD" clId="Web-{4DA9A85A-9946-CF7C-DAD1-B2CAF79EF417}" dt="2026-03-17T23:34:52.284" v="3"/>
        <pc:sldMkLst>
          <pc:docMk/>
          <pc:sldMk cId="342762964" sldId="274"/>
        </pc:sldMkLst>
      </pc:sldChg>
      <pc:sldChg chg="addSp delSp modSp add mod setBg">
        <pc:chgData name="Soumeya Rekabi (2513643)" userId="S::2513643@student.uwtsd.ac.uk::6c805cca-8934-4837-94f0-54549c61feea" providerId="AD" clId="Web-{4DA9A85A-9946-CF7C-DAD1-B2CAF79EF417}" dt="2026-03-17T23:51:53.691" v="62"/>
        <pc:sldMkLst>
          <pc:docMk/>
          <pc:sldMk cId="583128862" sldId="275"/>
        </pc:sldMkLst>
        <pc:spChg chg="add del">
          <ac:chgData name="Soumeya Rekabi (2513643)" userId="S::2513643@student.uwtsd.ac.uk::6c805cca-8934-4837-94f0-54549c61feea" providerId="AD" clId="Web-{4DA9A85A-9946-CF7C-DAD1-B2CAF79EF417}" dt="2026-03-17T23:35:37.051" v="8"/>
          <ac:spMkLst>
            <pc:docMk/>
            <pc:sldMk cId="583128862" sldId="275"/>
            <ac:spMk id="9" creationId="{F3060C83-F051-4F0E-ABAD-AA0DFC48B218}"/>
          </ac:spMkLst>
        </pc:spChg>
        <pc:spChg chg="add del">
          <ac:chgData name="Soumeya Rekabi (2513643)" userId="S::2513643@student.uwtsd.ac.uk::6c805cca-8934-4837-94f0-54549c61feea" providerId="AD" clId="Web-{4DA9A85A-9946-CF7C-DAD1-B2CAF79EF417}" dt="2026-03-17T23:35:37.051" v="8"/>
          <ac:spMkLst>
            <pc:docMk/>
            <pc:sldMk cId="583128862" sldId="275"/>
            <ac:spMk id="11" creationId="{83C98ABE-055B-441F-B07E-44F97F083C39}"/>
          </ac:spMkLst>
        </pc:spChg>
        <pc:spChg chg="add del">
          <ac:chgData name="Soumeya Rekabi (2513643)" userId="S::2513643@student.uwtsd.ac.uk::6c805cca-8934-4837-94f0-54549c61feea" providerId="AD" clId="Web-{4DA9A85A-9946-CF7C-DAD1-B2CAF79EF417}" dt="2026-03-17T23:35:37.051" v="8"/>
          <ac:spMkLst>
            <pc:docMk/>
            <pc:sldMk cId="583128862" sldId="275"/>
            <ac:spMk id="13" creationId="{29FDB030-9B49-4CED-8CCD-4D99382388AC}"/>
          </ac:spMkLst>
        </pc:spChg>
        <pc:spChg chg="add del">
          <ac:chgData name="Soumeya Rekabi (2513643)" userId="S::2513643@student.uwtsd.ac.uk::6c805cca-8934-4837-94f0-54549c61feea" providerId="AD" clId="Web-{4DA9A85A-9946-CF7C-DAD1-B2CAF79EF417}" dt="2026-03-17T23:35:37.051" v="8"/>
          <ac:spMkLst>
            <pc:docMk/>
            <pc:sldMk cId="583128862" sldId="275"/>
            <ac:spMk id="15" creationId="{3783CA14-24A1-485C-8B30-D6A5D87987AD}"/>
          </ac:spMkLst>
        </pc:spChg>
        <pc:spChg chg="add del">
          <ac:chgData name="Soumeya Rekabi (2513643)" userId="S::2513643@student.uwtsd.ac.uk::6c805cca-8934-4837-94f0-54549c61feea" providerId="AD" clId="Web-{4DA9A85A-9946-CF7C-DAD1-B2CAF79EF417}" dt="2026-03-17T23:35:37.051" v="8"/>
          <ac:spMkLst>
            <pc:docMk/>
            <pc:sldMk cId="583128862" sldId="275"/>
            <ac:spMk id="17" creationId="{9A97C86A-04D6-40F7-AE84-31AB43E6A846}"/>
          </ac:spMkLst>
        </pc:spChg>
        <pc:spChg chg="add del">
          <ac:chgData name="Soumeya Rekabi (2513643)" userId="S::2513643@student.uwtsd.ac.uk::6c805cca-8934-4837-94f0-54549c61feea" providerId="AD" clId="Web-{4DA9A85A-9946-CF7C-DAD1-B2CAF79EF417}" dt="2026-03-17T23:35:37.051" v="8"/>
          <ac:spMkLst>
            <pc:docMk/>
            <pc:sldMk cId="583128862" sldId="275"/>
            <ac:spMk id="19" creationId="{FF9F2414-84E8-453E-B1F3-389FDE8192D9}"/>
          </ac:spMkLst>
        </pc:spChg>
        <pc:spChg chg="add del">
          <ac:chgData name="Soumeya Rekabi (2513643)" userId="S::2513643@student.uwtsd.ac.uk::6c805cca-8934-4837-94f0-54549c61feea" providerId="AD" clId="Web-{4DA9A85A-9946-CF7C-DAD1-B2CAF79EF417}" dt="2026-03-17T23:35:37.051" v="8"/>
          <ac:spMkLst>
            <pc:docMk/>
            <pc:sldMk cId="583128862" sldId="275"/>
            <ac:spMk id="21" creationId="{3ECA69A1-7536-43AC-85EF-C7106179F5ED}"/>
          </ac:spMkLst>
        </pc:spChg>
        <pc:spChg chg="add del">
          <ac:chgData name="Soumeya Rekabi (2513643)" userId="S::2513643@student.uwtsd.ac.uk::6c805cca-8934-4837-94f0-54549c61feea" providerId="AD" clId="Web-{4DA9A85A-9946-CF7C-DAD1-B2CAF79EF417}" dt="2026-03-17T23:35:39.520" v="10"/>
          <ac:spMkLst>
            <pc:docMk/>
            <pc:sldMk cId="583128862" sldId="275"/>
            <ac:spMk id="23" creationId="{8950AD4C-6AF3-49F8-94E1-DBCAFB39478B}"/>
          </ac:spMkLst>
        </pc:spChg>
        <pc:spChg chg="add del">
          <ac:chgData name="Soumeya Rekabi (2513643)" userId="S::2513643@student.uwtsd.ac.uk::6c805cca-8934-4837-94f0-54549c61feea" providerId="AD" clId="Web-{4DA9A85A-9946-CF7C-DAD1-B2CAF79EF417}" dt="2026-03-17T23:35:39.520" v="10"/>
          <ac:spMkLst>
            <pc:docMk/>
            <pc:sldMk cId="583128862" sldId="275"/>
            <ac:spMk id="24" creationId="{2F0E00C3-4613-415F-BE3A-78FBAD9061C0}"/>
          </ac:spMkLst>
        </pc:spChg>
        <pc:spChg chg="add del">
          <ac:chgData name="Soumeya Rekabi (2513643)" userId="S::2513643@student.uwtsd.ac.uk::6c805cca-8934-4837-94f0-54549c61feea" providerId="AD" clId="Web-{4DA9A85A-9946-CF7C-DAD1-B2CAF79EF417}" dt="2026-03-17T23:35:39.520" v="10"/>
          <ac:spMkLst>
            <pc:docMk/>
            <pc:sldMk cId="583128862" sldId="275"/>
            <ac:spMk id="25" creationId="{8DBEAE55-3EA1-41D7-A212-5F7D8986C1F2}"/>
          </ac:spMkLst>
        </pc:spChg>
        <pc:spChg chg="add del">
          <ac:chgData name="Soumeya Rekabi (2513643)" userId="S::2513643@student.uwtsd.ac.uk::6c805cca-8934-4837-94f0-54549c61feea" providerId="AD" clId="Web-{4DA9A85A-9946-CF7C-DAD1-B2CAF79EF417}" dt="2026-03-17T23:35:39.520" v="10"/>
          <ac:spMkLst>
            <pc:docMk/>
            <pc:sldMk cId="583128862" sldId="275"/>
            <ac:spMk id="26" creationId="{CFC5F0E7-644F-4101-BE72-12825CF537E7}"/>
          </ac:spMkLst>
        </pc:spChg>
        <pc:spChg chg="add del">
          <ac:chgData name="Soumeya Rekabi (2513643)" userId="S::2513643@student.uwtsd.ac.uk::6c805cca-8934-4837-94f0-54549c61feea" providerId="AD" clId="Web-{4DA9A85A-9946-CF7C-DAD1-B2CAF79EF417}" dt="2026-03-17T23:35:42.942" v="12"/>
          <ac:spMkLst>
            <pc:docMk/>
            <pc:sldMk cId="583128862" sldId="275"/>
            <ac:spMk id="28" creationId="{7C1E5815-D54C-487F-A054-6D4930ADE3DF}"/>
          </ac:spMkLst>
        </pc:spChg>
        <pc:spChg chg="add del">
          <ac:chgData name="Soumeya Rekabi (2513643)" userId="S::2513643@student.uwtsd.ac.uk::6c805cca-8934-4837-94f0-54549c61feea" providerId="AD" clId="Web-{4DA9A85A-9946-CF7C-DAD1-B2CAF79EF417}" dt="2026-03-17T23:35:42.942" v="12"/>
          <ac:spMkLst>
            <pc:docMk/>
            <pc:sldMk cId="583128862" sldId="275"/>
            <ac:spMk id="29" creationId="{736F0DFD-0954-464F-BF12-DD2E6F6E0380}"/>
          </ac:spMkLst>
        </pc:spChg>
        <pc:spChg chg="add del">
          <ac:chgData name="Soumeya Rekabi (2513643)" userId="S::2513643@student.uwtsd.ac.uk::6c805cca-8934-4837-94f0-54549c61feea" providerId="AD" clId="Web-{4DA9A85A-9946-CF7C-DAD1-B2CAF79EF417}" dt="2026-03-17T23:35:52.410" v="14"/>
          <ac:spMkLst>
            <pc:docMk/>
            <pc:sldMk cId="583128862" sldId="275"/>
            <ac:spMk id="31" creationId="{B9FF99BD-075F-4761-A995-6FC574BD25EA}"/>
          </ac:spMkLst>
        </pc:spChg>
        <pc:spChg chg="add del">
          <ac:chgData name="Soumeya Rekabi (2513643)" userId="S::2513643@student.uwtsd.ac.uk::6c805cca-8934-4837-94f0-54549c61feea" providerId="AD" clId="Web-{4DA9A85A-9946-CF7C-DAD1-B2CAF79EF417}" dt="2026-03-17T23:35:52.410" v="14"/>
          <ac:spMkLst>
            <pc:docMk/>
            <pc:sldMk cId="583128862" sldId="275"/>
            <ac:spMk id="32" creationId="{A7B21A54-9BA3-4EA9-B460-5A829ADD9051}"/>
          </ac:spMkLst>
        </pc:spChg>
        <pc:spChg chg="add del">
          <ac:chgData name="Soumeya Rekabi (2513643)" userId="S::2513643@student.uwtsd.ac.uk::6c805cca-8934-4837-94f0-54549c61feea" providerId="AD" clId="Web-{4DA9A85A-9946-CF7C-DAD1-B2CAF79EF417}" dt="2026-03-17T23:35:52.410" v="14"/>
          <ac:spMkLst>
            <pc:docMk/>
            <pc:sldMk cId="583128862" sldId="275"/>
            <ac:spMk id="33" creationId="{6FA8F714-B9D8-488A-8CCA-E9948FF913A9}"/>
          </ac:spMkLst>
        </pc:spChg>
        <pc:spChg chg="add del">
          <ac:chgData name="Soumeya Rekabi (2513643)" userId="S::2513643@student.uwtsd.ac.uk::6c805cca-8934-4837-94f0-54549c61feea" providerId="AD" clId="Web-{4DA9A85A-9946-CF7C-DAD1-B2CAF79EF417}" dt="2026-03-17T23:35:56.832" v="16"/>
          <ac:spMkLst>
            <pc:docMk/>
            <pc:sldMk cId="583128862" sldId="275"/>
            <ac:spMk id="35" creationId="{F3060C83-F051-4F0E-ABAD-AA0DFC48B218}"/>
          </ac:spMkLst>
        </pc:spChg>
        <pc:spChg chg="add del">
          <ac:chgData name="Soumeya Rekabi (2513643)" userId="S::2513643@student.uwtsd.ac.uk::6c805cca-8934-4837-94f0-54549c61feea" providerId="AD" clId="Web-{4DA9A85A-9946-CF7C-DAD1-B2CAF79EF417}" dt="2026-03-17T23:35:56.832" v="16"/>
          <ac:spMkLst>
            <pc:docMk/>
            <pc:sldMk cId="583128862" sldId="275"/>
            <ac:spMk id="36" creationId="{83C98ABE-055B-441F-B07E-44F97F083C39}"/>
          </ac:spMkLst>
        </pc:spChg>
        <pc:spChg chg="add del">
          <ac:chgData name="Soumeya Rekabi (2513643)" userId="S::2513643@student.uwtsd.ac.uk::6c805cca-8934-4837-94f0-54549c61feea" providerId="AD" clId="Web-{4DA9A85A-9946-CF7C-DAD1-B2CAF79EF417}" dt="2026-03-17T23:35:56.832" v="16"/>
          <ac:spMkLst>
            <pc:docMk/>
            <pc:sldMk cId="583128862" sldId="275"/>
            <ac:spMk id="37" creationId="{29FDB030-9B49-4CED-8CCD-4D99382388AC}"/>
          </ac:spMkLst>
        </pc:spChg>
        <pc:spChg chg="add del">
          <ac:chgData name="Soumeya Rekabi (2513643)" userId="S::2513643@student.uwtsd.ac.uk::6c805cca-8934-4837-94f0-54549c61feea" providerId="AD" clId="Web-{4DA9A85A-9946-CF7C-DAD1-B2CAF79EF417}" dt="2026-03-17T23:35:56.832" v="16"/>
          <ac:spMkLst>
            <pc:docMk/>
            <pc:sldMk cId="583128862" sldId="275"/>
            <ac:spMk id="38" creationId="{3783CA14-24A1-485C-8B30-D6A5D87987AD}"/>
          </ac:spMkLst>
        </pc:spChg>
        <pc:spChg chg="add del">
          <ac:chgData name="Soumeya Rekabi (2513643)" userId="S::2513643@student.uwtsd.ac.uk::6c805cca-8934-4837-94f0-54549c61feea" providerId="AD" clId="Web-{4DA9A85A-9946-CF7C-DAD1-B2CAF79EF417}" dt="2026-03-17T23:35:56.832" v="16"/>
          <ac:spMkLst>
            <pc:docMk/>
            <pc:sldMk cId="583128862" sldId="275"/>
            <ac:spMk id="39" creationId="{9A97C86A-04D6-40F7-AE84-31AB43E6A846}"/>
          </ac:spMkLst>
        </pc:spChg>
        <pc:spChg chg="add del">
          <ac:chgData name="Soumeya Rekabi (2513643)" userId="S::2513643@student.uwtsd.ac.uk::6c805cca-8934-4837-94f0-54549c61feea" providerId="AD" clId="Web-{4DA9A85A-9946-CF7C-DAD1-B2CAF79EF417}" dt="2026-03-17T23:35:56.832" v="16"/>
          <ac:spMkLst>
            <pc:docMk/>
            <pc:sldMk cId="583128862" sldId="275"/>
            <ac:spMk id="40" creationId="{FF9F2414-84E8-453E-B1F3-389FDE8192D9}"/>
          </ac:spMkLst>
        </pc:spChg>
        <pc:spChg chg="add del">
          <ac:chgData name="Soumeya Rekabi (2513643)" userId="S::2513643@student.uwtsd.ac.uk::6c805cca-8934-4837-94f0-54549c61feea" providerId="AD" clId="Web-{4DA9A85A-9946-CF7C-DAD1-B2CAF79EF417}" dt="2026-03-17T23:35:56.832" v="16"/>
          <ac:spMkLst>
            <pc:docMk/>
            <pc:sldMk cId="583128862" sldId="275"/>
            <ac:spMk id="41" creationId="{3ECA69A1-7536-43AC-85EF-C7106179F5ED}"/>
          </ac:spMkLst>
        </pc:spChg>
        <pc:spChg chg="add del">
          <ac:chgData name="Soumeya Rekabi (2513643)" userId="S::2513643@student.uwtsd.ac.uk::6c805cca-8934-4837-94f0-54549c61feea" providerId="AD" clId="Web-{4DA9A85A-9946-CF7C-DAD1-B2CAF79EF417}" dt="2026-03-17T23:36:07.223" v="18"/>
          <ac:spMkLst>
            <pc:docMk/>
            <pc:sldMk cId="583128862" sldId="275"/>
            <ac:spMk id="43" creationId="{22F15A2D-2324-487D-A02A-BF46C5C580EB}"/>
          </ac:spMkLst>
        </pc:spChg>
        <pc:spChg chg="add del">
          <ac:chgData name="Soumeya Rekabi (2513643)" userId="S::2513643@student.uwtsd.ac.uk::6c805cca-8934-4837-94f0-54549c61feea" providerId="AD" clId="Web-{4DA9A85A-9946-CF7C-DAD1-B2CAF79EF417}" dt="2026-03-17T23:36:07.223" v="18"/>
          <ac:spMkLst>
            <pc:docMk/>
            <pc:sldMk cId="583128862" sldId="275"/>
            <ac:spMk id="44" creationId="{17A7F34E-D418-47E2-9F86-2C45BBC31210}"/>
          </ac:spMkLst>
        </pc:spChg>
        <pc:spChg chg="add del">
          <ac:chgData name="Soumeya Rekabi (2513643)" userId="S::2513643@student.uwtsd.ac.uk::6c805cca-8934-4837-94f0-54549c61feea" providerId="AD" clId="Web-{4DA9A85A-9946-CF7C-DAD1-B2CAF79EF417}" dt="2026-03-17T23:36:07.223" v="18"/>
          <ac:spMkLst>
            <pc:docMk/>
            <pc:sldMk cId="583128862" sldId="275"/>
            <ac:spMk id="45" creationId="{2AEAFA59-923A-4F54-8B49-44C970BCC323}"/>
          </ac:spMkLst>
        </pc:spChg>
        <pc:spChg chg="add del">
          <ac:chgData name="Soumeya Rekabi (2513643)" userId="S::2513643@student.uwtsd.ac.uk::6c805cca-8934-4837-94f0-54549c61feea" providerId="AD" clId="Web-{4DA9A85A-9946-CF7C-DAD1-B2CAF79EF417}" dt="2026-03-17T23:51:53.691" v="62"/>
          <ac:spMkLst>
            <pc:docMk/>
            <pc:sldMk cId="583128862" sldId="275"/>
            <ac:spMk id="47" creationId="{F3060C83-F051-4F0E-ABAD-AA0DFC48B218}"/>
          </ac:spMkLst>
        </pc:spChg>
        <pc:spChg chg="add del">
          <ac:chgData name="Soumeya Rekabi (2513643)" userId="S::2513643@student.uwtsd.ac.uk::6c805cca-8934-4837-94f0-54549c61feea" providerId="AD" clId="Web-{4DA9A85A-9946-CF7C-DAD1-B2CAF79EF417}" dt="2026-03-17T23:51:53.691" v="62"/>
          <ac:spMkLst>
            <pc:docMk/>
            <pc:sldMk cId="583128862" sldId="275"/>
            <ac:spMk id="48" creationId="{83C98ABE-055B-441F-B07E-44F97F083C39}"/>
          </ac:spMkLst>
        </pc:spChg>
        <pc:spChg chg="add del">
          <ac:chgData name="Soumeya Rekabi (2513643)" userId="S::2513643@student.uwtsd.ac.uk::6c805cca-8934-4837-94f0-54549c61feea" providerId="AD" clId="Web-{4DA9A85A-9946-CF7C-DAD1-B2CAF79EF417}" dt="2026-03-17T23:51:53.691" v="62"/>
          <ac:spMkLst>
            <pc:docMk/>
            <pc:sldMk cId="583128862" sldId="275"/>
            <ac:spMk id="49" creationId="{29FDB030-9B49-4CED-8CCD-4D99382388AC}"/>
          </ac:spMkLst>
        </pc:spChg>
        <pc:spChg chg="add del">
          <ac:chgData name="Soumeya Rekabi (2513643)" userId="S::2513643@student.uwtsd.ac.uk::6c805cca-8934-4837-94f0-54549c61feea" providerId="AD" clId="Web-{4DA9A85A-9946-CF7C-DAD1-B2CAF79EF417}" dt="2026-03-17T23:51:53.691" v="62"/>
          <ac:spMkLst>
            <pc:docMk/>
            <pc:sldMk cId="583128862" sldId="275"/>
            <ac:spMk id="50" creationId="{3783CA14-24A1-485C-8B30-D6A5D87987AD}"/>
          </ac:spMkLst>
        </pc:spChg>
        <pc:spChg chg="add del">
          <ac:chgData name="Soumeya Rekabi (2513643)" userId="S::2513643@student.uwtsd.ac.uk::6c805cca-8934-4837-94f0-54549c61feea" providerId="AD" clId="Web-{4DA9A85A-9946-CF7C-DAD1-B2CAF79EF417}" dt="2026-03-17T23:51:53.691" v="62"/>
          <ac:spMkLst>
            <pc:docMk/>
            <pc:sldMk cId="583128862" sldId="275"/>
            <ac:spMk id="51" creationId="{9A97C86A-04D6-40F7-AE84-31AB43E6A846}"/>
          </ac:spMkLst>
        </pc:spChg>
        <pc:spChg chg="add del">
          <ac:chgData name="Soumeya Rekabi (2513643)" userId="S::2513643@student.uwtsd.ac.uk::6c805cca-8934-4837-94f0-54549c61feea" providerId="AD" clId="Web-{4DA9A85A-9946-CF7C-DAD1-B2CAF79EF417}" dt="2026-03-17T23:51:53.691" v="62"/>
          <ac:spMkLst>
            <pc:docMk/>
            <pc:sldMk cId="583128862" sldId="275"/>
            <ac:spMk id="52" creationId="{FF9F2414-84E8-453E-B1F3-389FDE8192D9}"/>
          </ac:spMkLst>
        </pc:spChg>
        <pc:spChg chg="add del">
          <ac:chgData name="Soumeya Rekabi (2513643)" userId="S::2513643@student.uwtsd.ac.uk::6c805cca-8934-4837-94f0-54549c61feea" providerId="AD" clId="Web-{4DA9A85A-9946-CF7C-DAD1-B2CAF79EF417}" dt="2026-03-17T23:51:53.691" v="62"/>
          <ac:spMkLst>
            <pc:docMk/>
            <pc:sldMk cId="583128862" sldId="275"/>
            <ac:spMk id="53" creationId="{3ECA69A1-7536-43AC-85EF-C7106179F5ED}"/>
          </ac:spMkLst>
        </pc:spChg>
        <pc:spChg chg="add del">
          <ac:chgData name="Soumeya Rekabi (2513643)" userId="S::2513643@student.uwtsd.ac.uk::6c805cca-8934-4837-94f0-54549c61feea" providerId="AD" clId="Web-{4DA9A85A-9946-CF7C-DAD1-B2CAF79EF417}" dt="2026-03-17T23:51:28.628" v="55"/>
          <ac:spMkLst>
            <pc:docMk/>
            <pc:sldMk cId="583128862" sldId="275"/>
            <ac:spMk id="58" creationId="{8DAAB828-02C8-4111-AC14-FF5ACEDDFE37}"/>
          </ac:spMkLst>
        </pc:spChg>
        <pc:spChg chg="add del">
          <ac:chgData name="Soumeya Rekabi (2513643)" userId="S::2513643@student.uwtsd.ac.uk::6c805cca-8934-4837-94f0-54549c61feea" providerId="AD" clId="Web-{4DA9A85A-9946-CF7C-DAD1-B2CAF79EF417}" dt="2026-03-17T23:51:30.940" v="57"/>
          <ac:spMkLst>
            <pc:docMk/>
            <pc:sldMk cId="583128862" sldId="275"/>
            <ac:spMk id="62" creationId="{29FDB030-9B49-4CED-8CCD-4D99382388AC}"/>
          </ac:spMkLst>
        </pc:spChg>
        <pc:spChg chg="add del">
          <ac:chgData name="Soumeya Rekabi (2513643)" userId="S::2513643@student.uwtsd.ac.uk::6c805cca-8934-4837-94f0-54549c61feea" providerId="AD" clId="Web-{4DA9A85A-9946-CF7C-DAD1-B2CAF79EF417}" dt="2026-03-17T23:51:30.940" v="57"/>
          <ac:spMkLst>
            <pc:docMk/>
            <pc:sldMk cId="583128862" sldId="275"/>
            <ac:spMk id="64" creationId="{3783CA14-24A1-485C-8B30-D6A5D87987AD}"/>
          </ac:spMkLst>
        </pc:spChg>
        <pc:spChg chg="add del">
          <ac:chgData name="Soumeya Rekabi (2513643)" userId="S::2513643@student.uwtsd.ac.uk::6c805cca-8934-4837-94f0-54549c61feea" providerId="AD" clId="Web-{4DA9A85A-9946-CF7C-DAD1-B2CAF79EF417}" dt="2026-03-17T23:51:30.940" v="57"/>
          <ac:spMkLst>
            <pc:docMk/>
            <pc:sldMk cId="583128862" sldId="275"/>
            <ac:spMk id="66" creationId="{9A97C86A-04D6-40F7-AE84-31AB43E6A846}"/>
          </ac:spMkLst>
        </pc:spChg>
        <pc:spChg chg="add del">
          <ac:chgData name="Soumeya Rekabi (2513643)" userId="S::2513643@student.uwtsd.ac.uk::6c805cca-8934-4837-94f0-54549c61feea" providerId="AD" clId="Web-{4DA9A85A-9946-CF7C-DAD1-B2CAF79EF417}" dt="2026-03-17T23:51:30.940" v="57"/>
          <ac:spMkLst>
            <pc:docMk/>
            <pc:sldMk cId="583128862" sldId="275"/>
            <ac:spMk id="67" creationId="{83C98ABE-055B-441F-B07E-44F97F083C39}"/>
          </ac:spMkLst>
        </pc:spChg>
        <pc:spChg chg="add del">
          <ac:chgData name="Soumeya Rekabi (2513643)" userId="S::2513643@student.uwtsd.ac.uk::6c805cca-8934-4837-94f0-54549c61feea" providerId="AD" clId="Web-{4DA9A85A-9946-CF7C-DAD1-B2CAF79EF417}" dt="2026-03-17T23:51:30.940" v="57"/>
          <ac:spMkLst>
            <pc:docMk/>
            <pc:sldMk cId="583128862" sldId="275"/>
            <ac:spMk id="68" creationId="{FF9F2414-84E8-453E-B1F3-389FDE8192D9}"/>
          </ac:spMkLst>
        </pc:spChg>
        <pc:spChg chg="add del">
          <ac:chgData name="Soumeya Rekabi (2513643)" userId="S::2513643@student.uwtsd.ac.uk::6c805cca-8934-4837-94f0-54549c61feea" providerId="AD" clId="Web-{4DA9A85A-9946-CF7C-DAD1-B2CAF79EF417}" dt="2026-03-17T23:51:36.425" v="59"/>
          <ac:spMkLst>
            <pc:docMk/>
            <pc:sldMk cId="583128862" sldId="275"/>
            <ac:spMk id="72" creationId="{F3060C83-F051-4F0E-ABAD-AA0DFC48B218}"/>
          </ac:spMkLst>
        </pc:spChg>
        <pc:spChg chg="add del">
          <ac:chgData name="Soumeya Rekabi (2513643)" userId="S::2513643@student.uwtsd.ac.uk::6c805cca-8934-4837-94f0-54549c61feea" providerId="AD" clId="Web-{4DA9A85A-9946-CF7C-DAD1-B2CAF79EF417}" dt="2026-03-17T23:51:36.425" v="59"/>
          <ac:spMkLst>
            <pc:docMk/>
            <pc:sldMk cId="583128862" sldId="275"/>
            <ac:spMk id="76" creationId="{9A97C86A-04D6-40F7-AE84-31AB43E6A846}"/>
          </ac:spMkLst>
        </pc:spChg>
        <pc:spChg chg="add del">
          <ac:chgData name="Soumeya Rekabi (2513643)" userId="S::2513643@student.uwtsd.ac.uk::6c805cca-8934-4837-94f0-54549c61feea" providerId="AD" clId="Web-{4DA9A85A-9946-CF7C-DAD1-B2CAF79EF417}" dt="2026-03-17T23:51:36.425" v="59"/>
          <ac:spMkLst>
            <pc:docMk/>
            <pc:sldMk cId="583128862" sldId="275"/>
            <ac:spMk id="77" creationId="{FF9F2414-84E8-453E-B1F3-389FDE8192D9}"/>
          </ac:spMkLst>
        </pc:spChg>
        <pc:spChg chg="add del">
          <ac:chgData name="Soumeya Rekabi (2513643)" userId="S::2513643@student.uwtsd.ac.uk::6c805cca-8934-4837-94f0-54549c61feea" providerId="AD" clId="Web-{4DA9A85A-9946-CF7C-DAD1-B2CAF79EF417}" dt="2026-03-17T23:51:36.425" v="59"/>
          <ac:spMkLst>
            <pc:docMk/>
            <pc:sldMk cId="583128862" sldId="275"/>
            <ac:spMk id="78" creationId="{3ECA69A1-7536-43AC-85EF-C7106179F5ED}"/>
          </ac:spMkLst>
        </pc:spChg>
        <pc:spChg chg="add del">
          <ac:chgData name="Soumeya Rekabi (2513643)" userId="S::2513643@student.uwtsd.ac.uk::6c805cca-8934-4837-94f0-54549c61feea" providerId="AD" clId="Web-{4DA9A85A-9946-CF7C-DAD1-B2CAF79EF417}" dt="2026-03-17T23:51:53.691" v="61"/>
          <ac:spMkLst>
            <pc:docMk/>
            <pc:sldMk cId="583128862" sldId="275"/>
            <ac:spMk id="80" creationId="{86FF76B9-219D-4469-AF87-0236D29032F1}"/>
          </ac:spMkLst>
        </pc:spChg>
        <pc:spChg chg="add del">
          <ac:chgData name="Soumeya Rekabi (2513643)" userId="S::2513643@student.uwtsd.ac.uk::6c805cca-8934-4837-94f0-54549c61feea" providerId="AD" clId="Web-{4DA9A85A-9946-CF7C-DAD1-B2CAF79EF417}" dt="2026-03-17T23:51:53.691" v="61"/>
          <ac:spMkLst>
            <pc:docMk/>
            <pc:sldMk cId="583128862" sldId="275"/>
            <ac:spMk id="83" creationId="{2E80C965-DB6D-4F81-9E9E-B027384D0BD6}"/>
          </ac:spMkLst>
        </pc:spChg>
        <pc:spChg chg="add del">
          <ac:chgData name="Soumeya Rekabi (2513643)" userId="S::2513643@student.uwtsd.ac.uk::6c805cca-8934-4837-94f0-54549c61feea" providerId="AD" clId="Web-{4DA9A85A-9946-CF7C-DAD1-B2CAF79EF417}" dt="2026-03-17T23:51:53.691" v="61"/>
          <ac:spMkLst>
            <pc:docMk/>
            <pc:sldMk cId="583128862" sldId="275"/>
            <ac:spMk id="84" creationId="{633C5E46-DAC5-4661-9C87-22B08E2A512F}"/>
          </ac:spMkLst>
        </pc:spChg>
        <pc:spChg chg="add">
          <ac:chgData name="Soumeya Rekabi (2513643)" userId="S::2513643@student.uwtsd.ac.uk::6c805cca-8934-4837-94f0-54549c61feea" providerId="AD" clId="Web-{4DA9A85A-9946-CF7C-DAD1-B2CAF79EF417}" dt="2026-03-17T23:51:53.691" v="62"/>
          <ac:spMkLst>
            <pc:docMk/>
            <pc:sldMk cId="583128862" sldId="275"/>
            <ac:spMk id="86" creationId="{8DAAB828-02C8-4111-AC14-FF5ACEDDFE37}"/>
          </ac:spMkLst>
        </pc:spChg>
        <pc:grpChg chg="add del">
          <ac:chgData name="Soumeya Rekabi (2513643)" userId="S::2513643@student.uwtsd.ac.uk::6c805cca-8934-4837-94f0-54549c61feea" providerId="AD" clId="Web-{4DA9A85A-9946-CF7C-DAD1-B2CAF79EF417}" dt="2026-03-17T23:51:28.628" v="55"/>
          <ac:grpSpMkLst>
            <pc:docMk/>
            <pc:sldMk cId="583128862" sldId="275"/>
            <ac:grpSpMk id="60" creationId="{C32D4553-E775-4F16-9A6F-FED8D166A5B7}"/>
          </ac:grpSpMkLst>
        </pc:grpChg>
        <pc:grpChg chg="add">
          <ac:chgData name="Soumeya Rekabi (2513643)" userId="S::2513643@student.uwtsd.ac.uk::6c805cca-8934-4837-94f0-54549c61feea" providerId="AD" clId="Web-{4DA9A85A-9946-CF7C-DAD1-B2CAF79EF417}" dt="2026-03-17T23:51:53.691" v="62"/>
          <ac:grpSpMkLst>
            <pc:docMk/>
            <pc:sldMk cId="583128862" sldId="275"/>
            <ac:grpSpMk id="87" creationId="{C32D4553-E775-4F16-9A6F-FED8D166A5B7}"/>
          </ac:grpSpMkLst>
        </pc:grpChg>
        <pc:graphicFrameChg chg="mod modGraphic">
          <ac:chgData name="Soumeya Rekabi (2513643)" userId="S::2513643@student.uwtsd.ac.uk::6c805cca-8934-4837-94f0-54549c61feea" providerId="AD" clId="Web-{4DA9A85A-9946-CF7C-DAD1-B2CAF79EF417}" dt="2026-03-17T23:51:53.691" v="62"/>
          <ac:graphicFrameMkLst>
            <pc:docMk/>
            <pc:sldMk cId="583128862" sldId="275"/>
            <ac:graphicFrameMk id="4" creationId="{B7867A79-CA61-7479-B963-7C46935C5D2B}"/>
          </ac:graphicFrameMkLst>
        </pc:graphicFrameChg>
      </pc:sldChg>
      <pc:sldChg chg="add del">
        <pc:chgData name="Soumeya Rekabi (2513643)" userId="S::2513643@student.uwtsd.ac.uk::6c805cca-8934-4837-94f0-54549c61feea" providerId="AD" clId="Web-{4DA9A85A-9946-CF7C-DAD1-B2CAF79EF417}" dt="2026-03-17T23:46:19.159" v="22"/>
        <pc:sldMkLst>
          <pc:docMk/>
          <pc:sldMk cId="2318802762" sldId="276"/>
        </pc:sldMkLst>
      </pc:sldChg>
      <pc:sldChg chg="add del">
        <pc:chgData name="Soumeya Rekabi (2513643)" userId="S::2513643@student.uwtsd.ac.uk::6c805cca-8934-4837-94f0-54549c61feea" providerId="AD" clId="Web-{4DA9A85A-9946-CF7C-DAD1-B2CAF79EF417}" dt="2026-03-17T23:47:39.660" v="25"/>
        <pc:sldMkLst>
          <pc:docMk/>
          <pc:sldMk cId="3503732891" sldId="277"/>
        </pc:sldMkLst>
      </pc:sldChg>
      <pc:sldChg chg="add del">
        <pc:chgData name="Soumeya Rekabi (2513643)" userId="S::2513643@student.uwtsd.ac.uk::6c805cca-8934-4837-94f0-54549c61feea" providerId="AD" clId="Web-{4DA9A85A-9946-CF7C-DAD1-B2CAF79EF417}" dt="2026-03-17T23:47:41.832" v="26"/>
        <pc:sldMkLst>
          <pc:docMk/>
          <pc:sldMk cId="2318802762" sldId="278"/>
        </pc:sldMkLst>
      </pc:sldChg>
      <pc:sldChg chg="modSp add ord">
        <pc:chgData name="Soumeya Rekabi (2513643)" userId="S::2513643@student.uwtsd.ac.uk::6c805cca-8934-4837-94f0-54549c61feea" providerId="AD" clId="Web-{4DA9A85A-9946-CF7C-DAD1-B2CAF79EF417}" dt="2026-03-17T23:50:51.862" v="53" actId="20577"/>
        <pc:sldMkLst>
          <pc:docMk/>
          <pc:sldMk cId="948601191" sldId="279"/>
        </pc:sldMkLst>
        <pc:spChg chg="mod">
          <ac:chgData name="Soumeya Rekabi (2513643)" userId="S::2513643@student.uwtsd.ac.uk::6c805cca-8934-4837-94f0-54549c61feea" providerId="AD" clId="Web-{4DA9A85A-9946-CF7C-DAD1-B2CAF79EF417}" dt="2026-03-17T23:49:24.644" v="41" actId="20577"/>
          <ac:spMkLst>
            <pc:docMk/>
            <pc:sldMk cId="948601191" sldId="279"/>
            <ac:spMk id="3" creationId="{F0BC8BCD-C032-47DB-8881-416DA81CAE0F}"/>
          </ac:spMkLst>
        </pc:spChg>
        <pc:spChg chg="mod">
          <ac:chgData name="Soumeya Rekabi (2513643)" userId="S::2513643@student.uwtsd.ac.uk::6c805cca-8934-4837-94f0-54549c61feea" providerId="AD" clId="Web-{4DA9A85A-9946-CF7C-DAD1-B2CAF79EF417}" dt="2026-03-17T23:50:51.862" v="53" actId="20577"/>
          <ac:spMkLst>
            <pc:docMk/>
            <pc:sldMk cId="948601191" sldId="279"/>
            <ac:spMk id="5" creationId="{A241E7F5-8D1F-4694-5F7B-54DC6A67B496}"/>
          </ac:spMkLst>
        </pc:spChg>
      </pc:sldChg>
      <pc:sldMasterChg chg="add addSldLayout">
        <pc:chgData name="Soumeya Rekabi (2513643)" userId="S::2513643@student.uwtsd.ac.uk::6c805cca-8934-4837-94f0-54549c61feea" providerId="AD" clId="Web-{4DA9A85A-9946-CF7C-DAD1-B2CAF79EF417}" dt="2026-03-17T23:47:31.675" v="24"/>
        <pc:sldMasterMkLst>
          <pc:docMk/>
          <pc:sldMasterMk cId="637017333" sldId="2147483648"/>
        </pc:sldMasterMkLst>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75880645" sldId="2147483649"/>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1861903015" sldId="2147483650"/>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2181350662" sldId="2147483651"/>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2408740811" sldId="2147483652"/>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3044404830" sldId="2147483653"/>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1293505104" sldId="2147483654"/>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231099650" sldId="2147483655"/>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2403223369" sldId="2147483656"/>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2536763344" sldId="2147483657"/>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2885291963" sldId="2147483658"/>
          </pc:sldLayoutMkLst>
        </pc:sldLayoutChg>
        <pc:sldLayoutChg chg="add">
          <pc:chgData name="Soumeya Rekabi (2513643)" userId="S::2513643@student.uwtsd.ac.uk::6c805cca-8934-4837-94f0-54549c61feea" providerId="AD" clId="Web-{4DA9A85A-9946-CF7C-DAD1-B2CAF79EF417}" dt="2026-03-17T23:47:31.675" v="24"/>
          <pc:sldLayoutMkLst>
            <pc:docMk/>
            <pc:sldMasterMk cId="637017333" sldId="2147483648"/>
            <pc:sldLayoutMk cId="2691687140" sldId="2147483659"/>
          </pc:sldLayoutMkLst>
        </pc:sldLayoutChg>
      </pc:sldMasterChg>
      <pc:sldMasterChg chg="replId modSldLayout">
        <pc:chgData name="Soumeya Rekabi (2513643)" userId="S::2513643@student.uwtsd.ac.uk::6c805cca-8934-4837-94f0-54549c61feea" providerId="AD" clId="Web-{4DA9A85A-9946-CF7C-DAD1-B2CAF79EF417}" dt="2026-03-17T23:47:31.675" v="24"/>
        <pc:sldMasterMkLst>
          <pc:docMk/>
          <pc:sldMasterMk cId="0" sldId="2147483660"/>
        </pc:sldMasterMkLst>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1"/>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2"/>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3"/>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4"/>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5"/>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6"/>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7"/>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8"/>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69"/>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70"/>
          </pc:sldLayoutMkLst>
        </pc:sldLayoutChg>
        <pc:sldLayoutChg chg="replId">
          <pc:chgData name="Soumeya Rekabi (2513643)" userId="S::2513643@student.uwtsd.ac.uk::6c805cca-8934-4837-94f0-54549c61feea" providerId="AD" clId="Web-{4DA9A85A-9946-CF7C-DAD1-B2CAF79EF417}" dt="2026-03-17T23:47:31.675" v="24"/>
          <pc:sldLayoutMkLst>
            <pc:docMk/>
            <pc:sldMasterMk cId="0" sldId="2147483660"/>
            <pc:sldLayoutMk cId="0" sldId="2147483671"/>
          </pc:sldLayoutMkLst>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s>
</file>

<file path=ppt/diagrams/_rels/data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image" Target="../media/image6.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svg"/><Relationship Id="rId1"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DBD9BA-7D36-48B0-A3FA-A1CC1B7B99DE}"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4C43687-2B51-4D05-9163-C3AE4BCEBB15}">
      <dgm:prSet/>
      <dgm:spPr/>
      <dgm:t>
        <a:bodyPr/>
        <a:lstStyle/>
        <a:p>
          <a:pPr>
            <a:lnSpc>
              <a:spcPct val="100000"/>
            </a:lnSpc>
          </a:pPr>
          <a:r>
            <a:rPr lang="en-US"/>
            <a:t>Measuring, Monitoring and Controlling the Disease</a:t>
          </a:r>
        </a:p>
      </dgm:t>
    </dgm:pt>
    <dgm:pt modelId="{EB43C50C-8724-440F-965E-BE498A56E8D0}" type="parTrans" cxnId="{B296F33B-EFAD-47D0-8090-2D1A22AD45C9}">
      <dgm:prSet/>
      <dgm:spPr/>
      <dgm:t>
        <a:bodyPr/>
        <a:lstStyle/>
        <a:p>
          <a:endParaRPr lang="en-US"/>
        </a:p>
      </dgm:t>
    </dgm:pt>
    <dgm:pt modelId="{8C82838E-0FFA-4FA2-AE94-5C35CA7B8926}" type="sibTrans" cxnId="{B296F33B-EFAD-47D0-8090-2D1A22AD45C9}">
      <dgm:prSet/>
      <dgm:spPr/>
      <dgm:t>
        <a:bodyPr/>
        <a:lstStyle/>
        <a:p>
          <a:endParaRPr lang="en-US"/>
        </a:p>
      </dgm:t>
    </dgm:pt>
    <dgm:pt modelId="{B5BE71DE-10FD-4335-A85C-6DE23920D065}">
      <dgm:prSet/>
      <dgm:spPr/>
      <dgm:t>
        <a:bodyPr/>
        <a:lstStyle/>
        <a:p>
          <a:pPr>
            <a:lnSpc>
              <a:spcPct val="100000"/>
            </a:lnSpc>
          </a:pPr>
          <a:r>
            <a:rPr lang="en-US"/>
            <a:t>Module: Introduction to Public Health </a:t>
          </a:r>
        </a:p>
      </dgm:t>
    </dgm:pt>
    <dgm:pt modelId="{F0ED7FD3-6F0A-4B44-B0FB-FE08BDCA123E}" type="parTrans" cxnId="{4DB01F05-24A8-46B5-A917-52C1FF091499}">
      <dgm:prSet/>
      <dgm:spPr/>
      <dgm:t>
        <a:bodyPr/>
        <a:lstStyle/>
        <a:p>
          <a:endParaRPr lang="en-US"/>
        </a:p>
      </dgm:t>
    </dgm:pt>
    <dgm:pt modelId="{82337E9F-35F0-4A1C-ADCA-6E12A8A3CD7A}" type="sibTrans" cxnId="{4DB01F05-24A8-46B5-A917-52C1FF091499}">
      <dgm:prSet/>
      <dgm:spPr/>
      <dgm:t>
        <a:bodyPr/>
        <a:lstStyle/>
        <a:p>
          <a:endParaRPr lang="en-US"/>
        </a:p>
      </dgm:t>
    </dgm:pt>
    <dgm:pt modelId="{6FD27E7B-1E95-44A0-8397-ADC9BB2E8A4F}">
      <dgm:prSet/>
      <dgm:spPr/>
      <dgm:t>
        <a:bodyPr/>
        <a:lstStyle/>
        <a:p>
          <a:pPr>
            <a:lnSpc>
              <a:spcPct val="100000"/>
            </a:lnSpc>
          </a:pPr>
          <a:r>
            <a:rPr lang="en-US"/>
            <a:t>Case Study: Hepatitis B outbreak in a community</a:t>
          </a:r>
        </a:p>
      </dgm:t>
    </dgm:pt>
    <dgm:pt modelId="{FF3BDAF3-9803-4636-A62F-029D5F338AC9}" type="parTrans" cxnId="{34C94520-313C-45EA-B873-1D4CCF33DE68}">
      <dgm:prSet/>
      <dgm:spPr/>
      <dgm:t>
        <a:bodyPr/>
        <a:lstStyle/>
        <a:p>
          <a:endParaRPr lang="en-US"/>
        </a:p>
      </dgm:t>
    </dgm:pt>
    <dgm:pt modelId="{80AF4EF6-A1AC-4255-9189-93867843A402}" type="sibTrans" cxnId="{34C94520-313C-45EA-B873-1D4CCF33DE68}">
      <dgm:prSet/>
      <dgm:spPr/>
      <dgm:t>
        <a:bodyPr/>
        <a:lstStyle/>
        <a:p>
          <a:endParaRPr lang="en-US"/>
        </a:p>
      </dgm:t>
    </dgm:pt>
    <dgm:pt modelId="{FFD3FFD3-ED45-4AA0-9BF4-98CA9232521F}" type="pres">
      <dgm:prSet presAssocID="{DDDBD9BA-7D36-48B0-A3FA-A1CC1B7B99DE}" presName="root" presStyleCnt="0">
        <dgm:presLayoutVars>
          <dgm:dir/>
          <dgm:resizeHandles val="exact"/>
        </dgm:presLayoutVars>
      </dgm:prSet>
      <dgm:spPr/>
    </dgm:pt>
    <dgm:pt modelId="{F06D0E9E-43B2-47AC-BCD8-3C51F001386D}" type="pres">
      <dgm:prSet presAssocID="{24C43687-2B51-4D05-9163-C3AE4BCEBB15}" presName="compNode" presStyleCnt="0"/>
      <dgm:spPr/>
    </dgm:pt>
    <dgm:pt modelId="{B57085F5-5B2C-4E78-BC72-844ED5AF33D0}" type="pres">
      <dgm:prSet presAssocID="{24C43687-2B51-4D05-9163-C3AE4BCEBB15}" presName="bgRect" presStyleLbl="bgShp" presStyleIdx="0" presStyleCnt="3"/>
      <dgm:spPr/>
    </dgm:pt>
    <dgm:pt modelId="{7502349E-856C-46A1-B582-75018F3A924A}" type="pres">
      <dgm:prSet presAssocID="{24C43687-2B51-4D05-9163-C3AE4BCEBB15}"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Heartbeat"/>
        </a:ext>
      </dgm:extLst>
    </dgm:pt>
    <dgm:pt modelId="{7022CCB2-D4C4-40D0-B881-1973F0E5A33E}" type="pres">
      <dgm:prSet presAssocID="{24C43687-2B51-4D05-9163-C3AE4BCEBB15}" presName="spaceRect" presStyleCnt="0"/>
      <dgm:spPr/>
    </dgm:pt>
    <dgm:pt modelId="{53D9265D-A5C0-4D0E-9EBF-865A67366CF6}" type="pres">
      <dgm:prSet presAssocID="{24C43687-2B51-4D05-9163-C3AE4BCEBB15}" presName="parTx" presStyleLbl="revTx" presStyleIdx="0" presStyleCnt="3">
        <dgm:presLayoutVars>
          <dgm:chMax val="0"/>
          <dgm:chPref val="0"/>
        </dgm:presLayoutVars>
      </dgm:prSet>
      <dgm:spPr/>
    </dgm:pt>
    <dgm:pt modelId="{8CF8E715-8C6E-4008-8F7B-90A1BD9A2C32}" type="pres">
      <dgm:prSet presAssocID="{8C82838E-0FFA-4FA2-AE94-5C35CA7B8926}" presName="sibTrans" presStyleCnt="0"/>
      <dgm:spPr/>
    </dgm:pt>
    <dgm:pt modelId="{B637FECE-BAB3-41FD-A2CA-D1237650AE66}" type="pres">
      <dgm:prSet presAssocID="{B5BE71DE-10FD-4335-A85C-6DE23920D065}" presName="compNode" presStyleCnt="0"/>
      <dgm:spPr/>
    </dgm:pt>
    <dgm:pt modelId="{A8112742-93FB-4056-A329-81271B0B752B}" type="pres">
      <dgm:prSet presAssocID="{B5BE71DE-10FD-4335-A85C-6DE23920D065}" presName="bgRect" presStyleLbl="bgShp" presStyleIdx="1" presStyleCnt="3"/>
      <dgm:spPr/>
    </dgm:pt>
    <dgm:pt modelId="{791F8708-4A3B-4F2B-BE74-B8D506F85BDA}" type="pres">
      <dgm:prSet presAssocID="{B5BE71DE-10FD-4335-A85C-6DE23920D065}"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ospital"/>
        </a:ext>
      </dgm:extLst>
    </dgm:pt>
    <dgm:pt modelId="{A21169AF-34DA-4546-836B-0B21D49D7DA8}" type="pres">
      <dgm:prSet presAssocID="{B5BE71DE-10FD-4335-A85C-6DE23920D065}" presName="spaceRect" presStyleCnt="0"/>
      <dgm:spPr/>
    </dgm:pt>
    <dgm:pt modelId="{77A0AA84-9ABE-40D8-A1FE-820BADA638EB}" type="pres">
      <dgm:prSet presAssocID="{B5BE71DE-10FD-4335-A85C-6DE23920D065}" presName="parTx" presStyleLbl="revTx" presStyleIdx="1" presStyleCnt="3">
        <dgm:presLayoutVars>
          <dgm:chMax val="0"/>
          <dgm:chPref val="0"/>
        </dgm:presLayoutVars>
      </dgm:prSet>
      <dgm:spPr/>
    </dgm:pt>
    <dgm:pt modelId="{E4CB96DA-959E-41C0-8CFB-74D15D1FB7D6}" type="pres">
      <dgm:prSet presAssocID="{82337E9F-35F0-4A1C-ADCA-6E12A8A3CD7A}" presName="sibTrans" presStyleCnt="0"/>
      <dgm:spPr/>
    </dgm:pt>
    <dgm:pt modelId="{AFF9F4B7-D29A-4BEA-A284-C7F0F89CF692}" type="pres">
      <dgm:prSet presAssocID="{6FD27E7B-1E95-44A0-8397-ADC9BB2E8A4F}" presName="compNode" presStyleCnt="0"/>
      <dgm:spPr/>
    </dgm:pt>
    <dgm:pt modelId="{C3D0746C-0F42-48AF-B4F9-97E04FF28C05}" type="pres">
      <dgm:prSet presAssocID="{6FD27E7B-1E95-44A0-8397-ADC9BB2E8A4F}" presName="bgRect" presStyleLbl="bgShp" presStyleIdx="2" presStyleCnt="3"/>
      <dgm:spPr/>
    </dgm:pt>
    <dgm:pt modelId="{A0E88699-EECC-40CC-B0AF-9546B7AB9389}" type="pres">
      <dgm:prSet presAssocID="{6FD27E7B-1E95-44A0-8397-ADC9BB2E8A4F}"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Needle"/>
        </a:ext>
      </dgm:extLst>
    </dgm:pt>
    <dgm:pt modelId="{1054498D-E9F0-4949-A21B-82899B412519}" type="pres">
      <dgm:prSet presAssocID="{6FD27E7B-1E95-44A0-8397-ADC9BB2E8A4F}" presName="spaceRect" presStyleCnt="0"/>
      <dgm:spPr/>
    </dgm:pt>
    <dgm:pt modelId="{5DCD6B29-F86E-483B-B99C-A5C333C86AD7}" type="pres">
      <dgm:prSet presAssocID="{6FD27E7B-1E95-44A0-8397-ADC9BB2E8A4F}" presName="parTx" presStyleLbl="revTx" presStyleIdx="2" presStyleCnt="3">
        <dgm:presLayoutVars>
          <dgm:chMax val="0"/>
          <dgm:chPref val="0"/>
        </dgm:presLayoutVars>
      </dgm:prSet>
      <dgm:spPr/>
    </dgm:pt>
  </dgm:ptLst>
  <dgm:cxnLst>
    <dgm:cxn modelId="{4DB01F05-24A8-46B5-A917-52C1FF091499}" srcId="{DDDBD9BA-7D36-48B0-A3FA-A1CC1B7B99DE}" destId="{B5BE71DE-10FD-4335-A85C-6DE23920D065}" srcOrd="1" destOrd="0" parTransId="{F0ED7FD3-6F0A-4B44-B0FB-FE08BDCA123E}" sibTransId="{82337E9F-35F0-4A1C-ADCA-6E12A8A3CD7A}"/>
    <dgm:cxn modelId="{34C94520-313C-45EA-B873-1D4CCF33DE68}" srcId="{DDDBD9BA-7D36-48B0-A3FA-A1CC1B7B99DE}" destId="{6FD27E7B-1E95-44A0-8397-ADC9BB2E8A4F}" srcOrd="2" destOrd="0" parTransId="{FF3BDAF3-9803-4636-A62F-029D5F338AC9}" sibTransId="{80AF4EF6-A1AC-4255-9189-93867843A402}"/>
    <dgm:cxn modelId="{B296F33B-EFAD-47D0-8090-2D1A22AD45C9}" srcId="{DDDBD9BA-7D36-48B0-A3FA-A1CC1B7B99DE}" destId="{24C43687-2B51-4D05-9163-C3AE4BCEBB15}" srcOrd="0" destOrd="0" parTransId="{EB43C50C-8724-440F-965E-BE498A56E8D0}" sibTransId="{8C82838E-0FFA-4FA2-AE94-5C35CA7B8926}"/>
    <dgm:cxn modelId="{154AB13E-0FBE-44BB-8097-D1EF8131E3B4}" type="presOf" srcId="{DDDBD9BA-7D36-48B0-A3FA-A1CC1B7B99DE}" destId="{FFD3FFD3-ED45-4AA0-9BF4-98CA9232521F}" srcOrd="0" destOrd="0" presId="urn:microsoft.com/office/officeart/2018/2/layout/IconVerticalSolidList"/>
    <dgm:cxn modelId="{2FBA4E92-7E2D-4F38-B7C4-B20779C274C6}" type="presOf" srcId="{24C43687-2B51-4D05-9163-C3AE4BCEBB15}" destId="{53D9265D-A5C0-4D0E-9EBF-865A67366CF6}" srcOrd="0" destOrd="0" presId="urn:microsoft.com/office/officeart/2018/2/layout/IconVerticalSolidList"/>
    <dgm:cxn modelId="{B4DBE394-DE83-4978-B0F1-5D13DCAB4256}" type="presOf" srcId="{B5BE71DE-10FD-4335-A85C-6DE23920D065}" destId="{77A0AA84-9ABE-40D8-A1FE-820BADA638EB}" srcOrd="0" destOrd="0" presId="urn:microsoft.com/office/officeart/2018/2/layout/IconVerticalSolidList"/>
    <dgm:cxn modelId="{BBF2A0B4-2C8D-452A-8D22-A6E28A5B62AD}" type="presOf" srcId="{6FD27E7B-1E95-44A0-8397-ADC9BB2E8A4F}" destId="{5DCD6B29-F86E-483B-B99C-A5C333C86AD7}" srcOrd="0" destOrd="0" presId="urn:microsoft.com/office/officeart/2018/2/layout/IconVerticalSolidList"/>
    <dgm:cxn modelId="{101EC591-C43B-4269-BFF9-ED83216BD2F5}" type="presParOf" srcId="{FFD3FFD3-ED45-4AA0-9BF4-98CA9232521F}" destId="{F06D0E9E-43B2-47AC-BCD8-3C51F001386D}" srcOrd="0" destOrd="0" presId="urn:microsoft.com/office/officeart/2018/2/layout/IconVerticalSolidList"/>
    <dgm:cxn modelId="{23555C29-BF3D-4423-866D-01B082A0D8EB}" type="presParOf" srcId="{F06D0E9E-43B2-47AC-BCD8-3C51F001386D}" destId="{B57085F5-5B2C-4E78-BC72-844ED5AF33D0}" srcOrd="0" destOrd="0" presId="urn:microsoft.com/office/officeart/2018/2/layout/IconVerticalSolidList"/>
    <dgm:cxn modelId="{CD47639E-ADC6-4D3A-A890-7ED65BEC87ED}" type="presParOf" srcId="{F06D0E9E-43B2-47AC-BCD8-3C51F001386D}" destId="{7502349E-856C-46A1-B582-75018F3A924A}" srcOrd="1" destOrd="0" presId="urn:microsoft.com/office/officeart/2018/2/layout/IconVerticalSolidList"/>
    <dgm:cxn modelId="{44A9CD2E-1557-43B2-A322-C7F9B7E4AAC7}" type="presParOf" srcId="{F06D0E9E-43B2-47AC-BCD8-3C51F001386D}" destId="{7022CCB2-D4C4-40D0-B881-1973F0E5A33E}" srcOrd="2" destOrd="0" presId="urn:microsoft.com/office/officeart/2018/2/layout/IconVerticalSolidList"/>
    <dgm:cxn modelId="{852E5184-A376-469B-9C4A-D714114642D2}" type="presParOf" srcId="{F06D0E9E-43B2-47AC-BCD8-3C51F001386D}" destId="{53D9265D-A5C0-4D0E-9EBF-865A67366CF6}" srcOrd="3" destOrd="0" presId="urn:microsoft.com/office/officeart/2018/2/layout/IconVerticalSolidList"/>
    <dgm:cxn modelId="{1028D781-85EE-41A1-AEBD-6759E3DABF50}" type="presParOf" srcId="{FFD3FFD3-ED45-4AA0-9BF4-98CA9232521F}" destId="{8CF8E715-8C6E-4008-8F7B-90A1BD9A2C32}" srcOrd="1" destOrd="0" presId="urn:microsoft.com/office/officeart/2018/2/layout/IconVerticalSolidList"/>
    <dgm:cxn modelId="{9BE63064-12F3-42DE-9B7D-D1755F770EA4}" type="presParOf" srcId="{FFD3FFD3-ED45-4AA0-9BF4-98CA9232521F}" destId="{B637FECE-BAB3-41FD-A2CA-D1237650AE66}" srcOrd="2" destOrd="0" presId="urn:microsoft.com/office/officeart/2018/2/layout/IconVerticalSolidList"/>
    <dgm:cxn modelId="{5244BFF6-6EFB-4342-B653-8874391739F2}" type="presParOf" srcId="{B637FECE-BAB3-41FD-A2CA-D1237650AE66}" destId="{A8112742-93FB-4056-A329-81271B0B752B}" srcOrd="0" destOrd="0" presId="urn:microsoft.com/office/officeart/2018/2/layout/IconVerticalSolidList"/>
    <dgm:cxn modelId="{738CAA20-756F-438D-A045-F793B53FBBAA}" type="presParOf" srcId="{B637FECE-BAB3-41FD-A2CA-D1237650AE66}" destId="{791F8708-4A3B-4F2B-BE74-B8D506F85BDA}" srcOrd="1" destOrd="0" presId="urn:microsoft.com/office/officeart/2018/2/layout/IconVerticalSolidList"/>
    <dgm:cxn modelId="{D436DF09-6A9E-4D51-B844-45067A5B1612}" type="presParOf" srcId="{B637FECE-BAB3-41FD-A2CA-D1237650AE66}" destId="{A21169AF-34DA-4546-836B-0B21D49D7DA8}" srcOrd="2" destOrd="0" presId="urn:microsoft.com/office/officeart/2018/2/layout/IconVerticalSolidList"/>
    <dgm:cxn modelId="{F280CE92-F00F-4A4A-BD5A-F6DCAABDB728}" type="presParOf" srcId="{B637FECE-BAB3-41FD-A2CA-D1237650AE66}" destId="{77A0AA84-9ABE-40D8-A1FE-820BADA638EB}" srcOrd="3" destOrd="0" presId="urn:microsoft.com/office/officeart/2018/2/layout/IconVerticalSolidList"/>
    <dgm:cxn modelId="{08DC85A7-386B-4040-AA61-62C87EC5A4BB}" type="presParOf" srcId="{FFD3FFD3-ED45-4AA0-9BF4-98CA9232521F}" destId="{E4CB96DA-959E-41C0-8CFB-74D15D1FB7D6}" srcOrd="3" destOrd="0" presId="urn:microsoft.com/office/officeart/2018/2/layout/IconVerticalSolidList"/>
    <dgm:cxn modelId="{A400ECA0-1757-48C4-8903-E275944CA112}" type="presParOf" srcId="{FFD3FFD3-ED45-4AA0-9BF4-98CA9232521F}" destId="{AFF9F4B7-D29A-4BEA-A284-C7F0F89CF692}" srcOrd="4" destOrd="0" presId="urn:microsoft.com/office/officeart/2018/2/layout/IconVerticalSolidList"/>
    <dgm:cxn modelId="{59DC4F7B-C45C-457E-9AD6-69488E8291C3}" type="presParOf" srcId="{AFF9F4B7-D29A-4BEA-A284-C7F0F89CF692}" destId="{C3D0746C-0F42-48AF-B4F9-97E04FF28C05}" srcOrd="0" destOrd="0" presId="urn:microsoft.com/office/officeart/2018/2/layout/IconVerticalSolidList"/>
    <dgm:cxn modelId="{49C50E86-D743-4264-8CBC-BF0A559DBF30}" type="presParOf" srcId="{AFF9F4B7-D29A-4BEA-A284-C7F0F89CF692}" destId="{A0E88699-EECC-40CC-B0AF-9546B7AB9389}" srcOrd="1" destOrd="0" presId="urn:microsoft.com/office/officeart/2018/2/layout/IconVerticalSolidList"/>
    <dgm:cxn modelId="{CA5297AD-273D-4CB6-84C0-A92B973BA7C1}" type="presParOf" srcId="{AFF9F4B7-D29A-4BEA-A284-C7F0F89CF692}" destId="{1054498D-E9F0-4949-A21B-82899B412519}" srcOrd="2" destOrd="0" presId="urn:microsoft.com/office/officeart/2018/2/layout/IconVerticalSolidList"/>
    <dgm:cxn modelId="{6CC672A9-A171-4B57-BE04-D91C1776DE6E}" type="presParOf" srcId="{AFF9F4B7-D29A-4BEA-A284-C7F0F89CF692}" destId="{5DCD6B29-F86E-483B-B99C-A5C333C86AD7}" srcOrd="3" destOrd="0" presId="urn:microsoft.com/office/officeart/2018/2/layout/IconVerticalSoli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6682CD-628B-4095-9F31-DC672D88EB94}" type="doc">
      <dgm:prSet loTypeId="urn:microsoft.com/office/officeart/2005/8/layout/hierarchy2" loCatId="hierarchy" qsTypeId="urn:microsoft.com/office/officeart/2005/8/quickstyle/simple1" qsCatId="simple" csTypeId="urn:microsoft.com/office/officeart/2005/8/colors/accent1_1" csCatId="accent1" phldr="1"/>
      <dgm:spPr/>
      <dgm:t>
        <a:bodyPr/>
        <a:lstStyle/>
        <a:p>
          <a:endParaRPr lang="en-US"/>
        </a:p>
      </dgm:t>
    </dgm:pt>
    <dgm:pt modelId="{C26700E5-79DF-490A-AC5F-A224FF6E3018}">
      <dgm:prSet phldrT="[Text]"/>
      <dgm:spPr/>
      <dgm:t>
        <a:bodyPr/>
        <a:lstStyle/>
        <a:p>
          <a:r>
            <a:rPr lang="en-US" b="1" dirty="0">
              <a:latin typeface="Times New Roman Bold"/>
              <a:ea typeface="Times New Roman Bold"/>
              <a:cs typeface="Times New Roman Bold"/>
              <a:sym typeface="Times New Roman Bold"/>
            </a:rPr>
            <a:t>Key aims:</a:t>
          </a:r>
          <a:endParaRPr lang="en-US" dirty="0"/>
        </a:p>
      </dgm:t>
    </dgm:pt>
    <dgm:pt modelId="{C8EAB997-7100-41B6-8F4E-CA4BFC4D0E43}" type="parTrans" cxnId="{D944EF6F-0D35-449A-8160-CF969AE84C1F}">
      <dgm:prSet/>
      <dgm:spPr/>
      <dgm:t>
        <a:bodyPr/>
        <a:lstStyle/>
        <a:p>
          <a:endParaRPr lang="en-US"/>
        </a:p>
      </dgm:t>
    </dgm:pt>
    <dgm:pt modelId="{C47A82F9-024F-4C68-BAEE-C82FA7AA0E70}" type="sibTrans" cxnId="{D944EF6F-0D35-449A-8160-CF969AE84C1F}">
      <dgm:prSet/>
      <dgm:spPr/>
      <dgm:t>
        <a:bodyPr/>
        <a:lstStyle/>
        <a:p>
          <a:endParaRPr lang="en-US"/>
        </a:p>
      </dgm:t>
    </dgm:pt>
    <dgm:pt modelId="{D6615659-E258-479F-A466-A2482484CA3C}">
      <dgm:prSet/>
      <dgm:spPr/>
      <dgm:t>
        <a:bodyPr/>
        <a:lstStyle/>
        <a:p>
          <a:r>
            <a:rPr lang="en-US">
              <a:latin typeface="Times New Roman MT"/>
              <a:ea typeface="Times New Roman MT"/>
              <a:cs typeface="Times New Roman MT"/>
              <a:sym typeface="Times New Roman MT"/>
            </a:rPr>
            <a:t>Explain how hepatitis B incidence is measured, monitored and controlled</a:t>
          </a:r>
          <a:endParaRPr lang="en-US" dirty="0">
            <a:latin typeface="Times New Roman MT"/>
            <a:ea typeface="Times New Roman MT"/>
            <a:cs typeface="Times New Roman MT"/>
            <a:sym typeface="Times New Roman MT"/>
          </a:endParaRPr>
        </a:p>
      </dgm:t>
    </dgm:pt>
    <dgm:pt modelId="{0B03307B-D29B-42C3-BBFA-78AFDDD587F4}" type="parTrans" cxnId="{99C18574-1B26-466A-B36E-9C8F62E91752}">
      <dgm:prSet/>
      <dgm:spPr/>
      <dgm:t>
        <a:bodyPr/>
        <a:lstStyle/>
        <a:p>
          <a:endParaRPr lang="en-US"/>
        </a:p>
      </dgm:t>
    </dgm:pt>
    <dgm:pt modelId="{8BC7BF68-61B1-4B07-B159-4B7EA970F1F5}" type="sibTrans" cxnId="{99C18574-1B26-466A-B36E-9C8F62E91752}">
      <dgm:prSet/>
      <dgm:spPr/>
      <dgm:t>
        <a:bodyPr/>
        <a:lstStyle/>
        <a:p>
          <a:endParaRPr lang="en-US"/>
        </a:p>
      </dgm:t>
    </dgm:pt>
    <dgm:pt modelId="{78324FA4-779D-4A34-BBFE-B000902DFC57}">
      <dgm:prSet/>
      <dgm:spPr/>
      <dgm:t>
        <a:bodyPr/>
        <a:lstStyle/>
        <a:p>
          <a:r>
            <a:rPr lang="en-US" dirty="0">
              <a:latin typeface="Times New Roman MT"/>
              <a:ea typeface="Times New Roman MT"/>
              <a:cs typeface="Times New Roman MT"/>
              <a:sym typeface="Times New Roman MT"/>
            </a:rPr>
            <a:t>Discuss UK public health strategies</a:t>
          </a:r>
        </a:p>
      </dgm:t>
    </dgm:pt>
    <dgm:pt modelId="{EC72310C-C2DF-4598-8475-02DA6D15A1AE}" type="parTrans" cxnId="{5AA64F4F-3710-4752-8642-080CCEDFB62F}">
      <dgm:prSet/>
      <dgm:spPr/>
      <dgm:t>
        <a:bodyPr/>
        <a:lstStyle/>
        <a:p>
          <a:endParaRPr lang="en-US"/>
        </a:p>
      </dgm:t>
    </dgm:pt>
    <dgm:pt modelId="{9A0BFF5B-2EC1-4850-AF9B-1AA67A86E01C}" type="sibTrans" cxnId="{5AA64F4F-3710-4752-8642-080CCEDFB62F}">
      <dgm:prSet/>
      <dgm:spPr/>
      <dgm:t>
        <a:bodyPr/>
        <a:lstStyle/>
        <a:p>
          <a:endParaRPr lang="en-US"/>
        </a:p>
      </dgm:t>
    </dgm:pt>
    <dgm:pt modelId="{4F2ED1EB-FFB5-4FB7-9AD9-32C10BC86FA6}">
      <dgm:prSet/>
      <dgm:spPr/>
      <dgm:t>
        <a:bodyPr/>
        <a:lstStyle/>
        <a:p>
          <a:r>
            <a:rPr lang="en-US">
              <a:latin typeface="Times New Roman MT"/>
              <a:ea typeface="Times New Roman MT"/>
              <a:cs typeface="Times New Roman MT"/>
              <a:sym typeface="Times New Roman MT"/>
            </a:rPr>
            <a:t>Identify factors affecting health and well-being</a:t>
          </a:r>
          <a:endParaRPr lang="en-US" dirty="0">
            <a:latin typeface="Times New Roman MT"/>
            <a:ea typeface="Times New Roman MT"/>
            <a:cs typeface="Times New Roman MT"/>
            <a:sym typeface="Times New Roman MT"/>
          </a:endParaRPr>
        </a:p>
      </dgm:t>
    </dgm:pt>
    <dgm:pt modelId="{08DE60B3-047E-4ABF-8873-A5ED6001F105}" type="parTrans" cxnId="{EA573A4A-9D39-42AB-8F11-87D1F2397484}">
      <dgm:prSet/>
      <dgm:spPr/>
      <dgm:t>
        <a:bodyPr/>
        <a:lstStyle/>
        <a:p>
          <a:endParaRPr lang="en-US"/>
        </a:p>
      </dgm:t>
    </dgm:pt>
    <dgm:pt modelId="{70F1FB5F-4B4A-4994-8CBC-BF30FD966B2C}" type="sibTrans" cxnId="{EA573A4A-9D39-42AB-8F11-87D1F2397484}">
      <dgm:prSet/>
      <dgm:spPr/>
      <dgm:t>
        <a:bodyPr/>
        <a:lstStyle/>
        <a:p>
          <a:endParaRPr lang="en-US"/>
        </a:p>
      </dgm:t>
    </dgm:pt>
    <dgm:pt modelId="{463131A4-C1FE-4144-9109-E5052FFAB2A5}">
      <dgm:prSet/>
      <dgm:spPr/>
      <dgm:t>
        <a:bodyPr/>
        <a:lstStyle/>
        <a:p>
          <a:r>
            <a:rPr lang="en-US">
              <a:latin typeface="Times New Roman MT"/>
              <a:ea typeface="Times New Roman MT"/>
              <a:cs typeface="Times New Roman MT"/>
              <a:sym typeface="Times New Roman MT"/>
            </a:rPr>
            <a:t>Provide health education for parents</a:t>
          </a:r>
          <a:endParaRPr lang="en-US" dirty="0">
            <a:latin typeface="Times New Roman MT"/>
            <a:ea typeface="Times New Roman MT"/>
            <a:cs typeface="Times New Roman MT"/>
            <a:sym typeface="Times New Roman MT"/>
          </a:endParaRPr>
        </a:p>
      </dgm:t>
    </dgm:pt>
    <dgm:pt modelId="{8D5EAD9A-BAF5-4148-A8AC-3E0FB83C0320}" type="parTrans" cxnId="{8AB0E364-5FE6-4F45-9C4B-511093CC6AAC}">
      <dgm:prSet/>
      <dgm:spPr/>
      <dgm:t>
        <a:bodyPr/>
        <a:lstStyle/>
        <a:p>
          <a:endParaRPr lang="en-US"/>
        </a:p>
      </dgm:t>
    </dgm:pt>
    <dgm:pt modelId="{79F530B0-CE64-415E-8252-1F8DFC9F18EF}" type="sibTrans" cxnId="{8AB0E364-5FE6-4F45-9C4B-511093CC6AAC}">
      <dgm:prSet/>
      <dgm:spPr/>
      <dgm:t>
        <a:bodyPr/>
        <a:lstStyle/>
        <a:p>
          <a:endParaRPr lang="en-US"/>
        </a:p>
      </dgm:t>
    </dgm:pt>
    <dgm:pt modelId="{6E06EF87-053D-4C7D-9C60-1DC8CEE20B53}" type="pres">
      <dgm:prSet presAssocID="{426682CD-628B-4095-9F31-DC672D88EB94}" presName="diagram" presStyleCnt="0">
        <dgm:presLayoutVars>
          <dgm:chPref val="1"/>
          <dgm:dir/>
          <dgm:animOne val="branch"/>
          <dgm:animLvl val="lvl"/>
          <dgm:resizeHandles val="exact"/>
        </dgm:presLayoutVars>
      </dgm:prSet>
      <dgm:spPr/>
    </dgm:pt>
    <dgm:pt modelId="{9A284397-E651-4E36-BE8B-3D8E3ABCCA2E}" type="pres">
      <dgm:prSet presAssocID="{C26700E5-79DF-490A-AC5F-A224FF6E3018}" presName="root1" presStyleCnt="0"/>
      <dgm:spPr/>
    </dgm:pt>
    <dgm:pt modelId="{0F672615-F17C-4691-9D05-B8C5A8C4D15B}" type="pres">
      <dgm:prSet presAssocID="{C26700E5-79DF-490A-AC5F-A224FF6E3018}" presName="LevelOneTextNode" presStyleLbl="node0" presStyleIdx="0" presStyleCnt="1">
        <dgm:presLayoutVars>
          <dgm:chPref val="3"/>
        </dgm:presLayoutVars>
      </dgm:prSet>
      <dgm:spPr/>
    </dgm:pt>
    <dgm:pt modelId="{09DFEB07-19EE-43AE-8367-C364CD1FFEAA}" type="pres">
      <dgm:prSet presAssocID="{C26700E5-79DF-490A-AC5F-A224FF6E3018}" presName="level2hierChild" presStyleCnt="0"/>
      <dgm:spPr/>
    </dgm:pt>
    <dgm:pt modelId="{342F2919-5C7F-4608-BBFB-A879BAA8E948}" type="pres">
      <dgm:prSet presAssocID="{0B03307B-D29B-42C3-BBFA-78AFDDD587F4}" presName="conn2-1" presStyleLbl="parChTrans1D2" presStyleIdx="0" presStyleCnt="4"/>
      <dgm:spPr/>
    </dgm:pt>
    <dgm:pt modelId="{DF44BA37-57DC-4DBD-AEED-E4B5E638CDC8}" type="pres">
      <dgm:prSet presAssocID="{0B03307B-D29B-42C3-BBFA-78AFDDD587F4}" presName="connTx" presStyleLbl="parChTrans1D2" presStyleIdx="0" presStyleCnt="4"/>
      <dgm:spPr/>
    </dgm:pt>
    <dgm:pt modelId="{E0AF3397-1649-48D4-995E-938C105E3BA0}" type="pres">
      <dgm:prSet presAssocID="{D6615659-E258-479F-A466-A2482484CA3C}" presName="root2" presStyleCnt="0"/>
      <dgm:spPr/>
    </dgm:pt>
    <dgm:pt modelId="{FA2E4253-CDE5-4A69-997D-935F5AE57BB2}" type="pres">
      <dgm:prSet presAssocID="{D6615659-E258-479F-A466-A2482484CA3C}" presName="LevelTwoTextNode" presStyleLbl="node2" presStyleIdx="0" presStyleCnt="4" custScaleX="261364">
        <dgm:presLayoutVars>
          <dgm:chPref val="3"/>
        </dgm:presLayoutVars>
      </dgm:prSet>
      <dgm:spPr/>
    </dgm:pt>
    <dgm:pt modelId="{2AA3DF4A-3658-4814-A425-C46C32B8A0E1}" type="pres">
      <dgm:prSet presAssocID="{D6615659-E258-479F-A466-A2482484CA3C}" presName="level3hierChild" presStyleCnt="0"/>
      <dgm:spPr/>
    </dgm:pt>
    <dgm:pt modelId="{E86CC256-5922-428E-A5E1-F396D2A5878C}" type="pres">
      <dgm:prSet presAssocID="{EC72310C-C2DF-4598-8475-02DA6D15A1AE}" presName="conn2-1" presStyleLbl="parChTrans1D2" presStyleIdx="1" presStyleCnt="4"/>
      <dgm:spPr/>
    </dgm:pt>
    <dgm:pt modelId="{E8101A76-1AC4-4832-BA40-180DCB2876A1}" type="pres">
      <dgm:prSet presAssocID="{EC72310C-C2DF-4598-8475-02DA6D15A1AE}" presName="connTx" presStyleLbl="parChTrans1D2" presStyleIdx="1" presStyleCnt="4"/>
      <dgm:spPr/>
    </dgm:pt>
    <dgm:pt modelId="{929BB13D-A7C3-4218-A746-1AAA578CB8F8}" type="pres">
      <dgm:prSet presAssocID="{78324FA4-779D-4A34-BBFE-B000902DFC57}" presName="root2" presStyleCnt="0"/>
      <dgm:spPr/>
    </dgm:pt>
    <dgm:pt modelId="{85776B92-446D-4750-81C8-AACA96865E0F}" type="pres">
      <dgm:prSet presAssocID="{78324FA4-779D-4A34-BBFE-B000902DFC57}" presName="LevelTwoTextNode" presStyleLbl="node2" presStyleIdx="1" presStyleCnt="4" custScaleX="257190">
        <dgm:presLayoutVars>
          <dgm:chPref val="3"/>
        </dgm:presLayoutVars>
      </dgm:prSet>
      <dgm:spPr/>
    </dgm:pt>
    <dgm:pt modelId="{EB455B8A-047F-42BE-9878-9716EA6F6B2B}" type="pres">
      <dgm:prSet presAssocID="{78324FA4-779D-4A34-BBFE-B000902DFC57}" presName="level3hierChild" presStyleCnt="0"/>
      <dgm:spPr/>
    </dgm:pt>
    <dgm:pt modelId="{A56032A7-C132-4079-953F-2BF8BFDA7029}" type="pres">
      <dgm:prSet presAssocID="{08DE60B3-047E-4ABF-8873-A5ED6001F105}" presName="conn2-1" presStyleLbl="parChTrans1D2" presStyleIdx="2" presStyleCnt="4"/>
      <dgm:spPr/>
    </dgm:pt>
    <dgm:pt modelId="{5E5EE801-14AD-4FA1-9F35-644946A609CF}" type="pres">
      <dgm:prSet presAssocID="{08DE60B3-047E-4ABF-8873-A5ED6001F105}" presName="connTx" presStyleLbl="parChTrans1D2" presStyleIdx="2" presStyleCnt="4"/>
      <dgm:spPr/>
    </dgm:pt>
    <dgm:pt modelId="{A881DDF4-567A-445A-97D4-5D77A5DA4DFF}" type="pres">
      <dgm:prSet presAssocID="{4F2ED1EB-FFB5-4FB7-9AD9-32C10BC86FA6}" presName="root2" presStyleCnt="0"/>
      <dgm:spPr/>
    </dgm:pt>
    <dgm:pt modelId="{EFFCA611-FDD3-4315-BFA0-BD98AFDD2A95}" type="pres">
      <dgm:prSet presAssocID="{4F2ED1EB-FFB5-4FB7-9AD9-32C10BC86FA6}" presName="LevelTwoTextNode" presStyleLbl="node2" presStyleIdx="2" presStyleCnt="4" custScaleX="260971">
        <dgm:presLayoutVars>
          <dgm:chPref val="3"/>
        </dgm:presLayoutVars>
      </dgm:prSet>
      <dgm:spPr/>
    </dgm:pt>
    <dgm:pt modelId="{BA4DC0F8-98F1-4C59-BB99-955E8A70919A}" type="pres">
      <dgm:prSet presAssocID="{4F2ED1EB-FFB5-4FB7-9AD9-32C10BC86FA6}" presName="level3hierChild" presStyleCnt="0"/>
      <dgm:spPr/>
    </dgm:pt>
    <dgm:pt modelId="{DCCE188C-BAAA-4E25-AA91-B4DCB8974C75}" type="pres">
      <dgm:prSet presAssocID="{8D5EAD9A-BAF5-4148-A8AC-3E0FB83C0320}" presName="conn2-1" presStyleLbl="parChTrans1D2" presStyleIdx="3" presStyleCnt="4"/>
      <dgm:spPr/>
    </dgm:pt>
    <dgm:pt modelId="{AF6F69D0-A987-4CE7-BFCB-F9D23F2ACCAC}" type="pres">
      <dgm:prSet presAssocID="{8D5EAD9A-BAF5-4148-A8AC-3E0FB83C0320}" presName="connTx" presStyleLbl="parChTrans1D2" presStyleIdx="3" presStyleCnt="4"/>
      <dgm:spPr/>
    </dgm:pt>
    <dgm:pt modelId="{2FFD5D25-476F-4B32-98A7-631FA47608D4}" type="pres">
      <dgm:prSet presAssocID="{463131A4-C1FE-4144-9109-E5052FFAB2A5}" presName="root2" presStyleCnt="0"/>
      <dgm:spPr/>
    </dgm:pt>
    <dgm:pt modelId="{6ABAB307-A15E-41E4-85EC-4D1A06D68A40}" type="pres">
      <dgm:prSet presAssocID="{463131A4-C1FE-4144-9109-E5052FFAB2A5}" presName="LevelTwoTextNode" presStyleLbl="node2" presStyleIdx="3" presStyleCnt="4" custScaleX="266726">
        <dgm:presLayoutVars>
          <dgm:chPref val="3"/>
        </dgm:presLayoutVars>
      </dgm:prSet>
      <dgm:spPr/>
    </dgm:pt>
    <dgm:pt modelId="{2AA2BBC2-55FE-427B-84F0-80312F885B91}" type="pres">
      <dgm:prSet presAssocID="{463131A4-C1FE-4144-9109-E5052FFAB2A5}" presName="level3hierChild" presStyleCnt="0"/>
      <dgm:spPr/>
    </dgm:pt>
  </dgm:ptLst>
  <dgm:cxnLst>
    <dgm:cxn modelId="{5E51D91D-1C06-4EF6-9AC1-980799EB2959}" type="presOf" srcId="{C26700E5-79DF-490A-AC5F-A224FF6E3018}" destId="{0F672615-F17C-4691-9D05-B8C5A8C4D15B}" srcOrd="0" destOrd="0" presId="urn:microsoft.com/office/officeart/2005/8/layout/hierarchy2"/>
    <dgm:cxn modelId="{E2E73F23-127D-4276-AA90-33D1774AAF50}" type="presOf" srcId="{426682CD-628B-4095-9F31-DC672D88EB94}" destId="{6E06EF87-053D-4C7D-9C60-1DC8CEE20B53}" srcOrd="0" destOrd="0" presId="urn:microsoft.com/office/officeart/2005/8/layout/hierarchy2"/>
    <dgm:cxn modelId="{E9DCE935-21FD-42A4-B35A-25916F9FD176}" type="presOf" srcId="{78324FA4-779D-4A34-BBFE-B000902DFC57}" destId="{85776B92-446D-4750-81C8-AACA96865E0F}" srcOrd="0" destOrd="0" presId="urn:microsoft.com/office/officeart/2005/8/layout/hierarchy2"/>
    <dgm:cxn modelId="{DF246936-311B-4DD5-8FFE-610AEBFA231C}" type="presOf" srcId="{8D5EAD9A-BAF5-4148-A8AC-3E0FB83C0320}" destId="{DCCE188C-BAAA-4E25-AA91-B4DCB8974C75}" srcOrd="0" destOrd="0" presId="urn:microsoft.com/office/officeart/2005/8/layout/hierarchy2"/>
    <dgm:cxn modelId="{4AAAA939-D997-4D18-AE92-1BCE75C8D8C3}" type="presOf" srcId="{08DE60B3-047E-4ABF-8873-A5ED6001F105}" destId="{5E5EE801-14AD-4FA1-9F35-644946A609CF}" srcOrd="1" destOrd="0" presId="urn:microsoft.com/office/officeart/2005/8/layout/hierarchy2"/>
    <dgm:cxn modelId="{4296D63D-69BB-4C77-98B7-4EE9A18DBDEB}" type="presOf" srcId="{0B03307B-D29B-42C3-BBFA-78AFDDD587F4}" destId="{342F2919-5C7F-4608-BBFB-A879BAA8E948}" srcOrd="0" destOrd="0" presId="urn:microsoft.com/office/officeart/2005/8/layout/hierarchy2"/>
    <dgm:cxn modelId="{8AB0E364-5FE6-4F45-9C4B-511093CC6AAC}" srcId="{C26700E5-79DF-490A-AC5F-A224FF6E3018}" destId="{463131A4-C1FE-4144-9109-E5052FFAB2A5}" srcOrd="3" destOrd="0" parTransId="{8D5EAD9A-BAF5-4148-A8AC-3E0FB83C0320}" sibTransId="{79F530B0-CE64-415E-8252-1F8DFC9F18EF}"/>
    <dgm:cxn modelId="{EA573A4A-9D39-42AB-8F11-87D1F2397484}" srcId="{C26700E5-79DF-490A-AC5F-A224FF6E3018}" destId="{4F2ED1EB-FFB5-4FB7-9AD9-32C10BC86FA6}" srcOrd="2" destOrd="0" parTransId="{08DE60B3-047E-4ABF-8873-A5ED6001F105}" sibTransId="{70F1FB5F-4B4A-4994-8CBC-BF30FD966B2C}"/>
    <dgm:cxn modelId="{5AA64F4F-3710-4752-8642-080CCEDFB62F}" srcId="{C26700E5-79DF-490A-AC5F-A224FF6E3018}" destId="{78324FA4-779D-4A34-BBFE-B000902DFC57}" srcOrd="1" destOrd="0" parTransId="{EC72310C-C2DF-4598-8475-02DA6D15A1AE}" sibTransId="{9A0BFF5B-2EC1-4850-AF9B-1AA67A86E01C}"/>
    <dgm:cxn modelId="{D944EF6F-0D35-449A-8160-CF969AE84C1F}" srcId="{426682CD-628B-4095-9F31-DC672D88EB94}" destId="{C26700E5-79DF-490A-AC5F-A224FF6E3018}" srcOrd="0" destOrd="0" parTransId="{C8EAB997-7100-41B6-8F4E-CA4BFC4D0E43}" sibTransId="{C47A82F9-024F-4C68-BAEE-C82FA7AA0E70}"/>
    <dgm:cxn modelId="{63DA4472-F9A9-4DB7-8B81-9FC7B03390DA}" type="presOf" srcId="{8D5EAD9A-BAF5-4148-A8AC-3E0FB83C0320}" destId="{AF6F69D0-A987-4CE7-BFCB-F9D23F2ACCAC}" srcOrd="1" destOrd="0" presId="urn:microsoft.com/office/officeart/2005/8/layout/hierarchy2"/>
    <dgm:cxn modelId="{99C18574-1B26-466A-B36E-9C8F62E91752}" srcId="{C26700E5-79DF-490A-AC5F-A224FF6E3018}" destId="{D6615659-E258-479F-A466-A2482484CA3C}" srcOrd="0" destOrd="0" parTransId="{0B03307B-D29B-42C3-BBFA-78AFDDD587F4}" sibTransId="{8BC7BF68-61B1-4B07-B159-4B7EA970F1F5}"/>
    <dgm:cxn modelId="{7E2AFD76-8DEA-4306-9126-2D3BD19DC498}" type="presOf" srcId="{EC72310C-C2DF-4598-8475-02DA6D15A1AE}" destId="{E8101A76-1AC4-4832-BA40-180DCB2876A1}" srcOrd="1" destOrd="0" presId="urn:microsoft.com/office/officeart/2005/8/layout/hierarchy2"/>
    <dgm:cxn modelId="{E4DDF358-27A9-4F75-974A-3014CC5F8FDC}" type="presOf" srcId="{4F2ED1EB-FFB5-4FB7-9AD9-32C10BC86FA6}" destId="{EFFCA611-FDD3-4315-BFA0-BD98AFDD2A95}" srcOrd="0" destOrd="0" presId="urn:microsoft.com/office/officeart/2005/8/layout/hierarchy2"/>
    <dgm:cxn modelId="{E60D5D8E-C241-4C45-9E04-97F31929F8A2}" type="presOf" srcId="{463131A4-C1FE-4144-9109-E5052FFAB2A5}" destId="{6ABAB307-A15E-41E4-85EC-4D1A06D68A40}" srcOrd="0" destOrd="0" presId="urn:microsoft.com/office/officeart/2005/8/layout/hierarchy2"/>
    <dgm:cxn modelId="{510F23D9-2A14-4D64-9AB3-38E27C4786B7}" type="presOf" srcId="{D6615659-E258-479F-A466-A2482484CA3C}" destId="{FA2E4253-CDE5-4A69-997D-935F5AE57BB2}" srcOrd="0" destOrd="0" presId="urn:microsoft.com/office/officeart/2005/8/layout/hierarchy2"/>
    <dgm:cxn modelId="{F8AC54DA-75DC-48EC-A794-F46D0A7D1EEA}" type="presOf" srcId="{08DE60B3-047E-4ABF-8873-A5ED6001F105}" destId="{A56032A7-C132-4079-953F-2BF8BFDA7029}" srcOrd="0" destOrd="0" presId="urn:microsoft.com/office/officeart/2005/8/layout/hierarchy2"/>
    <dgm:cxn modelId="{58A681E8-02E9-4E36-8599-4614D771E662}" type="presOf" srcId="{EC72310C-C2DF-4598-8475-02DA6D15A1AE}" destId="{E86CC256-5922-428E-A5E1-F396D2A5878C}" srcOrd="0" destOrd="0" presId="urn:microsoft.com/office/officeart/2005/8/layout/hierarchy2"/>
    <dgm:cxn modelId="{11CCF8EB-632E-49CF-B76B-72AA731399BE}" type="presOf" srcId="{0B03307B-D29B-42C3-BBFA-78AFDDD587F4}" destId="{DF44BA37-57DC-4DBD-AEED-E4B5E638CDC8}" srcOrd="1" destOrd="0" presId="urn:microsoft.com/office/officeart/2005/8/layout/hierarchy2"/>
    <dgm:cxn modelId="{02838E36-EE8D-472F-8140-6AA3D93F02B2}" type="presParOf" srcId="{6E06EF87-053D-4C7D-9C60-1DC8CEE20B53}" destId="{9A284397-E651-4E36-BE8B-3D8E3ABCCA2E}" srcOrd="0" destOrd="0" presId="urn:microsoft.com/office/officeart/2005/8/layout/hierarchy2"/>
    <dgm:cxn modelId="{30A13322-BE47-476C-8C03-305FF95C57CF}" type="presParOf" srcId="{9A284397-E651-4E36-BE8B-3D8E3ABCCA2E}" destId="{0F672615-F17C-4691-9D05-B8C5A8C4D15B}" srcOrd="0" destOrd="0" presId="urn:microsoft.com/office/officeart/2005/8/layout/hierarchy2"/>
    <dgm:cxn modelId="{EF15036E-ED3A-4903-B5C4-70DA868BE739}" type="presParOf" srcId="{9A284397-E651-4E36-BE8B-3D8E3ABCCA2E}" destId="{09DFEB07-19EE-43AE-8367-C364CD1FFEAA}" srcOrd="1" destOrd="0" presId="urn:microsoft.com/office/officeart/2005/8/layout/hierarchy2"/>
    <dgm:cxn modelId="{C6C65BD7-B883-429D-913E-68DDD1CE2CF5}" type="presParOf" srcId="{09DFEB07-19EE-43AE-8367-C364CD1FFEAA}" destId="{342F2919-5C7F-4608-BBFB-A879BAA8E948}" srcOrd="0" destOrd="0" presId="urn:microsoft.com/office/officeart/2005/8/layout/hierarchy2"/>
    <dgm:cxn modelId="{0D035A46-8917-4B72-8D4B-C714B737982C}" type="presParOf" srcId="{342F2919-5C7F-4608-BBFB-A879BAA8E948}" destId="{DF44BA37-57DC-4DBD-AEED-E4B5E638CDC8}" srcOrd="0" destOrd="0" presId="urn:microsoft.com/office/officeart/2005/8/layout/hierarchy2"/>
    <dgm:cxn modelId="{47D76537-3511-4B10-83D9-107A79D850B9}" type="presParOf" srcId="{09DFEB07-19EE-43AE-8367-C364CD1FFEAA}" destId="{E0AF3397-1649-48D4-995E-938C105E3BA0}" srcOrd="1" destOrd="0" presId="urn:microsoft.com/office/officeart/2005/8/layout/hierarchy2"/>
    <dgm:cxn modelId="{E0C22069-9403-4EF4-B3A0-83B8BA33704E}" type="presParOf" srcId="{E0AF3397-1649-48D4-995E-938C105E3BA0}" destId="{FA2E4253-CDE5-4A69-997D-935F5AE57BB2}" srcOrd="0" destOrd="0" presId="urn:microsoft.com/office/officeart/2005/8/layout/hierarchy2"/>
    <dgm:cxn modelId="{BFA1C90D-BF49-44B0-A481-430F59B5E60B}" type="presParOf" srcId="{E0AF3397-1649-48D4-995E-938C105E3BA0}" destId="{2AA3DF4A-3658-4814-A425-C46C32B8A0E1}" srcOrd="1" destOrd="0" presId="urn:microsoft.com/office/officeart/2005/8/layout/hierarchy2"/>
    <dgm:cxn modelId="{3033C8CE-EC18-4B6D-9E85-33D75A94F5AF}" type="presParOf" srcId="{09DFEB07-19EE-43AE-8367-C364CD1FFEAA}" destId="{E86CC256-5922-428E-A5E1-F396D2A5878C}" srcOrd="2" destOrd="0" presId="urn:microsoft.com/office/officeart/2005/8/layout/hierarchy2"/>
    <dgm:cxn modelId="{441B5D0F-F7B9-4B91-9D26-5DACF1433001}" type="presParOf" srcId="{E86CC256-5922-428E-A5E1-F396D2A5878C}" destId="{E8101A76-1AC4-4832-BA40-180DCB2876A1}" srcOrd="0" destOrd="0" presId="urn:microsoft.com/office/officeart/2005/8/layout/hierarchy2"/>
    <dgm:cxn modelId="{94A82376-7D99-4B14-8BB5-5B642638DD5B}" type="presParOf" srcId="{09DFEB07-19EE-43AE-8367-C364CD1FFEAA}" destId="{929BB13D-A7C3-4218-A746-1AAA578CB8F8}" srcOrd="3" destOrd="0" presId="urn:microsoft.com/office/officeart/2005/8/layout/hierarchy2"/>
    <dgm:cxn modelId="{1D1014CB-29F7-4E7A-9C68-792212F80E60}" type="presParOf" srcId="{929BB13D-A7C3-4218-A746-1AAA578CB8F8}" destId="{85776B92-446D-4750-81C8-AACA96865E0F}" srcOrd="0" destOrd="0" presId="urn:microsoft.com/office/officeart/2005/8/layout/hierarchy2"/>
    <dgm:cxn modelId="{0427248E-5176-464F-8A64-AC73277BD80B}" type="presParOf" srcId="{929BB13D-A7C3-4218-A746-1AAA578CB8F8}" destId="{EB455B8A-047F-42BE-9878-9716EA6F6B2B}" srcOrd="1" destOrd="0" presId="urn:microsoft.com/office/officeart/2005/8/layout/hierarchy2"/>
    <dgm:cxn modelId="{E25D5BE8-8ABC-4F49-8555-D84F692B89C7}" type="presParOf" srcId="{09DFEB07-19EE-43AE-8367-C364CD1FFEAA}" destId="{A56032A7-C132-4079-953F-2BF8BFDA7029}" srcOrd="4" destOrd="0" presId="urn:microsoft.com/office/officeart/2005/8/layout/hierarchy2"/>
    <dgm:cxn modelId="{F8942976-F4CF-4372-BC71-C8F89A214AD5}" type="presParOf" srcId="{A56032A7-C132-4079-953F-2BF8BFDA7029}" destId="{5E5EE801-14AD-4FA1-9F35-644946A609CF}" srcOrd="0" destOrd="0" presId="urn:microsoft.com/office/officeart/2005/8/layout/hierarchy2"/>
    <dgm:cxn modelId="{4DFA75D4-B073-43A9-93DB-57198DB7DC8F}" type="presParOf" srcId="{09DFEB07-19EE-43AE-8367-C364CD1FFEAA}" destId="{A881DDF4-567A-445A-97D4-5D77A5DA4DFF}" srcOrd="5" destOrd="0" presId="urn:microsoft.com/office/officeart/2005/8/layout/hierarchy2"/>
    <dgm:cxn modelId="{5DADD840-2EF3-4E15-A9AF-B04F596A1F4F}" type="presParOf" srcId="{A881DDF4-567A-445A-97D4-5D77A5DA4DFF}" destId="{EFFCA611-FDD3-4315-BFA0-BD98AFDD2A95}" srcOrd="0" destOrd="0" presId="urn:microsoft.com/office/officeart/2005/8/layout/hierarchy2"/>
    <dgm:cxn modelId="{02A3CA4B-FAB1-4FE6-8428-5B39ED98B31E}" type="presParOf" srcId="{A881DDF4-567A-445A-97D4-5D77A5DA4DFF}" destId="{BA4DC0F8-98F1-4C59-BB99-955E8A70919A}" srcOrd="1" destOrd="0" presId="urn:microsoft.com/office/officeart/2005/8/layout/hierarchy2"/>
    <dgm:cxn modelId="{2B30A6D1-5686-474E-A1EB-4113E7C70251}" type="presParOf" srcId="{09DFEB07-19EE-43AE-8367-C364CD1FFEAA}" destId="{DCCE188C-BAAA-4E25-AA91-B4DCB8974C75}" srcOrd="6" destOrd="0" presId="urn:microsoft.com/office/officeart/2005/8/layout/hierarchy2"/>
    <dgm:cxn modelId="{62D34B78-606B-4EC7-8AC6-45DB191034BF}" type="presParOf" srcId="{DCCE188C-BAAA-4E25-AA91-B4DCB8974C75}" destId="{AF6F69D0-A987-4CE7-BFCB-F9D23F2ACCAC}" srcOrd="0" destOrd="0" presId="urn:microsoft.com/office/officeart/2005/8/layout/hierarchy2"/>
    <dgm:cxn modelId="{EB382D95-1AF0-4C42-8A05-8BEC70DA73E0}" type="presParOf" srcId="{09DFEB07-19EE-43AE-8367-C364CD1FFEAA}" destId="{2FFD5D25-476F-4B32-98A7-631FA47608D4}" srcOrd="7" destOrd="0" presId="urn:microsoft.com/office/officeart/2005/8/layout/hierarchy2"/>
    <dgm:cxn modelId="{435C0D61-D1CC-41A3-8605-F29A0FD59E63}" type="presParOf" srcId="{2FFD5D25-476F-4B32-98A7-631FA47608D4}" destId="{6ABAB307-A15E-41E4-85EC-4D1A06D68A40}" srcOrd="0" destOrd="0" presId="urn:microsoft.com/office/officeart/2005/8/layout/hierarchy2"/>
    <dgm:cxn modelId="{F74EAB08-5EBC-4D9C-ACE5-D74314874C34}" type="presParOf" srcId="{2FFD5D25-476F-4B32-98A7-631FA47608D4}" destId="{2AA2BBC2-55FE-427B-84F0-80312F885B91}" srcOrd="1" destOrd="0" presId="urn:microsoft.com/office/officeart/2005/8/layout/hierarchy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AD40F8-021C-4354-950B-87AE43210E1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F8B1E1FD-D07D-4D09-ACAF-9517B78F2B8F}">
      <dgm:prSet/>
      <dgm:spPr/>
      <dgm:t>
        <a:bodyPr/>
        <a:lstStyle/>
        <a:p>
          <a:r>
            <a:rPr lang="en-US" i="1"/>
            <a:t>Hepatitis B is a liver infection caused by the hepatitis B virus (HBV). It can be acute or chronic and spreads through infected blood and body fluids, including from mother to baby at birth (World Health Organization, 2025).</a:t>
          </a:r>
          <a:endParaRPr lang="en-US"/>
        </a:p>
      </dgm:t>
    </dgm:pt>
    <dgm:pt modelId="{9E013826-A875-4346-9154-CEB6E637CFE5}" type="parTrans" cxnId="{D999C90B-5A57-4E84-AB30-D651F18A18DC}">
      <dgm:prSet/>
      <dgm:spPr/>
      <dgm:t>
        <a:bodyPr/>
        <a:lstStyle/>
        <a:p>
          <a:endParaRPr lang="en-US"/>
        </a:p>
      </dgm:t>
    </dgm:pt>
    <dgm:pt modelId="{0AAE2C43-A7F0-426B-ACC6-FDDDE65B049C}" type="sibTrans" cxnId="{D999C90B-5A57-4E84-AB30-D651F18A18DC}">
      <dgm:prSet/>
      <dgm:spPr/>
      <dgm:t>
        <a:bodyPr/>
        <a:lstStyle/>
        <a:p>
          <a:endParaRPr lang="en-US"/>
        </a:p>
      </dgm:t>
    </dgm:pt>
    <dgm:pt modelId="{46AE5048-E294-4276-A9A7-C4ECC7958721}">
      <dgm:prSet/>
      <dgm:spPr/>
      <dgm:t>
        <a:bodyPr/>
        <a:lstStyle/>
        <a:p>
          <a:r>
            <a:rPr lang="en-US"/>
            <a:t>Transmission occurs through:</a:t>
          </a:r>
        </a:p>
      </dgm:t>
    </dgm:pt>
    <dgm:pt modelId="{E0425851-D789-4EF0-B4B5-ADFE6372CF09}" type="parTrans" cxnId="{7178AA7C-1353-4E3A-A162-047D01F289FC}">
      <dgm:prSet/>
      <dgm:spPr/>
      <dgm:t>
        <a:bodyPr/>
        <a:lstStyle/>
        <a:p>
          <a:endParaRPr lang="en-US"/>
        </a:p>
      </dgm:t>
    </dgm:pt>
    <dgm:pt modelId="{97C5A4F2-0BFE-414C-8152-FBBF7BBB1FEF}" type="sibTrans" cxnId="{7178AA7C-1353-4E3A-A162-047D01F289FC}">
      <dgm:prSet/>
      <dgm:spPr/>
      <dgm:t>
        <a:bodyPr/>
        <a:lstStyle/>
        <a:p>
          <a:endParaRPr lang="en-US"/>
        </a:p>
      </dgm:t>
    </dgm:pt>
    <dgm:pt modelId="{4C7E77D0-6537-473A-8641-B7BBCA7E495D}">
      <dgm:prSet/>
      <dgm:spPr/>
      <dgm:t>
        <a:bodyPr/>
        <a:lstStyle/>
        <a:p>
          <a:r>
            <a:rPr lang="en-US"/>
            <a:t>Sexual contact</a:t>
          </a:r>
        </a:p>
      </dgm:t>
    </dgm:pt>
    <dgm:pt modelId="{DD1D595A-3911-48B7-B9E9-19F751DAC524}" type="parTrans" cxnId="{F594101E-E834-44CF-BE6E-A39FB46D7F0E}">
      <dgm:prSet/>
      <dgm:spPr/>
      <dgm:t>
        <a:bodyPr/>
        <a:lstStyle/>
        <a:p>
          <a:endParaRPr lang="en-US"/>
        </a:p>
      </dgm:t>
    </dgm:pt>
    <dgm:pt modelId="{7E18EEC4-4E2D-4F9D-B91A-0A6BA5B0F8EF}" type="sibTrans" cxnId="{F594101E-E834-44CF-BE6E-A39FB46D7F0E}">
      <dgm:prSet/>
      <dgm:spPr/>
      <dgm:t>
        <a:bodyPr/>
        <a:lstStyle/>
        <a:p>
          <a:endParaRPr lang="en-US"/>
        </a:p>
      </dgm:t>
    </dgm:pt>
    <dgm:pt modelId="{BDB2D279-D8DF-407F-86DC-F39A52E9C1E2}">
      <dgm:prSet/>
      <dgm:spPr/>
      <dgm:t>
        <a:bodyPr/>
        <a:lstStyle/>
        <a:p>
          <a:r>
            <a:rPr lang="en-US"/>
            <a:t>Contaminated needles</a:t>
          </a:r>
        </a:p>
      </dgm:t>
    </dgm:pt>
    <dgm:pt modelId="{123FFE10-4C8F-4546-B40A-6D2A2C9D2793}" type="parTrans" cxnId="{7ABCA480-23AC-42B0-A08D-9F6B30F44D1F}">
      <dgm:prSet/>
      <dgm:spPr/>
      <dgm:t>
        <a:bodyPr/>
        <a:lstStyle/>
        <a:p>
          <a:endParaRPr lang="en-US"/>
        </a:p>
      </dgm:t>
    </dgm:pt>
    <dgm:pt modelId="{A52542AB-D1A3-4AC4-9469-2B4E68AF5A06}" type="sibTrans" cxnId="{7ABCA480-23AC-42B0-A08D-9F6B30F44D1F}">
      <dgm:prSet/>
      <dgm:spPr/>
      <dgm:t>
        <a:bodyPr/>
        <a:lstStyle/>
        <a:p>
          <a:endParaRPr lang="en-US"/>
        </a:p>
      </dgm:t>
    </dgm:pt>
    <dgm:pt modelId="{7CE1B6C2-9395-4773-95F2-D5B3C02743D4}">
      <dgm:prSet/>
      <dgm:spPr/>
      <dgm:t>
        <a:bodyPr/>
        <a:lstStyle/>
        <a:p>
          <a:r>
            <a:rPr lang="en-US"/>
            <a:t>blood exposure</a:t>
          </a:r>
        </a:p>
      </dgm:t>
    </dgm:pt>
    <dgm:pt modelId="{F2E33791-9EB3-45C2-B508-EF21CCE52D3C}" type="parTrans" cxnId="{3BBBCEA6-2CA1-45A9-B0FA-58DDEF10D290}">
      <dgm:prSet/>
      <dgm:spPr/>
      <dgm:t>
        <a:bodyPr/>
        <a:lstStyle/>
        <a:p>
          <a:endParaRPr lang="en-US"/>
        </a:p>
      </dgm:t>
    </dgm:pt>
    <dgm:pt modelId="{2E890F16-9E7C-4B32-9018-332BEB88A94D}" type="sibTrans" cxnId="{3BBBCEA6-2CA1-45A9-B0FA-58DDEF10D290}">
      <dgm:prSet/>
      <dgm:spPr/>
      <dgm:t>
        <a:bodyPr/>
        <a:lstStyle/>
        <a:p>
          <a:endParaRPr lang="en-US"/>
        </a:p>
      </dgm:t>
    </dgm:pt>
    <dgm:pt modelId="{55BEA7CA-274C-4310-AB08-1D61DB3FCF24}">
      <dgm:prSet/>
      <dgm:spPr/>
      <dgm:t>
        <a:bodyPr/>
        <a:lstStyle/>
        <a:p>
          <a:r>
            <a:rPr lang="en-US"/>
            <a:t>mother-to-child transmission during birth</a:t>
          </a:r>
        </a:p>
      </dgm:t>
    </dgm:pt>
    <dgm:pt modelId="{B489DDDB-C143-4AE2-B2F0-C9EEC7B35D0F}" type="parTrans" cxnId="{D724EF2A-A846-4003-A709-C73362FA7AED}">
      <dgm:prSet/>
      <dgm:spPr/>
      <dgm:t>
        <a:bodyPr/>
        <a:lstStyle/>
        <a:p>
          <a:endParaRPr lang="en-US"/>
        </a:p>
      </dgm:t>
    </dgm:pt>
    <dgm:pt modelId="{DA2F4E02-FAB1-4FB3-B19A-7B307A649ECA}" type="sibTrans" cxnId="{D724EF2A-A846-4003-A709-C73362FA7AED}">
      <dgm:prSet/>
      <dgm:spPr/>
      <dgm:t>
        <a:bodyPr/>
        <a:lstStyle/>
        <a:p>
          <a:endParaRPr lang="en-US"/>
        </a:p>
      </dgm:t>
    </dgm:pt>
    <dgm:pt modelId="{2FD87FDD-FA3B-40DC-B1CB-E8611D2DD81A}">
      <dgm:prSet/>
      <dgm:spPr/>
      <dgm:t>
        <a:bodyPr/>
        <a:lstStyle/>
        <a:p>
          <a:r>
            <a:rPr lang="en-US"/>
            <a:t>Globally, hepatitis B remains a major public health problem.</a:t>
          </a:r>
        </a:p>
      </dgm:t>
    </dgm:pt>
    <dgm:pt modelId="{D477C8E9-EA6B-4FBC-8380-75E9311F94AC}" type="parTrans" cxnId="{E222A78C-D851-4ED5-A6F3-E43FF9185AFB}">
      <dgm:prSet/>
      <dgm:spPr/>
      <dgm:t>
        <a:bodyPr/>
        <a:lstStyle/>
        <a:p>
          <a:endParaRPr lang="en-US"/>
        </a:p>
      </dgm:t>
    </dgm:pt>
    <dgm:pt modelId="{9C71B0EE-5659-46D5-B4F4-AA3C18BA6227}" type="sibTrans" cxnId="{E222A78C-D851-4ED5-A6F3-E43FF9185AFB}">
      <dgm:prSet/>
      <dgm:spPr/>
      <dgm:t>
        <a:bodyPr/>
        <a:lstStyle/>
        <a:p>
          <a:endParaRPr lang="en-US"/>
        </a:p>
      </dgm:t>
    </dgm:pt>
    <dgm:pt modelId="{1AC6DF25-2DEA-4F6A-88B5-8055ED6D7A30}">
      <dgm:prSet/>
      <dgm:spPr/>
      <dgm:t>
        <a:bodyPr/>
        <a:lstStyle/>
        <a:p>
          <a:r>
            <a:rPr lang="en-US"/>
            <a:t>254 million people live with chronic hepatitis B worldwide (WHO, 2025)</a:t>
          </a:r>
        </a:p>
      </dgm:t>
    </dgm:pt>
    <dgm:pt modelId="{E23DD39D-E2A9-493C-AD13-CC54D84233A6}" type="parTrans" cxnId="{A6FAC9E6-8C4F-4CC1-B042-9A1627DBF027}">
      <dgm:prSet/>
      <dgm:spPr/>
      <dgm:t>
        <a:bodyPr/>
        <a:lstStyle/>
        <a:p>
          <a:endParaRPr lang="en-US"/>
        </a:p>
      </dgm:t>
    </dgm:pt>
    <dgm:pt modelId="{A01FAE9B-D98B-439F-B4C3-FB4649BE7ED0}" type="sibTrans" cxnId="{A6FAC9E6-8C4F-4CC1-B042-9A1627DBF027}">
      <dgm:prSet/>
      <dgm:spPr/>
      <dgm:t>
        <a:bodyPr/>
        <a:lstStyle/>
        <a:p>
          <a:endParaRPr lang="en-US"/>
        </a:p>
      </dgm:t>
    </dgm:pt>
    <dgm:pt modelId="{0A2DEDF5-B44E-4509-B05E-07D4F36C283A}">
      <dgm:prSet/>
      <dgm:spPr/>
      <dgm:t>
        <a:bodyPr/>
        <a:lstStyle/>
        <a:p>
          <a:r>
            <a:rPr lang="en-US"/>
            <a:t>1.2 million new infections occur every year (WHO, 2025)</a:t>
          </a:r>
        </a:p>
      </dgm:t>
    </dgm:pt>
    <dgm:pt modelId="{63C8762E-2D02-4688-9E21-7D5873806025}" type="parTrans" cxnId="{8FB467A3-893E-48A6-8750-B9247A05DF9B}">
      <dgm:prSet/>
      <dgm:spPr/>
      <dgm:t>
        <a:bodyPr/>
        <a:lstStyle/>
        <a:p>
          <a:endParaRPr lang="en-US"/>
        </a:p>
      </dgm:t>
    </dgm:pt>
    <dgm:pt modelId="{DCC51C26-A69C-4928-B0C0-0128B12AA359}" type="sibTrans" cxnId="{8FB467A3-893E-48A6-8750-B9247A05DF9B}">
      <dgm:prSet/>
      <dgm:spPr/>
      <dgm:t>
        <a:bodyPr/>
        <a:lstStyle/>
        <a:p>
          <a:endParaRPr lang="en-US"/>
        </a:p>
      </dgm:t>
    </dgm:pt>
    <dgm:pt modelId="{DA9370DC-03A8-49C9-93A1-3B1ABE7E4D63}" type="pres">
      <dgm:prSet presAssocID="{FFAD40F8-021C-4354-950B-87AE43210E16}" presName="linear" presStyleCnt="0">
        <dgm:presLayoutVars>
          <dgm:animLvl val="lvl"/>
          <dgm:resizeHandles val="exact"/>
        </dgm:presLayoutVars>
      </dgm:prSet>
      <dgm:spPr/>
    </dgm:pt>
    <dgm:pt modelId="{F67C0372-3AAF-49F3-9C2C-7EC93E94BA75}" type="pres">
      <dgm:prSet presAssocID="{F8B1E1FD-D07D-4D09-ACAF-9517B78F2B8F}" presName="parentText" presStyleLbl="node1" presStyleIdx="0" presStyleCnt="5">
        <dgm:presLayoutVars>
          <dgm:chMax val="0"/>
          <dgm:bulletEnabled val="1"/>
        </dgm:presLayoutVars>
      </dgm:prSet>
      <dgm:spPr/>
    </dgm:pt>
    <dgm:pt modelId="{0DDFC428-DD23-4AF4-AAA9-034D1267C471}" type="pres">
      <dgm:prSet presAssocID="{0AAE2C43-A7F0-426B-ACC6-FDDDE65B049C}" presName="spacer" presStyleCnt="0"/>
      <dgm:spPr/>
    </dgm:pt>
    <dgm:pt modelId="{810F6598-E3DD-4A64-9526-476A0A12B25B}" type="pres">
      <dgm:prSet presAssocID="{46AE5048-E294-4276-A9A7-C4ECC7958721}" presName="parentText" presStyleLbl="node1" presStyleIdx="1" presStyleCnt="5">
        <dgm:presLayoutVars>
          <dgm:chMax val="0"/>
          <dgm:bulletEnabled val="1"/>
        </dgm:presLayoutVars>
      </dgm:prSet>
      <dgm:spPr/>
    </dgm:pt>
    <dgm:pt modelId="{FF62288D-5544-43D0-864C-360F1B653AD1}" type="pres">
      <dgm:prSet presAssocID="{46AE5048-E294-4276-A9A7-C4ECC7958721}" presName="childText" presStyleLbl="revTx" presStyleIdx="0" presStyleCnt="1">
        <dgm:presLayoutVars>
          <dgm:bulletEnabled val="1"/>
        </dgm:presLayoutVars>
      </dgm:prSet>
      <dgm:spPr/>
    </dgm:pt>
    <dgm:pt modelId="{83DE6432-DE19-45C4-B929-8055A91D871F}" type="pres">
      <dgm:prSet presAssocID="{2FD87FDD-FA3B-40DC-B1CB-E8611D2DD81A}" presName="parentText" presStyleLbl="node1" presStyleIdx="2" presStyleCnt="5">
        <dgm:presLayoutVars>
          <dgm:chMax val="0"/>
          <dgm:bulletEnabled val="1"/>
        </dgm:presLayoutVars>
      </dgm:prSet>
      <dgm:spPr/>
    </dgm:pt>
    <dgm:pt modelId="{F027C174-225C-45FC-9766-0D33A906ABED}" type="pres">
      <dgm:prSet presAssocID="{9C71B0EE-5659-46D5-B4F4-AA3C18BA6227}" presName="spacer" presStyleCnt="0"/>
      <dgm:spPr/>
    </dgm:pt>
    <dgm:pt modelId="{4DAEA5E4-75EE-4D22-BEFB-3CC0CD5AC7E6}" type="pres">
      <dgm:prSet presAssocID="{1AC6DF25-2DEA-4F6A-88B5-8055ED6D7A30}" presName="parentText" presStyleLbl="node1" presStyleIdx="3" presStyleCnt="5">
        <dgm:presLayoutVars>
          <dgm:chMax val="0"/>
          <dgm:bulletEnabled val="1"/>
        </dgm:presLayoutVars>
      </dgm:prSet>
      <dgm:spPr/>
    </dgm:pt>
    <dgm:pt modelId="{9B0473BB-6C98-4A34-8EED-CD042B895304}" type="pres">
      <dgm:prSet presAssocID="{A01FAE9B-D98B-439F-B4C3-FB4649BE7ED0}" presName="spacer" presStyleCnt="0"/>
      <dgm:spPr/>
    </dgm:pt>
    <dgm:pt modelId="{BE72CAC6-07E5-4E23-980A-ED5D6EA1D83D}" type="pres">
      <dgm:prSet presAssocID="{0A2DEDF5-B44E-4509-B05E-07D4F36C283A}" presName="parentText" presStyleLbl="node1" presStyleIdx="4" presStyleCnt="5">
        <dgm:presLayoutVars>
          <dgm:chMax val="0"/>
          <dgm:bulletEnabled val="1"/>
        </dgm:presLayoutVars>
      </dgm:prSet>
      <dgm:spPr/>
    </dgm:pt>
  </dgm:ptLst>
  <dgm:cxnLst>
    <dgm:cxn modelId="{D999C90B-5A57-4E84-AB30-D651F18A18DC}" srcId="{FFAD40F8-021C-4354-950B-87AE43210E16}" destId="{F8B1E1FD-D07D-4D09-ACAF-9517B78F2B8F}" srcOrd="0" destOrd="0" parTransId="{9E013826-A875-4346-9154-CEB6E637CFE5}" sibTransId="{0AAE2C43-A7F0-426B-ACC6-FDDDE65B049C}"/>
    <dgm:cxn modelId="{F594101E-E834-44CF-BE6E-A39FB46D7F0E}" srcId="{46AE5048-E294-4276-A9A7-C4ECC7958721}" destId="{4C7E77D0-6537-473A-8641-B7BBCA7E495D}" srcOrd="0" destOrd="0" parTransId="{DD1D595A-3911-48B7-B9E9-19F751DAC524}" sibTransId="{7E18EEC4-4E2D-4F9D-B91A-0A6BA5B0F8EF}"/>
    <dgm:cxn modelId="{386E5824-9874-46DE-BD12-D6CFD50DB974}" type="presOf" srcId="{2FD87FDD-FA3B-40DC-B1CB-E8611D2DD81A}" destId="{83DE6432-DE19-45C4-B929-8055A91D871F}" srcOrd="0" destOrd="0" presId="urn:microsoft.com/office/officeart/2005/8/layout/vList2"/>
    <dgm:cxn modelId="{D724EF2A-A846-4003-A709-C73362FA7AED}" srcId="{46AE5048-E294-4276-A9A7-C4ECC7958721}" destId="{55BEA7CA-274C-4310-AB08-1D61DB3FCF24}" srcOrd="3" destOrd="0" parTransId="{B489DDDB-C143-4AE2-B2F0-C9EEC7B35D0F}" sibTransId="{DA2F4E02-FAB1-4FB3-B19A-7B307A649ECA}"/>
    <dgm:cxn modelId="{E05B0533-1597-4BB9-84F4-668C79ACCD6A}" type="presOf" srcId="{BDB2D279-D8DF-407F-86DC-F39A52E9C1E2}" destId="{FF62288D-5544-43D0-864C-360F1B653AD1}" srcOrd="0" destOrd="1" presId="urn:microsoft.com/office/officeart/2005/8/layout/vList2"/>
    <dgm:cxn modelId="{1B54EE46-1D2C-4B52-AD02-7355052648DC}" type="presOf" srcId="{4C7E77D0-6537-473A-8641-B7BBCA7E495D}" destId="{FF62288D-5544-43D0-864C-360F1B653AD1}" srcOrd="0" destOrd="0" presId="urn:microsoft.com/office/officeart/2005/8/layout/vList2"/>
    <dgm:cxn modelId="{50BD724E-5CE2-4A06-9B78-91B766006421}" type="presOf" srcId="{46AE5048-E294-4276-A9A7-C4ECC7958721}" destId="{810F6598-E3DD-4A64-9526-476A0A12B25B}" srcOrd="0" destOrd="0" presId="urn:microsoft.com/office/officeart/2005/8/layout/vList2"/>
    <dgm:cxn modelId="{B44AF857-C7C3-4EAB-BEE4-57D3DB13FB9B}" type="presOf" srcId="{0A2DEDF5-B44E-4509-B05E-07D4F36C283A}" destId="{BE72CAC6-07E5-4E23-980A-ED5D6EA1D83D}" srcOrd="0" destOrd="0" presId="urn:microsoft.com/office/officeart/2005/8/layout/vList2"/>
    <dgm:cxn modelId="{5AABE47A-79FC-4E43-931B-FBF6A593BF94}" type="presOf" srcId="{55BEA7CA-274C-4310-AB08-1D61DB3FCF24}" destId="{FF62288D-5544-43D0-864C-360F1B653AD1}" srcOrd="0" destOrd="3" presId="urn:microsoft.com/office/officeart/2005/8/layout/vList2"/>
    <dgm:cxn modelId="{7178AA7C-1353-4E3A-A162-047D01F289FC}" srcId="{FFAD40F8-021C-4354-950B-87AE43210E16}" destId="{46AE5048-E294-4276-A9A7-C4ECC7958721}" srcOrd="1" destOrd="0" parTransId="{E0425851-D789-4EF0-B4B5-ADFE6372CF09}" sibTransId="{97C5A4F2-0BFE-414C-8152-FBBF7BBB1FEF}"/>
    <dgm:cxn modelId="{7ABCA480-23AC-42B0-A08D-9F6B30F44D1F}" srcId="{46AE5048-E294-4276-A9A7-C4ECC7958721}" destId="{BDB2D279-D8DF-407F-86DC-F39A52E9C1E2}" srcOrd="1" destOrd="0" parTransId="{123FFE10-4C8F-4546-B40A-6D2A2C9D2793}" sibTransId="{A52542AB-D1A3-4AC4-9469-2B4E68AF5A06}"/>
    <dgm:cxn modelId="{E222A78C-D851-4ED5-A6F3-E43FF9185AFB}" srcId="{FFAD40F8-021C-4354-950B-87AE43210E16}" destId="{2FD87FDD-FA3B-40DC-B1CB-E8611D2DD81A}" srcOrd="2" destOrd="0" parTransId="{D477C8E9-EA6B-4FBC-8380-75E9311F94AC}" sibTransId="{9C71B0EE-5659-46D5-B4F4-AA3C18BA6227}"/>
    <dgm:cxn modelId="{8FB467A3-893E-48A6-8750-B9247A05DF9B}" srcId="{FFAD40F8-021C-4354-950B-87AE43210E16}" destId="{0A2DEDF5-B44E-4509-B05E-07D4F36C283A}" srcOrd="4" destOrd="0" parTransId="{63C8762E-2D02-4688-9E21-7D5873806025}" sibTransId="{DCC51C26-A69C-4928-B0C0-0128B12AA359}"/>
    <dgm:cxn modelId="{3BBBCEA6-2CA1-45A9-B0FA-58DDEF10D290}" srcId="{46AE5048-E294-4276-A9A7-C4ECC7958721}" destId="{7CE1B6C2-9395-4773-95F2-D5B3C02743D4}" srcOrd="2" destOrd="0" parTransId="{F2E33791-9EB3-45C2-B508-EF21CCE52D3C}" sibTransId="{2E890F16-9E7C-4B32-9018-332BEB88A94D}"/>
    <dgm:cxn modelId="{3FBD0ABF-39BE-48FC-B3CD-BD8B4EB3EE27}" type="presOf" srcId="{FFAD40F8-021C-4354-950B-87AE43210E16}" destId="{DA9370DC-03A8-49C9-93A1-3B1ABE7E4D63}" srcOrd="0" destOrd="0" presId="urn:microsoft.com/office/officeart/2005/8/layout/vList2"/>
    <dgm:cxn modelId="{384AC7CC-C144-4E8D-968C-51B2614DE97B}" type="presOf" srcId="{1AC6DF25-2DEA-4F6A-88B5-8055ED6D7A30}" destId="{4DAEA5E4-75EE-4D22-BEFB-3CC0CD5AC7E6}" srcOrd="0" destOrd="0" presId="urn:microsoft.com/office/officeart/2005/8/layout/vList2"/>
    <dgm:cxn modelId="{CD8554CF-CBB2-4C14-9AD7-0D0EC091B9D1}" type="presOf" srcId="{F8B1E1FD-D07D-4D09-ACAF-9517B78F2B8F}" destId="{F67C0372-3AAF-49F3-9C2C-7EC93E94BA75}" srcOrd="0" destOrd="0" presId="urn:microsoft.com/office/officeart/2005/8/layout/vList2"/>
    <dgm:cxn modelId="{A6FAC9E6-8C4F-4CC1-B042-9A1627DBF027}" srcId="{FFAD40F8-021C-4354-950B-87AE43210E16}" destId="{1AC6DF25-2DEA-4F6A-88B5-8055ED6D7A30}" srcOrd="3" destOrd="0" parTransId="{E23DD39D-E2A9-493C-AD13-CC54D84233A6}" sibTransId="{A01FAE9B-D98B-439F-B4C3-FB4649BE7ED0}"/>
    <dgm:cxn modelId="{D8F3EFF4-5F36-48FF-8DE7-26DAF12DB493}" type="presOf" srcId="{7CE1B6C2-9395-4773-95F2-D5B3C02743D4}" destId="{FF62288D-5544-43D0-864C-360F1B653AD1}" srcOrd="0" destOrd="2" presId="urn:microsoft.com/office/officeart/2005/8/layout/vList2"/>
    <dgm:cxn modelId="{115F4F01-6871-435C-A274-2D2A08C1B28B}" type="presParOf" srcId="{DA9370DC-03A8-49C9-93A1-3B1ABE7E4D63}" destId="{F67C0372-3AAF-49F3-9C2C-7EC93E94BA75}" srcOrd="0" destOrd="0" presId="urn:microsoft.com/office/officeart/2005/8/layout/vList2"/>
    <dgm:cxn modelId="{1CFCE18F-2B69-4EE9-92A6-579537BC8DD7}" type="presParOf" srcId="{DA9370DC-03A8-49C9-93A1-3B1ABE7E4D63}" destId="{0DDFC428-DD23-4AF4-AAA9-034D1267C471}" srcOrd="1" destOrd="0" presId="urn:microsoft.com/office/officeart/2005/8/layout/vList2"/>
    <dgm:cxn modelId="{AB92E8BB-664A-4E42-B581-84519BF7AD6F}" type="presParOf" srcId="{DA9370DC-03A8-49C9-93A1-3B1ABE7E4D63}" destId="{810F6598-E3DD-4A64-9526-476A0A12B25B}" srcOrd="2" destOrd="0" presId="urn:microsoft.com/office/officeart/2005/8/layout/vList2"/>
    <dgm:cxn modelId="{5E8D393C-0075-4B35-89DD-E54EC5266D81}" type="presParOf" srcId="{DA9370DC-03A8-49C9-93A1-3B1ABE7E4D63}" destId="{FF62288D-5544-43D0-864C-360F1B653AD1}" srcOrd="3" destOrd="0" presId="urn:microsoft.com/office/officeart/2005/8/layout/vList2"/>
    <dgm:cxn modelId="{1149F155-8E30-4FD9-A367-C1D4DAF300E6}" type="presParOf" srcId="{DA9370DC-03A8-49C9-93A1-3B1ABE7E4D63}" destId="{83DE6432-DE19-45C4-B929-8055A91D871F}" srcOrd="4" destOrd="0" presId="urn:microsoft.com/office/officeart/2005/8/layout/vList2"/>
    <dgm:cxn modelId="{D6E164FE-DBE8-4872-A2FE-4634E95D67A7}" type="presParOf" srcId="{DA9370DC-03A8-49C9-93A1-3B1ABE7E4D63}" destId="{F027C174-225C-45FC-9766-0D33A906ABED}" srcOrd="5" destOrd="0" presId="urn:microsoft.com/office/officeart/2005/8/layout/vList2"/>
    <dgm:cxn modelId="{60B43E7C-8418-4790-B276-67DB5488BB9C}" type="presParOf" srcId="{DA9370DC-03A8-49C9-93A1-3B1ABE7E4D63}" destId="{4DAEA5E4-75EE-4D22-BEFB-3CC0CD5AC7E6}" srcOrd="6" destOrd="0" presId="urn:microsoft.com/office/officeart/2005/8/layout/vList2"/>
    <dgm:cxn modelId="{44B2AC9E-AEC5-4F3F-93EC-F81C017A5D5C}" type="presParOf" srcId="{DA9370DC-03A8-49C9-93A1-3B1ABE7E4D63}" destId="{9B0473BB-6C98-4A34-8EED-CD042B895304}" srcOrd="7" destOrd="0" presId="urn:microsoft.com/office/officeart/2005/8/layout/vList2"/>
    <dgm:cxn modelId="{8A175640-02D9-4D8D-ADFC-D8A40268F7C7}" type="presParOf" srcId="{DA9370DC-03A8-49C9-93A1-3B1ABE7E4D63}" destId="{BE72CAC6-07E5-4E23-980A-ED5D6EA1D83D}" srcOrd="8"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5E81A9-2A55-4242-A8FA-512E6F6F8C97}"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2E6E5C3-330C-4571-BDA7-5A7A7E164F7B}">
      <dgm:prSet/>
      <dgm:spPr/>
      <dgm:t>
        <a:bodyPr/>
        <a:lstStyle/>
        <a:p>
          <a:r>
            <a:rPr lang="en-US" b="1"/>
            <a:t>Hepatitis B also creates a significant global disease burden.</a:t>
          </a:r>
          <a:endParaRPr lang="en-US"/>
        </a:p>
      </dgm:t>
    </dgm:pt>
    <dgm:pt modelId="{8D82F7B8-8BF4-4A06-9BC0-1C4BE3E358C6}" type="parTrans" cxnId="{CB3FCE21-FCB9-4238-B208-62A55DF3682A}">
      <dgm:prSet/>
      <dgm:spPr/>
      <dgm:t>
        <a:bodyPr/>
        <a:lstStyle/>
        <a:p>
          <a:endParaRPr lang="en-US"/>
        </a:p>
      </dgm:t>
    </dgm:pt>
    <dgm:pt modelId="{C3383846-DB8A-4918-BDD3-CAF3E242839A}" type="sibTrans" cxnId="{CB3FCE21-FCB9-4238-B208-62A55DF3682A}">
      <dgm:prSet/>
      <dgm:spPr/>
      <dgm:t>
        <a:bodyPr/>
        <a:lstStyle/>
        <a:p>
          <a:endParaRPr lang="en-US"/>
        </a:p>
      </dgm:t>
    </dgm:pt>
    <dgm:pt modelId="{1A8D8027-1678-4D34-B1FF-EAB1FC83E9D2}">
      <dgm:prSet/>
      <dgm:spPr/>
      <dgm:t>
        <a:bodyPr/>
        <a:lstStyle/>
        <a:p>
          <a:r>
            <a:rPr lang="en-US"/>
            <a:t>DALYs (Disability Adjusted Life Years) measure:</a:t>
          </a:r>
        </a:p>
      </dgm:t>
    </dgm:pt>
    <dgm:pt modelId="{10217097-BB83-4FBC-B8A4-026AA0DB468B}" type="parTrans" cxnId="{C1A7DF8C-DB1B-4D12-8685-DC6D8FB7D1F9}">
      <dgm:prSet/>
      <dgm:spPr/>
      <dgm:t>
        <a:bodyPr/>
        <a:lstStyle/>
        <a:p>
          <a:endParaRPr lang="en-US"/>
        </a:p>
      </dgm:t>
    </dgm:pt>
    <dgm:pt modelId="{300F1502-939F-40A4-9D88-69B08E9691D6}" type="sibTrans" cxnId="{C1A7DF8C-DB1B-4D12-8685-DC6D8FB7D1F9}">
      <dgm:prSet/>
      <dgm:spPr/>
      <dgm:t>
        <a:bodyPr/>
        <a:lstStyle/>
        <a:p>
          <a:endParaRPr lang="en-US"/>
        </a:p>
      </dgm:t>
    </dgm:pt>
    <dgm:pt modelId="{2073F030-613D-455B-A23F-38417BF64E1C}">
      <dgm:prSet/>
      <dgm:spPr/>
      <dgm:t>
        <a:bodyPr/>
        <a:lstStyle/>
        <a:p>
          <a:r>
            <a:rPr lang="en-US"/>
            <a:t>years of life lost due to early death</a:t>
          </a:r>
        </a:p>
      </dgm:t>
    </dgm:pt>
    <dgm:pt modelId="{2D8F0671-1F47-46D3-ABCC-2151F1D1FEFB}" type="parTrans" cxnId="{8CEB3C79-E95B-418B-8426-4A569C8C1430}">
      <dgm:prSet/>
      <dgm:spPr/>
      <dgm:t>
        <a:bodyPr/>
        <a:lstStyle/>
        <a:p>
          <a:endParaRPr lang="en-US"/>
        </a:p>
      </dgm:t>
    </dgm:pt>
    <dgm:pt modelId="{542A3432-5355-4AB6-8B94-2BCE5E6852EA}" type="sibTrans" cxnId="{8CEB3C79-E95B-418B-8426-4A569C8C1430}">
      <dgm:prSet/>
      <dgm:spPr/>
      <dgm:t>
        <a:bodyPr/>
        <a:lstStyle/>
        <a:p>
          <a:endParaRPr lang="en-US"/>
        </a:p>
      </dgm:t>
    </dgm:pt>
    <dgm:pt modelId="{E06538CE-ECD4-44C5-B585-B1236BFFD2A1}">
      <dgm:prSet/>
      <dgm:spPr/>
      <dgm:t>
        <a:bodyPr/>
        <a:lstStyle/>
        <a:p>
          <a:r>
            <a:rPr lang="en-US"/>
            <a:t>years lived with disability or illness.</a:t>
          </a:r>
        </a:p>
      </dgm:t>
    </dgm:pt>
    <dgm:pt modelId="{4F8F306E-1ACE-451E-87B4-565071ED0D43}" type="parTrans" cxnId="{55F28CDE-62D0-4887-888C-728BBA923A64}">
      <dgm:prSet/>
      <dgm:spPr/>
      <dgm:t>
        <a:bodyPr/>
        <a:lstStyle/>
        <a:p>
          <a:endParaRPr lang="en-US"/>
        </a:p>
      </dgm:t>
    </dgm:pt>
    <dgm:pt modelId="{E1A653CE-4EF8-4764-9489-24D19A149FA3}" type="sibTrans" cxnId="{55F28CDE-62D0-4887-888C-728BBA923A64}">
      <dgm:prSet/>
      <dgm:spPr/>
      <dgm:t>
        <a:bodyPr/>
        <a:lstStyle/>
        <a:p>
          <a:endParaRPr lang="en-US"/>
        </a:p>
      </dgm:t>
    </dgm:pt>
    <dgm:pt modelId="{5DC28B83-45D1-4799-8974-782E34CD2B7F}">
      <dgm:prSet/>
      <dgm:spPr/>
      <dgm:t>
        <a:bodyPr/>
        <a:lstStyle/>
        <a:p>
          <a:r>
            <a:rPr lang="en-US" b="1"/>
            <a:t>Research shows:</a:t>
          </a:r>
          <a:endParaRPr lang="en-US"/>
        </a:p>
      </dgm:t>
    </dgm:pt>
    <dgm:pt modelId="{BBB33815-77DE-464C-B2EA-B7C651192A0D}" type="parTrans" cxnId="{E2AC89ED-8AAB-4266-94D7-95EF06432728}">
      <dgm:prSet/>
      <dgm:spPr/>
      <dgm:t>
        <a:bodyPr/>
        <a:lstStyle/>
        <a:p>
          <a:endParaRPr lang="en-US"/>
        </a:p>
      </dgm:t>
    </dgm:pt>
    <dgm:pt modelId="{50545221-4886-4B4A-89C9-4BBE73F1756B}" type="sibTrans" cxnId="{E2AC89ED-8AAB-4266-94D7-95EF06432728}">
      <dgm:prSet/>
      <dgm:spPr/>
      <dgm:t>
        <a:bodyPr/>
        <a:lstStyle/>
        <a:p>
          <a:endParaRPr lang="en-US"/>
        </a:p>
      </dgm:t>
    </dgm:pt>
    <dgm:pt modelId="{1CA20E9F-49A6-4F10-AAEE-13F773B0DDDE}">
      <dgm:prSet/>
      <dgm:spPr/>
      <dgm:t>
        <a:bodyPr/>
        <a:lstStyle/>
        <a:p>
          <a:r>
            <a:rPr lang="en-US"/>
            <a:t>Chronic hepatitis B cirrhosis caused 13.9 million DALYs worldwide (Sun and Guo, 2025).</a:t>
          </a:r>
        </a:p>
      </dgm:t>
    </dgm:pt>
    <dgm:pt modelId="{728E1CD4-EB4B-4C09-A610-72A8DDC6FDC1}" type="parTrans" cxnId="{FD9E1101-4A68-4A7C-86FF-B09F8EBB386E}">
      <dgm:prSet/>
      <dgm:spPr/>
      <dgm:t>
        <a:bodyPr/>
        <a:lstStyle/>
        <a:p>
          <a:endParaRPr lang="en-US"/>
        </a:p>
      </dgm:t>
    </dgm:pt>
    <dgm:pt modelId="{26305592-220E-4578-B116-89F2CA9FDB4A}" type="sibTrans" cxnId="{FD9E1101-4A68-4A7C-86FF-B09F8EBB386E}">
      <dgm:prSet/>
      <dgm:spPr/>
      <dgm:t>
        <a:bodyPr/>
        <a:lstStyle/>
        <a:p>
          <a:endParaRPr lang="en-US"/>
        </a:p>
      </dgm:t>
    </dgm:pt>
    <dgm:pt modelId="{4D3B1530-7A45-4679-A06B-381B06B5B1CE}">
      <dgm:prSet/>
      <dgm:spPr/>
      <dgm:t>
        <a:bodyPr/>
        <a:lstStyle/>
        <a:p>
          <a:r>
            <a:rPr lang="en-US"/>
            <a:t>Hepatitis B remains one of the major causes of liver cancer globally (Choi et al., 2023).</a:t>
          </a:r>
        </a:p>
      </dgm:t>
    </dgm:pt>
    <dgm:pt modelId="{DF7808F3-8D64-4B0B-81A7-BF650DADE5CA}" type="parTrans" cxnId="{F0DD12B7-440D-4BC8-9B15-81795DC26330}">
      <dgm:prSet/>
      <dgm:spPr/>
      <dgm:t>
        <a:bodyPr/>
        <a:lstStyle/>
        <a:p>
          <a:endParaRPr lang="en-US"/>
        </a:p>
      </dgm:t>
    </dgm:pt>
    <dgm:pt modelId="{18D05F84-FB36-4103-AF58-C99D3E12D918}" type="sibTrans" cxnId="{F0DD12B7-440D-4BC8-9B15-81795DC26330}">
      <dgm:prSet/>
      <dgm:spPr/>
      <dgm:t>
        <a:bodyPr/>
        <a:lstStyle/>
        <a:p>
          <a:endParaRPr lang="en-US"/>
        </a:p>
      </dgm:t>
    </dgm:pt>
    <dgm:pt modelId="{E5B1136D-F790-414B-80AB-630640793097}">
      <dgm:prSet/>
      <dgm:spPr/>
      <dgm:t>
        <a:bodyPr/>
        <a:lstStyle/>
        <a:p>
          <a:r>
            <a:rPr lang="en-US"/>
            <a:t>This shows hepatitis B is not only an infectious disease but also a long-term public health challenge that affects healthcare systems and quality of life.</a:t>
          </a:r>
        </a:p>
      </dgm:t>
    </dgm:pt>
    <dgm:pt modelId="{3D10CF82-FD15-462C-8D6B-ECF531B80F69}" type="parTrans" cxnId="{3A9D1DFD-0A73-4B09-85D5-7EDB8219FDF9}">
      <dgm:prSet/>
      <dgm:spPr/>
      <dgm:t>
        <a:bodyPr/>
        <a:lstStyle/>
        <a:p>
          <a:endParaRPr lang="en-US"/>
        </a:p>
      </dgm:t>
    </dgm:pt>
    <dgm:pt modelId="{0ECD37C1-C40F-417A-A30D-F10A45FF371F}" type="sibTrans" cxnId="{3A9D1DFD-0A73-4B09-85D5-7EDB8219FDF9}">
      <dgm:prSet/>
      <dgm:spPr/>
      <dgm:t>
        <a:bodyPr/>
        <a:lstStyle/>
        <a:p>
          <a:endParaRPr lang="en-US"/>
        </a:p>
      </dgm:t>
    </dgm:pt>
    <dgm:pt modelId="{D68DE3B8-A523-4930-A874-6C66867964FC}" type="pres">
      <dgm:prSet presAssocID="{A15E81A9-2A55-4242-A8FA-512E6F6F8C97}" presName="vert0" presStyleCnt="0">
        <dgm:presLayoutVars>
          <dgm:dir/>
          <dgm:animOne val="branch"/>
          <dgm:animLvl val="lvl"/>
        </dgm:presLayoutVars>
      </dgm:prSet>
      <dgm:spPr/>
    </dgm:pt>
    <dgm:pt modelId="{5602F1B2-B141-4590-8189-98D5890528CA}" type="pres">
      <dgm:prSet presAssocID="{52E6E5C3-330C-4571-BDA7-5A7A7E164F7B}" presName="thickLine" presStyleLbl="alignNode1" presStyleIdx="0" presStyleCnt="4"/>
      <dgm:spPr/>
    </dgm:pt>
    <dgm:pt modelId="{8412B17A-29F4-4AC3-A81A-0722D9704EC8}" type="pres">
      <dgm:prSet presAssocID="{52E6E5C3-330C-4571-BDA7-5A7A7E164F7B}" presName="horz1" presStyleCnt="0"/>
      <dgm:spPr/>
    </dgm:pt>
    <dgm:pt modelId="{37E6035E-C75E-41BE-8287-4D239614C4B8}" type="pres">
      <dgm:prSet presAssocID="{52E6E5C3-330C-4571-BDA7-5A7A7E164F7B}" presName="tx1" presStyleLbl="revTx" presStyleIdx="0" presStyleCnt="8"/>
      <dgm:spPr/>
    </dgm:pt>
    <dgm:pt modelId="{64D3F9BD-835B-469B-9CF7-E575B52AA4A6}" type="pres">
      <dgm:prSet presAssocID="{52E6E5C3-330C-4571-BDA7-5A7A7E164F7B}" presName="vert1" presStyleCnt="0"/>
      <dgm:spPr/>
    </dgm:pt>
    <dgm:pt modelId="{F7E5C5F6-C158-4357-B470-02847B829912}" type="pres">
      <dgm:prSet presAssocID="{1A8D8027-1678-4D34-B1FF-EAB1FC83E9D2}" presName="thickLine" presStyleLbl="alignNode1" presStyleIdx="1" presStyleCnt="4"/>
      <dgm:spPr/>
    </dgm:pt>
    <dgm:pt modelId="{730FBB3F-A405-42AF-AC4E-49F991DF361F}" type="pres">
      <dgm:prSet presAssocID="{1A8D8027-1678-4D34-B1FF-EAB1FC83E9D2}" presName="horz1" presStyleCnt="0"/>
      <dgm:spPr/>
    </dgm:pt>
    <dgm:pt modelId="{57F7C06A-187A-4357-AD5C-EA5B79309B93}" type="pres">
      <dgm:prSet presAssocID="{1A8D8027-1678-4D34-B1FF-EAB1FC83E9D2}" presName="tx1" presStyleLbl="revTx" presStyleIdx="1" presStyleCnt="8"/>
      <dgm:spPr/>
    </dgm:pt>
    <dgm:pt modelId="{FEC86DD0-D4E1-4259-A6B5-E2A722F76867}" type="pres">
      <dgm:prSet presAssocID="{1A8D8027-1678-4D34-B1FF-EAB1FC83E9D2}" presName="vert1" presStyleCnt="0"/>
      <dgm:spPr/>
    </dgm:pt>
    <dgm:pt modelId="{4ECE24C2-00BF-4547-8142-AF6868FC44D7}" type="pres">
      <dgm:prSet presAssocID="{2073F030-613D-455B-A23F-38417BF64E1C}" presName="vertSpace2a" presStyleCnt="0"/>
      <dgm:spPr/>
    </dgm:pt>
    <dgm:pt modelId="{116B71B3-0FBB-4C7B-BB18-E6A42B8C59C6}" type="pres">
      <dgm:prSet presAssocID="{2073F030-613D-455B-A23F-38417BF64E1C}" presName="horz2" presStyleCnt="0"/>
      <dgm:spPr/>
    </dgm:pt>
    <dgm:pt modelId="{7F1C28B7-3F3A-46CE-9C8F-AE687E82EBE3}" type="pres">
      <dgm:prSet presAssocID="{2073F030-613D-455B-A23F-38417BF64E1C}" presName="horzSpace2" presStyleCnt="0"/>
      <dgm:spPr/>
    </dgm:pt>
    <dgm:pt modelId="{45DE1B5D-9515-443C-A6E8-28953C752620}" type="pres">
      <dgm:prSet presAssocID="{2073F030-613D-455B-A23F-38417BF64E1C}" presName="tx2" presStyleLbl="revTx" presStyleIdx="2" presStyleCnt="8"/>
      <dgm:spPr/>
    </dgm:pt>
    <dgm:pt modelId="{C7D203A1-8F58-4BCD-9A1B-C5B15A435953}" type="pres">
      <dgm:prSet presAssocID="{2073F030-613D-455B-A23F-38417BF64E1C}" presName="vert2" presStyleCnt="0"/>
      <dgm:spPr/>
    </dgm:pt>
    <dgm:pt modelId="{B9BAFC89-847B-471D-80CF-F09FD8811DD6}" type="pres">
      <dgm:prSet presAssocID="{2073F030-613D-455B-A23F-38417BF64E1C}" presName="thinLine2b" presStyleLbl="callout" presStyleIdx="0" presStyleCnt="4"/>
      <dgm:spPr/>
    </dgm:pt>
    <dgm:pt modelId="{3BC69F28-1A9E-496A-82BD-218F645ACD83}" type="pres">
      <dgm:prSet presAssocID="{2073F030-613D-455B-A23F-38417BF64E1C}" presName="vertSpace2b" presStyleCnt="0"/>
      <dgm:spPr/>
    </dgm:pt>
    <dgm:pt modelId="{9EC96B5E-359C-4AFB-9575-587A9DD18229}" type="pres">
      <dgm:prSet presAssocID="{E06538CE-ECD4-44C5-B585-B1236BFFD2A1}" presName="horz2" presStyleCnt="0"/>
      <dgm:spPr/>
    </dgm:pt>
    <dgm:pt modelId="{7BE23A28-AA9D-4348-9DFD-CCE069F1BC31}" type="pres">
      <dgm:prSet presAssocID="{E06538CE-ECD4-44C5-B585-B1236BFFD2A1}" presName="horzSpace2" presStyleCnt="0"/>
      <dgm:spPr/>
    </dgm:pt>
    <dgm:pt modelId="{A02CCE9A-AF3E-47B6-AD3A-3C47A4E63422}" type="pres">
      <dgm:prSet presAssocID="{E06538CE-ECD4-44C5-B585-B1236BFFD2A1}" presName="tx2" presStyleLbl="revTx" presStyleIdx="3" presStyleCnt="8"/>
      <dgm:spPr/>
    </dgm:pt>
    <dgm:pt modelId="{CA9873E6-A329-48A3-8ABC-7AD18761ECA3}" type="pres">
      <dgm:prSet presAssocID="{E06538CE-ECD4-44C5-B585-B1236BFFD2A1}" presName="vert2" presStyleCnt="0"/>
      <dgm:spPr/>
    </dgm:pt>
    <dgm:pt modelId="{CD84EB42-79EC-4696-8F3A-443D21EFFEC9}" type="pres">
      <dgm:prSet presAssocID="{E06538CE-ECD4-44C5-B585-B1236BFFD2A1}" presName="thinLine2b" presStyleLbl="callout" presStyleIdx="1" presStyleCnt="4"/>
      <dgm:spPr/>
    </dgm:pt>
    <dgm:pt modelId="{A90F13B6-0B8F-4299-9989-9788366B618D}" type="pres">
      <dgm:prSet presAssocID="{E06538CE-ECD4-44C5-B585-B1236BFFD2A1}" presName="vertSpace2b" presStyleCnt="0"/>
      <dgm:spPr/>
    </dgm:pt>
    <dgm:pt modelId="{B4B8C5AC-1DA1-4C94-B501-A7C0B22CFF47}" type="pres">
      <dgm:prSet presAssocID="{5DC28B83-45D1-4799-8974-782E34CD2B7F}" presName="thickLine" presStyleLbl="alignNode1" presStyleIdx="2" presStyleCnt="4"/>
      <dgm:spPr/>
    </dgm:pt>
    <dgm:pt modelId="{51262281-7EEF-496F-9D21-8167B4BFFDD2}" type="pres">
      <dgm:prSet presAssocID="{5DC28B83-45D1-4799-8974-782E34CD2B7F}" presName="horz1" presStyleCnt="0"/>
      <dgm:spPr/>
    </dgm:pt>
    <dgm:pt modelId="{516ED962-EE65-48CE-9865-7FB2EBEE6F2F}" type="pres">
      <dgm:prSet presAssocID="{5DC28B83-45D1-4799-8974-782E34CD2B7F}" presName="tx1" presStyleLbl="revTx" presStyleIdx="4" presStyleCnt="8"/>
      <dgm:spPr/>
    </dgm:pt>
    <dgm:pt modelId="{1DB6B35D-D7BF-40DB-BF57-3D0B744DC773}" type="pres">
      <dgm:prSet presAssocID="{5DC28B83-45D1-4799-8974-782E34CD2B7F}" presName="vert1" presStyleCnt="0"/>
      <dgm:spPr/>
    </dgm:pt>
    <dgm:pt modelId="{F5689A30-7B0B-4C63-9875-F5559A4F5D12}" type="pres">
      <dgm:prSet presAssocID="{1CA20E9F-49A6-4F10-AAEE-13F773B0DDDE}" presName="vertSpace2a" presStyleCnt="0"/>
      <dgm:spPr/>
    </dgm:pt>
    <dgm:pt modelId="{B0DD8BE4-EE8C-4B06-BF42-6D205D2CE866}" type="pres">
      <dgm:prSet presAssocID="{1CA20E9F-49A6-4F10-AAEE-13F773B0DDDE}" presName="horz2" presStyleCnt="0"/>
      <dgm:spPr/>
    </dgm:pt>
    <dgm:pt modelId="{CED68361-2477-4485-A04E-F1FAF851517F}" type="pres">
      <dgm:prSet presAssocID="{1CA20E9F-49A6-4F10-AAEE-13F773B0DDDE}" presName="horzSpace2" presStyleCnt="0"/>
      <dgm:spPr/>
    </dgm:pt>
    <dgm:pt modelId="{CE479802-C82F-44FA-BBA8-11A9559FECC2}" type="pres">
      <dgm:prSet presAssocID="{1CA20E9F-49A6-4F10-AAEE-13F773B0DDDE}" presName="tx2" presStyleLbl="revTx" presStyleIdx="5" presStyleCnt="8"/>
      <dgm:spPr/>
    </dgm:pt>
    <dgm:pt modelId="{673ACB16-8052-4A9E-B550-AAE83BF06E38}" type="pres">
      <dgm:prSet presAssocID="{1CA20E9F-49A6-4F10-AAEE-13F773B0DDDE}" presName="vert2" presStyleCnt="0"/>
      <dgm:spPr/>
    </dgm:pt>
    <dgm:pt modelId="{F77E15B6-ED38-475D-A58E-8D91FCEAFE5E}" type="pres">
      <dgm:prSet presAssocID="{1CA20E9F-49A6-4F10-AAEE-13F773B0DDDE}" presName="thinLine2b" presStyleLbl="callout" presStyleIdx="2" presStyleCnt="4"/>
      <dgm:spPr/>
    </dgm:pt>
    <dgm:pt modelId="{9224FEDE-C2C5-4BA9-BD8F-C966D8A276A9}" type="pres">
      <dgm:prSet presAssocID="{1CA20E9F-49A6-4F10-AAEE-13F773B0DDDE}" presName="vertSpace2b" presStyleCnt="0"/>
      <dgm:spPr/>
    </dgm:pt>
    <dgm:pt modelId="{3E1B6182-278C-410C-BD0E-2211BCC89DCB}" type="pres">
      <dgm:prSet presAssocID="{4D3B1530-7A45-4679-A06B-381B06B5B1CE}" presName="horz2" presStyleCnt="0"/>
      <dgm:spPr/>
    </dgm:pt>
    <dgm:pt modelId="{98EC447D-EA1D-4D1B-AA2F-8D72353FB4B3}" type="pres">
      <dgm:prSet presAssocID="{4D3B1530-7A45-4679-A06B-381B06B5B1CE}" presName="horzSpace2" presStyleCnt="0"/>
      <dgm:spPr/>
    </dgm:pt>
    <dgm:pt modelId="{D57297DE-E22E-4D1B-B0A0-495D09E2D615}" type="pres">
      <dgm:prSet presAssocID="{4D3B1530-7A45-4679-A06B-381B06B5B1CE}" presName="tx2" presStyleLbl="revTx" presStyleIdx="6" presStyleCnt="8"/>
      <dgm:spPr/>
    </dgm:pt>
    <dgm:pt modelId="{529B6F5B-342B-4210-8A6D-5F17793950E4}" type="pres">
      <dgm:prSet presAssocID="{4D3B1530-7A45-4679-A06B-381B06B5B1CE}" presName="vert2" presStyleCnt="0"/>
      <dgm:spPr/>
    </dgm:pt>
    <dgm:pt modelId="{40EECCE1-EEEF-4EC9-8BF1-B6124335D793}" type="pres">
      <dgm:prSet presAssocID="{4D3B1530-7A45-4679-A06B-381B06B5B1CE}" presName="thinLine2b" presStyleLbl="callout" presStyleIdx="3" presStyleCnt="4"/>
      <dgm:spPr/>
    </dgm:pt>
    <dgm:pt modelId="{03437412-3579-4E35-AA40-54470AE59ADD}" type="pres">
      <dgm:prSet presAssocID="{4D3B1530-7A45-4679-A06B-381B06B5B1CE}" presName="vertSpace2b" presStyleCnt="0"/>
      <dgm:spPr/>
    </dgm:pt>
    <dgm:pt modelId="{E591FBD8-2EED-42A6-B95A-5FFE1DBEB9FD}" type="pres">
      <dgm:prSet presAssocID="{E5B1136D-F790-414B-80AB-630640793097}" presName="thickLine" presStyleLbl="alignNode1" presStyleIdx="3" presStyleCnt="4"/>
      <dgm:spPr/>
    </dgm:pt>
    <dgm:pt modelId="{054A1727-9797-43A9-B6A8-EDAB27411DBE}" type="pres">
      <dgm:prSet presAssocID="{E5B1136D-F790-414B-80AB-630640793097}" presName="horz1" presStyleCnt="0"/>
      <dgm:spPr/>
    </dgm:pt>
    <dgm:pt modelId="{68DA4B1A-E260-4859-8BEE-26666EA8DF89}" type="pres">
      <dgm:prSet presAssocID="{E5B1136D-F790-414B-80AB-630640793097}" presName="tx1" presStyleLbl="revTx" presStyleIdx="7" presStyleCnt="8"/>
      <dgm:spPr/>
    </dgm:pt>
    <dgm:pt modelId="{1A0ADB53-9113-48BE-B965-F1C36F5C85A2}" type="pres">
      <dgm:prSet presAssocID="{E5B1136D-F790-414B-80AB-630640793097}" presName="vert1" presStyleCnt="0"/>
      <dgm:spPr/>
    </dgm:pt>
  </dgm:ptLst>
  <dgm:cxnLst>
    <dgm:cxn modelId="{FD9E1101-4A68-4A7C-86FF-B09F8EBB386E}" srcId="{5DC28B83-45D1-4799-8974-782E34CD2B7F}" destId="{1CA20E9F-49A6-4F10-AAEE-13F773B0DDDE}" srcOrd="0" destOrd="0" parTransId="{728E1CD4-EB4B-4C09-A610-72A8DDC6FDC1}" sibTransId="{26305592-220E-4578-B116-89F2CA9FDB4A}"/>
    <dgm:cxn modelId="{F339D913-C2A9-4E26-954C-3E88B4917DDC}" type="presOf" srcId="{1A8D8027-1678-4D34-B1FF-EAB1FC83E9D2}" destId="{57F7C06A-187A-4357-AD5C-EA5B79309B93}" srcOrd="0" destOrd="0" presId="urn:microsoft.com/office/officeart/2008/layout/LinedList"/>
    <dgm:cxn modelId="{CB3FCE21-FCB9-4238-B208-62A55DF3682A}" srcId="{A15E81A9-2A55-4242-A8FA-512E6F6F8C97}" destId="{52E6E5C3-330C-4571-BDA7-5A7A7E164F7B}" srcOrd="0" destOrd="0" parTransId="{8D82F7B8-8BF4-4A06-9BC0-1C4BE3E358C6}" sibTransId="{C3383846-DB8A-4918-BDD3-CAF3E242839A}"/>
    <dgm:cxn modelId="{5AFAD82A-30E5-45A7-B2BC-B71B2C43ABE3}" type="presOf" srcId="{2073F030-613D-455B-A23F-38417BF64E1C}" destId="{45DE1B5D-9515-443C-A6E8-28953C752620}" srcOrd="0" destOrd="0" presId="urn:microsoft.com/office/officeart/2008/layout/LinedList"/>
    <dgm:cxn modelId="{05A6B33D-49DE-4AF9-B86A-30E3FC1C525D}" type="presOf" srcId="{E06538CE-ECD4-44C5-B585-B1236BFFD2A1}" destId="{A02CCE9A-AF3E-47B6-AD3A-3C47A4E63422}" srcOrd="0" destOrd="0" presId="urn:microsoft.com/office/officeart/2008/layout/LinedList"/>
    <dgm:cxn modelId="{2FB65063-215B-4555-A4FD-F96A29E32708}" type="presOf" srcId="{52E6E5C3-330C-4571-BDA7-5A7A7E164F7B}" destId="{37E6035E-C75E-41BE-8287-4D239614C4B8}" srcOrd="0" destOrd="0" presId="urn:microsoft.com/office/officeart/2008/layout/LinedList"/>
    <dgm:cxn modelId="{9B537E70-F352-44A2-A7AE-B53003457D64}" type="presOf" srcId="{1CA20E9F-49A6-4F10-AAEE-13F773B0DDDE}" destId="{CE479802-C82F-44FA-BBA8-11A9559FECC2}" srcOrd="0" destOrd="0" presId="urn:microsoft.com/office/officeart/2008/layout/LinedList"/>
    <dgm:cxn modelId="{79D88675-2D72-41B5-8FF1-011D01BAF64B}" type="presOf" srcId="{4D3B1530-7A45-4679-A06B-381B06B5B1CE}" destId="{D57297DE-E22E-4D1B-B0A0-495D09E2D615}" srcOrd="0" destOrd="0" presId="urn:microsoft.com/office/officeart/2008/layout/LinedList"/>
    <dgm:cxn modelId="{8CEB3C79-E95B-418B-8426-4A569C8C1430}" srcId="{1A8D8027-1678-4D34-B1FF-EAB1FC83E9D2}" destId="{2073F030-613D-455B-A23F-38417BF64E1C}" srcOrd="0" destOrd="0" parTransId="{2D8F0671-1F47-46D3-ABCC-2151F1D1FEFB}" sibTransId="{542A3432-5355-4AB6-8B94-2BCE5E6852EA}"/>
    <dgm:cxn modelId="{47B8E289-7D74-4EC1-A7F9-A69E4D94335B}" type="presOf" srcId="{E5B1136D-F790-414B-80AB-630640793097}" destId="{68DA4B1A-E260-4859-8BEE-26666EA8DF89}" srcOrd="0" destOrd="0" presId="urn:microsoft.com/office/officeart/2008/layout/LinedList"/>
    <dgm:cxn modelId="{2FC0008B-A926-462A-945C-A7BC35BAAF93}" type="presOf" srcId="{5DC28B83-45D1-4799-8974-782E34CD2B7F}" destId="{516ED962-EE65-48CE-9865-7FB2EBEE6F2F}" srcOrd="0" destOrd="0" presId="urn:microsoft.com/office/officeart/2008/layout/LinedList"/>
    <dgm:cxn modelId="{C1A7DF8C-DB1B-4D12-8685-DC6D8FB7D1F9}" srcId="{A15E81A9-2A55-4242-A8FA-512E6F6F8C97}" destId="{1A8D8027-1678-4D34-B1FF-EAB1FC83E9D2}" srcOrd="1" destOrd="0" parTransId="{10217097-BB83-4FBC-B8A4-026AA0DB468B}" sibTransId="{300F1502-939F-40A4-9D88-69B08E9691D6}"/>
    <dgm:cxn modelId="{F0DD12B7-440D-4BC8-9B15-81795DC26330}" srcId="{5DC28B83-45D1-4799-8974-782E34CD2B7F}" destId="{4D3B1530-7A45-4679-A06B-381B06B5B1CE}" srcOrd="1" destOrd="0" parTransId="{DF7808F3-8D64-4B0B-81A7-BF650DADE5CA}" sibTransId="{18D05F84-FB36-4103-AF58-C99D3E12D918}"/>
    <dgm:cxn modelId="{FF9D5ACC-3842-4834-B358-47856E25B9DF}" type="presOf" srcId="{A15E81A9-2A55-4242-A8FA-512E6F6F8C97}" destId="{D68DE3B8-A523-4930-A874-6C66867964FC}" srcOrd="0" destOrd="0" presId="urn:microsoft.com/office/officeart/2008/layout/LinedList"/>
    <dgm:cxn modelId="{55F28CDE-62D0-4887-888C-728BBA923A64}" srcId="{1A8D8027-1678-4D34-B1FF-EAB1FC83E9D2}" destId="{E06538CE-ECD4-44C5-B585-B1236BFFD2A1}" srcOrd="1" destOrd="0" parTransId="{4F8F306E-1ACE-451E-87B4-565071ED0D43}" sibTransId="{E1A653CE-4EF8-4764-9489-24D19A149FA3}"/>
    <dgm:cxn modelId="{E2AC89ED-8AAB-4266-94D7-95EF06432728}" srcId="{A15E81A9-2A55-4242-A8FA-512E6F6F8C97}" destId="{5DC28B83-45D1-4799-8974-782E34CD2B7F}" srcOrd="2" destOrd="0" parTransId="{BBB33815-77DE-464C-B2EA-B7C651192A0D}" sibTransId="{50545221-4886-4B4A-89C9-4BBE73F1756B}"/>
    <dgm:cxn modelId="{3A9D1DFD-0A73-4B09-85D5-7EDB8219FDF9}" srcId="{A15E81A9-2A55-4242-A8FA-512E6F6F8C97}" destId="{E5B1136D-F790-414B-80AB-630640793097}" srcOrd="3" destOrd="0" parTransId="{3D10CF82-FD15-462C-8D6B-ECF531B80F69}" sibTransId="{0ECD37C1-C40F-417A-A30D-F10A45FF371F}"/>
    <dgm:cxn modelId="{0787BFB3-9DF1-4DEE-977F-E06B48EBED46}" type="presParOf" srcId="{D68DE3B8-A523-4930-A874-6C66867964FC}" destId="{5602F1B2-B141-4590-8189-98D5890528CA}" srcOrd="0" destOrd="0" presId="urn:microsoft.com/office/officeart/2008/layout/LinedList"/>
    <dgm:cxn modelId="{D1D44A78-E6AE-4E4E-9281-37101FEE44DA}" type="presParOf" srcId="{D68DE3B8-A523-4930-A874-6C66867964FC}" destId="{8412B17A-29F4-4AC3-A81A-0722D9704EC8}" srcOrd="1" destOrd="0" presId="urn:microsoft.com/office/officeart/2008/layout/LinedList"/>
    <dgm:cxn modelId="{0FF189DD-041A-4DA0-90B0-250BC8D49563}" type="presParOf" srcId="{8412B17A-29F4-4AC3-A81A-0722D9704EC8}" destId="{37E6035E-C75E-41BE-8287-4D239614C4B8}" srcOrd="0" destOrd="0" presId="urn:microsoft.com/office/officeart/2008/layout/LinedList"/>
    <dgm:cxn modelId="{B1A94764-F883-4F51-BAC9-2CD5013A9D16}" type="presParOf" srcId="{8412B17A-29F4-4AC3-A81A-0722D9704EC8}" destId="{64D3F9BD-835B-469B-9CF7-E575B52AA4A6}" srcOrd="1" destOrd="0" presId="urn:microsoft.com/office/officeart/2008/layout/LinedList"/>
    <dgm:cxn modelId="{8F2F9D51-ABC3-43D7-8AE1-C252DC4CDF8F}" type="presParOf" srcId="{D68DE3B8-A523-4930-A874-6C66867964FC}" destId="{F7E5C5F6-C158-4357-B470-02847B829912}" srcOrd="2" destOrd="0" presId="urn:microsoft.com/office/officeart/2008/layout/LinedList"/>
    <dgm:cxn modelId="{C3D62502-2502-444F-AC42-AA502E0800E0}" type="presParOf" srcId="{D68DE3B8-A523-4930-A874-6C66867964FC}" destId="{730FBB3F-A405-42AF-AC4E-49F991DF361F}" srcOrd="3" destOrd="0" presId="urn:microsoft.com/office/officeart/2008/layout/LinedList"/>
    <dgm:cxn modelId="{5C282C40-5E20-418E-98B9-5BDD203128CB}" type="presParOf" srcId="{730FBB3F-A405-42AF-AC4E-49F991DF361F}" destId="{57F7C06A-187A-4357-AD5C-EA5B79309B93}" srcOrd="0" destOrd="0" presId="urn:microsoft.com/office/officeart/2008/layout/LinedList"/>
    <dgm:cxn modelId="{7D186715-08E3-4762-8F2F-A1035AD84FF4}" type="presParOf" srcId="{730FBB3F-A405-42AF-AC4E-49F991DF361F}" destId="{FEC86DD0-D4E1-4259-A6B5-E2A722F76867}" srcOrd="1" destOrd="0" presId="urn:microsoft.com/office/officeart/2008/layout/LinedList"/>
    <dgm:cxn modelId="{A3A52533-C6CC-47F3-931F-2AD7209576A1}" type="presParOf" srcId="{FEC86DD0-D4E1-4259-A6B5-E2A722F76867}" destId="{4ECE24C2-00BF-4547-8142-AF6868FC44D7}" srcOrd="0" destOrd="0" presId="urn:microsoft.com/office/officeart/2008/layout/LinedList"/>
    <dgm:cxn modelId="{1C89D0E1-1795-4269-BA36-A58858F4F351}" type="presParOf" srcId="{FEC86DD0-D4E1-4259-A6B5-E2A722F76867}" destId="{116B71B3-0FBB-4C7B-BB18-E6A42B8C59C6}" srcOrd="1" destOrd="0" presId="urn:microsoft.com/office/officeart/2008/layout/LinedList"/>
    <dgm:cxn modelId="{247C890F-A859-4BA3-B9CB-5C449C8D57CE}" type="presParOf" srcId="{116B71B3-0FBB-4C7B-BB18-E6A42B8C59C6}" destId="{7F1C28B7-3F3A-46CE-9C8F-AE687E82EBE3}" srcOrd="0" destOrd="0" presId="urn:microsoft.com/office/officeart/2008/layout/LinedList"/>
    <dgm:cxn modelId="{0466F0F7-EED2-4C0A-AE1E-64880B52E93D}" type="presParOf" srcId="{116B71B3-0FBB-4C7B-BB18-E6A42B8C59C6}" destId="{45DE1B5D-9515-443C-A6E8-28953C752620}" srcOrd="1" destOrd="0" presId="urn:microsoft.com/office/officeart/2008/layout/LinedList"/>
    <dgm:cxn modelId="{CFFCE786-6F6C-4A78-9BCD-7CDCA688B486}" type="presParOf" srcId="{116B71B3-0FBB-4C7B-BB18-E6A42B8C59C6}" destId="{C7D203A1-8F58-4BCD-9A1B-C5B15A435953}" srcOrd="2" destOrd="0" presId="urn:microsoft.com/office/officeart/2008/layout/LinedList"/>
    <dgm:cxn modelId="{70D96142-1112-437A-A7DB-88700659FD82}" type="presParOf" srcId="{FEC86DD0-D4E1-4259-A6B5-E2A722F76867}" destId="{B9BAFC89-847B-471D-80CF-F09FD8811DD6}" srcOrd="2" destOrd="0" presId="urn:microsoft.com/office/officeart/2008/layout/LinedList"/>
    <dgm:cxn modelId="{3605A96C-0B33-4669-9126-0F6EB673140D}" type="presParOf" srcId="{FEC86DD0-D4E1-4259-A6B5-E2A722F76867}" destId="{3BC69F28-1A9E-496A-82BD-218F645ACD83}" srcOrd="3" destOrd="0" presId="urn:microsoft.com/office/officeart/2008/layout/LinedList"/>
    <dgm:cxn modelId="{01CD7BE5-23F4-4C1E-9E64-8999C1F3E6D3}" type="presParOf" srcId="{FEC86DD0-D4E1-4259-A6B5-E2A722F76867}" destId="{9EC96B5E-359C-4AFB-9575-587A9DD18229}" srcOrd="4" destOrd="0" presId="urn:microsoft.com/office/officeart/2008/layout/LinedList"/>
    <dgm:cxn modelId="{54DEDE92-D55F-46BA-98CD-DDF13A634FD2}" type="presParOf" srcId="{9EC96B5E-359C-4AFB-9575-587A9DD18229}" destId="{7BE23A28-AA9D-4348-9DFD-CCE069F1BC31}" srcOrd="0" destOrd="0" presId="urn:microsoft.com/office/officeart/2008/layout/LinedList"/>
    <dgm:cxn modelId="{318BBF97-F83B-4102-A138-13B0445BCB2B}" type="presParOf" srcId="{9EC96B5E-359C-4AFB-9575-587A9DD18229}" destId="{A02CCE9A-AF3E-47B6-AD3A-3C47A4E63422}" srcOrd="1" destOrd="0" presId="urn:microsoft.com/office/officeart/2008/layout/LinedList"/>
    <dgm:cxn modelId="{5406C74A-963D-4A23-BA79-7EFEE0C1C285}" type="presParOf" srcId="{9EC96B5E-359C-4AFB-9575-587A9DD18229}" destId="{CA9873E6-A329-48A3-8ABC-7AD18761ECA3}" srcOrd="2" destOrd="0" presId="urn:microsoft.com/office/officeart/2008/layout/LinedList"/>
    <dgm:cxn modelId="{AEAC1F94-9E91-474E-903F-F0A1A961E8BB}" type="presParOf" srcId="{FEC86DD0-D4E1-4259-A6B5-E2A722F76867}" destId="{CD84EB42-79EC-4696-8F3A-443D21EFFEC9}" srcOrd="5" destOrd="0" presId="urn:microsoft.com/office/officeart/2008/layout/LinedList"/>
    <dgm:cxn modelId="{8A65B61C-3878-4D2D-B2B8-F2A13FF66E22}" type="presParOf" srcId="{FEC86DD0-D4E1-4259-A6B5-E2A722F76867}" destId="{A90F13B6-0B8F-4299-9989-9788366B618D}" srcOrd="6" destOrd="0" presId="urn:microsoft.com/office/officeart/2008/layout/LinedList"/>
    <dgm:cxn modelId="{B677EAB1-075A-4F96-823A-B53BDEA6D49E}" type="presParOf" srcId="{D68DE3B8-A523-4930-A874-6C66867964FC}" destId="{B4B8C5AC-1DA1-4C94-B501-A7C0B22CFF47}" srcOrd="4" destOrd="0" presId="urn:microsoft.com/office/officeart/2008/layout/LinedList"/>
    <dgm:cxn modelId="{262AC8A6-62D7-455C-9B30-AC72E62D7A76}" type="presParOf" srcId="{D68DE3B8-A523-4930-A874-6C66867964FC}" destId="{51262281-7EEF-496F-9D21-8167B4BFFDD2}" srcOrd="5" destOrd="0" presId="urn:microsoft.com/office/officeart/2008/layout/LinedList"/>
    <dgm:cxn modelId="{F27429C4-2730-4BFB-994C-41E548EB5C45}" type="presParOf" srcId="{51262281-7EEF-496F-9D21-8167B4BFFDD2}" destId="{516ED962-EE65-48CE-9865-7FB2EBEE6F2F}" srcOrd="0" destOrd="0" presId="urn:microsoft.com/office/officeart/2008/layout/LinedList"/>
    <dgm:cxn modelId="{587E9786-4764-4CB0-8C6B-C62ECA9CE8B6}" type="presParOf" srcId="{51262281-7EEF-496F-9D21-8167B4BFFDD2}" destId="{1DB6B35D-D7BF-40DB-BF57-3D0B744DC773}" srcOrd="1" destOrd="0" presId="urn:microsoft.com/office/officeart/2008/layout/LinedList"/>
    <dgm:cxn modelId="{A0380D4D-36C3-44E3-BB38-52BE5C39AD63}" type="presParOf" srcId="{1DB6B35D-D7BF-40DB-BF57-3D0B744DC773}" destId="{F5689A30-7B0B-4C63-9875-F5559A4F5D12}" srcOrd="0" destOrd="0" presId="urn:microsoft.com/office/officeart/2008/layout/LinedList"/>
    <dgm:cxn modelId="{29203C97-4B40-4E33-AAD8-3068D45A3E2D}" type="presParOf" srcId="{1DB6B35D-D7BF-40DB-BF57-3D0B744DC773}" destId="{B0DD8BE4-EE8C-4B06-BF42-6D205D2CE866}" srcOrd="1" destOrd="0" presId="urn:microsoft.com/office/officeart/2008/layout/LinedList"/>
    <dgm:cxn modelId="{343C7E41-B096-4AE9-848A-D60940C2294B}" type="presParOf" srcId="{B0DD8BE4-EE8C-4B06-BF42-6D205D2CE866}" destId="{CED68361-2477-4485-A04E-F1FAF851517F}" srcOrd="0" destOrd="0" presId="urn:microsoft.com/office/officeart/2008/layout/LinedList"/>
    <dgm:cxn modelId="{8168A0FF-F437-4D0C-B3FF-CE568105D0C9}" type="presParOf" srcId="{B0DD8BE4-EE8C-4B06-BF42-6D205D2CE866}" destId="{CE479802-C82F-44FA-BBA8-11A9559FECC2}" srcOrd="1" destOrd="0" presId="urn:microsoft.com/office/officeart/2008/layout/LinedList"/>
    <dgm:cxn modelId="{C485711C-4184-45C0-A5BB-652D6239A204}" type="presParOf" srcId="{B0DD8BE4-EE8C-4B06-BF42-6D205D2CE866}" destId="{673ACB16-8052-4A9E-B550-AAE83BF06E38}" srcOrd="2" destOrd="0" presId="urn:microsoft.com/office/officeart/2008/layout/LinedList"/>
    <dgm:cxn modelId="{0A990402-5D13-40F8-9C51-3DED60CB4016}" type="presParOf" srcId="{1DB6B35D-D7BF-40DB-BF57-3D0B744DC773}" destId="{F77E15B6-ED38-475D-A58E-8D91FCEAFE5E}" srcOrd="2" destOrd="0" presId="urn:microsoft.com/office/officeart/2008/layout/LinedList"/>
    <dgm:cxn modelId="{9AC654D3-8543-4D56-9BC9-CA035BDA2D7D}" type="presParOf" srcId="{1DB6B35D-D7BF-40DB-BF57-3D0B744DC773}" destId="{9224FEDE-C2C5-4BA9-BD8F-C966D8A276A9}" srcOrd="3" destOrd="0" presId="urn:microsoft.com/office/officeart/2008/layout/LinedList"/>
    <dgm:cxn modelId="{344D7193-BAAC-4122-BFF6-86CF2591AE20}" type="presParOf" srcId="{1DB6B35D-D7BF-40DB-BF57-3D0B744DC773}" destId="{3E1B6182-278C-410C-BD0E-2211BCC89DCB}" srcOrd="4" destOrd="0" presId="urn:microsoft.com/office/officeart/2008/layout/LinedList"/>
    <dgm:cxn modelId="{FDF5C975-8080-4A6E-9C21-9EE033373EE4}" type="presParOf" srcId="{3E1B6182-278C-410C-BD0E-2211BCC89DCB}" destId="{98EC447D-EA1D-4D1B-AA2F-8D72353FB4B3}" srcOrd="0" destOrd="0" presId="urn:microsoft.com/office/officeart/2008/layout/LinedList"/>
    <dgm:cxn modelId="{6CA62293-5508-4D7C-A0F5-CB927D3A2971}" type="presParOf" srcId="{3E1B6182-278C-410C-BD0E-2211BCC89DCB}" destId="{D57297DE-E22E-4D1B-B0A0-495D09E2D615}" srcOrd="1" destOrd="0" presId="urn:microsoft.com/office/officeart/2008/layout/LinedList"/>
    <dgm:cxn modelId="{0D188932-C6C0-4DC5-9EBB-726BD3FA5350}" type="presParOf" srcId="{3E1B6182-278C-410C-BD0E-2211BCC89DCB}" destId="{529B6F5B-342B-4210-8A6D-5F17793950E4}" srcOrd="2" destOrd="0" presId="urn:microsoft.com/office/officeart/2008/layout/LinedList"/>
    <dgm:cxn modelId="{8A32C130-6FEF-4205-AEF2-D7A135CD6291}" type="presParOf" srcId="{1DB6B35D-D7BF-40DB-BF57-3D0B744DC773}" destId="{40EECCE1-EEEF-4EC9-8BF1-B6124335D793}" srcOrd="5" destOrd="0" presId="urn:microsoft.com/office/officeart/2008/layout/LinedList"/>
    <dgm:cxn modelId="{BE2DB369-EF44-405C-AC3F-E651EDE02AD5}" type="presParOf" srcId="{1DB6B35D-D7BF-40DB-BF57-3D0B744DC773}" destId="{03437412-3579-4E35-AA40-54470AE59ADD}" srcOrd="6" destOrd="0" presId="urn:microsoft.com/office/officeart/2008/layout/LinedList"/>
    <dgm:cxn modelId="{04AE5FCA-324F-40EC-974E-2FEA02DF3EA9}" type="presParOf" srcId="{D68DE3B8-A523-4930-A874-6C66867964FC}" destId="{E591FBD8-2EED-42A6-B95A-5FFE1DBEB9FD}" srcOrd="6" destOrd="0" presId="urn:microsoft.com/office/officeart/2008/layout/LinedList"/>
    <dgm:cxn modelId="{7F76BE1B-71F6-45EF-B0EE-9E2E963D00B2}" type="presParOf" srcId="{D68DE3B8-A523-4930-A874-6C66867964FC}" destId="{054A1727-9797-43A9-B6A8-EDAB27411DBE}" srcOrd="7" destOrd="0" presId="urn:microsoft.com/office/officeart/2008/layout/LinedList"/>
    <dgm:cxn modelId="{0A6336A2-AA62-41BE-B869-833D7269175D}" type="presParOf" srcId="{054A1727-9797-43A9-B6A8-EDAB27411DBE}" destId="{68DA4B1A-E260-4859-8BEE-26666EA8DF89}" srcOrd="0" destOrd="0" presId="urn:microsoft.com/office/officeart/2008/layout/LinedList"/>
    <dgm:cxn modelId="{3B622730-AFA4-47A8-AF89-972AEAE8D2E2}" type="presParOf" srcId="{054A1727-9797-43A9-B6A8-EDAB27411DBE}" destId="{1A0ADB53-9113-48BE-B965-F1C36F5C85A2}"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BCD101D-9298-4787-B9C6-73D47B88F537}" type="doc">
      <dgm:prSet loTypeId="urn:microsoft.com/office/officeart/2018/2/layout/IconVerticalSolidList" loCatId="icon" qsTypeId="urn:microsoft.com/office/officeart/2005/8/quickstyle/simple1" qsCatId="simple" csTypeId="urn:microsoft.com/office/officeart/2005/8/colors/accent6_4" csCatId="accent6" phldr="1"/>
      <dgm:spPr/>
      <dgm:t>
        <a:bodyPr/>
        <a:lstStyle/>
        <a:p>
          <a:endParaRPr lang="en-US"/>
        </a:p>
      </dgm:t>
    </dgm:pt>
    <dgm:pt modelId="{284B137D-C415-4B22-8C95-5B68F1FEE25F}">
      <dgm:prSet/>
      <dgm:spPr/>
      <dgm:t>
        <a:bodyPr/>
        <a:lstStyle/>
        <a:p>
          <a:pPr>
            <a:lnSpc>
              <a:spcPct val="100000"/>
            </a:lnSpc>
          </a:pPr>
          <a:r>
            <a:rPr lang="en-US" b="1"/>
            <a:t>1. Laboratory confirmation</a:t>
          </a:r>
          <a:endParaRPr lang="en-US"/>
        </a:p>
      </dgm:t>
    </dgm:pt>
    <dgm:pt modelId="{E180E9B3-1D68-4C4C-A02E-F6C7B7F0E4F2}" type="parTrans" cxnId="{7610F1D8-01D8-4FAA-B9D9-2D60D167E7C2}">
      <dgm:prSet/>
      <dgm:spPr/>
      <dgm:t>
        <a:bodyPr/>
        <a:lstStyle/>
        <a:p>
          <a:endParaRPr lang="en-US"/>
        </a:p>
      </dgm:t>
    </dgm:pt>
    <dgm:pt modelId="{674E16F7-5543-404F-AB7A-57C693F44CFC}" type="sibTrans" cxnId="{7610F1D8-01D8-4FAA-B9D9-2D60D167E7C2}">
      <dgm:prSet/>
      <dgm:spPr/>
      <dgm:t>
        <a:bodyPr/>
        <a:lstStyle/>
        <a:p>
          <a:endParaRPr lang="en-US"/>
        </a:p>
      </dgm:t>
    </dgm:pt>
    <dgm:pt modelId="{5C8DF84E-5B33-498C-9051-0600856E83BD}">
      <dgm:prSet custT="1"/>
      <dgm:spPr/>
      <dgm:t>
        <a:bodyPr/>
        <a:lstStyle/>
        <a:p>
          <a:pPr>
            <a:lnSpc>
              <a:spcPct val="100000"/>
            </a:lnSpc>
          </a:pPr>
          <a:r>
            <a:rPr lang="en-US" sz="2400"/>
            <a:t>HBsAg</a:t>
          </a:r>
        </a:p>
      </dgm:t>
    </dgm:pt>
    <dgm:pt modelId="{36890DFD-5694-4009-8609-D5C2F8EF1CF1}" type="parTrans" cxnId="{ADD22B3A-9887-4CD1-9691-E8B5370CAFE7}">
      <dgm:prSet/>
      <dgm:spPr/>
      <dgm:t>
        <a:bodyPr/>
        <a:lstStyle/>
        <a:p>
          <a:endParaRPr lang="en-US"/>
        </a:p>
      </dgm:t>
    </dgm:pt>
    <dgm:pt modelId="{DB819681-B328-44EA-9D45-FD378FC302AB}" type="sibTrans" cxnId="{ADD22B3A-9887-4CD1-9691-E8B5370CAFE7}">
      <dgm:prSet/>
      <dgm:spPr/>
      <dgm:t>
        <a:bodyPr/>
        <a:lstStyle/>
        <a:p>
          <a:endParaRPr lang="en-US"/>
        </a:p>
      </dgm:t>
    </dgm:pt>
    <dgm:pt modelId="{5A0F1F20-D456-4CA5-ABD9-A2199A1CCD01}">
      <dgm:prSet custT="1"/>
      <dgm:spPr/>
      <dgm:t>
        <a:bodyPr/>
        <a:lstStyle/>
        <a:p>
          <a:pPr>
            <a:lnSpc>
              <a:spcPct val="100000"/>
            </a:lnSpc>
          </a:pPr>
          <a:r>
            <a:rPr lang="en-US" sz="2400"/>
            <a:t>Anti-HBc IgM</a:t>
          </a:r>
        </a:p>
      </dgm:t>
    </dgm:pt>
    <dgm:pt modelId="{AACB1911-80D2-4E1C-801C-BE6088430884}" type="parTrans" cxnId="{8547F7F4-B126-494A-B678-7426EA0D3E52}">
      <dgm:prSet/>
      <dgm:spPr/>
      <dgm:t>
        <a:bodyPr/>
        <a:lstStyle/>
        <a:p>
          <a:endParaRPr lang="en-US"/>
        </a:p>
      </dgm:t>
    </dgm:pt>
    <dgm:pt modelId="{E8EE2FD3-5273-4631-B67B-CDA61D671B6E}" type="sibTrans" cxnId="{8547F7F4-B126-494A-B678-7426EA0D3E52}">
      <dgm:prSet/>
      <dgm:spPr/>
      <dgm:t>
        <a:bodyPr/>
        <a:lstStyle/>
        <a:p>
          <a:endParaRPr lang="en-US"/>
        </a:p>
      </dgm:t>
    </dgm:pt>
    <dgm:pt modelId="{187A4086-B710-4C24-BA57-8737484E4342}">
      <dgm:prSet/>
      <dgm:spPr/>
      <dgm:t>
        <a:bodyPr/>
        <a:lstStyle/>
        <a:p>
          <a:pPr>
            <a:lnSpc>
              <a:spcPct val="100000"/>
            </a:lnSpc>
          </a:pPr>
          <a:r>
            <a:rPr lang="en-US" b="1"/>
            <a:t>2. National surveillance systems</a:t>
          </a:r>
          <a:endParaRPr lang="en-US"/>
        </a:p>
      </dgm:t>
    </dgm:pt>
    <dgm:pt modelId="{1B49244F-32B8-4BBB-8B10-AE5221B50BA2}" type="parTrans" cxnId="{D4738088-CCBA-48A8-846F-46B1831A7757}">
      <dgm:prSet/>
      <dgm:spPr/>
      <dgm:t>
        <a:bodyPr/>
        <a:lstStyle/>
        <a:p>
          <a:endParaRPr lang="en-US"/>
        </a:p>
      </dgm:t>
    </dgm:pt>
    <dgm:pt modelId="{0B73047A-C781-4216-B2CC-36C88AA5F8A9}" type="sibTrans" cxnId="{D4738088-CCBA-48A8-846F-46B1831A7757}">
      <dgm:prSet/>
      <dgm:spPr/>
      <dgm:t>
        <a:bodyPr/>
        <a:lstStyle/>
        <a:p>
          <a:endParaRPr lang="en-US"/>
        </a:p>
      </dgm:t>
    </dgm:pt>
    <dgm:pt modelId="{F3FD8600-BD72-4D92-B915-DC88DD2542BB}">
      <dgm:prSet custT="1"/>
      <dgm:spPr/>
      <dgm:t>
        <a:bodyPr/>
        <a:lstStyle/>
        <a:p>
          <a:pPr>
            <a:lnSpc>
              <a:spcPct val="100000"/>
            </a:lnSpc>
          </a:pPr>
          <a:endParaRPr lang="en-US" sz="2400"/>
        </a:p>
        <a:p>
          <a:pPr>
            <a:lnSpc>
              <a:spcPct val="100000"/>
            </a:lnSpc>
          </a:pPr>
          <a:r>
            <a:rPr lang="en-US" sz="2400"/>
            <a:t>Managed by the </a:t>
          </a:r>
          <a:r>
            <a:rPr lang="en-US" sz="2400" b="1"/>
            <a:t>UK Health Security Agency (UKHSA)</a:t>
          </a:r>
          <a:endParaRPr lang="en-US" sz="2400"/>
        </a:p>
      </dgm:t>
    </dgm:pt>
    <dgm:pt modelId="{625FE4AB-7912-4500-B4DD-614426186020}" type="parTrans" cxnId="{ACE280C7-10F5-4DD9-BD3F-ACA7B0781A60}">
      <dgm:prSet/>
      <dgm:spPr/>
      <dgm:t>
        <a:bodyPr/>
        <a:lstStyle/>
        <a:p>
          <a:endParaRPr lang="en-US"/>
        </a:p>
      </dgm:t>
    </dgm:pt>
    <dgm:pt modelId="{10977BDD-B9FD-44B6-A363-8D3A76BC5334}" type="sibTrans" cxnId="{ACE280C7-10F5-4DD9-BD3F-ACA7B0781A60}">
      <dgm:prSet/>
      <dgm:spPr/>
      <dgm:t>
        <a:bodyPr/>
        <a:lstStyle/>
        <a:p>
          <a:endParaRPr lang="en-US"/>
        </a:p>
      </dgm:t>
    </dgm:pt>
    <dgm:pt modelId="{7C659ED7-0D5C-4070-85B3-321F4D3AA478}">
      <dgm:prSet/>
      <dgm:spPr/>
      <dgm:t>
        <a:bodyPr/>
        <a:lstStyle/>
        <a:p>
          <a:pPr>
            <a:lnSpc>
              <a:spcPct val="100000"/>
            </a:lnSpc>
          </a:pPr>
          <a:r>
            <a:rPr lang="en-US" b="1"/>
            <a:t>3. Mandatory reporting</a:t>
          </a:r>
          <a:endParaRPr lang="en-US"/>
        </a:p>
      </dgm:t>
    </dgm:pt>
    <dgm:pt modelId="{DA69AC90-041A-4B24-AEFD-1815C262F33F}" type="parTrans" cxnId="{4439B8DB-8E64-487A-AA40-D47BA007545D}">
      <dgm:prSet/>
      <dgm:spPr/>
      <dgm:t>
        <a:bodyPr/>
        <a:lstStyle/>
        <a:p>
          <a:endParaRPr lang="en-US"/>
        </a:p>
      </dgm:t>
    </dgm:pt>
    <dgm:pt modelId="{6FFD5EA5-D105-415A-9EF3-43A3C42D0A63}" type="sibTrans" cxnId="{4439B8DB-8E64-487A-AA40-D47BA007545D}">
      <dgm:prSet/>
      <dgm:spPr/>
      <dgm:t>
        <a:bodyPr/>
        <a:lstStyle/>
        <a:p>
          <a:endParaRPr lang="en-US"/>
        </a:p>
      </dgm:t>
    </dgm:pt>
    <dgm:pt modelId="{3CBE9739-5EAA-4E6A-8D95-2579181C3D23}">
      <dgm:prSet custT="1"/>
      <dgm:spPr/>
      <dgm:t>
        <a:bodyPr/>
        <a:lstStyle/>
        <a:p>
          <a:pPr>
            <a:lnSpc>
              <a:spcPct val="100000"/>
            </a:lnSpc>
          </a:pPr>
          <a:endParaRPr lang="en-US" sz="2400"/>
        </a:p>
        <a:p>
          <a:pPr>
            <a:lnSpc>
              <a:spcPct val="100000"/>
            </a:lnSpc>
          </a:pPr>
          <a:endParaRPr lang="en-US" sz="2400"/>
        </a:p>
        <a:p>
          <a:pPr>
            <a:lnSpc>
              <a:spcPct val="100000"/>
            </a:lnSpc>
          </a:pPr>
          <a:r>
            <a:rPr lang="en-US" sz="2400"/>
            <a:t>Healthcare professionals must report confirmed infections to public health authorities.</a:t>
          </a:r>
        </a:p>
      </dgm:t>
    </dgm:pt>
    <dgm:pt modelId="{1806A633-DFE9-49F6-89DA-784279710C7E}" type="parTrans" cxnId="{1D2420AF-B87E-45C8-B49A-FFF2E60D3CF3}">
      <dgm:prSet/>
      <dgm:spPr/>
      <dgm:t>
        <a:bodyPr/>
        <a:lstStyle/>
        <a:p>
          <a:endParaRPr lang="en-US"/>
        </a:p>
      </dgm:t>
    </dgm:pt>
    <dgm:pt modelId="{186E192B-FB97-4484-8951-8A9467AAB653}" type="sibTrans" cxnId="{1D2420AF-B87E-45C8-B49A-FFF2E60D3CF3}">
      <dgm:prSet/>
      <dgm:spPr/>
      <dgm:t>
        <a:bodyPr/>
        <a:lstStyle/>
        <a:p>
          <a:endParaRPr lang="en-US"/>
        </a:p>
      </dgm:t>
    </dgm:pt>
    <dgm:pt modelId="{1C7B0157-48DE-49C9-BBB9-8CB9618CAAB7}" type="pres">
      <dgm:prSet presAssocID="{CBCD101D-9298-4787-B9C6-73D47B88F537}" presName="root" presStyleCnt="0">
        <dgm:presLayoutVars>
          <dgm:dir/>
          <dgm:resizeHandles val="exact"/>
        </dgm:presLayoutVars>
      </dgm:prSet>
      <dgm:spPr/>
    </dgm:pt>
    <dgm:pt modelId="{2845E5EC-7001-4904-83AD-7D90C54A876B}" type="pres">
      <dgm:prSet presAssocID="{284B137D-C415-4B22-8C95-5B68F1FEE25F}" presName="compNode" presStyleCnt="0"/>
      <dgm:spPr/>
    </dgm:pt>
    <dgm:pt modelId="{9DE371F1-C50E-4FCE-AE9D-FE77481B3BE7}" type="pres">
      <dgm:prSet presAssocID="{284B137D-C415-4B22-8C95-5B68F1FEE25F}" presName="bgRect" presStyleLbl="bgShp" presStyleIdx="0" presStyleCnt="3"/>
      <dgm:spPr/>
    </dgm:pt>
    <dgm:pt modelId="{EA3ECC39-1C9F-4B32-8FBE-4005B48B5748}" type="pres">
      <dgm:prSet presAssocID="{284B137D-C415-4B22-8C95-5B68F1FEE25F}"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Test tubes"/>
        </a:ext>
      </dgm:extLst>
    </dgm:pt>
    <dgm:pt modelId="{333CA143-0162-4006-A03F-145959BEF883}" type="pres">
      <dgm:prSet presAssocID="{284B137D-C415-4B22-8C95-5B68F1FEE25F}" presName="spaceRect" presStyleCnt="0"/>
      <dgm:spPr/>
    </dgm:pt>
    <dgm:pt modelId="{998C6473-D2F1-4C45-BB86-5D471465CA7D}" type="pres">
      <dgm:prSet presAssocID="{284B137D-C415-4B22-8C95-5B68F1FEE25F}" presName="parTx" presStyleLbl="revTx" presStyleIdx="0" presStyleCnt="6">
        <dgm:presLayoutVars>
          <dgm:chMax val="0"/>
          <dgm:chPref val="0"/>
        </dgm:presLayoutVars>
      </dgm:prSet>
      <dgm:spPr/>
    </dgm:pt>
    <dgm:pt modelId="{1D7B7FA7-1EA9-45BC-919B-7F9435AAB5D4}" type="pres">
      <dgm:prSet presAssocID="{284B137D-C415-4B22-8C95-5B68F1FEE25F}" presName="desTx" presStyleLbl="revTx" presStyleIdx="1" presStyleCnt="6">
        <dgm:presLayoutVars/>
      </dgm:prSet>
      <dgm:spPr/>
    </dgm:pt>
    <dgm:pt modelId="{50F0F047-CC2F-4DD9-9C0E-AD2621211959}" type="pres">
      <dgm:prSet presAssocID="{674E16F7-5543-404F-AB7A-57C693F44CFC}" presName="sibTrans" presStyleCnt="0"/>
      <dgm:spPr/>
    </dgm:pt>
    <dgm:pt modelId="{91C72CA4-F4C9-4B34-924C-41DD2F35F171}" type="pres">
      <dgm:prSet presAssocID="{187A4086-B710-4C24-BA57-8737484E4342}" presName="compNode" presStyleCnt="0"/>
      <dgm:spPr/>
    </dgm:pt>
    <dgm:pt modelId="{107E011D-E4EF-4197-8D3A-579F165F0A77}" type="pres">
      <dgm:prSet presAssocID="{187A4086-B710-4C24-BA57-8737484E4342}" presName="bgRect" presStyleLbl="bgShp" presStyleIdx="1" presStyleCnt="3"/>
      <dgm:spPr/>
    </dgm:pt>
    <dgm:pt modelId="{B33966C6-0A9B-4688-8871-ADA39E569882}" type="pres">
      <dgm:prSet presAssocID="{187A4086-B710-4C24-BA57-8737484E4342}"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ecurity Camera"/>
        </a:ext>
      </dgm:extLst>
    </dgm:pt>
    <dgm:pt modelId="{EB6E8A2B-A59B-4614-8BA3-5DCA62385B95}" type="pres">
      <dgm:prSet presAssocID="{187A4086-B710-4C24-BA57-8737484E4342}" presName="spaceRect" presStyleCnt="0"/>
      <dgm:spPr/>
    </dgm:pt>
    <dgm:pt modelId="{BB8AE001-BD95-4F12-9BA8-F67B3424789A}" type="pres">
      <dgm:prSet presAssocID="{187A4086-B710-4C24-BA57-8737484E4342}" presName="parTx" presStyleLbl="revTx" presStyleIdx="2" presStyleCnt="6">
        <dgm:presLayoutVars>
          <dgm:chMax val="0"/>
          <dgm:chPref val="0"/>
        </dgm:presLayoutVars>
      </dgm:prSet>
      <dgm:spPr/>
    </dgm:pt>
    <dgm:pt modelId="{A2DF7068-BC76-4D14-AACF-87A05614F753}" type="pres">
      <dgm:prSet presAssocID="{187A4086-B710-4C24-BA57-8737484E4342}" presName="desTx" presStyleLbl="revTx" presStyleIdx="3" presStyleCnt="6">
        <dgm:presLayoutVars/>
      </dgm:prSet>
      <dgm:spPr/>
    </dgm:pt>
    <dgm:pt modelId="{39EC8EFE-F2C3-4B74-94AD-FBBD30747471}" type="pres">
      <dgm:prSet presAssocID="{0B73047A-C781-4216-B2CC-36C88AA5F8A9}" presName="sibTrans" presStyleCnt="0"/>
      <dgm:spPr/>
    </dgm:pt>
    <dgm:pt modelId="{9F62DA36-D88A-40A1-9152-73E74EBC12C2}" type="pres">
      <dgm:prSet presAssocID="{7C659ED7-0D5C-4070-85B3-321F4D3AA478}" presName="compNode" presStyleCnt="0"/>
      <dgm:spPr/>
    </dgm:pt>
    <dgm:pt modelId="{98A17ABE-FBD1-4B30-9431-51C70F82EBB5}" type="pres">
      <dgm:prSet presAssocID="{7C659ED7-0D5C-4070-85B3-321F4D3AA478}" presName="bgRect" presStyleLbl="bgShp" presStyleIdx="2" presStyleCnt="3"/>
      <dgm:spPr/>
    </dgm:pt>
    <dgm:pt modelId="{F7CC9014-69BB-4E64-94FB-A0E0B7B922A3}" type="pres">
      <dgm:prSet presAssocID="{7C659ED7-0D5C-4070-85B3-321F4D3AA478}"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First Aid Kit"/>
        </a:ext>
      </dgm:extLst>
    </dgm:pt>
    <dgm:pt modelId="{9A6E96A9-9D79-490B-955C-C68C8EF27BC3}" type="pres">
      <dgm:prSet presAssocID="{7C659ED7-0D5C-4070-85B3-321F4D3AA478}" presName="spaceRect" presStyleCnt="0"/>
      <dgm:spPr/>
    </dgm:pt>
    <dgm:pt modelId="{7DA80797-E753-4F22-913C-DB17C167FDC7}" type="pres">
      <dgm:prSet presAssocID="{7C659ED7-0D5C-4070-85B3-321F4D3AA478}" presName="parTx" presStyleLbl="revTx" presStyleIdx="4" presStyleCnt="6">
        <dgm:presLayoutVars>
          <dgm:chMax val="0"/>
          <dgm:chPref val="0"/>
        </dgm:presLayoutVars>
      </dgm:prSet>
      <dgm:spPr/>
    </dgm:pt>
    <dgm:pt modelId="{391898A0-0F06-4CA8-A8D1-328DB442076D}" type="pres">
      <dgm:prSet presAssocID="{7C659ED7-0D5C-4070-85B3-321F4D3AA478}" presName="desTx" presStyleLbl="revTx" presStyleIdx="5" presStyleCnt="6">
        <dgm:presLayoutVars/>
      </dgm:prSet>
      <dgm:spPr/>
    </dgm:pt>
  </dgm:ptLst>
  <dgm:cxnLst>
    <dgm:cxn modelId="{F96A0405-FCD5-45D8-8E82-FA83F65B4D85}" type="presOf" srcId="{187A4086-B710-4C24-BA57-8737484E4342}" destId="{BB8AE001-BD95-4F12-9BA8-F67B3424789A}" srcOrd="0" destOrd="0" presId="urn:microsoft.com/office/officeart/2018/2/layout/IconVerticalSolidList"/>
    <dgm:cxn modelId="{7F87300D-AD50-47F4-AABE-A1E29337B25B}" type="presOf" srcId="{CBCD101D-9298-4787-B9C6-73D47B88F537}" destId="{1C7B0157-48DE-49C9-BBB9-8CB9618CAAB7}" srcOrd="0" destOrd="0" presId="urn:microsoft.com/office/officeart/2018/2/layout/IconVerticalSolidList"/>
    <dgm:cxn modelId="{D2507334-EE63-4CB7-9BD9-53D7D74D8D58}" type="presOf" srcId="{5A0F1F20-D456-4CA5-ABD9-A2199A1CCD01}" destId="{1D7B7FA7-1EA9-45BC-919B-7F9435AAB5D4}" srcOrd="0" destOrd="1" presId="urn:microsoft.com/office/officeart/2018/2/layout/IconVerticalSolidList"/>
    <dgm:cxn modelId="{ADD22B3A-9887-4CD1-9691-E8B5370CAFE7}" srcId="{284B137D-C415-4B22-8C95-5B68F1FEE25F}" destId="{5C8DF84E-5B33-498C-9051-0600856E83BD}" srcOrd="0" destOrd="0" parTransId="{36890DFD-5694-4009-8609-D5C2F8EF1CF1}" sibTransId="{DB819681-B328-44EA-9D45-FD378FC302AB}"/>
    <dgm:cxn modelId="{3E8B5A7A-0709-434C-BB3D-85F46969F13A}" type="presOf" srcId="{7C659ED7-0D5C-4070-85B3-321F4D3AA478}" destId="{7DA80797-E753-4F22-913C-DB17C167FDC7}" srcOrd="0" destOrd="0" presId="urn:microsoft.com/office/officeart/2018/2/layout/IconVerticalSolidList"/>
    <dgm:cxn modelId="{A8ADB284-07F5-494C-A5A4-220F0576C6B9}" type="presOf" srcId="{F3FD8600-BD72-4D92-B915-DC88DD2542BB}" destId="{A2DF7068-BC76-4D14-AACF-87A05614F753}" srcOrd="0" destOrd="0" presId="urn:microsoft.com/office/officeart/2018/2/layout/IconVerticalSolidList"/>
    <dgm:cxn modelId="{D4738088-CCBA-48A8-846F-46B1831A7757}" srcId="{CBCD101D-9298-4787-B9C6-73D47B88F537}" destId="{187A4086-B710-4C24-BA57-8737484E4342}" srcOrd="1" destOrd="0" parTransId="{1B49244F-32B8-4BBB-8B10-AE5221B50BA2}" sibTransId="{0B73047A-C781-4216-B2CC-36C88AA5F8A9}"/>
    <dgm:cxn modelId="{1D2420AF-B87E-45C8-B49A-FFF2E60D3CF3}" srcId="{7C659ED7-0D5C-4070-85B3-321F4D3AA478}" destId="{3CBE9739-5EAA-4E6A-8D95-2579181C3D23}" srcOrd="0" destOrd="0" parTransId="{1806A633-DFE9-49F6-89DA-784279710C7E}" sibTransId="{186E192B-FB97-4484-8951-8A9467AAB653}"/>
    <dgm:cxn modelId="{ACE280C7-10F5-4DD9-BD3F-ACA7B0781A60}" srcId="{187A4086-B710-4C24-BA57-8737484E4342}" destId="{F3FD8600-BD72-4D92-B915-DC88DD2542BB}" srcOrd="0" destOrd="0" parTransId="{625FE4AB-7912-4500-B4DD-614426186020}" sibTransId="{10977BDD-B9FD-44B6-A363-8D3A76BC5334}"/>
    <dgm:cxn modelId="{FACB14D0-F627-4AF9-96B0-122162A01EF4}" type="presOf" srcId="{3CBE9739-5EAA-4E6A-8D95-2579181C3D23}" destId="{391898A0-0F06-4CA8-A8D1-328DB442076D}" srcOrd="0" destOrd="0" presId="urn:microsoft.com/office/officeart/2018/2/layout/IconVerticalSolidList"/>
    <dgm:cxn modelId="{7610F1D8-01D8-4FAA-B9D9-2D60D167E7C2}" srcId="{CBCD101D-9298-4787-B9C6-73D47B88F537}" destId="{284B137D-C415-4B22-8C95-5B68F1FEE25F}" srcOrd="0" destOrd="0" parTransId="{E180E9B3-1D68-4C4C-A02E-F6C7B7F0E4F2}" sibTransId="{674E16F7-5543-404F-AB7A-57C693F44CFC}"/>
    <dgm:cxn modelId="{4439B8DB-8E64-487A-AA40-D47BA007545D}" srcId="{CBCD101D-9298-4787-B9C6-73D47B88F537}" destId="{7C659ED7-0D5C-4070-85B3-321F4D3AA478}" srcOrd="2" destOrd="0" parTransId="{DA69AC90-041A-4B24-AEFD-1815C262F33F}" sibTransId="{6FFD5EA5-D105-415A-9EF3-43A3C42D0A63}"/>
    <dgm:cxn modelId="{8547F7F4-B126-494A-B678-7426EA0D3E52}" srcId="{284B137D-C415-4B22-8C95-5B68F1FEE25F}" destId="{5A0F1F20-D456-4CA5-ABD9-A2199A1CCD01}" srcOrd="1" destOrd="0" parTransId="{AACB1911-80D2-4E1C-801C-BE6088430884}" sibTransId="{E8EE2FD3-5273-4631-B67B-CDA61D671B6E}"/>
    <dgm:cxn modelId="{A977A1F6-AC3F-4C0C-8B7C-74934E4B999C}" type="presOf" srcId="{284B137D-C415-4B22-8C95-5B68F1FEE25F}" destId="{998C6473-D2F1-4C45-BB86-5D471465CA7D}" srcOrd="0" destOrd="0" presId="urn:microsoft.com/office/officeart/2018/2/layout/IconVerticalSolidList"/>
    <dgm:cxn modelId="{DD6464F7-BFAD-4295-99B5-76B399814F2D}" type="presOf" srcId="{5C8DF84E-5B33-498C-9051-0600856E83BD}" destId="{1D7B7FA7-1EA9-45BC-919B-7F9435AAB5D4}" srcOrd="0" destOrd="0" presId="urn:microsoft.com/office/officeart/2018/2/layout/IconVerticalSolidList"/>
    <dgm:cxn modelId="{9C0A9718-2B35-4ACF-8DA3-B0B3FB672773}" type="presParOf" srcId="{1C7B0157-48DE-49C9-BBB9-8CB9618CAAB7}" destId="{2845E5EC-7001-4904-83AD-7D90C54A876B}" srcOrd="0" destOrd="0" presId="urn:microsoft.com/office/officeart/2018/2/layout/IconVerticalSolidList"/>
    <dgm:cxn modelId="{95E62B5E-84D8-4D76-8397-D981F14411E5}" type="presParOf" srcId="{2845E5EC-7001-4904-83AD-7D90C54A876B}" destId="{9DE371F1-C50E-4FCE-AE9D-FE77481B3BE7}" srcOrd="0" destOrd="0" presId="urn:microsoft.com/office/officeart/2018/2/layout/IconVerticalSolidList"/>
    <dgm:cxn modelId="{49DD3E9E-D6EB-4702-8F07-83C973195DEC}" type="presParOf" srcId="{2845E5EC-7001-4904-83AD-7D90C54A876B}" destId="{EA3ECC39-1C9F-4B32-8FBE-4005B48B5748}" srcOrd="1" destOrd="0" presId="urn:microsoft.com/office/officeart/2018/2/layout/IconVerticalSolidList"/>
    <dgm:cxn modelId="{12A82EC6-F5D4-4B86-9264-0161D8837F97}" type="presParOf" srcId="{2845E5EC-7001-4904-83AD-7D90C54A876B}" destId="{333CA143-0162-4006-A03F-145959BEF883}" srcOrd="2" destOrd="0" presId="urn:microsoft.com/office/officeart/2018/2/layout/IconVerticalSolidList"/>
    <dgm:cxn modelId="{18CB2C09-F596-4132-A7AE-9078552C36F3}" type="presParOf" srcId="{2845E5EC-7001-4904-83AD-7D90C54A876B}" destId="{998C6473-D2F1-4C45-BB86-5D471465CA7D}" srcOrd="3" destOrd="0" presId="urn:microsoft.com/office/officeart/2018/2/layout/IconVerticalSolidList"/>
    <dgm:cxn modelId="{FFE42B40-34BE-4F99-9A00-FD38322C693E}" type="presParOf" srcId="{2845E5EC-7001-4904-83AD-7D90C54A876B}" destId="{1D7B7FA7-1EA9-45BC-919B-7F9435AAB5D4}" srcOrd="4" destOrd="0" presId="urn:microsoft.com/office/officeart/2018/2/layout/IconVerticalSolidList"/>
    <dgm:cxn modelId="{A39FFE90-15E6-49C1-9C6F-F500B389D08D}" type="presParOf" srcId="{1C7B0157-48DE-49C9-BBB9-8CB9618CAAB7}" destId="{50F0F047-CC2F-4DD9-9C0E-AD2621211959}" srcOrd="1" destOrd="0" presId="urn:microsoft.com/office/officeart/2018/2/layout/IconVerticalSolidList"/>
    <dgm:cxn modelId="{08DFCD4C-DC17-4546-A08B-4FEC4C4CB171}" type="presParOf" srcId="{1C7B0157-48DE-49C9-BBB9-8CB9618CAAB7}" destId="{91C72CA4-F4C9-4B34-924C-41DD2F35F171}" srcOrd="2" destOrd="0" presId="urn:microsoft.com/office/officeart/2018/2/layout/IconVerticalSolidList"/>
    <dgm:cxn modelId="{9C6A50C3-7E45-46F0-86BC-A71B10E5F646}" type="presParOf" srcId="{91C72CA4-F4C9-4B34-924C-41DD2F35F171}" destId="{107E011D-E4EF-4197-8D3A-579F165F0A77}" srcOrd="0" destOrd="0" presId="urn:microsoft.com/office/officeart/2018/2/layout/IconVerticalSolidList"/>
    <dgm:cxn modelId="{DDC9D13E-C358-4C42-BD24-69928AB0D142}" type="presParOf" srcId="{91C72CA4-F4C9-4B34-924C-41DD2F35F171}" destId="{B33966C6-0A9B-4688-8871-ADA39E569882}" srcOrd="1" destOrd="0" presId="urn:microsoft.com/office/officeart/2018/2/layout/IconVerticalSolidList"/>
    <dgm:cxn modelId="{BDD7E831-0489-4DDA-9FE9-700614CCCDC5}" type="presParOf" srcId="{91C72CA4-F4C9-4B34-924C-41DD2F35F171}" destId="{EB6E8A2B-A59B-4614-8BA3-5DCA62385B95}" srcOrd="2" destOrd="0" presId="urn:microsoft.com/office/officeart/2018/2/layout/IconVerticalSolidList"/>
    <dgm:cxn modelId="{4E2F7C54-3564-4ED6-AEF4-846D23D12AD0}" type="presParOf" srcId="{91C72CA4-F4C9-4B34-924C-41DD2F35F171}" destId="{BB8AE001-BD95-4F12-9BA8-F67B3424789A}" srcOrd="3" destOrd="0" presId="urn:microsoft.com/office/officeart/2018/2/layout/IconVerticalSolidList"/>
    <dgm:cxn modelId="{8023B4F8-6477-472F-BC44-F501052FC871}" type="presParOf" srcId="{91C72CA4-F4C9-4B34-924C-41DD2F35F171}" destId="{A2DF7068-BC76-4D14-AACF-87A05614F753}" srcOrd="4" destOrd="0" presId="urn:microsoft.com/office/officeart/2018/2/layout/IconVerticalSolidList"/>
    <dgm:cxn modelId="{F1901FAE-40B4-49DE-8B75-D9941FBBE0FC}" type="presParOf" srcId="{1C7B0157-48DE-49C9-BBB9-8CB9618CAAB7}" destId="{39EC8EFE-F2C3-4B74-94AD-FBBD30747471}" srcOrd="3" destOrd="0" presId="urn:microsoft.com/office/officeart/2018/2/layout/IconVerticalSolidList"/>
    <dgm:cxn modelId="{59EB96A1-D277-4919-BEFE-91E10A67E757}" type="presParOf" srcId="{1C7B0157-48DE-49C9-BBB9-8CB9618CAAB7}" destId="{9F62DA36-D88A-40A1-9152-73E74EBC12C2}" srcOrd="4" destOrd="0" presId="urn:microsoft.com/office/officeart/2018/2/layout/IconVerticalSolidList"/>
    <dgm:cxn modelId="{50835A87-308A-40F6-875D-0CF8915AFC46}" type="presParOf" srcId="{9F62DA36-D88A-40A1-9152-73E74EBC12C2}" destId="{98A17ABE-FBD1-4B30-9431-51C70F82EBB5}" srcOrd="0" destOrd="0" presId="urn:microsoft.com/office/officeart/2018/2/layout/IconVerticalSolidList"/>
    <dgm:cxn modelId="{15297C10-BCEC-4A2E-8B73-F305D0452279}" type="presParOf" srcId="{9F62DA36-D88A-40A1-9152-73E74EBC12C2}" destId="{F7CC9014-69BB-4E64-94FB-A0E0B7B922A3}" srcOrd="1" destOrd="0" presId="urn:microsoft.com/office/officeart/2018/2/layout/IconVerticalSolidList"/>
    <dgm:cxn modelId="{DACCC88E-ED7E-4445-96F5-122A24CEAA6A}" type="presParOf" srcId="{9F62DA36-D88A-40A1-9152-73E74EBC12C2}" destId="{9A6E96A9-9D79-490B-955C-C68C8EF27BC3}" srcOrd="2" destOrd="0" presId="urn:microsoft.com/office/officeart/2018/2/layout/IconVerticalSolidList"/>
    <dgm:cxn modelId="{6832D7E7-D590-43D4-80F9-B51F1E3BC374}" type="presParOf" srcId="{9F62DA36-D88A-40A1-9152-73E74EBC12C2}" destId="{7DA80797-E753-4F22-913C-DB17C167FDC7}" srcOrd="3" destOrd="0" presId="urn:microsoft.com/office/officeart/2018/2/layout/IconVerticalSolidList"/>
    <dgm:cxn modelId="{BEE7B817-67DA-4783-8B33-6EE1787A3AB3}" type="presParOf" srcId="{9F62DA36-D88A-40A1-9152-73E74EBC12C2}" destId="{391898A0-0F06-4CA8-A8D1-328DB442076D}" srcOrd="4"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DAD87A9-C4D8-4AFE-95BF-02CFF86BA366}" type="doc">
      <dgm:prSet loTypeId="urn:microsoft.com/office/officeart/2005/8/layout/process2" loCatId="process" qsTypeId="urn:microsoft.com/office/officeart/2005/8/quickstyle/simple1" qsCatId="simple" csTypeId="urn:microsoft.com/office/officeart/2005/8/colors/accent6_1" csCatId="accent6" phldr="1"/>
      <dgm:spPr/>
      <dgm:t>
        <a:bodyPr/>
        <a:lstStyle/>
        <a:p>
          <a:endParaRPr lang="en-US"/>
        </a:p>
      </dgm:t>
    </dgm:pt>
    <dgm:pt modelId="{3C409F88-74A8-46F1-8781-69F08C2B57E8}">
      <dgm:prSet phldrT="[Text]" custT="1"/>
      <dgm:spPr/>
      <dgm:t>
        <a:bodyPr/>
        <a:lstStyle/>
        <a:p>
          <a:r>
            <a:rPr lang="en-US" sz="2000" b="1" dirty="0">
              <a:latin typeface="Times New Roman Bold"/>
              <a:ea typeface="Times New Roman Bold"/>
              <a:cs typeface="Times New Roman Bold"/>
              <a:sym typeface="Times New Roman Bold"/>
            </a:rPr>
            <a:t>In England, these include:</a:t>
          </a:r>
          <a:endParaRPr lang="en-US" sz="2000" dirty="0"/>
        </a:p>
      </dgm:t>
    </dgm:pt>
    <dgm:pt modelId="{E09A075A-CEBB-4389-8FC0-84CB4AAF98A7}" type="parTrans" cxnId="{FF7F9D56-CC9B-4E74-90A9-C4A7742667A0}">
      <dgm:prSet/>
      <dgm:spPr/>
      <dgm:t>
        <a:bodyPr/>
        <a:lstStyle/>
        <a:p>
          <a:endParaRPr lang="en-US"/>
        </a:p>
      </dgm:t>
    </dgm:pt>
    <dgm:pt modelId="{8ACC1FF8-420F-4EA3-A42F-9567F323606D}" type="sibTrans" cxnId="{FF7F9D56-CC9B-4E74-90A9-C4A7742667A0}">
      <dgm:prSet/>
      <dgm:spPr/>
      <dgm:t>
        <a:bodyPr/>
        <a:lstStyle/>
        <a:p>
          <a:endParaRPr lang="en-US"/>
        </a:p>
      </dgm:t>
    </dgm:pt>
    <dgm:pt modelId="{804B9759-B82D-4E5C-9B7C-E310027D8788}">
      <dgm:prSet custT="1"/>
      <dgm:spPr/>
      <dgm:t>
        <a:bodyPr/>
        <a:lstStyle/>
        <a:p>
          <a:r>
            <a:rPr lang="en-US" sz="1600" dirty="0">
              <a:latin typeface="Times New Roman MT"/>
              <a:ea typeface="Times New Roman MT"/>
              <a:cs typeface="Times New Roman MT"/>
              <a:sym typeface="Times New Roman MT"/>
            </a:rPr>
            <a:t>enhanced national surveillance systems</a:t>
          </a:r>
        </a:p>
      </dgm:t>
    </dgm:pt>
    <dgm:pt modelId="{7B5BAD94-142C-4374-A9A7-35AFC2C98BF5}" type="parTrans" cxnId="{C111C003-D458-40CB-B768-63D5C4B7FE0A}">
      <dgm:prSet/>
      <dgm:spPr/>
      <dgm:t>
        <a:bodyPr/>
        <a:lstStyle/>
        <a:p>
          <a:endParaRPr lang="en-US"/>
        </a:p>
      </dgm:t>
    </dgm:pt>
    <dgm:pt modelId="{08D1C3F1-BFA8-4E77-8DF5-EEAA3308BC15}" type="sibTrans" cxnId="{C111C003-D458-40CB-B768-63D5C4B7FE0A}">
      <dgm:prSet/>
      <dgm:spPr/>
      <dgm:t>
        <a:bodyPr/>
        <a:lstStyle/>
        <a:p>
          <a:endParaRPr lang="en-US"/>
        </a:p>
      </dgm:t>
    </dgm:pt>
    <dgm:pt modelId="{56B61F99-E9D4-4231-A09C-9B7D02A94DAB}">
      <dgm:prSet custT="1"/>
      <dgm:spPr/>
      <dgm:t>
        <a:bodyPr/>
        <a:lstStyle/>
        <a:p>
          <a:r>
            <a:rPr lang="en-US" sz="1600" dirty="0">
              <a:latin typeface="Times New Roman MT"/>
              <a:ea typeface="Times New Roman MT"/>
              <a:cs typeface="Times New Roman MT"/>
              <a:sym typeface="Times New Roman MT"/>
            </a:rPr>
            <a:t>laboratory reporting networks</a:t>
          </a:r>
        </a:p>
      </dgm:t>
    </dgm:pt>
    <dgm:pt modelId="{6B0ED42D-DF85-445E-88B5-20A81CD05012}" type="parTrans" cxnId="{347B75B0-8975-4D17-B136-3E9068129E46}">
      <dgm:prSet/>
      <dgm:spPr/>
      <dgm:t>
        <a:bodyPr/>
        <a:lstStyle/>
        <a:p>
          <a:endParaRPr lang="en-US"/>
        </a:p>
      </dgm:t>
    </dgm:pt>
    <dgm:pt modelId="{915BE1C6-AF73-42B7-B449-F4F531F0419F}" type="sibTrans" cxnId="{347B75B0-8975-4D17-B136-3E9068129E46}">
      <dgm:prSet/>
      <dgm:spPr/>
      <dgm:t>
        <a:bodyPr/>
        <a:lstStyle/>
        <a:p>
          <a:endParaRPr lang="en-US"/>
        </a:p>
      </dgm:t>
    </dgm:pt>
    <dgm:pt modelId="{ED71410C-91E4-48C2-9F0B-3E884E8D42AD}">
      <dgm:prSet custT="1"/>
      <dgm:spPr/>
      <dgm:t>
        <a:bodyPr/>
        <a:lstStyle/>
        <a:p>
          <a:r>
            <a:rPr lang="en-US" sz="1600" dirty="0">
              <a:latin typeface="Times New Roman MT"/>
              <a:ea typeface="Times New Roman MT"/>
              <a:cs typeface="Times New Roman MT"/>
              <a:sym typeface="Times New Roman MT"/>
            </a:rPr>
            <a:t>general practice and hospital data.</a:t>
          </a:r>
        </a:p>
      </dgm:t>
    </dgm:pt>
    <dgm:pt modelId="{F50E1BFF-8C9A-40F5-983A-E718C3B2F59B}" type="parTrans" cxnId="{EE19367F-B3AA-479F-AEA2-D678CD78D884}">
      <dgm:prSet/>
      <dgm:spPr/>
      <dgm:t>
        <a:bodyPr/>
        <a:lstStyle/>
        <a:p>
          <a:endParaRPr lang="en-US"/>
        </a:p>
      </dgm:t>
    </dgm:pt>
    <dgm:pt modelId="{A5222F3D-77A6-42B3-818D-801A9C03337D}" type="sibTrans" cxnId="{EE19367F-B3AA-479F-AEA2-D678CD78D884}">
      <dgm:prSet/>
      <dgm:spPr/>
      <dgm:t>
        <a:bodyPr/>
        <a:lstStyle/>
        <a:p>
          <a:endParaRPr lang="en-US"/>
        </a:p>
      </dgm:t>
    </dgm:pt>
    <dgm:pt modelId="{1409B7F7-DDE7-42BF-8FE3-83BC0211585D}" type="pres">
      <dgm:prSet presAssocID="{CDAD87A9-C4D8-4AFE-95BF-02CFF86BA366}" presName="linearFlow" presStyleCnt="0">
        <dgm:presLayoutVars>
          <dgm:resizeHandles val="exact"/>
        </dgm:presLayoutVars>
      </dgm:prSet>
      <dgm:spPr/>
    </dgm:pt>
    <dgm:pt modelId="{787C2E0A-C691-41E3-AB76-5800905EDE01}" type="pres">
      <dgm:prSet presAssocID="{3C409F88-74A8-46F1-8781-69F08C2B57E8}" presName="node" presStyleLbl="node1" presStyleIdx="0" presStyleCnt="1">
        <dgm:presLayoutVars>
          <dgm:bulletEnabled val="1"/>
        </dgm:presLayoutVars>
      </dgm:prSet>
      <dgm:spPr/>
    </dgm:pt>
  </dgm:ptLst>
  <dgm:cxnLst>
    <dgm:cxn modelId="{C111C003-D458-40CB-B768-63D5C4B7FE0A}" srcId="{3C409F88-74A8-46F1-8781-69F08C2B57E8}" destId="{804B9759-B82D-4E5C-9B7C-E310027D8788}" srcOrd="0" destOrd="0" parTransId="{7B5BAD94-142C-4374-A9A7-35AFC2C98BF5}" sibTransId="{08D1C3F1-BFA8-4E77-8DF5-EEAA3308BC15}"/>
    <dgm:cxn modelId="{6C59DA41-F40A-4924-89BC-4FA2F9DEC712}" type="presOf" srcId="{56B61F99-E9D4-4231-A09C-9B7D02A94DAB}" destId="{787C2E0A-C691-41E3-AB76-5800905EDE01}" srcOrd="0" destOrd="2" presId="urn:microsoft.com/office/officeart/2005/8/layout/process2"/>
    <dgm:cxn modelId="{69473D65-F494-46E6-86C3-B441BA6F1BC9}" type="presOf" srcId="{804B9759-B82D-4E5C-9B7C-E310027D8788}" destId="{787C2E0A-C691-41E3-AB76-5800905EDE01}" srcOrd="0" destOrd="1" presId="urn:microsoft.com/office/officeart/2005/8/layout/process2"/>
    <dgm:cxn modelId="{0697E24D-DEE8-4421-B0D5-B3B86C9E7834}" type="presOf" srcId="{CDAD87A9-C4D8-4AFE-95BF-02CFF86BA366}" destId="{1409B7F7-DDE7-42BF-8FE3-83BC0211585D}" srcOrd="0" destOrd="0" presId="urn:microsoft.com/office/officeart/2005/8/layout/process2"/>
    <dgm:cxn modelId="{FF7F9D56-CC9B-4E74-90A9-C4A7742667A0}" srcId="{CDAD87A9-C4D8-4AFE-95BF-02CFF86BA366}" destId="{3C409F88-74A8-46F1-8781-69F08C2B57E8}" srcOrd="0" destOrd="0" parTransId="{E09A075A-CEBB-4389-8FC0-84CB4AAF98A7}" sibTransId="{8ACC1FF8-420F-4EA3-A42F-9567F323606D}"/>
    <dgm:cxn modelId="{EE19367F-B3AA-479F-AEA2-D678CD78D884}" srcId="{3C409F88-74A8-46F1-8781-69F08C2B57E8}" destId="{ED71410C-91E4-48C2-9F0B-3E884E8D42AD}" srcOrd="2" destOrd="0" parTransId="{F50E1BFF-8C9A-40F5-983A-E718C3B2F59B}" sibTransId="{A5222F3D-77A6-42B3-818D-801A9C03337D}"/>
    <dgm:cxn modelId="{754447A5-42B6-4D47-A516-FFE887C6D27D}" type="presOf" srcId="{ED71410C-91E4-48C2-9F0B-3E884E8D42AD}" destId="{787C2E0A-C691-41E3-AB76-5800905EDE01}" srcOrd="0" destOrd="3" presId="urn:microsoft.com/office/officeart/2005/8/layout/process2"/>
    <dgm:cxn modelId="{347B75B0-8975-4D17-B136-3E9068129E46}" srcId="{3C409F88-74A8-46F1-8781-69F08C2B57E8}" destId="{56B61F99-E9D4-4231-A09C-9B7D02A94DAB}" srcOrd="1" destOrd="0" parTransId="{6B0ED42D-DF85-445E-88B5-20A81CD05012}" sibTransId="{915BE1C6-AF73-42B7-B449-F4F531F0419F}"/>
    <dgm:cxn modelId="{2912A8E3-17DA-4189-8AF6-70CAE2E52DB4}" type="presOf" srcId="{3C409F88-74A8-46F1-8781-69F08C2B57E8}" destId="{787C2E0A-C691-41E3-AB76-5800905EDE01}" srcOrd="0" destOrd="0" presId="urn:microsoft.com/office/officeart/2005/8/layout/process2"/>
    <dgm:cxn modelId="{575AF814-AA76-4BD9-86D4-C3A43AF1B52A}" type="presParOf" srcId="{1409B7F7-DDE7-42BF-8FE3-83BC0211585D}" destId="{787C2E0A-C691-41E3-AB76-5800905EDE01}" srcOrd="0" destOrd="0" presId="urn:microsoft.com/office/officeart/2005/8/layout/process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DAD87A9-C4D8-4AFE-95BF-02CFF86BA366}" type="doc">
      <dgm:prSet loTypeId="urn:microsoft.com/office/officeart/2005/8/layout/process2" loCatId="process" qsTypeId="urn:microsoft.com/office/officeart/2005/8/quickstyle/simple1" qsCatId="simple" csTypeId="urn:microsoft.com/office/officeart/2005/8/colors/accent6_1" csCatId="accent6" phldr="1"/>
      <dgm:spPr/>
      <dgm:t>
        <a:bodyPr/>
        <a:lstStyle/>
        <a:p>
          <a:endParaRPr lang="en-US"/>
        </a:p>
      </dgm:t>
    </dgm:pt>
    <dgm:pt modelId="{3C409F88-74A8-46F1-8781-69F08C2B57E8}">
      <dgm:prSet phldrT="[Text]" custT="1"/>
      <dgm:spPr/>
      <dgm:t>
        <a:bodyPr/>
        <a:lstStyle/>
        <a:p>
          <a:r>
            <a:rPr lang="en-US" sz="1800" b="1"/>
            <a:t>infection rates in:</a:t>
          </a:r>
          <a:endParaRPr lang="en-US" sz="1800" dirty="0"/>
        </a:p>
      </dgm:t>
    </dgm:pt>
    <dgm:pt modelId="{E09A075A-CEBB-4389-8FC0-84CB4AAF98A7}" type="parTrans" cxnId="{FF7F9D56-CC9B-4E74-90A9-C4A7742667A0}">
      <dgm:prSet/>
      <dgm:spPr/>
      <dgm:t>
        <a:bodyPr/>
        <a:lstStyle/>
        <a:p>
          <a:endParaRPr lang="en-US" sz="1600"/>
        </a:p>
      </dgm:t>
    </dgm:pt>
    <dgm:pt modelId="{8ACC1FF8-420F-4EA3-A42F-9567F323606D}" type="sibTrans" cxnId="{FF7F9D56-CC9B-4E74-90A9-C4A7742667A0}">
      <dgm:prSet/>
      <dgm:spPr/>
      <dgm:t>
        <a:bodyPr/>
        <a:lstStyle/>
        <a:p>
          <a:endParaRPr lang="en-US" sz="1600"/>
        </a:p>
      </dgm:t>
    </dgm:pt>
    <dgm:pt modelId="{BF5B1B79-4265-4DD9-B7AA-F98E19C39E33}">
      <dgm:prSet custT="1"/>
      <dgm:spPr/>
      <dgm:t>
        <a:bodyPr/>
        <a:lstStyle/>
        <a:p>
          <a:pPr>
            <a:buNone/>
          </a:pPr>
          <a:r>
            <a:rPr lang="en-US" sz="2800"/>
            <a:t>London</a:t>
          </a:r>
        </a:p>
      </dgm:t>
    </dgm:pt>
    <dgm:pt modelId="{BFCC2C73-A653-4DE0-82EA-9AC63C07A0D5}" type="parTrans" cxnId="{69FA62AD-322C-40FD-9496-885D08BF3093}">
      <dgm:prSet custT="1"/>
      <dgm:spPr/>
      <dgm:t>
        <a:bodyPr/>
        <a:lstStyle/>
        <a:p>
          <a:endParaRPr lang="en-US" sz="500"/>
        </a:p>
      </dgm:t>
    </dgm:pt>
    <dgm:pt modelId="{1A65AF30-1F67-476E-B4FA-20E2F3646D13}" type="sibTrans" cxnId="{69FA62AD-322C-40FD-9496-885D08BF3093}">
      <dgm:prSet/>
      <dgm:spPr/>
      <dgm:t>
        <a:bodyPr/>
        <a:lstStyle/>
        <a:p>
          <a:endParaRPr lang="en-US" sz="1600"/>
        </a:p>
      </dgm:t>
    </dgm:pt>
    <dgm:pt modelId="{281D9073-6775-4483-8BF8-D84EB51ECD68}">
      <dgm:prSet custT="1"/>
      <dgm:spPr/>
      <dgm:t>
        <a:bodyPr/>
        <a:lstStyle/>
        <a:p>
          <a:pPr>
            <a:buNone/>
          </a:pPr>
          <a:r>
            <a:rPr lang="en-US" sz="2800" dirty="0"/>
            <a:t>deprived areas</a:t>
          </a:r>
        </a:p>
      </dgm:t>
    </dgm:pt>
    <dgm:pt modelId="{C2960835-6ACA-4105-8CEC-3A3E7E410B33}" type="parTrans" cxnId="{8C025645-8518-4FBB-90FE-B1B1ADF33296}">
      <dgm:prSet custT="1"/>
      <dgm:spPr/>
      <dgm:t>
        <a:bodyPr/>
        <a:lstStyle/>
        <a:p>
          <a:endParaRPr lang="en-US" sz="400"/>
        </a:p>
      </dgm:t>
    </dgm:pt>
    <dgm:pt modelId="{C005394C-A9FF-44FC-B996-EF081F6D64C5}" type="sibTrans" cxnId="{8C025645-8518-4FBB-90FE-B1B1ADF33296}">
      <dgm:prSet/>
      <dgm:spPr/>
      <dgm:t>
        <a:bodyPr/>
        <a:lstStyle/>
        <a:p>
          <a:endParaRPr lang="en-US" sz="1600"/>
        </a:p>
      </dgm:t>
    </dgm:pt>
    <dgm:pt modelId="{FBE2FF73-E8E7-4801-86AF-E8845DB1709E}">
      <dgm:prSet custT="1"/>
      <dgm:spPr/>
      <dgm:t>
        <a:bodyPr/>
        <a:lstStyle/>
        <a:p>
          <a:pPr>
            <a:buNone/>
          </a:pPr>
          <a:r>
            <a:rPr lang="en-US" sz="2800" dirty="0"/>
            <a:t>minority ethnic communities.</a:t>
          </a:r>
        </a:p>
      </dgm:t>
    </dgm:pt>
    <dgm:pt modelId="{759FD014-EBAF-4E74-A9B0-09ADAC41648A}" type="parTrans" cxnId="{0D22BFD1-488C-448F-8555-B123EDA74A4F}">
      <dgm:prSet custT="1"/>
      <dgm:spPr/>
      <dgm:t>
        <a:bodyPr/>
        <a:lstStyle/>
        <a:p>
          <a:endParaRPr lang="en-US" sz="500"/>
        </a:p>
      </dgm:t>
    </dgm:pt>
    <dgm:pt modelId="{B422DB6A-6A27-440C-8986-048B7A465E2D}" type="sibTrans" cxnId="{0D22BFD1-488C-448F-8555-B123EDA74A4F}">
      <dgm:prSet/>
      <dgm:spPr/>
      <dgm:t>
        <a:bodyPr/>
        <a:lstStyle/>
        <a:p>
          <a:endParaRPr lang="en-US" sz="1600"/>
        </a:p>
      </dgm:t>
    </dgm:pt>
    <dgm:pt modelId="{97382023-8EE5-4273-8B25-D77168D3E30E}" type="pres">
      <dgm:prSet presAssocID="{CDAD87A9-C4D8-4AFE-95BF-02CFF86BA366}" presName="linearFlow" presStyleCnt="0">
        <dgm:presLayoutVars>
          <dgm:resizeHandles val="exact"/>
        </dgm:presLayoutVars>
      </dgm:prSet>
      <dgm:spPr/>
    </dgm:pt>
    <dgm:pt modelId="{398C8ECD-700B-4279-AA96-D3370FE31011}" type="pres">
      <dgm:prSet presAssocID="{3C409F88-74A8-46F1-8781-69F08C2B57E8}" presName="node" presStyleLbl="node1" presStyleIdx="0" presStyleCnt="1">
        <dgm:presLayoutVars>
          <dgm:bulletEnabled val="1"/>
        </dgm:presLayoutVars>
      </dgm:prSet>
      <dgm:spPr/>
    </dgm:pt>
  </dgm:ptLst>
  <dgm:cxnLst>
    <dgm:cxn modelId="{A393FB0C-026E-4E75-852C-1C10639EE133}" type="presOf" srcId="{3C409F88-74A8-46F1-8781-69F08C2B57E8}" destId="{398C8ECD-700B-4279-AA96-D3370FE31011}" srcOrd="0" destOrd="0" presId="urn:microsoft.com/office/officeart/2005/8/layout/process2"/>
    <dgm:cxn modelId="{84BE0214-5F01-4FA7-81E7-723D1C239221}" type="presOf" srcId="{FBE2FF73-E8E7-4801-86AF-E8845DB1709E}" destId="{398C8ECD-700B-4279-AA96-D3370FE31011}" srcOrd="0" destOrd="3" presId="urn:microsoft.com/office/officeart/2005/8/layout/process2"/>
    <dgm:cxn modelId="{2D7EC317-A1AE-4AED-A65A-DB5BB62C3AE5}" type="presOf" srcId="{BF5B1B79-4265-4DD9-B7AA-F98E19C39E33}" destId="{398C8ECD-700B-4279-AA96-D3370FE31011}" srcOrd="0" destOrd="1" presId="urn:microsoft.com/office/officeart/2005/8/layout/process2"/>
    <dgm:cxn modelId="{921EF163-B070-4CC1-A84C-AD191F227320}" type="presOf" srcId="{281D9073-6775-4483-8BF8-D84EB51ECD68}" destId="{398C8ECD-700B-4279-AA96-D3370FE31011}" srcOrd="0" destOrd="2" presId="urn:microsoft.com/office/officeart/2005/8/layout/process2"/>
    <dgm:cxn modelId="{8C025645-8518-4FBB-90FE-B1B1ADF33296}" srcId="{3C409F88-74A8-46F1-8781-69F08C2B57E8}" destId="{281D9073-6775-4483-8BF8-D84EB51ECD68}" srcOrd="1" destOrd="0" parTransId="{C2960835-6ACA-4105-8CEC-3A3E7E410B33}" sibTransId="{C005394C-A9FF-44FC-B996-EF081F6D64C5}"/>
    <dgm:cxn modelId="{3DB8C455-701D-48B1-AAA1-59BDF0AA22E6}" type="presOf" srcId="{CDAD87A9-C4D8-4AFE-95BF-02CFF86BA366}" destId="{97382023-8EE5-4273-8B25-D77168D3E30E}" srcOrd="0" destOrd="0" presId="urn:microsoft.com/office/officeart/2005/8/layout/process2"/>
    <dgm:cxn modelId="{FF7F9D56-CC9B-4E74-90A9-C4A7742667A0}" srcId="{CDAD87A9-C4D8-4AFE-95BF-02CFF86BA366}" destId="{3C409F88-74A8-46F1-8781-69F08C2B57E8}" srcOrd="0" destOrd="0" parTransId="{E09A075A-CEBB-4389-8FC0-84CB4AAF98A7}" sibTransId="{8ACC1FF8-420F-4EA3-A42F-9567F323606D}"/>
    <dgm:cxn modelId="{69FA62AD-322C-40FD-9496-885D08BF3093}" srcId="{3C409F88-74A8-46F1-8781-69F08C2B57E8}" destId="{BF5B1B79-4265-4DD9-B7AA-F98E19C39E33}" srcOrd="0" destOrd="0" parTransId="{BFCC2C73-A653-4DE0-82EA-9AC63C07A0D5}" sibTransId="{1A65AF30-1F67-476E-B4FA-20E2F3646D13}"/>
    <dgm:cxn modelId="{0D22BFD1-488C-448F-8555-B123EDA74A4F}" srcId="{3C409F88-74A8-46F1-8781-69F08C2B57E8}" destId="{FBE2FF73-E8E7-4801-86AF-E8845DB1709E}" srcOrd="2" destOrd="0" parTransId="{759FD014-EBAF-4E74-A9B0-09ADAC41648A}" sibTransId="{B422DB6A-6A27-440C-8986-048B7A465E2D}"/>
    <dgm:cxn modelId="{C44351F6-BD66-49B5-8F5E-F8C1C3F1EBF2}" type="presParOf" srcId="{97382023-8EE5-4273-8B25-D77168D3E30E}" destId="{398C8ECD-700B-4279-AA96-D3370FE31011}" srcOrd="0" destOrd="0" presId="urn:microsoft.com/office/officeart/2005/8/layout/process2"/>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7085F5-5B2C-4E78-BC72-844ED5AF33D0}">
      <dsp:nvSpPr>
        <dsp:cNvPr id="0" name=""/>
        <dsp:cNvSpPr/>
      </dsp:nvSpPr>
      <dsp:spPr>
        <a:xfrm>
          <a:off x="0" y="486"/>
          <a:ext cx="11496370" cy="11372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02349E-856C-46A1-B582-75018F3A924A}">
      <dsp:nvSpPr>
        <dsp:cNvPr id="0" name=""/>
        <dsp:cNvSpPr/>
      </dsp:nvSpPr>
      <dsp:spPr>
        <a:xfrm>
          <a:off x="344027" y="256373"/>
          <a:ext cx="625503" cy="6255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3D9265D-A5C0-4D0E-9EBF-865A67366CF6}">
      <dsp:nvSpPr>
        <dsp:cNvPr id="0" name=""/>
        <dsp:cNvSpPr/>
      </dsp:nvSpPr>
      <dsp:spPr>
        <a:xfrm>
          <a:off x="1313557" y="486"/>
          <a:ext cx="10182812" cy="1137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362" tIns="120362" rIns="120362" bIns="120362" numCol="1" spcCol="1270" anchor="ctr" anchorCtr="0">
          <a:noAutofit/>
        </a:bodyPr>
        <a:lstStyle/>
        <a:p>
          <a:pPr marL="0" lvl="0" indent="0" algn="l" defTabSz="1111250">
            <a:lnSpc>
              <a:spcPct val="100000"/>
            </a:lnSpc>
            <a:spcBef>
              <a:spcPct val="0"/>
            </a:spcBef>
            <a:spcAft>
              <a:spcPct val="35000"/>
            </a:spcAft>
            <a:buNone/>
          </a:pPr>
          <a:r>
            <a:rPr lang="en-US" sz="2500" kern="1200"/>
            <a:t>Measuring, Monitoring and Controlling the Disease</a:t>
          </a:r>
        </a:p>
      </dsp:txBody>
      <dsp:txXfrm>
        <a:off x="1313557" y="486"/>
        <a:ext cx="10182812" cy="1137279"/>
      </dsp:txXfrm>
    </dsp:sp>
    <dsp:sp modelId="{A8112742-93FB-4056-A329-81271B0B752B}">
      <dsp:nvSpPr>
        <dsp:cNvPr id="0" name=""/>
        <dsp:cNvSpPr/>
      </dsp:nvSpPr>
      <dsp:spPr>
        <a:xfrm>
          <a:off x="0" y="1422085"/>
          <a:ext cx="11496370" cy="11372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91F8708-4A3B-4F2B-BE74-B8D506F85BDA}">
      <dsp:nvSpPr>
        <dsp:cNvPr id="0" name=""/>
        <dsp:cNvSpPr/>
      </dsp:nvSpPr>
      <dsp:spPr>
        <a:xfrm>
          <a:off x="344027" y="1677973"/>
          <a:ext cx="625503" cy="6255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A0AA84-9ABE-40D8-A1FE-820BADA638EB}">
      <dsp:nvSpPr>
        <dsp:cNvPr id="0" name=""/>
        <dsp:cNvSpPr/>
      </dsp:nvSpPr>
      <dsp:spPr>
        <a:xfrm>
          <a:off x="1313557" y="1422085"/>
          <a:ext cx="10182812" cy="1137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362" tIns="120362" rIns="120362" bIns="120362" numCol="1" spcCol="1270" anchor="ctr" anchorCtr="0">
          <a:noAutofit/>
        </a:bodyPr>
        <a:lstStyle/>
        <a:p>
          <a:pPr marL="0" lvl="0" indent="0" algn="l" defTabSz="1111250">
            <a:lnSpc>
              <a:spcPct val="100000"/>
            </a:lnSpc>
            <a:spcBef>
              <a:spcPct val="0"/>
            </a:spcBef>
            <a:spcAft>
              <a:spcPct val="35000"/>
            </a:spcAft>
            <a:buNone/>
          </a:pPr>
          <a:r>
            <a:rPr lang="en-US" sz="2500" kern="1200"/>
            <a:t>Module: Introduction to Public Health </a:t>
          </a:r>
        </a:p>
      </dsp:txBody>
      <dsp:txXfrm>
        <a:off x="1313557" y="1422085"/>
        <a:ext cx="10182812" cy="1137279"/>
      </dsp:txXfrm>
    </dsp:sp>
    <dsp:sp modelId="{C3D0746C-0F42-48AF-B4F9-97E04FF28C05}">
      <dsp:nvSpPr>
        <dsp:cNvPr id="0" name=""/>
        <dsp:cNvSpPr/>
      </dsp:nvSpPr>
      <dsp:spPr>
        <a:xfrm>
          <a:off x="0" y="2843684"/>
          <a:ext cx="11496370" cy="11372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E88699-EECC-40CC-B0AF-9546B7AB9389}">
      <dsp:nvSpPr>
        <dsp:cNvPr id="0" name=""/>
        <dsp:cNvSpPr/>
      </dsp:nvSpPr>
      <dsp:spPr>
        <a:xfrm>
          <a:off x="344027" y="3099572"/>
          <a:ext cx="625503" cy="625503"/>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DCD6B29-F86E-483B-B99C-A5C333C86AD7}">
      <dsp:nvSpPr>
        <dsp:cNvPr id="0" name=""/>
        <dsp:cNvSpPr/>
      </dsp:nvSpPr>
      <dsp:spPr>
        <a:xfrm>
          <a:off x="1313557" y="2843684"/>
          <a:ext cx="10182812" cy="11372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362" tIns="120362" rIns="120362" bIns="120362" numCol="1" spcCol="1270" anchor="ctr" anchorCtr="0">
          <a:noAutofit/>
        </a:bodyPr>
        <a:lstStyle/>
        <a:p>
          <a:pPr marL="0" lvl="0" indent="0" algn="l" defTabSz="1111250">
            <a:lnSpc>
              <a:spcPct val="100000"/>
            </a:lnSpc>
            <a:spcBef>
              <a:spcPct val="0"/>
            </a:spcBef>
            <a:spcAft>
              <a:spcPct val="35000"/>
            </a:spcAft>
            <a:buNone/>
          </a:pPr>
          <a:r>
            <a:rPr lang="en-US" sz="2500" kern="1200"/>
            <a:t>Case Study: Hepatitis B outbreak in a community</a:t>
          </a:r>
        </a:p>
      </dsp:txBody>
      <dsp:txXfrm>
        <a:off x="1313557" y="2843684"/>
        <a:ext cx="10182812" cy="113727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672615-F17C-4691-9D05-B8C5A8C4D15B}">
      <dsp:nvSpPr>
        <dsp:cNvPr id="0" name=""/>
        <dsp:cNvSpPr/>
      </dsp:nvSpPr>
      <dsp:spPr>
        <a:xfrm>
          <a:off x="173" y="3054678"/>
          <a:ext cx="2716485" cy="135824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US" sz="3000" b="1" kern="1200" dirty="0">
              <a:latin typeface="Times New Roman Bold"/>
              <a:ea typeface="Times New Roman Bold"/>
              <a:cs typeface="Times New Roman Bold"/>
              <a:sym typeface="Times New Roman Bold"/>
            </a:rPr>
            <a:t>Key aims:</a:t>
          </a:r>
          <a:endParaRPr lang="en-US" sz="3000" kern="1200" dirty="0"/>
        </a:p>
      </dsp:txBody>
      <dsp:txXfrm>
        <a:off x="39955" y="3094460"/>
        <a:ext cx="2636921" cy="1278678"/>
      </dsp:txXfrm>
    </dsp:sp>
    <dsp:sp modelId="{342F2919-5C7F-4608-BBFB-A879BAA8E948}">
      <dsp:nvSpPr>
        <dsp:cNvPr id="0" name=""/>
        <dsp:cNvSpPr/>
      </dsp:nvSpPr>
      <dsp:spPr>
        <a:xfrm rot="17692822">
          <a:off x="1968620" y="2545946"/>
          <a:ext cx="2582670" cy="32739"/>
        </a:xfrm>
        <a:custGeom>
          <a:avLst/>
          <a:gdLst/>
          <a:ahLst/>
          <a:cxnLst/>
          <a:rect l="0" t="0" r="0" b="0"/>
          <a:pathLst>
            <a:path>
              <a:moveTo>
                <a:pt x="0" y="16369"/>
              </a:moveTo>
              <a:lnTo>
                <a:pt x="2582670" y="1636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3195389" y="2497748"/>
        <a:ext cx="129133" cy="129133"/>
      </dsp:txXfrm>
    </dsp:sp>
    <dsp:sp modelId="{FA2E4253-CDE5-4A69-997D-935F5AE57BB2}">
      <dsp:nvSpPr>
        <dsp:cNvPr id="0" name=""/>
        <dsp:cNvSpPr/>
      </dsp:nvSpPr>
      <dsp:spPr>
        <a:xfrm>
          <a:off x="3803253" y="711710"/>
          <a:ext cx="7099914" cy="135824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685" tIns="19685" rIns="19685" bIns="19685" numCol="1" spcCol="1270" anchor="ctr" anchorCtr="0">
          <a:noAutofit/>
        </a:bodyPr>
        <a:lstStyle/>
        <a:p>
          <a:pPr marL="0" lvl="0" indent="0" algn="ctr" defTabSz="1377950">
            <a:lnSpc>
              <a:spcPct val="90000"/>
            </a:lnSpc>
            <a:spcBef>
              <a:spcPct val="0"/>
            </a:spcBef>
            <a:spcAft>
              <a:spcPct val="35000"/>
            </a:spcAft>
            <a:buNone/>
          </a:pPr>
          <a:r>
            <a:rPr lang="en-US" sz="3100" kern="1200">
              <a:latin typeface="Times New Roman MT"/>
              <a:ea typeface="Times New Roman MT"/>
              <a:cs typeface="Times New Roman MT"/>
              <a:sym typeface="Times New Roman MT"/>
            </a:rPr>
            <a:t>Explain how hepatitis B incidence is measured, monitored and controlled</a:t>
          </a:r>
          <a:endParaRPr lang="en-US" sz="3100" kern="1200" dirty="0">
            <a:latin typeface="Times New Roman MT"/>
            <a:ea typeface="Times New Roman MT"/>
            <a:cs typeface="Times New Roman MT"/>
            <a:sym typeface="Times New Roman MT"/>
          </a:endParaRPr>
        </a:p>
      </dsp:txBody>
      <dsp:txXfrm>
        <a:off x="3843035" y="751492"/>
        <a:ext cx="7020350" cy="1278678"/>
      </dsp:txXfrm>
    </dsp:sp>
    <dsp:sp modelId="{E86CC256-5922-428E-A5E1-F396D2A5878C}">
      <dsp:nvSpPr>
        <dsp:cNvPr id="0" name=""/>
        <dsp:cNvSpPr/>
      </dsp:nvSpPr>
      <dsp:spPr>
        <a:xfrm rot="19457599">
          <a:off x="2590883" y="3326935"/>
          <a:ext cx="1338144" cy="32739"/>
        </a:xfrm>
        <a:custGeom>
          <a:avLst/>
          <a:gdLst/>
          <a:ahLst/>
          <a:cxnLst/>
          <a:rect l="0" t="0" r="0" b="0"/>
          <a:pathLst>
            <a:path>
              <a:moveTo>
                <a:pt x="0" y="16369"/>
              </a:moveTo>
              <a:lnTo>
                <a:pt x="1338144" y="1636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26502" y="3309851"/>
        <a:ext cx="66907" cy="66907"/>
      </dsp:txXfrm>
    </dsp:sp>
    <dsp:sp modelId="{85776B92-446D-4750-81C8-AACA96865E0F}">
      <dsp:nvSpPr>
        <dsp:cNvPr id="0" name=""/>
        <dsp:cNvSpPr/>
      </dsp:nvSpPr>
      <dsp:spPr>
        <a:xfrm>
          <a:off x="3803253" y="2273689"/>
          <a:ext cx="6986528" cy="135824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US" sz="3000" kern="1200" dirty="0">
              <a:latin typeface="Times New Roman MT"/>
              <a:ea typeface="Times New Roman MT"/>
              <a:cs typeface="Times New Roman MT"/>
              <a:sym typeface="Times New Roman MT"/>
            </a:rPr>
            <a:t>Discuss UK public health strategies</a:t>
          </a:r>
        </a:p>
      </dsp:txBody>
      <dsp:txXfrm>
        <a:off x="3843035" y="2313471"/>
        <a:ext cx="6906964" cy="1278678"/>
      </dsp:txXfrm>
    </dsp:sp>
    <dsp:sp modelId="{A56032A7-C132-4079-953F-2BF8BFDA7029}">
      <dsp:nvSpPr>
        <dsp:cNvPr id="0" name=""/>
        <dsp:cNvSpPr/>
      </dsp:nvSpPr>
      <dsp:spPr>
        <a:xfrm rot="2142401">
          <a:off x="2590883" y="4107925"/>
          <a:ext cx="1338144" cy="32739"/>
        </a:xfrm>
        <a:custGeom>
          <a:avLst/>
          <a:gdLst/>
          <a:ahLst/>
          <a:cxnLst/>
          <a:rect l="0" t="0" r="0" b="0"/>
          <a:pathLst>
            <a:path>
              <a:moveTo>
                <a:pt x="0" y="16369"/>
              </a:moveTo>
              <a:lnTo>
                <a:pt x="1338144" y="1636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26502" y="4090841"/>
        <a:ext cx="66907" cy="66907"/>
      </dsp:txXfrm>
    </dsp:sp>
    <dsp:sp modelId="{EFFCA611-FDD3-4315-BFA0-BD98AFDD2A95}">
      <dsp:nvSpPr>
        <dsp:cNvPr id="0" name=""/>
        <dsp:cNvSpPr/>
      </dsp:nvSpPr>
      <dsp:spPr>
        <a:xfrm>
          <a:off x="3803253" y="3835668"/>
          <a:ext cx="7089238" cy="135824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US" sz="3000" kern="1200">
              <a:latin typeface="Times New Roman MT"/>
              <a:ea typeface="Times New Roman MT"/>
              <a:cs typeface="Times New Roman MT"/>
              <a:sym typeface="Times New Roman MT"/>
            </a:rPr>
            <a:t>Identify factors affecting health and well-being</a:t>
          </a:r>
          <a:endParaRPr lang="en-US" sz="3000" kern="1200" dirty="0">
            <a:latin typeface="Times New Roman MT"/>
            <a:ea typeface="Times New Roman MT"/>
            <a:cs typeface="Times New Roman MT"/>
            <a:sym typeface="Times New Roman MT"/>
          </a:endParaRPr>
        </a:p>
      </dsp:txBody>
      <dsp:txXfrm>
        <a:off x="3843035" y="3875450"/>
        <a:ext cx="7009674" cy="1278678"/>
      </dsp:txXfrm>
    </dsp:sp>
    <dsp:sp modelId="{DCCE188C-BAAA-4E25-AA91-B4DCB8974C75}">
      <dsp:nvSpPr>
        <dsp:cNvPr id="0" name=""/>
        <dsp:cNvSpPr/>
      </dsp:nvSpPr>
      <dsp:spPr>
        <a:xfrm rot="3907178">
          <a:off x="1968620" y="4888914"/>
          <a:ext cx="2582670" cy="32739"/>
        </a:xfrm>
        <a:custGeom>
          <a:avLst/>
          <a:gdLst/>
          <a:ahLst/>
          <a:cxnLst/>
          <a:rect l="0" t="0" r="0" b="0"/>
          <a:pathLst>
            <a:path>
              <a:moveTo>
                <a:pt x="0" y="16369"/>
              </a:moveTo>
              <a:lnTo>
                <a:pt x="2582670" y="16369"/>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00050">
            <a:lnSpc>
              <a:spcPct val="90000"/>
            </a:lnSpc>
            <a:spcBef>
              <a:spcPct val="0"/>
            </a:spcBef>
            <a:spcAft>
              <a:spcPct val="35000"/>
            </a:spcAft>
            <a:buNone/>
          </a:pPr>
          <a:endParaRPr lang="en-US" sz="900" kern="1200"/>
        </a:p>
      </dsp:txBody>
      <dsp:txXfrm>
        <a:off x="3195389" y="4840717"/>
        <a:ext cx="129133" cy="129133"/>
      </dsp:txXfrm>
    </dsp:sp>
    <dsp:sp modelId="{6ABAB307-A15E-41E4-85EC-4D1A06D68A40}">
      <dsp:nvSpPr>
        <dsp:cNvPr id="0" name=""/>
        <dsp:cNvSpPr/>
      </dsp:nvSpPr>
      <dsp:spPr>
        <a:xfrm>
          <a:off x="3803253" y="5397647"/>
          <a:ext cx="7245572" cy="1358242"/>
        </a:xfrm>
        <a:prstGeom prst="roundRect">
          <a:avLst>
            <a:gd name="adj" fmla="val 10000"/>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1333500">
            <a:lnSpc>
              <a:spcPct val="90000"/>
            </a:lnSpc>
            <a:spcBef>
              <a:spcPct val="0"/>
            </a:spcBef>
            <a:spcAft>
              <a:spcPct val="35000"/>
            </a:spcAft>
            <a:buNone/>
          </a:pPr>
          <a:r>
            <a:rPr lang="en-US" sz="3000" kern="1200">
              <a:latin typeface="Times New Roman MT"/>
              <a:ea typeface="Times New Roman MT"/>
              <a:cs typeface="Times New Roman MT"/>
              <a:sym typeface="Times New Roman MT"/>
            </a:rPr>
            <a:t>Provide health education for parents</a:t>
          </a:r>
          <a:endParaRPr lang="en-US" sz="3000" kern="1200" dirty="0">
            <a:latin typeface="Times New Roman MT"/>
            <a:ea typeface="Times New Roman MT"/>
            <a:cs typeface="Times New Roman MT"/>
            <a:sym typeface="Times New Roman MT"/>
          </a:endParaRPr>
        </a:p>
      </dsp:txBody>
      <dsp:txXfrm>
        <a:off x="3843035" y="5437429"/>
        <a:ext cx="7166008" cy="127867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C0372-3AAF-49F3-9C2C-7EC93E94BA75}">
      <dsp:nvSpPr>
        <dsp:cNvPr id="0" name=""/>
        <dsp:cNvSpPr/>
      </dsp:nvSpPr>
      <dsp:spPr>
        <a:xfrm>
          <a:off x="0" y="42599"/>
          <a:ext cx="8420033" cy="11547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i="1" kern="1200"/>
            <a:t>Hepatitis B is a liver infection caused by the hepatitis B virus (HBV). It can be acute or chronic and spreads through infected blood and body fluids, including from mother to baby at birth (World Health Organization, 2025).</a:t>
          </a:r>
          <a:endParaRPr lang="en-US" sz="2100" kern="1200"/>
        </a:p>
      </dsp:txBody>
      <dsp:txXfrm>
        <a:off x="56372" y="98971"/>
        <a:ext cx="8307289" cy="1042045"/>
      </dsp:txXfrm>
    </dsp:sp>
    <dsp:sp modelId="{810F6598-E3DD-4A64-9526-476A0A12B25B}">
      <dsp:nvSpPr>
        <dsp:cNvPr id="0" name=""/>
        <dsp:cNvSpPr/>
      </dsp:nvSpPr>
      <dsp:spPr>
        <a:xfrm>
          <a:off x="0" y="1257869"/>
          <a:ext cx="8420033" cy="11547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Transmission occurs through:</a:t>
          </a:r>
        </a:p>
      </dsp:txBody>
      <dsp:txXfrm>
        <a:off x="56372" y="1314241"/>
        <a:ext cx="8307289" cy="1042045"/>
      </dsp:txXfrm>
    </dsp:sp>
    <dsp:sp modelId="{FF62288D-5544-43D0-864C-360F1B653AD1}">
      <dsp:nvSpPr>
        <dsp:cNvPr id="0" name=""/>
        <dsp:cNvSpPr/>
      </dsp:nvSpPr>
      <dsp:spPr>
        <a:xfrm>
          <a:off x="0" y="2412658"/>
          <a:ext cx="8420033" cy="1108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336"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US" sz="1600" kern="1200"/>
            <a:t>Sexual contact</a:t>
          </a:r>
        </a:p>
        <a:p>
          <a:pPr marL="171450" lvl="1" indent="-171450" algn="l" defTabSz="711200">
            <a:lnSpc>
              <a:spcPct val="90000"/>
            </a:lnSpc>
            <a:spcBef>
              <a:spcPct val="0"/>
            </a:spcBef>
            <a:spcAft>
              <a:spcPct val="20000"/>
            </a:spcAft>
            <a:buChar char="•"/>
          </a:pPr>
          <a:r>
            <a:rPr lang="en-US" sz="1600" kern="1200"/>
            <a:t>Contaminated needles</a:t>
          </a:r>
        </a:p>
        <a:p>
          <a:pPr marL="171450" lvl="1" indent="-171450" algn="l" defTabSz="711200">
            <a:lnSpc>
              <a:spcPct val="90000"/>
            </a:lnSpc>
            <a:spcBef>
              <a:spcPct val="0"/>
            </a:spcBef>
            <a:spcAft>
              <a:spcPct val="20000"/>
            </a:spcAft>
            <a:buChar char="•"/>
          </a:pPr>
          <a:r>
            <a:rPr lang="en-US" sz="1600" kern="1200"/>
            <a:t>blood exposure</a:t>
          </a:r>
        </a:p>
        <a:p>
          <a:pPr marL="171450" lvl="1" indent="-171450" algn="l" defTabSz="711200">
            <a:lnSpc>
              <a:spcPct val="90000"/>
            </a:lnSpc>
            <a:spcBef>
              <a:spcPct val="0"/>
            </a:spcBef>
            <a:spcAft>
              <a:spcPct val="20000"/>
            </a:spcAft>
            <a:buChar char="•"/>
          </a:pPr>
          <a:r>
            <a:rPr lang="en-US" sz="1600" kern="1200"/>
            <a:t>mother-to-child transmission during birth</a:t>
          </a:r>
        </a:p>
      </dsp:txBody>
      <dsp:txXfrm>
        <a:off x="0" y="2412658"/>
        <a:ext cx="8420033" cy="1108485"/>
      </dsp:txXfrm>
    </dsp:sp>
    <dsp:sp modelId="{83DE6432-DE19-45C4-B929-8055A91D871F}">
      <dsp:nvSpPr>
        <dsp:cNvPr id="0" name=""/>
        <dsp:cNvSpPr/>
      </dsp:nvSpPr>
      <dsp:spPr>
        <a:xfrm>
          <a:off x="0" y="3521144"/>
          <a:ext cx="8420033" cy="11547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Globally, hepatitis B remains a major public health problem.</a:t>
          </a:r>
        </a:p>
      </dsp:txBody>
      <dsp:txXfrm>
        <a:off x="56372" y="3577516"/>
        <a:ext cx="8307289" cy="1042045"/>
      </dsp:txXfrm>
    </dsp:sp>
    <dsp:sp modelId="{4DAEA5E4-75EE-4D22-BEFB-3CC0CD5AC7E6}">
      <dsp:nvSpPr>
        <dsp:cNvPr id="0" name=""/>
        <dsp:cNvSpPr/>
      </dsp:nvSpPr>
      <dsp:spPr>
        <a:xfrm>
          <a:off x="0" y="4736414"/>
          <a:ext cx="8420033" cy="11547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254 million people live with chronic hepatitis B worldwide (WHO, 2025)</a:t>
          </a:r>
        </a:p>
      </dsp:txBody>
      <dsp:txXfrm>
        <a:off x="56372" y="4792786"/>
        <a:ext cx="8307289" cy="1042045"/>
      </dsp:txXfrm>
    </dsp:sp>
    <dsp:sp modelId="{BE72CAC6-07E5-4E23-980A-ED5D6EA1D83D}">
      <dsp:nvSpPr>
        <dsp:cNvPr id="0" name=""/>
        <dsp:cNvSpPr/>
      </dsp:nvSpPr>
      <dsp:spPr>
        <a:xfrm>
          <a:off x="0" y="5951684"/>
          <a:ext cx="8420033" cy="115478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US" sz="2100" kern="1200"/>
            <a:t>1.2 million new infections occur every year (WHO, 2025)</a:t>
          </a:r>
        </a:p>
      </dsp:txBody>
      <dsp:txXfrm>
        <a:off x="56372" y="6008056"/>
        <a:ext cx="8307289" cy="10420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02F1B2-B141-4590-8189-98D5890528CA}">
      <dsp:nvSpPr>
        <dsp:cNvPr id="0" name=""/>
        <dsp:cNvSpPr/>
      </dsp:nvSpPr>
      <dsp:spPr>
        <a:xfrm>
          <a:off x="0" y="0"/>
          <a:ext cx="9869167"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7E6035E-C75E-41BE-8287-4D239614C4B8}">
      <dsp:nvSpPr>
        <dsp:cNvPr id="0" name=""/>
        <dsp:cNvSpPr/>
      </dsp:nvSpPr>
      <dsp:spPr>
        <a:xfrm>
          <a:off x="0" y="0"/>
          <a:ext cx="1973833" cy="1853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Hepatitis B also creates a significant global disease burden.</a:t>
          </a:r>
          <a:endParaRPr lang="en-US" sz="1500" kern="1200"/>
        </a:p>
      </dsp:txBody>
      <dsp:txXfrm>
        <a:off x="0" y="0"/>
        <a:ext cx="1973833" cy="1853088"/>
      </dsp:txXfrm>
    </dsp:sp>
    <dsp:sp modelId="{F7E5C5F6-C158-4357-B470-02847B829912}">
      <dsp:nvSpPr>
        <dsp:cNvPr id="0" name=""/>
        <dsp:cNvSpPr/>
      </dsp:nvSpPr>
      <dsp:spPr>
        <a:xfrm>
          <a:off x="0" y="1853088"/>
          <a:ext cx="9869167"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F7C06A-187A-4357-AD5C-EA5B79309B93}">
      <dsp:nvSpPr>
        <dsp:cNvPr id="0" name=""/>
        <dsp:cNvSpPr/>
      </dsp:nvSpPr>
      <dsp:spPr>
        <a:xfrm>
          <a:off x="0" y="1853088"/>
          <a:ext cx="1973833" cy="1853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DALYs (Disability Adjusted Life Years) measure:</a:t>
          </a:r>
        </a:p>
      </dsp:txBody>
      <dsp:txXfrm>
        <a:off x="0" y="1853088"/>
        <a:ext cx="1973833" cy="1853088"/>
      </dsp:txXfrm>
    </dsp:sp>
    <dsp:sp modelId="{45DE1B5D-9515-443C-A6E8-28953C752620}">
      <dsp:nvSpPr>
        <dsp:cNvPr id="0" name=""/>
        <dsp:cNvSpPr/>
      </dsp:nvSpPr>
      <dsp:spPr>
        <a:xfrm>
          <a:off x="2121870" y="1896158"/>
          <a:ext cx="7747296" cy="861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years of life lost due to early death</a:t>
          </a:r>
        </a:p>
      </dsp:txBody>
      <dsp:txXfrm>
        <a:off x="2121870" y="1896158"/>
        <a:ext cx="7747296" cy="861396"/>
      </dsp:txXfrm>
    </dsp:sp>
    <dsp:sp modelId="{B9BAFC89-847B-471D-80CF-F09FD8811DD6}">
      <dsp:nvSpPr>
        <dsp:cNvPr id="0" name=""/>
        <dsp:cNvSpPr/>
      </dsp:nvSpPr>
      <dsp:spPr>
        <a:xfrm>
          <a:off x="1973833" y="2757555"/>
          <a:ext cx="7895333"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02CCE9A-AF3E-47B6-AD3A-3C47A4E63422}">
      <dsp:nvSpPr>
        <dsp:cNvPr id="0" name=""/>
        <dsp:cNvSpPr/>
      </dsp:nvSpPr>
      <dsp:spPr>
        <a:xfrm>
          <a:off x="2121870" y="2800625"/>
          <a:ext cx="7747296" cy="861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years lived with disability or illness.</a:t>
          </a:r>
        </a:p>
      </dsp:txBody>
      <dsp:txXfrm>
        <a:off x="2121870" y="2800625"/>
        <a:ext cx="7747296" cy="861396"/>
      </dsp:txXfrm>
    </dsp:sp>
    <dsp:sp modelId="{CD84EB42-79EC-4696-8F3A-443D21EFFEC9}">
      <dsp:nvSpPr>
        <dsp:cNvPr id="0" name=""/>
        <dsp:cNvSpPr/>
      </dsp:nvSpPr>
      <dsp:spPr>
        <a:xfrm>
          <a:off x="1973833" y="3662021"/>
          <a:ext cx="7895333"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4B8C5AC-1DA1-4C94-B501-A7C0B22CFF47}">
      <dsp:nvSpPr>
        <dsp:cNvPr id="0" name=""/>
        <dsp:cNvSpPr/>
      </dsp:nvSpPr>
      <dsp:spPr>
        <a:xfrm>
          <a:off x="0" y="3706177"/>
          <a:ext cx="9869167"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6ED962-EE65-48CE-9865-7FB2EBEE6F2F}">
      <dsp:nvSpPr>
        <dsp:cNvPr id="0" name=""/>
        <dsp:cNvSpPr/>
      </dsp:nvSpPr>
      <dsp:spPr>
        <a:xfrm>
          <a:off x="0" y="3706177"/>
          <a:ext cx="1973833" cy="1853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b="1" kern="1200"/>
            <a:t>Research shows:</a:t>
          </a:r>
          <a:endParaRPr lang="en-US" sz="1500" kern="1200"/>
        </a:p>
      </dsp:txBody>
      <dsp:txXfrm>
        <a:off x="0" y="3706177"/>
        <a:ext cx="1973833" cy="1853088"/>
      </dsp:txXfrm>
    </dsp:sp>
    <dsp:sp modelId="{CE479802-C82F-44FA-BBA8-11A9559FECC2}">
      <dsp:nvSpPr>
        <dsp:cNvPr id="0" name=""/>
        <dsp:cNvSpPr/>
      </dsp:nvSpPr>
      <dsp:spPr>
        <a:xfrm>
          <a:off x="2121870" y="3749247"/>
          <a:ext cx="7747296" cy="861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Chronic hepatitis B cirrhosis caused 13.9 million DALYs worldwide (Sun and Guo, 2025).</a:t>
          </a:r>
        </a:p>
      </dsp:txBody>
      <dsp:txXfrm>
        <a:off x="2121870" y="3749247"/>
        <a:ext cx="7747296" cy="861396"/>
      </dsp:txXfrm>
    </dsp:sp>
    <dsp:sp modelId="{F77E15B6-ED38-475D-A58E-8D91FCEAFE5E}">
      <dsp:nvSpPr>
        <dsp:cNvPr id="0" name=""/>
        <dsp:cNvSpPr/>
      </dsp:nvSpPr>
      <dsp:spPr>
        <a:xfrm>
          <a:off x="1973833" y="4610644"/>
          <a:ext cx="7895333"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57297DE-E22E-4D1B-B0A0-495D09E2D615}">
      <dsp:nvSpPr>
        <dsp:cNvPr id="0" name=""/>
        <dsp:cNvSpPr/>
      </dsp:nvSpPr>
      <dsp:spPr>
        <a:xfrm>
          <a:off x="2121870" y="4653713"/>
          <a:ext cx="7747296" cy="8613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a:t>Hepatitis B remains one of the major causes of liver cancer globally (Choi et al., 2023).</a:t>
          </a:r>
        </a:p>
      </dsp:txBody>
      <dsp:txXfrm>
        <a:off x="2121870" y="4653713"/>
        <a:ext cx="7747296" cy="861396"/>
      </dsp:txXfrm>
    </dsp:sp>
    <dsp:sp modelId="{40EECCE1-EEEF-4EC9-8BF1-B6124335D793}">
      <dsp:nvSpPr>
        <dsp:cNvPr id="0" name=""/>
        <dsp:cNvSpPr/>
      </dsp:nvSpPr>
      <dsp:spPr>
        <a:xfrm>
          <a:off x="1973833" y="5515110"/>
          <a:ext cx="7895333" cy="0"/>
        </a:xfrm>
        <a:prstGeom prst="line">
          <a:avLst/>
        </a:prstGeom>
        <a:solidFill>
          <a:schemeClr val="accent1">
            <a:hueOff val="0"/>
            <a:satOff val="0"/>
            <a:lumOff val="0"/>
            <a:alphaOff val="0"/>
          </a:schemeClr>
        </a:solidFill>
        <a:ln w="25400" cap="flat" cmpd="sng" algn="ctr">
          <a:solidFill>
            <a:schemeClr val="accent1">
              <a:tint val="5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591FBD8-2EED-42A6-B95A-5FFE1DBEB9FD}">
      <dsp:nvSpPr>
        <dsp:cNvPr id="0" name=""/>
        <dsp:cNvSpPr/>
      </dsp:nvSpPr>
      <dsp:spPr>
        <a:xfrm>
          <a:off x="0" y="5559266"/>
          <a:ext cx="9869167" cy="0"/>
        </a:xfrm>
        <a:prstGeom prst="line">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DA4B1A-E260-4859-8BEE-26666EA8DF89}">
      <dsp:nvSpPr>
        <dsp:cNvPr id="0" name=""/>
        <dsp:cNvSpPr/>
      </dsp:nvSpPr>
      <dsp:spPr>
        <a:xfrm>
          <a:off x="0" y="5559266"/>
          <a:ext cx="1973833" cy="18530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90000"/>
            </a:lnSpc>
            <a:spcBef>
              <a:spcPct val="0"/>
            </a:spcBef>
            <a:spcAft>
              <a:spcPct val="35000"/>
            </a:spcAft>
            <a:buNone/>
          </a:pPr>
          <a:r>
            <a:rPr lang="en-US" sz="1500" kern="1200"/>
            <a:t>This shows hepatitis B is not only an infectious disease but also a long-term public health challenge that affects healthcare systems and quality of life.</a:t>
          </a:r>
        </a:p>
      </dsp:txBody>
      <dsp:txXfrm>
        <a:off x="0" y="5559266"/>
        <a:ext cx="1973833" cy="18530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E371F1-C50E-4FCE-AE9D-FE77481B3BE7}">
      <dsp:nvSpPr>
        <dsp:cNvPr id="0" name=""/>
        <dsp:cNvSpPr/>
      </dsp:nvSpPr>
      <dsp:spPr>
        <a:xfrm>
          <a:off x="0" y="2836"/>
          <a:ext cx="13258800" cy="1326436"/>
        </a:xfrm>
        <a:prstGeom prst="roundRect">
          <a:avLst>
            <a:gd name="adj" fmla="val 10000"/>
          </a:avLst>
        </a:prstGeom>
        <a:solidFill>
          <a:schemeClr val="accent6">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3ECC39-1C9F-4B32-8FBE-4005B48B5748}">
      <dsp:nvSpPr>
        <dsp:cNvPr id="0" name=""/>
        <dsp:cNvSpPr/>
      </dsp:nvSpPr>
      <dsp:spPr>
        <a:xfrm>
          <a:off x="401246" y="301284"/>
          <a:ext cx="729539" cy="7295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98C6473-D2F1-4C45-BB86-5D471465CA7D}">
      <dsp:nvSpPr>
        <dsp:cNvPr id="0" name=""/>
        <dsp:cNvSpPr/>
      </dsp:nvSpPr>
      <dsp:spPr>
        <a:xfrm>
          <a:off x="1532033" y="2836"/>
          <a:ext cx="5966460" cy="13264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381" tIns="140381" rIns="140381" bIns="140381" numCol="1" spcCol="1270" anchor="ctr" anchorCtr="0">
          <a:noAutofit/>
        </a:bodyPr>
        <a:lstStyle/>
        <a:p>
          <a:pPr marL="0" lvl="0" indent="0" algn="l" defTabSz="1111250">
            <a:lnSpc>
              <a:spcPct val="100000"/>
            </a:lnSpc>
            <a:spcBef>
              <a:spcPct val="0"/>
            </a:spcBef>
            <a:spcAft>
              <a:spcPct val="35000"/>
            </a:spcAft>
            <a:buNone/>
          </a:pPr>
          <a:r>
            <a:rPr lang="en-US" sz="2500" b="1" kern="1200"/>
            <a:t>1. Laboratory confirmation</a:t>
          </a:r>
          <a:endParaRPr lang="en-US" sz="2500" kern="1200"/>
        </a:p>
      </dsp:txBody>
      <dsp:txXfrm>
        <a:off x="1532033" y="2836"/>
        <a:ext cx="5966460" cy="1326436"/>
      </dsp:txXfrm>
    </dsp:sp>
    <dsp:sp modelId="{1D7B7FA7-1EA9-45BC-919B-7F9435AAB5D4}">
      <dsp:nvSpPr>
        <dsp:cNvPr id="0" name=""/>
        <dsp:cNvSpPr/>
      </dsp:nvSpPr>
      <dsp:spPr>
        <a:xfrm>
          <a:off x="7498493" y="2836"/>
          <a:ext cx="5758808" cy="13264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381" tIns="140381" rIns="140381" bIns="140381" numCol="1" spcCol="1270" anchor="ctr" anchorCtr="0">
          <a:noAutofit/>
        </a:bodyPr>
        <a:lstStyle/>
        <a:p>
          <a:pPr marL="0" lvl="0" indent="0" algn="l" defTabSz="1066800">
            <a:lnSpc>
              <a:spcPct val="100000"/>
            </a:lnSpc>
            <a:spcBef>
              <a:spcPct val="0"/>
            </a:spcBef>
            <a:spcAft>
              <a:spcPct val="35000"/>
            </a:spcAft>
            <a:buNone/>
          </a:pPr>
          <a:r>
            <a:rPr lang="en-US" sz="2400" kern="1200"/>
            <a:t>HBsAg</a:t>
          </a:r>
        </a:p>
        <a:p>
          <a:pPr marL="0" lvl="0" indent="0" algn="l" defTabSz="1066800">
            <a:lnSpc>
              <a:spcPct val="100000"/>
            </a:lnSpc>
            <a:spcBef>
              <a:spcPct val="0"/>
            </a:spcBef>
            <a:spcAft>
              <a:spcPct val="35000"/>
            </a:spcAft>
            <a:buNone/>
          </a:pPr>
          <a:r>
            <a:rPr lang="en-US" sz="2400" kern="1200"/>
            <a:t>Anti-HBc IgM</a:t>
          </a:r>
        </a:p>
      </dsp:txBody>
      <dsp:txXfrm>
        <a:off x="7498493" y="2836"/>
        <a:ext cx="5758808" cy="1326436"/>
      </dsp:txXfrm>
    </dsp:sp>
    <dsp:sp modelId="{107E011D-E4EF-4197-8D3A-579F165F0A77}">
      <dsp:nvSpPr>
        <dsp:cNvPr id="0" name=""/>
        <dsp:cNvSpPr/>
      </dsp:nvSpPr>
      <dsp:spPr>
        <a:xfrm>
          <a:off x="0" y="1660881"/>
          <a:ext cx="13258800" cy="1326436"/>
        </a:xfrm>
        <a:prstGeom prst="roundRect">
          <a:avLst>
            <a:gd name="adj" fmla="val 10000"/>
          </a:avLst>
        </a:prstGeom>
        <a:solidFill>
          <a:schemeClr val="accent6">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3966C6-0A9B-4688-8871-ADA39E569882}">
      <dsp:nvSpPr>
        <dsp:cNvPr id="0" name=""/>
        <dsp:cNvSpPr/>
      </dsp:nvSpPr>
      <dsp:spPr>
        <a:xfrm>
          <a:off x="401246" y="1959329"/>
          <a:ext cx="729539" cy="7295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B8AE001-BD95-4F12-9BA8-F67B3424789A}">
      <dsp:nvSpPr>
        <dsp:cNvPr id="0" name=""/>
        <dsp:cNvSpPr/>
      </dsp:nvSpPr>
      <dsp:spPr>
        <a:xfrm>
          <a:off x="1532033" y="1660881"/>
          <a:ext cx="5966460" cy="13264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381" tIns="140381" rIns="140381" bIns="140381" numCol="1" spcCol="1270" anchor="ctr" anchorCtr="0">
          <a:noAutofit/>
        </a:bodyPr>
        <a:lstStyle/>
        <a:p>
          <a:pPr marL="0" lvl="0" indent="0" algn="l" defTabSz="1111250">
            <a:lnSpc>
              <a:spcPct val="100000"/>
            </a:lnSpc>
            <a:spcBef>
              <a:spcPct val="0"/>
            </a:spcBef>
            <a:spcAft>
              <a:spcPct val="35000"/>
            </a:spcAft>
            <a:buNone/>
          </a:pPr>
          <a:r>
            <a:rPr lang="en-US" sz="2500" b="1" kern="1200"/>
            <a:t>2. National surveillance systems</a:t>
          </a:r>
          <a:endParaRPr lang="en-US" sz="2500" kern="1200"/>
        </a:p>
      </dsp:txBody>
      <dsp:txXfrm>
        <a:off x="1532033" y="1660881"/>
        <a:ext cx="5966460" cy="1326436"/>
      </dsp:txXfrm>
    </dsp:sp>
    <dsp:sp modelId="{A2DF7068-BC76-4D14-AACF-87A05614F753}">
      <dsp:nvSpPr>
        <dsp:cNvPr id="0" name=""/>
        <dsp:cNvSpPr/>
      </dsp:nvSpPr>
      <dsp:spPr>
        <a:xfrm>
          <a:off x="7498493" y="1660881"/>
          <a:ext cx="5758808" cy="13264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381" tIns="140381" rIns="140381" bIns="140381" numCol="1" spcCol="1270" anchor="ctr" anchorCtr="0">
          <a:noAutofit/>
        </a:bodyPr>
        <a:lstStyle/>
        <a:p>
          <a:pPr marL="0" lvl="0" indent="0" algn="l" defTabSz="1066800">
            <a:lnSpc>
              <a:spcPct val="100000"/>
            </a:lnSpc>
            <a:spcBef>
              <a:spcPct val="0"/>
            </a:spcBef>
            <a:spcAft>
              <a:spcPct val="35000"/>
            </a:spcAft>
            <a:buNone/>
          </a:pPr>
          <a:endParaRPr lang="en-US" sz="2400" kern="1200"/>
        </a:p>
        <a:p>
          <a:pPr marL="0" lvl="0" indent="0" algn="l" defTabSz="1066800">
            <a:lnSpc>
              <a:spcPct val="100000"/>
            </a:lnSpc>
            <a:spcBef>
              <a:spcPct val="0"/>
            </a:spcBef>
            <a:spcAft>
              <a:spcPct val="35000"/>
            </a:spcAft>
            <a:buNone/>
          </a:pPr>
          <a:r>
            <a:rPr lang="en-US" sz="2400" kern="1200"/>
            <a:t>Managed by the </a:t>
          </a:r>
          <a:r>
            <a:rPr lang="en-US" sz="2400" b="1" kern="1200"/>
            <a:t>UK Health Security Agency (UKHSA)</a:t>
          </a:r>
          <a:endParaRPr lang="en-US" sz="2400" kern="1200"/>
        </a:p>
      </dsp:txBody>
      <dsp:txXfrm>
        <a:off x="7498493" y="1660881"/>
        <a:ext cx="5758808" cy="1326436"/>
      </dsp:txXfrm>
    </dsp:sp>
    <dsp:sp modelId="{98A17ABE-FBD1-4B30-9431-51C70F82EBB5}">
      <dsp:nvSpPr>
        <dsp:cNvPr id="0" name=""/>
        <dsp:cNvSpPr/>
      </dsp:nvSpPr>
      <dsp:spPr>
        <a:xfrm>
          <a:off x="0" y="3318926"/>
          <a:ext cx="13258800" cy="1326436"/>
        </a:xfrm>
        <a:prstGeom prst="roundRect">
          <a:avLst>
            <a:gd name="adj" fmla="val 10000"/>
          </a:avLst>
        </a:prstGeom>
        <a:solidFill>
          <a:schemeClr val="accent6">
            <a:tint val="5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CC9014-69BB-4E64-94FB-A0E0B7B922A3}">
      <dsp:nvSpPr>
        <dsp:cNvPr id="0" name=""/>
        <dsp:cNvSpPr/>
      </dsp:nvSpPr>
      <dsp:spPr>
        <a:xfrm>
          <a:off x="401246" y="3617374"/>
          <a:ext cx="729539" cy="72953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A80797-E753-4F22-913C-DB17C167FDC7}">
      <dsp:nvSpPr>
        <dsp:cNvPr id="0" name=""/>
        <dsp:cNvSpPr/>
      </dsp:nvSpPr>
      <dsp:spPr>
        <a:xfrm>
          <a:off x="1532033" y="3318926"/>
          <a:ext cx="5966460" cy="13264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381" tIns="140381" rIns="140381" bIns="140381" numCol="1" spcCol="1270" anchor="ctr" anchorCtr="0">
          <a:noAutofit/>
        </a:bodyPr>
        <a:lstStyle/>
        <a:p>
          <a:pPr marL="0" lvl="0" indent="0" algn="l" defTabSz="1111250">
            <a:lnSpc>
              <a:spcPct val="100000"/>
            </a:lnSpc>
            <a:spcBef>
              <a:spcPct val="0"/>
            </a:spcBef>
            <a:spcAft>
              <a:spcPct val="35000"/>
            </a:spcAft>
            <a:buNone/>
          </a:pPr>
          <a:r>
            <a:rPr lang="en-US" sz="2500" b="1" kern="1200"/>
            <a:t>3. Mandatory reporting</a:t>
          </a:r>
          <a:endParaRPr lang="en-US" sz="2500" kern="1200"/>
        </a:p>
      </dsp:txBody>
      <dsp:txXfrm>
        <a:off x="1532033" y="3318926"/>
        <a:ext cx="5966460" cy="1326436"/>
      </dsp:txXfrm>
    </dsp:sp>
    <dsp:sp modelId="{391898A0-0F06-4CA8-A8D1-328DB442076D}">
      <dsp:nvSpPr>
        <dsp:cNvPr id="0" name=""/>
        <dsp:cNvSpPr/>
      </dsp:nvSpPr>
      <dsp:spPr>
        <a:xfrm>
          <a:off x="7498493" y="3318926"/>
          <a:ext cx="5758808" cy="13264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381" tIns="140381" rIns="140381" bIns="140381" numCol="1" spcCol="1270" anchor="ctr" anchorCtr="0">
          <a:noAutofit/>
        </a:bodyPr>
        <a:lstStyle/>
        <a:p>
          <a:pPr marL="0" lvl="0" indent="0" algn="l" defTabSz="1066800">
            <a:lnSpc>
              <a:spcPct val="100000"/>
            </a:lnSpc>
            <a:spcBef>
              <a:spcPct val="0"/>
            </a:spcBef>
            <a:spcAft>
              <a:spcPct val="35000"/>
            </a:spcAft>
            <a:buNone/>
          </a:pPr>
          <a:endParaRPr lang="en-US" sz="2400" kern="1200"/>
        </a:p>
        <a:p>
          <a:pPr marL="0" lvl="0" indent="0" algn="l" defTabSz="1066800">
            <a:lnSpc>
              <a:spcPct val="100000"/>
            </a:lnSpc>
            <a:spcBef>
              <a:spcPct val="0"/>
            </a:spcBef>
            <a:spcAft>
              <a:spcPct val="35000"/>
            </a:spcAft>
            <a:buNone/>
          </a:pPr>
          <a:endParaRPr lang="en-US" sz="2400" kern="1200"/>
        </a:p>
        <a:p>
          <a:pPr marL="0" lvl="0" indent="0" algn="l" defTabSz="1066800">
            <a:lnSpc>
              <a:spcPct val="100000"/>
            </a:lnSpc>
            <a:spcBef>
              <a:spcPct val="0"/>
            </a:spcBef>
            <a:spcAft>
              <a:spcPct val="35000"/>
            </a:spcAft>
            <a:buNone/>
          </a:pPr>
          <a:r>
            <a:rPr lang="en-US" sz="2400" kern="1200"/>
            <a:t>Healthcare professionals must report confirmed infections to public health authorities.</a:t>
          </a:r>
        </a:p>
      </dsp:txBody>
      <dsp:txXfrm>
        <a:off x="7498493" y="3318926"/>
        <a:ext cx="5758808" cy="13264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7C2E0A-C691-41E3-AB76-5800905EDE01}">
      <dsp:nvSpPr>
        <dsp:cNvPr id="0" name=""/>
        <dsp:cNvSpPr/>
      </dsp:nvSpPr>
      <dsp:spPr>
        <a:xfrm>
          <a:off x="3757543" y="0"/>
          <a:ext cx="5659261" cy="3144033"/>
        </a:xfrm>
        <a:prstGeom prst="roundRect">
          <a:avLst>
            <a:gd name="adj" fmla="val 10000"/>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dirty="0">
              <a:latin typeface="Times New Roman Bold"/>
              <a:ea typeface="Times New Roman Bold"/>
              <a:cs typeface="Times New Roman Bold"/>
              <a:sym typeface="Times New Roman Bold"/>
            </a:rPr>
            <a:t>In England, these include:</a:t>
          </a:r>
          <a:endParaRPr lang="en-US" sz="2000" kern="1200" dirty="0"/>
        </a:p>
        <a:p>
          <a:pPr marL="171450" lvl="1" indent="-171450" algn="l" defTabSz="711200">
            <a:lnSpc>
              <a:spcPct val="90000"/>
            </a:lnSpc>
            <a:spcBef>
              <a:spcPct val="0"/>
            </a:spcBef>
            <a:spcAft>
              <a:spcPct val="15000"/>
            </a:spcAft>
            <a:buChar char="•"/>
          </a:pPr>
          <a:r>
            <a:rPr lang="en-US" sz="1600" kern="1200" dirty="0">
              <a:latin typeface="Times New Roman MT"/>
              <a:ea typeface="Times New Roman MT"/>
              <a:cs typeface="Times New Roman MT"/>
              <a:sym typeface="Times New Roman MT"/>
            </a:rPr>
            <a:t>enhanced national surveillance systems</a:t>
          </a:r>
        </a:p>
        <a:p>
          <a:pPr marL="171450" lvl="1" indent="-171450" algn="l" defTabSz="711200">
            <a:lnSpc>
              <a:spcPct val="90000"/>
            </a:lnSpc>
            <a:spcBef>
              <a:spcPct val="0"/>
            </a:spcBef>
            <a:spcAft>
              <a:spcPct val="15000"/>
            </a:spcAft>
            <a:buChar char="•"/>
          </a:pPr>
          <a:r>
            <a:rPr lang="en-US" sz="1600" kern="1200" dirty="0">
              <a:latin typeface="Times New Roman MT"/>
              <a:ea typeface="Times New Roman MT"/>
              <a:cs typeface="Times New Roman MT"/>
              <a:sym typeface="Times New Roman MT"/>
            </a:rPr>
            <a:t>laboratory reporting networks</a:t>
          </a:r>
        </a:p>
        <a:p>
          <a:pPr marL="171450" lvl="1" indent="-171450" algn="l" defTabSz="711200">
            <a:lnSpc>
              <a:spcPct val="90000"/>
            </a:lnSpc>
            <a:spcBef>
              <a:spcPct val="0"/>
            </a:spcBef>
            <a:spcAft>
              <a:spcPct val="15000"/>
            </a:spcAft>
            <a:buChar char="•"/>
          </a:pPr>
          <a:r>
            <a:rPr lang="en-US" sz="1600" kern="1200" dirty="0">
              <a:latin typeface="Times New Roman MT"/>
              <a:ea typeface="Times New Roman MT"/>
              <a:cs typeface="Times New Roman MT"/>
              <a:sym typeface="Times New Roman MT"/>
            </a:rPr>
            <a:t>general practice and hospital data.</a:t>
          </a:r>
        </a:p>
      </dsp:txBody>
      <dsp:txXfrm>
        <a:off x="3849629" y="92086"/>
        <a:ext cx="5475089" cy="295986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8C8ECD-700B-4279-AA96-D3370FE31011}">
      <dsp:nvSpPr>
        <dsp:cNvPr id="0" name=""/>
        <dsp:cNvSpPr/>
      </dsp:nvSpPr>
      <dsp:spPr>
        <a:xfrm>
          <a:off x="4325776" y="0"/>
          <a:ext cx="5023108" cy="2790616"/>
        </a:xfrm>
        <a:prstGeom prst="roundRect">
          <a:avLst>
            <a:gd name="adj" fmla="val 10000"/>
          </a:avLst>
        </a:prstGeom>
        <a:solidFill>
          <a:schemeClr val="lt1">
            <a:hueOff val="0"/>
            <a:satOff val="0"/>
            <a:lumOff val="0"/>
            <a:alphaOff val="0"/>
          </a:schemeClr>
        </a:solidFill>
        <a:ln w="254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infection rates in:</a:t>
          </a:r>
          <a:endParaRPr lang="en-US" sz="1800" kern="1200" dirty="0"/>
        </a:p>
        <a:p>
          <a:pPr marL="285750" lvl="1" indent="-285750" algn="l" defTabSz="1244600">
            <a:lnSpc>
              <a:spcPct val="90000"/>
            </a:lnSpc>
            <a:spcBef>
              <a:spcPct val="0"/>
            </a:spcBef>
            <a:spcAft>
              <a:spcPct val="15000"/>
            </a:spcAft>
            <a:buNone/>
          </a:pPr>
          <a:r>
            <a:rPr lang="en-US" sz="2800" kern="1200"/>
            <a:t>London</a:t>
          </a:r>
        </a:p>
        <a:p>
          <a:pPr marL="285750" lvl="1" indent="-285750" algn="l" defTabSz="1244600">
            <a:lnSpc>
              <a:spcPct val="90000"/>
            </a:lnSpc>
            <a:spcBef>
              <a:spcPct val="0"/>
            </a:spcBef>
            <a:spcAft>
              <a:spcPct val="15000"/>
            </a:spcAft>
            <a:buNone/>
          </a:pPr>
          <a:r>
            <a:rPr lang="en-US" sz="2800" kern="1200" dirty="0"/>
            <a:t>deprived areas</a:t>
          </a:r>
        </a:p>
        <a:p>
          <a:pPr marL="285750" lvl="1" indent="-285750" algn="l" defTabSz="1244600">
            <a:lnSpc>
              <a:spcPct val="90000"/>
            </a:lnSpc>
            <a:spcBef>
              <a:spcPct val="0"/>
            </a:spcBef>
            <a:spcAft>
              <a:spcPct val="15000"/>
            </a:spcAft>
            <a:buNone/>
          </a:pPr>
          <a:r>
            <a:rPr lang="en-US" sz="2800" kern="1200" dirty="0"/>
            <a:t>minority ethnic communities.</a:t>
          </a:r>
        </a:p>
      </dsp:txBody>
      <dsp:txXfrm>
        <a:off x="4407510" y="81734"/>
        <a:ext cx="4859640" cy="262714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17.03.2026</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0BF83A-9BE9-4224-A34D-BF89C3966B99}" type="slidenum">
              <a:rPr lang="en-GB" smtClean="0"/>
              <a:t>2</a:t>
            </a:fld>
            <a:endParaRPr lang="en-GB"/>
          </a:p>
        </p:txBody>
      </p:sp>
    </p:spTree>
    <p:extLst>
      <p:ext uri="{BB962C8B-B14F-4D97-AF65-F5344CB8AC3E}">
        <p14:creationId xmlns:p14="http://schemas.microsoft.com/office/powerpoint/2010/main" val="788738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This is a presentation regarding Hepatitis B in society. We shall describe the concept of hepatitis B and why it is a matter of concern in terms of public health. We shall examine the measurement, monitoring and control of the disease in the UK. We shall also cover the UK policy, the implications on health and wellbeing and what education should be given to parents. This is after the case study and discussion questions in the brief.   </a:t>
            </a:r>
          </a:p>
          <a:p>
            <a:endParaRPr lang="en-US" dirty="0"/>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This is a presentation regarding Hepatitis B in society. We shall describe the concept of hepatitis B and why it is a matter of concern in terms of public health. We shall examine the measurement, monitoring and control of the disease in the UK. We shall also cover the UK policy, the implications on health and wellbeing and what education should be given to parents. This is after the case study and discussion questions in the brief.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Hepatitis B is a liver virus. It is transmitted via infected fluids and blood. It is transmitted by means of sexual contact, needles, exposure of blood and through the mother to the baby during birth. It remains a significant health issue in the world. According to the World Health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chronic hepatitis B is a condition experienced by approximately 254 million individuals, and approximately 1.2 million infections occur annually. Unless it is prevented or treated, it may result in cirrhosis, liver cancer and liver failure (World Health </a:t>
            </a:r>
            <a:r>
              <a:rPr lang="en-US" sz="1200" kern="1200" dirty="0" err="1">
                <a:solidFill>
                  <a:schemeClr val="tx1"/>
                </a:solidFill>
                <a:effectLst/>
                <a:latin typeface="+mn-lt"/>
                <a:ea typeface="+mn-ea"/>
                <a:cs typeface="+mn-cs"/>
              </a:rPr>
              <a:t>Organisation</a:t>
            </a:r>
            <a:r>
              <a:rPr lang="en-US" sz="1200" kern="1200" dirty="0">
                <a:solidFill>
                  <a:schemeClr val="tx1"/>
                </a:solidFill>
                <a:effectLst/>
                <a:latin typeface="+mn-lt"/>
                <a:ea typeface="+mn-ea"/>
                <a:cs typeface="+mn-cs"/>
              </a:rPr>
              <a:t>, 2025).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Hepatitis B also has a high disease burden in the world. This can be measured by the DALYs, which are Disability Adjusted Life Years. This demonstrates the number of years of healthy life that is lost due to illness, disability or premature death. Studies indicate that chronic cirrhosis of hepatitis B was the cause of approximately 13.9 million DALYs in the world. Hepatitis B is also among the major causes of liver cancer in the world. It demonstrates that hepatitis B is a long-term health and social issue, as well as an infection (Sun and Guo, 2025; Choi et al., 2023).</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Hepatitis B is not very common in the UK as compared to other regions in the world, but it affects a significant number of individuals. The number of individuals living with chronic hepatitis B was estimated at 268,767 in England. The prevalence was estimated to be 0.58 per cent. Nevertheless, a great number of individuals remain undiagnosed. It implies that they can be carriers of the virus without any knowledge, and this can augment the chances of spreading the virus in society. Hepatitis B is also an economic burden since when the condition is diagnosed late, the cost of treatment may be high, including hospital stay, and the management of the long-term liver disease. To make a short comparison, the incidence rates are also low in Canada in general, although, similar to the UK, the impact on some populations and communities is more significant (UK Health Security Agency, 2024; Public Health Agency of Canada, 2021).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The measurement of an outbreak is one of the primary questions in the case study. Incidence refers to the cases of a disease that are new in a given time. The incidence of hepatitis B in the UK is assessed in a number of ways. To detect new infections, laboratory confirmation is involved first. Second, the surveillance systems at the national level gather information throughout the nation. Third, medical workers are to submit confirmed cases to the health agencies. Such techniques aid in the awareness of the public health teams on the number of new cases being reported and the spread of the disease (UK Government, 2014).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Incidence is very significant when measured through laboratory testing. The markers of hepatitis B are checked by blood tests. The HBsAg indicates that the virus is present in the body. Anti-HBc IgM implies that the infection is new or acute. HBV DNA may also be determined in order to demonstrate viral replication. The tests assist the doctors and other health teams in determining whether the infection is new, chronic or already clearing. This is significant as precise diagnosis results in precise health statistics of the populace (UK Government, 2014).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Another significant component of measuring hepatitis B is good community data. This is accomplished in England by the use of national surveillance systems, lab reports, GP records and hospital records. A study based on general </a:t>
            </a:r>
            <a:r>
              <a:rPr lang="en-US" sz="1200" kern="1200" dirty="0" err="1">
                <a:solidFill>
                  <a:schemeClr val="tx1"/>
                </a:solidFill>
                <a:effectLst/>
                <a:latin typeface="+mn-lt"/>
                <a:ea typeface="+mn-ea"/>
                <a:cs typeface="+mn-cs"/>
              </a:rPr>
              <a:t>practise</a:t>
            </a:r>
            <a:r>
              <a:rPr lang="en-US" sz="1200" kern="1200" dirty="0">
                <a:solidFill>
                  <a:schemeClr val="tx1"/>
                </a:solidFill>
                <a:effectLst/>
                <a:latin typeface="+mn-lt"/>
                <a:ea typeface="+mn-ea"/>
                <a:cs typeface="+mn-cs"/>
              </a:rPr>
              <a:t> data in England established that hepatitis B was more prevalent in London, in deprived regions and among minority ethnic groups. This indicates the importance of community data. By just considering the hospitals, we may fail to capture all the cases. Effective data collection can assist the staff in the public health sector in knowing which population group is the most vulnerable and where additional resources are required (</a:t>
            </a:r>
            <a:r>
              <a:rPr lang="en-US" sz="1200" kern="1200" dirty="0" err="1">
                <a:solidFill>
                  <a:schemeClr val="tx1"/>
                </a:solidFill>
                <a:effectLst/>
                <a:latin typeface="+mn-lt"/>
                <a:ea typeface="+mn-ea"/>
                <a:cs typeface="+mn-cs"/>
              </a:rPr>
              <a:t>Geretti</a:t>
            </a:r>
            <a:r>
              <a:rPr lang="en-US" sz="1200" kern="1200" dirty="0">
                <a:solidFill>
                  <a:schemeClr val="tx1"/>
                </a:solidFill>
                <a:effectLst/>
                <a:latin typeface="+mn-lt"/>
                <a:ea typeface="+mn-ea"/>
                <a:cs typeface="+mn-cs"/>
              </a:rPr>
              <a:t> et al., 2023).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The second question of the brief is the monitoring of an outbreak. Monitoring refers to the observation of changes in disease patterns over time. In England, UKHSA surveillance reports, laboratory testing, hospital data and GP data are used as the means of monitoring hepatitis B. This allows the monitoring to assist the public health teams to know whether there is an increase or decrease, or if there is no change in the cases. It can also assist in early detection of epidemics, identification of the risk groups and monitoring of whether prevention efforts are being effective. Thus, measurement will inform us on the number of new cases, and monitoring will enable us to track the trend over time (UK Health Security Agency, 2026).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Other things that fall under monitoring are the check-up on the working of prevention </a:t>
            </a:r>
            <a:r>
              <a:rPr lang="en-US" sz="1200" kern="1200" dirty="0" err="1">
                <a:solidFill>
                  <a:schemeClr val="tx1"/>
                </a:solidFill>
                <a:effectLst/>
                <a:latin typeface="+mn-lt"/>
                <a:ea typeface="+mn-ea"/>
                <a:cs typeface="+mn-cs"/>
              </a:rPr>
              <a:t>programmes</a:t>
            </a:r>
            <a:r>
              <a:rPr lang="en-US" sz="1200" kern="1200" dirty="0">
                <a:solidFill>
                  <a:schemeClr val="tx1"/>
                </a:solidFill>
                <a:effectLst/>
                <a:latin typeface="+mn-lt"/>
                <a:ea typeface="+mn-ea"/>
                <a:cs typeface="+mn-cs"/>
              </a:rPr>
              <a:t>. Hepatitis B screening of pregnant women is done routinely in England, where it has been estimated that 99.8 per cent of pregnant women are screened. In case a mother has hepatitis B, an early birth dose and follow-up vaccine are administered to the baby to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the chances of infection. This is highly crucial since among the primary modes of hepatitis B transmission throughout the world is mother-to-child transmission. This demonstrates that the screening is not only a monitoring tool but also a method of protecting the health of the population (UK Health Security Agency, 2024).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The second case study question is how the disease is to be controlled. Vaccination is the best control measure of hepatitis B. In the UK, infants were introduced to the 6-in-1 vaccine in 2017. This </a:t>
            </a:r>
            <a:r>
              <a:rPr lang="en-US" sz="1200" kern="1200" dirty="0" err="1">
                <a:solidFill>
                  <a:schemeClr val="tx1"/>
                </a:solidFill>
                <a:effectLst/>
                <a:latin typeface="+mn-lt"/>
                <a:ea typeface="+mn-ea"/>
                <a:cs typeface="+mn-cs"/>
              </a:rPr>
              <a:t>immunises</a:t>
            </a:r>
            <a:r>
              <a:rPr lang="en-US" sz="1200" kern="1200" dirty="0">
                <a:solidFill>
                  <a:schemeClr val="tx1"/>
                </a:solidFill>
                <a:effectLst/>
                <a:latin typeface="+mn-lt"/>
                <a:ea typeface="+mn-ea"/>
                <a:cs typeface="+mn-cs"/>
              </a:rPr>
              <a:t> children against hepatitis B and other severe infections. Vaccination prevents new infections prior to their occurrence. It safeguards the individual, families and the community. High rates of vaccine uptake are essential to the system of public health, which can help prevent the spread of diseases and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complications in the long term (UK Government, 2024).</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Contact tracing is another significant control measure. In case a person has been diagnosed with hepatitis B, close contacts must be found, tested and vaccinated where necessary. This can be sexual partners, domestic contacts and drug-injecting people. Prevention advice is also offered in the form of advice by the public health teams, which includes not sharing needles or personal items that might contain blood. Such measures contribute to preventing further spreading of the virus. It is one of the main aspects of outbreak management within the community (UK Government, 2026).</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The case study also poses the question of the availability of policy and strategies to the UK government. Hepatitis B in the UK is managed using a number of policies in the field of public health. These are the national childhood immunisation </a:t>
            </a:r>
            <a:r>
              <a:rPr lang="en-US" sz="1200" kern="1200" dirty="0" err="1">
                <a:solidFill>
                  <a:schemeClr val="tx1"/>
                </a:solidFill>
                <a:effectLst/>
                <a:latin typeface="+mn-lt"/>
                <a:ea typeface="+mn-ea"/>
                <a:cs typeface="+mn-cs"/>
              </a:rPr>
              <a:t>programme</a:t>
            </a:r>
            <a:r>
              <a:rPr lang="en-US" sz="1200" kern="1200" dirty="0">
                <a:solidFill>
                  <a:schemeClr val="tx1"/>
                </a:solidFill>
                <a:effectLst/>
                <a:latin typeface="+mn-lt"/>
                <a:ea typeface="+mn-ea"/>
                <a:cs typeface="+mn-cs"/>
              </a:rPr>
              <a:t>, antenatal screening, surveillance and the NICE guideline to diagnose and manage. These measures have assisted in the </a:t>
            </a:r>
            <a:r>
              <a:rPr lang="en-US" sz="1200" kern="1200" dirty="0" err="1">
                <a:solidFill>
                  <a:schemeClr val="tx1"/>
                </a:solidFill>
                <a:effectLst/>
                <a:latin typeface="+mn-lt"/>
                <a:ea typeface="+mn-ea"/>
                <a:cs typeface="+mn-cs"/>
              </a:rPr>
              <a:t>minimisation</a:t>
            </a:r>
            <a:r>
              <a:rPr lang="en-US" sz="1200" kern="1200" dirty="0">
                <a:solidFill>
                  <a:schemeClr val="tx1"/>
                </a:solidFill>
                <a:effectLst/>
                <a:latin typeface="+mn-lt"/>
                <a:ea typeface="+mn-ea"/>
                <a:cs typeface="+mn-cs"/>
              </a:rPr>
              <a:t> of mother-to-child transmission and detection at an early stage. NHS England has also promoted blood-borne virus opt-out testing in the emergency department, such as hepatitis B, to enhance the detection of cases and their early diagnosis. Nevertheless, there are a lot of individuals without a diagnosis, and thus, additional efforts are required (UK Health Security Agency, 2024; NHS England, 2025).</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Another question that the brief poses to us is to discuss factors that influence health and well-being. Hepatitis B may have physical, emotional and social effects on individuals. Physical consequences may be drowsiness, jaundice, stomachache and liver damage. The social and emotional impacts might be anxiety, stress and stigma. Individuals might fear the response of other people or the possibility of falling seriously ill. Poverty, migration, culture and access to healthcare also influence health outcomes. Such broader societal influences may influence whether an individual will be tested, treated or educated about the disease correctly (</a:t>
            </a:r>
            <a:r>
              <a:rPr lang="en-US" sz="1200" kern="1200" dirty="0" err="1">
                <a:solidFill>
                  <a:schemeClr val="tx1"/>
                </a:solidFill>
                <a:effectLst/>
                <a:latin typeface="+mn-lt"/>
                <a:ea typeface="+mn-ea"/>
                <a:cs typeface="+mn-cs"/>
              </a:rPr>
              <a:t>Geretti</a:t>
            </a:r>
            <a:r>
              <a:rPr lang="en-US" sz="1200" kern="1200" dirty="0">
                <a:solidFill>
                  <a:schemeClr val="tx1"/>
                </a:solidFill>
                <a:effectLst/>
                <a:latin typeface="+mn-lt"/>
                <a:ea typeface="+mn-ea"/>
                <a:cs typeface="+mn-cs"/>
              </a:rPr>
              <a:t> et al., 2023).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290763" y="512763"/>
            <a:ext cx="4562475"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kern="1200" dirty="0">
                <a:solidFill>
                  <a:schemeClr val="tx1"/>
                </a:solidFill>
                <a:effectLst/>
                <a:latin typeface="+mn-lt"/>
                <a:ea typeface="+mn-ea"/>
                <a:cs typeface="+mn-cs"/>
              </a:rPr>
              <a:t>The last case study question is what health education should be administered to parents. It should be explained to parents that hepatitis B can be avoided. All doses of vaccines should be given to children at the right time. Toiletries such as toothbrushes, razors, etc., should not be shared between family members since they can contain blood. In case of symptoms, parents are supposed to consult the doctor and assist in testing, in case of necessity. Education is also significant to </a:t>
            </a:r>
            <a:r>
              <a:rPr lang="en-US" sz="1200" kern="1200" dirty="0" err="1">
                <a:solidFill>
                  <a:schemeClr val="tx1"/>
                </a:solidFill>
                <a:effectLst/>
                <a:latin typeface="+mn-lt"/>
                <a:ea typeface="+mn-ea"/>
                <a:cs typeface="+mn-cs"/>
              </a:rPr>
              <a:t>minimise</a:t>
            </a:r>
            <a:r>
              <a:rPr lang="en-US" sz="1200" kern="1200" dirty="0">
                <a:solidFill>
                  <a:schemeClr val="tx1"/>
                </a:solidFill>
                <a:effectLst/>
                <a:latin typeface="+mn-lt"/>
                <a:ea typeface="+mn-ea"/>
                <a:cs typeface="+mn-cs"/>
              </a:rPr>
              <a:t> the stigma and make the family aware of the spread of hepatitis B and the ways it can be managed. To sum it up, hepatitis B can be controlled by proper measurement, consistent monitoring, effective vaccination </a:t>
            </a:r>
            <a:r>
              <a:rPr lang="en-US" sz="1200" kern="1200" dirty="0" err="1">
                <a:solidFill>
                  <a:schemeClr val="tx1"/>
                </a:solidFill>
                <a:effectLst/>
                <a:latin typeface="+mn-lt"/>
                <a:ea typeface="+mn-ea"/>
                <a:cs typeface="+mn-cs"/>
              </a:rPr>
              <a:t>programmes</a:t>
            </a:r>
            <a:r>
              <a:rPr lang="en-US" sz="1200" kern="1200" dirty="0">
                <a:solidFill>
                  <a:schemeClr val="tx1"/>
                </a:solidFill>
                <a:effectLst/>
                <a:latin typeface="+mn-lt"/>
                <a:ea typeface="+mn-ea"/>
                <a:cs typeface="+mn-cs"/>
              </a:rPr>
              <a:t>, excellent public health policy and clear health education to families.</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67136" y="2983261"/>
            <a:ext cx="15544800" cy="2205038"/>
          </a:xfrm>
        </p:spPr>
        <p:txBody>
          <a:bodyPr/>
          <a:lstStyle/>
          <a:p>
            <a:r>
              <a:rPr lang="en-US"/>
              <a:t>Click to edit Master title style</a:t>
            </a:r>
            <a:endParaRPr lang="en-GB"/>
          </a:p>
        </p:txBody>
      </p:sp>
      <p:sp>
        <p:nvSpPr>
          <p:cNvPr id="3" name="Subtitle 2"/>
          <p:cNvSpPr>
            <a:spLocks noGrp="1"/>
          </p:cNvSpPr>
          <p:nvPr>
            <p:ph type="subTitle" idx="1"/>
          </p:nvPr>
        </p:nvSpPr>
        <p:spPr>
          <a:xfrm>
            <a:off x="2738736" y="5616923"/>
            <a:ext cx="12801600" cy="2628900"/>
          </a:xfrm>
        </p:spPr>
        <p:txBody>
          <a:bodyPr/>
          <a:lstStyle>
            <a:lvl1pPr marL="0" indent="0" algn="ctr">
              <a:buNone/>
              <a:defRPr>
                <a:solidFill>
                  <a:schemeClr val="tx1">
                    <a:tint val="75000"/>
                  </a:schemeClr>
                </a:solidFill>
              </a:defRPr>
            </a:lvl1pPr>
            <a:lvl2pPr marL="685800" indent="0" algn="ctr">
              <a:buNone/>
              <a:defRPr>
                <a:solidFill>
                  <a:schemeClr val="tx1">
                    <a:tint val="75000"/>
                  </a:schemeClr>
                </a:solidFill>
              </a:defRPr>
            </a:lvl2pPr>
            <a:lvl3pPr marL="1371600" indent="0" algn="ctr">
              <a:buNone/>
              <a:defRPr>
                <a:solidFill>
                  <a:schemeClr val="tx1">
                    <a:tint val="75000"/>
                  </a:schemeClr>
                </a:solidFill>
              </a:defRPr>
            </a:lvl3pPr>
            <a:lvl4pPr marL="2057400" indent="0" algn="ctr">
              <a:buNone/>
              <a:defRPr>
                <a:solidFill>
                  <a:schemeClr val="tx1">
                    <a:tint val="75000"/>
                  </a:schemeClr>
                </a:solidFill>
              </a:defRPr>
            </a:lvl4pPr>
            <a:lvl5pPr marL="2743200" indent="0" algn="ctr">
              <a:buNone/>
              <a:defRPr>
                <a:solidFill>
                  <a:schemeClr val="tx1">
                    <a:tint val="75000"/>
                  </a:schemeClr>
                </a:solidFill>
              </a:defRPr>
            </a:lvl5pPr>
            <a:lvl6pPr marL="3429000" indent="0" algn="ctr">
              <a:buNone/>
              <a:defRPr>
                <a:solidFill>
                  <a:schemeClr val="tx1">
                    <a:tint val="75000"/>
                  </a:schemeClr>
                </a:solidFill>
              </a:defRPr>
            </a:lvl6pPr>
            <a:lvl7pPr marL="4114800" indent="0" algn="ctr">
              <a:buNone/>
              <a:defRPr>
                <a:solidFill>
                  <a:schemeClr val="tx1">
                    <a:tint val="75000"/>
                  </a:schemeClr>
                </a:solidFill>
              </a:defRPr>
            </a:lvl7pPr>
            <a:lvl8pPr marL="4800600" indent="0" algn="ctr">
              <a:buNone/>
              <a:defRPr>
                <a:solidFill>
                  <a:schemeClr val="tx1">
                    <a:tint val="75000"/>
                  </a:schemeClr>
                </a:solidFill>
              </a:defRPr>
            </a:lvl8pPr>
            <a:lvl9pPr marL="54864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791072" y="9788016"/>
            <a:ext cx="1942256" cy="327783"/>
          </a:xfrm>
        </p:spPr>
        <p:txBody>
          <a:bodyPr/>
          <a:lstStyle/>
          <a:p>
            <a:fld id="{9C64F3F4-CE19-49F8-9EF4-FF4EE52031C2}" type="datetimeFigureOut">
              <a:rPr lang="en-GB" smtClean="0"/>
              <a:t>17/03/2026</a:t>
            </a:fld>
            <a:endParaRPr lang="en-GB"/>
          </a:p>
        </p:txBody>
      </p:sp>
      <p:sp>
        <p:nvSpPr>
          <p:cNvPr id="5" name="Footer Placeholder 4"/>
          <p:cNvSpPr>
            <a:spLocks noGrp="1"/>
          </p:cNvSpPr>
          <p:nvPr>
            <p:ph type="ftr" sz="quarter" idx="11"/>
          </p:nvPr>
        </p:nvSpPr>
        <p:spPr>
          <a:xfrm>
            <a:off x="8279904" y="9571993"/>
            <a:ext cx="5791200" cy="547688"/>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914400" y="2400302"/>
            <a:ext cx="16459200" cy="58755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17/03/2026</a:t>
            </a:fld>
            <a:endParaRPr lang="en-GB"/>
          </a:p>
        </p:txBody>
      </p:sp>
      <p:sp>
        <p:nvSpPr>
          <p:cNvPr id="5" name="Footer Placeholder 4"/>
          <p:cNvSpPr>
            <a:spLocks noGrp="1"/>
          </p:cNvSpPr>
          <p:nvPr>
            <p:ph type="ftr" sz="quarter" idx="11"/>
          </p:nvPr>
        </p:nvSpPr>
        <p:spPr>
          <a:xfrm>
            <a:off x="6263680" y="9692671"/>
            <a:ext cx="5791200" cy="547688"/>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67136" y="5989625"/>
            <a:ext cx="15544800" cy="2043113"/>
          </a:xfrm>
        </p:spPr>
        <p:txBody>
          <a:bodyPr anchor="t"/>
          <a:lstStyle>
            <a:lvl1pPr algn="l">
              <a:defRPr sz="6000" b="1" cap="all"/>
            </a:lvl1pPr>
          </a:lstStyle>
          <a:p>
            <a:r>
              <a:rPr lang="en-US"/>
              <a:t>Click to edit Master title style</a:t>
            </a:r>
            <a:endParaRPr lang="en-GB"/>
          </a:p>
        </p:txBody>
      </p:sp>
      <p:sp>
        <p:nvSpPr>
          <p:cNvPr id="3" name="Text Placeholder 2"/>
          <p:cNvSpPr>
            <a:spLocks noGrp="1"/>
          </p:cNvSpPr>
          <p:nvPr>
            <p:ph type="body" idx="1"/>
          </p:nvPr>
        </p:nvSpPr>
        <p:spPr>
          <a:xfrm>
            <a:off x="1367136" y="3739345"/>
            <a:ext cx="15544800" cy="2250281"/>
          </a:xfrm>
        </p:spPr>
        <p:txBody>
          <a:bodyPr anchor="b"/>
          <a:lstStyle>
            <a:lvl1pPr marL="0" indent="0">
              <a:buNone/>
              <a:defRPr sz="3000">
                <a:solidFill>
                  <a:schemeClr val="tx1">
                    <a:tint val="75000"/>
                  </a:schemeClr>
                </a:solidFill>
              </a:defRPr>
            </a:lvl1pPr>
            <a:lvl2pPr marL="685800" indent="0">
              <a:buNone/>
              <a:defRPr sz="2700">
                <a:solidFill>
                  <a:schemeClr val="tx1">
                    <a:tint val="75000"/>
                  </a:schemeClr>
                </a:solidFill>
              </a:defRPr>
            </a:lvl2pPr>
            <a:lvl3pPr marL="1371600" indent="0">
              <a:buNone/>
              <a:defRPr sz="2400">
                <a:solidFill>
                  <a:schemeClr val="tx1">
                    <a:tint val="75000"/>
                  </a:schemeClr>
                </a:solidFill>
              </a:defRPr>
            </a:lvl3pPr>
            <a:lvl4pPr marL="2057400" indent="0">
              <a:buNone/>
              <a:defRPr sz="2100">
                <a:solidFill>
                  <a:schemeClr val="tx1">
                    <a:tint val="75000"/>
                  </a:schemeClr>
                </a:solidFill>
              </a:defRPr>
            </a:lvl4pPr>
            <a:lvl5pPr marL="2743200" indent="0">
              <a:buNone/>
              <a:defRPr sz="2100">
                <a:solidFill>
                  <a:schemeClr val="tx1">
                    <a:tint val="75000"/>
                  </a:schemeClr>
                </a:solidFill>
              </a:defRPr>
            </a:lvl5pPr>
            <a:lvl6pPr marL="3429000" indent="0">
              <a:buNone/>
              <a:defRPr sz="2100">
                <a:solidFill>
                  <a:schemeClr val="tx1">
                    <a:tint val="75000"/>
                  </a:schemeClr>
                </a:solidFill>
              </a:defRPr>
            </a:lvl6pPr>
            <a:lvl7pPr marL="4114800" indent="0">
              <a:buNone/>
              <a:defRPr sz="2100">
                <a:solidFill>
                  <a:schemeClr val="tx1">
                    <a:tint val="75000"/>
                  </a:schemeClr>
                </a:solidFill>
              </a:defRPr>
            </a:lvl7pPr>
            <a:lvl8pPr marL="4800600" indent="0">
              <a:buNone/>
              <a:defRPr sz="2100">
                <a:solidFill>
                  <a:schemeClr val="tx1">
                    <a:tint val="75000"/>
                  </a:schemeClr>
                </a:solidFill>
              </a:defRPr>
            </a:lvl8pPr>
            <a:lvl9pPr marL="5486400" indent="0">
              <a:buNone/>
              <a:defRPr sz="21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17/03/2026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914400" y="2400302"/>
            <a:ext cx="8077200" cy="5983560"/>
          </a:xfrm>
        </p:spPr>
        <p:txBody>
          <a:bodyPr/>
          <a:lstStyle>
            <a:lvl1pPr>
              <a:defRPr sz="4200"/>
            </a:lvl1pPr>
            <a:lvl2pPr>
              <a:defRPr sz="3600"/>
            </a:lvl2pPr>
            <a:lvl3pPr>
              <a:defRPr sz="30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9296400" y="2400302"/>
            <a:ext cx="8077200" cy="5983560"/>
          </a:xfrm>
        </p:spPr>
        <p:txBody>
          <a:bodyPr/>
          <a:lstStyle>
            <a:lvl1pPr>
              <a:defRPr sz="4200"/>
            </a:lvl1pPr>
            <a:lvl2pPr>
              <a:defRPr sz="3600"/>
            </a:lvl2pPr>
            <a:lvl3pPr>
              <a:defRPr sz="30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17/03/2026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914400" y="2302670"/>
            <a:ext cx="8080376" cy="959643"/>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p:cNvSpPr>
            <a:spLocks noGrp="1"/>
          </p:cNvSpPr>
          <p:nvPr>
            <p:ph sz="half" idx="2"/>
          </p:nvPr>
        </p:nvSpPr>
        <p:spPr>
          <a:xfrm>
            <a:off x="914400" y="3262313"/>
            <a:ext cx="8080376" cy="5121548"/>
          </a:xfrm>
        </p:spPr>
        <p:txBody>
          <a:bodyPr/>
          <a:lstStyle>
            <a:lvl1pPr>
              <a:defRPr sz="36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9290051" y="2302670"/>
            <a:ext cx="8083550" cy="959643"/>
          </a:xfrm>
        </p:spPr>
        <p:txBody>
          <a:bodyPr anchor="b"/>
          <a:lstStyle>
            <a:lvl1pPr marL="0" indent="0">
              <a:buNone/>
              <a:defRPr sz="3600" b="1"/>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p:cNvSpPr>
            <a:spLocks noGrp="1"/>
          </p:cNvSpPr>
          <p:nvPr>
            <p:ph sz="quarter" idx="4"/>
          </p:nvPr>
        </p:nvSpPr>
        <p:spPr>
          <a:xfrm>
            <a:off x="9290051" y="3262313"/>
            <a:ext cx="8083550" cy="5121548"/>
          </a:xfrm>
        </p:spPr>
        <p:txBody>
          <a:bodyPr/>
          <a:lstStyle>
            <a:lvl1pPr>
              <a:defRPr sz="3600"/>
            </a:lvl1pPr>
            <a:lvl2pPr>
              <a:defRPr sz="30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17/03/2026</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17/03/2026</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17/03/2026</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1" y="409575"/>
            <a:ext cx="6016626" cy="1743075"/>
          </a:xfrm>
        </p:spPr>
        <p:txBody>
          <a:bodyPr anchor="b"/>
          <a:lstStyle>
            <a:lvl1pPr algn="l">
              <a:defRPr sz="3000" b="1"/>
            </a:lvl1pPr>
          </a:lstStyle>
          <a:p>
            <a:r>
              <a:rPr lang="en-US"/>
              <a:t>Click to edit Master title style</a:t>
            </a:r>
            <a:endParaRPr lang="en-GB"/>
          </a:p>
        </p:txBody>
      </p:sp>
      <p:sp>
        <p:nvSpPr>
          <p:cNvPr id="3" name="Content Placeholder 2"/>
          <p:cNvSpPr>
            <a:spLocks noGrp="1"/>
          </p:cNvSpPr>
          <p:nvPr>
            <p:ph idx="1"/>
          </p:nvPr>
        </p:nvSpPr>
        <p:spPr>
          <a:xfrm>
            <a:off x="7150100" y="409576"/>
            <a:ext cx="10223500" cy="7758260"/>
          </a:xfrm>
        </p:spPr>
        <p:txBody>
          <a:bodyPr/>
          <a:lstStyle>
            <a:lvl1pPr>
              <a:defRPr sz="4800"/>
            </a:lvl1pPr>
            <a:lvl2pPr>
              <a:defRPr sz="4200"/>
            </a:lvl2pPr>
            <a:lvl3pPr>
              <a:defRPr sz="3600"/>
            </a:lvl3pPr>
            <a:lvl4pPr>
              <a:defRPr sz="3000"/>
            </a:lvl4pPr>
            <a:lvl5pPr>
              <a:defRPr sz="3000"/>
            </a:lvl5pPr>
            <a:lvl6pPr>
              <a:defRPr sz="3000"/>
            </a:lvl6pPr>
            <a:lvl7pPr>
              <a:defRPr sz="3000"/>
            </a:lvl7pPr>
            <a:lvl8pPr>
              <a:defRPr sz="3000"/>
            </a:lvl8pPr>
            <a:lvl9pPr>
              <a:defRPr sz="3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914401" y="2152651"/>
            <a:ext cx="6016626" cy="6044837"/>
          </a:xfrm>
        </p:spPr>
        <p:txBody>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17/03/2026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584576" y="6763680"/>
            <a:ext cx="10972800" cy="850107"/>
          </a:xfrm>
        </p:spPr>
        <p:txBody>
          <a:bodyPr anchor="b"/>
          <a:lstStyle>
            <a:lvl1pPr algn="l">
              <a:defRPr sz="3000" b="1"/>
            </a:lvl1pPr>
          </a:lstStyle>
          <a:p>
            <a:r>
              <a:rPr lang="en-US"/>
              <a:t>Click to edit Master title style</a:t>
            </a:r>
            <a:endParaRPr lang="en-GB" dirty="0"/>
          </a:p>
        </p:txBody>
      </p:sp>
      <p:sp>
        <p:nvSpPr>
          <p:cNvPr id="3" name="Picture Placeholder 2"/>
          <p:cNvSpPr>
            <a:spLocks noGrp="1"/>
          </p:cNvSpPr>
          <p:nvPr>
            <p:ph type="pic" idx="1"/>
          </p:nvPr>
        </p:nvSpPr>
        <p:spPr>
          <a:xfrm>
            <a:off x="3584576" y="919163"/>
            <a:ext cx="10972800" cy="5736506"/>
          </a:xfrm>
        </p:spPr>
        <p:txBody>
          <a:bodyPr/>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US"/>
              <a:t>Click icon to add picture</a:t>
            </a:r>
            <a:endParaRPr lang="en-GB"/>
          </a:p>
        </p:txBody>
      </p:sp>
      <p:sp>
        <p:nvSpPr>
          <p:cNvPr id="4" name="Text Placeholder 3"/>
          <p:cNvSpPr>
            <a:spLocks noGrp="1"/>
          </p:cNvSpPr>
          <p:nvPr>
            <p:ph type="body" sz="half" idx="2"/>
          </p:nvPr>
        </p:nvSpPr>
        <p:spPr>
          <a:xfrm>
            <a:off x="3584576" y="7735788"/>
            <a:ext cx="10972800" cy="648072"/>
          </a:xfrm>
        </p:spPr>
        <p:txBody>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17/03/2026</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17/03/2026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258800" y="411959"/>
            <a:ext cx="4114800" cy="7863891"/>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914400" y="411959"/>
            <a:ext cx="12039600" cy="786389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17/03/2026</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411957"/>
            <a:ext cx="16459200" cy="17145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914400" y="2400302"/>
            <a:ext cx="16459200" cy="587554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503040" y="9788016"/>
            <a:ext cx="1942256" cy="327783"/>
          </a:xfrm>
          <a:prstGeom prst="rect">
            <a:avLst/>
          </a:prstGeom>
        </p:spPr>
        <p:txBody>
          <a:bodyPr vert="horz" lIns="91440" tIns="45720" rIns="91440" bIns="45720" rtlCol="0" anchor="ctr"/>
          <a:lstStyle>
            <a:lvl1pPr algn="ctr">
              <a:defRPr sz="1575">
                <a:solidFill>
                  <a:schemeClr val="tx1">
                    <a:tint val="75000"/>
                  </a:schemeClr>
                </a:solidFill>
              </a:defRPr>
            </a:lvl1pPr>
          </a:lstStyle>
          <a:p>
            <a:fld id="{9C64F3F4-CE19-49F8-9EF4-FF4EE52031C2}" type="datetimeFigureOut">
              <a:rPr lang="en-GB" smtClean="0"/>
              <a:pPr/>
              <a:t>17/03/2026</a:t>
            </a:fld>
            <a:endParaRPr lang="en-GB" dirty="0"/>
          </a:p>
        </p:txBody>
      </p:sp>
      <p:sp>
        <p:nvSpPr>
          <p:cNvPr id="6" name="Slide Number Placeholder 5"/>
          <p:cNvSpPr>
            <a:spLocks noGrp="1"/>
          </p:cNvSpPr>
          <p:nvPr>
            <p:ph type="sldNum" sz="quarter" idx="4"/>
          </p:nvPr>
        </p:nvSpPr>
        <p:spPr>
          <a:xfrm>
            <a:off x="15912752" y="9571459"/>
            <a:ext cx="1460848" cy="510755"/>
          </a:xfrm>
          <a:prstGeom prst="rect">
            <a:avLst/>
          </a:prstGeom>
        </p:spPr>
        <p:txBody>
          <a:bodyPr vert="horz" lIns="91440" tIns="45720" rIns="91440" bIns="45720" rtlCol="0" anchor="ctr"/>
          <a:lstStyle>
            <a:lvl1pPr algn="r">
              <a:defRPr sz="18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3.png"/><Relationship Id="rId7" Type="http://schemas.openxmlformats.org/officeDocument/2006/relationships/diagramLayout" Target="../diagrams/layout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Data" Target="../diagrams/data1.xml"/><Relationship Id="rId11" Type="http://schemas.openxmlformats.org/officeDocument/2006/relationships/image" Target="../media/image9.jpeg"/><Relationship Id="rId5" Type="http://schemas.openxmlformats.org/officeDocument/2006/relationships/image" Target="../media/image5.png"/><Relationship Id="rId10" Type="http://schemas.microsoft.com/office/2007/relationships/diagramDrawing" Target="../diagrams/drawing1.xml"/><Relationship Id="rId4" Type="http://schemas.openxmlformats.org/officeDocument/2006/relationships/image" Target="../media/image4.png"/><Relationship Id="rId9" Type="http://schemas.openxmlformats.org/officeDocument/2006/relationships/diagramColors" Target="../diagrams/colors1.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0.png"/><Relationship Id="rId7" Type="http://schemas.openxmlformats.org/officeDocument/2006/relationships/diagramColors" Target="../diagrams/colors2.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1.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2.png"/><Relationship Id="rId7" Type="http://schemas.openxmlformats.org/officeDocument/2006/relationships/diagramColors" Target="../diagrams/colors4.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5.svg"/><Relationship Id="rId7" Type="http://schemas.openxmlformats.org/officeDocument/2006/relationships/diagramColors" Target="../diagrams/colors5.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19.sv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microsoft.com/office/2007/relationships/diagramDrawing" Target="../diagrams/drawing6.xml"/><Relationship Id="rId13" Type="http://schemas.microsoft.com/office/2007/relationships/diagramDrawing" Target="../diagrams/drawing7.xml"/><Relationship Id="rId3" Type="http://schemas.openxmlformats.org/officeDocument/2006/relationships/image" Target="../media/image21.jpeg"/><Relationship Id="rId7" Type="http://schemas.openxmlformats.org/officeDocument/2006/relationships/diagramColors" Target="../diagrams/colors6.xml"/><Relationship Id="rId12" Type="http://schemas.openxmlformats.org/officeDocument/2006/relationships/diagramColors" Target="../diagrams/colors7.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QuickStyle" Target="../diagrams/quickStyle6.xml"/><Relationship Id="rId11" Type="http://schemas.openxmlformats.org/officeDocument/2006/relationships/diagramQuickStyle" Target="../diagrams/quickStyle7.xml"/><Relationship Id="rId5" Type="http://schemas.openxmlformats.org/officeDocument/2006/relationships/diagramLayout" Target="../diagrams/layout6.xml"/><Relationship Id="rId10" Type="http://schemas.openxmlformats.org/officeDocument/2006/relationships/diagramLayout" Target="../diagrams/layout7.xml"/><Relationship Id="rId4" Type="http://schemas.openxmlformats.org/officeDocument/2006/relationships/diagramData" Target="../diagrams/data6.xml"/><Relationship Id="rId9" Type="http://schemas.openxmlformats.org/officeDocument/2006/relationships/diagramData" Target="../diagrams/data7.xml"/><Relationship Id="rId1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svg"/></Relationships>
</file>

<file path=ppt/slides/_rels/slide1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16.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doi.org/10.1016/j.jinf.2023.03.001" TargetMode="External"/><Relationship Id="rId2" Type="http://schemas.openxmlformats.org/officeDocument/2006/relationships/hyperlink" Target="https://doi.org/10.3350/cmh.2022.0316" TargetMode="External"/><Relationship Id="rId1" Type="http://schemas.openxmlformats.org/officeDocument/2006/relationships/slideLayout" Target="../slideLayouts/slideLayout7.xml"/><Relationship Id="rId6" Type="http://schemas.openxmlformats.org/officeDocument/2006/relationships/hyperlink" Target="https://doi.org/10.14309/ctg.0000000000000890" TargetMode="External"/><Relationship Id="rId5" Type="http://schemas.openxmlformats.org/officeDocument/2006/relationships/hyperlink" Target="https://www.nice.org.uk/guidance/cg165?utm_source=chatgpt.com" TargetMode="External"/><Relationship Id="rId4" Type="http://schemas.openxmlformats.org/officeDocument/2006/relationships/hyperlink" Target="https://www.nice.org.uk/guidance/ph43?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4DD2-4A84-4A38-9C18-84E3FDFA6794}"/>
              </a:ext>
            </a:extLst>
          </p:cNvPr>
          <p:cNvSpPr>
            <a:spLocks noGrp="1"/>
          </p:cNvSpPr>
          <p:nvPr>
            <p:ph type="ctrTitle"/>
          </p:nvPr>
        </p:nvSpPr>
        <p:spPr>
          <a:xfrm>
            <a:off x="3314700" y="1147057"/>
            <a:ext cx="11658600" cy="2205038"/>
          </a:xfrm>
        </p:spPr>
        <p:txBody>
          <a:bodyPr>
            <a:normAutofit/>
          </a:bodyPr>
          <a:lstStyle>
            <a:defPPr>
              <a:defRPr lang="en-US"/>
            </a:defPPr>
            <a:lvl1pPr marL="0" algn="l" defTabSz="1632844" rtl="0" eaLnBrk="1" latinLnBrk="0" hangingPunct="1">
              <a:defRPr sz="3214" kern="1200">
                <a:solidFill>
                  <a:schemeClr val="tx1"/>
                </a:solidFill>
                <a:latin typeface="+mn-lt"/>
                <a:ea typeface="+mn-ea"/>
                <a:cs typeface="+mn-cs"/>
              </a:defRPr>
            </a:lvl1pPr>
            <a:lvl2pPr marL="816422" algn="l" defTabSz="1632844" rtl="0" eaLnBrk="1" latinLnBrk="0" hangingPunct="1">
              <a:defRPr sz="3214" kern="1200">
                <a:solidFill>
                  <a:schemeClr val="tx1"/>
                </a:solidFill>
                <a:latin typeface="+mn-lt"/>
                <a:ea typeface="+mn-ea"/>
                <a:cs typeface="+mn-cs"/>
              </a:defRPr>
            </a:lvl2pPr>
            <a:lvl3pPr marL="1632844" algn="l" defTabSz="1632844" rtl="0" eaLnBrk="1" latinLnBrk="0" hangingPunct="1">
              <a:defRPr sz="3214" kern="1200">
                <a:solidFill>
                  <a:schemeClr val="tx1"/>
                </a:solidFill>
                <a:latin typeface="+mn-lt"/>
                <a:ea typeface="+mn-ea"/>
                <a:cs typeface="+mn-cs"/>
              </a:defRPr>
            </a:lvl3pPr>
            <a:lvl4pPr marL="2449266" algn="l" defTabSz="1632844" rtl="0" eaLnBrk="1" latinLnBrk="0" hangingPunct="1">
              <a:defRPr sz="3214" kern="1200">
                <a:solidFill>
                  <a:schemeClr val="tx1"/>
                </a:solidFill>
                <a:latin typeface="+mn-lt"/>
                <a:ea typeface="+mn-ea"/>
                <a:cs typeface="+mn-cs"/>
              </a:defRPr>
            </a:lvl4pPr>
            <a:lvl5pPr marL="3265688" algn="l" defTabSz="1632844" rtl="0" eaLnBrk="1" latinLnBrk="0" hangingPunct="1">
              <a:defRPr sz="3214" kern="1200">
                <a:solidFill>
                  <a:schemeClr val="tx1"/>
                </a:solidFill>
                <a:latin typeface="+mn-lt"/>
                <a:ea typeface="+mn-ea"/>
                <a:cs typeface="+mn-cs"/>
              </a:defRPr>
            </a:lvl5pPr>
            <a:lvl6pPr marL="4082110" algn="l" defTabSz="1632844" rtl="0" eaLnBrk="1" latinLnBrk="0" hangingPunct="1">
              <a:defRPr sz="3214" kern="1200">
                <a:solidFill>
                  <a:schemeClr val="tx1"/>
                </a:solidFill>
                <a:latin typeface="+mn-lt"/>
                <a:ea typeface="+mn-ea"/>
                <a:cs typeface="+mn-cs"/>
              </a:defRPr>
            </a:lvl6pPr>
            <a:lvl7pPr marL="4898532" algn="l" defTabSz="1632844" rtl="0" eaLnBrk="1" latinLnBrk="0" hangingPunct="1">
              <a:defRPr sz="3214" kern="1200">
                <a:solidFill>
                  <a:schemeClr val="tx1"/>
                </a:solidFill>
                <a:latin typeface="+mn-lt"/>
                <a:ea typeface="+mn-ea"/>
                <a:cs typeface="+mn-cs"/>
              </a:defRPr>
            </a:lvl7pPr>
            <a:lvl8pPr marL="5714954" algn="l" defTabSz="1632844" rtl="0" eaLnBrk="1" latinLnBrk="0" hangingPunct="1">
              <a:defRPr sz="3214" kern="1200">
                <a:solidFill>
                  <a:schemeClr val="tx1"/>
                </a:solidFill>
                <a:latin typeface="+mn-lt"/>
                <a:ea typeface="+mn-ea"/>
                <a:cs typeface="+mn-cs"/>
              </a:defRPr>
            </a:lvl8pPr>
            <a:lvl9pPr marL="6531376" algn="l" defTabSz="1632844" rtl="0" eaLnBrk="1" latinLnBrk="0" hangingPunct="1">
              <a:defRPr sz="3214" kern="1200">
                <a:solidFill>
                  <a:schemeClr val="tx1"/>
                </a:solidFill>
                <a:latin typeface="+mn-lt"/>
                <a:ea typeface="+mn-ea"/>
                <a:cs typeface="+mn-cs"/>
              </a:defRPr>
            </a:lvl9pPr>
          </a:lstStyle>
          <a:p>
            <a:r>
              <a:rPr lang="en-GB" sz="4800" b="1" i="1" dirty="0">
                <a:solidFill>
                  <a:schemeClr val="bg1"/>
                </a:solidFill>
                <a:cs typeface="Arial" panose="020B0604020202020204" pitchFamily="34" charset="0"/>
              </a:rPr>
              <a:t>INTRODUCTION TO PUBLIC HEALTH</a:t>
            </a:r>
            <a:endParaRPr lang="en-GB" sz="4800" i="1" dirty="0">
              <a:solidFill>
                <a:schemeClr val="bg1"/>
              </a:solidFill>
              <a:cs typeface="Arial" panose="020B0604020202020204" pitchFamily="34" charset="0"/>
            </a:endParaRPr>
          </a:p>
        </p:txBody>
      </p:sp>
      <p:sp>
        <p:nvSpPr>
          <p:cNvPr id="3" name="Subtitle 2">
            <a:extLst>
              <a:ext uri="{FF2B5EF4-FFF2-40B4-BE49-F238E27FC236}">
                <a16:creationId xmlns:a16="http://schemas.microsoft.com/office/drawing/2014/main" id="{F0BC8BCD-C032-47DB-8881-416DA81CAE0F}"/>
              </a:ext>
            </a:extLst>
          </p:cNvPr>
          <p:cNvSpPr>
            <a:spLocks noGrp="1"/>
          </p:cNvSpPr>
          <p:nvPr>
            <p:ph type="subTitle" idx="1"/>
          </p:nvPr>
        </p:nvSpPr>
        <p:spPr>
          <a:xfrm>
            <a:off x="2274057" y="7658100"/>
            <a:ext cx="8424936" cy="2628900"/>
          </a:xfrm>
        </p:spPr>
        <p:txBody>
          <a:bodyPr vert="horz" lIns="91440" tIns="45720" rIns="91440" bIns="45720" rtlCol="0" anchor="t">
            <a:normAutofit/>
          </a:bodyPr>
          <a:lstStyle>
            <a:defPPr>
              <a:defRPr lang="en-US"/>
            </a:defPPr>
            <a:lvl1pPr marL="0" algn="l" defTabSz="1632844" rtl="0" eaLnBrk="1" latinLnBrk="0" hangingPunct="1">
              <a:defRPr sz="3214" kern="1200">
                <a:solidFill>
                  <a:schemeClr val="tx1"/>
                </a:solidFill>
                <a:latin typeface="+mn-lt"/>
                <a:ea typeface="+mn-ea"/>
                <a:cs typeface="+mn-cs"/>
              </a:defRPr>
            </a:lvl1pPr>
            <a:lvl2pPr marL="816422" algn="l" defTabSz="1632844" rtl="0" eaLnBrk="1" latinLnBrk="0" hangingPunct="1">
              <a:defRPr sz="3214" kern="1200">
                <a:solidFill>
                  <a:schemeClr val="tx1"/>
                </a:solidFill>
                <a:latin typeface="+mn-lt"/>
                <a:ea typeface="+mn-ea"/>
                <a:cs typeface="+mn-cs"/>
              </a:defRPr>
            </a:lvl2pPr>
            <a:lvl3pPr marL="1632844" algn="l" defTabSz="1632844" rtl="0" eaLnBrk="1" latinLnBrk="0" hangingPunct="1">
              <a:defRPr sz="3214" kern="1200">
                <a:solidFill>
                  <a:schemeClr val="tx1"/>
                </a:solidFill>
                <a:latin typeface="+mn-lt"/>
                <a:ea typeface="+mn-ea"/>
                <a:cs typeface="+mn-cs"/>
              </a:defRPr>
            </a:lvl3pPr>
            <a:lvl4pPr marL="2449266" algn="l" defTabSz="1632844" rtl="0" eaLnBrk="1" latinLnBrk="0" hangingPunct="1">
              <a:defRPr sz="3214" kern="1200">
                <a:solidFill>
                  <a:schemeClr val="tx1"/>
                </a:solidFill>
                <a:latin typeface="+mn-lt"/>
                <a:ea typeface="+mn-ea"/>
                <a:cs typeface="+mn-cs"/>
              </a:defRPr>
            </a:lvl4pPr>
            <a:lvl5pPr marL="3265688" algn="l" defTabSz="1632844" rtl="0" eaLnBrk="1" latinLnBrk="0" hangingPunct="1">
              <a:defRPr sz="3214" kern="1200">
                <a:solidFill>
                  <a:schemeClr val="tx1"/>
                </a:solidFill>
                <a:latin typeface="+mn-lt"/>
                <a:ea typeface="+mn-ea"/>
                <a:cs typeface="+mn-cs"/>
              </a:defRPr>
            </a:lvl5pPr>
            <a:lvl6pPr marL="4082110" algn="l" defTabSz="1632844" rtl="0" eaLnBrk="1" latinLnBrk="0" hangingPunct="1">
              <a:defRPr sz="3214" kern="1200">
                <a:solidFill>
                  <a:schemeClr val="tx1"/>
                </a:solidFill>
                <a:latin typeface="+mn-lt"/>
                <a:ea typeface="+mn-ea"/>
                <a:cs typeface="+mn-cs"/>
              </a:defRPr>
            </a:lvl6pPr>
            <a:lvl7pPr marL="4898532" algn="l" defTabSz="1632844" rtl="0" eaLnBrk="1" latinLnBrk="0" hangingPunct="1">
              <a:defRPr sz="3214" kern="1200">
                <a:solidFill>
                  <a:schemeClr val="tx1"/>
                </a:solidFill>
                <a:latin typeface="+mn-lt"/>
                <a:ea typeface="+mn-ea"/>
                <a:cs typeface="+mn-cs"/>
              </a:defRPr>
            </a:lvl7pPr>
            <a:lvl8pPr marL="5714954" algn="l" defTabSz="1632844" rtl="0" eaLnBrk="1" latinLnBrk="0" hangingPunct="1">
              <a:defRPr sz="3214" kern="1200">
                <a:solidFill>
                  <a:schemeClr val="tx1"/>
                </a:solidFill>
                <a:latin typeface="+mn-lt"/>
                <a:ea typeface="+mn-ea"/>
                <a:cs typeface="+mn-cs"/>
              </a:defRPr>
            </a:lvl8pPr>
            <a:lvl9pPr marL="6531376" algn="l" defTabSz="1632844" rtl="0" eaLnBrk="1" latinLnBrk="0" hangingPunct="1">
              <a:defRPr sz="3214" kern="1200">
                <a:solidFill>
                  <a:schemeClr val="tx1"/>
                </a:solidFill>
                <a:latin typeface="+mn-lt"/>
                <a:ea typeface="+mn-ea"/>
                <a:cs typeface="+mn-cs"/>
              </a:defRPr>
            </a:lvl9pPr>
          </a:lstStyle>
          <a:p>
            <a:r>
              <a:rPr lang="en-GB" sz="4200" b="1">
                <a:solidFill>
                  <a:schemeClr val="bg1"/>
                </a:solidFill>
                <a:cs typeface="Arial"/>
              </a:rPr>
              <a:t>Module Leader: Caroline </a:t>
            </a:r>
            <a:r>
              <a:rPr lang="en-GB" sz="4200" b="1" dirty="0">
                <a:solidFill>
                  <a:schemeClr val="bg1"/>
                </a:solidFill>
                <a:cs typeface="Arial"/>
              </a:rPr>
              <a:t>Salami</a:t>
            </a:r>
            <a:endParaRPr lang="en-GB" sz="4200" b="1" dirty="0">
              <a:solidFill>
                <a:schemeClr val="bg1"/>
              </a:solidFill>
              <a:cs typeface="Arial" panose="020B0604020202020204" pitchFamily="34" charset="0"/>
            </a:endParaRPr>
          </a:p>
          <a:p>
            <a:r>
              <a:rPr lang="en-GB" sz="4200" b="1" dirty="0">
                <a:solidFill>
                  <a:schemeClr val="bg1"/>
                </a:solidFill>
                <a:cs typeface="Arial" panose="020B0604020202020204" pitchFamily="34" charset="0"/>
              </a:rPr>
              <a:t> </a:t>
            </a:r>
          </a:p>
        </p:txBody>
      </p:sp>
      <p:sp>
        <p:nvSpPr>
          <p:cNvPr id="5" name="TextBox 4">
            <a:extLst>
              <a:ext uri="{FF2B5EF4-FFF2-40B4-BE49-F238E27FC236}">
                <a16:creationId xmlns:a16="http://schemas.microsoft.com/office/drawing/2014/main" id="{A241E7F5-8D1F-4694-5F7B-54DC6A67B496}"/>
              </a:ext>
            </a:extLst>
          </p:cNvPr>
          <p:cNvSpPr txBox="1"/>
          <p:nvPr/>
        </p:nvSpPr>
        <p:spPr>
          <a:xfrm>
            <a:off x="3527376" y="3154735"/>
            <a:ext cx="10477164" cy="1569660"/>
          </a:xfrm>
          <a:prstGeom prst="rect">
            <a:avLst/>
          </a:prstGeom>
          <a:noFill/>
        </p:spPr>
        <p:txBody>
          <a:bodyPr wrap="square" lIns="91440" tIns="45720" rIns="91440" bIns="45720" anchor="t">
            <a:spAutoFit/>
          </a:bodyPr>
          <a:lstStyle>
            <a:defPPr>
              <a:defRPr lang="en-US"/>
            </a:defPPr>
            <a:lvl1pPr marL="0" algn="l" defTabSz="1632844" rtl="0" eaLnBrk="1" latinLnBrk="0" hangingPunct="1">
              <a:defRPr sz="3214" kern="1200">
                <a:solidFill>
                  <a:schemeClr val="tx1"/>
                </a:solidFill>
                <a:latin typeface="+mn-lt"/>
                <a:ea typeface="+mn-ea"/>
                <a:cs typeface="+mn-cs"/>
              </a:defRPr>
            </a:lvl1pPr>
            <a:lvl2pPr marL="816422" algn="l" defTabSz="1632844" rtl="0" eaLnBrk="1" latinLnBrk="0" hangingPunct="1">
              <a:defRPr sz="3214" kern="1200">
                <a:solidFill>
                  <a:schemeClr val="tx1"/>
                </a:solidFill>
                <a:latin typeface="+mn-lt"/>
                <a:ea typeface="+mn-ea"/>
                <a:cs typeface="+mn-cs"/>
              </a:defRPr>
            </a:lvl2pPr>
            <a:lvl3pPr marL="1632844" algn="l" defTabSz="1632844" rtl="0" eaLnBrk="1" latinLnBrk="0" hangingPunct="1">
              <a:defRPr sz="3214" kern="1200">
                <a:solidFill>
                  <a:schemeClr val="tx1"/>
                </a:solidFill>
                <a:latin typeface="+mn-lt"/>
                <a:ea typeface="+mn-ea"/>
                <a:cs typeface="+mn-cs"/>
              </a:defRPr>
            </a:lvl3pPr>
            <a:lvl4pPr marL="2449266" algn="l" defTabSz="1632844" rtl="0" eaLnBrk="1" latinLnBrk="0" hangingPunct="1">
              <a:defRPr sz="3214" kern="1200">
                <a:solidFill>
                  <a:schemeClr val="tx1"/>
                </a:solidFill>
                <a:latin typeface="+mn-lt"/>
                <a:ea typeface="+mn-ea"/>
                <a:cs typeface="+mn-cs"/>
              </a:defRPr>
            </a:lvl4pPr>
            <a:lvl5pPr marL="3265688" algn="l" defTabSz="1632844" rtl="0" eaLnBrk="1" latinLnBrk="0" hangingPunct="1">
              <a:defRPr sz="3214" kern="1200">
                <a:solidFill>
                  <a:schemeClr val="tx1"/>
                </a:solidFill>
                <a:latin typeface="+mn-lt"/>
                <a:ea typeface="+mn-ea"/>
                <a:cs typeface="+mn-cs"/>
              </a:defRPr>
            </a:lvl5pPr>
            <a:lvl6pPr marL="4082110" algn="l" defTabSz="1632844" rtl="0" eaLnBrk="1" latinLnBrk="0" hangingPunct="1">
              <a:defRPr sz="3214" kern="1200">
                <a:solidFill>
                  <a:schemeClr val="tx1"/>
                </a:solidFill>
                <a:latin typeface="+mn-lt"/>
                <a:ea typeface="+mn-ea"/>
                <a:cs typeface="+mn-cs"/>
              </a:defRPr>
            </a:lvl6pPr>
            <a:lvl7pPr marL="4898532" algn="l" defTabSz="1632844" rtl="0" eaLnBrk="1" latinLnBrk="0" hangingPunct="1">
              <a:defRPr sz="3214" kern="1200">
                <a:solidFill>
                  <a:schemeClr val="tx1"/>
                </a:solidFill>
                <a:latin typeface="+mn-lt"/>
                <a:ea typeface="+mn-ea"/>
                <a:cs typeface="+mn-cs"/>
              </a:defRPr>
            </a:lvl7pPr>
            <a:lvl8pPr marL="5714954" algn="l" defTabSz="1632844" rtl="0" eaLnBrk="1" latinLnBrk="0" hangingPunct="1">
              <a:defRPr sz="3214" kern="1200">
                <a:solidFill>
                  <a:schemeClr val="tx1"/>
                </a:solidFill>
                <a:latin typeface="+mn-lt"/>
                <a:ea typeface="+mn-ea"/>
                <a:cs typeface="+mn-cs"/>
              </a:defRPr>
            </a:lvl8pPr>
            <a:lvl9pPr marL="6531376" algn="l" defTabSz="1632844" rtl="0" eaLnBrk="1" latinLnBrk="0" hangingPunct="1">
              <a:defRPr sz="3214" kern="1200">
                <a:solidFill>
                  <a:schemeClr val="tx1"/>
                </a:solidFill>
                <a:latin typeface="+mn-lt"/>
                <a:ea typeface="+mn-ea"/>
                <a:cs typeface="+mn-cs"/>
              </a:defRPr>
            </a:lvl9pPr>
          </a:lstStyle>
          <a:p>
            <a:pPr algn="ctr"/>
            <a:r>
              <a:rPr lang="en-GB" sz="4800" b="1" i="1">
                <a:solidFill>
                  <a:schemeClr val="bg1"/>
                </a:solidFill>
                <a:cs typeface="Arial"/>
              </a:rPr>
              <a:t>Assignment 1 Event Discussion Group 3</a:t>
            </a:r>
            <a:endParaRPr lang="en-GB" sz="4800" b="1" i="1" dirty="0">
              <a:solidFill>
                <a:schemeClr val="bg1"/>
              </a:solidFill>
              <a:cs typeface="Arial" panose="020B0604020202020204" pitchFamily="34" charset="0"/>
            </a:endParaRPr>
          </a:p>
        </p:txBody>
      </p:sp>
      <p:sp>
        <p:nvSpPr>
          <p:cNvPr id="7" name="TextBox 6">
            <a:extLst>
              <a:ext uri="{FF2B5EF4-FFF2-40B4-BE49-F238E27FC236}">
                <a16:creationId xmlns:a16="http://schemas.microsoft.com/office/drawing/2014/main" id="{4EE2E764-804F-3FDA-3D7D-02B1626EBE85}"/>
              </a:ext>
            </a:extLst>
          </p:cNvPr>
          <p:cNvSpPr txBox="1"/>
          <p:nvPr/>
        </p:nvSpPr>
        <p:spPr>
          <a:xfrm>
            <a:off x="5711652" y="5435806"/>
            <a:ext cx="6858000" cy="830997"/>
          </a:xfrm>
          <a:prstGeom prst="rect">
            <a:avLst/>
          </a:prstGeom>
          <a:noFill/>
        </p:spPr>
        <p:txBody>
          <a:bodyPr wrap="square">
            <a:spAutoFit/>
          </a:bodyPr>
          <a:lstStyle>
            <a:defPPr>
              <a:defRPr lang="en-US"/>
            </a:defPPr>
            <a:lvl1pPr marL="0" algn="l" defTabSz="1632844" rtl="0" eaLnBrk="1" latinLnBrk="0" hangingPunct="1">
              <a:defRPr sz="3214" kern="1200">
                <a:solidFill>
                  <a:schemeClr val="tx1"/>
                </a:solidFill>
                <a:latin typeface="+mn-lt"/>
                <a:ea typeface="+mn-ea"/>
                <a:cs typeface="+mn-cs"/>
              </a:defRPr>
            </a:lvl1pPr>
            <a:lvl2pPr marL="816422" algn="l" defTabSz="1632844" rtl="0" eaLnBrk="1" latinLnBrk="0" hangingPunct="1">
              <a:defRPr sz="3214" kern="1200">
                <a:solidFill>
                  <a:schemeClr val="tx1"/>
                </a:solidFill>
                <a:latin typeface="+mn-lt"/>
                <a:ea typeface="+mn-ea"/>
                <a:cs typeface="+mn-cs"/>
              </a:defRPr>
            </a:lvl2pPr>
            <a:lvl3pPr marL="1632844" algn="l" defTabSz="1632844" rtl="0" eaLnBrk="1" latinLnBrk="0" hangingPunct="1">
              <a:defRPr sz="3214" kern="1200">
                <a:solidFill>
                  <a:schemeClr val="tx1"/>
                </a:solidFill>
                <a:latin typeface="+mn-lt"/>
                <a:ea typeface="+mn-ea"/>
                <a:cs typeface="+mn-cs"/>
              </a:defRPr>
            </a:lvl3pPr>
            <a:lvl4pPr marL="2449266" algn="l" defTabSz="1632844" rtl="0" eaLnBrk="1" latinLnBrk="0" hangingPunct="1">
              <a:defRPr sz="3214" kern="1200">
                <a:solidFill>
                  <a:schemeClr val="tx1"/>
                </a:solidFill>
                <a:latin typeface="+mn-lt"/>
                <a:ea typeface="+mn-ea"/>
                <a:cs typeface="+mn-cs"/>
              </a:defRPr>
            </a:lvl4pPr>
            <a:lvl5pPr marL="3265688" algn="l" defTabSz="1632844" rtl="0" eaLnBrk="1" latinLnBrk="0" hangingPunct="1">
              <a:defRPr sz="3214" kern="1200">
                <a:solidFill>
                  <a:schemeClr val="tx1"/>
                </a:solidFill>
                <a:latin typeface="+mn-lt"/>
                <a:ea typeface="+mn-ea"/>
                <a:cs typeface="+mn-cs"/>
              </a:defRPr>
            </a:lvl5pPr>
            <a:lvl6pPr marL="4082110" algn="l" defTabSz="1632844" rtl="0" eaLnBrk="1" latinLnBrk="0" hangingPunct="1">
              <a:defRPr sz="3214" kern="1200">
                <a:solidFill>
                  <a:schemeClr val="tx1"/>
                </a:solidFill>
                <a:latin typeface="+mn-lt"/>
                <a:ea typeface="+mn-ea"/>
                <a:cs typeface="+mn-cs"/>
              </a:defRPr>
            </a:lvl6pPr>
            <a:lvl7pPr marL="4898532" algn="l" defTabSz="1632844" rtl="0" eaLnBrk="1" latinLnBrk="0" hangingPunct="1">
              <a:defRPr sz="3214" kern="1200">
                <a:solidFill>
                  <a:schemeClr val="tx1"/>
                </a:solidFill>
                <a:latin typeface="+mn-lt"/>
                <a:ea typeface="+mn-ea"/>
                <a:cs typeface="+mn-cs"/>
              </a:defRPr>
            </a:lvl7pPr>
            <a:lvl8pPr marL="5714954" algn="l" defTabSz="1632844" rtl="0" eaLnBrk="1" latinLnBrk="0" hangingPunct="1">
              <a:defRPr sz="3214" kern="1200">
                <a:solidFill>
                  <a:schemeClr val="tx1"/>
                </a:solidFill>
                <a:latin typeface="+mn-lt"/>
                <a:ea typeface="+mn-ea"/>
                <a:cs typeface="+mn-cs"/>
              </a:defRPr>
            </a:lvl8pPr>
            <a:lvl9pPr marL="6531376" algn="l" defTabSz="1632844" rtl="0" eaLnBrk="1" latinLnBrk="0" hangingPunct="1">
              <a:defRPr sz="3214" kern="1200">
                <a:solidFill>
                  <a:schemeClr val="tx1"/>
                </a:solidFill>
                <a:latin typeface="+mn-lt"/>
                <a:ea typeface="+mn-ea"/>
                <a:cs typeface="+mn-cs"/>
              </a:defRPr>
            </a:lvl9pPr>
          </a:lstStyle>
          <a:p>
            <a:pPr algn="ctr"/>
            <a:r>
              <a:rPr lang="en-GB" sz="4800" b="1" i="1" dirty="0">
                <a:solidFill>
                  <a:schemeClr val="bg1"/>
                </a:solidFill>
                <a:cs typeface="Arial" panose="020B0604020202020204" pitchFamily="34" charset="0"/>
              </a:rPr>
              <a:t>LCHS4008</a:t>
            </a:r>
            <a:endParaRPr lang="en-GB" sz="4800" b="1" dirty="0">
              <a:solidFill>
                <a:schemeClr val="bg1"/>
              </a:solidFill>
              <a:cs typeface="Arial" panose="020B0604020202020204" pitchFamily="34" charset="0"/>
            </a:endParaRPr>
          </a:p>
        </p:txBody>
      </p:sp>
    </p:spTree>
    <p:extLst>
      <p:ext uri="{BB962C8B-B14F-4D97-AF65-F5344CB8AC3E}">
        <p14:creationId xmlns:p14="http://schemas.microsoft.com/office/powerpoint/2010/main" val="948601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6" name="Freeform: Shape 57">
            <a:extLst>
              <a:ext uri="{FF2B5EF4-FFF2-40B4-BE49-F238E27FC236}">
                <a16:creationId xmlns:a16="http://schemas.microsoft.com/office/drawing/2014/main" id="{8DAAB828-02C8-4111-AC14-FF5ACEDDFE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5200" y="0"/>
            <a:ext cx="13196933" cy="10287000"/>
          </a:xfrm>
          <a:custGeom>
            <a:avLst/>
            <a:gdLst>
              <a:gd name="connsiteX0" fmla="*/ 1951386 w 8751613"/>
              <a:gd name="connsiteY0" fmla="*/ 0 h 6858000"/>
              <a:gd name="connsiteX1" fmla="*/ 6808636 w 8751613"/>
              <a:gd name="connsiteY1" fmla="*/ 0 h 6858000"/>
              <a:gd name="connsiteX2" fmla="*/ 6972292 w 8751613"/>
              <a:gd name="connsiteY2" fmla="*/ 272824 h 6858000"/>
              <a:gd name="connsiteX3" fmla="*/ 8684358 w 8751613"/>
              <a:gd name="connsiteY3" fmla="*/ 3126935 h 6858000"/>
              <a:gd name="connsiteX4" fmla="*/ 8684358 w 8751613"/>
              <a:gd name="connsiteY4" fmla="*/ 3731065 h 6858000"/>
              <a:gd name="connsiteX5" fmla="*/ 6813619 w 8751613"/>
              <a:gd name="connsiteY5" fmla="*/ 6849692 h 6858000"/>
              <a:gd name="connsiteX6" fmla="*/ 6808636 w 8751613"/>
              <a:gd name="connsiteY6" fmla="*/ 6858000 h 6858000"/>
              <a:gd name="connsiteX7" fmla="*/ 1951386 w 8751613"/>
              <a:gd name="connsiteY7" fmla="*/ 6858000 h 6858000"/>
              <a:gd name="connsiteX8" fmla="*/ 1787729 w 8751613"/>
              <a:gd name="connsiteY8" fmla="*/ 6585176 h 6858000"/>
              <a:gd name="connsiteX9" fmla="*/ 75663 w 8751613"/>
              <a:gd name="connsiteY9" fmla="*/ 3731065 h 6858000"/>
              <a:gd name="connsiteX10" fmla="*/ 75663 w 8751613"/>
              <a:gd name="connsiteY10" fmla="*/ 3126935 h 6858000"/>
              <a:gd name="connsiteX11" fmla="*/ 1946402 w 8751613"/>
              <a:gd name="connsiteY11" fmla="*/ 830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751613" h="6858000">
                <a:moveTo>
                  <a:pt x="1951386" y="0"/>
                </a:moveTo>
                <a:lnTo>
                  <a:pt x="6808636" y="0"/>
                </a:lnTo>
                <a:lnTo>
                  <a:pt x="6972292" y="272824"/>
                </a:lnTo>
                <a:cubicBezTo>
                  <a:pt x="8684358" y="3126935"/>
                  <a:pt x="8684358" y="3126935"/>
                  <a:pt x="8684358" y="3126935"/>
                </a:cubicBezTo>
                <a:cubicBezTo>
                  <a:pt x="8774032" y="3299544"/>
                  <a:pt x="8774032" y="3558457"/>
                  <a:pt x="8684358" y="3731065"/>
                </a:cubicBezTo>
                <a:cubicBezTo>
                  <a:pt x="7154297" y="6281764"/>
                  <a:pt x="6867411" y="6760019"/>
                  <a:pt x="6813619" y="6849692"/>
                </a:cubicBezTo>
                <a:lnTo>
                  <a:pt x="6808636" y="6858000"/>
                </a:lnTo>
                <a:lnTo>
                  <a:pt x="1951386" y="6858000"/>
                </a:lnTo>
                <a:lnTo>
                  <a:pt x="1787729" y="6585176"/>
                </a:lnTo>
                <a:cubicBezTo>
                  <a:pt x="75663" y="3731065"/>
                  <a:pt x="75663" y="3731065"/>
                  <a:pt x="75663" y="3731065"/>
                </a:cubicBezTo>
                <a:cubicBezTo>
                  <a:pt x="-25220" y="3558457"/>
                  <a:pt x="-25220" y="3299544"/>
                  <a:pt x="75663" y="3126935"/>
                </a:cubicBezTo>
                <a:cubicBezTo>
                  <a:pt x="1605724" y="576237"/>
                  <a:pt x="1892611" y="97981"/>
                  <a:pt x="1946402" y="8308"/>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87" name="Group 86">
            <a:extLst>
              <a:ext uri="{FF2B5EF4-FFF2-40B4-BE49-F238E27FC236}">
                <a16:creationId xmlns:a16="http://schemas.microsoft.com/office/drawing/2014/main" id="{C32D4553-E775-4F16-9A6F-FED8D166A5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740841" y="1612782"/>
            <a:ext cx="2343401" cy="1759459"/>
            <a:chOff x="9160561" y="1000124"/>
            <a:chExt cx="1562267" cy="1172973"/>
          </a:xfrm>
        </p:grpSpPr>
        <p:sp>
          <p:nvSpPr>
            <p:cNvPr id="61" name="Freeform 5">
              <a:extLst>
                <a:ext uri="{FF2B5EF4-FFF2-40B4-BE49-F238E27FC236}">
                  <a16:creationId xmlns:a16="http://schemas.microsoft.com/office/drawing/2014/main" id="{50F864A1-23CF-4954-887F-3C4458622A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88" name="Freeform 5">
              <a:extLst>
                <a:ext uri="{FF2B5EF4-FFF2-40B4-BE49-F238E27FC236}">
                  <a16:creationId xmlns:a16="http://schemas.microsoft.com/office/drawing/2014/main" id="{8D313E8C-7457-407E-BDA5-EACA44D382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graphicFrame>
        <p:nvGraphicFramePr>
          <p:cNvPr id="4" name="Table 3">
            <a:extLst>
              <a:ext uri="{FF2B5EF4-FFF2-40B4-BE49-F238E27FC236}">
                <a16:creationId xmlns:a16="http://schemas.microsoft.com/office/drawing/2014/main" id="{B7867A79-CA61-7479-B963-7C46935C5D2B}"/>
              </a:ext>
            </a:extLst>
          </p:cNvPr>
          <p:cNvGraphicFramePr>
            <a:graphicFrameLocks noGrp="1"/>
          </p:cNvGraphicFramePr>
          <p:nvPr>
            <p:extLst>
              <p:ext uri="{D42A27DB-BD31-4B8C-83A1-F6EECF244321}">
                <p14:modId xmlns:p14="http://schemas.microsoft.com/office/powerpoint/2010/main" val="3702996485"/>
              </p:ext>
            </p:extLst>
          </p:nvPr>
        </p:nvGraphicFramePr>
        <p:xfrm>
          <a:off x="3547121" y="1699259"/>
          <a:ext cx="8102601" cy="6888480"/>
        </p:xfrm>
        <a:graphic>
          <a:graphicData uri="http://schemas.openxmlformats.org/drawingml/2006/table">
            <a:tbl>
              <a:tblPr firstRow="1" bandRow="1">
                <a:tableStyleId>{5C22544A-7EE6-4342-B048-85BDC9FD1C3A}</a:tableStyleId>
              </a:tblPr>
              <a:tblGrid>
                <a:gridCol w="4889500">
                  <a:extLst>
                    <a:ext uri="{9D8B030D-6E8A-4147-A177-3AD203B41FA5}">
                      <a16:colId xmlns:a16="http://schemas.microsoft.com/office/drawing/2014/main" val="374256111"/>
                    </a:ext>
                  </a:extLst>
                </a:gridCol>
                <a:gridCol w="3213101">
                  <a:extLst>
                    <a:ext uri="{9D8B030D-6E8A-4147-A177-3AD203B41FA5}">
                      <a16:colId xmlns:a16="http://schemas.microsoft.com/office/drawing/2014/main" val="3364354078"/>
                    </a:ext>
                  </a:extLst>
                </a:gridCol>
              </a:tblGrid>
              <a:tr h="1545336">
                <a:tc>
                  <a:txBody>
                    <a:bodyPr/>
                    <a:lstStyle/>
                    <a:p>
                      <a:pPr algn="ctr"/>
                      <a:r>
                        <a:rPr lang="en-GB" sz="4400" b="1"/>
                        <a:t>STUDENT Name</a:t>
                      </a:r>
                    </a:p>
                  </a:txBody>
                  <a:tcPr marL="167640" marR="167640" marT="83820" marB="83820" anchor="ctr"/>
                </a:tc>
                <a:tc>
                  <a:txBody>
                    <a:bodyPr/>
                    <a:lstStyle/>
                    <a:p>
                      <a:pPr algn="ctr"/>
                      <a:r>
                        <a:rPr lang="en-GB" sz="4400" b="1"/>
                        <a:t>STUDENT</a:t>
                      </a:r>
                    </a:p>
                    <a:p>
                      <a:pPr algn="ctr"/>
                      <a:r>
                        <a:rPr lang="en-GB" sz="4400" b="1"/>
                        <a:t> ID</a:t>
                      </a:r>
                    </a:p>
                  </a:txBody>
                  <a:tcPr marL="167640" marR="167640" marT="83820" marB="83820"/>
                </a:tc>
                <a:extLst>
                  <a:ext uri="{0D108BD9-81ED-4DB2-BD59-A6C34878D82A}">
                    <a16:rowId xmlns:a16="http://schemas.microsoft.com/office/drawing/2014/main" val="3133052228"/>
                  </a:ext>
                </a:extLst>
              </a:tr>
              <a:tr h="1210056">
                <a:tc>
                  <a:txBody>
                    <a:bodyPr/>
                    <a:lstStyle/>
                    <a:p>
                      <a:pPr algn="ctr"/>
                      <a:endParaRPr lang="en-GB" sz="3300" b="0"/>
                    </a:p>
                    <a:p>
                      <a:pPr algn="ctr"/>
                      <a:r>
                        <a:rPr lang="en-GB" sz="3300" b="0"/>
                        <a:t>Soumeya REKABI</a:t>
                      </a:r>
                    </a:p>
                  </a:txBody>
                  <a:tcPr marL="167640" marR="167640" marT="83820" marB="83820"/>
                </a:tc>
                <a:tc>
                  <a:txBody>
                    <a:bodyPr/>
                    <a:lstStyle/>
                    <a:p>
                      <a:pPr algn="ctr"/>
                      <a:endParaRPr lang="en-GB" sz="3300" b="0"/>
                    </a:p>
                    <a:p>
                      <a:pPr algn="ctr"/>
                      <a:r>
                        <a:rPr lang="en-GB" sz="3300" b="0"/>
                        <a:t>2513643</a:t>
                      </a:r>
                    </a:p>
                  </a:txBody>
                  <a:tcPr marL="167640" marR="167640" marT="83820" marB="83820"/>
                </a:tc>
                <a:extLst>
                  <a:ext uri="{0D108BD9-81ED-4DB2-BD59-A6C34878D82A}">
                    <a16:rowId xmlns:a16="http://schemas.microsoft.com/office/drawing/2014/main" val="1106347125"/>
                  </a:ext>
                </a:extLst>
              </a:tr>
              <a:tr h="1712976">
                <a:tc>
                  <a:txBody>
                    <a:bodyPr/>
                    <a:lstStyle/>
                    <a:p>
                      <a:pPr algn="ctr"/>
                      <a:endParaRPr lang="en-GB" sz="3300" b="0"/>
                    </a:p>
                    <a:p>
                      <a:pPr algn="ctr"/>
                      <a:r>
                        <a:rPr lang="en-GB" sz="3300" b="0"/>
                        <a:t>Cindy AGYEMAN BERKO</a:t>
                      </a:r>
                    </a:p>
                  </a:txBody>
                  <a:tcPr marL="167640" marR="167640" marT="83820" marB="83820"/>
                </a:tc>
                <a:tc>
                  <a:txBody>
                    <a:bodyPr/>
                    <a:lstStyle/>
                    <a:p>
                      <a:pPr algn="ctr"/>
                      <a:endParaRPr lang="en-GB" sz="3300" b="0"/>
                    </a:p>
                    <a:p>
                      <a:pPr algn="ctr"/>
                      <a:r>
                        <a:rPr lang="en-GB" sz="3300" b="0"/>
                        <a:t>2517419</a:t>
                      </a:r>
                    </a:p>
                  </a:txBody>
                  <a:tcPr marL="167640" marR="167640" marT="83820" marB="83820"/>
                </a:tc>
                <a:extLst>
                  <a:ext uri="{0D108BD9-81ED-4DB2-BD59-A6C34878D82A}">
                    <a16:rowId xmlns:a16="http://schemas.microsoft.com/office/drawing/2014/main" val="3357951718"/>
                  </a:ext>
                </a:extLst>
              </a:tr>
              <a:tr h="1210056">
                <a:tc>
                  <a:txBody>
                    <a:bodyPr/>
                    <a:lstStyle/>
                    <a:p>
                      <a:pPr algn="ctr"/>
                      <a:endParaRPr lang="en-GB" sz="3300" b="0"/>
                    </a:p>
                    <a:p>
                      <a:pPr algn="ctr"/>
                      <a:r>
                        <a:rPr lang="en-GB" sz="3300" b="0"/>
                        <a:t>Nesrin SAMI SHEN</a:t>
                      </a:r>
                    </a:p>
                  </a:txBody>
                  <a:tcPr marL="167640" marR="167640" marT="83820" marB="83820"/>
                </a:tc>
                <a:tc>
                  <a:txBody>
                    <a:bodyPr/>
                    <a:lstStyle/>
                    <a:p>
                      <a:pPr algn="ctr"/>
                      <a:endParaRPr lang="en-GB" sz="3300" b="0"/>
                    </a:p>
                    <a:p>
                      <a:pPr algn="ctr"/>
                      <a:r>
                        <a:rPr lang="en-GB" sz="3300" b="0"/>
                        <a:t>2512896</a:t>
                      </a:r>
                    </a:p>
                  </a:txBody>
                  <a:tcPr marL="167640" marR="167640" marT="83820" marB="83820"/>
                </a:tc>
                <a:extLst>
                  <a:ext uri="{0D108BD9-81ED-4DB2-BD59-A6C34878D82A}">
                    <a16:rowId xmlns:a16="http://schemas.microsoft.com/office/drawing/2014/main" val="1432764846"/>
                  </a:ext>
                </a:extLst>
              </a:tr>
              <a:tr h="1210056">
                <a:tc>
                  <a:txBody>
                    <a:bodyPr/>
                    <a:lstStyle/>
                    <a:p>
                      <a:pPr algn="ctr"/>
                      <a:endParaRPr lang="en-GB" sz="3300" b="0"/>
                    </a:p>
                    <a:p>
                      <a:pPr algn="ctr"/>
                      <a:r>
                        <a:rPr lang="en-GB" sz="3300" b="0"/>
                        <a:t>Jenelyn BACERO</a:t>
                      </a:r>
                    </a:p>
                  </a:txBody>
                  <a:tcPr marL="167640" marR="167640" marT="83820" marB="83820"/>
                </a:tc>
                <a:tc>
                  <a:txBody>
                    <a:bodyPr/>
                    <a:lstStyle/>
                    <a:p>
                      <a:pPr algn="ctr"/>
                      <a:endParaRPr lang="en-GB" sz="3300" b="0"/>
                    </a:p>
                    <a:p>
                      <a:pPr algn="ctr"/>
                      <a:r>
                        <a:rPr lang="en-GB" sz="3300" b="0"/>
                        <a:t>2514341</a:t>
                      </a:r>
                    </a:p>
                  </a:txBody>
                  <a:tcPr marL="167640" marR="167640" marT="83820" marB="83820"/>
                </a:tc>
                <a:extLst>
                  <a:ext uri="{0D108BD9-81ED-4DB2-BD59-A6C34878D82A}">
                    <a16:rowId xmlns:a16="http://schemas.microsoft.com/office/drawing/2014/main" val="665248552"/>
                  </a:ext>
                </a:extLst>
              </a:tr>
            </a:tbl>
          </a:graphicData>
        </a:graphic>
      </p:graphicFrame>
    </p:spTree>
    <p:extLst>
      <p:ext uri="{BB962C8B-B14F-4D97-AF65-F5344CB8AC3E}">
        <p14:creationId xmlns:p14="http://schemas.microsoft.com/office/powerpoint/2010/main" val="5831288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8288000" cy="10287000"/>
            <a:chOff x="0" y="0"/>
            <a:chExt cx="24384000" cy="13716000"/>
          </a:xfrm>
        </p:grpSpPr>
        <p:sp>
          <p:nvSpPr>
            <p:cNvPr id="3" name="Freeform 3"/>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lnTo>
                    <a:pt x="0" y="0"/>
                  </a:lnTo>
                  <a:close/>
                </a:path>
              </a:pathLst>
            </a:custGeom>
            <a:blipFill>
              <a:blip r:embed="rId3">
                <a:alphaModFix amt="17999"/>
              </a:blip>
              <a:stretch>
                <a:fillRect t="-22329" b="-22329"/>
              </a:stretch>
            </a:blipFill>
          </p:spPr>
          <p:txBody>
            <a:bodyPr/>
            <a:lstStyle/>
            <a:p>
              <a:endParaRPr lang="en-GB"/>
            </a:p>
          </p:txBody>
        </p:sp>
      </p:grpSp>
      <p:grpSp>
        <p:nvGrpSpPr>
          <p:cNvPr id="4" name="Group 4"/>
          <p:cNvGrpSpPr/>
          <p:nvPr/>
        </p:nvGrpSpPr>
        <p:grpSpPr>
          <a:xfrm>
            <a:off x="8956111" y="43666"/>
            <a:ext cx="9336158" cy="4923405"/>
            <a:chOff x="0" y="0"/>
            <a:chExt cx="7717066" cy="5392306"/>
          </a:xfrm>
        </p:grpSpPr>
        <p:sp>
          <p:nvSpPr>
            <p:cNvPr id="5" name="Freeform 5"/>
            <p:cNvSpPr/>
            <p:nvPr/>
          </p:nvSpPr>
          <p:spPr>
            <a:xfrm>
              <a:off x="0" y="0"/>
              <a:ext cx="7717028" cy="5392293"/>
            </a:xfrm>
            <a:custGeom>
              <a:avLst/>
              <a:gdLst/>
              <a:ahLst/>
              <a:cxnLst/>
              <a:rect l="l" t="t" r="r" b="b"/>
              <a:pathLst>
                <a:path w="7717028" h="5392293">
                  <a:moveTo>
                    <a:pt x="0" y="0"/>
                  </a:moveTo>
                  <a:lnTo>
                    <a:pt x="7717028" y="0"/>
                  </a:lnTo>
                  <a:lnTo>
                    <a:pt x="7717028" y="5392293"/>
                  </a:lnTo>
                  <a:lnTo>
                    <a:pt x="0" y="5392293"/>
                  </a:lnTo>
                  <a:lnTo>
                    <a:pt x="0" y="0"/>
                  </a:lnTo>
                  <a:close/>
                </a:path>
              </a:pathLst>
            </a:custGeom>
            <a:blipFill>
              <a:blip r:embed="rId4"/>
              <a:stretch>
                <a:fillRect t="-97" b="-97"/>
              </a:stretch>
            </a:blipFill>
          </p:spPr>
          <p:txBody>
            <a:bodyPr/>
            <a:lstStyle/>
            <a:p>
              <a:endParaRPr lang="en-GB"/>
            </a:p>
          </p:txBody>
        </p:sp>
      </p:grpSp>
      <p:grpSp>
        <p:nvGrpSpPr>
          <p:cNvPr id="6" name="Group 6"/>
          <p:cNvGrpSpPr/>
          <p:nvPr/>
        </p:nvGrpSpPr>
        <p:grpSpPr>
          <a:xfrm>
            <a:off x="366017" y="56531"/>
            <a:ext cx="3055239" cy="4114800"/>
            <a:chOff x="0" y="0"/>
            <a:chExt cx="4073652" cy="5486400"/>
          </a:xfrm>
        </p:grpSpPr>
        <p:sp>
          <p:nvSpPr>
            <p:cNvPr id="7" name="Freeform 7"/>
            <p:cNvSpPr/>
            <p:nvPr/>
          </p:nvSpPr>
          <p:spPr>
            <a:xfrm>
              <a:off x="0" y="0"/>
              <a:ext cx="4073652" cy="5486400"/>
            </a:xfrm>
            <a:custGeom>
              <a:avLst/>
              <a:gdLst/>
              <a:ahLst/>
              <a:cxnLst/>
              <a:rect l="l" t="t" r="r" b="b"/>
              <a:pathLst>
                <a:path w="4073652" h="5486400">
                  <a:moveTo>
                    <a:pt x="0" y="0"/>
                  </a:moveTo>
                  <a:lnTo>
                    <a:pt x="4073652" y="0"/>
                  </a:lnTo>
                  <a:lnTo>
                    <a:pt x="4073652" y="5486400"/>
                  </a:lnTo>
                  <a:lnTo>
                    <a:pt x="0" y="5486400"/>
                  </a:lnTo>
                  <a:lnTo>
                    <a:pt x="0" y="0"/>
                  </a:lnTo>
                  <a:close/>
                </a:path>
              </a:pathLst>
            </a:custGeom>
            <a:blipFill>
              <a:blip r:embed="rId5"/>
              <a:stretch>
                <a:fillRect t="-18" b="-18"/>
              </a:stretch>
            </a:blipFill>
          </p:spPr>
          <p:txBody>
            <a:bodyPr/>
            <a:lstStyle/>
            <a:p>
              <a:endParaRPr lang="en-GB"/>
            </a:p>
          </p:txBody>
        </p:sp>
      </p:grpSp>
      <p:sp>
        <p:nvSpPr>
          <p:cNvPr id="9" name="TextBox 9"/>
          <p:cNvSpPr txBox="1"/>
          <p:nvPr/>
        </p:nvSpPr>
        <p:spPr>
          <a:xfrm>
            <a:off x="3124200" y="4967373"/>
            <a:ext cx="13795096" cy="984514"/>
          </a:xfrm>
          <a:prstGeom prst="rect">
            <a:avLst/>
          </a:prstGeom>
        </p:spPr>
        <p:txBody>
          <a:bodyPr lIns="0" tIns="0" rIns="0" bIns="0" rtlCol="0" anchor="t">
            <a:spAutoFit/>
          </a:bodyPr>
          <a:lstStyle/>
          <a:p>
            <a:pPr algn="l">
              <a:lnSpc>
                <a:spcPts val="8535"/>
              </a:lnSpc>
            </a:pPr>
            <a:r>
              <a:rPr lang="en-US" sz="8800" b="1" spc="-268" dirty="0">
                <a:solidFill>
                  <a:srgbClr val="3D3B3A"/>
                </a:solidFill>
                <a:latin typeface="Times New Roman Bold"/>
                <a:ea typeface="Times New Roman Bold"/>
                <a:cs typeface="Times New Roman Bold"/>
                <a:sym typeface="Times New Roman Bold"/>
              </a:rPr>
              <a:t>Hepatitis B in the Community</a:t>
            </a:r>
          </a:p>
        </p:txBody>
      </p:sp>
      <p:graphicFrame>
        <p:nvGraphicFramePr>
          <p:cNvPr id="11" name="TextBox 8">
            <a:extLst>
              <a:ext uri="{FF2B5EF4-FFF2-40B4-BE49-F238E27FC236}">
                <a16:creationId xmlns:a16="http://schemas.microsoft.com/office/drawing/2014/main" id="{ACB3E601-F86D-59D5-CC88-A603DA905FD5}"/>
              </a:ext>
            </a:extLst>
          </p:cNvPr>
          <p:cNvGraphicFramePr/>
          <p:nvPr/>
        </p:nvGraphicFramePr>
        <p:xfrm>
          <a:off x="2971800" y="6305550"/>
          <a:ext cx="11496370" cy="398145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2" name="Picture 31" descr="A close-up of a human body&#10;&#10;AI-generated content may be incorrect.">
            <a:extLst>
              <a:ext uri="{FF2B5EF4-FFF2-40B4-BE49-F238E27FC236}">
                <a16:creationId xmlns:a16="http://schemas.microsoft.com/office/drawing/2014/main" id="{096C57DB-0388-5249-31CD-B0C71ACE23C6}"/>
              </a:ext>
            </a:extLst>
          </p:cNvPr>
          <p:cNvPicPr>
            <a:picLocks noChangeAspect="1"/>
          </p:cNvPicPr>
          <p:nvPr/>
        </p:nvPicPr>
        <p:blipFill>
          <a:blip r:embed="rId11"/>
          <a:stretch>
            <a:fillRect/>
          </a:stretch>
        </p:blipFill>
        <p:spPr>
          <a:xfrm>
            <a:off x="360123" y="49909"/>
            <a:ext cx="8564672" cy="491059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pic>
        <p:nvPicPr>
          <p:cNvPr id="13" name="Picture 2" descr="Geographic distribution of chronic hepatitis B virus (HBV) infection-worldwide, 2005*">
            <a:extLst>
              <a:ext uri="{FF2B5EF4-FFF2-40B4-BE49-F238E27FC236}">
                <a16:creationId xmlns:a16="http://schemas.microsoft.com/office/drawing/2014/main" id="{3C841E74-223F-3E08-C73A-3CA239E134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338"/>
            <a:ext cx="18288000" cy="1025069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5"/>
          <p:cNvSpPr txBox="1"/>
          <p:nvPr/>
        </p:nvSpPr>
        <p:spPr>
          <a:xfrm>
            <a:off x="11791207" y="5906417"/>
            <a:ext cx="6211786" cy="3624775"/>
          </a:xfrm>
          <a:prstGeom prst="rect">
            <a:avLst/>
          </a:prstGeom>
          <a:solidFill>
            <a:schemeClr val="accent1"/>
          </a:solidFill>
        </p:spPr>
        <p:txBody>
          <a:bodyPr wrap="square" lIns="0" tIns="0" rIns="0" bIns="0" rtlCol="0" anchor="t">
            <a:spAutoFit/>
          </a:bodyPr>
          <a:lstStyle/>
          <a:p>
            <a:pPr algn="ctr">
              <a:lnSpc>
                <a:spcPct val="150000"/>
              </a:lnSpc>
            </a:pPr>
            <a:r>
              <a:rPr lang="en-US" sz="3200" b="1" i="1" u="sng" dirty="0">
                <a:solidFill>
                  <a:schemeClr val="accent6"/>
                </a:solidFill>
                <a:latin typeface="Times New Roman MT"/>
                <a:ea typeface="Times New Roman MT"/>
                <a:cs typeface="Times New Roman MT"/>
                <a:sym typeface="Times New Roman MT"/>
              </a:rPr>
              <a:t>Hepatitis B is a preventable viral infection, but controlling it requires accurate surveillance, vaccination </a:t>
            </a:r>
            <a:r>
              <a:rPr lang="en-US" sz="3200" b="1" i="1" u="sng" dirty="0" err="1">
                <a:solidFill>
                  <a:schemeClr val="accent6"/>
                </a:solidFill>
                <a:latin typeface="Times New Roman MT"/>
                <a:ea typeface="Times New Roman MT"/>
                <a:cs typeface="Times New Roman MT"/>
                <a:sym typeface="Times New Roman MT"/>
              </a:rPr>
              <a:t>programmes</a:t>
            </a:r>
            <a:r>
              <a:rPr lang="en-US" sz="3200" b="1" i="1" u="sng" dirty="0">
                <a:solidFill>
                  <a:schemeClr val="accent6"/>
                </a:solidFill>
                <a:latin typeface="Times New Roman MT"/>
                <a:ea typeface="Times New Roman MT"/>
                <a:cs typeface="Times New Roman MT"/>
                <a:sym typeface="Times New Roman MT"/>
              </a:rPr>
              <a:t> and early treatment (WHO, 2025).  </a:t>
            </a:r>
          </a:p>
        </p:txBody>
      </p:sp>
      <p:sp>
        <p:nvSpPr>
          <p:cNvPr id="9" name="TextBox 8">
            <a:extLst>
              <a:ext uri="{FF2B5EF4-FFF2-40B4-BE49-F238E27FC236}">
                <a16:creationId xmlns:a16="http://schemas.microsoft.com/office/drawing/2014/main" id="{1993A3A4-6714-A978-28ED-186A8C33CFB8}"/>
              </a:ext>
            </a:extLst>
          </p:cNvPr>
          <p:cNvSpPr txBox="1"/>
          <p:nvPr/>
        </p:nvSpPr>
        <p:spPr>
          <a:xfrm>
            <a:off x="5486400" y="717708"/>
            <a:ext cx="9144000" cy="99822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0" marR="0" lvl="0" indent="0" algn="ctr" defTabSz="914400" rtl="0" eaLnBrk="1" fontAlgn="auto" latinLnBrk="0" hangingPunct="1">
              <a:lnSpc>
                <a:spcPts val="6400"/>
              </a:lnSpc>
              <a:spcBef>
                <a:spcPts val="0"/>
              </a:spcBef>
              <a:spcAft>
                <a:spcPts val="0"/>
              </a:spcAft>
              <a:buClrTx/>
              <a:buSzTx/>
              <a:buFontTx/>
              <a:buNone/>
              <a:tabLst/>
              <a:defRPr/>
            </a:pPr>
            <a:r>
              <a:rPr kumimoji="0" lang="en-US" sz="8000" b="1" i="0" u="none" strike="noStrike" kern="1200" normalizeH="0" baseline="0" noProof="0" dirty="0">
                <a:ln w="9525">
                  <a:solidFill>
                    <a:schemeClr val="bg1"/>
                  </a:solidFill>
                  <a:prstDash val="solid"/>
                </a:ln>
                <a:effectLst>
                  <a:outerShdw blurRad="12700" dist="38100" dir="2700000" algn="tl" rotWithShape="0">
                    <a:schemeClr val="bg1">
                      <a:lumMod val="50000"/>
                    </a:schemeClr>
                  </a:outerShdw>
                </a:effectLst>
                <a:uLnTx/>
                <a:uFillTx/>
                <a:latin typeface="Times New Roman MT"/>
                <a:ea typeface="Times New Roman MT"/>
                <a:cs typeface="Times New Roman MT"/>
                <a:sym typeface="Times New Roman MT"/>
              </a:rPr>
              <a:t>Introduction </a:t>
            </a:r>
          </a:p>
        </p:txBody>
      </p:sp>
      <p:graphicFrame>
        <p:nvGraphicFramePr>
          <p:cNvPr id="10" name="Diagram 9">
            <a:extLst>
              <a:ext uri="{FF2B5EF4-FFF2-40B4-BE49-F238E27FC236}">
                <a16:creationId xmlns:a16="http://schemas.microsoft.com/office/drawing/2014/main" id="{407FB4AE-1F58-AB4C-DA7B-20293AA2599B}"/>
              </a:ext>
            </a:extLst>
          </p:cNvPr>
          <p:cNvGraphicFramePr/>
          <p:nvPr>
            <p:extLst>
              <p:ext uri="{D42A27DB-BD31-4B8C-83A1-F6EECF244321}">
                <p14:modId xmlns:p14="http://schemas.microsoft.com/office/powerpoint/2010/main" val="3213429121"/>
              </p:ext>
            </p:extLst>
          </p:nvPr>
        </p:nvGraphicFramePr>
        <p:xfrm>
          <a:off x="452336" y="2051432"/>
          <a:ext cx="11049000" cy="7467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grpSp>
        <p:nvGrpSpPr>
          <p:cNvPr id="3" name="Group 3"/>
          <p:cNvGrpSpPr/>
          <p:nvPr/>
        </p:nvGrpSpPr>
        <p:grpSpPr>
          <a:xfrm>
            <a:off x="9115549" y="2380886"/>
            <a:ext cx="9172451" cy="4724734"/>
            <a:chOff x="0" y="0"/>
            <a:chExt cx="11189741" cy="4363999"/>
          </a:xfrm>
        </p:grpSpPr>
        <p:sp>
          <p:nvSpPr>
            <p:cNvPr id="4" name="Freeform 4"/>
            <p:cNvSpPr/>
            <p:nvPr/>
          </p:nvSpPr>
          <p:spPr>
            <a:xfrm>
              <a:off x="0" y="0"/>
              <a:ext cx="11189716" cy="4363974"/>
            </a:xfrm>
            <a:custGeom>
              <a:avLst/>
              <a:gdLst/>
              <a:ahLst/>
              <a:cxnLst/>
              <a:rect l="l" t="t" r="r" b="b"/>
              <a:pathLst>
                <a:path w="11189716" h="4363974">
                  <a:moveTo>
                    <a:pt x="0" y="0"/>
                  </a:moveTo>
                  <a:lnTo>
                    <a:pt x="11189716" y="0"/>
                  </a:lnTo>
                  <a:lnTo>
                    <a:pt x="11189716" y="4363974"/>
                  </a:lnTo>
                  <a:lnTo>
                    <a:pt x="0" y="4363974"/>
                  </a:lnTo>
                  <a:lnTo>
                    <a:pt x="0" y="0"/>
                  </a:lnTo>
                  <a:close/>
                </a:path>
              </a:pathLst>
            </a:custGeom>
            <a:blipFill>
              <a:blip r:embed="rId3"/>
              <a:stretch>
                <a:fillRect l="-32" r="-33"/>
              </a:stretch>
            </a:blipFill>
          </p:spPr>
          <p:txBody>
            <a:bodyPr/>
            <a:lstStyle/>
            <a:p>
              <a:endParaRPr lang="en-GB"/>
            </a:p>
          </p:txBody>
        </p:sp>
      </p:grpSp>
      <p:sp>
        <p:nvSpPr>
          <p:cNvPr id="5" name="TextBox 5"/>
          <p:cNvSpPr txBox="1"/>
          <p:nvPr/>
        </p:nvSpPr>
        <p:spPr>
          <a:xfrm>
            <a:off x="2057400" y="641136"/>
            <a:ext cx="15201900" cy="905889"/>
          </a:xfrm>
          <a:prstGeom prst="rect">
            <a:avLst/>
          </a:prstGeom>
        </p:spPr>
        <p:txBody>
          <a:bodyPr lIns="0" tIns="0" rIns="0" bIns="0" rtlCol="0" anchor="t">
            <a:spAutoFit/>
          </a:bodyPr>
          <a:lstStyle/>
          <a:p>
            <a:pPr algn="ctr">
              <a:lnSpc>
                <a:spcPts val="6400"/>
              </a:lnSpc>
            </a:pPr>
            <a:r>
              <a:rPr lang="en-US" sz="8000" spc="-320" dirty="0">
                <a:solidFill>
                  <a:srgbClr val="3D3B3A"/>
                </a:solidFill>
                <a:latin typeface="Times New Roman MT"/>
                <a:ea typeface="Times New Roman MT"/>
                <a:cs typeface="Times New Roman MT"/>
                <a:sym typeface="Times New Roman MT"/>
              </a:rPr>
              <a:t>Global Overview of Hepatitis B</a:t>
            </a:r>
          </a:p>
        </p:txBody>
      </p:sp>
      <p:sp>
        <p:nvSpPr>
          <p:cNvPr id="6" name="TextBox 6"/>
          <p:cNvSpPr txBox="1"/>
          <p:nvPr/>
        </p:nvSpPr>
        <p:spPr>
          <a:xfrm>
            <a:off x="9951690" y="7439550"/>
            <a:ext cx="7500147" cy="243656"/>
          </a:xfrm>
          <a:prstGeom prst="rect">
            <a:avLst/>
          </a:prstGeom>
        </p:spPr>
        <p:txBody>
          <a:bodyPr lIns="0" tIns="0" rIns="0" bIns="0" rtlCol="0" anchor="t">
            <a:spAutoFit/>
          </a:bodyPr>
          <a:lstStyle/>
          <a:p>
            <a:pPr algn="ctr">
              <a:lnSpc>
                <a:spcPts val="1900"/>
              </a:lnSpc>
            </a:pPr>
            <a:r>
              <a:rPr lang="en-US" sz="1900" b="1" dirty="0">
                <a:solidFill>
                  <a:srgbClr val="3D3B3A"/>
                </a:solidFill>
                <a:latin typeface="Times New Roman Bold"/>
                <a:ea typeface="Times New Roman Bold"/>
                <a:cs typeface="Times New Roman Bold"/>
                <a:sym typeface="Times New Roman Bold"/>
              </a:rPr>
              <a:t>Figure 1. Global prevalence of hepatitis B. Source: WHO (2025).</a:t>
            </a:r>
          </a:p>
        </p:txBody>
      </p:sp>
      <p:sp>
        <p:nvSpPr>
          <p:cNvPr id="8" name="TextBox 7">
            <a:extLst>
              <a:ext uri="{FF2B5EF4-FFF2-40B4-BE49-F238E27FC236}">
                <a16:creationId xmlns:a16="http://schemas.microsoft.com/office/drawing/2014/main" id="{AAEF346D-DDBE-3C70-1B44-ADC972FDA2B0}"/>
              </a:ext>
            </a:extLst>
          </p:cNvPr>
          <p:cNvSpPr txBox="1"/>
          <p:nvPr/>
        </p:nvSpPr>
        <p:spPr>
          <a:xfrm>
            <a:off x="2057400" y="8845343"/>
            <a:ext cx="14706600" cy="526619"/>
          </a:xfrm>
          <a:prstGeom prst="rect">
            <a:avLst/>
          </a:prstGeom>
          <a:noFill/>
        </p:spPr>
        <p:txBody>
          <a:bodyPr wrap="square">
            <a:spAutoFit/>
          </a:bodyPr>
          <a:lstStyle/>
          <a:p>
            <a:pPr algn="l">
              <a:lnSpc>
                <a:spcPts val="3520"/>
              </a:lnSpc>
            </a:pPr>
            <a:r>
              <a:rPr lang="en-US" sz="2800" b="1" i="1" u="sng" dirty="0">
                <a:solidFill>
                  <a:schemeClr val="accent6"/>
                </a:solidFill>
                <a:latin typeface="Times New Roman Bold"/>
                <a:ea typeface="Times New Roman Bold"/>
                <a:cs typeface="Times New Roman Bold"/>
                <a:sym typeface="Times New Roman Bold"/>
              </a:rPr>
              <a:t>The disease can lead to severe complications such as cirrhosis, liver cancer and liver failure.</a:t>
            </a:r>
            <a:endParaRPr lang="en-US" sz="2800" i="1" u="sng" dirty="0">
              <a:solidFill>
                <a:schemeClr val="accent6"/>
              </a:solidFill>
              <a:latin typeface="Times New Roman MT"/>
              <a:ea typeface="Times New Roman MT"/>
              <a:cs typeface="Times New Roman MT"/>
              <a:sym typeface="Times New Roman MT"/>
            </a:endParaRPr>
          </a:p>
        </p:txBody>
      </p:sp>
      <p:graphicFrame>
        <p:nvGraphicFramePr>
          <p:cNvPr id="16" name="TextBox 2">
            <a:extLst>
              <a:ext uri="{FF2B5EF4-FFF2-40B4-BE49-F238E27FC236}">
                <a16:creationId xmlns:a16="http://schemas.microsoft.com/office/drawing/2014/main" id="{5F3E56E7-B7ED-5B90-5E26-2A63B5A205A5}"/>
              </a:ext>
            </a:extLst>
          </p:cNvPr>
          <p:cNvGraphicFramePr/>
          <p:nvPr/>
        </p:nvGraphicFramePr>
        <p:xfrm>
          <a:off x="502977" y="1803273"/>
          <a:ext cx="8420033" cy="714907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grpSp>
        <p:nvGrpSpPr>
          <p:cNvPr id="2" name="Group 2"/>
          <p:cNvGrpSpPr/>
          <p:nvPr/>
        </p:nvGrpSpPr>
        <p:grpSpPr>
          <a:xfrm>
            <a:off x="10920794" y="2781300"/>
            <a:ext cx="6894709" cy="4724400"/>
            <a:chOff x="0" y="0"/>
            <a:chExt cx="9497746" cy="5105032"/>
          </a:xfrm>
        </p:grpSpPr>
        <p:sp>
          <p:nvSpPr>
            <p:cNvPr id="3" name="Freeform 3"/>
            <p:cNvSpPr/>
            <p:nvPr/>
          </p:nvSpPr>
          <p:spPr>
            <a:xfrm>
              <a:off x="0" y="0"/>
              <a:ext cx="9497695" cy="5105019"/>
            </a:xfrm>
            <a:custGeom>
              <a:avLst/>
              <a:gdLst/>
              <a:ahLst/>
              <a:cxnLst/>
              <a:rect l="l" t="t" r="r" b="b"/>
              <a:pathLst>
                <a:path w="9497695" h="5105019">
                  <a:moveTo>
                    <a:pt x="0" y="0"/>
                  </a:moveTo>
                  <a:lnTo>
                    <a:pt x="9497695" y="0"/>
                  </a:lnTo>
                  <a:lnTo>
                    <a:pt x="9497695" y="5105019"/>
                  </a:lnTo>
                  <a:lnTo>
                    <a:pt x="0" y="5105019"/>
                  </a:lnTo>
                  <a:lnTo>
                    <a:pt x="0" y="0"/>
                  </a:lnTo>
                  <a:close/>
                </a:path>
              </a:pathLst>
            </a:custGeom>
            <a:blipFill>
              <a:blip r:embed="rId3"/>
              <a:stretch>
                <a:fillRect t="-7" b="-8"/>
              </a:stretch>
            </a:blipFill>
          </p:spPr>
          <p:txBody>
            <a:bodyPr/>
            <a:lstStyle/>
            <a:p>
              <a:endParaRPr lang="en-GB"/>
            </a:p>
          </p:txBody>
        </p:sp>
      </p:grpSp>
      <p:sp>
        <p:nvSpPr>
          <p:cNvPr id="5" name="TextBox 5"/>
          <p:cNvSpPr txBox="1"/>
          <p:nvPr/>
        </p:nvSpPr>
        <p:spPr>
          <a:xfrm>
            <a:off x="1981200" y="757875"/>
            <a:ext cx="15201900" cy="876843"/>
          </a:xfrm>
          <a:prstGeom prst="rect">
            <a:avLst/>
          </a:prstGeom>
        </p:spPr>
        <p:style>
          <a:lnRef idx="2">
            <a:schemeClr val="accent2"/>
          </a:lnRef>
          <a:fillRef idx="1">
            <a:schemeClr val="lt1"/>
          </a:fillRef>
          <a:effectRef idx="0">
            <a:schemeClr val="accent2"/>
          </a:effectRef>
          <a:fontRef idx="minor">
            <a:schemeClr val="dk1"/>
          </a:fontRef>
        </p:style>
        <p:txBody>
          <a:bodyPr lIns="0" tIns="0" rIns="0" bIns="0" rtlCol="0" anchor="t">
            <a:spAutoFit/>
          </a:bodyPr>
          <a:lstStyle/>
          <a:p>
            <a:pPr algn="ctr">
              <a:lnSpc>
                <a:spcPts val="6400"/>
              </a:lnSpc>
            </a:pPr>
            <a:r>
              <a:rPr lang="en-US" sz="6600" spc="-320" dirty="0">
                <a:solidFill>
                  <a:srgbClr val="3D3B3A"/>
                </a:solidFill>
                <a:latin typeface="Times New Roman MT"/>
                <a:ea typeface="Times New Roman MT"/>
                <a:cs typeface="Times New Roman MT"/>
                <a:sym typeface="Times New Roman MT"/>
              </a:rPr>
              <a:t>Global Disease Burden (DALYs)</a:t>
            </a:r>
          </a:p>
        </p:txBody>
      </p:sp>
      <p:sp>
        <p:nvSpPr>
          <p:cNvPr id="6" name="TextBox 6"/>
          <p:cNvSpPr txBox="1"/>
          <p:nvPr/>
        </p:nvSpPr>
        <p:spPr>
          <a:xfrm>
            <a:off x="11205830" y="7962900"/>
            <a:ext cx="6324600" cy="583108"/>
          </a:xfrm>
          <a:prstGeom prst="rect">
            <a:avLst/>
          </a:prstGeom>
        </p:spPr>
        <p:txBody>
          <a:bodyPr wrap="square" lIns="0" tIns="0" rIns="0" bIns="0" rtlCol="0" anchor="t">
            <a:spAutoFit/>
          </a:bodyPr>
          <a:lstStyle/>
          <a:p>
            <a:pPr algn="ctr">
              <a:lnSpc>
                <a:spcPts val="1500"/>
              </a:lnSpc>
            </a:pPr>
            <a:r>
              <a:rPr lang="en-US" b="1" dirty="0">
                <a:solidFill>
                  <a:schemeClr val="accent6">
                    <a:lumMod val="75000"/>
                  </a:schemeClr>
                </a:solidFill>
                <a:latin typeface="Times New Roman Bold"/>
                <a:ea typeface="Times New Roman Bold"/>
                <a:cs typeface="Times New Roman Bold"/>
                <a:sym typeface="Times New Roman Bold"/>
              </a:rPr>
              <a:t>Figure 2. Global burden of infectious diseases, including hepatitis. </a:t>
            </a:r>
          </a:p>
          <a:p>
            <a:pPr algn="ctr">
              <a:lnSpc>
                <a:spcPts val="1500"/>
              </a:lnSpc>
            </a:pPr>
            <a:r>
              <a:rPr lang="en-US" b="1" dirty="0">
                <a:solidFill>
                  <a:schemeClr val="accent6">
                    <a:lumMod val="75000"/>
                  </a:schemeClr>
                </a:solidFill>
                <a:latin typeface="Times New Roman Bold"/>
                <a:ea typeface="Times New Roman Bold"/>
                <a:cs typeface="Times New Roman Bold"/>
                <a:sym typeface="Times New Roman Bold"/>
              </a:rPr>
              <a:t>Source: Choi et al. (2023).</a:t>
            </a:r>
          </a:p>
        </p:txBody>
      </p:sp>
      <p:graphicFrame>
        <p:nvGraphicFramePr>
          <p:cNvPr id="22" name="TextBox 4">
            <a:extLst>
              <a:ext uri="{FF2B5EF4-FFF2-40B4-BE49-F238E27FC236}">
                <a16:creationId xmlns:a16="http://schemas.microsoft.com/office/drawing/2014/main" id="{1990CEF6-4469-D58C-B7FB-B0D7D66CC7CC}"/>
              </a:ext>
            </a:extLst>
          </p:cNvPr>
          <p:cNvGraphicFramePr/>
          <p:nvPr/>
        </p:nvGraphicFramePr>
        <p:xfrm>
          <a:off x="502977" y="2407282"/>
          <a:ext cx="9869167" cy="74123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grpSp>
        <p:nvGrpSpPr>
          <p:cNvPr id="2" name="Group 2"/>
          <p:cNvGrpSpPr/>
          <p:nvPr/>
        </p:nvGrpSpPr>
        <p:grpSpPr>
          <a:xfrm>
            <a:off x="12390120" y="1584577"/>
            <a:ext cx="5867400" cy="4222956"/>
            <a:chOff x="0" y="0"/>
            <a:chExt cx="7664831" cy="5940247"/>
          </a:xfrm>
        </p:grpSpPr>
        <p:sp>
          <p:nvSpPr>
            <p:cNvPr id="3" name="Freeform 3"/>
            <p:cNvSpPr/>
            <p:nvPr/>
          </p:nvSpPr>
          <p:spPr>
            <a:xfrm>
              <a:off x="0" y="0"/>
              <a:ext cx="7664831" cy="5940298"/>
            </a:xfrm>
            <a:custGeom>
              <a:avLst/>
              <a:gdLst/>
              <a:ahLst/>
              <a:cxnLst/>
              <a:rect l="l" t="t" r="r" b="b"/>
              <a:pathLst>
                <a:path w="7664831" h="5940298">
                  <a:moveTo>
                    <a:pt x="0" y="0"/>
                  </a:moveTo>
                  <a:lnTo>
                    <a:pt x="7664831" y="0"/>
                  </a:lnTo>
                  <a:lnTo>
                    <a:pt x="7664831" y="5940298"/>
                  </a:lnTo>
                  <a:lnTo>
                    <a:pt x="0" y="5940298"/>
                  </a:lnTo>
                  <a:lnTo>
                    <a:pt x="0" y="0"/>
                  </a:lnTo>
                  <a:close/>
                </a:path>
              </a:pathLst>
            </a:custGeom>
            <a:blipFill>
              <a:blip r:embed="rId3"/>
              <a:stretch>
                <a:fillRect t="-41" b="-40"/>
              </a:stretch>
            </a:blipFill>
          </p:spPr>
          <p:txBody>
            <a:bodyPr/>
            <a:lstStyle/>
            <a:p>
              <a:endParaRPr lang="en-GB"/>
            </a:p>
          </p:txBody>
        </p:sp>
      </p:grpSp>
      <p:sp>
        <p:nvSpPr>
          <p:cNvPr id="4" name="TextBox 4"/>
          <p:cNvSpPr txBox="1"/>
          <p:nvPr/>
        </p:nvSpPr>
        <p:spPr>
          <a:xfrm>
            <a:off x="5946000" y="1690165"/>
            <a:ext cx="6141719" cy="8220712"/>
          </a:xfrm>
          <a:prstGeom prst="rect">
            <a:avLst/>
          </a:prstGeom>
        </p:spPr>
        <p:txBody>
          <a:bodyPr wrap="square" lIns="0" tIns="0" rIns="0" bIns="0" rtlCol="0" anchor="t">
            <a:spAutoFit/>
          </a:bodyPr>
          <a:lstStyle/>
          <a:p>
            <a:pPr algn="l">
              <a:lnSpc>
                <a:spcPts val="4320"/>
              </a:lnSpc>
            </a:pPr>
            <a:r>
              <a:rPr lang="en-US" sz="2400" b="1" dirty="0">
                <a:solidFill>
                  <a:srgbClr val="3D3B3A"/>
                </a:solidFill>
                <a:latin typeface="Times New Roman Bold"/>
                <a:ea typeface="Times New Roman Bold"/>
                <a:cs typeface="Times New Roman Bold"/>
                <a:sym typeface="Times New Roman Bold"/>
              </a:rPr>
              <a:t>The UK is considered a low-prevalence country, but hepatitis B still affects many people.</a:t>
            </a:r>
          </a:p>
          <a:p>
            <a:pPr algn="l">
              <a:lnSpc>
                <a:spcPts val="4320"/>
              </a:lnSpc>
            </a:pPr>
            <a:r>
              <a:rPr lang="en-US" sz="2400" b="1" dirty="0">
                <a:solidFill>
                  <a:srgbClr val="3D3B3A"/>
                </a:solidFill>
                <a:latin typeface="Times New Roman Bold"/>
                <a:ea typeface="Times New Roman Bold"/>
                <a:cs typeface="Times New Roman Bold"/>
                <a:sym typeface="Times New Roman Bold"/>
              </a:rPr>
              <a:t>According to UK Health Security Agency data:</a:t>
            </a:r>
          </a:p>
          <a:p>
            <a:pPr marL="342900" indent="-342900" algn="l">
              <a:lnSpc>
                <a:spcPts val="4320"/>
              </a:lnSpc>
              <a:buFont typeface="Arial" panose="020B0604020202020204" pitchFamily="34" charset="0"/>
              <a:buChar char="•"/>
            </a:pPr>
            <a:r>
              <a:rPr lang="en-US" sz="2400" dirty="0">
                <a:solidFill>
                  <a:srgbClr val="3D3B3A"/>
                </a:solidFill>
                <a:latin typeface="Times New Roman MT"/>
                <a:ea typeface="Times New Roman MT"/>
                <a:cs typeface="Times New Roman MT"/>
                <a:sym typeface="Times New Roman MT"/>
              </a:rPr>
              <a:t>268,767 people live with chronic hepatitis B in England</a:t>
            </a:r>
          </a:p>
          <a:p>
            <a:pPr marL="342900" indent="-342900" algn="l">
              <a:lnSpc>
                <a:spcPts val="4320"/>
              </a:lnSpc>
              <a:buFont typeface="Arial" panose="020B0604020202020204" pitchFamily="34" charset="0"/>
              <a:buChar char="•"/>
            </a:pPr>
            <a:r>
              <a:rPr lang="en-US" sz="2400" dirty="0">
                <a:solidFill>
                  <a:srgbClr val="3D3B3A"/>
                </a:solidFill>
                <a:latin typeface="Times New Roman MT"/>
                <a:ea typeface="Times New Roman MT"/>
                <a:cs typeface="Times New Roman MT"/>
                <a:sym typeface="Times New Roman MT"/>
              </a:rPr>
              <a:t>Estimated prevalence is 0.58% of the population (UKHSA, 2024)</a:t>
            </a:r>
          </a:p>
          <a:p>
            <a:pPr algn="l">
              <a:lnSpc>
                <a:spcPts val="4320"/>
              </a:lnSpc>
            </a:pPr>
            <a:r>
              <a:rPr lang="en-US" sz="2400" b="1" dirty="0">
                <a:solidFill>
                  <a:srgbClr val="3D3B3A"/>
                </a:solidFill>
                <a:latin typeface="Times New Roman Bold"/>
                <a:ea typeface="Times New Roman Bold"/>
                <a:cs typeface="Times New Roman Bold"/>
                <a:sym typeface="Times New Roman Bold"/>
              </a:rPr>
              <a:t>However, many infections remain undiagnosed.</a:t>
            </a:r>
          </a:p>
          <a:p>
            <a:pPr marL="342900" indent="-342900" algn="l">
              <a:lnSpc>
                <a:spcPts val="4320"/>
              </a:lnSpc>
              <a:buFont typeface="Arial" panose="020B0604020202020204" pitchFamily="34" charset="0"/>
              <a:buChar char="•"/>
            </a:pPr>
            <a:r>
              <a:rPr lang="en-US" sz="2400" dirty="0">
                <a:solidFill>
                  <a:srgbClr val="3D3B3A"/>
                </a:solidFill>
                <a:latin typeface="Times New Roman MT"/>
                <a:ea typeface="Times New Roman MT"/>
                <a:cs typeface="Times New Roman MT"/>
                <a:sym typeface="Times New Roman MT"/>
              </a:rPr>
              <a:t>·Only 31–46% of infected individuals are diagnosed (UKHSA, 2024) </a:t>
            </a:r>
          </a:p>
          <a:p>
            <a:pPr algn="l">
              <a:lnSpc>
                <a:spcPts val="4320"/>
              </a:lnSpc>
            </a:pPr>
            <a:r>
              <a:rPr lang="en-US" sz="2400" dirty="0">
                <a:solidFill>
                  <a:srgbClr val="3D3B3A"/>
                </a:solidFill>
                <a:latin typeface="Times New Roman MT"/>
                <a:ea typeface="Times New Roman MT"/>
                <a:cs typeface="Times New Roman MT"/>
                <a:sym typeface="Times New Roman MT"/>
              </a:rPr>
              <a:t>This means many people may carry the infection without knowing, increasing the risk of transmission. </a:t>
            </a:r>
          </a:p>
        </p:txBody>
      </p:sp>
      <p:sp>
        <p:nvSpPr>
          <p:cNvPr id="5" name="TextBox 5"/>
          <p:cNvSpPr txBox="1"/>
          <p:nvPr/>
        </p:nvSpPr>
        <p:spPr>
          <a:xfrm>
            <a:off x="4572000" y="343444"/>
            <a:ext cx="9388110" cy="855106"/>
          </a:xfrm>
          <a:prstGeom prst="rect">
            <a:avLst/>
          </a:prstGeom>
        </p:spPr>
        <p:txBody>
          <a:bodyPr wrap="square" lIns="0" tIns="0" rIns="0" bIns="0" rtlCol="0" anchor="t">
            <a:spAutoFit/>
          </a:bodyPr>
          <a:lstStyle/>
          <a:p>
            <a:pPr algn="ctr">
              <a:lnSpc>
                <a:spcPts val="6400"/>
              </a:lnSpc>
            </a:pPr>
            <a:r>
              <a:rPr lang="en-US" sz="6600" b="1" u="sng" spc="-320" dirty="0">
                <a:solidFill>
                  <a:schemeClr val="accent6">
                    <a:lumMod val="75000"/>
                  </a:schemeClr>
                </a:solidFill>
                <a:latin typeface="Times New Roman MT"/>
                <a:ea typeface="Times New Roman MT"/>
                <a:cs typeface="Times New Roman MT"/>
                <a:sym typeface="Times New Roman MT"/>
              </a:rPr>
              <a:t>Hepatitis B in the UK</a:t>
            </a:r>
          </a:p>
        </p:txBody>
      </p:sp>
      <p:sp>
        <p:nvSpPr>
          <p:cNvPr id="6" name="TextBox 6"/>
          <p:cNvSpPr txBox="1"/>
          <p:nvPr/>
        </p:nvSpPr>
        <p:spPr>
          <a:xfrm>
            <a:off x="12178207" y="6072685"/>
            <a:ext cx="6291225" cy="654025"/>
          </a:xfrm>
          <a:prstGeom prst="rect">
            <a:avLst/>
          </a:prstGeom>
        </p:spPr>
        <p:txBody>
          <a:bodyPr wrap="square" lIns="0" tIns="0" rIns="0" bIns="0" rtlCol="0" anchor="t">
            <a:spAutoFit/>
          </a:bodyPr>
          <a:lstStyle/>
          <a:p>
            <a:pPr algn="ctr">
              <a:lnSpc>
                <a:spcPts val="1800"/>
              </a:lnSpc>
            </a:pPr>
            <a:r>
              <a:rPr lang="en-US" sz="1600" b="1" dirty="0">
                <a:solidFill>
                  <a:srgbClr val="3D3B3A"/>
                </a:solidFill>
                <a:latin typeface="Times New Roman Bold"/>
                <a:ea typeface="Times New Roman Bold"/>
                <a:cs typeface="Times New Roman Bold"/>
                <a:sym typeface="Times New Roman Bold"/>
              </a:rPr>
              <a:t>Figure 4. Hepatitis B viral and antibody markers during infection </a:t>
            </a:r>
          </a:p>
          <a:p>
            <a:pPr algn="ctr">
              <a:lnSpc>
                <a:spcPts val="1800"/>
              </a:lnSpc>
            </a:pPr>
            <a:r>
              <a:rPr lang="en-US" sz="1600" b="1" dirty="0">
                <a:solidFill>
                  <a:srgbClr val="3D3B3A"/>
                </a:solidFill>
                <a:latin typeface="Times New Roman Bold"/>
                <a:ea typeface="Times New Roman Bold"/>
                <a:cs typeface="Times New Roman Bold"/>
                <a:sym typeface="Times New Roman Bold"/>
              </a:rPr>
              <a:t>(UK Government, 2014).</a:t>
            </a:r>
          </a:p>
          <a:p>
            <a:pPr algn="ctr">
              <a:lnSpc>
                <a:spcPts val="1500"/>
              </a:lnSpc>
            </a:pPr>
            <a:endParaRPr lang="en-US" sz="1600" b="1" dirty="0">
              <a:solidFill>
                <a:srgbClr val="3D3B3A"/>
              </a:solidFill>
              <a:latin typeface="Times New Roman Bold"/>
              <a:ea typeface="Times New Roman Bold"/>
              <a:cs typeface="Times New Roman Bold"/>
              <a:sym typeface="Times New Roman Bold"/>
            </a:endParaRPr>
          </a:p>
        </p:txBody>
      </p:sp>
      <p:pic>
        <p:nvPicPr>
          <p:cNvPr id="9" name="Picture 8">
            <a:extLst>
              <a:ext uri="{FF2B5EF4-FFF2-40B4-BE49-F238E27FC236}">
                <a16:creationId xmlns:a16="http://schemas.microsoft.com/office/drawing/2014/main" id="{8384592B-B1FE-C4BD-B2E5-70271F98B1E4}"/>
              </a:ext>
            </a:extLst>
          </p:cNvPr>
          <p:cNvPicPr>
            <a:picLocks noChangeAspect="1"/>
          </p:cNvPicPr>
          <p:nvPr/>
        </p:nvPicPr>
        <p:blipFill>
          <a:blip r:embed="rId4"/>
          <a:stretch>
            <a:fillRect/>
          </a:stretch>
        </p:blipFill>
        <p:spPr>
          <a:xfrm>
            <a:off x="60960" y="1440096"/>
            <a:ext cx="5381625" cy="6353175"/>
          </a:xfrm>
          <a:prstGeom prst="rect">
            <a:avLst/>
          </a:prstGeom>
        </p:spPr>
      </p:pic>
      <p:sp>
        <p:nvSpPr>
          <p:cNvPr id="11" name="TextBox 10">
            <a:extLst>
              <a:ext uri="{FF2B5EF4-FFF2-40B4-BE49-F238E27FC236}">
                <a16:creationId xmlns:a16="http://schemas.microsoft.com/office/drawing/2014/main" id="{E0875148-6807-DB46-96A0-1C8515969B94}"/>
              </a:ext>
            </a:extLst>
          </p:cNvPr>
          <p:cNvSpPr txBox="1"/>
          <p:nvPr/>
        </p:nvSpPr>
        <p:spPr>
          <a:xfrm>
            <a:off x="12661352" y="7241072"/>
            <a:ext cx="5324934" cy="1938992"/>
          </a:xfrm>
          <a:prstGeom prst="rect">
            <a:avLst/>
          </a:prstGeom>
          <a:noFill/>
        </p:spPr>
        <p:txBody>
          <a:bodyPr wrap="square">
            <a:spAutoFit/>
          </a:bodyPr>
          <a:lstStyle/>
          <a:p>
            <a:r>
              <a:rPr lang="en-US" sz="2400" b="1" i="1" u="sng" dirty="0">
                <a:solidFill>
                  <a:schemeClr val="accent6"/>
                </a:solidFill>
              </a:rPr>
              <a:t>For brief comparison, Canada reported 114 acute cases in 2021, with a rate of 0.30 per 100,000, showing a similarly low-incidence but unequal pattern (Public Health Agency of Canada, 2021).</a:t>
            </a:r>
          </a:p>
        </p:txBody>
      </p:sp>
      <p:sp>
        <p:nvSpPr>
          <p:cNvPr id="15" name="TextBox 14">
            <a:extLst>
              <a:ext uri="{FF2B5EF4-FFF2-40B4-BE49-F238E27FC236}">
                <a16:creationId xmlns:a16="http://schemas.microsoft.com/office/drawing/2014/main" id="{98100883-BA69-A484-D33A-66ED3B5258DE}"/>
              </a:ext>
            </a:extLst>
          </p:cNvPr>
          <p:cNvSpPr txBox="1"/>
          <p:nvPr/>
        </p:nvSpPr>
        <p:spPr>
          <a:xfrm>
            <a:off x="441519" y="7887402"/>
            <a:ext cx="4876800" cy="646331"/>
          </a:xfrm>
          <a:prstGeom prst="rect">
            <a:avLst/>
          </a:prstGeom>
          <a:noFill/>
        </p:spPr>
        <p:txBody>
          <a:bodyPr wrap="square">
            <a:spAutoFit/>
          </a:bodyPr>
          <a:lstStyle/>
          <a:p>
            <a:r>
              <a:rPr lang="en-US" dirty="0"/>
              <a:t>Figure 3. Estimated prevalence of chronic hepatitis B in England (UKHSA, 2024).</a:t>
            </a:r>
          </a:p>
        </p:txBody>
      </p:sp>
      <p:sp>
        <p:nvSpPr>
          <p:cNvPr id="16" name="TextBox 15">
            <a:extLst>
              <a:ext uri="{FF2B5EF4-FFF2-40B4-BE49-F238E27FC236}">
                <a16:creationId xmlns:a16="http://schemas.microsoft.com/office/drawing/2014/main" id="{9B796168-A4CE-20E9-B29B-A373D03560CB}"/>
              </a:ext>
            </a:extLst>
          </p:cNvPr>
          <p:cNvSpPr txBox="1"/>
          <p:nvPr/>
        </p:nvSpPr>
        <p:spPr>
          <a:xfrm>
            <a:off x="441519" y="8721995"/>
            <a:ext cx="5324934" cy="1323439"/>
          </a:xfrm>
          <a:prstGeom prst="rect">
            <a:avLst/>
          </a:prstGeom>
          <a:noFill/>
        </p:spPr>
        <p:txBody>
          <a:bodyPr wrap="square">
            <a:spAutoFit/>
          </a:bodyPr>
          <a:lstStyle/>
          <a:p>
            <a:r>
              <a:rPr lang="en-US" sz="2000" b="1" i="1" u="sng" dirty="0">
                <a:solidFill>
                  <a:schemeClr val="accent6"/>
                </a:solidFill>
              </a:rPr>
              <a:t>Hepatitis B also creates an economic burden because late diagnosis increases the cost of treatment, hospital care and long-term liver disease management (UKHSA, 2024).</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sp>
        <p:nvSpPr>
          <p:cNvPr id="3" name="Freeform 3"/>
          <p:cNvSpPr/>
          <p:nvPr/>
        </p:nvSpPr>
        <p:spPr>
          <a:xfrm>
            <a:off x="-430947" y="2401100"/>
            <a:ext cx="3326547" cy="3695009"/>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3"/>
                </a:ext>
              </a:extLst>
            </a:blip>
            <a:stretch>
              <a:fillRect t="-13194" b="-13194"/>
            </a:stretch>
          </a:blipFill>
        </p:spPr>
        <p:txBody>
          <a:bodyPr/>
          <a:lstStyle/>
          <a:p>
            <a:endParaRPr lang="en-GB"/>
          </a:p>
        </p:txBody>
      </p:sp>
      <p:sp>
        <p:nvSpPr>
          <p:cNvPr id="2" name="TextBox 2"/>
          <p:cNvSpPr txBox="1"/>
          <p:nvPr/>
        </p:nvSpPr>
        <p:spPr>
          <a:xfrm>
            <a:off x="1028700" y="3219945"/>
            <a:ext cx="15201900" cy="380361"/>
          </a:xfrm>
          <a:prstGeom prst="rect">
            <a:avLst/>
          </a:prstGeom>
        </p:spPr>
        <p:txBody>
          <a:bodyPr lIns="0" tIns="0" rIns="0" bIns="0" rtlCol="0" anchor="t">
            <a:spAutoFit/>
          </a:bodyPr>
          <a:lstStyle/>
          <a:p>
            <a:pPr marL="457206" lvl="2" indent="-152402" algn="just">
              <a:lnSpc>
                <a:spcPts val="3200"/>
              </a:lnSpc>
            </a:pPr>
            <a:endParaRPr lang="en-US" sz="2000" dirty="0">
              <a:solidFill>
                <a:srgbClr val="3D3B3A"/>
              </a:solidFill>
              <a:latin typeface="Times New Roman MT"/>
              <a:ea typeface="Times New Roman MT"/>
              <a:cs typeface="Times New Roman MT"/>
              <a:sym typeface="Times New Roman MT"/>
            </a:endParaRPr>
          </a:p>
        </p:txBody>
      </p:sp>
      <p:sp>
        <p:nvSpPr>
          <p:cNvPr id="5" name="TextBox 5"/>
          <p:cNvSpPr txBox="1"/>
          <p:nvPr/>
        </p:nvSpPr>
        <p:spPr>
          <a:xfrm>
            <a:off x="1600200" y="312660"/>
            <a:ext cx="16230600" cy="1231106"/>
          </a:xfrm>
          <a:prstGeom prst="rect">
            <a:avLst/>
          </a:prstGeom>
        </p:spPr>
        <p:style>
          <a:lnRef idx="2">
            <a:schemeClr val="accent2"/>
          </a:lnRef>
          <a:fillRef idx="1">
            <a:schemeClr val="lt1"/>
          </a:fillRef>
          <a:effectRef idx="0">
            <a:schemeClr val="accent2"/>
          </a:effectRef>
          <a:fontRef idx="minor">
            <a:schemeClr val="dk1"/>
          </a:fontRef>
        </p:style>
        <p:txBody>
          <a:bodyPr lIns="0" tIns="0" rIns="0" bIns="0" rtlCol="0" anchor="t">
            <a:spAutoFit/>
          </a:bodyPr>
          <a:lstStyle/>
          <a:p>
            <a:pPr algn="ctr">
              <a:lnSpc>
                <a:spcPts val="9600"/>
              </a:lnSpc>
            </a:pPr>
            <a:r>
              <a:rPr lang="en-US" sz="8000" spc="-480" dirty="0">
                <a:solidFill>
                  <a:srgbClr val="3D3B3A"/>
                </a:solidFill>
                <a:latin typeface="Times New Roman MT"/>
                <a:ea typeface="Times New Roman MT"/>
                <a:cs typeface="Times New Roman MT"/>
                <a:sym typeface="Times New Roman MT"/>
              </a:rPr>
              <a:t>Measuring Incidence of Hepatitis B</a:t>
            </a:r>
          </a:p>
        </p:txBody>
      </p:sp>
      <p:sp>
        <p:nvSpPr>
          <p:cNvPr id="7" name="TextBox 6">
            <a:extLst>
              <a:ext uri="{FF2B5EF4-FFF2-40B4-BE49-F238E27FC236}">
                <a16:creationId xmlns:a16="http://schemas.microsoft.com/office/drawing/2014/main" id="{42FC8963-929D-B7B3-FCB7-CAE73C561057}"/>
              </a:ext>
            </a:extLst>
          </p:cNvPr>
          <p:cNvSpPr txBox="1"/>
          <p:nvPr/>
        </p:nvSpPr>
        <p:spPr>
          <a:xfrm>
            <a:off x="2895600" y="2665911"/>
            <a:ext cx="15201900" cy="7232749"/>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algn="ctr">
              <a:buNone/>
            </a:pPr>
            <a:r>
              <a:rPr lang="en-US" sz="2800" b="1" i="1" dirty="0"/>
              <a:t>Incidence</a:t>
            </a:r>
            <a:r>
              <a:rPr lang="en-US" sz="2800" i="1" dirty="0"/>
              <a:t> refers to the number of </a:t>
            </a:r>
            <a:r>
              <a:rPr lang="en-US" sz="2800" b="1" i="1" dirty="0"/>
              <a:t>new cases of a disease occurring within a specific time period</a:t>
            </a:r>
            <a:r>
              <a:rPr lang="en-US" sz="2800" i="1" dirty="0"/>
              <a:t>.</a:t>
            </a:r>
          </a:p>
          <a:p>
            <a:pPr algn="ctr">
              <a:buNone/>
            </a:pPr>
            <a:r>
              <a:rPr lang="en-US" sz="2800" i="1" dirty="0"/>
              <a:t>In the UK, hepatitis B incidence is measured through several strategies:</a:t>
            </a:r>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buNone/>
            </a:pPr>
            <a:endParaRPr lang="en-US" dirty="0"/>
          </a:p>
          <a:p>
            <a:pPr algn="ctr">
              <a:buNone/>
            </a:pPr>
            <a:r>
              <a:rPr lang="en-US" sz="2400" dirty="0"/>
              <a:t>These systems allow researchers and public health officials to </a:t>
            </a:r>
            <a:r>
              <a:rPr lang="en-US" sz="2400" b="1" dirty="0"/>
              <a:t>measure disease trends and identify outbreaks</a:t>
            </a:r>
            <a:r>
              <a:rPr lang="en-US" sz="2400" dirty="0"/>
              <a:t> (UK Government, 2014).</a:t>
            </a:r>
          </a:p>
        </p:txBody>
      </p:sp>
      <p:graphicFrame>
        <p:nvGraphicFramePr>
          <p:cNvPr id="11" name="Diagram 10">
            <a:extLst>
              <a:ext uri="{FF2B5EF4-FFF2-40B4-BE49-F238E27FC236}">
                <a16:creationId xmlns:a16="http://schemas.microsoft.com/office/drawing/2014/main" id="{3299D5BC-DFD1-7360-1DD7-869E5C41EC0A}"/>
              </a:ext>
            </a:extLst>
          </p:cNvPr>
          <p:cNvGraphicFramePr/>
          <p:nvPr>
            <p:extLst>
              <p:ext uri="{D42A27DB-BD31-4B8C-83A1-F6EECF244321}">
                <p14:modId xmlns:p14="http://schemas.microsoft.com/office/powerpoint/2010/main" val="391412392"/>
              </p:ext>
            </p:extLst>
          </p:nvPr>
        </p:nvGraphicFramePr>
        <p:xfrm>
          <a:off x="3663602" y="3767767"/>
          <a:ext cx="13258800" cy="46481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Freeform 4"/>
          <p:cNvSpPr/>
          <p:nvPr/>
        </p:nvSpPr>
        <p:spPr>
          <a:xfrm>
            <a:off x="0" y="7124700"/>
            <a:ext cx="1761887" cy="2597953"/>
          </a:xfrm>
          <a:custGeom>
            <a:avLst/>
            <a:gdLst/>
            <a:ahLst/>
            <a:cxnLst/>
            <a:rect l="l" t="t" r="r" b="b"/>
            <a:pathLst>
              <a:path w="1761887" h="2597953">
                <a:moveTo>
                  <a:pt x="0" y="0"/>
                </a:moveTo>
                <a:lnTo>
                  <a:pt x="1761887" y="0"/>
                </a:lnTo>
                <a:lnTo>
                  <a:pt x="1761887" y="2597954"/>
                </a:lnTo>
                <a:lnTo>
                  <a:pt x="0" y="2597954"/>
                </a:lnTo>
                <a:lnTo>
                  <a:pt x="0" y="0"/>
                </a:lnTo>
                <a:close/>
              </a:path>
            </a:pathLst>
          </a:custGeom>
          <a:blipFill>
            <a:blip>
              <a:extLst>
                <a:ext uri="{96DAC541-7B7A-43D3-8B79-37D633B846F1}">
                  <asvg:svgBlip xmlns:asvg="http://schemas.microsoft.com/office/drawing/2016/SVG/main" r:embed="rId9"/>
                </a:ext>
              </a:extLst>
            </a:blip>
            <a:stretch>
              <a:fillRect l="-231" r="-230"/>
            </a:stretch>
          </a:blipFill>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sp>
        <p:nvSpPr>
          <p:cNvPr id="4" name="TextBox 4"/>
          <p:cNvSpPr txBox="1"/>
          <p:nvPr/>
        </p:nvSpPr>
        <p:spPr>
          <a:xfrm>
            <a:off x="350578" y="2148840"/>
            <a:ext cx="7879023" cy="7957178"/>
          </a:xfrm>
          <a:prstGeom prst="rect">
            <a:avLst/>
          </a:prstGeom>
          <a:solidFill>
            <a:schemeClr val="accent6">
              <a:lumMod val="40000"/>
              <a:lumOff val="60000"/>
            </a:schemeClr>
          </a:solidFill>
        </p:spPr>
        <p:txBody>
          <a:bodyPr wrap="square" lIns="0" tIns="0" rIns="0" bIns="0" rtlCol="0" anchor="t">
            <a:spAutoFit/>
          </a:bodyPr>
          <a:lstStyle/>
          <a:p>
            <a:pPr algn="l">
              <a:lnSpc>
                <a:spcPts val="4800"/>
              </a:lnSpc>
            </a:pPr>
            <a:r>
              <a:rPr lang="en-US" sz="3000" b="1" dirty="0">
                <a:solidFill>
                  <a:srgbClr val="3D3B3A"/>
                </a:solidFill>
                <a:latin typeface="Times New Roman Bold"/>
                <a:ea typeface="Times New Roman Bold"/>
                <a:cs typeface="Times New Roman Bold"/>
                <a:sym typeface="Times New Roman Bold"/>
              </a:rPr>
              <a:t>Laboratory testing is essential to monitor new infections.</a:t>
            </a:r>
          </a:p>
          <a:p>
            <a:pPr algn="l">
              <a:lnSpc>
                <a:spcPts val="4800"/>
              </a:lnSpc>
            </a:pPr>
            <a:endParaRPr lang="en-US" sz="3000" b="1" dirty="0">
              <a:solidFill>
                <a:srgbClr val="3D3B3A"/>
              </a:solidFill>
              <a:latin typeface="Times New Roman Bold"/>
              <a:ea typeface="Times New Roman Bold"/>
              <a:cs typeface="Times New Roman Bold"/>
              <a:sym typeface="Times New Roman Bold"/>
            </a:endParaRPr>
          </a:p>
          <a:p>
            <a:pPr algn="l">
              <a:lnSpc>
                <a:spcPts val="4800"/>
              </a:lnSpc>
            </a:pPr>
            <a:r>
              <a:rPr lang="en-US" sz="3000" b="1" dirty="0">
                <a:solidFill>
                  <a:srgbClr val="3D3B3A"/>
                </a:solidFill>
                <a:latin typeface="Times New Roman Bold"/>
                <a:ea typeface="Times New Roman Bold"/>
                <a:cs typeface="Times New Roman Bold"/>
                <a:sym typeface="Times New Roman Bold"/>
              </a:rPr>
              <a:t>Important viral markers include:</a:t>
            </a:r>
          </a:p>
          <a:p>
            <a:pPr marL="457200" indent="-457200" algn="l">
              <a:lnSpc>
                <a:spcPts val="4800"/>
              </a:lnSpc>
              <a:buFont typeface="Arial" panose="020B0604020202020204" pitchFamily="34" charset="0"/>
              <a:buChar char="•"/>
            </a:pPr>
            <a:r>
              <a:rPr lang="en-US" sz="3000" dirty="0">
                <a:solidFill>
                  <a:srgbClr val="3D3B3A"/>
                </a:solidFill>
                <a:latin typeface="Times New Roman MT"/>
                <a:ea typeface="Times New Roman MT"/>
                <a:cs typeface="Times New Roman MT"/>
                <a:sym typeface="Times New Roman MT"/>
              </a:rPr>
              <a:t>HBsAg – indicates active infection</a:t>
            </a:r>
          </a:p>
          <a:p>
            <a:pPr marL="457200" indent="-457200" algn="l">
              <a:lnSpc>
                <a:spcPts val="4800"/>
              </a:lnSpc>
              <a:buFont typeface="Arial" panose="020B0604020202020204" pitchFamily="34" charset="0"/>
              <a:buChar char="•"/>
            </a:pPr>
            <a:r>
              <a:rPr lang="en-US" sz="3000" dirty="0">
                <a:solidFill>
                  <a:srgbClr val="3D3B3A"/>
                </a:solidFill>
                <a:latin typeface="Times New Roman MT"/>
                <a:ea typeface="Times New Roman MT"/>
                <a:cs typeface="Times New Roman MT"/>
                <a:sym typeface="Times New Roman MT"/>
              </a:rPr>
              <a:t>Anti-HBc IgM – indicates recent infection</a:t>
            </a:r>
          </a:p>
          <a:p>
            <a:pPr marL="457200" indent="-457200" algn="l">
              <a:lnSpc>
                <a:spcPts val="4800"/>
              </a:lnSpc>
              <a:buFont typeface="Arial" panose="020B0604020202020204" pitchFamily="34" charset="0"/>
              <a:buChar char="•"/>
            </a:pPr>
            <a:r>
              <a:rPr lang="en-US" sz="3000" dirty="0">
                <a:solidFill>
                  <a:srgbClr val="3D3B3A"/>
                </a:solidFill>
                <a:latin typeface="Times New Roman MT"/>
                <a:ea typeface="Times New Roman MT"/>
                <a:cs typeface="Times New Roman MT"/>
                <a:sym typeface="Times New Roman MT"/>
              </a:rPr>
              <a:t>HBV DNA – shows viral replication.</a:t>
            </a:r>
          </a:p>
          <a:p>
            <a:pPr algn="l">
              <a:lnSpc>
                <a:spcPts val="4800"/>
              </a:lnSpc>
            </a:pPr>
            <a:endParaRPr lang="en-US" sz="3000" dirty="0">
              <a:solidFill>
                <a:srgbClr val="3D3B3A"/>
              </a:solidFill>
              <a:latin typeface="Times New Roman MT"/>
              <a:ea typeface="Times New Roman MT"/>
              <a:cs typeface="Times New Roman MT"/>
              <a:sym typeface="Times New Roman MT"/>
            </a:endParaRPr>
          </a:p>
          <a:p>
            <a:pPr algn="l">
              <a:lnSpc>
                <a:spcPts val="4800"/>
              </a:lnSpc>
            </a:pPr>
            <a:r>
              <a:rPr lang="en-US" sz="3000" b="1" dirty="0">
                <a:solidFill>
                  <a:srgbClr val="3D3B3A"/>
                </a:solidFill>
                <a:latin typeface="Times New Roman Bold"/>
                <a:ea typeface="Times New Roman Bold"/>
                <a:cs typeface="Times New Roman Bold"/>
                <a:sym typeface="Times New Roman Bold"/>
              </a:rPr>
              <a:t>These markers help differentiate between:</a:t>
            </a:r>
          </a:p>
          <a:p>
            <a:pPr marL="457200" indent="-457200" algn="l">
              <a:lnSpc>
                <a:spcPts val="4800"/>
              </a:lnSpc>
              <a:buFont typeface="Arial" panose="020B0604020202020204" pitchFamily="34" charset="0"/>
              <a:buChar char="•"/>
            </a:pPr>
            <a:r>
              <a:rPr lang="en-US" sz="3000" dirty="0">
                <a:solidFill>
                  <a:srgbClr val="3D3B3A"/>
                </a:solidFill>
                <a:latin typeface="Times New Roman MT"/>
                <a:ea typeface="Times New Roman MT"/>
                <a:cs typeface="Times New Roman MT"/>
                <a:sym typeface="Times New Roman MT"/>
              </a:rPr>
              <a:t>acute infection</a:t>
            </a:r>
          </a:p>
          <a:p>
            <a:pPr marL="457200" indent="-457200" algn="l">
              <a:lnSpc>
                <a:spcPts val="4800"/>
              </a:lnSpc>
              <a:buFont typeface="Arial" panose="020B0604020202020204" pitchFamily="34" charset="0"/>
              <a:buChar char="•"/>
            </a:pPr>
            <a:r>
              <a:rPr lang="en-US" sz="3000" dirty="0">
                <a:solidFill>
                  <a:srgbClr val="3D3B3A"/>
                </a:solidFill>
                <a:latin typeface="Times New Roman MT"/>
                <a:ea typeface="Times New Roman MT"/>
                <a:cs typeface="Times New Roman MT"/>
                <a:sym typeface="Times New Roman MT"/>
              </a:rPr>
              <a:t>chronic infection</a:t>
            </a:r>
          </a:p>
          <a:p>
            <a:pPr marL="457200" indent="-457200" algn="l">
              <a:lnSpc>
                <a:spcPts val="4800"/>
              </a:lnSpc>
              <a:buFont typeface="Arial" panose="020B0604020202020204" pitchFamily="34" charset="0"/>
              <a:buChar char="•"/>
            </a:pPr>
            <a:r>
              <a:rPr lang="en-US" sz="3000" dirty="0">
                <a:solidFill>
                  <a:srgbClr val="3D3B3A"/>
                </a:solidFill>
                <a:latin typeface="Times New Roman MT"/>
                <a:ea typeface="Times New Roman MT"/>
                <a:cs typeface="Times New Roman MT"/>
                <a:sym typeface="Times New Roman MT"/>
              </a:rPr>
              <a:t>recovery or immunity.</a:t>
            </a:r>
          </a:p>
          <a:p>
            <a:pPr algn="l">
              <a:lnSpc>
                <a:spcPts val="4800"/>
              </a:lnSpc>
            </a:pPr>
            <a:endParaRPr lang="en-US" sz="3000" dirty="0">
              <a:solidFill>
                <a:srgbClr val="3D3B3A"/>
              </a:solidFill>
              <a:latin typeface="Times New Roman MT"/>
              <a:ea typeface="Times New Roman MT"/>
              <a:cs typeface="Times New Roman MT"/>
              <a:sym typeface="Times New Roman MT"/>
            </a:endParaRPr>
          </a:p>
        </p:txBody>
      </p:sp>
      <p:sp>
        <p:nvSpPr>
          <p:cNvPr id="5" name="TextBox 5"/>
          <p:cNvSpPr txBox="1"/>
          <p:nvPr/>
        </p:nvSpPr>
        <p:spPr>
          <a:xfrm>
            <a:off x="1543050" y="739464"/>
            <a:ext cx="15201900" cy="876843"/>
          </a:xfrm>
          <a:prstGeom prst="rect">
            <a:avLst/>
          </a:prstGeom>
        </p:spPr>
        <p:style>
          <a:lnRef idx="2">
            <a:schemeClr val="accent1"/>
          </a:lnRef>
          <a:fillRef idx="1">
            <a:schemeClr val="lt1"/>
          </a:fillRef>
          <a:effectRef idx="0">
            <a:schemeClr val="accent1"/>
          </a:effectRef>
          <a:fontRef idx="minor">
            <a:schemeClr val="dk1"/>
          </a:fontRef>
        </p:style>
        <p:txBody>
          <a:bodyPr lIns="0" tIns="0" rIns="0" bIns="0" rtlCol="0" anchor="t">
            <a:spAutoFit/>
          </a:bodyPr>
          <a:lstStyle/>
          <a:p>
            <a:pPr algn="ctr">
              <a:lnSpc>
                <a:spcPts val="6400"/>
              </a:lnSpc>
            </a:pPr>
            <a:r>
              <a:rPr lang="en-US" sz="7200" spc="-320" dirty="0">
                <a:solidFill>
                  <a:srgbClr val="3D3B3A"/>
                </a:solidFill>
                <a:latin typeface="Times New Roman MT"/>
                <a:ea typeface="Times New Roman MT"/>
                <a:cs typeface="Times New Roman MT"/>
                <a:sym typeface="Times New Roman MT"/>
              </a:rPr>
              <a:t>Laboratory Diagnosis of Acute Infection</a:t>
            </a:r>
          </a:p>
        </p:txBody>
      </p:sp>
      <p:pic>
        <p:nvPicPr>
          <p:cNvPr id="2050" name="Picture 2" descr="Accuracy of Diagnostic Investigations in Monitoring Hepatitis B Virus  Infection: Strengths, Limitations, and Emerging Biomarkers">
            <a:extLst>
              <a:ext uri="{FF2B5EF4-FFF2-40B4-BE49-F238E27FC236}">
                <a16:creationId xmlns:a16="http://schemas.microsoft.com/office/drawing/2014/main" id="{6CE6C39F-285B-7C92-9A5B-B3451205F9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31448" y="2171700"/>
            <a:ext cx="9553575" cy="679172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04CB71D6-9D85-5057-4194-09818977134E}"/>
              </a:ext>
            </a:extLst>
          </p:cNvPr>
          <p:cNvSpPr txBox="1"/>
          <p:nvPr/>
        </p:nvSpPr>
        <p:spPr>
          <a:xfrm>
            <a:off x="10058400" y="9164873"/>
            <a:ext cx="7086600" cy="707886"/>
          </a:xfrm>
          <a:prstGeom prst="rect">
            <a:avLst/>
          </a:prstGeom>
          <a:noFill/>
        </p:spPr>
        <p:txBody>
          <a:bodyPr wrap="square">
            <a:spAutoFit/>
          </a:bodyPr>
          <a:lstStyle/>
          <a:p>
            <a:r>
              <a:rPr lang="en-US" sz="2000" u="sng" dirty="0">
                <a:solidFill>
                  <a:schemeClr val="accent6">
                    <a:lumMod val="75000"/>
                  </a:schemeClr>
                </a:solidFill>
              </a:rPr>
              <a:t>Figure 5:  HBV biomarkers source: (</a:t>
            </a:r>
            <a:r>
              <a:rPr lang="en-US" sz="2000" u="sng" dirty="0" err="1">
                <a:solidFill>
                  <a:schemeClr val="accent6">
                    <a:lumMod val="75000"/>
                  </a:schemeClr>
                </a:solidFill>
              </a:rPr>
              <a:t>Bozomitu</a:t>
            </a:r>
            <a:r>
              <a:rPr lang="en-US" sz="2000" u="sng" dirty="0">
                <a:solidFill>
                  <a:schemeClr val="accent6">
                    <a:lumMod val="75000"/>
                  </a:schemeClr>
                </a:solidFill>
              </a:rPr>
              <a:t> et al., 2026)</a:t>
            </a:r>
          </a:p>
          <a:p>
            <a:endParaRPr lang="en-US" sz="2000" u="sng" dirty="0">
              <a:solidFill>
                <a:schemeClr val="accent6">
                  <a:lumMod val="75000"/>
                </a:schemeClr>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grpSp>
        <p:nvGrpSpPr>
          <p:cNvPr id="3" name="Group 3"/>
          <p:cNvGrpSpPr/>
          <p:nvPr/>
        </p:nvGrpSpPr>
        <p:grpSpPr>
          <a:xfrm>
            <a:off x="0" y="0"/>
            <a:ext cx="18288000" cy="10287000"/>
            <a:chOff x="0" y="0"/>
            <a:chExt cx="24384000" cy="13716000"/>
          </a:xfrm>
        </p:grpSpPr>
        <p:sp>
          <p:nvSpPr>
            <p:cNvPr id="4" name="Freeform 4"/>
            <p:cNvSpPr/>
            <p:nvPr/>
          </p:nvSpPr>
          <p:spPr>
            <a:xfrm>
              <a:off x="0" y="0"/>
              <a:ext cx="24384000" cy="13716000"/>
            </a:xfrm>
            <a:custGeom>
              <a:avLst/>
              <a:gdLst/>
              <a:ahLst/>
              <a:cxnLst/>
              <a:rect l="l" t="t" r="r" b="b"/>
              <a:pathLst>
                <a:path w="24384000" h="13716000">
                  <a:moveTo>
                    <a:pt x="0" y="0"/>
                  </a:moveTo>
                  <a:lnTo>
                    <a:pt x="24384000" y="0"/>
                  </a:lnTo>
                  <a:lnTo>
                    <a:pt x="24384000" y="13716000"/>
                  </a:lnTo>
                  <a:lnTo>
                    <a:pt x="0" y="13716000"/>
                  </a:lnTo>
                  <a:lnTo>
                    <a:pt x="0" y="0"/>
                  </a:lnTo>
                  <a:close/>
                </a:path>
              </a:pathLst>
            </a:custGeom>
            <a:blipFill>
              <a:blip r:embed="rId3">
                <a:alphaModFix amt="14000"/>
              </a:blip>
              <a:stretch>
                <a:fillRect t="-9259" b="-9259"/>
              </a:stretch>
            </a:blipFill>
          </p:spPr>
          <p:txBody>
            <a:bodyPr/>
            <a:lstStyle/>
            <a:p>
              <a:endParaRPr lang="en-US" dirty="0"/>
            </a:p>
          </p:txBody>
        </p:sp>
      </p:grpSp>
      <p:sp>
        <p:nvSpPr>
          <p:cNvPr id="2" name="TextBox 2"/>
          <p:cNvSpPr txBox="1"/>
          <p:nvPr/>
        </p:nvSpPr>
        <p:spPr>
          <a:xfrm>
            <a:off x="408118" y="1528448"/>
            <a:ext cx="15237171" cy="8682762"/>
          </a:xfrm>
          <a:prstGeom prst="rect">
            <a:avLst/>
          </a:prstGeom>
        </p:spPr>
        <p:txBody>
          <a:bodyPr lIns="0" tIns="0" rIns="0" bIns="0" rtlCol="0" anchor="t">
            <a:spAutoFit/>
          </a:bodyPr>
          <a:lstStyle/>
          <a:p>
            <a:pPr algn="l">
              <a:lnSpc>
                <a:spcPts val="4000"/>
              </a:lnSpc>
            </a:pPr>
            <a:r>
              <a:rPr lang="en-US" sz="2499" dirty="0">
                <a:solidFill>
                  <a:srgbClr val="3D3B3A"/>
                </a:solidFill>
                <a:latin typeface="Times New Roman MT"/>
                <a:ea typeface="Times New Roman MT"/>
                <a:cs typeface="Times New Roman MT"/>
                <a:sym typeface="Times New Roman MT"/>
              </a:rPr>
              <a:t>Monitoring hepatitis B requires strong public health data systems.</a:t>
            </a: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r>
              <a:rPr lang="en-US" sz="2499" dirty="0">
                <a:solidFill>
                  <a:srgbClr val="3D3B3A"/>
                </a:solidFill>
                <a:latin typeface="Times New Roman MT"/>
                <a:ea typeface="Times New Roman MT"/>
                <a:cs typeface="Times New Roman MT"/>
                <a:sym typeface="Times New Roman MT"/>
              </a:rPr>
              <a:t>A study </a:t>
            </a:r>
            <a:r>
              <a:rPr lang="en-US" sz="2499" dirty="0" err="1">
                <a:solidFill>
                  <a:srgbClr val="3D3B3A"/>
                </a:solidFill>
                <a:latin typeface="Times New Roman MT"/>
                <a:ea typeface="Times New Roman MT"/>
                <a:cs typeface="Times New Roman MT"/>
                <a:sym typeface="Times New Roman MT"/>
              </a:rPr>
              <a:t>analysing</a:t>
            </a:r>
            <a:r>
              <a:rPr lang="en-US" sz="2499" dirty="0">
                <a:solidFill>
                  <a:srgbClr val="3D3B3A"/>
                </a:solidFill>
                <a:latin typeface="Times New Roman MT"/>
                <a:ea typeface="Times New Roman MT"/>
                <a:cs typeface="Times New Roman MT"/>
                <a:sym typeface="Times New Roman MT"/>
              </a:rPr>
              <a:t> 419 GP practices across England found higher</a:t>
            </a: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a:p>
            <a:pPr>
              <a:lnSpc>
                <a:spcPts val="4000"/>
              </a:lnSpc>
            </a:pPr>
            <a:r>
              <a:rPr lang="en-US" sz="2450" dirty="0">
                <a:solidFill>
                  <a:srgbClr val="3D3B3A"/>
                </a:solidFill>
                <a:latin typeface="Times New Roman MT"/>
                <a:ea typeface="Times New Roman MT"/>
                <a:cs typeface="Times New Roman MT"/>
                <a:sym typeface="Times New Roman MT"/>
              </a:rPr>
              <a:t>Primary care data are important because they identify cases that are not always recorded in hospitals (</a:t>
            </a:r>
            <a:r>
              <a:rPr lang="en-US" sz="2450" dirty="0" err="1">
                <a:solidFill>
                  <a:srgbClr val="3D3B3A"/>
                </a:solidFill>
                <a:latin typeface="Times New Roman MT"/>
                <a:ea typeface="Times New Roman MT"/>
                <a:cs typeface="Times New Roman MT"/>
                <a:sym typeface="Times New Roman MT"/>
              </a:rPr>
              <a:t>Geretti</a:t>
            </a:r>
            <a:r>
              <a:rPr lang="en-US" sz="2450" dirty="0">
                <a:solidFill>
                  <a:srgbClr val="3D3B3A"/>
                </a:solidFill>
                <a:latin typeface="Times New Roman MT"/>
                <a:ea typeface="Times New Roman MT"/>
                <a:cs typeface="Times New Roman MT"/>
                <a:sym typeface="Times New Roman MT"/>
              </a:rPr>
              <a:t> et al., 2023). </a:t>
            </a:r>
            <a:endParaRPr lang="en-US" sz="2450" dirty="0">
              <a:solidFill>
                <a:srgbClr val="3D3B3A"/>
              </a:solidFill>
              <a:latin typeface="Times New Roman MT"/>
            </a:endParaRPr>
          </a:p>
          <a:p>
            <a:pPr algn="l">
              <a:lnSpc>
                <a:spcPts val="4000"/>
              </a:lnSpc>
            </a:pPr>
            <a:endParaRPr lang="en-US" sz="2499" dirty="0">
              <a:solidFill>
                <a:srgbClr val="3D3B3A"/>
              </a:solidFill>
              <a:latin typeface="Times New Roman MT"/>
              <a:ea typeface="Times New Roman MT"/>
              <a:cs typeface="Times New Roman MT"/>
              <a:sym typeface="Times New Roman MT"/>
            </a:endParaRPr>
          </a:p>
        </p:txBody>
      </p:sp>
      <p:sp>
        <p:nvSpPr>
          <p:cNvPr id="6" name="TextBox 6"/>
          <p:cNvSpPr txBox="1"/>
          <p:nvPr/>
        </p:nvSpPr>
        <p:spPr>
          <a:xfrm>
            <a:off x="1676400" y="299085"/>
            <a:ext cx="15201900" cy="930278"/>
          </a:xfrm>
          <a:prstGeom prst="rect">
            <a:avLst/>
          </a:prstGeom>
        </p:spPr>
        <p:style>
          <a:lnRef idx="2">
            <a:schemeClr val="dk1"/>
          </a:lnRef>
          <a:fillRef idx="1">
            <a:schemeClr val="lt1"/>
          </a:fillRef>
          <a:effectRef idx="0">
            <a:schemeClr val="dk1"/>
          </a:effectRef>
          <a:fontRef idx="minor">
            <a:schemeClr val="dk1"/>
          </a:fontRef>
        </p:style>
        <p:txBody>
          <a:bodyPr lIns="0" tIns="0" rIns="0" bIns="0" rtlCol="0" anchor="t">
            <a:spAutoFit/>
          </a:bodyPr>
          <a:lstStyle/>
          <a:p>
            <a:pPr algn="ctr">
              <a:lnSpc>
                <a:spcPts val="6400"/>
              </a:lnSpc>
            </a:pPr>
            <a:r>
              <a:rPr lang="en-US" sz="8000" spc="-320" dirty="0">
                <a:solidFill>
                  <a:srgbClr val="3D3B3A"/>
                </a:solidFill>
                <a:latin typeface="Times New Roman MT"/>
                <a:ea typeface="Times New Roman MT"/>
                <a:cs typeface="Times New Roman MT"/>
                <a:sym typeface="Times New Roman MT"/>
              </a:rPr>
              <a:t>Community Data Collection</a:t>
            </a:r>
          </a:p>
        </p:txBody>
      </p:sp>
      <p:graphicFrame>
        <p:nvGraphicFramePr>
          <p:cNvPr id="7" name="Diagram 6">
            <a:extLst>
              <a:ext uri="{FF2B5EF4-FFF2-40B4-BE49-F238E27FC236}">
                <a16:creationId xmlns:a16="http://schemas.microsoft.com/office/drawing/2014/main" id="{0A532C6E-3208-9CCE-F592-815C836D2B58}"/>
              </a:ext>
            </a:extLst>
          </p:cNvPr>
          <p:cNvGraphicFramePr/>
          <p:nvPr>
            <p:extLst>
              <p:ext uri="{D42A27DB-BD31-4B8C-83A1-F6EECF244321}">
                <p14:modId xmlns:p14="http://schemas.microsoft.com/office/powerpoint/2010/main" val="2932470923"/>
              </p:ext>
            </p:extLst>
          </p:nvPr>
        </p:nvGraphicFramePr>
        <p:xfrm>
          <a:off x="-1963603" y="2004435"/>
          <a:ext cx="13174348" cy="31440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8" name="Diagram 7">
            <a:extLst>
              <a:ext uri="{FF2B5EF4-FFF2-40B4-BE49-F238E27FC236}">
                <a16:creationId xmlns:a16="http://schemas.microsoft.com/office/drawing/2014/main" id="{742164B0-CA9A-CC02-5339-07B1193BEE64}"/>
              </a:ext>
            </a:extLst>
          </p:cNvPr>
          <p:cNvGraphicFramePr/>
          <p:nvPr>
            <p:extLst>
              <p:ext uri="{D42A27DB-BD31-4B8C-83A1-F6EECF244321}">
                <p14:modId xmlns:p14="http://schemas.microsoft.com/office/powerpoint/2010/main" val="2596922741"/>
              </p:ext>
            </p:extLst>
          </p:nvPr>
        </p:nvGraphicFramePr>
        <p:xfrm>
          <a:off x="-2219978" y="5682570"/>
          <a:ext cx="13674661" cy="2790616"/>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pic>
        <p:nvPicPr>
          <p:cNvPr id="199" name="Picture 198" descr="A group of people looking at a magnifying glass&#10;&#10;AI-generated content may be incorrect.">
            <a:extLst>
              <a:ext uri="{FF2B5EF4-FFF2-40B4-BE49-F238E27FC236}">
                <a16:creationId xmlns:a16="http://schemas.microsoft.com/office/drawing/2014/main" id="{E58C086E-07BA-0F9F-FFD7-B6CAAAED2C8C}"/>
              </a:ext>
            </a:extLst>
          </p:cNvPr>
          <p:cNvPicPr>
            <a:picLocks noChangeAspect="1"/>
          </p:cNvPicPr>
          <p:nvPr/>
        </p:nvPicPr>
        <p:blipFill>
          <a:blip r:embed="rId14"/>
          <a:stretch>
            <a:fillRect/>
          </a:stretch>
        </p:blipFill>
        <p:spPr>
          <a:xfrm>
            <a:off x="9576539" y="1819275"/>
            <a:ext cx="8482469" cy="664845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grpSp>
        <p:nvGrpSpPr>
          <p:cNvPr id="2" name="Group 2"/>
          <p:cNvGrpSpPr/>
          <p:nvPr/>
        </p:nvGrpSpPr>
        <p:grpSpPr>
          <a:xfrm>
            <a:off x="8554898" y="3314471"/>
            <a:ext cx="9397174" cy="5720525"/>
            <a:chOff x="0" y="0"/>
            <a:chExt cx="12529566" cy="7627366"/>
          </a:xfrm>
        </p:grpSpPr>
        <p:sp>
          <p:nvSpPr>
            <p:cNvPr id="3" name="Freeform 3"/>
            <p:cNvSpPr/>
            <p:nvPr/>
          </p:nvSpPr>
          <p:spPr>
            <a:xfrm>
              <a:off x="0" y="0"/>
              <a:ext cx="12529566" cy="7627366"/>
            </a:xfrm>
            <a:custGeom>
              <a:avLst/>
              <a:gdLst/>
              <a:ahLst/>
              <a:cxnLst/>
              <a:rect l="l" t="t" r="r" b="b"/>
              <a:pathLst>
                <a:path w="12529566" h="7627366">
                  <a:moveTo>
                    <a:pt x="0" y="0"/>
                  </a:moveTo>
                  <a:lnTo>
                    <a:pt x="12529566" y="0"/>
                  </a:lnTo>
                  <a:lnTo>
                    <a:pt x="12529566" y="7627366"/>
                  </a:lnTo>
                  <a:lnTo>
                    <a:pt x="0" y="7627366"/>
                  </a:lnTo>
                  <a:lnTo>
                    <a:pt x="0" y="0"/>
                  </a:lnTo>
                  <a:close/>
                </a:path>
              </a:pathLst>
            </a:custGeom>
            <a:blipFill>
              <a:blip r:embed="rId3"/>
              <a:stretch>
                <a:fillRect l="-44" r="-44"/>
              </a:stretch>
            </a:blipFill>
          </p:spPr>
          <p:txBody>
            <a:bodyPr/>
            <a:lstStyle/>
            <a:p>
              <a:endParaRPr lang="en-GB"/>
            </a:p>
          </p:txBody>
        </p:sp>
      </p:grpSp>
      <p:sp>
        <p:nvSpPr>
          <p:cNvPr id="4" name="TextBox 4"/>
          <p:cNvSpPr txBox="1"/>
          <p:nvPr/>
        </p:nvSpPr>
        <p:spPr>
          <a:xfrm>
            <a:off x="609600" y="2400300"/>
            <a:ext cx="16564975" cy="6110519"/>
          </a:xfrm>
          <a:prstGeom prst="rect">
            <a:avLst/>
          </a:prstGeom>
        </p:spPr>
        <p:txBody>
          <a:bodyPr wrap="square" lIns="0" tIns="0" rIns="0" bIns="0" rtlCol="0" anchor="t">
            <a:spAutoFit/>
          </a:bodyPr>
          <a:lstStyle/>
          <a:p>
            <a:pPr algn="l">
              <a:lnSpc>
                <a:spcPts val="4800"/>
              </a:lnSpc>
            </a:pPr>
            <a:r>
              <a:rPr lang="en-US" sz="3000" dirty="0">
                <a:solidFill>
                  <a:srgbClr val="3D3B3A"/>
                </a:solidFill>
                <a:latin typeface="Times New Roman MT"/>
                <a:ea typeface="Times New Roman MT"/>
                <a:cs typeface="Times New Roman MT"/>
                <a:sym typeface="Times New Roman MT"/>
              </a:rPr>
              <a:t>Monitoring helps public health authorities understand how disease patterns change over time.</a:t>
            </a:r>
          </a:p>
          <a:p>
            <a:pPr algn="l">
              <a:lnSpc>
                <a:spcPts val="4800"/>
              </a:lnSpc>
            </a:pPr>
            <a:r>
              <a:rPr lang="en-US" sz="3000" b="1" dirty="0">
                <a:solidFill>
                  <a:srgbClr val="3D3B3A"/>
                </a:solidFill>
                <a:latin typeface="Times New Roman Bold"/>
                <a:ea typeface="Times New Roman Bold"/>
                <a:cs typeface="Times New Roman Bold"/>
                <a:sym typeface="Times New Roman Bold"/>
              </a:rPr>
              <a:t>Data sources include:</a:t>
            </a:r>
          </a:p>
          <a:p>
            <a:pPr marL="457200" indent="-457200" algn="l">
              <a:lnSpc>
                <a:spcPts val="4800"/>
              </a:lnSpc>
              <a:buFont typeface="Wingdings" panose="05000000000000000000" pitchFamily="2" charset="2"/>
              <a:buChar char="q"/>
            </a:pPr>
            <a:r>
              <a:rPr lang="en-US" sz="3000" dirty="0">
                <a:solidFill>
                  <a:srgbClr val="3D3B3A"/>
                </a:solidFill>
                <a:latin typeface="Times New Roman MT"/>
                <a:ea typeface="Times New Roman MT"/>
                <a:cs typeface="Times New Roman MT"/>
                <a:sym typeface="Times New Roman MT"/>
              </a:rPr>
              <a:t>UKHSA surveillance reports</a:t>
            </a:r>
          </a:p>
          <a:p>
            <a:pPr marL="457200" indent="-457200" algn="l">
              <a:lnSpc>
                <a:spcPts val="4800"/>
              </a:lnSpc>
              <a:buFont typeface="Wingdings" panose="05000000000000000000" pitchFamily="2" charset="2"/>
              <a:buChar char="q"/>
            </a:pPr>
            <a:r>
              <a:rPr lang="en-US" sz="3000" dirty="0">
                <a:solidFill>
                  <a:srgbClr val="3D3B3A"/>
                </a:solidFill>
                <a:latin typeface="Times New Roman MT"/>
                <a:ea typeface="Times New Roman MT"/>
                <a:cs typeface="Times New Roman MT"/>
                <a:sym typeface="Times New Roman MT"/>
              </a:rPr>
              <a:t>laboratory testing data</a:t>
            </a:r>
          </a:p>
          <a:p>
            <a:pPr marL="457200" indent="-457200" algn="l">
              <a:lnSpc>
                <a:spcPts val="4800"/>
              </a:lnSpc>
              <a:buFont typeface="Wingdings" panose="05000000000000000000" pitchFamily="2" charset="2"/>
              <a:buChar char="q"/>
            </a:pPr>
            <a:r>
              <a:rPr lang="en-US" sz="3000" dirty="0">
                <a:solidFill>
                  <a:srgbClr val="3D3B3A"/>
                </a:solidFill>
                <a:latin typeface="Times New Roman MT"/>
                <a:ea typeface="Times New Roman MT"/>
                <a:cs typeface="Times New Roman MT"/>
                <a:sym typeface="Times New Roman MT"/>
              </a:rPr>
              <a:t>hospital records</a:t>
            </a:r>
          </a:p>
          <a:p>
            <a:pPr marL="457200" indent="-457200" algn="l">
              <a:lnSpc>
                <a:spcPts val="4800"/>
              </a:lnSpc>
              <a:buFont typeface="Wingdings" panose="05000000000000000000" pitchFamily="2" charset="2"/>
              <a:buChar char="q"/>
            </a:pPr>
            <a:r>
              <a:rPr lang="en-US" sz="3000" dirty="0">
                <a:solidFill>
                  <a:srgbClr val="3D3B3A"/>
                </a:solidFill>
                <a:latin typeface="Times New Roman MT"/>
                <a:ea typeface="Times New Roman MT"/>
                <a:cs typeface="Times New Roman MT"/>
                <a:sym typeface="Times New Roman MT"/>
              </a:rPr>
              <a:t>general practice records.</a:t>
            </a:r>
          </a:p>
          <a:p>
            <a:pPr algn="l">
              <a:lnSpc>
                <a:spcPts val="4800"/>
              </a:lnSpc>
            </a:pPr>
            <a:r>
              <a:rPr lang="en-US" sz="3000" b="1" dirty="0">
                <a:solidFill>
                  <a:srgbClr val="3D3B3A"/>
                </a:solidFill>
                <a:latin typeface="Times New Roman Bold"/>
                <a:ea typeface="Times New Roman Bold"/>
                <a:cs typeface="Times New Roman Bold"/>
                <a:sym typeface="Times New Roman Bold"/>
              </a:rPr>
              <a:t>Monitoring allows health authorities to:</a:t>
            </a:r>
          </a:p>
          <a:p>
            <a:pPr marL="457200" indent="-457200" algn="l">
              <a:lnSpc>
                <a:spcPts val="4800"/>
              </a:lnSpc>
              <a:buFont typeface="Wingdings" panose="05000000000000000000" pitchFamily="2" charset="2"/>
              <a:buChar char="q"/>
            </a:pPr>
            <a:r>
              <a:rPr lang="en-US" sz="3000" dirty="0">
                <a:solidFill>
                  <a:srgbClr val="3D3B3A"/>
                </a:solidFill>
                <a:latin typeface="Times New Roman MT"/>
                <a:ea typeface="Times New Roman MT"/>
                <a:cs typeface="Times New Roman MT"/>
                <a:sym typeface="Times New Roman MT"/>
              </a:rPr>
              <a:t>detect outbreaks early</a:t>
            </a:r>
          </a:p>
          <a:p>
            <a:pPr marL="457200" indent="-457200" algn="l">
              <a:lnSpc>
                <a:spcPts val="4800"/>
              </a:lnSpc>
              <a:buFont typeface="Wingdings" panose="05000000000000000000" pitchFamily="2" charset="2"/>
              <a:buChar char="q"/>
            </a:pPr>
            <a:r>
              <a:rPr lang="en-US" sz="3000" dirty="0">
                <a:solidFill>
                  <a:srgbClr val="3D3B3A"/>
                </a:solidFill>
                <a:latin typeface="Times New Roman MT"/>
                <a:ea typeface="Times New Roman MT"/>
                <a:cs typeface="Times New Roman MT"/>
                <a:sym typeface="Times New Roman MT"/>
              </a:rPr>
              <a:t>identify high-risk populations</a:t>
            </a:r>
          </a:p>
          <a:p>
            <a:pPr marL="457200" indent="-457200" algn="l">
              <a:lnSpc>
                <a:spcPts val="4800"/>
              </a:lnSpc>
              <a:buFont typeface="Wingdings" panose="05000000000000000000" pitchFamily="2" charset="2"/>
              <a:buChar char="q"/>
            </a:pPr>
            <a:r>
              <a:rPr lang="en-US" sz="3000" dirty="0">
                <a:solidFill>
                  <a:srgbClr val="3D3B3A"/>
                </a:solidFill>
                <a:latin typeface="Times New Roman MT"/>
                <a:ea typeface="Times New Roman MT"/>
                <a:cs typeface="Times New Roman MT"/>
                <a:sym typeface="Times New Roman MT"/>
              </a:rPr>
              <a:t>evaluate prevention </a:t>
            </a:r>
            <a:r>
              <a:rPr lang="en-US" sz="3000" dirty="0" err="1">
                <a:solidFill>
                  <a:srgbClr val="3D3B3A"/>
                </a:solidFill>
                <a:latin typeface="Times New Roman MT"/>
                <a:ea typeface="Times New Roman MT"/>
                <a:cs typeface="Times New Roman MT"/>
                <a:sym typeface="Times New Roman MT"/>
              </a:rPr>
              <a:t>programmes</a:t>
            </a:r>
            <a:r>
              <a:rPr lang="en-US" sz="3000" dirty="0">
                <a:solidFill>
                  <a:srgbClr val="3D3B3A"/>
                </a:solidFill>
                <a:latin typeface="Times New Roman MT"/>
                <a:ea typeface="Times New Roman MT"/>
                <a:cs typeface="Times New Roman MT"/>
                <a:sym typeface="Times New Roman MT"/>
              </a:rPr>
              <a:t>.</a:t>
            </a:r>
          </a:p>
        </p:txBody>
      </p:sp>
      <p:sp>
        <p:nvSpPr>
          <p:cNvPr id="5" name="TextBox 5"/>
          <p:cNvSpPr txBox="1"/>
          <p:nvPr/>
        </p:nvSpPr>
        <p:spPr>
          <a:xfrm>
            <a:off x="1543050" y="739464"/>
            <a:ext cx="15201900" cy="905889"/>
          </a:xfrm>
          <a:prstGeom prst="rect">
            <a:avLst/>
          </a:prstGeom>
        </p:spPr>
        <p:style>
          <a:lnRef idx="2">
            <a:schemeClr val="dk1"/>
          </a:lnRef>
          <a:fillRef idx="1">
            <a:schemeClr val="lt1"/>
          </a:fillRef>
          <a:effectRef idx="0">
            <a:schemeClr val="dk1"/>
          </a:effectRef>
          <a:fontRef idx="minor">
            <a:schemeClr val="dk1"/>
          </a:fontRef>
        </p:style>
        <p:txBody>
          <a:bodyPr lIns="0" tIns="0" rIns="0" bIns="0" rtlCol="0" anchor="t">
            <a:spAutoFit/>
          </a:bodyPr>
          <a:lstStyle/>
          <a:p>
            <a:pPr algn="ctr">
              <a:lnSpc>
                <a:spcPts val="6400"/>
              </a:lnSpc>
            </a:pPr>
            <a:r>
              <a:rPr lang="en-US" sz="8000" spc="-320" dirty="0">
                <a:solidFill>
                  <a:srgbClr val="3D3B3A"/>
                </a:solidFill>
                <a:latin typeface="Times New Roman MT"/>
                <a:ea typeface="Times New Roman MT"/>
                <a:cs typeface="Times New Roman MT"/>
                <a:sym typeface="Times New Roman MT"/>
              </a:rPr>
              <a:t>Monitoring Disease Trends</a:t>
            </a:r>
          </a:p>
        </p:txBody>
      </p:sp>
      <p:sp>
        <p:nvSpPr>
          <p:cNvPr id="6" name="TextBox 6"/>
          <p:cNvSpPr txBox="1"/>
          <p:nvPr/>
        </p:nvSpPr>
        <p:spPr>
          <a:xfrm>
            <a:off x="9503407" y="9258300"/>
            <a:ext cx="7500147" cy="654025"/>
          </a:xfrm>
          <a:prstGeom prst="rect">
            <a:avLst/>
          </a:prstGeom>
        </p:spPr>
        <p:txBody>
          <a:bodyPr lIns="0" tIns="0" rIns="0" bIns="0" rtlCol="0" anchor="t">
            <a:spAutoFit/>
          </a:bodyPr>
          <a:lstStyle/>
          <a:p>
            <a:pPr algn="ctr">
              <a:lnSpc>
                <a:spcPts val="1700"/>
              </a:lnSpc>
            </a:pPr>
            <a:r>
              <a:rPr lang="en-US" sz="1700" b="1" u="sng" dirty="0">
                <a:solidFill>
                  <a:schemeClr val="accent6">
                    <a:lumMod val="75000"/>
                  </a:schemeClr>
                </a:solidFill>
                <a:latin typeface="Times New Roman Bold"/>
                <a:ea typeface="Times New Roman Bold"/>
                <a:cs typeface="Times New Roman Bold"/>
                <a:sym typeface="Times New Roman Bold"/>
              </a:rPr>
              <a:t>Figure 6. Acute hepatitis B cases in England, 2018–2024. Source: UKHSA (2026).</a:t>
            </a:r>
          </a:p>
          <a:p>
            <a:pPr algn="ctr">
              <a:lnSpc>
                <a:spcPts val="1700"/>
              </a:lnSpc>
            </a:pPr>
            <a:endParaRPr lang="en-US" sz="1700" b="1" u="sng" dirty="0">
              <a:solidFill>
                <a:schemeClr val="accent6">
                  <a:lumMod val="75000"/>
                </a:schemeClr>
              </a:solidFill>
              <a:latin typeface="Times New Roman Bold"/>
              <a:ea typeface="Times New Roman Bold"/>
              <a:cs typeface="Times New Roman Bold"/>
              <a:sym typeface="Times New Roman Bold"/>
            </a:endParaRPr>
          </a:p>
          <a:p>
            <a:pPr algn="ctr">
              <a:lnSpc>
                <a:spcPts val="1700"/>
              </a:lnSpc>
            </a:pPr>
            <a:endParaRPr lang="en-US" sz="1700" b="1" u="sng" dirty="0">
              <a:solidFill>
                <a:schemeClr val="accent6">
                  <a:lumMod val="75000"/>
                </a:schemeClr>
              </a:solidFill>
              <a:latin typeface="Times New Roman Bold"/>
              <a:ea typeface="Times New Roman Bold"/>
              <a:cs typeface="Times New Roman Bold"/>
              <a:sym typeface="Times New Roman Bo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grpSp>
        <p:nvGrpSpPr>
          <p:cNvPr id="2" name="Group 2"/>
          <p:cNvGrpSpPr/>
          <p:nvPr/>
        </p:nvGrpSpPr>
        <p:grpSpPr>
          <a:xfrm>
            <a:off x="1186654" y="2781300"/>
            <a:ext cx="7500147" cy="4929778"/>
            <a:chOff x="0" y="0"/>
            <a:chExt cx="10923854" cy="4642637"/>
          </a:xfrm>
        </p:grpSpPr>
        <p:sp>
          <p:nvSpPr>
            <p:cNvPr id="3" name="Freeform 3"/>
            <p:cNvSpPr/>
            <p:nvPr/>
          </p:nvSpPr>
          <p:spPr>
            <a:xfrm>
              <a:off x="0" y="0"/>
              <a:ext cx="10923905" cy="4642612"/>
            </a:xfrm>
            <a:custGeom>
              <a:avLst/>
              <a:gdLst/>
              <a:ahLst/>
              <a:cxnLst/>
              <a:rect l="l" t="t" r="r" b="b"/>
              <a:pathLst>
                <a:path w="10923905" h="4642612">
                  <a:moveTo>
                    <a:pt x="0" y="0"/>
                  </a:moveTo>
                  <a:lnTo>
                    <a:pt x="10923905" y="0"/>
                  </a:lnTo>
                  <a:lnTo>
                    <a:pt x="10923905" y="4642612"/>
                  </a:lnTo>
                  <a:lnTo>
                    <a:pt x="0" y="4642612"/>
                  </a:lnTo>
                  <a:lnTo>
                    <a:pt x="0" y="0"/>
                  </a:lnTo>
                  <a:close/>
                </a:path>
              </a:pathLst>
            </a:custGeom>
            <a:blipFill>
              <a:blip r:embed="rId3"/>
              <a:stretch>
                <a:fillRect l="-45" r="-44"/>
              </a:stretch>
            </a:blipFill>
          </p:spPr>
          <p:txBody>
            <a:bodyPr/>
            <a:lstStyle/>
            <a:p>
              <a:endParaRPr lang="en-GB"/>
            </a:p>
          </p:txBody>
        </p:sp>
      </p:grpSp>
      <p:sp>
        <p:nvSpPr>
          <p:cNvPr id="4" name="TextBox 4"/>
          <p:cNvSpPr txBox="1"/>
          <p:nvPr/>
        </p:nvSpPr>
        <p:spPr>
          <a:xfrm>
            <a:off x="9601200" y="2400300"/>
            <a:ext cx="8264595" cy="7341625"/>
          </a:xfrm>
          <a:prstGeom prst="rect">
            <a:avLst/>
          </a:prstGeom>
        </p:spPr>
        <p:style>
          <a:lnRef idx="1">
            <a:schemeClr val="accent6"/>
          </a:lnRef>
          <a:fillRef idx="2">
            <a:schemeClr val="accent6"/>
          </a:fillRef>
          <a:effectRef idx="1">
            <a:schemeClr val="accent6"/>
          </a:effectRef>
          <a:fontRef idx="minor">
            <a:schemeClr val="dk1"/>
          </a:fontRef>
        </p:style>
        <p:txBody>
          <a:bodyPr wrap="square" lIns="0" tIns="0" rIns="0" bIns="0" rtlCol="0" anchor="t">
            <a:spAutoFit/>
          </a:bodyPr>
          <a:lstStyle/>
          <a:p>
            <a:pPr algn="l">
              <a:lnSpc>
                <a:spcPts val="4800"/>
              </a:lnSpc>
            </a:pPr>
            <a:r>
              <a:rPr lang="en-US" sz="3000" dirty="0">
                <a:solidFill>
                  <a:srgbClr val="3D3B3A"/>
                </a:solidFill>
                <a:latin typeface="Times New Roman MT"/>
                <a:ea typeface="Times New Roman MT"/>
                <a:cs typeface="Times New Roman MT"/>
                <a:sym typeface="Times New Roman MT"/>
              </a:rPr>
              <a:t>Prevention </a:t>
            </a:r>
            <a:r>
              <a:rPr lang="en-US" sz="3000" dirty="0" err="1">
                <a:solidFill>
                  <a:srgbClr val="3D3B3A"/>
                </a:solidFill>
                <a:latin typeface="Times New Roman MT"/>
                <a:ea typeface="Times New Roman MT"/>
                <a:cs typeface="Times New Roman MT"/>
                <a:sym typeface="Times New Roman MT"/>
              </a:rPr>
              <a:t>programmes</a:t>
            </a:r>
            <a:r>
              <a:rPr lang="en-US" sz="3000" dirty="0">
                <a:solidFill>
                  <a:srgbClr val="3D3B3A"/>
                </a:solidFill>
                <a:latin typeface="Times New Roman MT"/>
                <a:ea typeface="Times New Roman MT"/>
                <a:cs typeface="Times New Roman MT"/>
                <a:sym typeface="Times New Roman MT"/>
              </a:rPr>
              <a:t> play an important role in controlling hepatitis B.</a:t>
            </a:r>
          </a:p>
          <a:p>
            <a:pPr algn="l">
              <a:lnSpc>
                <a:spcPts val="4800"/>
              </a:lnSpc>
            </a:pPr>
            <a:endParaRPr lang="en-US" sz="3000" dirty="0">
              <a:solidFill>
                <a:srgbClr val="3D3B3A"/>
              </a:solidFill>
              <a:latin typeface="Times New Roman MT"/>
              <a:ea typeface="Times New Roman MT"/>
              <a:cs typeface="Times New Roman MT"/>
              <a:sym typeface="Times New Roman MT"/>
            </a:endParaRPr>
          </a:p>
          <a:p>
            <a:pPr algn="l">
              <a:lnSpc>
                <a:spcPts val="4800"/>
              </a:lnSpc>
            </a:pPr>
            <a:r>
              <a:rPr lang="en-US" sz="3000" b="1" dirty="0">
                <a:solidFill>
                  <a:srgbClr val="3D3B3A"/>
                </a:solidFill>
                <a:latin typeface="Times New Roman Bold"/>
                <a:ea typeface="Times New Roman Bold"/>
                <a:cs typeface="Times New Roman Bold"/>
                <a:sym typeface="Times New Roman Bold"/>
              </a:rPr>
              <a:t>In England:</a:t>
            </a:r>
          </a:p>
          <a:p>
            <a:pPr marL="457200" indent="-457200" algn="l">
              <a:lnSpc>
                <a:spcPts val="4800"/>
              </a:lnSpc>
              <a:buFont typeface="Wingdings" panose="05000000000000000000" pitchFamily="2" charset="2"/>
              <a:buChar char="ü"/>
            </a:pPr>
            <a:r>
              <a:rPr lang="en-US" sz="3000" dirty="0">
                <a:solidFill>
                  <a:srgbClr val="3D3B3A"/>
                </a:solidFill>
                <a:latin typeface="Times New Roman MT"/>
                <a:ea typeface="Times New Roman MT"/>
                <a:cs typeface="Times New Roman MT"/>
                <a:sym typeface="Times New Roman MT"/>
              </a:rPr>
              <a:t>99.8% of pregnant women are screened for hepatitis B</a:t>
            </a:r>
          </a:p>
          <a:p>
            <a:pPr marL="457200" indent="-457200" algn="l">
              <a:lnSpc>
                <a:spcPts val="4800"/>
              </a:lnSpc>
              <a:buFont typeface="Wingdings" panose="05000000000000000000" pitchFamily="2" charset="2"/>
              <a:buChar char="ü"/>
            </a:pPr>
            <a:r>
              <a:rPr lang="en-US" sz="3000" dirty="0">
                <a:solidFill>
                  <a:srgbClr val="3D3B3A"/>
                </a:solidFill>
                <a:latin typeface="Times New Roman MT"/>
                <a:ea typeface="Times New Roman MT"/>
                <a:cs typeface="Times New Roman MT"/>
                <a:sym typeface="Times New Roman MT"/>
              </a:rPr>
              <a:t>Babies born to infected mothers receive rapid vaccination (UKHSA, 2024).</a:t>
            </a:r>
          </a:p>
          <a:p>
            <a:pPr algn="l">
              <a:lnSpc>
                <a:spcPts val="4800"/>
              </a:lnSpc>
            </a:pPr>
            <a:endParaRPr lang="en-US" sz="3000" dirty="0">
              <a:solidFill>
                <a:srgbClr val="3D3B3A"/>
              </a:solidFill>
              <a:latin typeface="Times New Roman MT"/>
              <a:ea typeface="Times New Roman MT"/>
              <a:cs typeface="Times New Roman MT"/>
              <a:sym typeface="Times New Roman MT"/>
            </a:endParaRPr>
          </a:p>
          <a:p>
            <a:pPr algn="l">
              <a:lnSpc>
                <a:spcPts val="4800"/>
              </a:lnSpc>
            </a:pPr>
            <a:r>
              <a:rPr lang="en-US" sz="3000" dirty="0">
                <a:solidFill>
                  <a:srgbClr val="3D3B3A"/>
                </a:solidFill>
                <a:latin typeface="Times New Roman MT"/>
                <a:ea typeface="Times New Roman MT"/>
                <a:cs typeface="Times New Roman MT"/>
                <a:sym typeface="Times New Roman MT"/>
              </a:rPr>
              <a:t>These </a:t>
            </a:r>
            <a:r>
              <a:rPr lang="en-US" sz="3000" dirty="0" err="1">
                <a:solidFill>
                  <a:srgbClr val="3D3B3A"/>
                </a:solidFill>
                <a:latin typeface="Times New Roman MT"/>
                <a:ea typeface="Times New Roman MT"/>
                <a:cs typeface="Times New Roman MT"/>
                <a:sym typeface="Times New Roman MT"/>
              </a:rPr>
              <a:t>programmes</a:t>
            </a:r>
            <a:r>
              <a:rPr lang="en-US" sz="3000" dirty="0">
                <a:solidFill>
                  <a:srgbClr val="3D3B3A"/>
                </a:solidFill>
                <a:latin typeface="Times New Roman MT"/>
                <a:ea typeface="Times New Roman MT"/>
                <a:cs typeface="Times New Roman MT"/>
                <a:sym typeface="Times New Roman MT"/>
              </a:rPr>
              <a:t> prevent mother-to-child transmission, one of the major global transmission routes.</a:t>
            </a:r>
          </a:p>
        </p:txBody>
      </p:sp>
      <p:sp>
        <p:nvSpPr>
          <p:cNvPr id="5" name="TextBox 5"/>
          <p:cNvSpPr txBox="1"/>
          <p:nvPr/>
        </p:nvSpPr>
        <p:spPr>
          <a:xfrm>
            <a:off x="1076325" y="520492"/>
            <a:ext cx="16135350" cy="905889"/>
          </a:xfrm>
          <a:prstGeom prst="rect">
            <a:avLst/>
          </a:prstGeom>
        </p:spPr>
        <p:style>
          <a:lnRef idx="2">
            <a:schemeClr val="accent2"/>
          </a:lnRef>
          <a:fillRef idx="1">
            <a:schemeClr val="lt1"/>
          </a:fillRef>
          <a:effectRef idx="0">
            <a:schemeClr val="accent2"/>
          </a:effectRef>
          <a:fontRef idx="minor">
            <a:schemeClr val="dk1"/>
          </a:fontRef>
        </p:style>
        <p:txBody>
          <a:bodyPr wrap="square" lIns="0" tIns="0" rIns="0" bIns="0" rtlCol="0" anchor="t">
            <a:spAutoFit/>
          </a:bodyPr>
          <a:lstStyle/>
          <a:p>
            <a:pPr algn="ctr">
              <a:lnSpc>
                <a:spcPts val="6400"/>
              </a:lnSpc>
            </a:pPr>
            <a:r>
              <a:rPr lang="en-US" sz="8000" spc="-320" dirty="0">
                <a:solidFill>
                  <a:srgbClr val="3D3B3A"/>
                </a:solidFill>
                <a:latin typeface="Times New Roman MT"/>
                <a:ea typeface="Times New Roman MT"/>
                <a:cs typeface="Times New Roman MT"/>
                <a:sym typeface="Times New Roman MT"/>
              </a:rPr>
              <a:t>Screening and Monitoring </a:t>
            </a:r>
            <a:r>
              <a:rPr lang="en-US" sz="8000" spc="-320" dirty="0" err="1">
                <a:solidFill>
                  <a:srgbClr val="3D3B3A"/>
                </a:solidFill>
                <a:latin typeface="Times New Roman MT"/>
                <a:ea typeface="Times New Roman MT"/>
                <a:cs typeface="Times New Roman MT"/>
                <a:sym typeface="Times New Roman MT"/>
              </a:rPr>
              <a:t>Programmes</a:t>
            </a:r>
            <a:endParaRPr lang="en-US" sz="8000" spc="-320" dirty="0">
              <a:solidFill>
                <a:srgbClr val="3D3B3A"/>
              </a:solidFill>
              <a:latin typeface="Times New Roman MT"/>
              <a:ea typeface="Times New Roman MT"/>
              <a:cs typeface="Times New Roman MT"/>
              <a:sym typeface="Times New Roman MT"/>
            </a:endParaRPr>
          </a:p>
        </p:txBody>
      </p:sp>
      <p:sp>
        <p:nvSpPr>
          <p:cNvPr id="6" name="TextBox 6"/>
          <p:cNvSpPr txBox="1"/>
          <p:nvPr/>
        </p:nvSpPr>
        <p:spPr>
          <a:xfrm>
            <a:off x="1076325" y="8115300"/>
            <a:ext cx="7500147" cy="737766"/>
          </a:xfrm>
          <a:prstGeom prst="rect">
            <a:avLst/>
          </a:prstGeom>
        </p:spPr>
        <p:txBody>
          <a:bodyPr lIns="0" tIns="0" rIns="0" bIns="0" rtlCol="0" anchor="t">
            <a:spAutoFit/>
          </a:bodyPr>
          <a:lstStyle/>
          <a:p>
            <a:pPr algn="ctr">
              <a:lnSpc>
                <a:spcPct val="150000"/>
              </a:lnSpc>
            </a:pPr>
            <a:r>
              <a:rPr lang="en-US" sz="1700" b="1" u="sng" dirty="0">
                <a:solidFill>
                  <a:schemeClr val="accent6">
                    <a:lumMod val="75000"/>
                  </a:schemeClr>
                </a:solidFill>
                <a:latin typeface="Times New Roman Bold"/>
                <a:ea typeface="Times New Roman Bold"/>
                <a:cs typeface="Times New Roman Bold"/>
                <a:sym typeface="Times New Roman Bold"/>
              </a:rPr>
              <a:t>Figure 7. Hepatitis B screening among pregnant women in England. Source: UKHSA (2024).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sp>
        <p:nvSpPr>
          <p:cNvPr id="2" name="TextBox 2"/>
          <p:cNvSpPr txBox="1"/>
          <p:nvPr/>
        </p:nvSpPr>
        <p:spPr>
          <a:xfrm>
            <a:off x="1543050" y="400050"/>
            <a:ext cx="16230600" cy="1136721"/>
          </a:xfrm>
          <a:prstGeom prst="rect">
            <a:avLst/>
          </a:prstGeom>
        </p:spPr>
        <p:style>
          <a:lnRef idx="1">
            <a:schemeClr val="accent6"/>
          </a:lnRef>
          <a:fillRef idx="2">
            <a:schemeClr val="accent6"/>
          </a:fillRef>
          <a:effectRef idx="1">
            <a:schemeClr val="accent6"/>
          </a:effectRef>
          <a:fontRef idx="minor">
            <a:schemeClr val="dk1"/>
          </a:fontRef>
        </p:style>
        <p:txBody>
          <a:bodyPr lIns="0" tIns="0" rIns="0" bIns="0" rtlCol="0" anchor="t">
            <a:spAutoFit/>
          </a:bodyPr>
          <a:lstStyle/>
          <a:p>
            <a:pPr algn="ctr">
              <a:lnSpc>
                <a:spcPts val="8800"/>
              </a:lnSpc>
            </a:pPr>
            <a:r>
              <a:rPr lang="en-US" sz="8000" spc="-440" dirty="0">
                <a:solidFill>
                  <a:srgbClr val="3D3B3A"/>
                </a:solidFill>
                <a:latin typeface="Times New Roman MT"/>
                <a:ea typeface="Times New Roman MT"/>
                <a:cs typeface="Times New Roman MT"/>
                <a:sym typeface="Times New Roman MT"/>
              </a:rPr>
              <a:t>Vaccination Strategy</a:t>
            </a:r>
          </a:p>
        </p:txBody>
      </p:sp>
      <p:sp>
        <p:nvSpPr>
          <p:cNvPr id="3" name="TextBox 3"/>
          <p:cNvSpPr txBox="1"/>
          <p:nvPr/>
        </p:nvSpPr>
        <p:spPr>
          <a:xfrm>
            <a:off x="742874" y="2187824"/>
            <a:ext cx="17164125" cy="7646580"/>
          </a:xfrm>
          <a:prstGeom prst="rect">
            <a:avLst/>
          </a:prstGeom>
        </p:spPr>
        <p:txBody>
          <a:bodyPr wrap="square" lIns="0" tIns="0" rIns="0" bIns="0" rtlCol="0" anchor="t">
            <a:spAutoFit/>
          </a:bodyPr>
          <a:lstStyle/>
          <a:p>
            <a:pPr algn="just">
              <a:lnSpc>
                <a:spcPts val="4959"/>
              </a:lnSpc>
            </a:pPr>
            <a:r>
              <a:rPr lang="en-US" sz="3099" dirty="0">
                <a:solidFill>
                  <a:srgbClr val="3D3B3A"/>
                </a:solidFill>
                <a:latin typeface="Times New Roman MT"/>
                <a:ea typeface="Times New Roman MT"/>
                <a:cs typeface="Times New Roman MT"/>
                <a:sym typeface="Times New Roman MT"/>
              </a:rPr>
              <a:t>Vaccination is the most effective prevention strategy.</a:t>
            </a:r>
          </a:p>
          <a:p>
            <a:pPr algn="just">
              <a:lnSpc>
                <a:spcPts val="4959"/>
              </a:lnSpc>
            </a:pPr>
            <a:r>
              <a:rPr lang="en-US" sz="3099" dirty="0">
                <a:solidFill>
                  <a:srgbClr val="3D3B3A"/>
                </a:solidFill>
                <a:latin typeface="Times New Roman MT"/>
                <a:ea typeface="Times New Roman MT"/>
                <a:cs typeface="Times New Roman MT"/>
                <a:sym typeface="Times New Roman MT"/>
              </a:rPr>
              <a:t>The UK introduced the 6-in-1 childhood vaccine in 2017.</a:t>
            </a:r>
          </a:p>
          <a:p>
            <a:pPr algn="just">
              <a:lnSpc>
                <a:spcPts val="4959"/>
              </a:lnSpc>
            </a:pPr>
            <a:r>
              <a:rPr lang="en-US" sz="3099" b="1" dirty="0">
                <a:solidFill>
                  <a:srgbClr val="3D3B3A"/>
                </a:solidFill>
                <a:latin typeface="Times New Roman Bold"/>
                <a:ea typeface="Times New Roman Bold"/>
                <a:cs typeface="Times New Roman Bold"/>
                <a:sym typeface="Times New Roman Bold"/>
              </a:rPr>
              <a:t>This vaccine protects against:</a:t>
            </a:r>
          </a:p>
          <a:p>
            <a:pPr marL="457200" indent="-457200" algn="just">
              <a:lnSpc>
                <a:spcPts val="4959"/>
              </a:lnSpc>
              <a:buFont typeface="Wingdings" panose="05000000000000000000" pitchFamily="2" charset="2"/>
              <a:buChar char="Ø"/>
            </a:pPr>
            <a:r>
              <a:rPr lang="en-US" sz="3099" dirty="0">
                <a:solidFill>
                  <a:srgbClr val="3D3B3A"/>
                </a:solidFill>
                <a:latin typeface="Times New Roman MT"/>
                <a:ea typeface="Times New Roman MT"/>
                <a:cs typeface="Times New Roman MT"/>
                <a:sym typeface="Times New Roman MT"/>
              </a:rPr>
              <a:t>hepatitis B</a:t>
            </a:r>
          </a:p>
          <a:p>
            <a:pPr marL="457200" indent="-457200" algn="just">
              <a:lnSpc>
                <a:spcPts val="4959"/>
              </a:lnSpc>
              <a:buFont typeface="Wingdings" panose="05000000000000000000" pitchFamily="2" charset="2"/>
              <a:buChar char="Ø"/>
            </a:pPr>
            <a:r>
              <a:rPr lang="en-US" sz="3099" dirty="0">
                <a:solidFill>
                  <a:srgbClr val="3D3B3A"/>
                </a:solidFill>
                <a:latin typeface="Times New Roman MT"/>
                <a:ea typeface="Times New Roman MT"/>
                <a:cs typeface="Times New Roman MT"/>
                <a:sym typeface="Times New Roman MT"/>
              </a:rPr>
              <a:t>diphtheria</a:t>
            </a:r>
          </a:p>
          <a:p>
            <a:pPr marL="457200" indent="-457200" algn="just">
              <a:lnSpc>
                <a:spcPts val="4959"/>
              </a:lnSpc>
              <a:buFont typeface="Wingdings" panose="05000000000000000000" pitchFamily="2" charset="2"/>
              <a:buChar char="Ø"/>
            </a:pPr>
            <a:r>
              <a:rPr lang="en-US" sz="3099" dirty="0">
                <a:solidFill>
                  <a:srgbClr val="3D3B3A"/>
                </a:solidFill>
                <a:latin typeface="Times New Roman MT"/>
                <a:ea typeface="Times New Roman MT"/>
                <a:cs typeface="Times New Roman MT"/>
                <a:sym typeface="Times New Roman MT"/>
              </a:rPr>
              <a:t>tetanus</a:t>
            </a:r>
          </a:p>
          <a:p>
            <a:pPr marL="457200" indent="-457200" algn="just">
              <a:lnSpc>
                <a:spcPts val="4959"/>
              </a:lnSpc>
              <a:buFont typeface="Wingdings" panose="05000000000000000000" pitchFamily="2" charset="2"/>
              <a:buChar char="Ø"/>
            </a:pPr>
            <a:r>
              <a:rPr lang="en-US" sz="3099" dirty="0">
                <a:solidFill>
                  <a:srgbClr val="3D3B3A"/>
                </a:solidFill>
                <a:latin typeface="Times New Roman MT"/>
                <a:ea typeface="Times New Roman MT"/>
                <a:cs typeface="Times New Roman MT"/>
                <a:sym typeface="Times New Roman MT"/>
              </a:rPr>
              <a:t>pertussis</a:t>
            </a:r>
          </a:p>
          <a:p>
            <a:pPr marL="457200" indent="-457200" algn="just">
              <a:lnSpc>
                <a:spcPts val="4959"/>
              </a:lnSpc>
              <a:buFont typeface="Wingdings" panose="05000000000000000000" pitchFamily="2" charset="2"/>
              <a:buChar char="Ø"/>
            </a:pPr>
            <a:r>
              <a:rPr lang="en-US" sz="3099" dirty="0">
                <a:solidFill>
                  <a:srgbClr val="3D3B3A"/>
                </a:solidFill>
                <a:latin typeface="Times New Roman MT"/>
                <a:ea typeface="Times New Roman MT"/>
                <a:cs typeface="Times New Roman MT"/>
                <a:sym typeface="Times New Roman MT"/>
              </a:rPr>
              <a:t>polio</a:t>
            </a:r>
          </a:p>
          <a:p>
            <a:pPr marL="457200" indent="-457200" algn="just">
              <a:lnSpc>
                <a:spcPts val="4959"/>
              </a:lnSpc>
              <a:buFont typeface="Wingdings" panose="05000000000000000000" pitchFamily="2" charset="2"/>
              <a:buChar char="Ø"/>
            </a:pPr>
            <a:r>
              <a:rPr lang="en-US" sz="3099" dirty="0" err="1">
                <a:solidFill>
                  <a:srgbClr val="3D3B3A"/>
                </a:solidFill>
                <a:latin typeface="Times New Roman MT"/>
                <a:ea typeface="Times New Roman MT"/>
                <a:cs typeface="Times New Roman MT"/>
                <a:sym typeface="Times New Roman MT"/>
              </a:rPr>
              <a:t>Haemophilus</a:t>
            </a:r>
            <a:r>
              <a:rPr lang="en-US" sz="3099" dirty="0">
                <a:solidFill>
                  <a:srgbClr val="3D3B3A"/>
                </a:solidFill>
                <a:latin typeface="Times New Roman MT"/>
                <a:ea typeface="Times New Roman MT"/>
                <a:cs typeface="Times New Roman MT"/>
                <a:sym typeface="Times New Roman MT"/>
              </a:rPr>
              <a:t> influenzae type b. </a:t>
            </a:r>
          </a:p>
          <a:p>
            <a:pPr algn="just">
              <a:lnSpc>
                <a:spcPts val="4959"/>
              </a:lnSpc>
            </a:pPr>
            <a:endParaRPr lang="en-US" sz="3099" dirty="0">
              <a:solidFill>
                <a:srgbClr val="3D3B3A"/>
              </a:solidFill>
              <a:latin typeface="Times New Roman MT"/>
              <a:ea typeface="Times New Roman MT"/>
              <a:cs typeface="Times New Roman MT"/>
              <a:sym typeface="Times New Roman MT"/>
            </a:endParaRPr>
          </a:p>
          <a:p>
            <a:pPr algn="just">
              <a:lnSpc>
                <a:spcPts val="4959"/>
              </a:lnSpc>
            </a:pPr>
            <a:r>
              <a:rPr lang="en-US" sz="3099" dirty="0">
                <a:solidFill>
                  <a:srgbClr val="3D3B3A"/>
                </a:solidFill>
                <a:latin typeface="Times New Roman MT"/>
                <a:ea typeface="Times New Roman MT"/>
                <a:cs typeface="Times New Roman MT"/>
                <a:sym typeface="Times New Roman MT"/>
              </a:rPr>
              <a:t>Vaccination </a:t>
            </a:r>
            <a:r>
              <a:rPr lang="en-US" sz="3099" dirty="0" err="1">
                <a:solidFill>
                  <a:srgbClr val="3D3B3A"/>
                </a:solidFill>
                <a:latin typeface="Times New Roman MT"/>
                <a:ea typeface="Times New Roman MT"/>
                <a:cs typeface="Times New Roman MT"/>
                <a:sym typeface="Times New Roman MT"/>
              </a:rPr>
              <a:t>programmes</a:t>
            </a:r>
            <a:r>
              <a:rPr lang="en-US" sz="3099" dirty="0">
                <a:solidFill>
                  <a:srgbClr val="3D3B3A"/>
                </a:solidFill>
                <a:latin typeface="Times New Roman MT"/>
                <a:ea typeface="Times New Roman MT"/>
                <a:cs typeface="Times New Roman MT"/>
                <a:sym typeface="Times New Roman MT"/>
              </a:rPr>
              <a:t> reduce new infections and protect vulnerable populations (GOV.UK, 2024).</a:t>
            </a:r>
          </a:p>
          <a:p>
            <a:pPr algn="just">
              <a:lnSpc>
                <a:spcPts val="4959"/>
              </a:lnSpc>
            </a:pPr>
            <a:endParaRPr lang="en-US" sz="3099" dirty="0">
              <a:solidFill>
                <a:srgbClr val="3D3B3A"/>
              </a:solidFill>
              <a:latin typeface="Times New Roman MT"/>
              <a:ea typeface="Times New Roman MT"/>
              <a:cs typeface="Times New Roman MT"/>
              <a:sym typeface="Times New Roman MT"/>
            </a:endParaRPr>
          </a:p>
        </p:txBody>
      </p:sp>
      <p:pic>
        <p:nvPicPr>
          <p:cNvPr id="8" name="Picture 7">
            <a:extLst>
              <a:ext uri="{FF2B5EF4-FFF2-40B4-BE49-F238E27FC236}">
                <a16:creationId xmlns:a16="http://schemas.microsoft.com/office/drawing/2014/main" id="{2A5300EE-A81A-F7F0-B9C0-B042EB0410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01000" y="3652785"/>
            <a:ext cx="9399110" cy="470344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pic>
        <p:nvPicPr>
          <p:cNvPr id="3074" name="Picture 2" descr="Ways to Prevent Hepatitis-E | Apollo ...">
            <a:extLst>
              <a:ext uri="{FF2B5EF4-FFF2-40B4-BE49-F238E27FC236}">
                <a16:creationId xmlns:a16="http://schemas.microsoft.com/office/drawing/2014/main" id="{07110D1C-29B2-1B75-9397-731A1FA99B7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7012"/>
          <a:stretch>
            <a:fillRect/>
          </a:stretch>
        </p:blipFill>
        <p:spPr bwMode="auto">
          <a:xfrm>
            <a:off x="8839200" y="2026774"/>
            <a:ext cx="9316603" cy="469806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2"/>
          <p:cNvSpPr txBox="1"/>
          <p:nvPr/>
        </p:nvSpPr>
        <p:spPr>
          <a:xfrm>
            <a:off x="1447800" y="190500"/>
            <a:ext cx="16230600" cy="932371"/>
          </a:xfrm>
          <a:prstGeom prst="rect">
            <a:avLst/>
          </a:prstGeom>
        </p:spPr>
        <p:style>
          <a:lnRef idx="2">
            <a:schemeClr val="accent6"/>
          </a:lnRef>
          <a:fillRef idx="1">
            <a:schemeClr val="lt1"/>
          </a:fillRef>
          <a:effectRef idx="0">
            <a:schemeClr val="accent6"/>
          </a:effectRef>
          <a:fontRef idx="minor">
            <a:schemeClr val="dk1"/>
          </a:fontRef>
        </p:style>
        <p:txBody>
          <a:bodyPr lIns="0" tIns="0" rIns="0" bIns="0" rtlCol="0" anchor="t">
            <a:spAutoFit/>
          </a:bodyPr>
          <a:lstStyle/>
          <a:p>
            <a:pPr algn="ctr">
              <a:lnSpc>
                <a:spcPts val="6560"/>
              </a:lnSpc>
            </a:pPr>
            <a:r>
              <a:rPr lang="en-US" sz="8200" spc="-328" dirty="0">
                <a:solidFill>
                  <a:srgbClr val="3D3B3A"/>
                </a:solidFill>
                <a:latin typeface="Times New Roman MT"/>
                <a:ea typeface="Times New Roman MT"/>
                <a:cs typeface="Times New Roman MT"/>
                <a:sym typeface="Times New Roman MT"/>
              </a:rPr>
              <a:t>Contact Tracing and Prevention</a:t>
            </a:r>
          </a:p>
        </p:txBody>
      </p:sp>
      <p:sp>
        <p:nvSpPr>
          <p:cNvPr id="3" name="TextBox 3"/>
          <p:cNvSpPr txBox="1"/>
          <p:nvPr/>
        </p:nvSpPr>
        <p:spPr>
          <a:xfrm>
            <a:off x="704850" y="800100"/>
            <a:ext cx="16878300" cy="9986132"/>
          </a:xfrm>
          <a:prstGeom prst="rect">
            <a:avLst/>
          </a:prstGeom>
        </p:spPr>
        <p:txBody>
          <a:bodyPr wrap="square" lIns="0" tIns="0" rIns="0" bIns="0" rtlCol="0" anchor="t">
            <a:spAutoFit/>
          </a:bodyPr>
          <a:lstStyle/>
          <a:p>
            <a:pPr algn="just">
              <a:lnSpc>
                <a:spcPts val="4640"/>
              </a:lnSpc>
            </a:pPr>
            <a:endParaRPr lang="en-US" sz="2900" b="1" dirty="0">
              <a:solidFill>
                <a:srgbClr val="3D3B3A"/>
              </a:solidFill>
              <a:latin typeface="Times New Roman Bold"/>
              <a:ea typeface="Times New Roman Bold"/>
              <a:cs typeface="Times New Roman Bold"/>
              <a:sym typeface="Times New Roman Bold"/>
            </a:endParaRPr>
          </a:p>
          <a:p>
            <a:pPr algn="just">
              <a:lnSpc>
                <a:spcPts val="4640"/>
              </a:lnSpc>
            </a:pPr>
            <a:r>
              <a:rPr lang="en-US" sz="2900" b="1" dirty="0">
                <a:solidFill>
                  <a:srgbClr val="3D3B3A"/>
                </a:solidFill>
                <a:latin typeface="Times New Roman Bold"/>
                <a:ea typeface="Times New Roman Bold"/>
                <a:cs typeface="Times New Roman Bold"/>
                <a:sym typeface="Times New Roman Bold"/>
              </a:rPr>
              <a:t>Public health authorities also control outbreaks through:</a:t>
            </a:r>
          </a:p>
          <a:p>
            <a:pPr marL="457200" indent="-457200" algn="just">
              <a:lnSpc>
                <a:spcPts val="4640"/>
              </a:lnSpc>
              <a:buFont typeface="Wingdings" panose="05000000000000000000" pitchFamily="2" charset="2"/>
              <a:buChar char="v"/>
            </a:pPr>
            <a:r>
              <a:rPr lang="en-US" sz="2900" dirty="0">
                <a:solidFill>
                  <a:srgbClr val="3D3B3A"/>
                </a:solidFill>
                <a:latin typeface="Times New Roman MT"/>
                <a:ea typeface="Times New Roman MT"/>
                <a:cs typeface="Times New Roman MT"/>
                <a:sym typeface="Times New Roman MT"/>
              </a:rPr>
              <a:t>contact tracing</a:t>
            </a:r>
          </a:p>
          <a:p>
            <a:pPr marL="457200" indent="-457200" algn="just">
              <a:lnSpc>
                <a:spcPts val="4640"/>
              </a:lnSpc>
              <a:buFont typeface="Wingdings" panose="05000000000000000000" pitchFamily="2" charset="2"/>
              <a:buChar char="v"/>
            </a:pPr>
            <a:r>
              <a:rPr lang="en-US" sz="2900" dirty="0">
                <a:solidFill>
                  <a:srgbClr val="3D3B3A"/>
                </a:solidFill>
                <a:latin typeface="Times New Roman MT"/>
                <a:ea typeface="Times New Roman MT"/>
                <a:cs typeface="Times New Roman MT"/>
                <a:sym typeface="Times New Roman MT"/>
              </a:rPr>
              <a:t>post-exposure vaccination</a:t>
            </a:r>
          </a:p>
          <a:p>
            <a:pPr marL="457200" indent="-457200" algn="just">
              <a:lnSpc>
                <a:spcPts val="4640"/>
              </a:lnSpc>
              <a:buFont typeface="Wingdings" panose="05000000000000000000" pitchFamily="2" charset="2"/>
              <a:buChar char="v"/>
            </a:pPr>
            <a:r>
              <a:rPr lang="en-US" sz="2900" dirty="0">
                <a:solidFill>
                  <a:srgbClr val="3D3B3A"/>
                </a:solidFill>
                <a:latin typeface="Times New Roman MT"/>
                <a:ea typeface="Times New Roman MT"/>
                <a:cs typeface="Times New Roman MT"/>
                <a:sym typeface="Times New Roman MT"/>
              </a:rPr>
              <a:t>public health education.</a:t>
            </a:r>
          </a:p>
          <a:p>
            <a:pPr algn="just">
              <a:lnSpc>
                <a:spcPts val="4640"/>
              </a:lnSpc>
            </a:pPr>
            <a:endParaRPr lang="en-US" sz="2900" dirty="0">
              <a:solidFill>
                <a:srgbClr val="3D3B3A"/>
              </a:solidFill>
              <a:latin typeface="Times New Roman MT"/>
              <a:ea typeface="Times New Roman MT"/>
              <a:cs typeface="Times New Roman MT"/>
              <a:sym typeface="Times New Roman MT"/>
            </a:endParaRPr>
          </a:p>
          <a:p>
            <a:pPr algn="just">
              <a:lnSpc>
                <a:spcPts val="4640"/>
              </a:lnSpc>
            </a:pPr>
            <a:r>
              <a:rPr lang="en-US" sz="2900" b="1" dirty="0">
                <a:solidFill>
                  <a:srgbClr val="3D3B3A"/>
                </a:solidFill>
                <a:latin typeface="Times New Roman Bold"/>
                <a:ea typeface="Times New Roman Bold"/>
                <a:cs typeface="Times New Roman Bold"/>
                <a:sym typeface="Times New Roman Bold"/>
              </a:rPr>
              <a:t>Close contacts of infected individuals should:</a:t>
            </a:r>
          </a:p>
          <a:p>
            <a:pPr marL="457200" indent="-457200" algn="just">
              <a:lnSpc>
                <a:spcPts val="4640"/>
              </a:lnSpc>
              <a:buFont typeface="Wingdings" panose="05000000000000000000" pitchFamily="2" charset="2"/>
              <a:buChar char="v"/>
            </a:pPr>
            <a:r>
              <a:rPr lang="en-US" sz="2900" dirty="0">
                <a:solidFill>
                  <a:srgbClr val="3D3B3A"/>
                </a:solidFill>
                <a:latin typeface="Times New Roman MT"/>
                <a:ea typeface="Times New Roman MT"/>
                <a:cs typeface="Times New Roman MT"/>
                <a:sym typeface="Times New Roman MT"/>
              </a:rPr>
              <a:t>receive vaccination</a:t>
            </a:r>
          </a:p>
          <a:p>
            <a:pPr marL="457200" indent="-457200" algn="just">
              <a:lnSpc>
                <a:spcPts val="4640"/>
              </a:lnSpc>
              <a:buFont typeface="Wingdings" panose="05000000000000000000" pitchFamily="2" charset="2"/>
              <a:buChar char="v"/>
            </a:pPr>
            <a:r>
              <a:rPr lang="en-US" sz="2900" dirty="0">
                <a:solidFill>
                  <a:srgbClr val="3D3B3A"/>
                </a:solidFill>
                <a:latin typeface="Times New Roman MT"/>
                <a:ea typeface="Times New Roman MT"/>
                <a:cs typeface="Times New Roman MT"/>
                <a:sym typeface="Times New Roman MT"/>
              </a:rPr>
              <a:t>undergo screening tests.</a:t>
            </a:r>
          </a:p>
          <a:p>
            <a:pPr algn="just">
              <a:lnSpc>
                <a:spcPts val="4640"/>
              </a:lnSpc>
            </a:pPr>
            <a:endParaRPr lang="en-US" sz="2900" dirty="0">
              <a:solidFill>
                <a:srgbClr val="3D3B3A"/>
              </a:solidFill>
              <a:latin typeface="Times New Roman MT"/>
              <a:ea typeface="Times New Roman MT"/>
              <a:cs typeface="Times New Roman MT"/>
              <a:sym typeface="Times New Roman MT"/>
            </a:endParaRPr>
          </a:p>
          <a:p>
            <a:pPr algn="just">
              <a:lnSpc>
                <a:spcPts val="4640"/>
              </a:lnSpc>
            </a:pPr>
            <a:r>
              <a:rPr lang="en-US" sz="2900" b="1" dirty="0">
                <a:solidFill>
                  <a:srgbClr val="3D3B3A"/>
                </a:solidFill>
                <a:latin typeface="Times New Roman Bold"/>
                <a:ea typeface="Times New Roman Bold"/>
                <a:cs typeface="Times New Roman Bold"/>
                <a:sym typeface="Times New Roman Bold"/>
              </a:rPr>
              <a:t>High-risk groups include:</a:t>
            </a:r>
          </a:p>
          <a:p>
            <a:pPr marL="457200" indent="-457200" algn="just">
              <a:lnSpc>
                <a:spcPts val="4640"/>
              </a:lnSpc>
              <a:buFont typeface="Wingdings" panose="05000000000000000000" pitchFamily="2" charset="2"/>
              <a:buChar char="v"/>
            </a:pPr>
            <a:r>
              <a:rPr lang="en-US" sz="2900" dirty="0">
                <a:solidFill>
                  <a:srgbClr val="3D3B3A"/>
                </a:solidFill>
                <a:latin typeface="Times New Roman MT"/>
                <a:ea typeface="Times New Roman MT"/>
                <a:cs typeface="Times New Roman MT"/>
                <a:sym typeface="Times New Roman MT"/>
              </a:rPr>
              <a:t>injecting drug users</a:t>
            </a:r>
          </a:p>
          <a:p>
            <a:pPr marL="457200" indent="-457200" algn="just">
              <a:lnSpc>
                <a:spcPts val="4640"/>
              </a:lnSpc>
              <a:buFont typeface="Wingdings" panose="05000000000000000000" pitchFamily="2" charset="2"/>
              <a:buChar char="v"/>
            </a:pPr>
            <a:r>
              <a:rPr lang="en-US" sz="2900" dirty="0">
                <a:solidFill>
                  <a:srgbClr val="3D3B3A"/>
                </a:solidFill>
                <a:latin typeface="Times New Roman MT"/>
                <a:ea typeface="Times New Roman MT"/>
                <a:cs typeface="Times New Roman MT"/>
                <a:sym typeface="Times New Roman MT"/>
              </a:rPr>
              <a:t>sexual partners</a:t>
            </a:r>
          </a:p>
          <a:p>
            <a:pPr marL="457200" indent="-457200" algn="just">
              <a:lnSpc>
                <a:spcPts val="4640"/>
              </a:lnSpc>
              <a:buFont typeface="Wingdings" panose="05000000000000000000" pitchFamily="2" charset="2"/>
              <a:buChar char="v"/>
            </a:pPr>
            <a:r>
              <a:rPr lang="en-US" sz="2900" dirty="0">
                <a:solidFill>
                  <a:srgbClr val="3D3B3A"/>
                </a:solidFill>
                <a:latin typeface="Times New Roman MT"/>
                <a:ea typeface="Times New Roman MT"/>
                <a:cs typeface="Times New Roman MT"/>
                <a:sym typeface="Times New Roman MT"/>
              </a:rPr>
              <a:t>household contacts.</a:t>
            </a:r>
          </a:p>
          <a:p>
            <a:pPr algn="just">
              <a:lnSpc>
                <a:spcPts val="4640"/>
              </a:lnSpc>
            </a:pPr>
            <a:endParaRPr lang="en-US" sz="2900" dirty="0">
              <a:solidFill>
                <a:srgbClr val="3D3B3A"/>
              </a:solidFill>
              <a:latin typeface="Times New Roman MT"/>
              <a:ea typeface="Times New Roman MT"/>
              <a:cs typeface="Times New Roman MT"/>
              <a:sym typeface="Times New Roman MT"/>
            </a:endParaRPr>
          </a:p>
          <a:p>
            <a:pPr algn="just">
              <a:lnSpc>
                <a:spcPts val="4640"/>
              </a:lnSpc>
            </a:pPr>
            <a:r>
              <a:rPr lang="en-US" sz="2900" dirty="0">
                <a:solidFill>
                  <a:srgbClr val="3D3B3A"/>
                </a:solidFill>
                <a:latin typeface="Times New Roman MT"/>
                <a:ea typeface="Times New Roman MT"/>
                <a:cs typeface="Times New Roman MT"/>
                <a:sym typeface="Times New Roman MT"/>
              </a:rPr>
              <a:t>These strategies help prevent further transmission (Green Book, 2026).</a:t>
            </a:r>
          </a:p>
          <a:p>
            <a:pPr algn="just">
              <a:lnSpc>
                <a:spcPts val="4640"/>
              </a:lnSpc>
            </a:pPr>
            <a:endParaRPr lang="en-US" sz="2900" dirty="0">
              <a:solidFill>
                <a:srgbClr val="3D3B3A"/>
              </a:solidFill>
              <a:latin typeface="Times New Roman MT"/>
              <a:ea typeface="Times New Roman MT"/>
              <a:cs typeface="Times New Roman MT"/>
              <a:sym typeface="Times New Roman MT"/>
            </a:endParaRPr>
          </a:p>
        </p:txBody>
      </p:sp>
      <p:sp>
        <p:nvSpPr>
          <p:cNvPr id="6" name="Freeform 6"/>
          <p:cNvSpPr/>
          <p:nvPr/>
        </p:nvSpPr>
        <p:spPr>
          <a:xfrm>
            <a:off x="13335000" y="6724834"/>
            <a:ext cx="3784483" cy="3379286"/>
          </a:xfrm>
          <a:custGeom>
            <a:avLst/>
            <a:gdLst/>
            <a:ahLst/>
            <a:cxnLst/>
            <a:rect l="l" t="t" r="r" b="b"/>
            <a:pathLst>
              <a:path w="4114800" h="4114800">
                <a:moveTo>
                  <a:pt x="0" y="0"/>
                </a:moveTo>
                <a:lnTo>
                  <a:pt x="4114800" y="0"/>
                </a:lnTo>
                <a:lnTo>
                  <a:pt x="4114800" y="4114800"/>
                </a:lnTo>
                <a:lnTo>
                  <a:pt x="0" y="4114800"/>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dirty="0"/>
          </a:p>
        </p:txBody>
      </p:sp>
      <p:grpSp>
        <p:nvGrpSpPr>
          <p:cNvPr id="4" name="Group 4"/>
          <p:cNvGrpSpPr/>
          <p:nvPr/>
        </p:nvGrpSpPr>
        <p:grpSpPr>
          <a:xfrm>
            <a:off x="0" y="1122871"/>
            <a:ext cx="18288000" cy="9164129"/>
            <a:chOff x="-21601193" y="646125"/>
            <a:chExt cx="24384000" cy="13716000"/>
          </a:xfrm>
        </p:grpSpPr>
        <p:sp>
          <p:nvSpPr>
            <p:cNvPr id="5" name="Freeform 5"/>
            <p:cNvSpPr/>
            <p:nvPr/>
          </p:nvSpPr>
          <p:spPr>
            <a:xfrm>
              <a:off x="-21601193" y="646125"/>
              <a:ext cx="24384000" cy="13716000"/>
            </a:xfrm>
            <a:custGeom>
              <a:avLst/>
              <a:gdLst/>
              <a:ahLst/>
              <a:cxnLst/>
              <a:rect l="l" t="t" r="r" b="b"/>
              <a:pathLst>
                <a:path w="24384000" h="13716000">
                  <a:moveTo>
                    <a:pt x="0" y="0"/>
                  </a:moveTo>
                  <a:lnTo>
                    <a:pt x="24384000" y="0"/>
                  </a:lnTo>
                  <a:lnTo>
                    <a:pt x="24384000" y="13716000"/>
                  </a:lnTo>
                  <a:lnTo>
                    <a:pt x="0" y="13716000"/>
                  </a:lnTo>
                  <a:lnTo>
                    <a:pt x="0" y="0"/>
                  </a:lnTo>
                  <a:close/>
                </a:path>
              </a:pathLst>
            </a:custGeom>
            <a:blipFill>
              <a:blip r:embed="rId5">
                <a:alphaModFix amt="13000"/>
                <a:duotone>
                  <a:schemeClr val="accent6">
                    <a:shade val="45000"/>
                    <a:satMod val="135000"/>
                  </a:schemeClr>
                  <a:prstClr val="white"/>
                </a:duotone>
              </a:blip>
              <a:stretch>
                <a:fillRect t="-3103" b="-3103"/>
              </a:stretch>
            </a:blipFill>
          </p:spPr>
          <p:txBody>
            <a:bodyPr/>
            <a:lstStyle/>
            <a:p>
              <a:endParaRPr lang="en-US" dirty="0"/>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grpSp>
        <p:nvGrpSpPr>
          <p:cNvPr id="3" name="Group 3"/>
          <p:cNvGrpSpPr/>
          <p:nvPr/>
        </p:nvGrpSpPr>
        <p:grpSpPr>
          <a:xfrm>
            <a:off x="0" y="0"/>
            <a:ext cx="18288000" cy="10287000"/>
            <a:chOff x="0" y="5943599"/>
            <a:chExt cx="24384000" cy="13716000"/>
          </a:xfrm>
        </p:grpSpPr>
        <p:sp>
          <p:nvSpPr>
            <p:cNvPr id="4" name="Freeform 4"/>
            <p:cNvSpPr/>
            <p:nvPr/>
          </p:nvSpPr>
          <p:spPr>
            <a:xfrm>
              <a:off x="0" y="5943599"/>
              <a:ext cx="24384000" cy="13716000"/>
            </a:xfrm>
            <a:custGeom>
              <a:avLst/>
              <a:gdLst/>
              <a:ahLst/>
              <a:cxnLst/>
              <a:rect l="l" t="t" r="r" b="b"/>
              <a:pathLst>
                <a:path w="24384000" h="13716000">
                  <a:moveTo>
                    <a:pt x="0" y="0"/>
                  </a:moveTo>
                  <a:lnTo>
                    <a:pt x="24384000" y="0"/>
                  </a:lnTo>
                  <a:lnTo>
                    <a:pt x="24384000" y="13716000"/>
                  </a:lnTo>
                  <a:lnTo>
                    <a:pt x="0" y="13716000"/>
                  </a:lnTo>
                  <a:lnTo>
                    <a:pt x="0" y="0"/>
                  </a:lnTo>
                  <a:close/>
                </a:path>
              </a:pathLst>
            </a:custGeom>
            <a:blipFill>
              <a:blip r:embed="rId3">
                <a:alphaModFix amt="19999"/>
              </a:blip>
              <a:stretch>
                <a:fillRect l="-1562" r="-1562"/>
              </a:stretch>
            </a:blipFill>
          </p:spPr>
          <p:txBody>
            <a:bodyPr/>
            <a:lstStyle/>
            <a:p>
              <a:endParaRPr lang="en-GB"/>
            </a:p>
          </p:txBody>
        </p:sp>
      </p:grpSp>
      <p:sp>
        <p:nvSpPr>
          <p:cNvPr id="5" name="TextBox 5"/>
          <p:cNvSpPr txBox="1"/>
          <p:nvPr/>
        </p:nvSpPr>
        <p:spPr>
          <a:xfrm>
            <a:off x="1543050" y="484594"/>
            <a:ext cx="16230600" cy="940479"/>
          </a:xfrm>
          <a:prstGeom prst="rect">
            <a:avLst/>
          </a:prstGeom>
        </p:spPr>
        <p:style>
          <a:lnRef idx="1">
            <a:schemeClr val="accent6"/>
          </a:lnRef>
          <a:fillRef idx="2">
            <a:schemeClr val="accent6"/>
          </a:fillRef>
          <a:effectRef idx="1">
            <a:schemeClr val="accent6"/>
          </a:effectRef>
          <a:fontRef idx="minor">
            <a:schemeClr val="dk1"/>
          </a:fontRef>
        </p:style>
        <p:txBody>
          <a:bodyPr lIns="0" tIns="0" rIns="0" bIns="0" rtlCol="0" anchor="t">
            <a:spAutoFit/>
          </a:bodyPr>
          <a:lstStyle/>
          <a:p>
            <a:pPr algn="ctr">
              <a:lnSpc>
                <a:spcPts val="6560"/>
              </a:lnSpc>
            </a:pPr>
            <a:r>
              <a:rPr lang="en-US" sz="8200" spc="-328" dirty="0">
                <a:solidFill>
                  <a:srgbClr val="3D3B3A"/>
                </a:solidFill>
                <a:latin typeface="Times New Roman MT"/>
                <a:ea typeface="Times New Roman MT"/>
                <a:cs typeface="Times New Roman MT"/>
                <a:sym typeface="Times New Roman MT"/>
              </a:rPr>
              <a:t>UK Public Health Policy</a:t>
            </a:r>
          </a:p>
        </p:txBody>
      </p:sp>
      <p:sp>
        <p:nvSpPr>
          <p:cNvPr id="2" name="TextBox 2"/>
          <p:cNvSpPr txBox="1"/>
          <p:nvPr/>
        </p:nvSpPr>
        <p:spPr>
          <a:xfrm>
            <a:off x="152400" y="1562100"/>
            <a:ext cx="12573000" cy="9291261"/>
          </a:xfrm>
          <a:prstGeom prst="rect">
            <a:avLst/>
          </a:prstGeom>
        </p:spPr>
        <p:txBody>
          <a:bodyPr wrap="square" lIns="0" tIns="0" rIns="0" bIns="0" rtlCol="0" anchor="t">
            <a:spAutoFit/>
          </a:bodyPr>
          <a:lstStyle/>
          <a:p>
            <a:pPr algn="just">
              <a:lnSpc>
                <a:spcPts val="5440"/>
              </a:lnSpc>
            </a:pPr>
            <a:r>
              <a:rPr lang="en-US" sz="2800" b="1" dirty="0">
                <a:solidFill>
                  <a:srgbClr val="3D3B3A"/>
                </a:solidFill>
                <a:latin typeface="Times New Roman Bold"/>
                <a:ea typeface="Times New Roman Bold"/>
                <a:cs typeface="Times New Roman Bold"/>
                <a:sym typeface="Times New Roman Bold"/>
              </a:rPr>
              <a:t>The UK government uses several policies to control hepatitis B:</a:t>
            </a:r>
          </a:p>
          <a:p>
            <a:pPr marL="457200" indent="-457200" algn="just">
              <a:lnSpc>
                <a:spcPts val="5440"/>
              </a:lnSpc>
              <a:buFont typeface="Arial" panose="020B0604020202020204" pitchFamily="34" charset="0"/>
              <a:buChar char="•"/>
            </a:pPr>
            <a:r>
              <a:rPr lang="en-US" sz="2800" dirty="0">
                <a:solidFill>
                  <a:srgbClr val="3D3B3A"/>
                </a:solidFill>
                <a:latin typeface="Times New Roman MT"/>
                <a:ea typeface="Times New Roman MT"/>
                <a:cs typeface="Times New Roman MT"/>
                <a:sym typeface="Times New Roman MT"/>
              </a:rPr>
              <a:t>national vaccination </a:t>
            </a:r>
            <a:r>
              <a:rPr lang="en-US" sz="2800" dirty="0" err="1">
                <a:solidFill>
                  <a:srgbClr val="3D3B3A"/>
                </a:solidFill>
                <a:latin typeface="Times New Roman MT"/>
                <a:ea typeface="Times New Roman MT"/>
                <a:cs typeface="Times New Roman MT"/>
                <a:sym typeface="Times New Roman MT"/>
              </a:rPr>
              <a:t>programmes</a:t>
            </a:r>
            <a:endParaRPr lang="en-US" sz="2800" dirty="0">
              <a:solidFill>
                <a:srgbClr val="3D3B3A"/>
              </a:solidFill>
              <a:latin typeface="Times New Roman MT"/>
              <a:ea typeface="Times New Roman MT"/>
              <a:cs typeface="Times New Roman MT"/>
              <a:sym typeface="Times New Roman MT"/>
            </a:endParaRPr>
          </a:p>
          <a:p>
            <a:pPr marL="457200" indent="-457200" algn="just">
              <a:lnSpc>
                <a:spcPts val="5440"/>
              </a:lnSpc>
              <a:buFont typeface="Arial" panose="020B0604020202020204" pitchFamily="34" charset="0"/>
              <a:buChar char="•"/>
            </a:pPr>
            <a:r>
              <a:rPr lang="en-US" sz="2800" dirty="0">
                <a:solidFill>
                  <a:srgbClr val="3D3B3A"/>
                </a:solidFill>
                <a:latin typeface="Times New Roman MT"/>
                <a:ea typeface="Times New Roman MT"/>
                <a:cs typeface="Times New Roman MT"/>
                <a:sym typeface="Times New Roman MT"/>
              </a:rPr>
              <a:t>antenatal screening </a:t>
            </a:r>
            <a:r>
              <a:rPr lang="en-US" sz="2800" dirty="0" err="1">
                <a:solidFill>
                  <a:srgbClr val="3D3B3A"/>
                </a:solidFill>
                <a:latin typeface="Times New Roman MT"/>
                <a:ea typeface="Times New Roman MT"/>
                <a:cs typeface="Times New Roman MT"/>
                <a:sym typeface="Times New Roman MT"/>
              </a:rPr>
              <a:t>programmes</a:t>
            </a:r>
            <a:endParaRPr lang="en-US" sz="2800" dirty="0">
              <a:solidFill>
                <a:srgbClr val="3D3B3A"/>
              </a:solidFill>
              <a:latin typeface="Times New Roman MT"/>
              <a:ea typeface="Times New Roman MT"/>
              <a:cs typeface="Times New Roman MT"/>
              <a:sym typeface="Times New Roman MT"/>
            </a:endParaRPr>
          </a:p>
          <a:p>
            <a:pPr marL="457200" indent="-457200" algn="just">
              <a:lnSpc>
                <a:spcPts val="5440"/>
              </a:lnSpc>
              <a:buFont typeface="Arial" panose="020B0604020202020204" pitchFamily="34" charset="0"/>
              <a:buChar char="•"/>
            </a:pPr>
            <a:r>
              <a:rPr lang="en-US" sz="2800" dirty="0">
                <a:solidFill>
                  <a:srgbClr val="3D3B3A"/>
                </a:solidFill>
                <a:latin typeface="Times New Roman MT"/>
                <a:ea typeface="Times New Roman MT"/>
                <a:cs typeface="Times New Roman MT"/>
                <a:sym typeface="Times New Roman MT"/>
              </a:rPr>
              <a:t>enhanced disease surveillance</a:t>
            </a:r>
          </a:p>
          <a:p>
            <a:pPr marL="457200" indent="-457200" algn="just">
              <a:lnSpc>
                <a:spcPts val="5440"/>
              </a:lnSpc>
              <a:buFont typeface="Arial" panose="020B0604020202020204" pitchFamily="34" charset="0"/>
              <a:buChar char="•"/>
            </a:pPr>
            <a:r>
              <a:rPr lang="en-US" sz="2800" dirty="0">
                <a:solidFill>
                  <a:srgbClr val="3D3B3A"/>
                </a:solidFill>
                <a:latin typeface="Times New Roman MT"/>
                <a:ea typeface="Times New Roman MT"/>
                <a:cs typeface="Times New Roman MT"/>
                <a:sym typeface="Times New Roman MT"/>
              </a:rPr>
              <a:t>NICE clinical treatment guidelines.</a:t>
            </a:r>
          </a:p>
          <a:p>
            <a:pPr algn="just">
              <a:lnSpc>
                <a:spcPts val="5440"/>
              </a:lnSpc>
            </a:pPr>
            <a:r>
              <a:rPr lang="en-US" sz="2800" dirty="0">
                <a:solidFill>
                  <a:srgbClr val="3D3B3A"/>
                </a:solidFill>
                <a:latin typeface="Times New Roman MT"/>
                <a:ea typeface="Times New Roman MT"/>
                <a:cs typeface="Times New Roman MT"/>
                <a:sym typeface="Times New Roman MT"/>
              </a:rPr>
              <a:t>These strategies have significantly reduced mother-to-child transmission and improved early diagnosis.</a:t>
            </a:r>
          </a:p>
          <a:p>
            <a:pPr algn="just">
              <a:lnSpc>
                <a:spcPts val="5440"/>
              </a:lnSpc>
            </a:pPr>
            <a:r>
              <a:rPr lang="en-US" sz="2800" dirty="0">
                <a:solidFill>
                  <a:srgbClr val="3D3B3A"/>
                </a:solidFill>
                <a:latin typeface="Times New Roman MT"/>
                <a:ea typeface="Times New Roman MT"/>
                <a:cs typeface="Times New Roman MT"/>
                <a:sym typeface="Times New Roman MT"/>
              </a:rPr>
              <a:t>However, challenges remain because many infections are still undiagnosed (UKHSA, 2024).</a:t>
            </a:r>
          </a:p>
          <a:p>
            <a:pPr marL="571500" indent="-571500">
              <a:buFont typeface="Wingdings" panose="05000000000000000000" pitchFamily="2" charset="2"/>
              <a:buChar char="q"/>
            </a:pPr>
            <a:r>
              <a:rPr lang="en-US" sz="2800" b="1" i="1" dirty="0"/>
              <a:t>NHS England identified £20 million over 3 years for emergency department opt-out blood-borne virus testing, including hepatitis B, hepatitis C and HIV.</a:t>
            </a:r>
            <a:endParaRPr lang="en-US" sz="2800" i="1" dirty="0"/>
          </a:p>
          <a:p>
            <a:pPr marL="571500" indent="-571500">
              <a:buFont typeface="Wingdings" panose="05000000000000000000" pitchFamily="2" charset="2"/>
              <a:buChar char="q"/>
            </a:pPr>
            <a:r>
              <a:rPr lang="en-US" sz="2800" b="1" i="1" dirty="0"/>
              <a:t>By February 2025, over 7 million tests had been carried out through the NHS blood-borne virus opt-out testing </a:t>
            </a:r>
            <a:r>
              <a:rPr lang="en-US" sz="2800" b="1" i="1" dirty="0" err="1"/>
              <a:t>programme</a:t>
            </a:r>
            <a:r>
              <a:rPr lang="en-US" sz="2800" b="1" i="1" dirty="0"/>
              <a:t>, which included hepatitis B (NHS England, 2025).</a:t>
            </a:r>
            <a:endParaRPr lang="en-US" sz="3400" dirty="0">
              <a:solidFill>
                <a:srgbClr val="3D3B3A"/>
              </a:solidFill>
              <a:latin typeface="Times New Roman MT"/>
              <a:ea typeface="Times New Roman MT"/>
              <a:cs typeface="Times New Roman MT"/>
              <a:sym typeface="Times New Roman MT"/>
            </a:endParaRPr>
          </a:p>
          <a:p>
            <a:pPr algn="just">
              <a:lnSpc>
                <a:spcPts val="5440"/>
              </a:lnSpc>
            </a:pPr>
            <a:endParaRPr lang="en-US" sz="3400" dirty="0">
              <a:solidFill>
                <a:srgbClr val="3D3B3A"/>
              </a:solidFill>
              <a:latin typeface="Times New Roman MT"/>
              <a:ea typeface="Times New Roman MT"/>
              <a:cs typeface="Times New Roman MT"/>
              <a:sym typeface="Times New Roman MT"/>
            </a:endParaRPr>
          </a:p>
        </p:txBody>
      </p:sp>
      <p:pic>
        <p:nvPicPr>
          <p:cNvPr id="7" name="Picture 6">
            <a:extLst>
              <a:ext uri="{FF2B5EF4-FFF2-40B4-BE49-F238E27FC236}">
                <a16:creationId xmlns:a16="http://schemas.microsoft.com/office/drawing/2014/main" id="{C7040FA9-D8AA-301D-8B8F-ABCE8E07F624}"/>
              </a:ext>
            </a:extLst>
          </p:cNvPr>
          <p:cNvPicPr>
            <a:picLocks noChangeAspect="1"/>
          </p:cNvPicPr>
          <p:nvPr/>
        </p:nvPicPr>
        <p:blipFill>
          <a:blip r:embed="rId4"/>
          <a:stretch>
            <a:fillRect/>
          </a:stretch>
        </p:blipFill>
        <p:spPr>
          <a:xfrm>
            <a:off x="13038741" y="1909667"/>
            <a:ext cx="4705726" cy="3804629"/>
          </a:xfrm>
          <a:prstGeom prst="rect">
            <a:avLst/>
          </a:prstGeom>
        </p:spPr>
      </p:pic>
      <p:pic>
        <p:nvPicPr>
          <p:cNvPr id="9" name="Picture 8">
            <a:extLst>
              <a:ext uri="{FF2B5EF4-FFF2-40B4-BE49-F238E27FC236}">
                <a16:creationId xmlns:a16="http://schemas.microsoft.com/office/drawing/2014/main" id="{6A4EE0D9-1EE9-22DF-BAD3-E822ADFED93F}"/>
              </a:ext>
            </a:extLst>
          </p:cNvPr>
          <p:cNvPicPr>
            <a:picLocks noChangeAspect="1"/>
          </p:cNvPicPr>
          <p:nvPr/>
        </p:nvPicPr>
        <p:blipFill>
          <a:blip r:embed="rId5"/>
          <a:stretch>
            <a:fillRect/>
          </a:stretch>
        </p:blipFill>
        <p:spPr>
          <a:xfrm>
            <a:off x="13158296" y="7191470"/>
            <a:ext cx="3829050" cy="23717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p:cNvGrpSpPr/>
        <p:nvPr/>
      </p:nvGrpSpPr>
      <p:grpSpPr>
        <a:xfrm>
          <a:off x="0" y="0"/>
          <a:ext cx="0" cy="0"/>
          <a:chOff x="0" y="0"/>
          <a:chExt cx="0" cy="0"/>
        </a:xfrm>
      </p:grpSpPr>
      <p:sp>
        <p:nvSpPr>
          <p:cNvPr id="10" name="Freeform 10"/>
          <p:cNvSpPr/>
          <p:nvPr/>
        </p:nvSpPr>
        <p:spPr>
          <a:xfrm>
            <a:off x="-2989" y="1515760"/>
            <a:ext cx="5123999" cy="3010341"/>
          </a:xfrm>
          <a:custGeom>
            <a:avLst/>
            <a:gdLst/>
            <a:ahLst/>
            <a:cxnLst/>
            <a:rect l="l" t="t" r="r" b="b"/>
            <a:pathLst>
              <a:path w="5703327" h="2851664">
                <a:moveTo>
                  <a:pt x="0" y="0"/>
                </a:moveTo>
                <a:lnTo>
                  <a:pt x="5703328" y="0"/>
                </a:lnTo>
                <a:lnTo>
                  <a:pt x="5703328" y="2851663"/>
                </a:lnTo>
                <a:lnTo>
                  <a:pt x="0" y="2851663"/>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1" name="TextBox 11"/>
          <p:cNvSpPr txBox="1"/>
          <p:nvPr/>
        </p:nvSpPr>
        <p:spPr>
          <a:xfrm>
            <a:off x="-688932" y="1647188"/>
            <a:ext cx="6201019" cy="3386891"/>
          </a:xfrm>
          <a:prstGeom prst="rect">
            <a:avLst/>
          </a:prstGeom>
        </p:spPr>
        <p:txBody>
          <a:bodyPr lIns="0" tIns="0" rIns="0" bIns="0" rtlCol="0" anchor="t">
            <a:spAutoFit/>
          </a:bodyPr>
          <a:lstStyle/>
          <a:p>
            <a:pPr algn="ctr">
              <a:lnSpc>
                <a:spcPts val="4391"/>
              </a:lnSpc>
            </a:pPr>
            <a:r>
              <a:rPr lang="en-US" sz="3136" spc="-125" dirty="0">
                <a:solidFill>
                  <a:srgbClr val="3D3B3A"/>
                </a:solidFill>
                <a:latin typeface="Times New Roman MT"/>
                <a:ea typeface="Times New Roman MT"/>
                <a:cs typeface="Times New Roman MT"/>
                <a:sym typeface="Times New Roman MT"/>
              </a:rPr>
              <a:t>Physical effects:</a:t>
            </a:r>
          </a:p>
          <a:p>
            <a:pPr algn="ctr">
              <a:lnSpc>
                <a:spcPts val="4391"/>
              </a:lnSpc>
            </a:pPr>
            <a:r>
              <a:rPr lang="en-US" sz="3136" i="1" spc="-125" dirty="0">
                <a:solidFill>
                  <a:srgbClr val="3D3B3A"/>
                </a:solidFill>
                <a:latin typeface="Times New Roman MT"/>
                <a:ea typeface="Times New Roman MT"/>
                <a:cs typeface="Times New Roman MT"/>
                <a:sym typeface="Times New Roman MT"/>
              </a:rPr>
              <a:t>Fatigue</a:t>
            </a:r>
          </a:p>
          <a:p>
            <a:pPr algn="ctr">
              <a:lnSpc>
                <a:spcPts val="4391"/>
              </a:lnSpc>
            </a:pPr>
            <a:r>
              <a:rPr lang="en-US" sz="3136" i="1" spc="-125" dirty="0">
                <a:solidFill>
                  <a:srgbClr val="3D3B3A"/>
                </a:solidFill>
                <a:latin typeface="Times New Roman MT"/>
                <a:ea typeface="Times New Roman MT"/>
                <a:cs typeface="Times New Roman MT"/>
                <a:sym typeface="Times New Roman MT"/>
              </a:rPr>
              <a:t>Jaundice</a:t>
            </a:r>
          </a:p>
          <a:p>
            <a:pPr algn="ctr">
              <a:lnSpc>
                <a:spcPts val="4391"/>
              </a:lnSpc>
            </a:pPr>
            <a:r>
              <a:rPr lang="en-US" sz="3136" i="1" spc="-125" dirty="0">
                <a:solidFill>
                  <a:srgbClr val="3D3B3A"/>
                </a:solidFill>
                <a:latin typeface="Times New Roman MT"/>
                <a:ea typeface="Times New Roman MT"/>
                <a:cs typeface="Times New Roman MT"/>
                <a:sym typeface="Times New Roman MT"/>
              </a:rPr>
              <a:t>abdominal pain</a:t>
            </a:r>
          </a:p>
          <a:p>
            <a:pPr algn="ctr">
              <a:lnSpc>
                <a:spcPts val="4391"/>
              </a:lnSpc>
            </a:pPr>
            <a:r>
              <a:rPr lang="en-US" sz="3136" i="1" spc="-125" dirty="0">
                <a:solidFill>
                  <a:srgbClr val="3D3B3A"/>
                </a:solidFill>
                <a:latin typeface="Times New Roman MT"/>
                <a:ea typeface="Times New Roman MT"/>
                <a:cs typeface="Times New Roman MT"/>
                <a:sym typeface="Times New Roman MT"/>
              </a:rPr>
              <a:t>liver damage.</a:t>
            </a:r>
          </a:p>
          <a:p>
            <a:pPr algn="ctr">
              <a:lnSpc>
                <a:spcPts val="4391"/>
              </a:lnSpc>
              <a:spcBef>
                <a:spcPct val="0"/>
              </a:spcBef>
            </a:pPr>
            <a:endParaRPr lang="en-US" sz="3136" spc="-125" dirty="0">
              <a:solidFill>
                <a:srgbClr val="3D3B3A"/>
              </a:solidFill>
              <a:latin typeface="Times New Roman MT"/>
              <a:ea typeface="Times New Roman MT"/>
              <a:cs typeface="Times New Roman MT"/>
              <a:sym typeface="Times New Roman MT"/>
            </a:endParaRPr>
          </a:p>
        </p:txBody>
      </p:sp>
      <p:sp>
        <p:nvSpPr>
          <p:cNvPr id="12" name="Freeform 12"/>
          <p:cNvSpPr/>
          <p:nvPr/>
        </p:nvSpPr>
        <p:spPr>
          <a:xfrm>
            <a:off x="-2437" y="4512796"/>
            <a:ext cx="5109231" cy="3041657"/>
          </a:xfrm>
          <a:custGeom>
            <a:avLst/>
            <a:gdLst/>
            <a:ahLst/>
            <a:cxnLst/>
            <a:rect l="l" t="t" r="r" b="b"/>
            <a:pathLst>
              <a:path w="5516326" h="2758163">
                <a:moveTo>
                  <a:pt x="0" y="0"/>
                </a:moveTo>
                <a:lnTo>
                  <a:pt x="5516326" y="0"/>
                </a:lnTo>
                <a:lnTo>
                  <a:pt x="5516326" y="2758162"/>
                </a:lnTo>
                <a:lnTo>
                  <a:pt x="0" y="275816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3" name="TextBox 13"/>
          <p:cNvSpPr txBox="1"/>
          <p:nvPr/>
        </p:nvSpPr>
        <p:spPr>
          <a:xfrm>
            <a:off x="-153535" y="4749885"/>
            <a:ext cx="5136307" cy="2794035"/>
          </a:xfrm>
          <a:prstGeom prst="rect">
            <a:avLst/>
          </a:prstGeom>
        </p:spPr>
        <p:txBody>
          <a:bodyPr wrap="square" lIns="0" tIns="0" rIns="0" bIns="0" rtlCol="0" anchor="t">
            <a:spAutoFit/>
          </a:bodyPr>
          <a:lstStyle/>
          <a:p>
            <a:pPr algn="ctr">
              <a:lnSpc>
                <a:spcPts val="4391"/>
              </a:lnSpc>
            </a:pPr>
            <a:r>
              <a:rPr lang="en-US" sz="3100" spc="-125" dirty="0">
                <a:solidFill>
                  <a:srgbClr val="3D3B3A"/>
                </a:solidFill>
                <a:latin typeface="Times New Roman MT"/>
              </a:rPr>
              <a:t>Social effects include:</a:t>
            </a:r>
            <a:endParaRPr lang="en-US"/>
          </a:p>
          <a:p>
            <a:pPr algn="ctr">
              <a:lnSpc>
                <a:spcPts val="4391"/>
              </a:lnSpc>
            </a:pPr>
            <a:r>
              <a:rPr lang="en-US" sz="3100" i="1" spc="-125" dirty="0">
                <a:solidFill>
                  <a:srgbClr val="3D3B3A"/>
                </a:solidFill>
                <a:latin typeface="Times New Roman MT"/>
              </a:rPr>
              <a:t>Stigma</a:t>
            </a:r>
            <a:endParaRPr lang="en-US"/>
          </a:p>
          <a:p>
            <a:pPr algn="ctr">
              <a:lnSpc>
                <a:spcPts val="4391"/>
              </a:lnSpc>
            </a:pPr>
            <a:r>
              <a:rPr lang="en-US" sz="3100" i="1" spc="-125" dirty="0">
                <a:solidFill>
                  <a:srgbClr val="3D3B3A"/>
                </a:solidFill>
                <a:latin typeface="Times New Roman MT"/>
              </a:rPr>
              <a:t>Anxiety</a:t>
            </a:r>
            <a:endParaRPr lang="en-US"/>
          </a:p>
          <a:p>
            <a:pPr algn="ctr">
              <a:lnSpc>
                <a:spcPts val="4391"/>
              </a:lnSpc>
            </a:pPr>
            <a:r>
              <a:rPr lang="en-US" sz="3100" i="1" spc="-125" dirty="0">
                <a:solidFill>
                  <a:srgbClr val="3D3B3A"/>
                </a:solidFill>
                <a:latin typeface="Times New Roman MT"/>
              </a:rPr>
              <a:t>reduced quality of life</a:t>
            </a:r>
            <a:r>
              <a:rPr lang="en-US" sz="3100" spc="-125" dirty="0">
                <a:solidFill>
                  <a:srgbClr val="3D3B3A"/>
                </a:solidFill>
                <a:latin typeface="Times New Roman MT"/>
              </a:rPr>
              <a:t>.</a:t>
            </a:r>
            <a:endParaRPr lang="en-US"/>
          </a:p>
          <a:p>
            <a:pPr algn="ctr">
              <a:lnSpc>
                <a:spcPts val="4391"/>
              </a:lnSpc>
              <a:spcBef>
                <a:spcPct val="0"/>
              </a:spcBef>
            </a:pPr>
            <a:endParaRPr lang="en-US" sz="3136" spc="-125" dirty="0">
              <a:solidFill>
                <a:srgbClr val="3D3B3A"/>
              </a:solidFill>
              <a:latin typeface="Times New Roman MT"/>
              <a:ea typeface="Times New Roman MT"/>
              <a:cs typeface="Times New Roman MT"/>
              <a:sym typeface="Times New Roman MT"/>
            </a:endParaRPr>
          </a:p>
        </p:txBody>
      </p:sp>
      <p:sp>
        <p:nvSpPr>
          <p:cNvPr id="14" name="Freeform 14"/>
          <p:cNvSpPr/>
          <p:nvPr/>
        </p:nvSpPr>
        <p:spPr>
          <a:xfrm>
            <a:off x="-159101" y="7559122"/>
            <a:ext cx="5469354" cy="3126837"/>
          </a:xfrm>
          <a:custGeom>
            <a:avLst/>
            <a:gdLst/>
            <a:ahLst/>
            <a:cxnLst/>
            <a:rect l="l" t="t" r="r" b="b"/>
            <a:pathLst>
              <a:path w="5516326" h="2758163">
                <a:moveTo>
                  <a:pt x="0" y="0"/>
                </a:moveTo>
                <a:lnTo>
                  <a:pt x="5516326" y="0"/>
                </a:lnTo>
                <a:lnTo>
                  <a:pt x="5516326" y="2758162"/>
                </a:lnTo>
                <a:lnTo>
                  <a:pt x="0" y="275816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15" name="TextBox 15"/>
          <p:cNvSpPr txBox="1"/>
          <p:nvPr/>
        </p:nvSpPr>
        <p:spPr>
          <a:xfrm>
            <a:off x="-178087" y="7557776"/>
            <a:ext cx="5465115" cy="4131580"/>
          </a:xfrm>
          <a:prstGeom prst="rect">
            <a:avLst/>
          </a:prstGeom>
        </p:spPr>
        <p:txBody>
          <a:bodyPr wrap="square" lIns="0" tIns="0" rIns="0" bIns="0" rtlCol="0" anchor="t">
            <a:spAutoFit/>
          </a:bodyPr>
          <a:lstStyle/>
          <a:p>
            <a:pPr algn="ctr">
              <a:lnSpc>
                <a:spcPts val="3551"/>
              </a:lnSpc>
            </a:pPr>
            <a:endParaRPr lang="en-US" sz="2536" spc="-101" dirty="0">
              <a:solidFill>
                <a:srgbClr val="3D3B3A"/>
              </a:solidFill>
              <a:latin typeface="Times New Roman MT"/>
              <a:ea typeface="Times New Roman MT"/>
              <a:cs typeface="Times New Roman MT"/>
              <a:sym typeface="Times New Roman MT"/>
            </a:endParaRPr>
          </a:p>
          <a:p>
            <a:pPr algn="ctr">
              <a:lnSpc>
                <a:spcPts val="3551"/>
              </a:lnSpc>
            </a:pPr>
            <a:r>
              <a:rPr lang="en-US" sz="2536" spc="-101" dirty="0">
                <a:solidFill>
                  <a:srgbClr val="3D3B3A"/>
                </a:solidFill>
                <a:latin typeface="Times New Roman MT"/>
                <a:ea typeface="Times New Roman MT"/>
                <a:cs typeface="Times New Roman MT"/>
                <a:sym typeface="Times New Roman MT"/>
              </a:rPr>
              <a:t>Health outcomes are also influenced by:</a:t>
            </a:r>
          </a:p>
          <a:p>
            <a:pPr algn="ctr">
              <a:lnSpc>
                <a:spcPts val="3551"/>
              </a:lnSpc>
            </a:pPr>
            <a:r>
              <a:rPr lang="en-US" sz="2536" i="1" spc="-101" dirty="0">
                <a:solidFill>
                  <a:srgbClr val="3D3B3A"/>
                </a:solidFill>
                <a:latin typeface="Times New Roman MT"/>
                <a:ea typeface="Times New Roman MT"/>
                <a:cs typeface="Times New Roman MT"/>
                <a:sym typeface="Times New Roman MT"/>
              </a:rPr>
              <a:t>Poverty</a:t>
            </a:r>
          </a:p>
          <a:p>
            <a:pPr algn="ctr">
              <a:lnSpc>
                <a:spcPts val="3551"/>
              </a:lnSpc>
            </a:pPr>
            <a:r>
              <a:rPr lang="en-US" sz="2536" i="1" spc="-101" dirty="0">
                <a:solidFill>
                  <a:srgbClr val="3D3B3A"/>
                </a:solidFill>
                <a:latin typeface="Times New Roman MT"/>
                <a:ea typeface="Times New Roman MT"/>
                <a:cs typeface="Times New Roman MT"/>
                <a:sym typeface="Times New Roman MT"/>
              </a:rPr>
              <a:t>Migration</a:t>
            </a:r>
          </a:p>
          <a:p>
            <a:pPr algn="ctr">
              <a:lnSpc>
                <a:spcPts val="3551"/>
              </a:lnSpc>
            </a:pPr>
            <a:r>
              <a:rPr lang="en-US" sz="2536" i="1" spc="-101" dirty="0">
                <a:solidFill>
                  <a:srgbClr val="3D3B3A"/>
                </a:solidFill>
                <a:latin typeface="Times New Roman MT"/>
                <a:ea typeface="Times New Roman MT"/>
                <a:cs typeface="Times New Roman MT"/>
                <a:sym typeface="Times New Roman MT"/>
              </a:rPr>
              <a:t>healthcare access</a:t>
            </a:r>
          </a:p>
          <a:p>
            <a:pPr algn="ctr">
              <a:lnSpc>
                <a:spcPts val="3551"/>
              </a:lnSpc>
            </a:pPr>
            <a:r>
              <a:rPr lang="en-US" sz="2536" i="1" spc="-101" dirty="0">
                <a:solidFill>
                  <a:srgbClr val="3D3B3A"/>
                </a:solidFill>
                <a:latin typeface="Times New Roman MT"/>
                <a:ea typeface="Times New Roman MT"/>
                <a:cs typeface="Times New Roman MT"/>
                <a:sym typeface="Times New Roman MT"/>
              </a:rPr>
              <a:t>cultural barriers.</a:t>
            </a:r>
          </a:p>
          <a:p>
            <a:pPr algn="ctr">
              <a:lnSpc>
                <a:spcPts val="3551"/>
              </a:lnSpc>
            </a:pPr>
            <a:endParaRPr lang="en-US" sz="2536" spc="-101" dirty="0">
              <a:solidFill>
                <a:srgbClr val="3D3B3A"/>
              </a:solidFill>
              <a:latin typeface="Times New Roman MT"/>
              <a:ea typeface="Times New Roman MT"/>
              <a:cs typeface="Times New Roman MT"/>
              <a:sym typeface="Times New Roman MT"/>
            </a:endParaRPr>
          </a:p>
          <a:p>
            <a:pPr algn="ctr">
              <a:lnSpc>
                <a:spcPts val="3551"/>
              </a:lnSpc>
            </a:pPr>
            <a:endParaRPr lang="en-US" sz="2536" spc="-101" dirty="0">
              <a:solidFill>
                <a:srgbClr val="3D3B3A"/>
              </a:solidFill>
              <a:latin typeface="Times New Roman MT"/>
              <a:ea typeface="Times New Roman MT"/>
              <a:cs typeface="Times New Roman MT"/>
              <a:sym typeface="Times New Roman MT"/>
            </a:endParaRPr>
          </a:p>
          <a:p>
            <a:pPr algn="ctr">
              <a:lnSpc>
                <a:spcPts val="3551"/>
              </a:lnSpc>
              <a:spcBef>
                <a:spcPct val="0"/>
              </a:spcBef>
            </a:pPr>
            <a:endParaRPr lang="en-US" sz="2536" spc="-101" dirty="0">
              <a:solidFill>
                <a:srgbClr val="3D3B3A"/>
              </a:solidFill>
              <a:latin typeface="Times New Roman MT"/>
              <a:ea typeface="Times New Roman MT"/>
              <a:cs typeface="Times New Roman MT"/>
              <a:sym typeface="Times New Roman MT"/>
            </a:endParaRPr>
          </a:p>
        </p:txBody>
      </p:sp>
      <p:pic>
        <p:nvPicPr>
          <p:cNvPr id="9" name="Picture 8" descr="A diagram of a liver&#10;&#10;AI-generated content may be incorrect.">
            <a:extLst>
              <a:ext uri="{FF2B5EF4-FFF2-40B4-BE49-F238E27FC236}">
                <a16:creationId xmlns:a16="http://schemas.microsoft.com/office/drawing/2014/main" id="{461D8732-21BD-CF00-F3B5-F537809D322F}"/>
              </a:ext>
            </a:extLst>
          </p:cNvPr>
          <p:cNvPicPr>
            <a:picLocks noChangeAspect="1"/>
          </p:cNvPicPr>
          <p:nvPr/>
        </p:nvPicPr>
        <p:blipFill>
          <a:blip r:embed="rId4"/>
          <a:stretch>
            <a:fillRect/>
          </a:stretch>
        </p:blipFill>
        <p:spPr>
          <a:xfrm>
            <a:off x="5331392" y="1675356"/>
            <a:ext cx="12948780" cy="8611643"/>
          </a:xfrm>
          <a:prstGeom prst="rect">
            <a:avLst/>
          </a:prstGeom>
        </p:spPr>
      </p:pic>
      <p:sp>
        <p:nvSpPr>
          <p:cNvPr id="2" name="TextBox 2"/>
          <p:cNvSpPr txBox="1"/>
          <p:nvPr/>
        </p:nvSpPr>
        <p:spPr>
          <a:xfrm>
            <a:off x="1028700" y="256565"/>
            <a:ext cx="16230600" cy="932371"/>
          </a:xfrm>
          <a:prstGeom prst="rect">
            <a:avLst/>
          </a:prstGeom>
          <a:solidFill>
            <a:schemeClr val="accent6">
              <a:lumMod val="40000"/>
              <a:lumOff val="60000"/>
            </a:schemeClr>
          </a:solidFill>
        </p:spPr>
        <p:txBody>
          <a:bodyPr lIns="0" tIns="0" rIns="0" bIns="0" rtlCol="0" anchor="t">
            <a:spAutoFit/>
          </a:bodyPr>
          <a:lstStyle/>
          <a:p>
            <a:pPr algn="ctr">
              <a:lnSpc>
                <a:spcPts val="6560"/>
              </a:lnSpc>
            </a:pPr>
            <a:r>
              <a:rPr lang="en-US" sz="8200" spc="-328" dirty="0">
                <a:solidFill>
                  <a:srgbClr val="3D3B3A"/>
                </a:solidFill>
                <a:latin typeface="Times New Roman MT"/>
                <a:ea typeface="Times New Roman MT"/>
                <a:cs typeface="Times New Roman MT"/>
                <a:sym typeface="Times New Roman MT"/>
              </a:rPr>
              <a:t>Factors Affecting Health and Wellbeing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00" cy="10287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 y="0"/>
            <a:ext cx="18287543" cy="10287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5"/>
          <p:cNvSpPr txBox="1"/>
          <p:nvPr/>
        </p:nvSpPr>
        <p:spPr>
          <a:xfrm>
            <a:off x="1207008" y="1204432"/>
            <a:ext cx="7149495" cy="2181077"/>
          </a:xfrm>
          <a:prstGeom prst="rect">
            <a:avLst/>
          </a:prstGeom>
        </p:spPr>
        <p:style>
          <a:lnRef idx="2">
            <a:schemeClr val="accent2"/>
          </a:lnRef>
          <a:fillRef idx="1">
            <a:schemeClr val="lt1"/>
          </a:fillRef>
          <a:effectRef idx="0">
            <a:schemeClr val="accent2"/>
          </a:effectRef>
          <a:fontRef idx="minor">
            <a:schemeClr val="dk1"/>
          </a:fontRef>
        </p:style>
        <p:txBody>
          <a:bodyPr vert="horz" lIns="91440" tIns="45720" rIns="91440" bIns="45720" rtlCol="0" anchor="ctr">
            <a:normAutofit/>
          </a:bodyPr>
          <a:lstStyle/>
          <a:p>
            <a:pPr>
              <a:lnSpc>
                <a:spcPct val="90000"/>
              </a:lnSpc>
              <a:spcBef>
                <a:spcPct val="0"/>
              </a:spcBef>
              <a:spcAft>
                <a:spcPts val="600"/>
              </a:spcAft>
            </a:pPr>
            <a:r>
              <a:rPr lang="en-US" sz="5400" kern="1200" spc="-284">
                <a:solidFill>
                  <a:schemeClr val="tx2"/>
                </a:solidFill>
                <a:latin typeface="+mj-lt"/>
                <a:ea typeface="+mj-ea"/>
                <a:cs typeface="+mj-cs"/>
                <a:sym typeface="Times New Roman MT"/>
              </a:rPr>
              <a:t>Health Education for Parents &amp; Conclusion</a:t>
            </a:r>
          </a:p>
        </p:txBody>
      </p:sp>
      <p:sp>
        <p:nvSpPr>
          <p:cNvPr id="2" name="TextBox 2"/>
          <p:cNvSpPr txBox="1"/>
          <p:nvPr/>
        </p:nvSpPr>
        <p:spPr>
          <a:xfrm>
            <a:off x="1207008" y="3632524"/>
            <a:ext cx="7148923" cy="5030214"/>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2300" dirty="0">
                <a:solidFill>
                  <a:schemeClr val="tx2"/>
                </a:solidFill>
                <a:sym typeface="Times New Roman MT"/>
              </a:rPr>
              <a:t>Parents play an important role in preventing hepatitis B infection.</a:t>
            </a:r>
          </a:p>
          <a:p>
            <a:pPr indent="-228600">
              <a:lnSpc>
                <a:spcPct val="90000"/>
              </a:lnSpc>
              <a:spcAft>
                <a:spcPts val="600"/>
              </a:spcAft>
              <a:buFont typeface="Arial" panose="020B0604020202020204" pitchFamily="34" charset="0"/>
              <a:buChar char="•"/>
            </a:pPr>
            <a:endParaRPr lang="en-US" sz="2300">
              <a:solidFill>
                <a:schemeClr val="tx2"/>
              </a:solidFill>
              <a:sym typeface="Times New Roman MT"/>
            </a:endParaRPr>
          </a:p>
          <a:p>
            <a:pPr indent="-228600">
              <a:lnSpc>
                <a:spcPct val="90000"/>
              </a:lnSpc>
              <a:spcAft>
                <a:spcPts val="600"/>
              </a:spcAft>
              <a:buFont typeface="Arial" panose="020B0604020202020204" pitchFamily="34" charset="0"/>
              <a:buChar char="•"/>
            </a:pPr>
            <a:r>
              <a:rPr lang="en-US" sz="2300" b="1">
                <a:solidFill>
                  <a:schemeClr val="tx2"/>
                </a:solidFill>
                <a:sym typeface="Times New Roman Bold"/>
              </a:rPr>
              <a:t>Key health education messages include:</a:t>
            </a:r>
          </a:p>
          <a:p>
            <a:pPr marL="812800" lvl="1" indent="-228600">
              <a:lnSpc>
                <a:spcPct val="90000"/>
              </a:lnSpc>
              <a:spcAft>
                <a:spcPts val="600"/>
              </a:spcAft>
              <a:buFont typeface="Arial" panose="020B0604020202020204" pitchFamily="34" charset="0"/>
              <a:buChar char="•"/>
            </a:pPr>
            <a:r>
              <a:rPr lang="en-US" sz="2300">
                <a:solidFill>
                  <a:schemeClr val="tx2"/>
                </a:solidFill>
                <a:sym typeface="Times New Roman MT"/>
              </a:rPr>
              <a:t>ensure children receive all recommended vaccine doses</a:t>
            </a:r>
          </a:p>
          <a:p>
            <a:pPr marL="812800" lvl="1" indent="-228600">
              <a:lnSpc>
                <a:spcPct val="90000"/>
              </a:lnSpc>
              <a:spcAft>
                <a:spcPts val="600"/>
              </a:spcAft>
              <a:buFont typeface="Arial" panose="020B0604020202020204" pitchFamily="34" charset="0"/>
              <a:buChar char="•"/>
            </a:pPr>
            <a:r>
              <a:rPr lang="en-US" sz="2300">
                <a:solidFill>
                  <a:schemeClr val="tx2"/>
                </a:solidFill>
                <a:sym typeface="Times New Roman MT"/>
              </a:rPr>
              <a:t>avoid sharing personal items such as toothbrushes or razors</a:t>
            </a:r>
          </a:p>
          <a:p>
            <a:pPr marL="812800" lvl="1" indent="-228600">
              <a:lnSpc>
                <a:spcPct val="90000"/>
              </a:lnSpc>
              <a:spcAft>
                <a:spcPts val="600"/>
              </a:spcAft>
              <a:buFont typeface="Arial" panose="020B0604020202020204" pitchFamily="34" charset="0"/>
              <a:buChar char="•"/>
            </a:pPr>
            <a:r>
              <a:rPr lang="en-US" sz="2300">
                <a:solidFill>
                  <a:schemeClr val="tx2"/>
                </a:solidFill>
                <a:sym typeface="Times New Roman MT"/>
              </a:rPr>
              <a:t>practice good hygiene and safe healthcare practices </a:t>
            </a:r>
          </a:p>
          <a:p>
            <a:pPr marL="812800" lvl="1" indent="-228600">
              <a:lnSpc>
                <a:spcPct val="90000"/>
              </a:lnSpc>
              <a:spcAft>
                <a:spcPts val="600"/>
              </a:spcAft>
              <a:buFont typeface="Arial" panose="020B0604020202020204" pitchFamily="34" charset="0"/>
              <a:buChar char="•"/>
            </a:pPr>
            <a:r>
              <a:rPr lang="en-US" sz="2300">
                <a:solidFill>
                  <a:schemeClr val="tx2"/>
                </a:solidFill>
                <a:sym typeface="Times New Roman MT"/>
              </a:rPr>
              <a:t>seek medical advice if symptoms occur. </a:t>
            </a:r>
          </a:p>
          <a:p>
            <a:pPr marL="482600" lvl="1" indent="-228600">
              <a:lnSpc>
                <a:spcPct val="90000"/>
              </a:lnSpc>
              <a:spcAft>
                <a:spcPts val="600"/>
              </a:spcAft>
              <a:buFont typeface="Arial" panose="020B0604020202020204" pitchFamily="34" charset="0"/>
              <a:buChar char="•"/>
            </a:pPr>
            <a:endParaRPr lang="en-US" sz="2300">
              <a:solidFill>
                <a:schemeClr val="tx2"/>
              </a:solidFill>
              <a:sym typeface="Times New Roman MT"/>
            </a:endParaRPr>
          </a:p>
          <a:p>
            <a:pPr marL="482600" lvl="1" indent="-228600">
              <a:lnSpc>
                <a:spcPct val="90000"/>
              </a:lnSpc>
              <a:spcAft>
                <a:spcPts val="600"/>
              </a:spcAft>
              <a:buFont typeface="Arial" panose="020B0604020202020204" pitchFamily="34" charset="0"/>
              <a:buChar char="•"/>
            </a:pPr>
            <a:r>
              <a:rPr lang="en-US" sz="2300">
                <a:solidFill>
                  <a:schemeClr val="tx2"/>
                </a:solidFill>
                <a:sym typeface="Times New Roman MT"/>
              </a:rPr>
              <a:t>Public health education helps reduce stigma and encourages early diagnosis.</a:t>
            </a:r>
          </a:p>
          <a:p>
            <a:pPr marL="482600" lvl="1" indent="-228600">
              <a:lnSpc>
                <a:spcPct val="90000"/>
              </a:lnSpc>
              <a:spcAft>
                <a:spcPts val="600"/>
              </a:spcAft>
              <a:buFont typeface="Arial" panose="020B0604020202020204" pitchFamily="34" charset="0"/>
              <a:buChar char="•"/>
            </a:pPr>
            <a:endParaRPr lang="en-US" sz="2300">
              <a:solidFill>
                <a:schemeClr val="tx2"/>
              </a:solidFill>
              <a:sym typeface="Times New Roman MT"/>
            </a:endParaRPr>
          </a:p>
        </p:txBody>
      </p:sp>
      <p:grpSp>
        <p:nvGrpSpPr>
          <p:cNvPr id="14" name="Group 13">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27360" y="-25071"/>
            <a:ext cx="9560641" cy="10312071"/>
            <a:chOff x="5818240" y="-1"/>
            <a:chExt cx="6373761" cy="6874714"/>
          </a:xfrm>
        </p:grpSpPr>
        <p:sp>
          <p:nvSpPr>
            <p:cNvPr id="15" name="Freeform: Shape 14">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 name="Group 3"/>
          <p:cNvGrpSpPr/>
          <p:nvPr/>
        </p:nvGrpSpPr>
        <p:grpSpPr>
          <a:xfrm>
            <a:off x="11562588" y="2729484"/>
            <a:ext cx="6213277" cy="6213277"/>
            <a:chOff x="0" y="0"/>
            <a:chExt cx="4436110" cy="4436110"/>
          </a:xfrm>
        </p:grpSpPr>
        <p:sp>
          <p:nvSpPr>
            <p:cNvPr id="4" name="Freeform 4"/>
            <p:cNvSpPr/>
            <p:nvPr/>
          </p:nvSpPr>
          <p:spPr>
            <a:xfrm>
              <a:off x="0" y="0"/>
              <a:ext cx="4436110" cy="4436110"/>
            </a:xfrm>
            <a:custGeom>
              <a:avLst/>
              <a:gdLst/>
              <a:ahLst/>
              <a:cxnLst/>
              <a:rect l="l" t="t" r="r" b="b"/>
              <a:pathLst>
                <a:path w="4436110" h="4436110">
                  <a:moveTo>
                    <a:pt x="0" y="0"/>
                  </a:moveTo>
                  <a:lnTo>
                    <a:pt x="4436110" y="0"/>
                  </a:lnTo>
                  <a:lnTo>
                    <a:pt x="4436110" y="4436110"/>
                  </a:lnTo>
                  <a:lnTo>
                    <a:pt x="0" y="4436110"/>
                  </a:lnTo>
                  <a:lnTo>
                    <a:pt x="0" y="0"/>
                  </a:lnTo>
                  <a:close/>
                </a:path>
              </a:pathLst>
            </a:custGeom>
            <a:blipFill>
              <a:blip r:embed="rId3"/>
              <a:stretch>
                <a:fillRect r="-1" b="-1"/>
              </a:stretch>
            </a:blipFill>
          </p:spPr>
          <p:txBody>
            <a:bodyPr/>
            <a:lstStyle/>
            <a:p>
              <a:endParaRPr lang="en-GB"/>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EAE7E3"/>
        </a:solidFill>
        <a:effectLst/>
      </p:bgPr>
    </p:bg>
    <p:spTree>
      <p:nvGrpSpPr>
        <p:cNvPr id="1" name="">
          <a:extLst>
            <a:ext uri="{FF2B5EF4-FFF2-40B4-BE49-F238E27FC236}">
              <a16:creationId xmlns:a16="http://schemas.microsoft.com/office/drawing/2014/main" id="{370E1187-2B7F-FEA8-E21E-401700CE567D}"/>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B3A10E9E-86C8-9F4D-CB4F-B99D8A615BD8}"/>
              </a:ext>
            </a:extLst>
          </p:cNvPr>
          <p:cNvSpPr txBox="1"/>
          <p:nvPr/>
        </p:nvSpPr>
        <p:spPr>
          <a:xfrm>
            <a:off x="885217" y="763646"/>
            <a:ext cx="16230600" cy="1536896"/>
          </a:xfrm>
          <a:prstGeom prst="rect">
            <a:avLst/>
          </a:prstGeom>
        </p:spPr>
        <p:style>
          <a:lnRef idx="1">
            <a:schemeClr val="accent6"/>
          </a:lnRef>
          <a:fillRef idx="2">
            <a:schemeClr val="accent6"/>
          </a:fillRef>
          <a:effectRef idx="1">
            <a:schemeClr val="accent6"/>
          </a:effectRef>
          <a:fontRef idx="minor">
            <a:schemeClr val="dk1"/>
          </a:fontRef>
        </p:style>
        <p:txBody>
          <a:bodyPr lIns="0" tIns="0" rIns="0" bIns="0" rtlCol="0" anchor="t">
            <a:spAutoFit/>
          </a:bodyPr>
          <a:lstStyle/>
          <a:p>
            <a:pPr algn="ctr">
              <a:lnSpc>
                <a:spcPts val="5680"/>
              </a:lnSpc>
            </a:pPr>
            <a:endParaRPr lang="en-US" sz="7101" spc="-284" dirty="0">
              <a:solidFill>
                <a:srgbClr val="3D3B3A"/>
              </a:solidFill>
              <a:latin typeface="Times New Roman MT"/>
              <a:ea typeface="Times New Roman MT"/>
              <a:cs typeface="Times New Roman MT"/>
              <a:sym typeface="Times New Roman MT"/>
            </a:endParaRPr>
          </a:p>
          <a:p>
            <a:pPr algn="ctr">
              <a:lnSpc>
                <a:spcPts val="5680"/>
              </a:lnSpc>
            </a:pPr>
            <a:r>
              <a:rPr lang="en-US" sz="7101" spc="-284" dirty="0">
                <a:solidFill>
                  <a:srgbClr val="3D3B3A"/>
                </a:solidFill>
                <a:latin typeface="Times New Roman MT"/>
                <a:ea typeface="Times New Roman MT"/>
                <a:cs typeface="Times New Roman MT"/>
                <a:sym typeface="Times New Roman MT"/>
              </a:rPr>
              <a:t>References </a:t>
            </a:r>
          </a:p>
        </p:txBody>
      </p:sp>
      <p:sp>
        <p:nvSpPr>
          <p:cNvPr id="3" name="TextBox 3">
            <a:extLst>
              <a:ext uri="{FF2B5EF4-FFF2-40B4-BE49-F238E27FC236}">
                <a16:creationId xmlns:a16="http://schemas.microsoft.com/office/drawing/2014/main" id="{B3FF2DE2-6406-7FF4-4859-BD73376D6792}"/>
              </a:ext>
            </a:extLst>
          </p:cNvPr>
          <p:cNvSpPr txBox="1"/>
          <p:nvPr/>
        </p:nvSpPr>
        <p:spPr>
          <a:xfrm>
            <a:off x="514350" y="1714500"/>
            <a:ext cx="17547517" cy="757836"/>
          </a:xfrm>
          <a:prstGeom prst="rect">
            <a:avLst/>
          </a:prstGeom>
        </p:spPr>
        <p:txBody>
          <a:bodyPr lIns="0" tIns="0" rIns="0" bIns="0" rtlCol="0" anchor="t">
            <a:spAutoFit/>
          </a:bodyPr>
          <a:lstStyle/>
          <a:p>
            <a:pPr algn="just">
              <a:lnSpc>
                <a:spcPts val="7198"/>
              </a:lnSpc>
            </a:pPr>
            <a:endParaRPr lang="en-US" dirty="0">
              <a:solidFill>
                <a:srgbClr val="3D3B3A"/>
              </a:solidFill>
              <a:latin typeface="Times New Roman MT"/>
              <a:ea typeface="Times New Roman MT"/>
              <a:cs typeface="Times New Roman MT"/>
              <a:sym typeface="Times New Roman MT"/>
            </a:endParaRPr>
          </a:p>
        </p:txBody>
      </p:sp>
      <p:sp>
        <p:nvSpPr>
          <p:cNvPr id="5" name="TextBox 4">
            <a:extLst>
              <a:ext uri="{FF2B5EF4-FFF2-40B4-BE49-F238E27FC236}">
                <a16:creationId xmlns:a16="http://schemas.microsoft.com/office/drawing/2014/main" id="{757745FC-ED0B-312A-E196-55CDD34E55E1}"/>
              </a:ext>
            </a:extLst>
          </p:cNvPr>
          <p:cNvSpPr txBox="1"/>
          <p:nvPr/>
        </p:nvSpPr>
        <p:spPr>
          <a:xfrm>
            <a:off x="1119492" y="3009900"/>
            <a:ext cx="16049016" cy="6732997"/>
          </a:xfrm>
          <a:prstGeom prst="rect">
            <a:avLst/>
          </a:prstGeom>
          <a:solidFill>
            <a:schemeClr val="accent6">
              <a:lumMod val="40000"/>
              <a:lumOff val="60000"/>
            </a:schemeClr>
          </a:solidFill>
        </p:spPr>
        <p:txBody>
          <a:bodyPr wrap="square">
            <a:spAutoFit/>
          </a:bodyPr>
          <a:lstStyle/>
          <a:p>
            <a:pPr marL="228600" marR="0">
              <a:lnSpc>
                <a:spcPts val="1800"/>
              </a:lnSpc>
              <a:spcAft>
                <a:spcPts val="1200"/>
              </a:spcAft>
              <a:buNone/>
            </a:pPr>
            <a:r>
              <a:rPr lang="en-US" sz="1100" dirty="0" err="1">
                <a:solidFill>
                  <a:srgbClr val="000000"/>
                </a:solidFill>
                <a:effectLst/>
                <a:latin typeface="Times New Roman" panose="02020603050405020304" pitchFamily="18" charset="0"/>
                <a:ea typeface="Times New Roman" panose="02020603050405020304" pitchFamily="18" charset="0"/>
              </a:rPr>
              <a:t>Bozomitu</a:t>
            </a:r>
            <a:r>
              <a:rPr lang="en-US" sz="1100" dirty="0">
                <a:solidFill>
                  <a:srgbClr val="000000"/>
                </a:solidFill>
                <a:effectLst/>
                <a:latin typeface="Times New Roman" panose="02020603050405020304" pitchFamily="18" charset="0"/>
                <a:ea typeface="Times New Roman" panose="02020603050405020304" pitchFamily="18" charset="0"/>
              </a:rPr>
              <a:t>, L.I., Lupu, A., Lupu, V.V., </a:t>
            </a:r>
            <a:r>
              <a:rPr lang="en-US" sz="1100" dirty="0" err="1">
                <a:solidFill>
                  <a:srgbClr val="000000"/>
                </a:solidFill>
                <a:effectLst/>
                <a:latin typeface="Times New Roman" panose="02020603050405020304" pitchFamily="18" charset="0"/>
                <a:ea typeface="Times New Roman" panose="02020603050405020304" pitchFamily="18" charset="0"/>
              </a:rPr>
              <a:t>Gimiga</a:t>
            </a:r>
            <a:r>
              <a:rPr lang="en-US" sz="1100" dirty="0">
                <a:solidFill>
                  <a:srgbClr val="000000"/>
                </a:solidFill>
                <a:effectLst/>
                <a:latin typeface="Times New Roman" panose="02020603050405020304" pitchFamily="18" charset="0"/>
                <a:ea typeface="Times New Roman" panose="02020603050405020304" pitchFamily="18" charset="0"/>
              </a:rPr>
              <a:t>, N., Anton Paduraru, D.T., </a:t>
            </a:r>
            <a:r>
              <a:rPr lang="en-US" sz="1100" dirty="0" err="1">
                <a:solidFill>
                  <a:srgbClr val="000000"/>
                </a:solidFill>
                <a:effectLst/>
                <a:latin typeface="Times New Roman" panose="02020603050405020304" pitchFamily="18" charset="0"/>
                <a:ea typeface="Times New Roman" panose="02020603050405020304" pitchFamily="18" charset="0"/>
              </a:rPr>
              <a:t>Mîndru</a:t>
            </a:r>
            <a:r>
              <a:rPr lang="en-US" sz="1100" dirty="0">
                <a:solidFill>
                  <a:srgbClr val="000000"/>
                </a:solidFill>
                <a:effectLst/>
                <a:latin typeface="Times New Roman" panose="02020603050405020304" pitchFamily="18" charset="0"/>
                <a:ea typeface="Times New Roman" panose="02020603050405020304" pitchFamily="18" charset="0"/>
              </a:rPr>
              <a:t>, D.E., Mihai, M., Anton, C., Anton, E., Mitrea, M., Adam-Raileanu, A. and Forna, L. (2026). Accuracy of Diagnostic Investigations in Monitoring Hepatitis B Virus Infection: Strengths, Limitations, and Emerging Biomarkers. </a:t>
            </a:r>
            <a:r>
              <a:rPr lang="en-US" sz="1100" i="1" dirty="0">
                <a:solidFill>
                  <a:srgbClr val="000000"/>
                </a:solidFill>
                <a:effectLst/>
                <a:latin typeface="Times New Roman" panose="02020603050405020304" pitchFamily="18" charset="0"/>
                <a:ea typeface="Times New Roman" panose="02020603050405020304" pitchFamily="18" charset="0"/>
              </a:rPr>
              <a:t>International Journal of Molecular Sciences</a:t>
            </a:r>
            <a:r>
              <a:rPr lang="en-US" sz="1100" dirty="0">
                <a:solidFill>
                  <a:srgbClr val="000000"/>
                </a:solidFill>
                <a:effectLst/>
                <a:latin typeface="Times New Roman" panose="02020603050405020304" pitchFamily="18" charset="0"/>
                <a:ea typeface="Times New Roman" panose="02020603050405020304" pitchFamily="18" charset="0"/>
              </a:rPr>
              <a:t>, [online] 27(5), p.2464. </a:t>
            </a:r>
            <a:r>
              <a:rPr lang="en-US" sz="1100" dirty="0" err="1">
                <a:solidFill>
                  <a:srgbClr val="000000"/>
                </a:solidFill>
                <a:effectLst/>
                <a:latin typeface="Times New Roman" panose="02020603050405020304" pitchFamily="18" charset="0"/>
                <a:ea typeface="Times New Roman" panose="02020603050405020304" pitchFamily="18" charset="0"/>
              </a:rPr>
              <a:t>doi:https</a:t>
            </a:r>
            <a:r>
              <a:rPr lang="en-US" sz="1100" dirty="0">
                <a:solidFill>
                  <a:srgbClr val="000000"/>
                </a:solidFill>
                <a:effectLst/>
                <a:latin typeface="Times New Roman" panose="02020603050405020304" pitchFamily="18" charset="0"/>
                <a:ea typeface="Times New Roman" panose="02020603050405020304" pitchFamily="18" charset="0"/>
              </a:rPr>
              <a:t>://doi.org/10.3390/ijms27052464.</a:t>
            </a:r>
            <a:endParaRPr lang="en-US" sz="1100" dirty="0">
              <a:effectLst/>
              <a:latin typeface="Times New Roman" panose="02020603050405020304" pitchFamily="18" charset="0"/>
              <a:ea typeface="Times New Roman" panose="02020603050405020304" pitchFamily="18" charset="0"/>
            </a:endParaRP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Choi, S., Kim, B.K., Yon, D.K., Lee, S.W., Lee, H.G., Chang, H.H., Park, S., Koyanagi, A., Jacob, L., </a:t>
            </a: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Dragioti</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E., </a:t>
            </a: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Radua</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J., Shin, J.I., Kim, S.U. and Smith, L. (2023) ‘Global burden of primary liver cancer and its association with underlying </a:t>
            </a: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aetiologies</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sociodemographic status and sex differences from 1990–2019: A DALY-based analysis of the Global Burden of Disease study’,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Clinical and Molecular Hepatology</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29(2), pp. 433–452. Available at: </a:t>
            </a:r>
            <a:r>
              <a:rPr lang="en-US" sz="11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https://doi.org/10.3350/cmh.2022.0316</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(Accessed: 6 March 2026).</a:t>
            </a:r>
          </a:p>
          <a:p>
            <a:pPr marL="228600" marR="0" algn="l">
              <a:lnSpc>
                <a:spcPct val="150000"/>
              </a:lnSpc>
              <a:spcAft>
                <a:spcPts val="800"/>
              </a:spcAft>
              <a:buNone/>
            </a:pPr>
            <a:r>
              <a:rPr lang="en-US" sz="1100" dirty="0" err="1">
                <a:effectLst/>
                <a:latin typeface="Times New Roman" panose="02020603050405020304" pitchFamily="18" charset="0"/>
                <a:ea typeface="Calibri" panose="020F0502020204030204" pitchFamily="34" charset="0"/>
                <a:cs typeface="Times New Roman" panose="02020603050405020304" pitchFamily="18" charset="0"/>
              </a:rPr>
              <a:t>Geretti</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A.M., Austin, H., Villa, G., Smith, C., Sabin, C., Tsang, R., Sherlock, J., Ferreira, F., Byford, R., Meza-Torres, B., Whyte, M. and de Lusignan, S. (2023) ‘Hepatitis B virus infection in general practice across England: An analysis of the Royal College of General Practitioners Research and Surveillance Centre real-world database’,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Journal of Infection</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86(5), pp. 476–485. Available at: </a:t>
            </a:r>
            <a:r>
              <a:rPr lang="en-US" sz="11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https://doi.org/10.1016/j.jinf.2023.03.001</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National Institute for Health and Care Excellence (NICE) (2012)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Hepatitis B and C testing: People at risk of infection (PH43)</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US" sz="11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4"/>
              </a:rPr>
              <a:t>https://www.nice.org.uk/guidance/ph43</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National Institute for Health and Care Excellence (NICE) (2013)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Hepatitis B (chronic): Diagnosis and management (CG165)</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US" sz="11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5"/>
              </a:rPr>
              <a:t>https://www.nice.org.uk/guidance/cg165</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Public Health Agency of Canada (2021)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Hepatitis B in Canada: 2021 surveillance data update</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https://www.canada.ca/en/public-health/services/publications/diseases-conditions/hepatitis-b-canada-2021-surveillance-data-update.html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Public Health Agency of Canada (2025)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Estimated prevalence of hepatitis B and C among immigrants in Canada</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https://www.canada.ca/en/public-health/services/reports-publications/canada-communicable-disease-report-ccdr/monthly-issue/2025-51/issue-6-7-june-july-2025/estimated-prevalence-hepatitis-b-c-immigrants-canada.html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Sun, J. and Guo, J. (2025) ‘Global, regional and national burden of chronic hepatitis B-related cirrhosis from 1990 to 2021 and projections to 2050’,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Clinical and Translational Gastroenterology</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16(10), p. e00890. Available at: </a:t>
            </a:r>
            <a:r>
              <a:rPr lang="en-US" sz="1100" u="sng"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6"/>
              </a:rPr>
              <a:t>https://doi.org/10.14309/ctg.0000000000000890</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UK Government (2014)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Hepatitis B: Clinical and public health management</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https://www.gov.uk/guidance/hepatitis-b-clinical-and-public-health-management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UK Government (2024)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Hexavalent DTaP/IPV/Hib/</a:t>
            </a:r>
            <a:r>
              <a:rPr lang="en-US" sz="1100" i="1" dirty="0" err="1">
                <a:effectLst/>
                <a:latin typeface="Times New Roman" panose="02020603050405020304" pitchFamily="18" charset="0"/>
                <a:ea typeface="Calibri" panose="020F0502020204030204" pitchFamily="34" charset="0"/>
                <a:cs typeface="Times New Roman" panose="02020603050405020304" pitchFamily="18" charset="0"/>
              </a:rPr>
              <a:t>HepB</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 combination vaccine: Information for healthcare practitioners</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https://www.gov.uk/government/publications/hexavalent-combination-vaccine-programme-guidance/hexavalent-dtapipvhibhepb-combination-vaccine-information-for-healthcare-practitioners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UK Government (2026)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Immunisation against infectious disease: Hepatitis B (The Green Book)</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https://www.gov.uk/government/publications/hepatitis-b-the-green-book-chapter-18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UK Health Security Agency (2024)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Hepatitis B in England 2024</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https://www.gov.uk/government/publications/hepatitis-b-in-england/hepatitis-b-in-england-2024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UK Health Security Agency (2026)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Acute hepatitis B: National enhanced surveillance report January to March 2024</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https://www.gov.uk/government/publications/acute-hepatitis-b-england-enhanced-surveillance-reports/acute-hepatitis-b-national-enhanced-surveillance-report-january-to-march-2024 (Accessed: 6 March 2026).</a:t>
            </a:r>
          </a:p>
          <a:p>
            <a:pPr marL="228600" marR="0" algn="l">
              <a:lnSpc>
                <a:spcPct val="150000"/>
              </a:lnSpc>
              <a:spcAft>
                <a:spcPts val="800"/>
              </a:spcAft>
              <a:buNone/>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World Health Organization (2025) </a:t>
            </a:r>
            <a:r>
              <a:rPr lang="en-US" sz="1100" i="1" dirty="0">
                <a:effectLst/>
                <a:latin typeface="Times New Roman" panose="02020603050405020304" pitchFamily="18" charset="0"/>
                <a:ea typeface="Calibri" panose="020F0502020204030204" pitchFamily="34" charset="0"/>
                <a:cs typeface="Times New Roman" panose="02020603050405020304" pitchFamily="18" charset="0"/>
              </a:rPr>
              <a:t>Hepatitis B</a:t>
            </a: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 Available at: https://www.who.int/news-room/fact-sheets/detail/hepatitis-b (Accessed: 6 March 2026).</a:t>
            </a:r>
          </a:p>
        </p:txBody>
      </p:sp>
    </p:spTree>
    <p:extLst>
      <p:ext uri="{BB962C8B-B14F-4D97-AF65-F5344CB8AC3E}">
        <p14:creationId xmlns:p14="http://schemas.microsoft.com/office/powerpoint/2010/main" val="34660206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186</TotalTime>
  <Words>3882</Words>
  <Application>Microsoft Office PowerPoint</Application>
  <PresentationFormat>Custom</PresentationFormat>
  <Paragraphs>273</Paragraphs>
  <Slides>18</Slides>
  <Notes>16</Notes>
  <HiddenSlides>0</HiddenSlides>
  <MMClips>0</MMClip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Office Theme</vt:lpstr>
      <vt:lpstr>20140311PresentationUWTSDTemplate</vt:lpstr>
      <vt:lpstr>INTRODUCTION TO PUBLIC HEALTH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Minimalist Business Strategy Overview Presentation (1).pptx</dc:title>
  <cp:lastModifiedBy>Riza Guzel</cp:lastModifiedBy>
  <cp:revision>230</cp:revision>
  <dcterms:created xsi:type="dcterms:W3CDTF">2006-08-16T00:00:00Z</dcterms:created>
  <dcterms:modified xsi:type="dcterms:W3CDTF">2026-03-17T23:51:53Z</dcterms:modified>
  <dc:identifier>DAHDKqfT9i4</dc:identifier>
</cp:coreProperties>
</file>