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_rels/slideMaster1.xml.rels" ContentType="application/vnd.openxmlformats-package.relationships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slides/_rels/slide9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media/image1.jpeg" ContentType="image/jpeg"/>
  <Override PartName="/ppt/media/image2.jpeg" ContentType="image/jpeg"/>
  <Override PartName="/ppt/media/image8.png" ContentType="image/png"/>
  <Override PartName="/ppt/media/image3.jpeg" ContentType="image/jpeg"/>
  <Override PartName="/ppt/media/image5.png" ContentType="image/png"/>
  <Override PartName="/ppt/media/image4.png" ContentType="image/png"/>
  <Override PartName="/ppt/media/image6.png" ContentType="image/png"/>
  <Override PartName="/ppt/media/image7.png" ContentType="image/png"/>
  <Override PartName="/ppt/media/image9.jpeg" ContentType="image/jpeg"/>
  <Override PartName="/ppt/media/image10.png" ContentType="image/png"/>
  <Override PartName="/ppt/media/image29.jpeg" ContentType="image/jpeg"/>
  <Override PartName="/ppt/media/image11.png" ContentType="image/png"/>
  <Override PartName="/ppt/media/image12.png" ContentType="image/png"/>
  <Override PartName="/ppt/media/image13.png" ContentType="image/png"/>
  <Override PartName="/ppt/media/image14.png" ContentType="image/png"/>
  <Override PartName="/ppt/media/image15.png" ContentType="image/png"/>
  <Override PartName="/ppt/media/image16.png" ContentType="image/png"/>
  <Override PartName="/ppt/media/image17.png" ContentType="image/png"/>
  <Override PartName="/ppt/media/image18.png" ContentType="image/png"/>
  <Override PartName="/ppt/media/image19.png" ContentType="image/png"/>
  <Override PartName="/ppt/media/image20.png" ContentType="image/png"/>
  <Override PartName="/ppt/media/image21.png" ContentType="image/png"/>
  <Override PartName="/ppt/media/image22.png" ContentType="image/png"/>
  <Override PartName="/ppt/media/image23.png" ContentType="image/png"/>
  <Override PartName="/ppt/media/image24.png" ContentType="image/png"/>
  <Override PartName="/ppt/media/image25.png" ContentType="image/png"/>
  <Override PartName="/ppt/media/image26.png" ContentType="image/png"/>
  <Override PartName="/ppt/media/image27.png" ContentType="image/png"/>
  <Override PartName="/ppt/media/image28.jpeg" ContentType="image/jpeg"/>
  <Override PartName="/ppt/media/image30.jpeg" ContentType="image/jpeg"/>
  <Override PartName="/ppt/media/image31.jpeg" ContentType="image/jpeg"/>
  <Override PartName="/ppt/media/image32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1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image" Target="../media/image4.png"/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6" Type="http://schemas.openxmlformats.org/officeDocument/2006/relationships/image" Target="../media/image8.png"/><Relationship Id="rId7" Type="http://schemas.openxmlformats.org/officeDocument/2006/relationships/slideLayout" Target="../slideLayouts/slideLayout1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9.jpeg"/><Relationship Id="rId2" Type="http://schemas.openxmlformats.org/officeDocument/2006/relationships/image" Target="../media/image10.png"/><Relationship Id="rId3" Type="http://schemas.openxmlformats.org/officeDocument/2006/relationships/image" Target="../media/image11.png"/><Relationship Id="rId4" Type="http://schemas.openxmlformats.org/officeDocument/2006/relationships/image" Target="../media/image12.png"/><Relationship Id="rId5" Type="http://schemas.openxmlformats.org/officeDocument/2006/relationships/image" Target="../media/image13.png"/><Relationship Id="rId6" Type="http://schemas.openxmlformats.org/officeDocument/2006/relationships/image" Target="../media/image14.png"/><Relationship Id="rId7" Type="http://schemas.openxmlformats.org/officeDocument/2006/relationships/image" Target="../media/image15.png"/><Relationship Id="rId8" Type="http://schemas.openxmlformats.org/officeDocument/2006/relationships/image" Target="../media/image16.png"/><Relationship Id="rId9" Type="http://schemas.openxmlformats.org/officeDocument/2006/relationships/image" Target="../media/image17.png"/><Relationship Id="rId10" Type="http://schemas.openxmlformats.org/officeDocument/2006/relationships/image" Target="../media/image18.png"/><Relationship Id="rId11" Type="http://schemas.openxmlformats.org/officeDocument/2006/relationships/image" Target="../media/image19.png"/><Relationship Id="rId12" Type="http://schemas.openxmlformats.org/officeDocument/2006/relationships/image" Target="../media/image20.png"/><Relationship Id="rId13" Type="http://schemas.openxmlformats.org/officeDocument/2006/relationships/slideLayout" Target="../slideLayouts/slideLayout1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21.png"/><Relationship Id="rId2" Type="http://schemas.openxmlformats.org/officeDocument/2006/relationships/image" Target="../media/image22.png"/><Relationship Id="rId3" Type="http://schemas.openxmlformats.org/officeDocument/2006/relationships/image" Target="../media/image23.png"/><Relationship Id="rId4" Type="http://schemas.openxmlformats.org/officeDocument/2006/relationships/slideLayout" Target="../slideLayouts/slideLayout1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24.png"/><Relationship Id="rId2" Type="http://schemas.openxmlformats.org/officeDocument/2006/relationships/image" Target="../media/image25.png"/><Relationship Id="rId3" Type="http://schemas.openxmlformats.org/officeDocument/2006/relationships/image" Target="../media/image26.png"/><Relationship Id="rId4" Type="http://schemas.openxmlformats.org/officeDocument/2006/relationships/image" Target="../media/image27.png"/><Relationship Id="rId5" Type="http://schemas.openxmlformats.org/officeDocument/2006/relationships/slideLayout" Target="../slideLayouts/slideLayout1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28.jpeg"/><Relationship Id="rId2" Type="http://schemas.openxmlformats.org/officeDocument/2006/relationships/slideLayout" Target="../slideLayouts/slideLayout1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29.jpeg"/><Relationship Id="rId2" Type="http://schemas.openxmlformats.org/officeDocument/2006/relationships/slideLayout" Target="../slideLayouts/slideLayout1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30.jpeg"/><Relationship Id="rId2" Type="http://schemas.openxmlformats.org/officeDocument/2006/relationships/slideLayout" Target="../slideLayouts/slideLayout1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31.jpeg"/><Relationship Id="rId2" Type="http://schemas.openxmlformats.org/officeDocument/2006/relationships/slideLayout" Target="../slideLayouts/slideLayout1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32.jpeg"/><Relationship Id="rId2" Type="http://schemas.openxmlformats.org/officeDocument/2006/relationships/slideLayout" Target="../slideLayouts/slideLayout1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Freeform 2"/>
          <p:cNvSpPr/>
          <p:nvPr/>
        </p:nvSpPr>
        <p:spPr>
          <a:xfrm>
            <a:off x="0" y="0"/>
            <a:ext cx="9143280" cy="6857280"/>
          </a:xfrm>
          <a:custGeom>
            <a:avLst/>
            <a:gdLst/>
            <a:ahLst/>
            <a:rect l="l" t="t" r="r" b="b"/>
            <a:pathLst>
              <a:path w="9144000" h="6858000">
                <a:moveTo>
                  <a:pt x="0" y="0"/>
                </a:moveTo>
                <a:lnTo>
                  <a:pt x="9144000" y="0"/>
                </a:lnTo>
                <a:lnTo>
                  <a:pt x="9144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" name="TextBox 3"/>
          <p:cNvSpPr/>
          <p:nvPr/>
        </p:nvSpPr>
        <p:spPr>
          <a:xfrm>
            <a:off x="1370160" y="1673640"/>
            <a:ext cx="7338240" cy="1420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 algn="ctr">
              <a:lnSpc>
                <a:spcPts val="5596"/>
              </a:lnSpc>
            </a:pPr>
            <a:r>
              <a:rPr b="0" lang="en-US" sz="4000" spc="-49" strike="noStrike">
                <a:solidFill>
                  <a:srgbClr val="ffffff"/>
                </a:solidFill>
                <a:latin typeface="IBM Plex Sans"/>
                <a:ea typeface="IBM Plex Sans"/>
              </a:rPr>
              <a:t>Feedback &amp; Exercises Seminar 1 Intensive Latin 1</a:t>
            </a:r>
            <a:endParaRPr b="0" lang="en-GB" sz="4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Freeform 2"/>
          <p:cNvSpPr/>
          <p:nvPr/>
        </p:nvSpPr>
        <p:spPr>
          <a:xfrm>
            <a:off x="360" y="360"/>
            <a:ext cx="9143280" cy="6857280"/>
          </a:xfrm>
          <a:custGeom>
            <a:avLst/>
            <a:gdLst/>
            <a:ahLst/>
            <a:rect l="l" t="t" r="r" b="b"/>
            <a:pathLst>
              <a:path w="9144000" h="6858000">
                <a:moveTo>
                  <a:pt x="0" y="0"/>
                </a:moveTo>
                <a:lnTo>
                  <a:pt x="9144000" y="0"/>
                </a:lnTo>
                <a:lnTo>
                  <a:pt x="9144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" name="TextBox 3"/>
          <p:cNvSpPr/>
          <p:nvPr/>
        </p:nvSpPr>
        <p:spPr>
          <a:xfrm>
            <a:off x="3004920" y="508320"/>
            <a:ext cx="3196800" cy="78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165"/>
              </a:lnSpc>
            </a:pPr>
            <a:r>
              <a:rPr b="0" lang="en-US" sz="4410" spc="-52" strike="noStrike">
                <a:solidFill>
                  <a:srgbClr val="000000"/>
                </a:solidFill>
                <a:latin typeface="IBM Plex Sans"/>
                <a:ea typeface="IBM Plex Sans"/>
              </a:rPr>
              <a:t>Notes</a:t>
            </a:r>
            <a:endParaRPr b="0" lang="en-GB" sz="4410" spc="-1" strike="noStrike">
              <a:latin typeface="Arial"/>
            </a:endParaRPr>
          </a:p>
        </p:txBody>
      </p:sp>
      <p:sp>
        <p:nvSpPr>
          <p:cNvPr id="42" name="TextBox 5"/>
          <p:cNvSpPr/>
          <p:nvPr/>
        </p:nvSpPr>
        <p:spPr>
          <a:xfrm>
            <a:off x="540000" y="1980000"/>
            <a:ext cx="7379640" cy="253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ct val="108000"/>
              </a:lnSpc>
              <a:spcAft>
                <a:spcPts val="799"/>
              </a:spcAft>
            </a:pPr>
            <a:r>
              <a:rPr b="0" lang="en-US" sz="1800" spc="-32" strike="noStrike">
                <a:solidFill>
                  <a:srgbClr val="000000"/>
                </a:solidFill>
                <a:latin typeface="IBM Plex Sans"/>
                <a:ea typeface="IBM Plex Sans"/>
              </a:rPr>
              <a:t>c) (Latin to English) seruorum= genitive plural; scaena is the subject (nom).</a:t>
            </a:r>
            <a:endParaRPr b="0" lang="en-GB" sz="1800" spc="-1" strike="noStrike">
              <a:latin typeface="Arial"/>
            </a:endParaRPr>
          </a:p>
          <a:p>
            <a:pPr>
              <a:lnSpc>
                <a:spcPts val="3784"/>
              </a:lnSpc>
            </a:pPr>
            <a:r>
              <a:rPr b="0" lang="en-US" sz="1800" spc="-32" strike="noStrike">
                <a:solidFill>
                  <a:srgbClr val="000000"/>
                </a:solidFill>
                <a:latin typeface="IBM Plex Sans"/>
                <a:ea typeface="IBM Plex Sans"/>
              </a:rPr>
              <a:t>(English to Latin) Why is the household full of cooks?</a:t>
            </a:r>
            <a:endParaRPr b="0" lang="en-GB" sz="1800" spc="-1" strike="noStrike">
              <a:latin typeface="Arial"/>
            </a:endParaRPr>
          </a:p>
          <a:p>
            <a:pPr>
              <a:lnSpc>
                <a:spcPts val="3784"/>
              </a:lnSpc>
            </a:pPr>
            <a:r>
              <a:rPr b="0" lang="en-US" sz="1800" spc="-32" strike="noStrike">
                <a:solidFill>
                  <a:srgbClr val="000000"/>
                </a:solidFill>
                <a:latin typeface="IBM Plex Sans"/>
                <a:ea typeface="IBM Plex Sans"/>
              </a:rPr>
              <a:t>familia = household (e.g. slaves) (aedes, plu= house)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8000"/>
              </a:lnSpc>
              <a:spcAft>
                <a:spcPts val="799"/>
              </a:spcAft>
            </a:pPr>
            <a:r>
              <a:rPr b="0" lang="en-US" sz="1800" spc="-32" strike="noStrike">
                <a:solidFill>
                  <a:srgbClr val="000000"/>
                </a:solidFill>
                <a:latin typeface="IBM Plex Sans"/>
                <a:ea typeface="IBM Plex Sans"/>
              </a:rPr>
              <a:t>“</a:t>
            </a:r>
            <a:r>
              <a:rPr b="0" lang="en-US" sz="1800" spc="-32" strike="noStrike">
                <a:solidFill>
                  <a:srgbClr val="000000"/>
                </a:solidFill>
                <a:latin typeface="IBM Plex Sans"/>
                <a:ea typeface="IBM Plex Sans"/>
              </a:rPr>
              <a:t>household” is in nominative as subject of sentence (verb “to be” doesn't make accusative); cooks are genitive plural as “plenus” takes genitive.</a:t>
            </a:r>
            <a:endParaRPr b="0" lang="en-GB" sz="1800" spc="-1" strike="noStrike">
              <a:latin typeface="Arial"/>
            </a:endParaRPr>
          </a:p>
          <a:p>
            <a:pPr>
              <a:lnSpc>
                <a:spcPts val="3784"/>
              </a:lnSpc>
            </a:pPr>
            <a:endParaRPr b="0" lang="en-GB" sz="1800" spc="-1" strike="noStrike">
              <a:latin typeface="Arial"/>
            </a:endParaRPr>
          </a:p>
        </p:txBody>
      </p:sp>
      <p:sp>
        <p:nvSpPr>
          <p:cNvPr id="43" name="TextBox 8"/>
          <p:cNvSpPr/>
          <p:nvPr/>
        </p:nvSpPr>
        <p:spPr>
          <a:xfrm>
            <a:off x="885600" y="4595040"/>
            <a:ext cx="7448040" cy="80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 algn="just">
              <a:lnSpc>
                <a:spcPts val="3745"/>
              </a:lnSpc>
            </a:pPr>
            <a:endParaRPr b="0" lang="en-GB" sz="1800" spc="-1" strike="noStrike">
              <a:latin typeface="Arial"/>
            </a:endParaRPr>
          </a:p>
          <a:p>
            <a:pPr algn="just">
              <a:lnSpc>
                <a:spcPts val="2591"/>
              </a:lnSpc>
            </a:pPr>
            <a:endParaRPr b="0" lang="en-GB" sz="1800" spc="-1" strike="noStrike">
              <a:latin typeface="Arial"/>
            </a:endParaRPr>
          </a:p>
        </p:txBody>
      </p:sp>
      <p:sp>
        <p:nvSpPr>
          <p:cNvPr id="44" name="TextBox 9"/>
          <p:cNvSpPr/>
          <p:nvPr/>
        </p:nvSpPr>
        <p:spPr>
          <a:xfrm>
            <a:off x="548640" y="1260000"/>
            <a:ext cx="7191000" cy="452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3563"/>
              </a:lnSpc>
            </a:pPr>
            <a:r>
              <a:rPr b="0" lang="en-US" sz="1800" spc="-32" strike="noStrike">
                <a:solidFill>
                  <a:srgbClr val="000000"/>
                </a:solidFill>
                <a:latin typeface="IBM Plex Sans"/>
                <a:ea typeface="IBM Plex Sans"/>
              </a:rPr>
              <a:t>• </a:t>
            </a:r>
            <a:r>
              <a:rPr b="0" lang="en-US" sz="1800" spc="-32" strike="noStrike">
                <a:solidFill>
                  <a:srgbClr val="000000"/>
                </a:solidFill>
                <a:latin typeface="IBM Plex Sans"/>
                <a:ea typeface="IBM Plex Sans"/>
              </a:rPr>
              <a:t>a) Demaeneti is genitive (nominative Demaenetus)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45" name="TextBox 10"/>
          <p:cNvSpPr/>
          <p:nvPr/>
        </p:nvSpPr>
        <p:spPr>
          <a:xfrm>
            <a:off x="540000" y="3944160"/>
            <a:ext cx="7613640" cy="72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3563"/>
              </a:lnSpc>
            </a:pPr>
            <a:r>
              <a:rPr b="0" lang="en-US" sz="1800" spc="-29" strike="noStrike">
                <a:solidFill>
                  <a:srgbClr val="000000"/>
                </a:solidFill>
                <a:latin typeface="IBM Plex Sans"/>
                <a:ea typeface="IBM Plex Sans"/>
              </a:rPr>
              <a:t>d] why are you hiding the pot? cur aulam celatis?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US" sz="1800" spc="-29" strike="noStrike">
                <a:solidFill>
                  <a:srgbClr val="000000"/>
                </a:solidFill>
                <a:latin typeface="IBM Plex Sans"/>
                <a:ea typeface="IBM Plex Sans"/>
              </a:rPr>
              <a:t>e] If they hide the pot, the slaves are afraid: Si aulam celant, servi timent</a:t>
            </a: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Freeform 2"/>
          <p:cNvSpPr/>
          <p:nvPr/>
        </p:nvSpPr>
        <p:spPr>
          <a:xfrm>
            <a:off x="0" y="0"/>
            <a:ext cx="9143280" cy="6857280"/>
          </a:xfrm>
          <a:custGeom>
            <a:avLst/>
            <a:gdLst/>
            <a:ahLst/>
            <a:rect l="l" t="t" r="r" b="b"/>
            <a:pathLst>
              <a:path w="9144000" h="6858000">
                <a:moveTo>
                  <a:pt x="0" y="0"/>
                </a:moveTo>
                <a:lnTo>
                  <a:pt x="9144000" y="0"/>
                </a:lnTo>
                <a:lnTo>
                  <a:pt x="9144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grpSp>
        <p:nvGrpSpPr>
          <p:cNvPr id="47" name="Group 3"/>
          <p:cNvGrpSpPr/>
          <p:nvPr/>
        </p:nvGrpSpPr>
        <p:grpSpPr>
          <a:xfrm>
            <a:off x="636120" y="3852000"/>
            <a:ext cx="1183320" cy="1061280"/>
            <a:chOff x="636120" y="3852000"/>
            <a:chExt cx="1183320" cy="1061280"/>
          </a:xfrm>
        </p:grpSpPr>
        <p:sp>
          <p:nvSpPr>
            <p:cNvPr id="48" name="Freeform 4"/>
            <p:cNvSpPr/>
            <p:nvPr/>
          </p:nvSpPr>
          <p:spPr>
            <a:xfrm>
              <a:off x="636120" y="3852000"/>
              <a:ext cx="1183320" cy="1061280"/>
            </a:xfrm>
            <a:custGeom>
              <a:avLst/>
              <a:gdLst/>
              <a:ahLst/>
              <a:rect l="l" t="t" r="r" b="b"/>
              <a:pathLst>
                <a:path w="1184021" h="1061974">
                  <a:moveTo>
                    <a:pt x="1182370" y="436626"/>
                  </a:moveTo>
                  <a:lnTo>
                    <a:pt x="1176401" y="423164"/>
                  </a:lnTo>
                  <a:lnTo>
                    <a:pt x="1176655" y="423672"/>
                  </a:lnTo>
                  <a:lnTo>
                    <a:pt x="1157478" y="373253"/>
                  </a:lnTo>
                  <a:lnTo>
                    <a:pt x="1149350" y="344805"/>
                  </a:lnTo>
                  <a:lnTo>
                    <a:pt x="1142111" y="315341"/>
                  </a:lnTo>
                  <a:lnTo>
                    <a:pt x="1141730" y="314071"/>
                  </a:lnTo>
                  <a:lnTo>
                    <a:pt x="1131443" y="286385"/>
                  </a:lnTo>
                  <a:lnTo>
                    <a:pt x="1131062" y="285750"/>
                  </a:lnTo>
                  <a:lnTo>
                    <a:pt x="1118235" y="257175"/>
                  </a:lnTo>
                  <a:lnTo>
                    <a:pt x="1117346" y="255778"/>
                  </a:lnTo>
                  <a:lnTo>
                    <a:pt x="1096391" y="223647"/>
                  </a:lnTo>
                  <a:lnTo>
                    <a:pt x="1072388" y="191389"/>
                  </a:lnTo>
                  <a:lnTo>
                    <a:pt x="1071372" y="190246"/>
                  </a:lnTo>
                  <a:lnTo>
                    <a:pt x="1039876" y="158750"/>
                  </a:lnTo>
                  <a:lnTo>
                    <a:pt x="1039495" y="158242"/>
                  </a:lnTo>
                  <a:lnTo>
                    <a:pt x="1004951" y="127762"/>
                  </a:lnTo>
                  <a:lnTo>
                    <a:pt x="968248" y="102489"/>
                  </a:lnTo>
                  <a:lnTo>
                    <a:pt x="930656" y="78105"/>
                  </a:lnTo>
                  <a:lnTo>
                    <a:pt x="892810" y="59182"/>
                  </a:lnTo>
                  <a:lnTo>
                    <a:pt x="854329" y="41783"/>
                  </a:lnTo>
                  <a:lnTo>
                    <a:pt x="853567" y="41529"/>
                  </a:lnTo>
                  <a:lnTo>
                    <a:pt x="813562" y="27178"/>
                  </a:lnTo>
                  <a:lnTo>
                    <a:pt x="773430" y="16256"/>
                  </a:lnTo>
                  <a:lnTo>
                    <a:pt x="734695" y="8128"/>
                  </a:lnTo>
                  <a:lnTo>
                    <a:pt x="696468" y="2286"/>
                  </a:lnTo>
                  <a:lnTo>
                    <a:pt x="695579" y="2286"/>
                  </a:lnTo>
                  <a:lnTo>
                    <a:pt x="655701" y="0"/>
                  </a:lnTo>
                  <a:lnTo>
                    <a:pt x="613664" y="0"/>
                  </a:lnTo>
                  <a:lnTo>
                    <a:pt x="566801" y="5207"/>
                  </a:lnTo>
                  <a:lnTo>
                    <a:pt x="566293" y="5334"/>
                  </a:lnTo>
                  <a:lnTo>
                    <a:pt x="523113" y="12192"/>
                  </a:lnTo>
                  <a:lnTo>
                    <a:pt x="522224" y="12446"/>
                  </a:lnTo>
                  <a:lnTo>
                    <a:pt x="474218" y="24892"/>
                  </a:lnTo>
                  <a:lnTo>
                    <a:pt x="428117" y="39370"/>
                  </a:lnTo>
                  <a:lnTo>
                    <a:pt x="426974" y="39878"/>
                  </a:lnTo>
                  <a:lnTo>
                    <a:pt x="382016" y="60071"/>
                  </a:lnTo>
                  <a:lnTo>
                    <a:pt x="381381" y="60452"/>
                  </a:lnTo>
                  <a:lnTo>
                    <a:pt x="335788" y="85090"/>
                  </a:lnTo>
                  <a:lnTo>
                    <a:pt x="334645" y="85852"/>
                  </a:lnTo>
                  <a:lnTo>
                    <a:pt x="291084" y="117729"/>
                  </a:lnTo>
                  <a:lnTo>
                    <a:pt x="249682" y="152527"/>
                  </a:lnTo>
                  <a:lnTo>
                    <a:pt x="209169" y="192532"/>
                  </a:lnTo>
                  <a:lnTo>
                    <a:pt x="170561" y="234315"/>
                  </a:lnTo>
                  <a:lnTo>
                    <a:pt x="136398" y="278892"/>
                  </a:lnTo>
                  <a:lnTo>
                    <a:pt x="103886" y="322326"/>
                  </a:lnTo>
                  <a:lnTo>
                    <a:pt x="77470" y="360807"/>
                  </a:lnTo>
                  <a:lnTo>
                    <a:pt x="51816" y="396621"/>
                  </a:lnTo>
                  <a:lnTo>
                    <a:pt x="32385" y="425323"/>
                  </a:lnTo>
                  <a:lnTo>
                    <a:pt x="16764" y="451231"/>
                  </a:lnTo>
                  <a:lnTo>
                    <a:pt x="16129" y="452628"/>
                  </a:lnTo>
                  <a:lnTo>
                    <a:pt x="6604" y="477012"/>
                  </a:lnTo>
                  <a:lnTo>
                    <a:pt x="6223" y="478282"/>
                  </a:lnTo>
                  <a:lnTo>
                    <a:pt x="762" y="502793"/>
                  </a:lnTo>
                  <a:lnTo>
                    <a:pt x="508" y="504571"/>
                  </a:lnTo>
                  <a:lnTo>
                    <a:pt x="0" y="532003"/>
                  </a:lnTo>
                  <a:lnTo>
                    <a:pt x="2159" y="561594"/>
                  </a:lnTo>
                  <a:lnTo>
                    <a:pt x="2413" y="562991"/>
                  </a:lnTo>
                  <a:lnTo>
                    <a:pt x="10668" y="598805"/>
                  </a:lnTo>
                  <a:lnTo>
                    <a:pt x="22606" y="633730"/>
                  </a:lnTo>
                  <a:lnTo>
                    <a:pt x="22987" y="634619"/>
                  </a:lnTo>
                  <a:lnTo>
                    <a:pt x="41021" y="672846"/>
                  </a:lnTo>
                  <a:lnTo>
                    <a:pt x="63373" y="710311"/>
                  </a:lnTo>
                  <a:lnTo>
                    <a:pt x="64135" y="711327"/>
                  </a:lnTo>
                  <a:lnTo>
                    <a:pt x="94361" y="748665"/>
                  </a:lnTo>
                  <a:lnTo>
                    <a:pt x="127508" y="786257"/>
                  </a:lnTo>
                  <a:lnTo>
                    <a:pt x="164211" y="820166"/>
                  </a:lnTo>
                  <a:lnTo>
                    <a:pt x="202311" y="853186"/>
                  </a:lnTo>
                  <a:lnTo>
                    <a:pt x="241935" y="879348"/>
                  </a:lnTo>
                  <a:lnTo>
                    <a:pt x="281432" y="902335"/>
                  </a:lnTo>
                  <a:lnTo>
                    <a:pt x="321310" y="921004"/>
                  </a:lnTo>
                  <a:lnTo>
                    <a:pt x="361696" y="938022"/>
                  </a:lnTo>
                  <a:lnTo>
                    <a:pt x="403987" y="952627"/>
                  </a:lnTo>
                  <a:lnTo>
                    <a:pt x="447802" y="966470"/>
                  </a:lnTo>
                  <a:lnTo>
                    <a:pt x="491744" y="978535"/>
                  </a:lnTo>
                  <a:lnTo>
                    <a:pt x="538226" y="990600"/>
                  </a:lnTo>
                  <a:lnTo>
                    <a:pt x="585597" y="1002665"/>
                  </a:lnTo>
                  <a:lnTo>
                    <a:pt x="632714" y="1015111"/>
                  </a:lnTo>
                  <a:lnTo>
                    <a:pt x="680847" y="1027684"/>
                  </a:lnTo>
                  <a:lnTo>
                    <a:pt x="728980" y="1040765"/>
                  </a:lnTo>
                  <a:lnTo>
                    <a:pt x="775589" y="1050163"/>
                  </a:lnTo>
                  <a:lnTo>
                    <a:pt x="822325" y="1058672"/>
                  </a:lnTo>
                  <a:lnTo>
                    <a:pt x="866775" y="1061974"/>
                  </a:lnTo>
                  <a:lnTo>
                    <a:pt x="908177" y="1061339"/>
                  </a:lnTo>
                  <a:lnTo>
                    <a:pt x="909574" y="1061212"/>
                  </a:lnTo>
                  <a:lnTo>
                    <a:pt x="949198" y="1055116"/>
                  </a:lnTo>
                  <a:lnTo>
                    <a:pt x="985901" y="1045464"/>
                  </a:lnTo>
                  <a:cubicBezTo>
                    <a:pt x="989584" y="1044575"/>
                    <a:pt x="992378" y="1041781"/>
                    <a:pt x="993394" y="1038098"/>
                  </a:cubicBezTo>
                  <a:lnTo>
                    <a:pt x="993394" y="1030605"/>
                  </a:lnTo>
                  <a:lnTo>
                    <a:pt x="984250" y="1024255"/>
                  </a:lnTo>
                  <a:lnTo>
                    <a:pt x="944880" y="1034923"/>
                  </a:lnTo>
                  <a:lnTo>
                    <a:pt x="906399" y="1041273"/>
                  </a:lnTo>
                  <a:lnTo>
                    <a:pt x="907923" y="1041146"/>
                  </a:lnTo>
                  <a:lnTo>
                    <a:pt x="867410" y="1041908"/>
                  </a:lnTo>
                  <a:lnTo>
                    <a:pt x="824865" y="1038860"/>
                  </a:lnTo>
                  <a:lnTo>
                    <a:pt x="779399" y="1030732"/>
                  </a:lnTo>
                  <a:lnTo>
                    <a:pt x="733552" y="1021461"/>
                  </a:lnTo>
                  <a:lnTo>
                    <a:pt x="685927" y="1008507"/>
                  </a:lnTo>
                  <a:lnTo>
                    <a:pt x="637667" y="995934"/>
                  </a:lnTo>
                  <a:lnTo>
                    <a:pt x="590296" y="983869"/>
                  </a:lnTo>
                  <a:lnTo>
                    <a:pt x="542798" y="972185"/>
                  </a:lnTo>
                  <a:lnTo>
                    <a:pt x="496443" y="960501"/>
                  </a:lnTo>
                  <a:lnTo>
                    <a:pt x="452882" y="948944"/>
                  </a:lnTo>
                  <a:lnTo>
                    <a:pt x="409448" y="935355"/>
                  </a:lnTo>
                  <a:lnTo>
                    <a:pt x="367792" y="921258"/>
                  </a:lnTo>
                  <a:lnTo>
                    <a:pt x="328041" y="905002"/>
                  </a:lnTo>
                  <a:lnTo>
                    <a:pt x="289052" y="887222"/>
                  </a:lnTo>
                  <a:lnTo>
                    <a:pt x="250571" y="864870"/>
                  </a:lnTo>
                  <a:lnTo>
                    <a:pt x="212217" y="839597"/>
                  </a:lnTo>
                  <a:lnTo>
                    <a:pt x="175387" y="807339"/>
                  </a:lnTo>
                  <a:lnTo>
                    <a:pt x="139700" y="773938"/>
                  </a:lnTo>
                  <a:lnTo>
                    <a:pt x="107696" y="737108"/>
                  </a:lnTo>
                  <a:lnTo>
                    <a:pt x="78613" y="700913"/>
                  </a:lnTo>
                  <a:lnTo>
                    <a:pt x="56388" y="663448"/>
                  </a:lnTo>
                  <a:lnTo>
                    <a:pt x="56769" y="664337"/>
                  </a:lnTo>
                  <a:lnTo>
                    <a:pt x="39497" y="627761"/>
                  </a:lnTo>
                  <a:lnTo>
                    <a:pt x="27940" y="593725"/>
                  </a:lnTo>
                  <a:lnTo>
                    <a:pt x="20320" y="558800"/>
                  </a:lnTo>
                  <a:lnTo>
                    <a:pt x="20574" y="560197"/>
                  </a:lnTo>
                  <a:lnTo>
                    <a:pt x="18415" y="531495"/>
                  </a:lnTo>
                  <a:lnTo>
                    <a:pt x="18669" y="504825"/>
                  </a:lnTo>
                  <a:lnTo>
                    <a:pt x="18415" y="506730"/>
                  </a:lnTo>
                  <a:lnTo>
                    <a:pt x="23749" y="482219"/>
                  </a:lnTo>
                  <a:lnTo>
                    <a:pt x="23368" y="483362"/>
                  </a:lnTo>
                  <a:lnTo>
                    <a:pt x="32512" y="458851"/>
                  </a:lnTo>
                  <a:lnTo>
                    <a:pt x="31877" y="460248"/>
                  </a:lnTo>
                  <a:lnTo>
                    <a:pt x="46990" y="434721"/>
                  </a:lnTo>
                  <a:lnTo>
                    <a:pt x="65786" y="406400"/>
                  </a:lnTo>
                  <a:lnTo>
                    <a:pt x="91440" y="370713"/>
                  </a:lnTo>
                  <a:lnTo>
                    <a:pt x="117983" y="332486"/>
                  </a:lnTo>
                  <a:lnTo>
                    <a:pt x="150368" y="289433"/>
                  </a:lnTo>
                  <a:lnTo>
                    <a:pt x="184150" y="245872"/>
                  </a:lnTo>
                  <a:lnTo>
                    <a:pt x="222123" y="205232"/>
                  </a:lnTo>
                  <a:lnTo>
                    <a:pt x="262001" y="166243"/>
                  </a:lnTo>
                  <a:lnTo>
                    <a:pt x="302641" y="132588"/>
                  </a:lnTo>
                  <a:lnTo>
                    <a:pt x="344932" y="102235"/>
                  </a:lnTo>
                  <a:lnTo>
                    <a:pt x="390144" y="78232"/>
                  </a:lnTo>
                  <a:lnTo>
                    <a:pt x="435229" y="58166"/>
                  </a:lnTo>
                  <a:lnTo>
                    <a:pt x="434086" y="58547"/>
                  </a:lnTo>
                  <a:lnTo>
                    <a:pt x="479679" y="44450"/>
                  </a:lnTo>
                  <a:lnTo>
                    <a:pt x="526288" y="32512"/>
                  </a:lnTo>
                  <a:lnTo>
                    <a:pt x="568960" y="25781"/>
                  </a:lnTo>
                  <a:lnTo>
                    <a:pt x="614680" y="20828"/>
                  </a:lnTo>
                  <a:lnTo>
                    <a:pt x="613537" y="20828"/>
                  </a:lnTo>
                  <a:lnTo>
                    <a:pt x="655701" y="20955"/>
                  </a:lnTo>
                  <a:lnTo>
                    <a:pt x="655193" y="20828"/>
                  </a:lnTo>
                  <a:lnTo>
                    <a:pt x="694436" y="22987"/>
                  </a:lnTo>
                  <a:lnTo>
                    <a:pt x="693420" y="22860"/>
                  </a:lnTo>
                  <a:lnTo>
                    <a:pt x="731520" y="28575"/>
                  </a:lnTo>
                  <a:lnTo>
                    <a:pt x="731012" y="28575"/>
                  </a:lnTo>
                  <a:lnTo>
                    <a:pt x="769239" y="36449"/>
                  </a:lnTo>
                  <a:lnTo>
                    <a:pt x="768604" y="36195"/>
                  </a:lnTo>
                  <a:lnTo>
                    <a:pt x="807466" y="46736"/>
                  </a:lnTo>
                  <a:lnTo>
                    <a:pt x="846709" y="60833"/>
                  </a:lnTo>
                  <a:lnTo>
                    <a:pt x="845947" y="60452"/>
                  </a:lnTo>
                  <a:lnTo>
                    <a:pt x="884047" y="77597"/>
                  </a:lnTo>
                  <a:lnTo>
                    <a:pt x="921512" y="96266"/>
                  </a:lnTo>
                  <a:lnTo>
                    <a:pt x="920623" y="95631"/>
                  </a:lnTo>
                  <a:lnTo>
                    <a:pt x="957072" y="119253"/>
                  </a:lnTo>
                  <a:lnTo>
                    <a:pt x="992378" y="143637"/>
                  </a:lnTo>
                  <a:lnTo>
                    <a:pt x="1025271" y="173228"/>
                  </a:lnTo>
                  <a:lnTo>
                    <a:pt x="1056386" y="205105"/>
                  </a:lnTo>
                  <a:lnTo>
                    <a:pt x="1055370" y="203835"/>
                  </a:lnTo>
                  <a:lnTo>
                    <a:pt x="1078611" y="235839"/>
                  </a:lnTo>
                  <a:lnTo>
                    <a:pt x="1098931" y="267716"/>
                  </a:lnTo>
                  <a:lnTo>
                    <a:pt x="1098296" y="266319"/>
                  </a:lnTo>
                  <a:lnTo>
                    <a:pt x="1111250" y="294767"/>
                  </a:lnTo>
                  <a:lnTo>
                    <a:pt x="1110996" y="294005"/>
                  </a:lnTo>
                  <a:lnTo>
                    <a:pt x="1121537" y="321691"/>
                  </a:lnTo>
                  <a:lnTo>
                    <a:pt x="1121156" y="320421"/>
                  </a:lnTo>
                  <a:lnTo>
                    <a:pt x="1128395" y="350393"/>
                  </a:lnTo>
                  <a:lnTo>
                    <a:pt x="1136650" y="379222"/>
                  </a:lnTo>
                  <a:lnTo>
                    <a:pt x="1137031" y="380238"/>
                  </a:lnTo>
                  <a:lnTo>
                    <a:pt x="1147572" y="407162"/>
                  </a:lnTo>
                  <a:lnTo>
                    <a:pt x="1157351" y="431165"/>
                  </a:lnTo>
                  <a:lnTo>
                    <a:pt x="1159002" y="434086"/>
                  </a:lnTo>
                  <a:lnTo>
                    <a:pt x="1168527" y="445262"/>
                  </a:lnTo>
                  <a:lnTo>
                    <a:pt x="1175766" y="449072"/>
                  </a:lnTo>
                  <a:lnTo>
                    <a:pt x="1184021" y="440309"/>
                  </a:lnTo>
                  <a:close/>
                </a:path>
              </a:pathLst>
            </a:custGeom>
            <a:solidFill>
              <a:srgbClr val="ff00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49" name="Group 5"/>
          <p:cNvGrpSpPr/>
          <p:nvPr/>
        </p:nvGrpSpPr>
        <p:grpSpPr>
          <a:xfrm>
            <a:off x="797760" y="5272560"/>
            <a:ext cx="2500200" cy="106200"/>
            <a:chOff x="797760" y="5272560"/>
            <a:chExt cx="2500200" cy="106200"/>
          </a:xfrm>
        </p:grpSpPr>
        <p:sp>
          <p:nvSpPr>
            <p:cNvPr id="50" name="Freeform 6"/>
            <p:cNvSpPr/>
            <p:nvPr/>
          </p:nvSpPr>
          <p:spPr>
            <a:xfrm>
              <a:off x="797760" y="5272560"/>
              <a:ext cx="2500200" cy="106200"/>
            </a:xfrm>
            <a:custGeom>
              <a:avLst/>
              <a:gdLst/>
              <a:ahLst/>
              <a:rect l="l" t="t" r="r" b="b"/>
              <a:pathLst>
                <a:path w="2500883" h="106934">
                  <a:moveTo>
                    <a:pt x="35306" y="47498"/>
                  </a:moveTo>
                  <a:lnTo>
                    <a:pt x="30861" y="45339"/>
                  </a:lnTo>
                  <a:lnTo>
                    <a:pt x="31623" y="45720"/>
                  </a:lnTo>
                  <a:lnTo>
                    <a:pt x="26416" y="42799"/>
                  </a:lnTo>
                  <a:lnTo>
                    <a:pt x="27940" y="43815"/>
                  </a:lnTo>
                  <a:lnTo>
                    <a:pt x="23876" y="40640"/>
                  </a:lnTo>
                  <a:lnTo>
                    <a:pt x="26797" y="43942"/>
                  </a:lnTo>
                  <a:lnTo>
                    <a:pt x="24511" y="39878"/>
                  </a:lnTo>
                  <a:lnTo>
                    <a:pt x="25019" y="41021"/>
                  </a:lnTo>
                  <a:lnTo>
                    <a:pt x="22987" y="36322"/>
                  </a:lnTo>
                  <a:lnTo>
                    <a:pt x="23876" y="41910"/>
                  </a:lnTo>
                  <a:lnTo>
                    <a:pt x="24257" y="36068"/>
                  </a:lnTo>
                  <a:lnTo>
                    <a:pt x="23114" y="40386"/>
                  </a:lnTo>
                  <a:lnTo>
                    <a:pt x="26035" y="34163"/>
                  </a:lnTo>
                  <a:lnTo>
                    <a:pt x="23241" y="37973"/>
                  </a:lnTo>
                  <a:lnTo>
                    <a:pt x="29972" y="31750"/>
                  </a:lnTo>
                  <a:lnTo>
                    <a:pt x="27813" y="33401"/>
                  </a:lnTo>
                  <a:lnTo>
                    <a:pt x="37465" y="27813"/>
                  </a:lnTo>
                  <a:lnTo>
                    <a:pt x="34798" y="28956"/>
                  </a:lnTo>
                  <a:lnTo>
                    <a:pt x="49149" y="24892"/>
                  </a:lnTo>
                  <a:lnTo>
                    <a:pt x="47625" y="25146"/>
                  </a:lnTo>
                  <a:lnTo>
                    <a:pt x="64008" y="22860"/>
                  </a:lnTo>
                  <a:lnTo>
                    <a:pt x="61976" y="22987"/>
                  </a:lnTo>
                  <a:lnTo>
                    <a:pt x="81407" y="23622"/>
                  </a:lnTo>
                  <a:lnTo>
                    <a:pt x="80010" y="23495"/>
                  </a:lnTo>
                  <a:lnTo>
                    <a:pt x="100584" y="26670"/>
                  </a:lnTo>
                  <a:lnTo>
                    <a:pt x="99568" y="26416"/>
                  </a:lnTo>
                  <a:lnTo>
                    <a:pt x="120904" y="31877"/>
                  </a:lnTo>
                  <a:lnTo>
                    <a:pt x="142875" y="37211"/>
                  </a:lnTo>
                  <a:lnTo>
                    <a:pt x="143637" y="37338"/>
                  </a:lnTo>
                  <a:lnTo>
                    <a:pt x="169672" y="41910"/>
                  </a:lnTo>
                  <a:lnTo>
                    <a:pt x="195961" y="44577"/>
                  </a:lnTo>
                  <a:lnTo>
                    <a:pt x="196596" y="44577"/>
                  </a:lnTo>
                  <a:lnTo>
                    <a:pt x="226822" y="45974"/>
                  </a:lnTo>
                  <a:lnTo>
                    <a:pt x="261620" y="47371"/>
                  </a:lnTo>
                  <a:lnTo>
                    <a:pt x="301498" y="47879"/>
                  </a:lnTo>
                  <a:lnTo>
                    <a:pt x="344551" y="48768"/>
                  </a:lnTo>
                  <a:lnTo>
                    <a:pt x="396494" y="50292"/>
                  </a:lnTo>
                  <a:lnTo>
                    <a:pt x="451485" y="52832"/>
                  </a:lnTo>
                  <a:lnTo>
                    <a:pt x="513334" y="57785"/>
                  </a:lnTo>
                  <a:lnTo>
                    <a:pt x="580390" y="63881"/>
                  </a:lnTo>
                  <a:lnTo>
                    <a:pt x="652526" y="72263"/>
                  </a:lnTo>
                  <a:lnTo>
                    <a:pt x="728345" y="81661"/>
                  </a:lnTo>
                  <a:lnTo>
                    <a:pt x="809117" y="90678"/>
                  </a:lnTo>
                  <a:lnTo>
                    <a:pt x="889889" y="98933"/>
                  </a:lnTo>
                  <a:lnTo>
                    <a:pt x="971550" y="104013"/>
                  </a:lnTo>
                  <a:lnTo>
                    <a:pt x="1053592" y="106934"/>
                  </a:lnTo>
                  <a:lnTo>
                    <a:pt x="1138174" y="105283"/>
                  </a:lnTo>
                  <a:lnTo>
                    <a:pt x="1225550" y="101092"/>
                  </a:lnTo>
                  <a:lnTo>
                    <a:pt x="1316355" y="93091"/>
                  </a:lnTo>
                  <a:lnTo>
                    <a:pt x="1500886" y="74422"/>
                  </a:lnTo>
                  <a:lnTo>
                    <a:pt x="1593596" y="66675"/>
                  </a:lnTo>
                  <a:lnTo>
                    <a:pt x="1683004" y="60706"/>
                  </a:lnTo>
                  <a:lnTo>
                    <a:pt x="1767078" y="56388"/>
                  </a:lnTo>
                  <a:lnTo>
                    <a:pt x="1850009" y="54991"/>
                  </a:lnTo>
                  <a:lnTo>
                    <a:pt x="1926082" y="54991"/>
                  </a:lnTo>
                  <a:lnTo>
                    <a:pt x="2131568" y="64389"/>
                  </a:lnTo>
                  <a:lnTo>
                    <a:pt x="2192401" y="66167"/>
                  </a:lnTo>
                  <a:lnTo>
                    <a:pt x="2242566" y="66167"/>
                  </a:lnTo>
                  <a:lnTo>
                    <a:pt x="2289937" y="65786"/>
                  </a:lnTo>
                  <a:lnTo>
                    <a:pt x="2328672" y="62992"/>
                  </a:lnTo>
                  <a:lnTo>
                    <a:pt x="2363343" y="60833"/>
                  </a:lnTo>
                  <a:lnTo>
                    <a:pt x="2391410" y="58039"/>
                  </a:lnTo>
                  <a:lnTo>
                    <a:pt x="2416810" y="55626"/>
                  </a:lnTo>
                  <a:lnTo>
                    <a:pt x="2436622" y="53975"/>
                  </a:lnTo>
                  <a:lnTo>
                    <a:pt x="2452370" y="52324"/>
                  </a:lnTo>
                  <a:lnTo>
                    <a:pt x="2451735" y="52324"/>
                  </a:lnTo>
                  <a:lnTo>
                    <a:pt x="2463165" y="51689"/>
                  </a:lnTo>
                  <a:lnTo>
                    <a:pt x="2462276" y="51689"/>
                  </a:lnTo>
                  <a:lnTo>
                    <a:pt x="2472055" y="51816"/>
                  </a:lnTo>
                  <a:lnTo>
                    <a:pt x="2467991" y="51181"/>
                  </a:lnTo>
                  <a:lnTo>
                    <a:pt x="2473071" y="52705"/>
                  </a:lnTo>
                  <a:lnTo>
                    <a:pt x="2474468" y="53086"/>
                  </a:lnTo>
                  <a:lnTo>
                    <a:pt x="2478405" y="53721"/>
                  </a:lnTo>
                  <a:lnTo>
                    <a:pt x="2478912" y="53848"/>
                  </a:lnTo>
                  <a:lnTo>
                    <a:pt x="2481071" y="54229"/>
                  </a:lnTo>
                  <a:lnTo>
                    <a:pt x="2477007" y="52959"/>
                  </a:lnTo>
                  <a:lnTo>
                    <a:pt x="2478531" y="53594"/>
                  </a:lnTo>
                  <a:lnTo>
                    <a:pt x="2490850" y="54991"/>
                  </a:lnTo>
                  <a:cubicBezTo>
                    <a:pt x="2499613" y="46101"/>
                    <a:pt x="2500756" y="39370"/>
                    <a:pt x="2497962" y="33782"/>
                  </a:cubicBezTo>
                  <a:lnTo>
                    <a:pt x="2489199" y="24892"/>
                  </a:lnTo>
                  <a:lnTo>
                    <a:pt x="2482341" y="25781"/>
                  </a:lnTo>
                  <a:lnTo>
                    <a:pt x="2483484" y="25654"/>
                  </a:lnTo>
                  <a:lnTo>
                    <a:pt x="2483103" y="25654"/>
                  </a:lnTo>
                  <a:lnTo>
                    <a:pt x="2494025" y="29972"/>
                  </a:lnTo>
                  <a:lnTo>
                    <a:pt x="2493009" y="28956"/>
                  </a:lnTo>
                  <a:lnTo>
                    <a:pt x="2492755" y="28575"/>
                  </a:lnTo>
                  <a:lnTo>
                    <a:pt x="2492374" y="28321"/>
                  </a:lnTo>
                  <a:lnTo>
                    <a:pt x="2489580" y="26035"/>
                  </a:lnTo>
                  <a:lnTo>
                    <a:pt x="2487167" y="25019"/>
                  </a:lnTo>
                  <a:lnTo>
                    <a:pt x="2495803" y="35814"/>
                  </a:lnTo>
                  <a:lnTo>
                    <a:pt x="2495676" y="34798"/>
                  </a:lnTo>
                  <a:lnTo>
                    <a:pt x="2493644" y="29083"/>
                  </a:lnTo>
                  <a:lnTo>
                    <a:pt x="2490469" y="26035"/>
                  </a:lnTo>
                  <a:lnTo>
                    <a:pt x="2489326" y="25019"/>
                  </a:lnTo>
                  <a:lnTo>
                    <a:pt x="2485770" y="22352"/>
                  </a:lnTo>
                  <a:lnTo>
                    <a:pt x="2477515" y="17907"/>
                  </a:lnTo>
                  <a:lnTo>
                    <a:pt x="2467228" y="15748"/>
                  </a:lnTo>
                  <a:cubicBezTo>
                    <a:pt x="2458465" y="21336"/>
                    <a:pt x="2455798" y="26289"/>
                    <a:pt x="2456052" y="31623"/>
                  </a:cubicBezTo>
                  <a:lnTo>
                    <a:pt x="2459354" y="41529"/>
                  </a:lnTo>
                  <a:lnTo>
                    <a:pt x="2472308" y="48260"/>
                  </a:lnTo>
                  <a:lnTo>
                    <a:pt x="2477007" y="49784"/>
                  </a:lnTo>
                  <a:lnTo>
                    <a:pt x="2478531" y="49911"/>
                  </a:lnTo>
                  <a:lnTo>
                    <a:pt x="2467863" y="42418"/>
                  </a:lnTo>
                  <a:lnTo>
                    <a:pt x="2468752" y="44069"/>
                  </a:lnTo>
                  <a:lnTo>
                    <a:pt x="2467355" y="34798"/>
                  </a:lnTo>
                  <a:lnTo>
                    <a:pt x="2467101" y="35814"/>
                  </a:lnTo>
                  <a:lnTo>
                    <a:pt x="2468752" y="48006"/>
                  </a:lnTo>
                  <a:lnTo>
                    <a:pt x="2474848" y="51435"/>
                  </a:lnTo>
                  <a:lnTo>
                    <a:pt x="2471673" y="49022"/>
                  </a:lnTo>
                  <a:lnTo>
                    <a:pt x="2472689" y="50038"/>
                  </a:lnTo>
                  <a:lnTo>
                    <a:pt x="2473070" y="50292"/>
                  </a:lnTo>
                  <a:lnTo>
                    <a:pt x="2472943" y="50292"/>
                  </a:lnTo>
                  <a:lnTo>
                    <a:pt x="2473324" y="50673"/>
                  </a:lnTo>
                  <a:lnTo>
                    <a:pt x="2479420" y="54737"/>
                  </a:lnTo>
                  <a:lnTo>
                    <a:pt x="2483484" y="54864"/>
                  </a:lnTo>
                  <a:lnTo>
                    <a:pt x="2482976" y="54864"/>
                  </a:lnTo>
                  <a:lnTo>
                    <a:pt x="2496692" y="51435"/>
                  </a:lnTo>
                  <a:cubicBezTo>
                    <a:pt x="2500883" y="37973"/>
                    <a:pt x="2497962" y="30607"/>
                    <a:pt x="2491739" y="27305"/>
                  </a:cubicBezTo>
                  <a:lnTo>
                    <a:pt x="2490215" y="26543"/>
                  </a:lnTo>
                  <a:lnTo>
                    <a:pt x="2485897" y="25019"/>
                  </a:lnTo>
                  <a:lnTo>
                    <a:pt x="2483739" y="24638"/>
                  </a:lnTo>
                  <a:lnTo>
                    <a:pt x="2479802" y="23876"/>
                  </a:lnTo>
                  <a:lnTo>
                    <a:pt x="2481199" y="24257"/>
                  </a:lnTo>
                  <a:lnTo>
                    <a:pt x="2476119" y="22860"/>
                  </a:lnTo>
                  <a:lnTo>
                    <a:pt x="2472055" y="22225"/>
                  </a:lnTo>
                  <a:lnTo>
                    <a:pt x="2461387" y="22352"/>
                  </a:lnTo>
                  <a:lnTo>
                    <a:pt x="2449830" y="23241"/>
                  </a:lnTo>
                  <a:lnTo>
                    <a:pt x="2449068" y="23241"/>
                  </a:lnTo>
                  <a:lnTo>
                    <a:pt x="2433319" y="25146"/>
                  </a:lnTo>
                  <a:lnTo>
                    <a:pt x="2433574" y="25146"/>
                  </a:lnTo>
                  <a:lnTo>
                    <a:pt x="2414143" y="27051"/>
                  </a:lnTo>
                  <a:lnTo>
                    <a:pt x="2388489" y="29718"/>
                  </a:lnTo>
                  <a:lnTo>
                    <a:pt x="2360421" y="32766"/>
                  </a:lnTo>
                  <a:lnTo>
                    <a:pt x="2361056" y="32639"/>
                  </a:lnTo>
                  <a:lnTo>
                    <a:pt x="2326767" y="34925"/>
                  </a:lnTo>
                  <a:lnTo>
                    <a:pt x="2288793" y="37719"/>
                  </a:lnTo>
                  <a:lnTo>
                    <a:pt x="2242439" y="38100"/>
                  </a:lnTo>
                  <a:lnTo>
                    <a:pt x="2192781" y="38100"/>
                  </a:lnTo>
                  <a:lnTo>
                    <a:pt x="2132583" y="36322"/>
                  </a:lnTo>
                  <a:lnTo>
                    <a:pt x="2068829" y="33528"/>
                  </a:lnTo>
                  <a:lnTo>
                    <a:pt x="1999360" y="30226"/>
                  </a:lnTo>
                  <a:lnTo>
                    <a:pt x="1926716" y="27051"/>
                  </a:lnTo>
                  <a:lnTo>
                    <a:pt x="1849754" y="27051"/>
                  </a:lnTo>
                  <a:lnTo>
                    <a:pt x="1766188" y="28575"/>
                  </a:lnTo>
                  <a:lnTo>
                    <a:pt x="1681352" y="32893"/>
                  </a:lnTo>
                  <a:lnTo>
                    <a:pt x="1591436" y="39116"/>
                  </a:lnTo>
                  <a:lnTo>
                    <a:pt x="1498345" y="47244"/>
                  </a:lnTo>
                  <a:lnTo>
                    <a:pt x="1313814" y="66675"/>
                  </a:lnTo>
                  <a:lnTo>
                    <a:pt x="1223644" y="75184"/>
                  </a:lnTo>
                  <a:lnTo>
                    <a:pt x="1137284" y="79629"/>
                  </a:lnTo>
                  <a:lnTo>
                    <a:pt x="1053845" y="81661"/>
                  </a:lnTo>
                  <a:lnTo>
                    <a:pt x="972820" y="78740"/>
                  </a:lnTo>
                  <a:lnTo>
                    <a:pt x="891921" y="73787"/>
                  </a:lnTo>
                  <a:lnTo>
                    <a:pt x="811784" y="65532"/>
                  </a:lnTo>
                  <a:lnTo>
                    <a:pt x="731266" y="56515"/>
                  </a:lnTo>
                  <a:lnTo>
                    <a:pt x="655574" y="47244"/>
                  </a:lnTo>
                  <a:lnTo>
                    <a:pt x="582930" y="38862"/>
                  </a:lnTo>
                  <a:lnTo>
                    <a:pt x="515493" y="32766"/>
                  </a:lnTo>
                  <a:lnTo>
                    <a:pt x="453136" y="27813"/>
                  </a:lnTo>
                  <a:lnTo>
                    <a:pt x="397510" y="25273"/>
                  </a:lnTo>
                  <a:lnTo>
                    <a:pt x="345186" y="23876"/>
                  </a:lnTo>
                  <a:lnTo>
                    <a:pt x="301879" y="23368"/>
                  </a:lnTo>
                  <a:lnTo>
                    <a:pt x="262128" y="23114"/>
                  </a:lnTo>
                  <a:lnTo>
                    <a:pt x="197358" y="21590"/>
                  </a:lnTo>
                  <a:lnTo>
                    <a:pt x="198120" y="21590"/>
                  </a:lnTo>
                  <a:lnTo>
                    <a:pt x="171831" y="19177"/>
                  </a:lnTo>
                  <a:lnTo>
                    <a:pt x="172720" y="19304"/>
                  </a:lnTo>
                  <a:lnTo>
                    <a:pt x="147447" y="15113"/>
                  </a:lnTo>
                  <a:lnTo>
                    <a:pt x="148336" y="15367"/>
                  </a:lnTo>
                  <a:lnTo>
                    <a:pt x="126365" y="9906"/>
                  </a:lnTo>
                  <a:lnTo>
                    <a:pt x="104140" y="4191"/>
                  </a:lnTo>
                  <a:lnTo>
                    <a:pt x="83566" y="889"/>
                  </a:lnTo>
                  <a:lnTo>
                    <a:pt x="82296" y="762"/>
                  </a:lnTo>
                  <a:lnTo>
                    <a:pt x="62865" y="0"/>
                  </a:lnTo>
                  <a:lnTo>
                    <a:pt x="60960" y="0"/>
                  </a:lnTo>
                  <a:lnTo>
                    <a:pt x="44704" y="2032"/>
                  </a:lnTo>
                  <a:lnTo>
                    <a:pt x="43180" y="2413"/>
                  </a:lnTo>
                  <a:lnTo>
                    <a:pt x="28702" y="6223"/>
                  </a:lnTo>
                  <a:lnTo>
                    <a:pt x="26162" y="7239"/>
                  </a:lnTo>
                  <a:lnTo>
                    <a:pt x="16383" y="12573"/>
                  </a:lnTo>
                  <a:lnTo>
                    <a:pt x="14224" y="14097"/>
                  </a:lnTo>
                  <a:lnTo>
                    <a:pt x="7366" y="20066"/>
                  </a:lnTo>
                  <a:lnTo>
                    <a:pt x="4445" y="24003"/>
                  </a:lnTo>
                  <a:lnTo>
                    <a:pt x="1524" y="30099"/>
                  </a:lnTo>
                  <a:lnTo>
                    <a:pt x="381" y="34671"/>
                  </a:lnTo>
                  <a:lnTo>
                    <a:pt x="0" y="40386"/>
                  </a:lnTo>
                  <a:lnTo>
                    <a:pt x="381" y="44450"/>
                  </a:lnTo>
                  <a:lnTo>
                    <a:pt x="3556" y="50927"/>
                  </a:lnTo>
                  <a:lnTo>
                    <a:pt x="4572" y="52578"/>
                  </a:lnTo>
                  <a:lnTo>
                    <a:pt x="7366" y="56388"/>
                  </a:lnTo>
                  <a:lnTo>
                    <a:pt x="11176" y="59690"/>
                  </a:lnTo>
                  <a:lnTo>
                    <a:pt x="15748" y="62230"/>
                  </a:lnTo>
                  <a:lnTo>
                    <a:pt x="17145" y="62865"/>
                  </a:lnTo>
                  <a:lnTo>
                    <a:pt x="22733" y="65024"/>
                  </a:lnTo>
                  <a:lnTo>
                    <a:pt x="28321" y="65913"/>
                  </a:lnTo>
                  <a:lnTo>
                    <a:pt x="35433" y="62611"/>
                  </a:lnTo>
                  <a:lnTo>
                    <a:pt x="40259" y="58293"/>
                  </a:lnTo>
                  <a:lnTo>
                    <a:pt x="38354" y="48768"/>
                  </a:lnTo>
                  <a:close/>
                </a:path>
              </a:pathLst>
            </a:custGeom>
            <a:solidFill>
              <a:srgbClr val="ff00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51" name="Freeform 7"/>
          <p:cNvSpPr/>
          <p:nvPr/>
        </p:nvSpPr>
        <p:spPr>
          <a:xfrm>
            <a:off x="846720" y="1346040"/>
            <a:ext cx="3593880" cy="2082960"/>
          </a:xfrm>
          <a:custGeom>
            <a:avLst/>
            <a:gdLst/>
            <a:ahLst/>
            <a:rect l="l" t="t" r="r" b="b"/>
            <a:pathLst>
              <a:path w="3594602" h="2083813">
                <a:moveTo>
                  <a:pt x="0" y="0"/>
                </a:moveTo>
                <a:lnTo>
                  <a:pt x="3594601" y="0"/>
                </a:lnTo>
                <a:lnTo>
                  <a:pt x="3594601" y="2083813"/>
                </a:lnTo>
                <a:lnTo>
                  <a:pt x="0" y="2083813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" name="Freeform 8"/>
          <p:cNvSpPr/>
          <p:nvPr/>
        </p:nvSpPr>
        <p:spPr>
          <a:xfrm>
            <a:off x="5998680" y="2417040"/>
            <a:ext cx="648720" cy="306000"/>
          </a:xfrm>
          <a:custGeom>
            <a:avLst/>
            <a:gdLst/>
            <a:ahLst/>
            <a:rect l="l" t="t" r="r" b="b"/>
            <a:pathLst>
              <a:path w="649472" h="306838">
                <a:moveTo>
                  <a:pt x="0" y="0"/>
                </a:moveTo>
                <a:lnTo>
                  <a:pt x="649472" y="0"/>
                </a:lnTo>
                <a:lnTo>
                  <a:pt x="649472" y="306838"/>
                </a:lnTo>
                <a:lnTo>
                  <a:pt x="0" y="306838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" name="Freeform 9"/>
          <p:cNvSpPr/>
          <p:nvPr/>
        </p:nvSpPr>
        <p:spPr>
          <a:xfrm>
            <a:off x="5451480" y="801720"/>
            <a:ext cx="1348920" cy="1421640"/>
          </a:xfrm>
          <a:custGeom>
            <a:avLst/>
            <a:gdLst/>
            <a:ahLst/>
            <a:rect l="l" t="t" r="r" b="b"/>
            <a:pathLst>
              <a:path w="1349797" h="1422225">
                <a:moveTo>
                  <a:pt x="0" y="0"/>
                </a:moveTo>
                <a:lnTo>
                  <a:pt x="1349798" y="0"/>
                </a:lnTo>
                <a:lnTo>
                  <a:pt x="1349798" y="1422226"/>
                </a:lnTo>
                <a:lnTo>
                  <a:pt x="0" y="1422226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4" name="Freeform 10"/>
          <p:cNvSpPr/>
          <p:nvPr/>
        </p:nvSpPr>
        <p:spPr>
          <a:xfrm>
            <a:off x="6753960" y="2422800"/>
            <a:ext cx="383400" cy="482760"/>
          </a:xfrm>
          <a:custGeom>
            <a:avLst/>
            <a:gdLst/>
            <a:ahLst/>
            <a:rect l="l" t="t" r="r" b="b"/>
            <a:pathLst>
              <a:path w="384219" h="483365">
                <a:moveTo>
                  <a:pt x="0" y="0"/>
                </a:moveTo>
                <a:lnTo>
                  <a:pt x="384220" y="0"/>
                </a:lnTo>
                <a:lnTo>
                  <a:pt x="384220" y="483365"/>
                </a:lnTo>
                <a:lnTo>
                  <a:pt x="0" y="483365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5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" name="Freeform 14"/>
          <p:cNvSpPr/>
          <p:nvPr/>
        </p:nvSpPr>
        <p:spPr>
          <a:xfrm>
            <a:off x="7333560" y="2475360"/>
            <a:ext cx="275400" cy="149400"/>
          </a:xfrm>
          <a:custGeom>
            <a:avLst/>
            <a:gdLst/>
            <a:ahLst/>
            <a:rect l="l" t="t" r="r" b="b"/>
            <a:pathLst>
              <a:path w="276177" h="150162">
                <a:moveTo>
                  <a:pt x="0" y="0"/>
                </a:moveTo>
                <a:lnTo>
                  <a:pt x="276178" y="0"/>
                </a:lnTo>
                <a:lnTo>
                  <a:pt x="276178" y="150162"/>
                </a:lnTo>
                <a:lnTo>
                  <a:pt x="0" y="15016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6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" name="TextBox 17"/>
          <p:cNvSpPr/>
          <p:nvPr/>
        </p:nvSpPr>
        <p:spPr>
          <a:xfrm>
            <a:off x="548640" y="508320"/>
            <a:ext cx="4984920" cy="13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 algn="just">
              <a:lnSpc>
                <a:spcPts val="6165"/>
              </a:lnSpc>
            </a:pPr>
            <a:r>
              <a:rPr b="0" lang="en-US" sz="4410" spc="-52" strike="noStrike">
                <a:solidFill>
                  <a:srgbClr val="000000"/>
                </a:solidFill>
                <a:latin typeface="IBM Plex Sans"/>
                <a:ea typeface="IBM Plex Sans"/>
              </a:rPr>
              <a:t>Week 1 Assignment</a:t>
            </a:r>
            <a:endParaRPr b="0" lang="en-GB" sz="4410" spc="-1" strike="noStrike">
              <a:latin typeface="Arial"/>
            </a:endParaRPr>
          </a:p>
          <a:p>
            <a:pPr algn="just">
              <a:lnSpc>
                <a:spcPts val="4487"/>
              </a:lnSpc>
            </a:pPr>
            <a:r>
              <a:rPr b="0" lang="en-US" sz="3209" spc="-26" strike="noStrike">
                <a:solidFill>
                  <a:srgbClr val="000000"/>
                </a:solidFill>
                <a:latin typeface="IBM Plex Sans Condensed"/>
                <a:ea typeface="IBM Plex Sans Condensed"/>
              </a:rPr>
              <a:t>• • •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57" name="TextBox 18"/>
          <p:cNvSpPr/>
          <p:nvPr/>
        </p:nvSpPr>
        <p:spPr>
          <a:xfrm>
            <a:off x="891720" y="3096360"/>
            <a:ext cx="6918120" cy="569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4487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Coquum et seruam Demaenetus uocat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58" name="TextBox 19"/>
          <p:cNvSpPr/>
          <p:nvPr/>
        </p:nvSpPr>
        <p:spPr>
          <a:xfrm>
            <a:off x="548640" y="4132800"/>
            <a:ext cx="144720" cy="53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4218"/>
              </a:lnSpc>
            </a:pPr>
            <a:r>
              <a:rPr b="0" lang="en-US" sz="3209" spc="-26" strike="noStrike">
                <a:solidFill>
                  <a:srgbClr val="000000"/>
                </a:solidFill>
                <a:latin typeface="IBM Plex Sans Condensed"/>
                <a:ea typeface="IBM Plex Sans Condensed"/>
              </a:rPr>
              <a:t>•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59" name="TextBox 20"/>
          <p:cNvSpPr/>
          <p:nvPr/>
        </p:nvSpPr>
        <p:spPr>
          <a:xfrm>
            <a:off x="548640" y="4668840"/>
            <a:ext cx="7268040" cy="5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4221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•</a:t>
            </a: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Demaenetus coquum et seruam uocat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60" name="TextBox 21"/>
          <p:cNvSpPr/>
          <p:nvPr/>
        </p:nvSpPr>
        <p:spPr>
          <a:xfrm>
            <a:off x="891720" y="1584000"/>
            <a:ext cx="7560000" cy="170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 algn="just">
              <a:lnSpc>
                <a:spcPts val="4487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(It is) a cook and a slave-girl Demaenetus is summoning. </a:t>
            </a:r>
            <a:endParaRPr b="0" lang="en-GB" sz="3209" spc="-1" strike="noStrike">
              <a:latin typeface="Arial"/>
            </a:endParaRPr>
          </a:p>
          <a:p>
            <a:pPr algn="just">
              <a:lnSpc>
                <a:spcPts val="4487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Coquum et seruam uocat Demaenetus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61" name="TextBox 22"/>
          <p:cNvSpPr/>
          <p:nvPr/>
        </p:nvSpPr>
        <p:spPr>
          <a:xfrm>
            <a:off x="891720" y="4169520"/>
            <a:ext cx="6918840" cy="569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 algn="r">
              <a:lnSpc>
                <a:spcPts val="4484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uocat Demaenetus coquum et seruam</a:t>
            </a:r>
            <a:endParaRPr b="0" lang="en-GB" sz="3209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Freeform 2"/>
          <p:cNvSpPr/>
          <p:nvPr/>
        </p:nvSpPr>
        <p:spPr>
          <a:xfrm>
            <a:off x="0" y="0"/>
            <a:ext cx="9143280" cy="6857280"/>
          </a:xfrm>
          <a:custGeom>
            <a:avLst/>
            <a:gdLst/>
            <a:ahLst/>
            <a:rect l="l" t="t" r="r" b="b"/>
            <a:pathLst>
              <a:path w="9144000" h="6858000">
                <a:moveTo>
                  <a:pt x="0" y="0"/>
                </a:moveTo>
                <a:lnTo>
                  <a:pt x="9144000" y="0"/>
                </a:lnTo>
                <a:lnTo>
                  <a:pt x="9144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3" name="Freeform 3"/>
          <p:cNvSpPr/>
          <p:nvPr/>
        </p:nvSpPr>
        <p:spPr>
          <a:xfrm>
            <a:off x="989640" y="1318680"/>
            <a:ext cx="102600" cy="291960"/>
          </a:xfrm>
          <a:custGeom>
            <a:avLst/>
            <a:gdLst/>
            <a:ahLst/>
            <a:rect l="l" t="t" r="r" b="b"/>
            <a:pathLst>
              <a:path w="103194" h="292579">
                <a:moveTo>
                  <a:pt x="0" y="0"/>
                </a:moveTo>
                <a:lnTo>
                  <a:pt x="103194" y="0"/>
                </a:lnTo>
                <a:lnTo>
                  <a:pt x="103194" y="292580"/>
                </a:lnTo>
                <a:lnTo>
                  <a:pt x="0" y="292580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4" name="Freeform 4"/>
          <p:cNvSpPr/>
          <p:nvPr/>
        </p:nvSpPr>
        <p:spPr>
          <a:xfrm>
            <a:off x="624240" y="2031480"/>
            <a:ext cx="664920" cy="463320"/>
          </a:xfrm>
          <a:custGeom>
            <a:avLst/>
            <a:gdLst/>
            <a:ahLst/>
            <a:rect l="l" t="t" r="r" b="b"/>
            <a:pathLst>
              <a:path w="665769" h="463963">
                <a:moveTo>
                  <a:pt x="0" y="0"/>
                </a:moveTo>
                <a:lnTo>
                  <a:pt x="665769" y="0"/>
                </a:lnTo>
                <a:lnTo>
                  <a:pt x="665769" y="463963"/>
                </a:lnTo>
                <a:lnTo>
                  <a:pt x="0" y="463963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" name="Freeform 5"/>
          <p:cNvSpPr/>
          <p:nvPr/>
        </p:nvSpPr>
        <p:spPr>
          <a:xfrm>
            <a:off x="1678680" y="3344040"/>
            <a:ext cx="868680" cy="767160"/>
          </a:xfrm>
          <a:custGeom>
            <a:avLst/>
            <a:gdLst/>
            <a:ahLst/>
            <a:rect l="l" t="t" r="r" b="b"/>
            <a:pathLst>
              <a:path w="869480" h="767877">
                <a:moveTo>
                  <a:pt x="0" y="0"/>
                </a:moveTo>
                <a:lnTo>
                  <a:pt x="869480" y="0"/>
                </a:lnTo>
                <a:lnTo>
                  <a:pt x="869480" y="767877"/>
                </a:lnTo>
                <a:lnTo>
                  <a:pt x="0" y="767877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" name="Freeform 6"/>
          <p:cNvSpPr/>
          <p:nvPr/>
        </p:nvSpPr>
        <p:spPr>
          <a:xfrm>
            <a:off x="2661480" y="3299040"/>
            <a:ext cx="500760" cy="655560"/>
          </a:xfrm>
          <a:custGeom>
            <a:avLst/>
            <a:gdLst/>
            <a:ahLst/>
            <a:rect l="l" t="t" r="r" b="b"/>
            <a:pathLst>
              <a:path w="501396" h="656349">
                <a:moveTo>
                  <a:pt x="0" y="0"/>
                </a:moveTo>
                <a:lnTo>
                  <a:pt x="501396" y="0"/>
                </a:lnTo>
                <a:lnTo>
                  <a:pt x="501396" y="656349"/>
                </a:lnTo>
                <a:lnTo>
                  <a:pt x="0" y="656349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5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" name="Freeform 7"/>
          <p:cNvSpPr/>
          <p:nvPr/>
        </p:nvSpPr>
        <p:spPr>
          <a:xfrm>
            <a:off x="1661040" y="992520"/>
            <a:ext cx="4795920" cy="1595520"/>
          </a:xfrm>
          <a:custGeom>
            <a:avLst/>
            <a:gdLst/>
            <a:ahLst/>
            <a:rect l="l" t="t" r="r" b="b"/>
            <a:pathLst>
              <a:path w="4796514" h="1596085">
                <a:moveTo>
                  <a:pt x="0" y="0"/>
                </a:moveTo>
                <a:lnTo>
                  <a:pt x="4796514" y="0"/>
                </a:lnTo>
                <a:lnTo>
                  <a:pt x="4796514" y="1596085"/>
                </a:lnTo>
                <a:lnTo>
                  <a:pt x="0" y="1596085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6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" name="Freeform 8"/>
          <p:cNvSpPr/>
          <p:nvPr/>
        </p:nvSpPr>
        <p:spPr>
          <a:xfrm>
            <a:off x="5057280" y="2755800"/>
            <a:ext cx="2086200" cy="444600"/>
          </a:xfrm>
          <a:custGeom>
            <a:avLst/>
            <a:gdLst/>
            <a:ahLst/>
            <a:rect l="l" t="t" r="r" b="b"/>
            <a:pathLst>
              <a:path w="2087061" h="445351">
                <a:moveTo>
                  <a:pt x="0" y="0"/>
                </a:moveTo>
                <a:lnTo>
                  <a:pt x="2087061" y="0"/>
                </a:lnTo>
                <a:lnTo>
                  <a:pt x="2087061" y="445351"/>
                </a:lnTo>
                <a:lnTo>
                  <a:pt x="0" y="445351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7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grpSp>
        <p:nvGrpSpPr>
          <p:cNvPr id="69" name="Group 9"/>
          <p:cNvGrpSpPr/>
          <p:nvPr/>
        </p:nvGrpSpPr>
        <p:grpSpPr>
          <a:xfrm>
            <a:off x="7215840" y="813600"/>
            <a:ext cx="417240" cy="313200"/>
            <a:chOff x="7215840" y="813600"/>
            <a:chExt cx="417240" cy="313200"/>
          </a:xfrm>
        </p:grpSpPr>
        <p:sp>
          <p:nvSpPr>
            <p:cNvPr id="70" name="Freeform 10"/>
            <p:cNvSpPr/>
            <p:nvPr/>
          </p:nvSpPr>
          <p:spPr>
            <a:xfrm>
              <a:off x="7262640" y="813600"/>
              <a:ext cx="110880" cy="313200"/>
            </a:xfrm>
            <a:custGeom>
              <a:avLst/>
              <a:gdLst/>
              <a:ahLst/>
              <a:rect l="l" t="t" r="r" b="b"/>
              <a:pathLst>
                <a:path w="111506" h="313944">
                  <a:moveTo>
                    <a:pt x="6477" y="11303"/>
                  </a:moveTo>
                  <a:lnTo>
                    <a:pt x="6731" y="13843"/>
                  </a:lnTo>
                  <a:lnTo>
                    <a:pt x="6858" y="14351"/>
                  </a:lnTo>
                  <a:lnTo>
                    <a:pt x="8255" y="22733"/>
                  </a:lnTo>
                  <a:lnTo>
                    <a:pt x="8128" y="21082"/>
                  </a:lnTo>
                  <a:lnTo>
                    <a:pt x="8255" y="44069"/>
                  </a:lnTo>
                  <a:lnTo>
                    <a:pt x="8382" y="42926"/>
                  </a:lnTo>
                  <a:lnTo>
                    <a:pt x="6731" y="58039"/>
                  </a:lnTo>
                  <a:lnTo>
                    <a:pt x="6731" y="57785"/>
                  </a:lnTo>
                  <a:lnTo>
                    <a:pt x="1143" y="100838"/>
                  </a:lnTo>
                  <a:lnTo>
                    <a:pt x="0" y="127635"/>
                  </a:lnTo>
                  <a:lnTo>
                    <a:pt x="381" y="154686"/>
                  </a:lnTo>
                  <a:lnTo>
                    <a:pt x="635" y="156718"/>
                  </a:lnTo>
                  <a:lnTo>
                    <a:pt x="6985" y="186563"/>
                  </a:lnTo>
                  <a:lnTo>
                    <a:pt x="15240" y="213106"/>
                  </a:lnTo>
                  <a:lnTo>
                    <a:pt x="15875" y="214757"/>
                  </a:lnTo>
                  <a:lnTo>
                    <a:pt x="27686" y="238633"/>
                  </a:lnTo>
                  <a:lnTo>
                    <a:pt x="39624" y="259461"/>
                  </a:lnTo>
                  <a:lnTo>
                    <a:pt x="39751" y="259588"/>
                  </a:lnTo>
                  <a:lnTo>
                    <a:pt x="49403" y="276225"/>
                  </a:lnTo>
                  <a:lnTo>
                    <a:pt x="49911" y="276860"/>
                  </a:lnTo>
                  <a:lnTo>
                    <a:pt x="59563" y="290830"/>
                  </a:lnTo>
                  <a:lnTo>
                    <a:pt x="59563" y="290957"/>
                  </a:lnTo>
                  <a:lnTo>
                    <a:pt x="66548" y="300736"/>
                  </a:lnTo>
                  <a:lnTo>
                    <a:pt x="73025" y="308991"/>
                  </a:lnTo>
                  <a:lnTo>
                    <a:pt x="76708" y="312166"/>
                  </a:lnTo>
                  <a:lnTo>
                    <a:pt x="84963" y="313944"/>
                  </a:lnTo>
                  <a:lnTo>
                    <a:pt x="89535" y="313817"/>
                  </a:lnTo>
                  <a:lnTo>
                    <a:pt x="94869" y="312420"/>
                  </a:lnTo>
                  <a:lnTo>
                    <a:pt x="99060" y="310134"/>
                  </a:lnTo>
                  <a:lnTo>
                    <a:pt x="107315" y="302387"/>
                  </a:lnTo>
                  <a:lnTo>
                    <a:pt x="111506" y="292735"/>
                  </a:lnTo>
                  <a:lnTo>
                    <a:pt x="98171" y="284480"/>
                  </a:lnTo>
                  <a:lnTo>
                    <a:pt x="85852" y="295529"/>
                  </a:lnTo>
                  <a:lnTo>
                    <a:pt x="91059" y="293116"/>
                  </a:lnTo>
                  <a:lnTo>
                    <a:pt x="85598" y="293878"/>
                  </a:lnTo>
                  <a:lnTo>
                    <a:pt x="89789" y="294132"/>
                  </a:lnTo>
                  <a:lnTo>
                    <a:pt x="84201" y="292481"/>
                  </a:lnTo>
                  <a:lnTo>
                    <a:pt x="89535" y="296164"/>
                  </a:lnTo>
                  <a:lnTo>
                    <a:pt x="83439" y="288290"/>
                  </a:lnTo>
                  <a:lnTo>
                    <a:pt x="76962" y="278892"/>
                  </a:lnTo>
                  <a:lnTo>
                    <a:pt x="67183" y="264795"/>
                  </a:lnTo>
                  <a:lnTo>
                    <a:pt x="67691" y="265430"/>
                  </a:lnTo>
                  <a:lnTo>
                    <a:pt x="57912" y="248920"/>
                  </a:lnTo>
                  <a:lnTo>
                    <a:pt x="58039" y="249047"/>
                  </a:lnTo>
                  <a:lnTo>
                    <a:pt x="46228" y="228092"/>
                  </a:lnTo>
                  <a:lnTo>
                    <a:pt x="46482" y="228727"/>
                  </a:lnTo>
                  <a:lnTo>
                    <a:pt x="34925" y="205359"/>
                  </a:lnTo>
                  <a:lnTo>
                    <a:pt x="35560" y="206883"/>
                  </a:lnTo>
                  <a:lnTo>
                    <a:pt x="27559" y="181102"/>
                  </a:lnTo>
                  <a:lnTo>
                    <a:pt x="21463" y="152400"/>
                  </a:lnTo>
                  <a:lnTo>
                    <a:pt x="21717" y="154432"/>
                  </a:lnTo>
                  <a:lnTo>
                    <a:pt x="21336" y="128016"/>
                  </a:lnTo>
                  <a:lnTo>
                    <a:pt x="22352" y="101727"/>
                  </a:lnTo>
                  <a:lnTo>
                    <a:pt x="22225" y="102616"/>
                  </a:lnTo>
                  <a:lnTo>
                    <a:pt x="25146" y="79883"/>
                  </a:lnTo>
                  <a:lnTo>
                    <a:pt x="27559" y="60452"/>
                  </a:lnTo>
                  <a:lnTo>
                    <a:pt x="27559" y="60071"/>
                  </a:lnTo>
                  <a:lnTo>
                    <a:pt x="28829" y="44958"/>
                  </a:lnTo>
                  <a:lnTo>
                    <a:pt x="28956" y="43815"/>
                  </a:lnTo>
                  <a:lnTo>
                    <a:pt x="28321" y="20701"/>
                  </a:lnTo>
                  <a:lnTo>
                    <a:pt x="27940" y="18415"/>
                  </a:lnTo>
                  <a:lnTo>
                    <a:pt x="25781" y="10287"/>
                  </a:lnTo>
                  <a:lnTo>
                    <a:pt x="25273" y="8636"/>
                  </a:lnTo>
                  <a:lnTo>
                    <a:pt x="24130" y="6223"/>
                  </a:lnTo>
                  <a:lnTo>
                    <a:pt x="17526" y="0"/>
                  </a:lnTo>
                  <a:lnTo>
                    <a:pt x="5969" y="6731"/>
                  </a:lnTo>
                  <a:close/>
                </a:path>
              </a:pathLst>
            </a:custGeom>
            <a:solidFill>
              <a:srgbClr val="ff00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1" name="Freeform 11"/>
            <p:cNvSpPr/>
            <p:nvPr/>
          </p:nvSpPr>
          <p:spPr>
            <a:xfrm>
              <a:off x="7215840" y="966960"/>
              <a:ext cx="154800" cy="52200"/>
            </a:xfrm>
            <a:custGeom>
              <a:avLst/>
              <a:gdLst/>
              <a:ahLst/>
              <a:rect l="l" t="t" r="r" b="b"/>
              <a:pathLst>
                <a:path w="155575" h="53086">
                  <a:moveTo>
                    <a:pt x="2159" y="48895"/>
                  </a:moveTo>
                  <a:lnTo>
                    <a:pt x="6731" y="51816"/>
                  </a:lnTo>
                  <a:lnTo>
                    <a:pt x="11430" y="53086"/>
                  </a:lnTo>
                  <a:lnTo>
                    <a:pt x="19812" y="52451"/>
                  </a:lnTo>
                  <a:lnTo>
                    <a:pt x="20320" y="52451"/>
                  </a:lnTo>
                  <a:lnTo>
                    <a:pt x="29718" y="51308"/>
                  </a:lnTo>
                  <a:lnTo>
                    <a:pt x="30353" y="51181"/>
                  </a:lnTo>
                  <a:lnTo>
                    <a:pt x="44069" y="48641"/>
                  </a:lnTo>
                  <a:lnTo>
                    <a:pt x="57531" y="45339"/>
                  </a:lnTo>
                  <a:lnTo>
                    <a:pt x="57785" y="45339"/>
                  </a:lnTo>
                  <a:lnTo>
                    <a:pt x="72644" y="41402"/>
                  </a:lnTo>
                  <a:lnTo>
                    <a:pt x="73406" y="41148"/>
                  </a:lnTo>
                  <a:lnTo>
                    <a:pt x="86487" y="36830"/>
                  </a:lnTo>
                  <a:lnTo>
                    <a:pt x="86487" y="36703"/>
                  </a:lnTo>
                  <a:lnTo>
                    <a:pt x="98806" y="32512"/>
                  </a:lnTo>
                  <a:lnTo>
                    <a:pt x="98552" y="32639"/>
                  </a:lnTo>
                  <a:lnTo>
                    <a:pt x="109347" y="29083"/>
                  </a:lnTo>
                  <a:lnTo>
                    <a:pt x="108458" y="29337"/>
                  </a:lnTo>
                  <a:lnTo>
                    <a:pt x="119888" y="26670"/>
                  </a:lnTo>
                  <a:lnTo>
                    <a:pt x="118999" y="26924"/>
                  </a:lnTo>
                  <a:lnTo>
                    <a:pt x="130810" y="25019"/>
                  </a:lnTo>
                  <a:lnTo>
                    <a:pt x="130302" y="25146"/>
                  </a:lnTo>
                  <a:lnTo>
                    <a:pt x="144653" y="23495"/>
                  </a:lnTo>
                  <a:cubicBezTo>
                    <a:pt x="151003" y="22860"/>
                    <a:pt x="155575" y="17272"/>
                    <a:pt x="154940" y="10922"/>
                  </a:cubicBezTo>
                  <a:lnTo>
                    <a:pt x="148717" y="0"/>
                  </a:lnTo>
                  <a:lnTo>
                    <a:pt x="128016" y="1905"/>
                  </a:lnTo>
                  <a:lnTo>
                    <a:pt x="116078" y="2921"/>
                  </a:lnTo>
                  <a:lnTo>
                    <a:pt x="114808" y="3175"/>
                  </a:lnTo>
                  <a:lnTo>
                    <a:pt x="103251" y="5461"/>
                  </a:lnTo>
                  <a:lnTo>
                    <a:pt x="101600" y="5842"/>
                  </a:lnTo>
                  <a:lnTo>
                    <a:pt x="90932" y="9652"/>
                  </a:lnTo>
                  <a:lnTo>
                    <a:pt x="90678" y="9652"/>
                  </a:lnTo>
                  <a:lnTo>
                    <a:pt x="78486" y="14097"/>
                  </a:lnTo>
                  <a:lnTo>
                    <a:pt x="78232" y="14224"/>
                  </a:lnTo>
                  <a:lnTo>
                    <a:pt x="66040" y="18923"/>
                  </a:lnTo>
                  <a:lnTo>
                    <a:pt x="51435" y="23622"/>
                  </a:lnTo>
                  <a:lnTo>
                    <a:pt x="51181" y="23749"/>
                  </a:lnTo>
                  <a:lnTo>
                    <a:pt x="38100" y="28321"/>
                  </a:lnTo>
                  <a:lnTo>
                    <a:pt x="38354" y="28194"/>
                  </a:lnTo>
                  <a:lnTo>
                    <a:pt x="25654" y="32258"/>
                  </a:lnTo>
                  <a:lnTo>
                    <a:pt x="25400" y="32385"/>
                  </a:lnTo>
                  <a:lnTo>
                    <a:pt x="16764" y="35306"/>
                  </a:lnTo>
                  <a:lnTo>
                    <a:pt x="8763" y="37592"/>
                  </a:lnTo>
                  <a:lnTo>
                    <a:pt x="10541" y="37338"/>
                  </a:lnTo>
                  <a:lnTo>
                    <a:pt x="5207" y="37592"/>
                  </a:lnTo>
                  <a:lnTo>
                    <a:pt x="381" y="39624"/>
                  </a:lnTo>
                  <a:lnTo>
                    <a:pt x="0" y="47498"/>
                  </a:lnTo>
                  <a:close/>
                </a:path>
              </a:pathLst>
            </a:custGeom>
            <a:solidFill>
              <a:srgbClr val="ff00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72" name="Freeform 12"/>
            <p:cNvSpPr/>
            <p:nvPr/>
          </p:nvSpPr>
          <p:spPr>
            <a:xfrm>
              <a:off x="7464240" y="962280"/>
              <a:ext cx="168840" cy="137520"/>
            </a:xfrm>
            <a:custGeom>
              <a:avLst/>
              <a:gdLst/>
              <a:ahLst/>
              <a:rect l="l" t="t" r="r" b="b"/>
              <a:pathLst>
                <a:path w="169672" h="138303">
                  <a:moveTo>
                    <a:pt x="15240" y="79756"/>
                  </a:moveTo>
                  <a:lnTo>
                    <a:pt x="16383" y="78740"/>
                  </a:lnTo>
                  <a:lnTo>
                    <a:pt x="7747" y="80772"/>
                  </a:lnTo>
                  <a:lnTo>
                    <a:pt x="10541" y="81407"/>
                  </a:lnTo>
                  <a:lnTo>
                    <a:pt x="12827" y="81661"/>
                  </a:lnTo>
                  <a:lnTo>
                    <a:pt x="17907" y="81788"/>
                  </a:lnTo>
                  <a:lnTo>
                    <a:pt x="15494" y="81407"/>
                  </a:lnTo>
                  <a:lnTo>
                    <a:pt x="20828" y="82677"/>
                  </a:lnTo>
                  <a:lnTo>
                    <a:pt x="20193" y="82550"/>
                  </a:lnTo>
                  <a:lnTo>
                    <a:pt x="27686" y="84709"/>
                  </a:lnTo>
                  <a:lnTo>
                    <a:pt x="26543" y="84328"/>
                  </a:lnTo>
                  <a:lnTo>
                    <a:pt x="36449" y="88519"/>
                  </a:lnTo>
                  <a:lnTo>
                    <a:pt x="46482" y="92202"/>
                  </a:lnTo>
                  <a:lnTo>
                    <a:pt x="47879" y="92583"/>
                  </a:lnTo>
                  <a:lnTo>
                    <a:pt x="60833" y="95377"/>
                  </a:lnTo>
                  <a:lnTo>
                    <a:pt x="61849" y="95631"/>
                  </a:lnTo>
                  <a:lnTo>
                    <a:pt x="73787" y="97028"/>
                  </a:lnTo>
                  <a:lnTo>
                    <a:pt x="77089" y="97028"/>
                  </a:lnTo>
                  <a:lnTo>
                    <a:pt x="87122" y="95250"/>
                  </a:lnTo>
                  <a:lnTo>
                    <a:pt x="88773" y="94869"/>
                  </a:lnTo>
                  <a:lnTo>
                    <a:pt x="98552" y="91567"/>
                  </a:lnTo>
                  <a:lnTo>
                    <a:pt x="102235" y="89789"/>
                  </a:lnTo>
                  <a:lnTo>
                    <a:pt x="109728" y="81153"/>
                  </a:lnTo>
                  <a:lnTo>
                    <a:pt x="110617" y="80010"/>
                  </a:lnTo>
                  <a:lnTo>
                    <a:pt x="116078" y="71755"/>
                  </a:lnTo>
                  <a:lnTo>
                    <a:pt x="117221" y="69469"/>
                  </a:lnTo>
                  <a:lnTo>
                    <a:pt x="120904" y="59817"/>
                  </a:lnTo>
                  <a:lnTo>
                    <a:pt x="121539" y="57658"/>
                  </a:lnTo>
                  <a:lnTo>
                    <a:pt x="123571" y="46482"/>
                  </a:lnTo>
                  <a:lnTo>
                    <a:pt x="123444" y="42418"/>
                  </a:lnTo>
                  <a:lnTo>
                    <a:pt x="121793" y="33020"/>
                  </a:lnTo>
                  <a:lnTo>
                    <a:pt x="121412" y="31496"/>
                  </a:lnTo>
                  <a:lnTo>
                    <a:pt x="118237" y="21717"/>
                  </a:lnTo>
                  <a:lnTo>
                    <a:pt x="115824" y="17399"/>
                  </a:lnTo>
                  <a:lnTo>
                    <a:pt x="109982" y="10922"/>
                  </a:lnTo>
                  <a:lnTo>
                    <a:pt x="108204" y="9271"/>
                  </a:lnTo>
                  <a:lnTo>
                    <a:pt x="102362" y="4953"/>
                  </a:lnTo>
                  <a:lnTo>
                    <a:pt x="97917" y="2921"/>
                  </a:lnTo>
                  <a:lnTo>
                    <a:pt x="90424" y="1270"/>
                  </a:lnTo>
                  <a:lnTo>
                    <a:pt x="89408" y="1016"/>
                  </a:lnTo>
                  <a:lnTo>
                    <a:pt x="82169" y="0"/>
                  </a:lnTo>
                  <a:lnTo>
                    <a:pt x="79248" y="0"/>
                  </a:lnTo>
                  <a:lnTo>
                    <a:pt x="72390" y="762"/>
                  </a:lnTo>
                  <a:lnTo>
                    <a:pt x="68961" y="1651"/>
                  </a:lnTo>
                  <a:lnTo>
                    <a:pt x="63246" y="4318"/>
                  </a:lnTo>
                  <a:lnTo>
                    <a:pt x="59182" y="7112"/>
                  </a:lnTo>
                  <a:lnTo>
                    <a:pt x="55626" y="11049"/>
                  </a:lnTo>
                  <a:lnTo>
                    <a:pt x="54864" y="12192"/>
                  </a:lnTo>
                  <a:lnTo>
                    <a:pt x="51181" y="17272"/>
                  </a:lnTo>
                  <a:lnTo>
                    <a:pt x="49276" y="20828"/>
                  </a:lnTo>
                  <a:lnTo>
                    <a:pt x="48514" y="30480"/>
                  </a:lnTo>
                  <a:lnTo>
                    <a:pt x="48387" y="31623"/>
                  </a:lnTo>
                  <a:lnTo>
                    <a:pt x="48387" y="39878"/>
                  </a:lnTo>
                  <a:lnTo>
                    <a:pt x="48514" y="40894"/>
                  </a:lnTo>
                  <a:lnTo>
                    <a:pt x="49657" y="52451"/>
                  </a:lnTo>
                  <a:lnTo>
                    <a:pt x="49657" y="53340"/>
                  </a:lnTo>
                  <a:lnTo>
                    <a:pt x="51943" y="65913"/>
                  </a:lnTo>
                  <a:lnTo>
                    <a:pt x="52578" y="68326"/>
                  </a:lnTo>
                  <a:lnTo>
                    <a:pt x="57912" y="81534"/>
                  </a:lnTo>
                  <a:lnTo>
                    <a:pt x="58420" y="82550"/>
                  </a:lnTo>
                  <a:lnTo>
                    <a:pt x="64897" y="95123"/>
                  </a:lnTo>
                  <a:lnTo>
                    <a:pt x="66167" y="97028"/>
                  </a:lnTo>
                  <a:lnTo>
                    <a:pt x="75184" y="108204"/>
                  </a:lnTo>
                  <a:lnTo>
                    <a:pt x="76454" y="109601"/>
                  </a:lnTo>
                  <a:lnTo>
                    <a:pt x="87503" y="119634"/>
                  </a:lnTo>
                  <a:lnTo>
                    <a:pt x="88900" y="120650"/>
                  </a:lnTo>
                  <a:lnTo>
                    <a:pt x="101219" y="128905"/>
                  </a:lnTo>
                  <a:lnTo>
                    <a:pt x="113919" y="135255"/>
                  </a:lnTo>
                  <a:lnTo>
                    <a:pt x="117348" y="136398"/>
                  </a:lnTo>
                  <a:lnTo>
                    <a:pt x="128524" y="138176"/>
                  </a:lnTo>
                  <a:lnTo>
                    <a:pt x="131191" y="138303"/>
                  </a:lnTo>
                  <a:lnTo>
                    <a:pt x="141605" y="137414"/>
                  </a:lnTo>
                  <a:lnTo>
                    <a:pt x="144399" y="136652"/>
                  </a:lnTo>
                  <a:lnTo>
                    <a:pt x="153289" y="133350"/>
                  </a:lnTo>
                  <a:lnTo>
                    <a:pt x="156337" y="131572"/>
                  </a:lnTo>
                  <a:lnTo>
                    <a:pt x="164211" y="125095"/>
                  </a:lnTo>
                  <a:lnTo>
                    <a:pt x="169672" y="114173"/>
                  </a:lnTo>
                  <a:lnTo>
                    <a:pt x="154940" y="104013"/>
                  </a:lnTo>
                  <a:lnTo>
                    <a:pt x="142240" y="114300"/>
                  </a:lnTo>
                  <a:lnTo>
                    <a:pt x="144018" y="113157"/>
                  </a:lnTo>
                  <a:lnTo>
                    <a:pt x="135636" y="117729"/>
                  </a:lnTo>
                  <a:lnTo>
                    <a:pt x="140843" y="116459"/>
                  </a:lnTo>
                  <a:lnTo>
                    <a:pt x="130429" y="116205"/>
                  </a:lnTo>
                  <a:lnTo>
                    <a:pt x="132715" y="116586"/>
                  </a:lnTo>
                  <a:lnTo>
                    <a:pt x="121666" y="114046"/>
                  </a:lnTo>
                  <a:lnTo>
                    <a:pt x="124333" y="114935"/>
                  </a:lnTo>
                  <a:lnTo>
                    <a:pt x="111760" y="108458"/>
                  </a:lnTo>
                  <a:lnTo>
                    <a:pt x="112903" y="109093"/>
                  </a:lnTo>
                  <a:lnTo>
                    <a:pt x="101854" y="101473"/>
                  </a:lnTo>
                  <a:lnTo>
                    <a:pt x="103124" y="102489"/>
                  </a:lnTo>
                  <a:lnTo>
                    <a:pt x="91948" y="92456"/>
                  </a:lnTo>
                  <a:lnTo>
                    <a:pt x="93091" y="93726"/>
                  </a:lnTo>
                  <a:lnTo>
                    <a:pt x="84201" y="82550"/>
                  </a:lnTo>
                  <a:lnTo>
                    <a:pt x="85471" y="84582"/>
                  </a:lnTo>
                  <a:lnTo>
                    <a:pt x="78994" y="72009"/>
                  </a:lnTo>
                  <a:lnTo>
                    <a:pt x="79375" y="72898"/>
                  </a:lnTo>
                  <a:lnTo>
                    <a:pt x="74041" y="59563"/>
                  </a:lnTo>
                  <a:lnTo>
                    <a:pt x="74676" y="61976"/>
                  </a:lnTo>
                  <a:lnTo>
                    <a:pt x="72517" y="49403"/>
                  </a:lnTo>
                  <a:lnTo>
                    <a:pt x="72644" y="50292"/>
                  </a:lnTo>
                  <a:lnTo>
                    <a:pt x="71628" y="38735"/>
                  </a:lnTo>
                  <a:lnTo>
                    <a:pt x="71628" y="39878"/>
                  </a:lnTo>
                  <a:lnTo>
                    <a:pt x="71628" y="32639"/>
                  </a:lnTo>
                  <a:lnTo>
                    <a:pt x="72390" y="25146"/>
                  </a:lnTo>
                  <a:lnTo>
                    <a:pt x="70231" y="30734"/>
                  </a:lnTo>
                  <a:lnTo>
                    <a:pt x="73787" y="25781"/>
                  </a:lnTo>
                  <a:lnTo>
                    <a:pt x="72898" y="26797"/>
                  </a:lnTo>
                  <a:lnTo>
                    <a:pt x="76581" y="22860"/>
                  </a:lnTo>
                  <a:lnTo>
                    <a:pt x="72644" y="25781"/>
                  </a:lnTo>
                  <a:lnTo>
                    <a:pt x="78359" y="23241"/>
                  </a:lnTo>
                  <a:lnTo>
                    <a:pt x="74930" y="24130"/>
                  </a:lnTo>
                  <a:lnTo>
                    <a:pt x="81661" y="23495"/>
                  </a:lnTo>
                  <a:lnTo>
                    <a:pt x="78740" y="23368"/>
                  </a:lnTo>
                  <a:lnTo>
                    <a:pt x="85852" y="24511"/>
                  </a:lnTo>
                  <a:lnTo>
                    <a:pt x="84836" y="24257"/>
                  </a:lnTo>
                  <a:lnTo>
                    <a:pt x="92456" y="26162"/>
                  </a:lnTo>
                  <a:lnTo>
                    <a:pt x="88011" y="24130"/>
                  </a:lnTo>
                  <a:lnTo>
                    <a:pt x="93726" y="28448"/>
                  </a:lnTo>
                  <a:lnTo>
                    <a:pt x="92075" y="26924"/>
                  </a:lnTo>
                  <a:lnTo>
                    <a:pt x="97790" y="33401"/>
                  </a:lnTo>
                  <a:lnTo>
                    <a:pt x="95504" y="29337"/>
                  </a:lnTo>
                  <a:lnTo>
                    <a:pt x="98806" y="38989"/>
                  </a:lnTo>
                  <a:lnTo>
                    <a:pt x="98425" y="37465"/>
                  </a:lnTo>
                  <a:lnTo>
                    <a:pt x="100330" y="46863"/>
                  </a:lnTo>
                  <a:lnTo>
                    <a:pt x="100203" y="42799"/>
                  </a:lnTo>
                  <a:lnTo>
                    <a:pt x="98552" y="53975"/>
                  </a:lnTo>
                  <a:lnTo>
                    <a:pt x="99060" y="51689"/>
                  </a:lnTo>
                  <a:lnTo>
                    <a:pt x="95631" y="61468"/>
                  </a:lnTo>
                  <a:lnTo>
                    <a:pt x="96774" y="59182"/>
                  </a:lnTo>
                  <a:lnTo>
                    <a:pt x="91440" y="67437"/>
                  </a:lnTo>
                  <a:lnTo>
                    <a:pt x="92329" y="66294"/>
                  </a:lnTo>
                  <a:lnTo>
                    <a:pt x="86233" y="73533"/>
                  </a:lnTo>
                  <a:lnTo>
                    <a:pt x="91313" y="70104"/>
                  </a:lnTo>
                  <a:lnTo>
                    <a:pt x="83185" y="72898"/>
                  </a:lnTo>
                  <a:lnTo>
                    <a:pt x="73152" y="74803"/>
                  </a:lnTo>
                  <a:lnTo>
                    <a:pt x="76454" y="74676"/>
                  </a:lnTo>
                  <a:lnTo>
                    <a:pt x="65659" y="73406"/>
                  </a:lnTo>
                  <a:lnTo>
                    <a:pt x="52705" y="70612"/>
                  </a:lnTo>
                  <a:lnTo>
                    <a:pt x="54102" y="70993"/>
                  </a:lnTo>
                  <a:lnTo>
                    <a:pt x="43942" y="67437"/>
                  </a:lnTo>
                  <a:lnTo>
                    <a:pt x="44577" y="67564"/>
                  </a:lnTo>
                  <a:lnTo>
                    <a:pt x="35179" y="63627"/>
                  </a:lnTo>
                  <a:lnTo>
                    <a:pt x="33782" y="63246"/>
                  </a:lnTo>
                  <a:lnTo>
                    <a:pt x="26289" y="61087"/>
                  </a:lnTo>
                  <a:lnTo>
                    <a:pt x="25146" y="60833"/>
                  </a:lnTo>
                  <a:lnTo>
                    <a:pt x="19812" y="59944"/>
                  </a:lnTo>
                  <a:lnTo>
                    <a:pt x="16383" y="59944"/>
                  </a:lnTo>
                  <a:lnTo>
                    <a:pt x="11303" y="60579"/>
                  </a:lnTo>
                  <a:lnTo>
                    <a:pt x="10541" y="60833"/>
                  </a:lnTo>
                  <a:lnTo>
                    <a:pt x="7747" y="61468"/>
                  </a:lnTo>
                  <a:lnTo>
                    <a:pt x="254" y="66167"/>
                  </a:lnTo>
                  <a:lnTo>
                    <a:pt x="0" y="72009"/>
                  </a:lnTo>
                  <a:lnTo>
                    <a:pt x="1778" y="79248"/>
                  </a:lnTo>
                  <a:lnTo>
                    <a:pt x="12446" y="82042"/>
                  </a:lnTo>
                  <a:close/>
                </a:path>
              </a:pathLst>
            </a:custGeom>
            <a:solidFill>
              <a:srgbClr val="ff00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73" name="Freeform 13"/>
          <p:cNvSpPr/>
          <p:nvPr/>
        </p:nvSpPr>
        <p:spPr>
          <a:xfrm>
            <a:off x="7109640" y="263520"/>
            <a:ext cx="630720" cy="473400"/>
          </a:xfrm>
          <a:custGeom>
            <a:avLst/>
            <a:gdLst/>
            <a:ahLst/>
            <a:rect l="l" t="t" r="r" b="b"/>
            <a:pathLst>
              <a:path w="631488" h="474174">
                <a:moveTo>
                  <a:pt x="0" y="0"/>
                </a:moveTo>
                <a:lnTo>
                  <a:pt x="631488" y="0"/>
                </a:lnTo>
                <a:lnTo>
                  <a:pt x="631488" y="474173"/>
                </a:lnTo>
                <a:lnTo>
                  <a:pt x="0" y="474173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8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4" name="Freeform 14"/>
          <p:cNvSpPr/>
          <p:nvPr/>
        </p:nvSpPr>
        <p:spPr>
          <a:xfrm>
            <a:off x="6604200" y="1477800"/>
            <a:ext cx="1629720" cy="613800"/>
          </a:xfrm>
          <a:custGeom>
            <a:avLst/>
            <a:gdLst/>
            <a:ahLst/>
            <a:rect l="l" t="t" r="r" b="b"/>
            <a:pathLst>
              <a:path w="1630499" h="614563">
                <a:moveTo>
                  <a:pt x="0" y="0"/>
                </a:moveTo>
                <a:lnTo>
                  <a:pt x="1630499" y="0"/>
                </a:lnTo>
                <a:lnTo>
                  <a:pt x="1630499" y="614563"/>
                </a:lnTo>
                <a:lnTo>
                  <a:pt x="0" y="614563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9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5" name="Freeform 15"/>
          <p:cNvSpPr/>
          <p:nvPr/>
        </p:nvSpPr>
        <p:spPr>
          <a:xfrm>
            <a:off x="7430760" y="2665080"/>
            <a:ext cx="1067400" cy="504000"/>
          </a:xfrm>
          <a:custGeom>
            <a:avLst/>
            <a:gdLst/>
            <a:ahLst/>
            <a:rect l="l" t="t" r="r" b="b"/>
            <a:pathLst>
              <a:path w="1068067" h="504701">
                <a:moveTo>
                  <a:pt x="0" y="0"/>
                </a:moveTo>
                <a:lnTo>
                  <a:pt x="1068067" y="0"/>
                </a:lnTo>
                <a:lnTo>
                  <a:pt x="1068067" y="504701"/>
                </a:lnTo>
                <a:lnTo>
                  <a:pt x="0" y="504701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0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" name="Freeform 16"/>
          <p:cNvSpPr/>
          <p:nvPr/>
        </p:nvSpPr>
        <p:spPr>
          <a:xfrm>
            <a:off x="8034840" y="447840"/>
            <a:ext cx="805680" cy="267480"/>
          </a:xfrm>
          <a:custGeom>
            <a:avLst/>
            <a:gdLst/>
            <a:ahLst/>
            <a:rect l="l" t="t" r="r" b="b"/>
            <a:pathLst>
              <a:path w="806453" h="268024">
                <a:moveTo>
                  <a:pt x="0" y="0"/>
                </a:moveTo>
                <a:lnTo>
                  <a:pt x="806453" y="0"/>
                </a:lnTo>
                <a:lnTo>
                  <a:pt x="806453" y="268024"/>
                </a:lnTo>
                <a:lnTo>
                  <a:pt x="0" y="268024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7" name="Freeform 17"/>
          <p:cNvSpPr/>
          <p:nvPr/>
        </p:nvSpPr>
        <p:spPr>
          <a:xfrm>
            <a:off x="7969680" y="875160"/>
            <a:ext cx="799920" cy="279720"/>
          </a:xfrm>
          <a:custGeom>
            <a:avLst/>
            <a:gdLst/>
            <a:ahLst/>
            <a:rect l="l" t="t" r="r" b="b"/>
            <a:pathLst>
              <a:path w="800614" h="280387">
                <a:moveTo>
                  <a:pt x="0" y="0"/>
                </a:moveTo>
                <a:lnTo>
                  <a:pt x="800614" y="0"/>
                </a:lnTo>
                <a:lnTo>
                  <a:pt x="800614" y="280388"/>
                </a:lnTo>
                <a:lnTo>
                  <a:pt x="0" y="280388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2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" name="TextBox 18"/>
          <p:cNvSpPr/>
          <p:nvPr/>
        </p:nvSpPr>
        <p:spPr>
          <a:xfrm>
            <a:off x="548640" y="508320"/>
            <a:ext cx="4984920" cy="13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165"/>
              </a:lnSpc>
            </a:pPr>
            <a:r>
              <a:rPr b="0" lang="en-US" sz="4410" spc="-52" strike="noStrike">
                <a:solidFill>
                  <a:srgbClr val="000000"/>
                </a:solidFill>
                <a:latin typeface="IBM Plex Sans"/>
                <a:ea typeface="IBM Plex Sans"/>
              </a:rPr>
              <a:t>Week 1 Assignment</a:t>
            </a:r>
            <a:endParaRPr b="0" lang="en-GB" sz="4410" spc="-1" strike="noStrike">
              <a:latin typeface="Arial"/>
            </a:endParaRPr>
          </a:p>
          <a:p>
            <a:pPr>
              <a:lnSpc>
                <a:spcPts val="4487"/>
              </a:lnSpc>
            </a:pPr>
            <a:r>
              <a:rPr b="0" lang="en-US" sz="3209" spc="-26" strike="noStrike">
                <a:solidFill>
                  <a:srgbClr val="000000"/>
                </a:solidFill>
                <a:latin typeface="IBM Plex Sans Condensed"/>
                <a:ea typeface="IBM Plex Sans Condensed"/>
              </a:rPr>
              <a:t>•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79" name="TextBox 19"/>
          <p:cNvSpPr/>
          <p:nvPr/>
        </p:nvSpPr>
        <p:spPr>
          <a:xfrm>
            <a:off x="891720" y="1632600"/>
            <a:ext cx="2921400" cy="569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4487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ego Lar te uoco.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80" name="TextBox 21"/>
          <p:cNvSpPr/>
          <p:nvPr/>
        </p:nvSpPr>
        <p:spPr>
          <a:xfrm>
            <a:off x="548640" y="2405160"/>
            <a:ext cx="144720" cy="1017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8011"/>
              </a:lnSpc>
            </a:pPr>
            <a:r>
              <a:rPr b="0" lang="en-US" sz="3209" spc="-26" strike="noStrike">
                <a:solidFill>
                  <a:srgbClr val="000000"/>
                </a:solidFill>
                <a:latin typeface="IBM Plex Sans Condensed"/>
                <a:ea typeface="IBM Plex Sans Condensed"/>
              </a:rPr>
              <a:t>•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81" name="TextBox 22"/>
          <p:cNvSpPr/>
          <p:nvPr/>
        </p:nvSpPr>
        <p:spPr>
          <a:xfrm>
            <a:off x="548640" y="3575880"/>
            <a:ext cx="144720" cy="1017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8011"/>
              </a:lnSpc>
            </a:pPr>
            <a:r>
              <a:rPr b="0" lang="en-US" sz="3209" spc="-26" strike="noStrike">
                <a:solidFill>
                  <a:srgbClr val="000000"/>
                </a:solidFill>
                <a:latin typeface="IBM Plex Sans Condensed"/>
                <a:ea typeface="IBM Plex Sans Condensed"/>
              </a:rPr>
              <a:t>•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82" name="TextBox 23"/>
          <p:cNvSpPr/>
          <p:nvPr/>
        </p:nvSpPr>
        <p:spPr>
          <a:xfrm>
            <a:off x="891720" y="2460960"/>
            <a:ext cx="3274920" cy="1017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8011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ego Phaedra intro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83" name="TextBox 24"/>
          <p:cNvSpPr/>
          <p:nvPr/>
        </p:nvSpPr>
        <p:spPr>
          <a:xfrm>
            <a:off x="891720" y="3631680"/>
            <a:ext cx="7802280" cy="2034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8011"/>
              </a:lnSpc>
            </a:pPr>
            <a:r>
              <a:rPr b="0" lang="en-US" sz="1800" spc="-38" strike="noStrike">
                <a:solidFill>
                  <a:srgbClr val="000000"/>
                </a:solidFill>
                <a:latin typeface="IBM Plex Sans"/>
                <a:ea typeface="IBM Plex Sans"/>
              </a:rPr>
              <a:t>The emphatic </a:t>
            </a:r>
            <a:r>
              <a:rPr b="0" i="1" lang="en-US" sz="1800" spc="-38" strike="noStrike">
                <a:solidFill>
                  <a:srgbClr val="000000"/>
                </a:solidFill>
                <a:latin typeface="IBM Plex Sans Italics"/>
                <a:ea typeface="IBM Plex Sans Italics"/>
              </a:rPr>
              <a:t>ego</a:t>
            </a:r>
            <a:r>
              <a:rPr b="0" lang="en-US" sz="1800" spc="-38" strike="noStrike">
                <a:solidFill>
                  <a:srgbClr val="000000"/>
                </a:solidFill>
                <a:latin typeface="IBM Plex Sans"/>
                <a:ea typeface="IBM Plex Sans"/>
              </a:rPr>
              <a:t>(or other personal pronoun) ideally needs to be rendered with more than just the pronoun in English </a:t>
            </a: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Freeform 3"/>
          <p:cNvSpPr/>
          <p:nvPr/>
        </p:nvSpPr>
        <p:spPr>
          <a:xfrm>
            <a:off x="398160" y="3467520"/>
            <a:ext cx="555840" cy="354960"/>
          </a:xfrm>
          <a:custGeom>
            <a:avLst/>
            <a:gdLst/>
            <a:ahLst/>
            <a:rect l="l" t="t" r="r" b="b"/>
            <a:pathLst>
              <a:path w="556689" h="355625">
                <a:moveTo>
                  <a:pt x="0" y="0"/>
                </a:moveTo>
                <a:lnTo>
                  <a:pt x="556689" y="0"/>
                </a:lnTo>
                <a:lnTo>
                  <a:pt x="556689" y="355625"/>
                </a:lnTo>
                <a:lnTo>
                  <a:pt x="0" y="355625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" name="Freeform 5"/>
          <p:cNvSpPr/>
          <p:nvPr/>
        </p:nvSpPr>
        <p:spPr>
          <a:xfrm>
            <a:off x="1090800" y="3311280"/>
            <a:ext cx="681120" cy="780480"/>
          </a:xfrm>
          <a:custGeom>
            <a:avLst/>
            <a:gdLst/>
            <a:ahLst/>
            <a:rect l="l" t="t" r="r" b="b"/>
            <a:pathLst>
              <a:path w="682019" h="781307">
                <a:moveTo>
                  <a:pt x="0" y="0"/>
                </a:moveTo>
                <a:lnTo>
                  <a:pt x="682018" y="0"/>
                </a:lnTo>
                <a:lnTo>
                  <a:pt x="682018" y="781307"/>
                </a:lnTo>
                <a:lnTo>
                  <a:pt x="0" y="781307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grpSp>
        <p:nvGrpSpPr>
          <p:cNvPr id="86" name="Group 11"/>
          <p:cNvGrpSpPr/>
          <p:nvPr/>
        </p:nvGrpSpPr>
        <p:grpSpPr>
          <a:xfrm>
            <a:off x="4785840" y="5299920"/>
            <a:ext cx="18720" cy="18360"/>
            <a:chOff x="4785840" y="5299920"/>
            <a:chExt cx="18720" cy="18360"/>
          </a:xfrm>
        </p:grpSpPr>
        <p:sp>
          <p:nvSpPr>
            <p:cNvPr id="87" name="Freeform 12"/>
            <p:cNvSpPr/>
            <p:nvPr/>
          </p:nvSpPr>
          <p:spPr>
            <a:xfrm>
              <a:off x="4785840" y="5299920"/>
              <a:ext cx="18720" cy="18360"/>
            </a:xfrm>
            <a:custGeom>
              <a:avLst/>
              <a:gdLst/>
              <a:ahLst/>
              <a:rect l="l" t="t" r="r" b="b"/>
              <a:pathLst>
                <a:path w="19304" h="19050">
                  <a:moveTo>
                    <a:pt x="9525" y="0"/>
                  </a:moveTo>
                  <a:lnTo>
                    <a:pt x="9525" y="9525"/>
                  </a:lnTo>
                  <a:lnTo>
                    <a:pt x="9525" y="0"/>
                  </a:lnTo>
                  <a:lnTo>
                    <a:pt x="9779" y="0"/>
                  </a:lnTo>
                  <a:lnTo>
                    <a:pt x="19304" y="4318"/>
                  </a:lnTo>
                  <a:lnTo>
                    <a:pt x="14986" y="19050"/>
                  </a:lnTo>
                  <a:lnTo>
                    <a:pt x="9525" y="19050"/>
                  </a:lnTo>
                  <a:lnTo>
                    <a:pt x="0" y="14732"/>
                  </a:lnTo>
                  <a:lnTo>
                    <a:pt x="4318" y="0"/>
                  </a:lnTo>
                  <a:close/>
                </a:path>
              </a:pathLst>
            </a:custGeom>
            <a:solidFill>
              <a:srgbClr val="c000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88" name="Freeform 15"/>
          <p:cNvSpPr/>
          <p:nvPr/>
        </p:nvSpPr>
        <p:spPr>
          <a:xfrm>
            <a:off x="120960" y="1113840"/>
            <a:ext cx="8061840" cy="3631680"/>
          </a:xfrm>
          <a:custGeom>
            <a:avLst/>
            <a:gdLst/>
            <a:ahLst/>
            <a:rect l="l" t="t" r="r" b="b"/>
            <a:pathLst>
              <a:path w="8062541" h="3632254">
                <a:moveTo>
                  <a:pt x="0" y="0"/>
                </a:moveTo>
                <a:lnTo>
                  <a:pt x="8062541" y="0"/>
                </a:lnTo>
                <a:lnTo>
                  <a:pt x="8062541" y="3632254"/>
                </a:lnTo>
                <a:lnTo>
                  <a:pt x="0" y="3632254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" name="TextBox 19"/>
          <p:cNvSpPr/>
          <p:nvPr/>
        </p:nvSpPr>
        <p:spPr>
          <a:xfrm>
            <a:off x="548640" y="508320"/>
            <a:ext cx="4984920" cy="78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165"/>
              </a:lnSpc>
            </a:pPr>
            <a:r>
              <a:rPr b="0" lang="en-US" sz="4410" spc="-52" strike="noStrike">
                <a:solidFill>
                  <a:srgbClr val="000000"/>
                </a:solidFill>
                <a:latin typeface="IBM Plex Sans"/>
                <a:ea typeface="IBM Plex Sans"/>
              </a:rPr>
              <a:t>Week 1 Assignment</a:t>
            </a:r>
            <a:endParaRPr b="0" lang="en-GB" sz="4410" spc="-1" strike="noStrike">
              <a:latin typeface="Arial"/>
            </a:endParaRPr>
          </a:p>
        </p:txBody>
      </p:sp>
      <p:sp>
        <p:nvSpPr>
          <p:cNvPr id="90" name="TextBox 20"/>
          <p:cNvSpPr/>
          <p:nvPr/>
        </p:nvSpPr>
        <p:spPr>
          <a:xfrm>
            <a:off x="548640" y="1680480"/>
            <a:ext cx="7379280" cy="195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7679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Ignorat autem de thesauro Euclio, quod Larem non curat.</a:t>
            </a:r>
            <a:endParaRPr b="0" lang="en-GB" sz="3209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1" name="Group 3"/>
          <p:cNvGrpSpPr/>
          <p:nvPr/>
        </p:nvGrpSpPr>
        <p:grpSpPr>
          <a:xfrm>
            <a:off x="447840" y="3592800"/>
            <a:ext cx="27000" cy="290520"/>
            <a:chOff x="447840" y="3592800"/>
            <a:chExt cx="27000" cy="290520"/>
          </a:xfrm>
        </p:grpSpPr>
        <p:sp>
          <p:nvSpPr>
            <p:cNvPr id="92" name="Freeform 4"/>
            <p:cNvSpPr/>
            <p:nvPr/>
          </p:nvSpPr>
          <p:spPr>
            <a:xfrm>
              <a:off x="447840" y="3592800"/>
              <a:ext cx="27000" cy="290520"/>
            </a:xfrm>
            <a:custGeom>
              <a:avLst/>
              <a:gdLst/>
              <a:ahLst/>
              <a:rect l="l" t="t" r="r" b="b"/>
              <a:pathLst>
                <a:path w="27559" h="291338">
                  <a:moveTo>
                    <a:pt x="21844" y="1397"/>
                  </a:moveTo>
                  <a:lnTo>
                    <a:pt x="21209" y="1143"/>
                  </a:lnTo>
                  <a:lnTo>
                    <a:pt x="20574" y="889"/>
                  </a:lnTo>
                  <a:lnTo>
                    <a:pt x="20320" y="762"/>
                  </a:lnTo>
                  <a:lnTo>
                    <a:pt x="14732" y="0"/>
                  </a:lnTo>
                  <a:lnTo>
                    <a:pt x="8128" y="4953"/>
                  </a:lnTo>
                  <a:lnTo>
                    <a:pt x="7112" y="9525"/>
                  </a:lnTo>
                  <a:lnTo>
                    <a:pt x="6858" y="10668"/>
                  </a:lnTo>
                  <a:lnTo>
                    <a:pt x="5715" y="19939"/>
                  </a:lnTo>
                  <a:lnTo>
                    <a:pt x="5842" y="19431"/>
                  </a:lnTo>
                  <a:lnTo>
                    <a:pt x="2286" y="40767"/>
                  </a:lnTo>
                  <a:lnTo>
                    <a:pt x="2159" y="41783"/>
                  </a:lnTo>
                  <a:lnTo>
                    <a:pt x="1016" y="58801"/>
                  </a:lnTo>
                  <a:lnTo>
                    <a:pt x="0" y="79375"/>
                  </a:lnTo>
                  <a:lnTo>
                    <a:pt x="0" y="105410"/>
                  </a:lnTo>
                  <a:lnTo>
                    <a:pt x="127" y="134874"/>
                  </a:lnTo>
                  <a:lnTo>
                    <a:pt x="1397" y="167513"/>
                  </a:lnTo>
                  <a:lnTo>
                    <a:pt x="2286" y="200787"/>
                  </a:lnTo>
                  <a:lnTo>
                    <a:pt x="3556" y="229108"/>
                  </a:lnTo>
                  <a:lnTo>
                    <a:pt x="5080" y="252603"/>
                  </a:lnTo>
                  <a:lnTo>
                    <a:pt x="5842" y="266954"/>
                  </a:lnTo>
                  <a:lnTo>
                    <a:pt x="6477" y="276225"/>
                  </a:lnTo>
                  <a:lnTo>
                    <a:pt x="6477" y="275463"/>
                  </a:lnTo>
                  <a:lnTo>
                    <a:pt x="6350" y="278765"/>
                  </a:lnTo>
                  <a:lnTo>
                    <a:pt x="6350" y="280543"/>
                  </a:lnTo>
                  <a:lnTo>
                    <a:pt x="6350" y="281559"/>
                  </a:lnTo>
                  <a:lnTo>
                    <a:pt x="8001" y="288036"/>
                  </a:lnTo>
                  <a:lnTo>
                    <a:pt x="17272" y="291338"/>
                  </a:lnTo>
                  <a:lnTo>
                    <a:pt x="24765" y="284861"/>
                  </a:lnTo>
                  <a:lnTo>
                    <a:pt x="24638" y="274828"/>
                  </a:lnTo>
                  <a:lnTo>
                    <a:pt x="23876" y="265811"/>
                  </a:lnTo>
                  <a:lnTo>
                    <a:pt x="23114" y="251714"/>
                  </a:lnTo>
                  <a:lnTo>
                    <a:pt x="21844" y="228219"/>
                  </a:lnTo>
                  <a:lnTo>
                    <a:pt x="20955" y="200279"/>
                  </a:lnTo>
                  <a:lnTo>
                    <a:pt x="20447" y="167005"/>
                  </a:lnTo>
                  <a:lnTo>
                    <a:pt x="19558" y="134493"/>
                  </a:lnTo>
                  <a:lnTo>
                    <a:pt x="19685" y="79883"/>
                  </a:lnTo>
                  <a:lnTo>
                    <a:pt x="20701" y="59944"/>
                  </a:lnTo>
                  <a:lnTo>
                    <a:pt x="21844" y="42926"/>
                  </a:lnTo>
                  <a:lnTo>
                    <a:pt x="21717" y="43942"/>
                  </a:lnTo>
                  <a:lnTo>
                    <a:pt x="25400" y="22225"/>
                  </a:lnTo>
                  <a:lnTo>
                    <a:pt x="26416" y="13335"/>
                  </a:lnTo>
                  <a:lnTo>
                    <a:pt x="26670" y="11557"/>
                  </a:lnTo>
                  <a:lnTo>
                    <a:pt x="20320" y="19050"/>
                  </a:lnTo>
                  <a:lnTo>
                    <a:pt x="20701" y="19050"/>
                  </a:lnTo>
                  <a:lnTo>
                    <a:pt x="21336" y="18796"/>
                  </a:lnTo>
                  <a:lnTo>
                    <a:pt x="21971" y="18415"/>
                  </a:lnTo>
                  <a:lnTo>
                    <a:pt x="27559" y="13589"/>
                  </a:lnTo>
                  <a:lnTo>
                    <a:pt x="25146" y="2921"/>
                  </a:lnTo>
                  <a:close/>
                </a:path>
              </a:pathLst>
            </a:custGeom>
            <a:solidFill>
              <a:srgbClr val="c000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93" name="Group 5"/>
          <p:cNvGrpSpPr/>
          <p:nvPr/>
        </p:nvGrpSpPr>
        <p:grpSpPr>
          <a:xfrm>
            <a:off x="607320" y="3569400"/>
            <a:ext cx="284400" cy="339840"/>
            <a:chOff x="607320" y="3569400"/>
            <a:chExt cx="284400" cy="339840"/>
          </a:xfrm>
        </p:grpSpPr>
        <p:sp>
          <p:nvSpPr>
            <p:cNvPr id="94" name="Freeform 6"/>
            <p:cNvSpPr/>
            <p:nvPr/>
          </p:nvSpPr>
          <p:spPr>
            <a:xfrm>
              <a:off x="607320" y="3738960"/>
              <a:ext cx="181440" cy="170280"/>
            </a:xfrm>
            <a:custGeom>
              <a:avLst/>
              <a:gdLst/>
              <a:ahLst/>
              <a:rect l="l" t="t" r="r" b="b"/>
              <a:pathLst>
                <a:path w="181991" h="170942">
                  <a:moveTo>
                    <a:pt x="180594" y="19939"/>
                  </a:moveTo>
                  <a:lnTo>
                    <a:pt x="178054" y="15113"/>
                  </a:lnTo>
                  <a:lnTo>
                    <a:pt x="178689" y="16637"/>
                  </a:lnTo>
                  <a:lnTo>
                    <a:pt x="177419" y="12065"/>
                  </a:lnTo>
                  <a:lnTo>
                    <a:pt x="174371" y="6604"/>
                  </a:lnTo>
                  <a:lnTo>
                    <a:pt x="164719" y="2667"/>
                  </a:lnTo>
                  <a:lnTo>
                    <a:pt x="162179" y="2032"/>
                  </a:lnTo>
                  <a:lnTo>
                    <a:pt x="153162" y="762"/>
                  </a:lnTo>
                  <a:lnTo>
                    <a:pt x="152654" y="762"/>
                  </a:lnTo>
                  <a:lnTo>
                    <a:pt x="143637" y="0"/>
                  </a:lnTo>
                  <a:lnTo>
                    <a:pt x="141732" y="0"/>
                  </a:lnTo>
                  <a:lnTo>
                    <a:pt x="129921" y="1143"/>
                  </a:lnTo>
                  <a:lnTo>
                    <a:pt x="128905" y="1270"/>
                  </a:lnTo>
                  <a:lnTo>
                    <a:pt x="117094" y="3429"/>
                  </a:lnTo>
                  <a:lnTo>
                    <a:pt x="114681" y="4191"/>
                  </a:lnTo>
                  <a:lnTo>
                    <a:pt x="103505" y="9398"/>
                  </a:lnTo>
                  <a:lnTo>
                    <a:pt x="104267" y="9017"/>
                  </a:lnTo>
                  <a:lnTo>
                    <a:pt x="92583" y="13462"/>
                  </a:lnTo>
                  <a:lnTo>
                    <a:pt x="81407" y="18923"/>
                  </a:lnTo>
                  <a:lnTo>
                    <a:pt x="80772" y="19304"/>
                  </a:lnTo>
                  <a:lnTo>
                    <a:pt x="71374" y="24765"/>
                  </a:lnTo>
                  <a:lnTo>
                    <a:pt x="71120" y="24765"/>
                  </a:lnTo>
                  <a:lnTo>
                    <a:pt x="62357" y="30099"/>
                  </a:lnTo>
                  <a:lnTo>
                    <a:pt x="54102" y="36195"/>
                  </a:lnTo>
                  <a:lnTo>
                    <a:pt x="54229" y="36195"/>
                  </a:lnTo>
                  <a:lnTo>
                    <a:pt x="48768" y="40132"/>
                  </a:lnTo>
                  <a:lnTo>
                    <a:pt x="47625" y="41148"/>
                  </a:lnTo>
                  <a:lnTo>
                    <a:pt x="44577" y="44069"/>
                  </a:lnTo>
                  <a:lnTo>
                    <a:pt x="42037" y="46228"/>
                  </a:lnTo>
                  <a:lnTo>
                    <a:pt x="39497" y="48895"/>
                  </a:lnTo>
                  <a:lnTo>
                    <a:pt x="38100" y="52832"/>
                  </a:lnTo>
                  <a:lnTo>
                    <a:pt x="37592" y="58039"/>
                  </a:lnTo>
                  <a:lnTo>
                    <a:pt x="37973" y="60198"/>
                  </a:lnTo>
                  <a:lnTo>
                    <a:pt x="39243" y="63754"/>
                  </a:lnTo>
                  <a:lnTo>
                    <a:pt x="40640" y="66294"/>
                  </a:lnTo>
                  <a:lnTo>
                    <a:pt x="41656" y="67691"/>
                  </a:lnTo>
                  <a:lnTo>
                    <a:pt x="44577" y="71247"/>
                  </a:lnTo>
                  <a:lnTo>
                    <a:pt x="45339" y="72136"/>
                  </a:lnTo>
                  <a:lnTo>
                    <a:pt x="49784" y="76327"/>
                  </a:lnTo>
                  <a:lnTo>
                    <a:pt x="51054" y="77343"/>
                  </a:lnTo>
                  <a:lnTo>
                    <a:pt x="56769" y="81407"/>
                  </a:lnTo>
                  <a:lnTo>
                    <a:pt x="63500" y="86868"/>
                  </a:lnTo>
                  <a:lnTo>
                    <a:pt x="63246" y="86614"/>
                  </a:lnTo>
                  <a:lnTo>
                    <a:pt x="71120" y="93472"/>
                  </a:lnTo>
                  <a:lnTo>
                    <a:pt x="70866" y="93345"/>
                  </a:lnTo>
                  <a:lnTo>
                    <a:pt x="79121" y="100838"/>
                  </a:lnTo>
                  <a:lnTo>
                    <a:pt x="78359" y="100076"/>
                  </a:lnTo>
                  <a:lnTo>
                    <a:pt x="85471" y="108458"/>
                  </a:lnTo>
                  <a:lnTo>
                    <a:pt x="84709" y="107315"/>
                  </a:lnTo>
                  <a:lnTo>
                    <a:pt x="89916" y="116205"/>
                  </a:lnTo>
                  <a:lnTo>
                    <a:pt x="89154" y="114427"/>
                  </a:lnTo>
                  <a:lnTo>
                    <a:pt x="92075" y="124206"/>
                  </a:lnTo>
                  <a:lnTo>
                    <a:pt x="91694" y="122174"/>
                  </a:lnTo>
                  <a:lnTo>
                    <a:pt x="91948" y="131191"/>
                  </a:lnTo>
                  <a:lnTo>
                    <a:pt x="92202" y="128778"/>
                  </a:lnTo>
                  <a:lnTo>
                    <a:pt x="89789" y="137668"/>
                  </a:lnTo>
                  <a:lnTo>
                    <a:pt x="90805" y="135382"/>
                  </a:lnTo>
                  <a:lnTo>
                    <a:pt x="86233" y="142748"/>
                  </a:lnTo>
                  <a:lnTo>
                    <a:pt x="89027" y="139954"/>
                  </a:lnTo>
                  <a:lnTo>
                    <a:pt x="80899" y="145034"/>
                  </a:lnTo>
                  <a:lnTo>
                    <a:pt x="81407" y="144653"/>
                  </a:lnTo>
                  <a:lnTo>
                    <a:pt x="73279" y="148971"/>
                  </a:lnTo>
                  <a:lnTo>
                    <a:pt x="76327" y="147955"/>
                  </a:lnTo>
                  <a:lnTo>
                    <a:pt x="66929" y="149479"/>
                  </a:lnTo>
                  <a:lnTo>
                    <a:pt x="67310" y="149352"/>
                  </a:lnTo>
                  <a:lnTo>
                    <a:pt x="57150" y="150495"/>
                  </a:lnTo>
                  <a:lnTo>
                    <a:pt x="60452" y="150749"/>
                  </a:lnTo>
                  <a:lnTo>
                    <a:pt x="49657" y="148336"/>
                  </a:lnTo>
                  <a:lnTo>
                    <a:pt x="50419" y="148590"/>
                  </a:lnTo>
                  <a:lnTo>
                    <a:pt x="38227" y="144907"/>
                  </a:lnTo>
                  <a:lnTo>
                    <a:pt x="40132" y="145796"/>
                  </a:lnTo>
                  <a:lnTo>
                    <a:pt x="29591" y="140081"/>
                  </a:lnTo>
                  <a:lnTo>
                    <a:pt x="30861" y="140970"/>
                  </a:lnTo>
                  <a:lnTo>
                    <a:pt x="21336" y="133985"/>
                  </a:lnTo>
                  <a:lnTo>
                    <a:pt x="24130" y="137033"/>
                  </a:lnTo>
                  <a:lnTo>
                    <a:pt x="19304" y="128651"/>
                  </a:lnTo>
                  <a:lnTo>
                    <a:pt x="20193" y="130683"/>
                  </a:lnTo>
                  <a:lnTo>
                    <a:pt x="17018" y="120015"/>
                  </a:lnTo>
                  <a:lnTo>
                    <a:pt x="17272" y="123952"/>
                  </a:lnTo>
                  <a:lnTo>
                    <a:pt x="19558" y="109093"/>
                  </a:lnTo>
                  <a:lnTo>
                    <a:pt x="17145" y="100203"/>
                  </a:lnTo>
                  <a:lnTo>
                    <a:pt x="3429" y="101600"/>
                  </a:lnTo>
                  <a:lnTo>
                    <a:pt x="0" y="120904"/>
                  </a:lnTo>
                  <a:lnTo>
                    <a:pt x="0" y="124079"/>
                  </a:lnTo>
                  <a:lnTo>
                    <a:pt x="1905" y="135001"/>
                  </a:lnTo>
                  <a:lnTo>
                    <a:pt x="2540" y="137160"/>
                  </a:lnTo>
                  <a:lnTo>
                    <a:pt x="6350" y="146050"/>
                  </a:lnTo>
                  <a:lnTo>
                    <a:pt x="9271" y="149860"/>
                  </a:lnTo>
                  <a:lnTo>
                    <a:pt x="18415" y="157226"/>
                  </a:lnTo>
                  <a:lnTo>
                    <a:pt x="19812" y="158242"/>
                  </a:lnTo>
                  <a:lnTo>
                    <a:pt x="30226" y="164084"/>
                  </a:lnTo>
                  <a:lnTo>
                    <a:pt x="32512" y="165100"/>
                  </a:lnTo>
                  <a:lnTo>
                    <a:pt x="44831" y="168656"/>
                  </a:lnTo>
                  <a:lnTo>
                    <a:pt x="45847" y="168910"/>
                  </a:lnTo>
                  <a:lnTo>
                    <a:pt x="56642" y="170942"/>
                  </a:lnTo>
                  <a:lnTo>
                    <a:pt x="60198" y="170942"/>
                  </a:lnTo>
                  <a:lnTo>
                    <a:pt x="70231" y="169164"/>
                  </a:lnTo>
                  <a:lnTo>
                    <a:pt x="70739" y="169037"/>
                  </a:lnTo>
                  <a:lnTo>
                    <a:pt x="80010" y="166878"/>
                  </a:lnTo>
                  <a:lnTo>
                    <a:pt x="83185" y="165608"/>
                  </a:lnTo>
                  <a:lnTo>
                    <a:pt x="90805" y="160528"/>
                  </a:lnTo>
                  <a:lnTo>
                    <a:pt x="91313" y="160274"/>
                  </a:lnTo>
                  <a:lnTo>
                    <a:pt x="98933" y="154432"/>
                  </a:lnTo>
                  <a:lnTo>
                    <a:pt x="101473" y="151511"/>
                  </a:lnTo>
                  <a:lnTo>
                    <a:pt x="105537" y="143764"/>
                  </a:lnTo>
                  <a:lnTo>
                    <a:pt x="106299" y="141605"/>
                  </a:lnTo>
                  <a:lnTo>
                    <a:pt x="108204" y="132588"/>
                  </a:lnTo>
                  <a:lnTo>
                    <a:pt x="108331" y="130429"/>
                  </a:lnTo>
                  <a:lnTo>
                    <a:pt x="107823" y="121539"/>
                  </a:lnTo>
                  <a:lnTo>
                    <a:pt x="107569" y="119634"/>
                  </a:lnTo>
                  <a:lnTo>
                    <a:pt x="104648" y="109855"/>
                  </a:lnTo>
                  <a:lnTo>
                    <a:pt x="104013" y="108331"/>
                  </a:lnTo>
                  <a:lnTo>
                    <a:pt x="99187" y="99187"/>
                  </a:lnTo>
                  <a:lnTo>
                    <a:pt x="98552" y="98171"/>
                  </a:lnTo>
                  <a:lnTo>
                    <a:pt x="91948" y="89408"/>
                  </a:lnTo>
                  <a:lnTo>
                    <a:pt x="91440" y="88773"/>
                  </a:lnTo>
                  <a:lnTo>
                    <a:pt x="83820" y="80391"/>
                  </a:lnTo>
                  <a:lnTo>
                    <a:pt x="76581" y="72771"/>
                  </a:lnTo>
                  <a:lnTo>
                    <a:pt x="76327" y="72517"/>
                  </a:lnTo>
                  <a:lnTo>
                    <a:pt x="70104" y="66548"/>
                  </a:lnTo>
                  <a:lnTo>
                    <a:pt x="69596" y="66040"/>
                  </a:lnTo>
                  <a:lnTo>
                    <a:pt x="63627" y="61087"/>
                  </a:lnTo>
                  <a:lnTo>
                    <a:pt x="64389" y="61849"/>
                  </a:lnTo>
                  <a:lnTo>
                    <a:pt x="60198" y="57404"/>
                  </a:lnTo>
                  <a:lnTo>
                    <a:pt x="60960" y="58293"/>
                  </a:lnTo>
                  <a:lnTo>
                    <a:pt x="58166" y="54610"/>
                  </a:lnTo>
                  <a:lnTo>
                    <a:pt x="59055" y="55880"/>
                  </a:lnTo>
                  <a:lnTo>
                    <a:pt x="57658" y="53340"/>
                  </a:lnTo>
                  <a:lnTo>
                    <a:pt x="58801" y="56769"/>
                  </a:lnTo>
                  <a:lnTo>
                    <a:pt x="58420" y="54610"/>
                  </a:lnTo>
                  <a:lnTo>
                    <a:pt x="58039" y="59436"/>
                  </a:lnTo>
                  <a:lnTo>
                    <a:pt x="58674" y="57277"/>
                  </a:lnTo>
                  <a:lnTo>
                    <a:pt x="55626" y="61976"/>
                  </a:lnTo>
                  <a:lnTo>
                    <a:pt x="58166" y="59817"/>
                  </a:lnTo>
                  <a:lnTo>
                    <a:pt x="58674" y="59309"/>
                  </a:lnTo>
                  <a:lnTo>
                    <a:pt x="62230" y="55626"/>
                  </a:lnTo>
                  <a:lnTo>
                    <a:pt x="60960" y="56769"/>
                  </a:lnTo>
                  <a:lnTo>
                    <a:pt x="66294" y="52705"/>
                  </a:lnTo>
                  <a:lnTo>
                    <a:pt x="66294" y="52705"/>
                  </a:lnTo>
                  <a:lnTo>
                    <a:pt x="74549" y="46609"/>
                  </a:lnTo>
                  <a:lnTo>
                    <a:pt x="73660" y="47244"/>
                  </a:lnTo>
                  <a:lnTo>
                    <a:pt x="81661" y="42672"/>
                  </a:lnTo>
                  <a:lnTo>
                    <a:pt x="81534" y="42672"/>
                  </a:lnTo>
                  <a:lnTo>
                    <a:pt x="90297" y="37719"/>
                  </a:lnTo>
                  <a:lnTo>
                    <a:pt x="101473" y="32385"/>
                  </a:lnTo>
                  <a:lnTo>
                    <a:pt x="100584" y="32766"/>
                  </a:lnTo>
                  <a:lnTo>
                    <a:pt x="112141" y="28575"/>
                  </a:lnTo>
                  <a:lnTo>
                    <a:pt x="123317" y="23495"/>
                  </a:lnTo>
                  <a:lnTo>
                    <a:pt x="120904" y="24257"/>
                  </a:lnTo>
                  <a:lnTo>
                    <a:pt x="132842" y="22225"/>
                  </a:lnTo>
                  <a:lnTo>
                    <a:pt x="131953" y="22352"/>
                  </a:lnTo>
                  <a:lnTo>
                    <a:pt x="143891" y="21336"/>
                  </a:lnTo>
                  <a:lnTo>
                    <a:pt x="142240" y="21336"/>
                  </a:lnTo>
                  <a:lnTo>
                    <a:pt x="151257" y="21971"/>
                  </a:lnTo>
                  <a:lnTo>
                    <a:pt x="150876" y="21971"/>
                  </a:lnTo>
                  <a:lnTo>
                    <a:pt x="159893" y="22860"/>
                  </a:lnTo>
                  <a:lnTo>
                    <a:pt x="157607" y="22352"/>
                  </a:lnTo>
                  <a:lnTo>
                    <a:pt x="164465" y="24765"/>
                  </a:lnTo>
                  <a:lnTo>
                    <a:pt x="162941" y="24130"/>
                  </a:lnTo>
                  <a:lnTo>
                    <a:pt x="167132" y="26289"/>
                  </a:lnTo>
                  <a:lnTo>
                    <a:pt x="167767" y="26543"/>
                  </a:lnTo>
                  <a:lnTo>
                    <a:pt x="172847" y="28702"/>
                  </a:lnTo>
                  <a:lnTo>
                    <a:pt x="178054" y="29083"/>
                  </a:lnTo>
                  <a:lnTo>
                    <a:pt x="181991" y="22352"/>
                  </a:lnTo>
                  <a:close/>
                </a:path>
              </a:pathLst>
            </a:custGeom>
            <a:solidFill>
              <a:srgbClr val="c000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95" name="Freeform 7"/>
            <p:cNvSpPr/>
            <p:nvPr/>
          </p:nvSpPr>
          <p:spPr>
            <a:xfrm>
              <a:off x="831960" y="3569400"/>
              <a:ext cx="29160" cy="327960"/>
            </a:xfrm>
            <a:custGeom>
              <a:avLst/>
              <a:gdLst/>
              <a:ahLst/>
              <a:rect l="l" t="t" r="r" b="b"/>
              <a:pathLst>
                <a:path w="29972" h="328549">
                  <a:moveTo>
                    <a:pt x="17399" y="2032"/>
                  </a:moveTo>
                  <a:lnTo>
                    <a:pt x="15240" y="6604"/>
                  </a:lnTo>
                  <a:lnTo>
                    <a:pt x="15240" y="6731"/>
                  </a:lnTo>
                  <a:lnTo>
                    <a:pt x="11938" y="14224"/>
                  </a:lnTo>
                  <a:lnTo>
                    <a:pt x="11684" y="14859"/>
                  </a:lnTo>
                  <a:lnTo>
                    <a:pt x="4191" y="37211"/>
                  </a:lnTo>
                  <a:lnTo>
                    <a:pt x="3937" y="38354"/>
                  </a:lnTo>
                  <a:lnTo>
                    <a:pt x="1778" y="51435"/>
                  </a:lnTo>
                  <a:lnTo>
                    <a:pt x="127" y="63754"/>
                  </a:lnTo>
                  <a:lnTo>
                    <a:pt x="127" y="64643"/>
                  </a:lnTo>
                  <a:lnTo>
                    <a:pt x="0" y="77978"/>
                  </a:lnTo>
                  <a:lnTo>
                    <a:pt x="0" y="78740"/>
                  </a:lnTo>
                  <a:lnTo>
                    <a:pt x="1397" y="93980"/>
                  </a:lnTo>
                  <a:lnTo>
                    <a:pt x="3175" y="113030"/>
                  </a:lnTo>
                  <a:lnTo>
                    <a:pt x="5969" y="133350"/>
                  </a:lnTo>
                  <a:lnTo>
                    <a:pt x="8763" y="158242"/>
                  </a:lnTo>
                  <a:lnTo>
                    <a:pt x="10922" y="185547"/>
                  </a:lnTo>
                  <a:lnTo>
                    <a:pt x="12700" y="215519"/>
                  </a:lnTo>
                  <a:lnTo>
                    <a:pt x="13970" y="246507"/>
                  </a:lnTo>
                  <a:lnTo>
                    <a:pt x="13970" y="276098"/>
                  </a:lnTo>
                  <a:lnTo>
                    <a:pt x="12827" y="303149"/>
                  </a:lnTo>
                  <a:lnTo>
                    <a:pt x="12954" y="302260"/>
                  </a:lnTo>
                  <a:lnTo>
                    <a:pt x="9017" y="321691"/>
                  </a:lnTo>
                  <a:cubicBezTo>
                    <a:pt x="8382" y="324866"/>
                    <a:pt x="10414" y="327914"/>
                    <a:pt x="13462" y="328549"/>
                  </a:cubicBezTo>
                  <a:lnTo>
                    <a:pt x="19685" y="327279"/>
                  </a:lnTo>
                  <a:lnTo>
                    <a:pt x="25146" y="304927"/>
                  </a:lnTo>
                  <a:lnTo>
                    <a:pt x="25273" y="304165"/>
                  </a:lnTo>
                  <a:lnTo>
                    <a:pt x="28575" y="276733"/>
                  </a:lnTo>
                  <a:lnTo>
                    <a:pt x="29972" y="246380"/>
                  </a:lnTo>
                  <a:lnTo>
                    <a:pt x="29083" y="214757"/>
                  </a:lnTo>
                  <a:lnTo>
                    <a:pt x="27305" y="184277"/>
                  </a:lnTo>
                  <a:lnTo>
                    <a:pt x="25146" y="156718"/>
                  </a:lnTo>
                  <a:lnTo>
                    <a:pt x="22225" y="131318"/>
                  </a:lnTo>
                  <a:lnTo>
                    <a:pt x="19304" y="111125"/>
                  </a:lnTo>
                  <a:lnTo>
                    <a:pt x="16002" y="77978"/>
                  </a:lnTo>
                  <a:lnTo>
                    <a:pt x="15875" y="64643"/>
                  </a:lnTo>
                  <a:lnTo>
                    <a:pt x="15875" y="65532"/>
                  </a:lnTo>
                  <a:lnTo>
                    <a:pt x="17145" y="53467"/>
                  </a:lnTo>
                  <a:lnTo>
                    <a:pt x="18669" y="40386"/>
                  </a:lnTo>
                  <a:lnTo>
                    <a:pt x="18542" y="41275"/>
                  </a:lnTo>
                  <a:lnTo>
                    <a:pt x="21209" y="29718"/>
                  </a:lnTo>
                  <a:lnTo>
                    <a:pt x="24003" y="18161"/>
                  </a:lnTo>
                  <a:lnTo>
                    <a:pt x="25654" y="10033"/>
                  </a:lnTo>
                  <a:lnTo>
                    <a:pt x="25781" y="8890"/>
                  </a:lnTo>
                  <a:lnTo>
                    <a:pt x="25781" y="3810"/>
                  </a:lnTo>
                  <a:lnTo>
                    <a:pt x="24384" y="0"/>
                  </a:lnTo>
                  <a:lnTo>
                    <a:pt x="18288" y="254"/>
                  </a:lnTo>
                  <a:close/>
                </a:path>
              </a:pathLst>
            </a:custGeom>
            <a:solidFill>
              <a:srgbClr val="c000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96" name="Freeform 8"/>
            <p:cNvSpPr/>
            <p:nvPr/>
          </p:nvSpPr>
          <p:spPr>
            <a:xfrm>
              <a:off x="788040" y="3763440"/>
              <a:ext cx="103680" cy="41400"/>
            </a:xfrm>
            <a:custGeom>
              <a:avLst/>
              <a:gdLst/>
              <a:ahLst/>
              <a:rect l="l" t="t" r="r" b="b"/>
              <a:pathLst>
                <a:path w="104267" h="42037">
                  <a:moveTo>
                    <a:pt x="1651" y="36576"/>
                  </a:moveTo>
                  <a:lnTo>
                    <a:pt x="4064" y="39116"/>
                  </a:lnTo>
                  <a:lnTo>
                    <a:pt x="8382" y="42037"/>
                  </a:lnTo>
                  <a:lnTo>
                    <a:pt x="15621" y="41529"/>
                  </a:lnTo>
                  <a:lnTo>
                    <a:pt x="15875" y="41529"/>
                  </a:lnTo>
                  <a:lnTo>
                    <a:pt x="26035" y="40513"/>
                  </a:lnTo>
                  <a:lnTo>
                    <a:pt x="26797" y="40386"/>
                  </a:lnTo>
                  <a:lnTo>
                    <a:pt x="39116" y="37973"/>
                  </a:lnTo>
                  <a:lnTo>
                    <a:pt x="40005" y="37719"/>
                  </a:lnTo>
                  <a:lnTo>
                    <a:pt x="56896" y="32639"/>
                  </a:lnTo>
                  <a:lnTo>
                    <a:pt x="57150" y="32512"/>
                  </a:lnTo>
                  <a:lnTo>
                    <a:pt x="76200" y="26162"/>
                  </a:lnTo>
                  <a:lnTo>
                    <a:pt x="76581" y="25908"/>
                  </a:lnTo>
                  <a:lnTo>
                    <a:pt x="97790" y="17653"/>
                  </a:lnTo>
                  <a:cubicBezTo>
                    <a:pt x="102108" y="15875"/>
                    <a:pt x="104267" y="10922"/>
                    <a:pt x="102616" y="6604"/>
                  </a:cubicBezTo>
                  <a:lnTo>
                    <a:pt x="96012" y="0"/>
                  </a:lnTo>
                  <a:lnTo>
                    <a:pt x="70993" y="9652"/>
                  </a:lnTo>
                  <a:lnTo>
                    <a:pt x="51943" y="15494"/>
                  </a:lnTo>
                  <a:lnTo>
                    <a:pt x="35052" y="20447"/>
                  </a:lnTo>
                  <a:lnTo>
                    <a:pt x="35687" y="20320"/>
                  </a:lnTo>
                  <a:lnTo>
                    <a:pt x="23495" y="22860"/>
                  </a:lnTo>
                  <a:lnTo>
                    <a:pt x="24384" y="22733"/>
                  </a:lnTo>
                  <a:lnTo>
                    <a:pt x="14351" y="23876"/>
                  </a:lnTo>
                  <a:lnTo>
                    <a:pt x="14605" y="23876"/>
                  </a:lnTo>
                  <a:lnTo>
                    <a:pt x="9906" y="24257"/>
                  </a:lnTo>
                  <a:lnTo>
                    <a:pt x="10287" y="24257"/>
                  </a:lnTo>
                  <a:lnTo>
                    <a:pt x="6731" y="24511"/>
                  </a:lnTo>
                  <a:lnTo>
                    <a:pt x="1524" y="26416"/>
                  </a:lnTo>
                  <a:lnTo>
                    <a:pt x="0" y="34544"/>
                  </a:lnTo>
                  <a:close/>
                </a:path>
              </a:pathLst>
            </a:custGeom>
            <a:solidFill>
              <a:srgbClr val="c000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97" name="Group 9"/>
          <p:cNvGrpSpPr/>
          <p:nvPr/>
        </p:nvGrpSpPr>
        <p:grpSpPr>
          <a:xfrm>
            <a:off x="493920" y="3273840"/>
            <a:ext cx="430560" cy="164880"/>
            <a:chOff x="493920" y="3273840"/>
            <a:chExt cx="430560" cy="164880"/>
          </a:xfrm>
        </p:grpSpPr>
        <p:sp>
          <p:nvSpPr>
            <p:cNvPr id="98" name="Freeform 10"/>
            <p:cNvSpPr/>
            <p:nvPr/>
          </p:nvSpPr>
          <p:spPr>
            <a:xfrm>
              <a:off x="493920" y="3273840"/>
              <a:ext cx="158040" cy="54720"/>
            </a:xfrm>
            <a:custGeom>
              <a:avLst/>
              <a:gdLst/>
              <a:ahLst/>
              <a:rect l="l" t="t" r="r" b="b"/>
              <a:pathLst>
                <a:path w="158877" h="55499">
                  <a:moveTo>
                    <a:pt x="762" y="9779"/>
                  </a:moveTo>
                  <a:lnTo>
                    <a:pt x="1524" y="11049"/>
                  </a:lnTo>
                  <a:lnTo>
                    <a:pt x="4064" y="13843"/>
                  </a:lnTo>
                  <a:lnTo>
                    <a:pt x="7620" y="16002"/>
                  </a:lnTo>
                  <a:lnTo>
                    <a:pt x="6731" y="15367"/>
                  </a:lnTo>
                  <a:lnTo>
                    <a:pt x="10668" y="18669"/>
                  </a:lnTo>
                  <a:lnTo>
                    <a:pt x="11557" y="19304"/>
                  </a:lnTo>
                  <a:lnTo>
                    <a:pt x="19431" y="24003"/>
                  </a:lnTo>
                  <a:lnTo>
                    <a:pt x="19177" y="23876"/>
                  </a:lnTo>
                  <a:lnTo>
                    <a:pt x="27432" y="29210"/>
                  </a:lnTo>
                  <a:lnTo>
                    <a:pt x="28448" y="29845"/>
                  </a:lnTo>
                  <a:lnTo>
                    <a:pt x="38100" y="34163"/>
                  </a:lnTo>
                  <a:lnTo>
                    <a:pt x="38862" y="34417"/>
                  </a:lnTo>
                  <a:lnTo>
                    <a:pt x="51054" y="38354"/>
                  </a:lnTo>
                  <a:lnTo>
                    <a:pt x="52324" y="38608"/>
                  </a:lnTo>
                  <a:lnTo>
                    <a:pt x="65278" y="40386"/>
                  </a:lnTo>
                  <a:lnTo>
                    <a:pt x="65659" y="40513"/>
                  </a:lnTo>
                  <a:lnTo>
                    <a:pt x="79248" y="41529"/>
                  </a:lnTo>
                  <a:lnTo>
                    <a:pt x="90805" y="42672"/>
                  </a:lnTo>
                  <a:lnTo>
                    <a:pt x="101854" y="42672"/>
                  </a:lnTo>
                  <a:lnTo>
                    <a:pt x="110109" y="42799"/>
                  </a:lnTo>
                  <a:lnTo>
                    <a:pt x="109474" y="42672"/>
                  </a:lnTo>
                  <a:lnTo>
                    <a:pt x="117729" y="43561"/>
                  </a:lnTo>
                  <a:lnTo>
                    <a:pt x="116459" y="43307"/>
                  </a:lnTo>
                  <a:lnTo>
                    <a:pt x="126238" y="45974"/>
                  </a:lnTo>
                  <a:lnTo>
                    <a:pt x="125603" y="45720"/>
                  </a:lnTo>
                  <a:lnTo>
                    <a:pt x="136906" y="49911"/>
                  </a:lnTo>
                  <a:lnTo>
                    <a:pt x="150241" y="55499"/>
                  </a:lnTo>
                  <a:lnTo>
                    <a:pt x="157480" y="55372"/>
                  </a:lnTo>
                  <a:lnTo>
                    <a:pt x="158877" y="44704"/>
                  </a:lnTo>
                  <a:lnTo>
                    <a:pt x="130175" y="32004"/>
                  </a:lnTo>
                  <a:lnTo>
                    <a:pt x="120523" y="28956"/>
                  </a:lnTo>
                  <a:lnTo>
                    <a:pt x="118872" y="28575"/>
                  </a:lnTo>
                  <a:lnTo>
                    <a:pt x="110617" y="27940"/>
                  </a:lnTo>
                  <a:lnTo>
                    <a:pt x="91694" y="27940"/>
                  </a:lnTo>
                  <a:lnTo>
                    <a:pt x="92456" y="28067"/>
                  </a:lnTo>
                  <a:lnTo>
                    <a:pt x="80772" y="26924"/>
                  </a:lnTo>
                  <a:lnTo>
                    <a:pt x="67056" y="25908"/>
                  </a:lnTo>
                  <a:lnTo>
                    <a:pt x="67437" y="25908"/>
                  </a:lnTo>
                  <a:lnTo>
                    <a:pt x="54610" y="24130"/>
                  </a:lnTo>
                  <a:lnTo>
                    <a:pt x="55880" y="24384"/>
                  </a:lnTo>
                  <a:lnTo>
                    <a:pt x="44323" y="20701"/>
                  </a:lnTo>
                  <a:lnTo>
                    <a:pt x="34544" y="16383"/>
                  </a:lnTo>
                  <a:lnTo>
                    <a:pt x="35560" y="16891"/>
                  </a:lnTo>
                  <a:lnTo>
                    <a:pt x="27305" y="11557"/>
                  </a:lnTo>
                  <a:lnTo>
                    <a:pt x="27051" y="11303"/>
                  </a:lnTo>
                  <a:lnTo>
                    <a:pt x="19177" y="6731"/>
                  </a:lnTo>
                  <a:lnTo>
                    <a:pt x="20066" y="7366"/>
                  </a:lnTo>
                  <a:lnTo>
                    <a:pt x="16129" y="4064"/>
                  </a:lnTo>
                  <a:lnTo>
                    <a:pt x="15240" y="3556"/>
                  </a:lnTo>
                  <a:lnTo>
                    <a:pt x="11684" y="1397"/>
                  </a:lnTo>
                  <a:lnTo>
                    <a:pt x="7747" y="0"/>
                  </a:lnTo>
                  <a:lnTo>
                    <a:pt x="4318" y="1143"/>
                  </a:lnTo>
                  <a:lnTo>
                    <a:pt x="1270" y="2921"/>
                  </a:lnTo>
                  <a:lnTo>
                    <a:pt x="0" y="8255"/>
                  </a:lnTo>
                  <a:close/>
                </a:path>
              </a:pathLst>
            </a:custGeom>
            <a:solidFill>
              <a:srgbClr val="c000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99" name="Freeform 11"/>
            <p:cNvSpPr/>
            <p:nvPr/>
          </p:nvSpPr>
          <p:spPr>
            <a:xfrm>
              <a:off x="727920" y="3276720"/>
              <a:ext cx="196560" cy="162000"/>
            </a:xfrm>
            <a:custGeom>
              <a:avLst/>
              <a:gdLst/>
              <a:ahLst/>
              <a:rect l="l" t="t" r="r" b="b"/>
              <a:pathLst>
                <a:path w="197358" h="162687">
                  <a:moveTo>
                    <a:pt x="114427" y="32512"/>
                  </a:moveTo>
                  <a:lnTo>
                    <a:pt x="113030" y="29845"/>
                  </a:lnTo>
                  <a:lnTo>
                    <a:pt x="112395" y="28829"/>
                  </a:lnTo>
                  <a:lnTo>
                    <a:pt x="110109" y="25781"/>
                  </a:lnTo>
                  <a:lnTo>
                    <a:pt x="107696" y="22479"/>
                  </a:lnTo>
                  <a:lnTo>
                    <a:pt x="107442" y="22225"/>
                  </a:lnTo>
                  <a:lnTo>
                    <a:pt x="104394" y="18542"/>
                  </a:lnTo>
                  <a:lnTo>
                    <a:pt x="103505" y="17653"/>
                  </a:lnTo>
                  <a:lnTo>
                    <a:pt x="99187" y="13970"/>
                  </a:lnTo>
                  <a:lnTo>
                    <a:pt x="99187" y="13970"/>
                  </a:lnTo>
                  <a:lnTo>
                    <a:pt x="94234" y="9525"/>
                  </a:lnTo>
                  <a:lnTo>
                    <a:pt x="93218" y="8763"/>
                  </a:lnTo>
                  <a:lnTo>
                    <a:pt x="87757" y="5080"/>
                  </a:lnTo>
                  <a:lnTo>
                    <a:pt x="81153" y="1651"/>
                  </a:lnTo>
                  <a:lnTo>
                    <a:pt x="77216" y="508"/>
                  </a:lnTo>
                  <a:lnTo>
                    <a:pt x="70358" y="0"/>
                  </a:lnTo>
                  <a:lnTo>
                    <a:pt x="67183" y="254"/>
                  </a:lnTo>
                  <a:lnTo>
                    <a:pt x="61087" y="1651"/>
                  </a:lnTo>
                  <a:lnTo>
                    <a:pt x="58293" y="2667"/>
                  </a:lnTo>
                  <a:lnTo>
                    <a:pt x="50419" y="7112"/>
                  </a:lnTo>
                  <a:lnTo>
                    <a:pt x="48006" y="8890"/>
                  </a:lnTo>
                  <a:lnTo>
                    <a:pt x="40513" y="16637"/>
                  </a:lnTo>
                  <a:lnTo>
                    <a:pt x="39116" y="18415"/>
                  </a:lnTo>
                  <a:lnTo>
                    <a:pt x="31242" y="30988"/>
                  </a:lnTo>
                  <a:lnTo>
                    <a:pt x="31115" y="31242"/>
                  </a:lnTo>
                  <a:lnTo>
                    <a:pt x="22606" y="45593"/>
                  </a:lnTo>
                  <a:lnTo>
                    <a:pt x="21717" y="47371"/>
                  </a:lnTo>
                  <a:lnTo>
                    <a:pt x="15240" y="65786"/>
                  </a:lnTo>
                  <a:lnTo>
                    <a:pt x="7874" y="83820"/>
                  </a:lnTo>
                  <a:lnTo>
                    <a:pt x="7366" y="85471"/>
                  </a:lnTo>
                  <a:lnTo>
                    <a:pt x="3556" y="103632"/>
                  </a:lnTo>
                  <a:lnTo>
                    <a:pt x="889" y="119888"/>
                  </a:lnTo>
                  <a:lnTo>
                    <a:pt x="762" y="120777"/>
                  </a:lnTo>
                  <a:lnTo>
                    <a:pt x="0" y="133858"/>
                  </a:lnTo>
                  <a:lnTo>
                    <a:pt x="0" y="135255"/>
                  </a:lnTo>
                  <a:lnTo>
                    <a:pt x="1016" y="146050"/>
                  </a:lnTo>
                  <a:lnTo>
                    <a:pt x="1651" y="148590"/>
                  </a:lnTo>
                  <a:lnTo>
                    <a:pt x="3683" y="153543"/>
                  </a:lnTo>
                  <a:lnTo>
                    <a:pt x="6096" y="156972"/>
                  </a:lnTo>
                  <a:lnTo>
                    <a:pt x="10160" y="160401"/>
                  </a:lnTo>
                  <a:lnTo>
                    <a:pt x="14605" y="162687"/>
                  </a:lnTo>
                  <a:lnTo>
                    <a:pt x="23876" y="161163"/>
                  </a:lnTo>
                  <a:lnTo>
                    <a:pt x="26289" y="160401"/>
                  </a:lnTo>
                  <a:lnTo>
                    <a:pt x="34163" y="156337"/>
                  </a:lnTo>
                  <a:lnTo>
                    <a:pt x="36322" y="154813"/>
                  </a:lnTo>
                  <a:lnTo>
                    <a:pt x="45720" y="145415"/>
                  </a:lnTo>
                  <a:lnTo>
                    <a:pt x="46355" y="144780"/>
                  </a:lnTo>
                  <a:lnTo>
                    <a:pt x="57404" y="131191"/>
                  </a:lnTo>
                  <a:lnTo>
                    <a:pt x="68326" y="114554"/>
                  </a:lnTo>
                  <a:lnTo>
                    <a:pt x="80264" y="95885"/>
                  </a:lnTo>
                  <a:lnTo>
                    <a:pt x="80137" y="96139"/>
                  </a:lnTo>
                  <a:lnTo>
                    <a:pt x="91567" y="79248"/>
                  </a:lnTo>
                  <a:lnTo>
                    <a:pt x="102870" y="64135"/>
                  </a:lnTo>
                  <a:lnTo>
                    <a:pt x="102489" y="64643"/>
                  </a:lnTo>
                  <a:lnTo>
                    <a:pt x="111506" y="54356"/>
                  </a:lnTo>
                  <a:lnTo>
                    <a:pt x="110871" y="54991"/>
                  </a:lnTo>
                  <a:lnTo>
                    <a:pt x="117729" y="48514"/>
                  </a:lnTo>
                  <a:lnTo>
                    <a:pt x="112268" y="50927"/>
                  </a:lnTo>
                  <a:lnTo>
                    <a:pt x="117348" y="50546"/>
                  </a:lnTo>
                  <a:lnTo>
                    <a:pt x="113030" y="49784"/>
                  </a:lnTo>
                  <a:lnTo>
                    <a:pt x="116332" y="51181"/>
                  </a:lnTo>
                  <a:lnTo>
                    <a:pt x="112014" y="47244"/>
                  </a:lnTo>
                  <a:lnTo>
                    <a:pt x="114935" y="52578"/>
                  </a:lnTo>
                  <a:lnTo>
                    <a:pt x="114427" y="51435"/>
                  </a:lnTo>
                  <a:lnTo>
                    <a:pt x="117221" y="58928"/>
                  </a:lnTo>
                  <a:lnTo>
                    <a:pt x="120777" y="66802"/>
                  </a:lnTo>
                  <a:lnTo>
                    <a:pt x="120396" y="65913"/>
                  </a:lnTo>
                  <a:lnTo>
                    <a:pt x="123317" y="74803"/>
                  </a:lnTo>
                  <a:lnTo>
                    <a:pt x="126746" y="83947"/>
                  </a:lnTo>
                  <a:lnTo>
                    <a:pt x="130175" y="91948"/>
                  </a:lnTo>
                  <a:lnTo>
                    <a:pt x="129921" y="91313"/>
                  </a:lnTo>
                  <a:lnTo>
                    <a:pt x="132715" y="99060"/>
                  </a:lnTo>
                  <a:lnTo>
                    <a:pt x="135382" y="106299"/>
                  </a:lnTo>
                  <a:lnTo>
                    <a:pt x="136017" y="107823"/>
                  </a:lnTo>
                  <a:lnTo>
                    <a:pt x="139827" y="114427"/>
                  </a:lnTo>
                  <a:lnTo>
                    <a:pt x="139827" y="114427"/>
                  </a:lnTo>
                  <a:lnTo>
                    <a:pt x="143637" y="121031"/>
                  </a:lnTo>
                  <a:lnTo>
                    <a:pt x="144399" y="122174"/>
                  </a:lnTo>
                  <a:lnTo>
                    <a:pt x="149098" y="127889"/>
                  </a:lnTo>
                  <a:lnTo>
                    <a:pt x="149606" y="128524"/>
                  </a:lnTo>
                  <a:lnTo>
                    <a:pt x="155321" y="134620"/>
                  </a:lnTo>
                  <a:lnTo>
                    <a:pt x="157480" y="136398"/>
                  </a:lnTo>
                  <a:lnTo>
                    <a:pt x="165354" y="141097"/>
                  </a:lnTo>
                  <a:lnTo>
                    <a:pt x="165354" y="141097"/>
                  </a:lnTo>
                  <a:lnTo>
                    <a:pt x="173355" y="145669"/>
                  </a:lnTo>
                  <a:lnTo>
                    <a:pt x="174879" y="146431"/>
                  </a:lnTo>
                  <a:lnTo>
                    <a:pt x="185674" y="150368"/>
                  </a:lnTo>
                  <a:lnTo>
                    <a:pt x="196215" y="149606"/>
                  </a:lnTo>
                  <a:lnTo>
                    <a:pt x="197358" y="133985"/>
                  </a:lnTo>
                  <a:lnTo>
                    <a:pt x="181610" y="128143"/>
                  </a:lnTo>
                  <a:lnTo>
                    <a:pt x="183261" y="129032"/>
                  </a:lnTo>
                  <a:lnTo>
                    <a:pt x="175387" y="124206"/>
                  </a:lnTo>
                  <a:lnTo>
                    <a:pt x="175387" y="124206"/>
                  </a:lnTo>
                  <a:lnTo>
                    <a:pt x="167513" y="119507"/>
                  </a:lnTo>
                  <a:lnTo>
                    <a:pt x="169672" y="121158"/>
                  </a:lnTo>
                  <a:lnTo>
                    <a:pt x="163830" y="115062"/>
                  </a:lnTo>
                  <a:lnTo>
                    <a:pt x="164338" y="115570"/>
                  </a:lnTo>
                  <a:lnTo>
                    <a:pt x="159639" y="109855"/>
                  </a:lnTo>
                  <a:lnTo>
                    <a:pt x="160401" y="110871"/>
                  </a:lnTo>
                  <a:lnTo>
                    <a:pt x="156337" y="104394"/>
                  </a:lnTo>
                  <a:lnTo>
                    <a:pt x="156337" y="104394"/>
                  </a:lnTo>
                  <a:lnTo>
                    <a:pt x="152273" y="97917"/>
                  </a:lnTo>
                  <a:lnTo>
                    <a:pt x="153035" y="99314"/>
                  </a:lnTo>
                  <a:lnTo>
                    <a:pt x="149987" y="92329"/>
                  </a:lnTo>
                  <a:lnTo>
                    <a:pt x="146939" y="84836"/>
                  </a:lnTo>
                  <a:lnTo>
                    <a:pt x="146812" y="84455"/>
                  </a:lnTo>
                  <a:lnTo>
                    <a:pt x="143129" y="76581"/>
                  </a:lnTo>
                  <a:lnTo>
                    <a:pt x="143383" y="77216"/>
                  </a:lnTo>
                  <a:lnTo>
                    <a:pt x="140081" y="68580"/>
                  </a:lnTo>
                  <a:lnTo>
                    <a:pt x="140208" y="68961"/>
                  </a:lnTo>
                  <a:lnTo>
                    <a:pt x="137287" y="60325"/>
                  </a:lnTo>
                  <a:lnTo>
                    <a:pt x="136906" y="59436"/>
                  </a:lnTo>
                  <a:lnTo>
                    <a:pt x="133350" y="51562"/>
                  </a:lnTo>
                  <a:lnTo>
                    <a:pt x="133604" y="52197"/>
                  </a:lnTo>
                  <a:lnTo>
                    <a:pt x="131064" y="45339"/>
                  </a:lnTo>
                  <a:lnTo>
                    <a:pt x="130556" y="44196"/>
                  </a:lnTo>
                  <a:lnTo>
                    <a:pt x="127762" y="38735"/>
                  </a:lnTo>
                  <a:lnTo>
                    <a:pt x="125349" y="35560"/>
                  </a:lnTo>
                  <a:lnTo>
                    <a:pt x="120269" y="33274"/>
                  </a:lnTo>
                  <a:lnTo>
                    <a:pt x="115951" y="32512"/>
                  </a:lnTo>
                  <a:lnTo>
                    <a:pt x="110871" y="32766"/>
                  </a:lnTo>
                  <a:lnTo>
                    <a:pt x="106680" y="33782"/>
                  </a:lnTo>
                  <a:lnTo>
                    <a:pt x="97663" y="42418"/>
                  </a:lnTo>
                  <a:lnTo>
                    <a:pt x="88265" y="53467"/>
                  </a:lnTo>
                  <a:lnTo>
                    <a:pt x="77216" y="68707"/>
                  </a:lnTo>
                  <a:lnTo>
                    <a:pt x="76962" y="68961"/>
                  </a:lnTo>
                  <a:lnTo>
                    <a:pt x="65405" y="86487"/>
                  </a:lnTo>
                  <a:lnTo>
                    <a:pt x="53721" y="105156"/>
                  </a:lnTo>
                  <a:lnTo>
                    <a:pt x="43053" y="121793"/>
                  </a:lnTo>
                  <a:lnTo>
                    <a:pt x="43561" y="121158"/>
                  </a:lnTo>
                  <a:lnTo>
                    <a:pt x="33147" y="134112"/>
                  </a:lnTo>
                  <a:lnTo>
                    <a:pt x="33782" y="133477"/>
                  </a:lnTo>
                  <a:lnTo>
                    <a:pt x="24384" y="142748"/>
                  </a:lnTo>
                  <a:lnTo>
                    <a:pt x="26670" y="141224"/>
                  </a:lnTo>
                  <a:lnTo>
                    <a:pt x="18796" y="145161"/>
                  </a:lnTo>
                  <a:lnTo>
                    <a:pt x="21336" y="144272"/>
                  </a:lnTo>
                  <a:lnTo>
                    <a:pt x="14478" y="145415"/>
                  </a:lnTo>
                  <a:lnTo>
                    <a:pt x="21717" y="147701"/>
                  </a:lnTo>
                  <a:lnTo>
                    <a:pt x="17907" y="144018"/>
                  </a:lnTo>
                  <a:lnTo>
                    <a:pt x="20193" y="147574"/>
                  </a:lnTo>
                  <a:lnTo>
                    <a:pt x="18542" y="142494"/>
                  </a:lnTo>
                  <a:lnTo>
                    <a:pt x="18923" y="144780"/>
                  </a:lnTo>
                  <a:lnTo>
                    <a:pt x="18415" y="133985"/>
                  </a:lnTo>
                  <a:lnTo>
                    <a:pt x="18415" y="135382"/>
                  </a:lnTo>
                  <a:lnTo>
                    <a:pt x="19812" y="122428"/>
                  </a:lnTo>
                  <a:lnTo>
                    <a:pt x="19685" y="123190"/>
                  </a:lnTo>
                  <a:lnTo>
                    <a:pt x="22733" y="107442"/>
                  </a:lnTo>
                  <a:lnTo>
                    <a:pt x="26924" y="89916"/>
                  </a:lnTo>
                  <a:lnTo>
                    <a:pt x="26416" y="91567"/>
                  </a:lnTo>
                  <a:lnTo>
                    <a:pt x="34290" y="73152"/>
                  </a:lnTo>
                  <a:lnTo>
                    <a:pt x="41275" y="54483"/>
                  </a:lnTo>
                  <a:lnTo>
                    <a:pt x="40386" y="56134"/>
                  </a:lnTo>
                  <a:lnTo>
                    <a:pt x="49022" y="42037"/>
                  </a:lnTo>
                  <a:lnTo>
                    <a:pt x="57023" y="29464"/>
                  </a:lnTo>
                  <a:lnTo>
                    <a:pt x="55499" y="31369"/>
                  </a:lnTo>
                  <a:lnTo>
                    <a:pt x="63119" y="23876"/>
                  </a:lnTo>
                  <a:lnTo>
                    <a:pt x="60706" y="25654"/>
                  </a:lnTo>
                  <a:lnTo>
                    <a:pt x="68707" y="21336"/>
                  </a:lnTo>
                  <a:lnTo>
                    <a:pt x="66167" y="22352"/>
                  </a:lnTo>
                  <a:lnTo>
                    <a:pt x="72263" y="20828"/>
                  </a:lnTo>
                  <a:lnTo>
                    <a:pt x="69469" y="21082"/>
                  </a:lnTo>
                  <a:lnTo>
                    <a:pt x="76327" y="21336"/>
                  </a:lnTo>
                  <a:lnTo>
                    <a:pt x="73152" y="20701"/>
                  </a:lnTo>
                  <a:lnTo>
                    <a:pt x="78994" y="22860"/>
                  </a:lnTo>
                  <a:lnTo>
                    <a:pt x="77978" y="22479"/>
                  </a:lnTo>
                  <a:lnTo>
                    <a:pt x="83947" y="25273"/>
                  </a:lnTo>
                  <a:lnTo>
                    <a:pt x="83058" y="24892"/>
                  </a:lnTo>
                  <a:lnTo>
                    <a:pt x="88773" y="28321"/>
                  </a:lnTo>
                  <a:lnTo>
                    <a:pt x="89154" y="28448"/>
                  </a:lnTo>
                  <a:lnTo>
                    <a:pt x="94107" y="31115"/>
                  </a:lnTo>
                  <a:lnTo>
                    <a:pt x="93472" y="30734"/>
                  </a:lnTo>
                  <a:lnTo>
                    <a:pt x="97028" y="33147"/>
                  </a:lnTo>
                  <a:lnTo>
                    <a:pt x="100203" y="35560"/>
                  </a:lnTo>
                  <a:lnTo>
                    <a:pt x="99441" y="34925"/>
                  </a:lnTo>
                  <a:lnTo>
                    <a:pt x="102108" y="37719"/>
                  </a:lnTo>
                  <a:lnTo>
                    <a:pt x="104775" y="39370"/>
                  </a:lnTo>
                  <a:lnTo>
                    <a:pt x="107696" y="40259"/>
                  </a:lnTo>
                  <a:lnTo>
                    <a:pt x="112141" y="40259"/>
                  </a:lnTo>
                  <a:lnTo>
                    <a:pt x="115316" y="34544"/>
                  </a:lnTo>
                  <a:close/>
                </a:path>
              </a:pathLst>
            </a:custGeom>
            <a:solidFill>
              <a:srgbClr val="c000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00" name="Freeform 12"/>
          <p:cNvSpPr/>
          <p:nvPr/>
        </p:nvSpPr>
        <p:spPr>
          <a:xfrm>
            <a:off x="363240" y="3547800"/>
            <a:ext cx="1536120" cy="1350720"/>
          </a:xfrm>
          <a:custGeom>
            <a:avLst/>
            <a:gdLst/>
            <a:ahLst/>
            <a:rect l="l" t="t" r="r" b="b"/>
            <a:pathLst>
              <a:path w="1536792" h="1351502">
                <a:moveTo>
                  <a:pt x="0" y="0"/>
                </a:moveTo>
                <a:lnTo>
                  <a:pt x="1536792" y="0"/>
                </a:lnTo>
                <a:lnTo>
                  <a:pt x="1536792" y="1351502"/>
                </a:lnTo>
                <a:lnTo>
                  <a:pt x="0" y="135150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" name="Freeform 13"/>
          <p:cNvSpPr/>
          <p:nvPr/>
        </p:nvSpPr>
        <p:spPr>
          <a:xfrm>
            <a:off x="405000" y="1343160"/>
            <a:ext cx="2323800" cy="1942560"/>
          </a:xfrm>
          <a:custGeom>
            <a:avLst/>
            <a:gdLst/>
            <a:ahLst/>
            <a:rect l="l" t="t" r="r" b="b"/>
            <a:pathLst>
              <a:path w="2324624" h="1943224">
                <a:moveTo>
                  <a:pt x="0" y="0"/>
                </a:moveTo>
                <a:lnTo>
                  <a:pt x="2324624" y="0"/>
                </a:lnTo>
                <a:lnTo>
                  <a:pt x="2324624" y="1943224"/>
                </a:lnTo>
                <a:lnTo>
                  <a:pt x="0" y="1943224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grpSp>
        <p:nvGrpSpPr>
          <p:cNvPr id="102" name="Group 14"/>
          <p:cNvGrpSpPr/>
          <p:nvPr/>
        </p:nvGrpSpPr>
        <p:grpSpPr>
          <a:xfrm>
            <a:off x="2851200" y="2409480"/>
            <a:ext cx="592920" cy="298440"/>
            <a:chOff x="2851200" y="2409480"/>
            <a:chExt cx="592920" cy="298440"/>
          </a:xfrm>
        </p:grpSpPr>
        <p:sp>
          <p:nvSpPr>
            <p:cNvPr id="103" name="Freeform 15"/>
            <p:cNvSpPr/>
            <p:nvPr/>
          </p:nvSpPr>
          <p:spPr>
            <a:xfrm>
              <a:off x="2851200" y="2409480"/>
              <a:ext cx="592920" cy="298440"/>
            </a:xfrm>
            <a:custGeom>
              <a:avLst/>
              <a:gdLst/>
              <a:ahLst/>
              <a:rect l="l" t="t" r="r" b="b"/>
              <a:pathLst>
                <a:path w="593598" h="299085">
                  <a:moveTo>
                    <a:pt x="25908" y="31242"/>
                  </a:moveTo>
                  <a:lnTo>
                    <a:pt x="24765" y="37592"/>
                  </a:lnTo>
                  <a:lnTo>
                    <a:pt x="24638" y="38100"/>
                  </a:lnTo>
                  <a:lnTo>
                    <a:pt x="24003" y="45339"/>
                  </a:lnTo>
                  <a:lnTo>
                    <a:pt x="24003" y="44958"/>
                  </a:lnTo>
                  <a:lnTo>
                    <a:pt x="22860" y="52070"/>
                  </a:lnTo>
                  <a:lnTo>
                    <a:pt x="24003" y="49403"/>
                  </a:lnTo>
                  <a:lnTo>
                    <a:pt x="20828" y="54102"/>
                  </a:lnTo>
                  <a:lnTo>
                    <a:pt x="21463" y="53213"/>
                  </a:lnTo>
                  <a:lnTo>
                    <a:pt x="18669" y="56261"/>
                  </a:lnTo>
                  <a:lnTo>
                    <a:pt x="23241" y="53721"/>
                  </a:lnTo>
                  <a:lnTo>
                    <a:pt x="21971" y="53975"/>
                  </a:lnTo>
                  <a:lnTo>
                    <a:pt x="26543" y="54356"/>
                  </a:lnTo>
                  <a:lnTo>
                    <a:pt x="24257" y="53594"/>
                  </a:lnTo>
                  <a:lnTo>
                    <a:pt x="28448" y="56388"/>
                  </a:lnTo>
                  <a:lnTo>
                    <a:pt x="27432" y="55245"/>
                  </a:lnTo>
                  <a:lnTo>
                    <a:pt x="28067" y="56007"/>
                  </a:lnTo>
                  <a:lnTo>
                    <a:pt x="26289" y="53594"/>
                  </a:lnTo>
                  <a:lnTo>
                    <a:pt x="26035" y="53086"/>
                  </a:lnTo>
                  <a:lnTo>
                    <a:pt x="24384" y="51181"/>
                  </a:lnTo>
                  <a:lnTo>
                    <a:pt x="23114" y="49530"/>
                  </a:lnTo>
                  <a:lnTo>
                    <a:pt x="24257" y="51308"/>
                  </a:lnTo>
                  <a:lnTo>
                    <a:pt x="23749" y="50165"/>
                  </a:lnTo>
                  <a:lnTo>
                    <a:pt x="19304" y="45085"/>
                  </a:lnTo>
                  <a:lnTo>
                    <a:pt x="9271" y="44323"/>
                  </a:lnTo>
                  <a:lnTo>
                    <a:pt x="5715" y="46990"/>
                  </a:lnTo>
                  <a:lnTo>
                    <a:pt x="13081" y="44704"/>
                  </a:lnTo>
                  <a:lnTo>
                    <a:pt x="12319" y="44577"/>
                  </a:lnTo>
                  <a:lnTo>
                    <a:pt x="5969" y="45847"/>
                  </a:lnTo>
                  <a:lnTo>
                    <a:pt x="3302" y="48514"/>
                  </a:lnTo>
                  <a:lnTo>
                    <a:pt x="0" y="53594"/>
                  </a:lnTo>
                  <a:lnTo>
                    <a:pt x="0" y="61722"/>
                  </a:lnTo>
                  <a:lnTo>
                    <a:pt x="127" y="62611"/>
                  </a:lnTo>
                  <a:lnTo>
                    <a:pt x="381" y="67564"/>
                  </a:lnTo>
                  <a:lnTo>
                    <a:pt x="508" y="68453"/>
                  </a:lnTo>
                  <a:lnTo>
                    <a:pt x="2667" y="82931"/>
                  </a:lnTo>
                  <a:lnTo>
                    <a:pt x="4445" y="89408"/>
                  </a:lnTo>
                  <a:lnTo>
                    <a:pt x="4953" y="90805"/>
                  </a:lnTo>
                  <a:lnTo>
                    <a:pt x="7112" y="95885"/>
                  </a:lnTo>
                  <a:lnTo>
                    <a:pt x="7366" y="96520"/>
                  </a:lnTo>
                  <a:lnTo>
                    <a:pt x="11049" y="103632"/>
                  </a:lnTo>
                  <a:lnTo>
                    <a:pt x="10541" y="102743"/>
                  </a:lnTo>
                  <a:lnTo>
                    <a:pt x="13843" y="110998"/>
                  </a:lnTo>
                  <a:lnTo>
                    <a:pt x="14224" y="111760"/>
                  </a:lnTo>
                  <a:lnTo>
                    <a:pt x="18923" y="121412"/>
                  </a:lnTo>
                  <a:lnTo>
                    <a:pt x="23241" y="132461"/>
                  </a:lnTo>
                  <a:lnTo>
                    <a:pt x="23622" y="133350"/>
                  </a:lnTo>
                  <a:lnTo>
                    <a:pt x="30480" y="147701"/>
                  </a:lnTo>
                  <a:lnTo>
                    <a:pt x="39497" y="163449"/>
                  </a:lnTo>
                  <a:lnTo>
                    <a:pt x="50038" y="179324"/>
                  </a:lnTo>
                  <a:lnTo>
                    <a:pt x="50165" y="179578"/>
                  </a:lnTo>
                  <a:lnTo>
                    <a:pt x="61722" y="196088"/>
                  </a:lnTo>
                  <a:lnTo>
                    <a:pt x="62103" y="196723"/>
                  </a:lnTo>
                  <a:lnTo>
                    <a:pt x="76835" y="215011"/>
                  </a:lnTo>
                  <a:lnTo>
                    <a:pt x="92583" y="231394"/>
                  </a:lnTo>
                  <a:lnTo>
                    <a:pt x="109728" y="246888"/>
                  </a:lnTo>
                  <a:lnTo>
                    <a:pt x="126619" y="259461"/>
                  </a:lnTo>
                  <a:lnTo>
                    <a:pt x="128905" y="260731"/>
                  </a:lnTo>
                  <a:lnTo>
                    <a:pt x="146431" y="268351"/>
                  </a:lnTo>
                  <a:lnTo>
                    <a:pt x="164084" y="275463"/>
                  </a:lnTo>
                  <a:lnTo>
                    <a:pt x="166116" y="276098"/>
                  </a:lnTo>
                  <a:lnTo>
                    <a:pt x="184531" y="279781"/>
                  </a:lnTo>
                  <a:lnTo>
                    <a:pt x="184912" y="279781"/>
                  </a:lnTo>
                  <a:lnTo>
                    <a:pt x="202819" y="282702"/>
                  </a:lnTo>
                  <a:lnTo>
                    <a:pt x="220091" y="285623"/>
                  </a:lnTo>
                  <a:lnTo>
                    <a:pt x="237617" y="288417"/>
                  </a:lnTo>
                  <a:lnTo>
                    <a:pt x="255143" y="291719"/>
                  </a:lnTo>
                  <a:lnTo>
                    <a:pt x="255397" y="291719"/>
                  </a:lnTo>
                  <a:lnTo>
                    <a:pt x="273177" y="294640"/>
                  </a:lnTo>
                  <a:lnTo>
                    <a:pt x="293116" y="297561"/>
                  </a:lnTo>
                  <a:lnTo>
                    <a:pt x="311404" y="298958"/>
                  </a:lnTo>
                  <a:lnTo>
                    <a:pt x="312293" y="299085"/>
                  </a:lnTo>
                  <a:lnTo>
                    <a:pt x="331724" y="299085"/>
                  </a:lnTo>
                  <a:lnTo>
                    <a:pt x="332740" y="298958"/>
                  </a:lnTo>
                  <a:lnTo>
                    <a:pt x="354330" y="297180"/>
                  </a:lnTo>
                  <a:lnTo>
                    <a:pt x="356616" y="296672"/>
                  </a:lnTo>
                  <a:lnTo>
                    <a:pt x="377952" y="290068"/>
                  </a:lnTo>
                  <a:lnTo>
                    <a:pt x="398145" y="280289"/>
                  </a:lnTo>
                  <a:lnTo>
                    <a:pt x="400685" y="278765"/>
                  </a:lnTo>
                  <a:lnTo>
                    <a:pt x="419481" y="262636"/>
                  </a:lnTo>
                  <a:lnTo>
                    <a:pt x="437896" y="244221"/>
                  </a:lnTo>
                  <a:lnTo>
                    <a:pt x="439166" y="242697"/>
                  </a:lnTo>
                  <a:lnTo>
                    <a:pt x="455422" y="219837"/>
                  </a:lnTo>
                  <a:lnTo>
                    <a:pt x="469011" y="199263"/>
                  </a:lnTo>
                  <a:lnTo>
                    <a:pt x="480695" y="180975"/>
                  </a:lnTo>
                  <a:lnTo>
                    <a:pt x="481076" y="180467"/>
                  </a:lnTo>
                  <a:lnTo>
                    <a:pt x="491236" y="162560"/>
                  </a:lnTo>
                  <a:lnTo>
                    <a:pt x="491109" y="162687"/>
                  </a:lnTo>
                  <a:lnTo>
                    <a:pt x="499491" y="148717"/>
                  </a:lnTo>
                  <a:lnTo>
                    <a:pt x="499110" y="149225"/>
                  </a:lnTo>
                  <a:lnTo>
                    <a:pt x="507492" y="136652"/>
                  </a:lnTo>
                  <a:lnTo>
                    <a:pt x="507365" y="136906"/>
                  </a:lnTo>
                  <a:lnTo>
                    <a:pt x="514477" y="126365"/>
                  </a:lnTo>
                  <a:lnTo>
                    <a:pt x="514477" y="126492"/>
                  </a:lnTo>
                  <a:lnTo>
                    <a:pt x="521335" y="116840"/>
                  </a:lnTo>
                  <a:lnTo>
                    <a:pt x="520446" y="117856"/>
                  </a:lnTo>
                  <a:lnTo>
                    <a:pt x="527685" y="109474"/>
                  </a:lnTo>
                  <a:lnTo>
                    <a:pt x="534162" y="101854"/>
                  </a:lnTo>
                  <a:lnTo>
                    <a:pt x="534162" y="101981"/>
                  </a:lnTo>
                  <a:lnTo>
                    <a:pt x="541401" y="93726"/>
                  </a:lnTo>
                  <a:lnTo>
                    <a:pt x="541147" y="93853"/>
                  </a:lnTo>
                  <a:lnTo>
                    <a:pt x="548005" y="86233"/>
                  </a:lnTo>
                  <a:lnTo>
                    <a:pt x="548005" y="86360"/>
                  </a:lnTo>
                  <a:lnTo>
                    <a:pt x="556260" y="77343"/>
                  </a:lnTo>
                  <a:lnTo>
                    <a:pt x="557022" y="76327"/>
                  </a:lnTo>
                  <a:lnTo>
                    <a:pt x="565277" y="65151"/>
                  </a:lnTo>
                  <a:lnTo>
                    <a:pt x="565785" y="64643"/>
                  </a:lnTo>
                  <a:lnTo>
                    <a:pt x="573278" y="53086"/>
                  </a:lnTo>
                  <a:lnTo>
                    <a:pt x="573659" y="52578"/>
                  </a:lnTo>
                  <a:lnTo>
                    <a:pt x="580390" y="41021"/>
                  </a:lnTo>
                  <a:lnTo>
                    <a:pt x="581279" y="39243"/>
                  </a:lnTo>
                  <a:lnTo>
                    <a:pt x="585089" y="29591"/>
                  </a:lnTo>
                  <a:lnTo>
                    <a:pt x="584454" y="30988"/>
                  </a:lnTo>
                  <a:lnTo>
                    <a:pt x="588899" y="22860"/>
                  </a:lnTo>
                  <a:lnTo>
                    <a:pt x="590042" y="19939"/>
                  </a:lnTo>
                  <a:lnTo>
                    <a:pt x="588772" y="22352"/>
                  </a:lnTo>
                  <a:lnTo>
                    <a:pt x="590677" y="19685"/>
                  </a:lnTo>
                  <a:lnTo>
                    <a:pt x="593598" y="8001"/>
                  </a:lnTo>
                  <a:lnTo>
                    <a:pt x="577850" y="0"/>
                  </a:lnTo>
                  <a:lnTo>
                    <a:pt x="572135" y="5207"/>
                  </a:lnTo>
                  <a:lnTo>
                    <a:pt x="568071" y="11557"/>
                  </a:lnTo>
                  <a:lnTo>
                    <a:pt x="572262" y="21971"/>
                  </a:lnTo>
                  <a:lnTo>
                    <a:pt x="577342" y="23749"/>
                  </a:lnTo>
                  <a:lnTo>
                    <a:pt x="588772" y="23368"/>
                  </a:lnTo>
                  <a:lnTo>
                    <a:pt x="592836" y="6858"/>
                  </a:lnTo>
                  <a:lnTo>
                    <a:pt x="577088" y="381"/>
                  </a:lnTo>
                  <a:lnTo>
                    <a:pt x="570611" y="6858"/>
                  </a:lnTo>
                  <a:lnTo>
                    <a:pt x="568706" y="9271"/>
                  </a:lnTo>
                  <a:lnTo>
                    <a:pt x="567055" y="12065"/>
                  </a:lnTo>
                  <a:lnTo>
                    <a:pt x="567182" y="11811"/>
                  </a:lnTo>
                  <a:lnTo>
                    <a:pt x="563118" y="18669"/>
                  </a:lnTo>
                  <a:lnTo>
                    <a:pt x="562356" y="20193"/>
                  </a:lnTo>
                  <a:lnTo>
                    <a:pt x="558292" y="29972"/>
                  </a:lnTo>
                  <a:lnTo>
                    <a:pt x="559054" y="28321"/>
                  </a:lnTo>
                  <a:lnTo>
                    <a:pt x="552196" y="39878"/>
                  </a:lnTo>
                  <a:lnTo>
                    <a:pt x="552450" y="39370"/>
                  </a:lnTo>
                  <a:lnTo>
                    <a:pt x="544957" y="50927"/>
                  </a:lnTo>
                  <a:lnTo>
                    <a:pt x="545338" y="50292"/>
                  </a:lnTo>
                  <a:lnTo>
                    <a:pt x="536956" y="61468"/>
                  </a:lnTo>
                  <a:lnTo>
                    <a:pt x="537845" y="60452"/>
                  </a:lnTo>
                  <a:lnTo>
                    <a:pt x="529590" y="69469"/>
                  </a:lnTo>
                  <a:lnTo>
                    <a:pt x="529463" y="69469"/>
                  </a:lnTo>
                  <a:lnTo>
                    <a:pt x="522478" y="77216"/>
                  </a:lnTo>
                  <a:lnTo>
                    <a:pt x="515239" y="85471"/>
                  </a:lnTo>
                  <a:lnTo>
                    <a:pt x="515239" y="85598"/>
                  </a:lnTo>
                  <a:lnTo>
                    <a:pt x="508762" y="93218"/>
                  </a:lnTo>
                  <a:lnTo>
                    <a:pt x="508762" y="93091"/>
                  </a:lnTo>
                  <a:lnTo>
                    <a:pt x="500761" y="102362"/>
                  </a:lnTo>
                  <a:lnTo>
                    <a:pt x="493903" y="112141"/>
                  </a:lnTo>
                  <a:lnTo>
                    <a:pt x="493903" y="112268"/>
                  </a:lnTo>
                  <a:lnTo>
                    <a:pt x="486664" y="122682"/>
                  </a:lnTo>
                  <a:lnTo>
                    <a:pt x="486537" y="122936"/>
                  </a:lnTo>
                  <a:lnTo>
                    <a:pt x="478282" y="135509"/>
                  </a:lnTo>
                  <a:lnTo>
                    <a:pt x="477901" y="136017"/>
                  </a:lnTo>
                  <a:lnTo>
                    <a:pt x="469519" y="150368"/>
                  </a:lnTo>
                  <a:lnTo>
                    <a:pt x="459867" y="167894"/>
                  </a:lnTo>
                  <a:lnTo>
                    <a:pt x="448564" y="186436"/>
                  </a:lnTo>
                  <a:lnTo>
                    <a:pt x="448564" y="186309"/>
                  </a:lnTo>
                  <a:lnTo>
                    <a:pt x="435737" y="206502"/>
                  </a:lnTo>
                  <a:lnTo>
                    <a:pt x="420116" y="229362"/>
                  </a:lnTo>
                  <a:lnTo>
                    <a:pt x="421259" y="227838"/>
                  </a:lnTo>
                  <a:lnTo>
                    <a:pt x="404495" y="245364"/>
                  </a:lnTo>
                  <a:lnTo>
                    <a:pt x="385826" y="261620"/>
                  </a:lnTo>
                  <a:lnTo>
                    <a:pt x="388366" y="259969"/>
                  </a:lnTo>
                  <a:lnTo>
                    <a:pt x="368300" y="269748"/>
                  </a:lnTo>
                  <a:lnTo>
                    <a:pt x="369824" y="269113"/>
                  </a:lnTo>
                  <a:lnTo>
                    <a:pt x="350012" y="275336"/>
                  </a:lnTo>
                  <a:lnTo>
                    <a:pt x="352425" y="274828"/>
                  </a:lnTo>
                  <a:lnTo>
                    <a:pt x="330835" y="276606"/>
                  </a:lnTo>
                  <a:lnTo>
                    <a:pt x="331724" y="276606"/>
                  </a:lnTo>
                  <a:lnTo>
                    <a:pt x="313182" y="276606"/>
                  </a:lnTo>
                  <a:lnTo>
                    <a:pt x="294894" y="275209"/>
                  </a:lnTo>
                  <a:lnTo>
                    <a:pt x="295656" y="275209"/>
                  </a:lnTo>
                  <a:lnTo>
                    <a:pt x="276733" y="272415"/>
                  </a:lnTo>
                  <a:lnTo>
                    <a:pt x="259207" y="269494"/>
                  </a:lnTo>
                  <a:lnTo>
                    <a:pt x="241681" y="266319"/>
                  </a:lnTo>
                  <a:lnTo>
                    <a:pt x="241427" y="266192"/>
                  </a:lnTo>
                  <a:lnTo>
                    <a:pt x="223774" y="263398"/>
                  </a:lnTo>
                  <a:lnTo>
                    <a:pt x="206502" y="260477"/>
                  </a:lnTo>
                  <a:lnTo>
                    <a:pt x="188468" y="257683"/>
                  </a:lnTo>
                  <a:lnTo>
                    <a:pt x="188849" y="257683"/>
                  </a:lnTo>
                  <a:lnTo>
                    <a:pt x="170434" y="254127"/>
                  </a:lnTo>
                  <a:lnTo>
                    <a:pt x="172593" y="254762"/>
                  </a:lnTo>
                  <a:lnTo>
                    <a:pt x="155194" y="247650"/>
                  </a:lnTo>
                  <a:lnTo>
                    <a:pt x="137922" y="240030"/>
                  </a:lnTo>
                  <a:lnTo>
                    <a:pt x="140208" y="241300"/>
                  </a:lnTo>
                  <a:lnTo>
                    <a:pt x="123317" y="228727"/>
                  </a:lnTo>
                  <a:lnTo>
                    <a:pt x="124079" y="229362"/>
                  </a:lnTo>
                  <a:lnTo>
                    <a:pt x="107950" y="214630"/>
                  </a:lnTo>
                  <a:lnTo>
                    <a:pt x="108585" y="215138"/>
                  </a:lnTo>
                  <a:lnTo>
                    <a:pt x="93472" y="199263"/>
                  </a:lnTo>
                  <a:lnTo>
                    <a:pt x="94107" y="200025"/>
                  </a:lnTo>
                  <a:lnTo>
                    <a:pt x="80137" y="182372"/>
                  </a:lnTo>
                  <a:lnTo>
                    <a:pt x="80518" y="183007"/>
                  </a:lnTo>
                  <a:lnTo>
                    <a:pt x="69088" y="166370"/>
                  </a:lnTo>
                  <a:lnTo>
                    <a:pt x="69215" y="166624"/>
                  </a:lnTo>
                  <a:lnTo>
                    <a:pt x="59182" y="151384"/>
                  </a:lnTo>
                  <a:lnTo>
                    <a:pt x="50546" y="136271"/>
                  </a:lnTo>
                  <a:lnTo>
                    <a:pt x="50927" y="137033"/>
                  </a:lnTo>
                  <a:lnTo>
                    <a:pt x="44831" y="124206"/>
                  </a:lnTo>
                  <a:lnTo>
                    <a:pt x="40513" y="113030"/>
                  </a:lnTo>
                  <a:lnTo>
                    <a:pt x="40132" y="112141"/>
                  </a:lnTo>
                  <a:lnTo>
                    <a:pt x="35560" y="102489"/>
                  </a:lnTo>
                  <a:lnTo>
                    <a:pt x="32258" y="94234"/>
                  </a:lnTo>
                  <a:lnTo>
                    <a:pt x="31877" y="93218"/>
                  </a:lnTo>
                  <a:lnTo>
                    <a:pt x="28321" y="85979"/>
                  </a:lnTo>
                  <a:lnTo>
                    <a:pt x="28575" y="86614"/>
                  </a:lnTo>
                  <a:lnTo>
                    <a:pt x="26416" y="81661"/>
                  </a:lnTo>
                  <a:lnTo>
                    <a:pt x="26924" y="83058"/>
                  </a:lnTo>
                  <a:lnTo>
                    <a:pt x="25400" y="77978"/>
                  </a:lnTo>
                  <a:lnTo>
                    <a:pt x="25781" y="79375"/>
                  </a:lnTo>
                  <a:lnTo>
                    <a:pt x="23749" y="65913"/>
                  </a:lnTo>
                  <a:lnTo>
                    <a:pt x="23368" y="60833"/>
                  </a:lnTo>
                  <a:lnTo>
                    <a:pt x="23368" y="61722"/>
                  </a:lnTo>
                  <a:lnTo>
                    <a:pt x="23368" y="56642"/>
                  </a:lnTo>
                  <a:lnTo>
                    <a:pt x="19812" y="65024"/>
                  </a:lnTo>
                  <a:lnTo>
                    <a:pt x="20193" y="64643"/>
                  </a:lnTo>
                  <a:lnTo>
                    <a:pt x="12319" y="67945"/>
                  </a:lnTo>
                  <a:lnTo>
                    <a:pt x="13081" y="67945"/>
                  </a:lnTo>
                  <a:lnTo>
                    <a:pt x="19939" y="66167"/>
                  </a:lnTo>
                  <a:lnTo>
                    <a:pt x="22733" y="62611"/>
                  </a:lnTo>
                  <a:lnTo>
                    <a:pt x="25654" y="50927"/>
                  </a:lnTo>
                  <a:lnTo>
                    <a:pt x="9906" y="43053"/>
                  </a:lnTo>
                  <a:lnTo>
                    <a:pt x="762" y="58293"/>
                  </a:lnTo>
                  <a:lnTo>
                    <a:pt x="5461" y="63881"/>
                  </a:lnTo>
                  <a:lnTo>
                    <a:pt x="7112" y="65532"/>
                  </a:lnTo>
                  <a:lnTo>
                    <a:pt x="8763" y="66802"/>
                  </a:lnTo>
                  <a:lnTo>
                    <a:pt x="8636" y="66802"/>
                  </a:lnTo>
                  <a:lnTo>
                    <a:pt x="10668" y="68453"/>
                  </a:lnTo>
                  <a:lnTo>
                    <a:pt x="11176" y="68707"/>
                  </a:lnTo>
                  <a:lnTo>
                    <a:pt x="13589" y="70485"/>
                  </a:lnTo>
                  <a:lnTo>
                    <a:pt x="16891" y="72263"/>
                  </a:lnTo>
                  <a:lnTo>
                    <a:pt x="20320" y="72517"/>
                  </a:lnTo>
                  <a:lnTo>
                    <a:pt x="24257" y="72009"/>
                  </a:lnTo>
                  <a:lnTo>
                    <a:pt x="26543" y="71247"/>
                  </a:lnTo>
                  <a:lnTo>
                    <a:pt x="31877" y="67564"/>
                  </a:lnTo>
                  <a:lnTo>
                    <a:pt x="32639" y="63119"/>
                  </a:lnTo>
                  <a:lnTo>
                    <a:pt x="32258" y="64389"/>
                  </a:lnTo>
                  <a:lnTo>
                    <a:pt x="33655" y="60579"/>
                  </a:lnTo>
                  <a:lnTo>
                    <a:pt x="33655" y="60452"/>
                  </a:lnTo>
                  <a:lnTo>
                    <a:pt x="35560" y="55245"/>
                  </a:lnTo>
                  <a:lnTo>
                    <a:pt x="35814" y="53340"/>
                  </a:lnTo>
                  <a:lnTo>
                    <a:pt x="36195" y="45974"/>
                  </a:lnTo>
                  <a:lnTo>
                    <a:pt x="36322" y="38735"/>
                  </a:lnTo>
                  <a:lnTo>
                    <a:pt x="36195" y="38227"/>
                  </a:lnTo>
                  <a:lnTo>
                    <a:pt x="35687" y="31750"/>
                  </a:lnTo>
                  <a:lnTo>
                    <a:pt x="33528" y="27432"/>
                  </a:lnTo>
                  <a:lnTo>
                    <a:pt x="26416" y="28829"/>
                  </a:lnTo>
                  <a:close/>
                </a:path>
              </a:pathLst>
            </a:custGeom>
            <a:solidFill>
              <a:srgbClr val="c000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04" name="Freeform 16"/>
          <p:cNvSpPr/>
          <p:nvPr/>
        </p:nvSpPr>
        <p:spPr>
          <a:xfrm>
            <a:off x="3172680" y="1128960"/>
            <a:ext cx="1587240" cy="455760"/>
          </a:xfrm>
          <a:custGeom>
            <a:avLst/>
            <a:gdLst/>
            <a:ahLst/>
            <a:rect l="l" t="t" r="r" b="b"/>
            <a:pathLst>
              <a:path w="1587951" h="456448">
                <a:moveTo>
                  <a:pt x="0" y="0"/>
                </a:moveTo>
                <a:lnTo>
                  <a:pt x="1587951" y="0"/>
                </a:lnTo>
                <a:lnTo>
                  <a:pt x="1587951" y="456447"/>
                </a:lnTo>
                <a:lnTo>
                  <a:pt x="0" y="456447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" name="Freeform 17"/>
          <p:cNvSpPr/>
          <p:nvPr/>
        </p:nvSpPr>
        <p:spPr>
          <a:xfrm>
            <a:off x="3813840" y="1805040"/>
            <a:ext cx="2527920" cy="2306520"/>
          </a:xfrm>
          <a:custGeom>
            <a:avLst/>
            <a:gdLst/>
            <a:ahLst/>
            <a:rect l="l" t="t" r="r" b="b"/>
            <a:pathLst>
              <a:path w="2528554" h="2307212">
                <a:moveTo>
                  <a:pt x="0" y="0"/>
                </a:moveTo>
                <a:lnTo>
                  <a:pt x="2528554" y="0"/>
                </a:lnTo>
                <a:lnTo>
                  <a:pt x="2528554" y="2307212"/>
                </a:lnTo>
                <a:lnTo>
                  <a:pt x="0" y="230721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" name="TextBox 21"/>
          <p:cNvSpPr/>
          <p:nvPr/>
        </p:nvSpPr>
        <p:spPr>
          <a:xfrm>
            <a:off x="548640" y="508320"/>
            <a:ext cx="4984920" cy="78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165"/>
              </a:lnSpc>
            </a:pPr>
            <a:r>
              <a:rPr b="0" lang="en-US" sz="4410" spc="-52" strike="noStrike">
                <a:solidFill>
                  <a:srgbClr val="000000"/>
                </a:solidFill>
                <a:latin typeface="IBM Plex Sans"/>
                <a:ea typeface="IBM Plex Sans"/>
              </a:rPr>
              <a:t>Week 1 Assignment</a:t>
            </a:r>
            <a:endParaRPr b="0" lang="en-GB" sz="4410" spc="-1" strike="noStrike">
              <a:latin typeface="Arial"/>
            </a:endParaRPr>
          </a:p>
        </p:txBody>
      </p:sp>
      <p:sp>
        <p:nvSpPr>
          <p:cNvPr id="107" name="TextBox 22"/>
          <p:cNvSpPr/>
          <p:nvPr/>
        </p:nvSpPr>
        <p:spPr>
          <a:xfrm>
            <a:off x="548640" y="1985400"/>
            <a:ext cx="7881120" cy="569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4484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seruat Lar sub terra thesaurum Demaeneti.</a:t>
            </a:r>
            <a:endParaRPr b="0" lang="en-GB" sz="3209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Freeform 2"/>
          <p:cNvSpPr/>
          <p:nvPr/>
        </p:nvSpPr>
        <p:spPr>
          <a:xfrm>
            <a:off x="0" y="0"/>
            <a:ext cx="9143280" cy="6857280"/>
          </a:xfrm>
          <a:custGeom>
            <a:avLst/>
            <a:gdLst/>
            <a:ahLst/>
            <a:rect l="l" t="t" r="r" b="b"/>
            <a:pathLst>
              <a:path w="9144000" h="6858000">
                <a:moveTo>
                  <a:pt x="0" y="0"/>
                </a:moveTo>
                <a:lnTo>
                  <a:pt x="9144000" y="0"/>
                </a:lnTo>
                <a:lnTo>
                  <a:pt x="9144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" name="TextBox 3"/>
          <p:cNvSpPr/>
          <p:nvPr/>
        </p:nvSpPr>
        <p:spPr>
          <a:xfrm>
            <a:off x="548640" y="508320"/>
            <a:ext cx="4984920" cy="78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165"/>
              </a:lnSpc>
            </a:pPr>
            <a:r>
              <a:rPr b="0" lang="en-US" sz="4410" spc="-52" strike="noStrike">
                <a:solidFill>
                  <a:srgbClr val="000000"/>
                </a:solidFill>
                <a:latin typeface="IBM Plex Sans"/>
                <a:ea typeface="IBM Plex Sans"/>
              </a:rPr>
              <a:t>Week 1 Assignment</a:t>
            </a:r>
            <a:endParaRPr b="0" lang="en-GB" sz="4410" spc="-1" strike="noStrike">
              <a:latin typeface="Arial"/>
            </a:endParaRPr>
          </a:p>
        </p:txBody>
      </p:sp>
      <p:sp>
        <p:nvSpPr>
          <p:cNvPr id="110" name="TextBox 4"/>
          <p:cNvSpPr/>
          <p:nvPr/>
        </p:nvSpPr>
        <p:spPr>
          <a:xfrm>
            <a:off x="548640" y="1680480"/>
            <a:ext cx="7439400" cy="390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7679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Phaedram autem, senis auari filiam, Lar amat.</a:t>
            </a:r>
            <a:endParaRPr b="0" lang="en-GB" sz="3209" spc="-1" strike="noStrike">
              <a:latin typeface="Arial"/>
            </a:endParaRPr>
          </a:p>
          <a:p>
            <a:pPr>
              <a:lnSpc>
                <a:spcPts val="7679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Nb “autem” second word (like “enim”; “nam”= first).</a:t>
            </a:r>
            <a:endParaRPr b="0" lang="en-GB" sz="3209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Freeform 2"/>
          <p:cNvSpPr/>
          <p:nvPr/>
        </p:nvSpPr>
        <p:spPr>
          <a:xfrm>
            <a:off x="0" y="0"/>
            <a:ext cx="9143280" cy="6857280"/>
          </a:xfrm>
          <a:custGeom>
            <a:avLst/>
            <a:gdLst/>
            <a:ahLst/>
            <a:rect l="l" t="t" r="r" b="b"/>
            <a:pathLst>
              <a:path w="9144000" h="6858000">
                <a:moveTo>
                  <a:pt x="0" y="0"/>
                </a:moveTo>
                <a:lnTo>
                  <a:pt x="9144000" y="0"/>
                </a:lnTo>
                <a:lnTo>
                  <a:pt x="9144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" name="TextBox 3"/>
          <p:cNvSpPr/>
          <p:nvPr/>
        </p:nvSpPr>
        <p:spPr>
          <a:xfrm>
            <a:off x="548640" y="508320"/>
            <a:ext cx="4984920" cy="78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165"/>
              </a:lnSpc>
            </a:pPr>
            <a:r>
              <a:rPr b="0" lang="en-US" sz="4410" spc="-52" strike="noStrike">
                <a:solidFill>
                  <a:srgbClr val="000000"/>
                </a:solidFill>
                <a:latin typeface="IBM Plex Sans"/>
                <a:ea typeface="IBM Plex Sans"/>
              </a:rPr>
              <a:t>Week 1 Assignment</a:t>
            </a:r>
            <a:endParaRPr b="0" lang="en-GB" sz="4410" spc="-1" strike="noStrike">
              <a:latin typeface="Arial"/>
            </a:endParaRPr>
          </a:p>
        </p:txBody>
      </p:sp>
      <p:sp>
        <p:nvSpPr>
          <p:cNvPr id="113" name="TextBox 4"/>
          <p:cNvSpPr/>
          <p:nvPr/>
        </p:nvSpPr>
        <p:spPr>
          <a:xfrm>
            <a:off x="548640" y="1624680"/>
            <a:ext cx="7734240" cy="97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7679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•</a:t>
            </a: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Lar igitur Demaeneti aulam, quod bona 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114" name="TextBox 5"/>
          <p:cNvSpPr/>
          <p:nvPr/>
        </p:nvSpPr>
        <p:spPr>
          <a:xfrm>
            <a:off x="891720" y="2656080"/>
            <a:ext cx="5658480" cy="97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7679"/>
              </a:lnSpc>
            </a:pPr>
            <a:r>
              <a:rPr b="0" lang="en-US" sz="3209" spc="-35" strike="noStrike">
                <a:solidFill>
                  <a:srgbClr val="000000"/>
                </a:solidFill>
                <a:latin typeface="IBM Plex Sans"/>
                <a:ea typeface="IBM Plex Sans"/>
              </a:rPr>
              <a:t>est Euclionis filia, Euclioni dat.</a:t>
            </a:r>
            <a:endParaRPr b="0" lang="en-GB" sz="3209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Freeform 2"/>
          <p:cNvSpPr/>
          <p:nvPr/>
        </p:nvSpPr>
        <p:spPr>
          <a:xfrm>
            <a:off x="0" y="0"/>
            <a:ext cx="9143280" cy="6857280"/>
          </a:xfrm>
          <a:custGeom>
            <a:avLst/>
            <a:gdLst/>
            <a:ahLst/>
            <a:rect l="l" t="t" r="r" b="b"/>
            <a:pathLst>
              <a:path w="9144000" h="6858000">
                <a:moveTo>
                  <a:pt x="0" y="0"/>
                </a:moveTo>
                <a:lnTo>
                  <a:pt x="9144000" y="0"/>
                </a:lnTo>
                <a:lnTo>
                  <a:pt x="9144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" name="TextBox 3"/>
          <p:cNvSpPr/>
          <p:nvPr/>
        </p:nvSpPr>
        <p:spPr>
          <a:xfrm>
            <a:off x="2126880" y="508320"/>
            <a:ext cx="4984920" cy="78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165"/>
              </a:lnSpc>
            </a:pPr>
            <a:r>
              <a:rPr b="0" lang="en-US" sz="4410" spc="-52" strike="noStrike">
                <a:solidFill>
                  <a:srgbClr val="000000"/>
                </a:solidFill>
                <a:latin typeface="IBM Plex Sans"/>
                <a:ea typeface="IBM Plex Sans"/>
              </a:rPr>
              <a:t>Week 1 Assignment</a:t>
            </a:r>
            <a:endParaRPr b="0" lang="en-GB" sz="4410" spc="-1" strike="noStrike">
              <a:latin typeface="Arial"/>
            </a:endParaRPr>
          </a:p>
        </p:txBody>
      </p:sp>
      <p:sp>
        <p:nvSpPr>
          <p:cNvPr id="117" name="TextBox 4"/>
          <p:cNvSpPr/>
          <p:nvPr/>
        </p:nvSpPr>
        <p:spPr>
          <a:xfrm>
            <a:off x="548640" y="1945080"/>
            <a:ext cx="8026920" cy="49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3915"/>
              </a:lnSpc>
            </a:pPr>
            <a:r>
              <a:rPr b="0" lang="en-US" sz="2800" spc="-32" strike="noStrike">
                <a:solidFill>
                  <a:srgbClr val="000000"/>
                </a:solidFill>
                <a:latin typeface="IBM Plex Sans"/>
                <a:ea typeface="IBM Plex Sans"/>
              </a:rPr>
              <a:t>plenae enim furum sunt diuitum hominum aedes.</a:t>
            </a:r>
            <a:endParaRPr b="0" lang="en-GB" sz="2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TextBox 6"/>
          <p:cNvSpPr/>
          <p:nvPr/>
        </p:nvSpPr>
        <p:spPr>
          <a:xfrm>
            <a:off x="2736720" y="508320"/>
            <a:ext cx="3742920" cy="783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165"/>
              </a:lnSpc>
            </a:pPr>
            <a:r>
              <a:rPr b="0" lang="en-US" sz="3600" spc="-52" strike="noStrike">
                <a:solidFill>
                  <a:srgbClr val="000000"/>
                </a:solidFill>
                <a:latin typeface="IBM Plex Sans"/>
                <a:ea typeface="IBM Plex Sans"/>
              </a:rPr>
              <a:t>Case use so far</a:t>
            </a:r>
            <a:endParaRPr b="0" lang="en-GB" sz="3600" spc="-1" strike="noStrike">
              <a:latin typeface="Arial"/>
            </a:endParaRPr>
          </a:p>
        </p:txBody>
      </p:sp>
      <p:sp>
        <p:nvSpPr>
          <p:cNvPr id="119" name="TextBox 7"/>
          <p:cNvSpPr/>
          <p:nvPr/>
        </p:nvSpPr>
        <p:spPr>
          <a:xfrm>
            <a:off x="548640" y="1357200"/>
            <a:ext cx="99000" cy="1280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 algn="just">
              <a:lnSpc>
                <a:spcPts val="5043"/>
              </a:lnSpc>
            </a:pPr>
            <a:r>
              <a:rPr b="0" lang="en-US" sz="2200" spc="-18" strike="noStrike">
                <a:solidFill>
                  <a:srgbClr val="ff0000"/>
                </a:solidFill>
                <a:latin typeface="IBM Plex Sans Condensed"/>
                <a:ea typeface="IBM Plex Sans Condensed"/>
              </a:rPr>
              <a:t>• </a:t>
            </a:r>
            <a:r>
              <a:rPr b="0" lang="en-US" sz="2200" spc="-18" strike="noStrike">
                <a:solidFill>
                  <a:srgbClr val="1f497d"/>
                </a:solidFill>
                <a:latin typeface="IBM Plex Sans Condensed"/>
                <a:ea typeface="IBM Plex Sans Condensed"/>
              </a:rPr>
              <a:t>•</a:t>
            </a:r>
            <a:endParaRPr b="0" lang="en-GB" sz="2200" spc="-1" strike="noStrike">
              <a:latin typeface="Arial"/>
            </a:endParaRPr>
          </a:p>
        </p:txBody>
      </p:sp>
      <p:sp>
        <p:nvSpPr>
          <p:cNvPr id="120" name="TextBox 8"/>
          <p:cNvSpPr/>
          <p:nvPr/>
        </p:nvSpPr>
        <p:spPr>
          <a:xfrm>
            <a:off x="548640" y="3133080"/>
            <a:ext cx="99000" cy="38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3073"/>
              </a:lnSpc>
            </a:pPr>
            <a:r>
              <a:rPr b="0" lang="en-US" sz="2200" spc="-18" strike="noStrike">
                <a:solidFill>
                  <a:srgbClr val="4f6228"/>
                </a:solidFill>
                <a:latin typeface="IBM Plex Sans Condensed"/>
                <a:ea typeface="IBM Plex Sans Condensed"/>
              </a:rPr>
              <a:t>•</a:t>
            </a:r>
            <a:endParaRPr b="0" lang="en-GB" sz="2200" spc="-1" strike="noStrike">
              <a:latin typeface="Arial"/>
            </a:endParaRPr>
          </a:p>
        </p:txBody>
      </p:sp>
      <p:sp>
        <p:nvSpPr>
          <p:cNvPr id="121" name="TextBox 9"/>
          <p:cNvSpPr/>
          <p:nvPr/>
        </p:nvSpPr>
        <p:spPr>
          <a:xfrm flipH="1">
            <a:off x="647280" y="4626720"/>
            <a:ext cx="71640" cy="38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3073"/>
              </a:lnSpc>
            </a:pPr>
            <a:r>
              <a:rPr b="0" lang="en-US" sz="2200" spc="-18" strike="noStrike">
                <a:solidFill>
                  <a:srgbClr val="e46c0a"/>
                </a:solidFill>
                <a:latin typeface="IBM Plex Sans Condensed"/>
                <a:ea typeface="IBM Plex Sans Condensed"/>
              </a:rPr>
              <a:t>•</a:t>
            </a:r>
            <a:endParaRPr b="0" lang="en-GB" sz="2200" spc="-1" strike="noStrike">
              <a:latin typeface="Arial"/>
            </a:endParaRPr>
          </a:p>
        </p:txBody>
      </p:sp>
      <p:sp>
        <p:nvSpPr>
          <p:cNvPr id="122" name="TextBox 10"/>
          <p:cNvSpPr/>
          <p:nvPr/>
        </p:nvSpPr>
        <p:spPr>
          <a:xfrm>
            <a:off x="891720" y="3209400"/>
            <a:ext cx="1142640" cy="33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2659"/>
              </a:lnSpc>
            </a:pPr>
            <a:r>
              <a:rPr b="0" lang="en-US" sz="2200" spc="-26" strike="noStrike">
                <a:solidFill>
                  <a:srgbClr val="4f6228"/>
                </a:solidFill>
                <a:latin typeface="IBM Plex Sans"/>
                <a:ea typeface="IBM Plex Sans"/>
              </a:rPr>
              <a:t>Genitive:</a:t>
            </a:r>
            <a:endParaRPr b="0" lang="en-GB" sz="2200" spc="-1" strike="noStrike">
              <a:latin typeface="Arial"/>
            </a:endParaRPr>
          </a:p>
        </p:txBody>
      </p:sp>
      <p:sp>
        <p:nvSpPr>
          <p:cNvPr id="123" name="TextBox 12"/>
          <p:cNvSpPr/>
          <p:nvPr/>
        </p:nvSpPr>
        <p:spPr>
          <a:xfrm>
            <a:off x="900000" y="4860000"/>
            <a:ext cx="1134720" cy="33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2659"/>
              </a:lnSpc>
            </a:pPr>
            <a:r>
              <a:rPr b="0" lang="en-US" sz="2200" spc="-26" strike="noStrike">
                <a:solidFill>
                  <a:srgbClr val="e46c0a"/>
                </a:solidFill>
                <a:latin typeface="IBM Plex Sans"/>
                <a:ea typeface="IBM Plex Sans"/>
              </a:rPr>
              <a:t>Ablative:</a:t>
            </a:r>
            <a:endParaRPr b="0" lang="en-GB" sz="2200" spc="-1" strike="noStrike">
              <a:latin typeface="Arial"/>
            </a:endParaRPr>
          </a:p>
        </p:txBody>
      </p:sp>
      <p:sp>
        <p:nvSpPr>
          <p:cNvPr id="124" name="TextBox 14"/>
          <p:cNvSpPr/>
          <p:nvPr/>
        </p:nvSpPr>
        <p:spPr>
          <a:xfrm>
            <a:off x="891720" y="1623960"/>
            <a:ext cx="5046480" cy="33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2622"/>
              </a:lnSpc>
            </a:pPr>
            <a:r>
              <a:rPr b="0" lang="en-US" sz="2200" spc="-26" strike="noStrike">
                <a:solidFill>
                  <a:srgbClr val="ff0000"/>
                </a:solidFill>
                <a:latin typeface="IBM Plex Sans"/>
                <a:ea typeface="IBM Plex Sans"/>
              </a:rPr>
              <a:t>Nominative: always used for the subject</a:t>
            </a:r>
            <a:endParaRPr b="0" lang="en-GB" sz="2200" spc="-1" strike="noStrike">
              <a:latin typeface="Arial"/>
            </a:endParaRPr>
          </a:p>
        </p:txBody>
      </p:sp>
      <p:sp>
        <p:nvSpPr>
          <p:cNvPr id="125" name="TextBox 15"/>
          <p:cNvSpPr/>
          <p:nvPr/>
        </p:nvSpPr>
        <p:spPr>
          <a:xfrm>
            <a:off x="1006200" y="1919160"/>
            <a:ext cx="3074040" cy="304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2395"/>
              </a:lnSpc>
            </a:pPr>
            <a:r>
              <a:rPr b="0" lang="en-US" sz="2010" spc="-24" strike="noStrike">
                <a:solidFill>
                  <a:srgbClr val="ff0000"/>
                </a:solidFill>
                <a:latin typeface="IBM Plex Sans"/>
                <a:ea typeface="IBM Plex Sans"/>
              </a:rPr>
              <a:t>–</a:t>
            </a:r>
            <a:r>
              <a:rPr b="0" lang="en-US" sz="2010" spc="-24" strike="noStrike">
                <a:solidFill>
                  <a:srgbClr val="ff0000"/>
                </a:solidFill>
                <a:latin typeface="IBM Plex Sans"/>
                <a:ea typeface="IBM Plex Sans"/>
              </a:rPr>
              <a:t>predicative complement</a:t>
            </a:r>
            <a:endParaRPr b="0" lang="en-GB" sz="2010" spc="-1" strike="noStrike">
              <a:latin typeface="Arial"/>
            </a:endParaRPr>
          </a:p>
        </p:txBody>
      </p:sp>
      <p:sp>
        <p:nvSpPr>
          <p:cNvPr id="126" name="TextBox 16"/>
          <p:cNvSpPr/>
          <p:nvPr/>
        </p:nvSpPr>
        <p:spPr>
          <a:xfrm>
            <a:off x="891720" y="2264400"/>
            <a:ext cx="1520280" cy="33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2622"/>
              </a:lnSpc>
            </a:pPr>
            <a:r>
              <a:rPr b="0" lang="en-US" sz="2200" spc="-26" strike="noStrike">
                <a:solidFill>
                  <a:srgbClr val="1f497d"/>
                </a:solidFill>
                <a:latin typeface="IBM Plex Sans"/>
                <a:ea typeface="IBM Plex Sans"/>
              </a:rPr>
              <a:t>Accusative: </a:t>
            </a:r>
            <a:endParaRPr b="0" lang="en-GB" sz="2200" spc="-1" strike="noStrike">
              <a:latin typeface="Arial"/>
            </a:endParaRPr>
          </a:p>
        </p:txBody>
      </p:sp>
      <p:sp>
        <p:nvSpPr>
          <p:cNvPr id="127" name="TextBox 17"/>
          <p:cNvSpPr/>
          <p:nvPr/>
        </p:nvSpPr>
        <p:spPr>
          <a:xfrm>
            <a:off x="1292760" y="3600000"/>
            <a:ext cx="7526880" cy="120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2809"/>
              </a:lnSpc>
            </a:pPr>
            <a:r>
              <a:rPr b="0" lang="en-US" sz="2010" spc="-24" strike="noStrike">
                <a:solidFill>
                  <a:srgbClr val="4f6228"/>
                </a:solidFill>
                <a:latin typeface="IBM Plex Sans"/>
                <a:ea typeface="IBM Plex Sans"/>
              </a:rPr>
              <a:t>To denote possession </a:t>
            </a:r>
            <a:endParaRPr b="0" lang="en-GB" sz="2010" spc="-1" strike="noStrike">
              <a:latin typeface="Arial"/>
            </a:endParaRPr>
          </a:p>
          <a:p>
            <a:pPr>
              <a:lnSpc>
                <a:spcPts val="2809"/>
              </a:lnSpc>
            </a:pPr>
            <a:r>
              <a:rPr b="0" lang="en-US" sz="2010" spc="-24" strike="noStrike">
                <a:solidFill>
                  <a:srgbClr val="4f6228"/>
                </a:solidFill>
                <a:latin typeface="IBM Plex Sans"/>
                <a:ea typeface="IBM Plex Sans"/>
              </a:rPr>
              <a:t>Partitive with certain adjectives (e.g. </a:t>
            </a:r>
            <a:r>
              <a:rPr b="0" i="1" lang="en-US" sz="2010" spc="-18" strike="noStrike">
                <a:solidFill>
                  <a:srgbClr val="4f6228"/>
                </a:solidFill>
                <a:latin typeface="IBM Plex Sans Condensed Italics"/>
                <a:ea typeface="IBM Plex Sans Condensed Italics"/>
              </a:rPr>
              <a:t>plenus/a/um) and with satis and nimis</a:t>
            </a:r>
            <a:endParaRPr b="0" lang="en-GB" sz="2010" spc="-1" strike="noStrike">
              <a:latin typeface="Arial"/>
            </a:endParaRPr>
          </a:p>
          <a:p>
            <a:pPr>
              <a:lnSpc>
                <a:spcPts val="1919"/>
              </a:lnSpc>
            </a:pPr>
            <a:endParaRPr b="0" lang="en-GB" sz="2010" spc="-1" strike="noStrike">
              <a:latin typeface="Arial"/>
            </a:endParaRPr>
          </a:p>
          <a:p>
            <a:pPr>
              <a:lnSpc>
                <a:spcPts val="1919"/>
              </a:lnSpc>
            </a:pPr>
            <a:r>
              <a:rPr b="0" lang="en-US" sz="2010" spc="-24" strike="noStrike">
                <a:solidFill>
                  <a:srgbClr val="4f6228"/>
                </a:solidFill>
                <a:latin typeface="IBM Plex Sans"/>
                <a:ea typeface="IBM Plex Sans"/>
              </a:rPr>
              <a:t>Objective in phrases like amor dei</a:t>
            </a:r>
            <a:endParaRPr b="0" lang="en-GB" sz="2010" spc="-1" strike="noStrike">
              <a:latin typeface="Arial"/>
            </a:endParaRPr>
          </a:p>
        </p:txBody>
      </p:sp>
      <p:sp>
        <p:nvSpPr>
          <p:cNvPr id="128" name="TextBox 18"/>
          <p:cNvSpPr/>
          <p:nvPr/>
        </p:nvSpPr>
        <p:spPr>
          <a:xfrm>
            <a:off x="1260000" y="5197320"/>
            <a:ext cx="7706880" cy="356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2809"/>
              </a:lnSpc>
            </a:pPr>
            <a:r>
              <a:rPr b="0" lang="en-US" sz="2010" spc="-24" strike="noStrike">
                <a:solidFill>
                  <a:srgbClr val="e46c0a"/>
                </a:solidFill>
                <a:latin typeface="IBM Plex Sans"/>
                <a:ea typeface="IBM Plex Sans"/>
              </a:rPr>
              <a:t>following prepositions</a:t>
            </a:r>
            <a:endParaRPr b="0" lang="en-GB" sz="2010" spc="-1" strike="noStrike">
              <a:latin typeface="Arial"/>
            </a:endParaRPr>
          </a:p>
        </p:txBody>
      </p:sp>
      <p:sp>
        <p:nvSpPr>
          <p:cNvPr id="129" name="TextBox 19"/>
          <p:cNvSpPr/>
          <p:nvPr/>
        </p:nvSpPr>
        <p:spPr>
          <a:xfrm>
            <a:off x="1006200" y="2559960"/>
            <a:ext cx="143640" cy="60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 algn="just">
              <a:lnSpc>
                <a:spcPts val="2401"/>
              </a:lnSpc>
            </a:pPr>
            <a:r>
              <a:rPr b="0" lang="en-US" sz="2010" spc="-18" strike="noStrike">
                <a:solidFill>
                  <a:srgbClr val="1f497d"/>
                </a:solidFill>
                <a:latin typeface="IBM Plex Sans Condensed"/>
                <a:ea typeface="IBM Plex Sans Condensed"/>
              </a:rPr>
              <a:t>– –</a:t>
            </a:r>
            <a:endParaRPr b="0" lang="en-GB" sz="2010" spc="-1" strike="noStrike">
              <a:latin typeface="Arial"/>
            </a:endParaRPr>
          </a:p>
        </p:txBody>
      </p:sp>
      <p:sp>
        <p:nvSpPr>
          <p:cNvPr id="130" name="TextBox 20"/>
          <p:cNvSpPr/>
          <p:nvPr/>
        </p:nvSpPr>
        <p:spPr>
          <a:xfrm>
            <a:off x="1292760" y="2594880"/>
            <a:ext cx="3716640" cy="60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2401"/>
              </a:lnSpc>
            </a:pPr>
            <a:r>
              <a:rPr b="0" lang="en-US" sz="2010" spc="-24" strike="noStrike">
                <a:solidFill>
                  <a:srgbClr val="1f497d"/>
                </a:solidFill>
                <a:latin typeface="IBM Plex Sans"/>
                <a:ea typeface="IBM Plex Sans"/>
              </a:rPr>
              <a:t>direct object (”accusative object”) following prepositions</a:t>
            </a:r>
            <a:endParaRPr b="0" lang="en-GB" sz="201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Freeform 2"/>
          <p:cNvSpPr/>
          <p:nvPr/>
        </p:nvSpPr>
        <p:spPr>
          <a:xfrm>
            <a:off x="0" y="0"/>
            <a:ext cx="9143280" cy="6857280"/>
          </a:xfrm>
          <a:custGeom>
            <a:avLst/>
            <a:gdLst/>
            <a:ahLst/>
            <a:rect l="l" t="t" r="r" b="b"/>
            <a:pathLst>
              <a:path w="9144000" h="6858000">
                <a:moveTo>
                  <a:pt x="0" y="0"/>
                </a:moveTo>
                <a:lnTo>
                  <a:pt x="9144000" y="0"/>
                </a:lnTo>
                <a:lnTo>
                  <a:pt x="9144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" name="TextBox 3"/>
          <p:cNvSpPr/>
          <p:nvPr/>
        </p:nvSpPr>
        <p:spPr>
          <a:xfrm>
            <a:off x="3200040" y="508320"/>
            <a:ext cx="2799720" cy="78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165"/>
              </a:lnSpc>
            </a:pPr>
            <a:r>
              <a:rPr b="0" lang="en-US" sz="4410" spc="-52" strike="noStrike">
                <a:solidFill>
                  <a:srgbClr val="000000"/>
                </a:solidFill>
                <a:latin typeface="IBM Plex Sans"/>
                <a:ea typeface="IBM Plex Sans"/>
              </a:rPr>
              <a:t>Verb forms</a:t>
            </a:r>
            <a:endParaRPr b="0" lang="en-GB" sz="4410" spc="-1" strike="noStrike">
              <a:latin typeface="Arial"/>
            </a:endParaRPr>
          </a:p>
        </p:txBody>
      </p:sp>
      <p:sp>
        <p:nvSpPr>
          <p:cNvPr id="133" name="TextBox 5"/>
          <p:cNvSpPr/>
          <p:nvPr/>
        </p:nvSpPr>
        <p:spPr>
          <a:xfrm>
            <a:off x="1789560" y="1411200"/>
            <a:ext cx="2350080" cy="3988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4487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possides uidet supplicamus uoca </a:t>
            </a:r>
            <a:endParaRPr b="0" lang="en-GB" sz="3209" spc="-1" strike="noStrike">
              <a:latin typeface="Arial"/>
            </a:endParaRPr>
          </a:p>
          <a:p>
            <a:pPr>
              <a:lnSpc>
                <a:spcPts val="4487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estis </a:t>
            </a:r>
            <a:endParaRPr b="0" lang="en-GB" sz="3209" spc="-1" strike="noStrike">
              <a:latin typeface="Arial"/>
            </a:endParaRPr>
          </a:p>
          <a:p>
            <a:pPr>
              <a:lnSpc>
                <a:spcPts val="4487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curant</a:t>
            </a:r>
            <a:endParaRPr b="0" lang="en-GB" sz="3209" spc="-1" strike="noStrike">
              <a:latin typeface="Arial"/>
            </a:endParaRPr>
          </a:p>
          <a:p>
            <a:pPr>
              <a:lnSpc>
                <a:spcPts val="4487"/>
              </a:lnSpc>
            </a:pPr>
            <a:r>
              <a:rPr b="0" lang="en-US" sz="3209" spc="-38" strike="noStrike">
                <a:solidFill>
                  <a:srgbClr val="000000"/>
                </a:solidFill>
                <a:latin typeface="IBM Plex Sans"/>
                <a:ea typeface="IBM Plex Sans"/>
              </a:rPr>
              <a:t>sunt</a:t>
            </a:r>
            <a:endParaRPr b="0" lang="en-GB" sz="3209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Freeform 2"/>
          <p:cNvSpPr/>
          <p:nvPr/>
        </p:nvSpPr>
        <p:spPr>
          <a:xfrm>
            <a:off x="0" y="0"/>
            <a:ext cx="9143280" cy="6857280"/>
          </a:xfrm>
          <a:custGeom>
            <a:avLst/>
            <a:gdLst/>
            <a:ahLst/>
            <a:rect l="l" t="t" r="r" b="b"/>
            <a:pathLst>
              <a:path w="9144000" h="6858000">
                <a:moveTo>
                  <a:pt x="0" y="0"/>
                </a:moveTo>
                <a:lnTo>
                  <a:pt x="9144000" y="0"/>
                </a:lnTo>
                <a:lnTo>
                  <a:pt x="9144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5" name="TextBox 3"/>
          <p:cNvSpPr/>
          <p:nvPr/>
        </p:nvSpPr>
        <p:spPr>
          <a:xfrm>
            <a:off x="3200040" y="508320"/>
            <a:ext cx="2798640" cy="78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165"/>
              </a:lnSpc>
            </a:pPr>
            <a:r>
              <a:rPr b="0" lang="en-US" sz="4410" spc="-52" strike="noStrike">
                <a:solidFill>
                  <a:srgbClr val="000000"/>
                </a:solidFill>
                <a:latin typeface="IBM Plex Sans"/>
                <a:ea typeface="IBM Plex Sans"/>
              </a:rPr>
              <a:t>Questions?</a:t>
            </a:r>
            <a:endParaRPr b="0" lang="en-GB" sz="441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</TotalTime>
  <Application>LibreOffice/7.1.0.3$Windows_X86_64 LibreOffice_project/f6099ecf3d29644b5008cc8f48f42f4a40986e4c</Application>
  <AppVersion>15.0000</AppVersion>
  <Words>0</Words>
  <Paragraphs>0</Paragraphs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2006-08-16T00:00:00Z</dcterms:created>
  <dc:creator/>
  <dc:description/>
  <dc:identifier>DAGTi1COwmk</dc:identifier>
  <dc:language>en-GB</dc:language>
  <cp:lastModifiedBy/>
  <dcterms:modified xsi:type="dcterms:W3CDTF">2024-10-17T10:38:49Z</dcterms:modified>
  <cp:revision>4</cp:revision>
  <dc:subject/>
  <dc:title>Latin Feedback 1 webinar.pdf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On-screen Show (4:3)</vt:lpwstr>
  </property>
</Properties>
</file>