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1F2A59-A52D-40B0-9674-8E48655BCCAE}" v="1" dt="2026-03-19T20:10:13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modSld">
      <pc:chgData name="Zita Draper" userId="b063123c-f51f-481b-b99c-f574606c9ace" providerId="ADAL" clId="{EF0E77A1-30A0-420A-8B5C-1D4447251AB8}" dt="2026-03-19T20:15:58.928" v="1119" actId="115"/>
      <pc:docMkLst>
        <pc:docMk/>
      </pc:docMkLst>
      <pc:sldChg chg="addSp delSp modSp mod setBg setClrOvrMap">
        <pc:chgData name="Zita Draper" userId="b063123c-f51f-481b-b99c-f574606c9ace" providerId="ADAL" clId="{EF0E77A1-30A0-420A-8B5C-1D4447251AB8}" dt="2026-03-19T20:15:22.491" v="1107" actId="26606"/>
        <pc:sldMkLst>
          <pc:docMk/>
          <pc:sldMk cId="4151376276" sldId="260"/>
        </pc:sldMkLst>
        <pc:spChg chg="mod">
          <ac:chgData name="Zita Draper" userId="b063123c-f51f-481b-b99c-f574606c9ace" providerId="ADAL" clId="{EF0E77A1-30A0-420A-8B5C-1D4447251AB8}" dt="2026-03-19T20:15:22.491" v="1107" actId="26606"/>
          <ac:spMkLst>
            <pc:docMk/>
            <pc:sldMk cId="4151376276" sldId="260"/>
            <ac:spMk id="2" creationId="{0D486BE6-E159-6074-4570-295AAF969147}"/>
          </ac:spMkLst>
        </pc:spChg>
        <pc:spChg chg="del mod">
          <ac:chgData name="Zita Draper" userId="b063123c-f51f-481b-b99c-f574606c9ace" providerId="ADAL" clId="{EF0E77A1-30A0-420A-8B5C-1D4447251AB8}" dt="2026-03-19T20:15:22.491" v="1107" actId="26606"/>
          <ac:spMkLst>
            <pc:docMk/>
            <pc:sldMk cId="4151376276" sldId="260"/>
            <ac:spMk id="3" creationId="{12AE21DD-984D-B78A-54D1-1577C64A22DB}"/>
          </ac:spMkLst>
        </pc:spChg>
        <pc:spChg chg="add">
          <ac:chgData name="Zita Draper" userId="b063123c-f51f-481b-b99c-f574606c9ace" providerId="ADAL" clId="{EF0E77A1-30A0-420A-8B5C-1D4447251AB8}" dt="2026-03-19T20:15:22.491" v="1107" actId="26606"/>
          <ac:spMkLst>
            <pc:docMk/>
            <pc:sldMk cId="4151376276" sldId="260"/>
            <ac:spMk id="9" creationId="{BBDCBBFD-67A3-4E70-956C-7C93C1CE7E5C}"/>
          </ac:spMkLst>
        </pc:spChg>
        <pc:spChg chg="add">
          <ac:chgData name="Zita Draper" userId="b063123c-f51f-481b-b99c-f574606c9ace" providerId="ADAL" clId="{EF0E77A1-30A0-420A-8B5C-1D4447251AB8}" dt="2026-03-19T20:15:22.491" v="1107" actId="26606"/>
          <ac:spMkLst>
            <pc:docMk/>
            <pc:sldMk cId="4151376276" sldId="260"/>
            <ac:spMk id="11" creationId="{E068C22E-C184-4F0D-BF91-CD285594A1E5}"/>
          </ac:spMkLst>
        </pc:spChg>
        <pc:graphicFrameChg chg="add">
          <ac:chgData name="Zita Draper" userId="b063123c-f51f-481b-b99c-f574606c9ace" providerId="ADAL" clId="{EF0E77A1-30A0-420A-8B5C-1D4447251AB8}" dt="2026-03-19T20:15:22.491" v="1107" actId="26606"/>
          <ac:graphicFrameMkLst>
            <pc:docMk/>
            <pc:sldMk cId="4151376276" sldId="260"/>
            <ac:graphicFrameMk id="5" creationId="{B253FF22-63B9-12F4-6AF5-1951CE9E111B}"/>
          </ac:graphicFrameMkLst>
        </pc:graphicFrameChg>
      </pc:sldChg>
      <pc:sldChg chg="addSp modSp mod setBg">
        <pc:chgData name="Zita Draper" userId="b063123c-f51f-481b-b99c-f574606c9ace" providerId="ADAL" clId="{EF0E77A1-30A0-420A-8B5C-1D4447251AB8}" dt="2026-03-19T20:15:31.921" v="1108" actId="26606"/>
        <pc:sldMkLst>
          <pc:docMk/>
          <pc:sldMk cId="2507953759" sldId="261"/>
        </pc:sldMkLst>
        <pc:spChg chg="mod">
          <ac:chgData name="Zita Draper" userId="b063123c-f51f-481b-b99c-f574606c9ace" providerId="ADAL" clId="{EF0E77A1-30A0-420A-8B5C-1D4447251AB8}" dt="2026-03-19T20:15:31.921" v="1108" actId="26606"/>
          <ac:spMkLst>
            <pc:docMk/>
            <pc:sldMk cId="2507953759" sldId="261"/>
            <ac:spMk id="2" creationId="{CDEB3E12-AE01-7D48-F152-C7BF794C0EE7}"/>
          </ac:spMkLst>
        </pc:spChg>
        <pc:spChg chg="mod">
          <ac:chgData name="Zita Draper" userId="b063123c-f51f-481b-b99c-f574606c9ace" providerId="ADAL" clId="{EF0E77A1-30A0-420A-8B5C-1D4447251AB8}" dt="2026-03-19T20:15:31.921" v="1108" actId="26606"/>
          <ac:spMkLst>
            <pc:docMk/>
            <pc:sldMk cId="2507953759" sldId="261"/>
            <ac:spMk id="3" creationId="{BB097664-154A-5F2C-8387-9D8608213BEE}"/>
          </ac:spMkLst>
        </pc:spChg>
        <pc:spChg chg="add">
          <ac:chgData name="Zita Draper" userId="b063123c-f51f-481b-b99c-f574606c9ace" providerId="ADAL" clId="{EF0E77A1-30A0-420A-8B5C-1D4447251AB8}" dt="2026-03-19T20:15:31.921" v="1108" actId="26606"/>
          <ac:spMkLst>
            <pc:docMk/>
            <pc:sldMk cId="2507953759" sldId="261"/>
            <ac:spMk id="8" creationId="{089A69AF-D57B-49B4-886C-D4A5DC194421}"/>
          </ac:spMkLst>
        </pc:spChg>
        <pc:spChg chg="add">
          <ac:chgData name="Zita Draper" userId="b063123c-f51f-481b-b99c-f574606c9ace" providerId="ADAL" clId="{EF0E77A1-30A0-420A-8B5C-1D4447251AB8}" dt="2026-03-19T20:15:31.921" v="1108" actId="26606"/>
          <ac:spMkLst>
            <pc:docMk/>
            <pc:sldMk cId="2507953759" sldId="261"/>
            <ac:spMk id="10" creationId="{CABDC08D-6093-4397-92D4-54D00E2BB1C2}"/>
          </ac:spMkLst>
        </pc:spChg>
      </pc:sldChg>
      <pc:sldChg chg="addSp modSp mod setBg setClrOvrMap">
        <pc:chgData name="Zita Draper" userId="b063123c-f51f-481b-b99c-f574606c9ace" providerId="ADAL" clId="{EF0E77A1-30A0-420A-8B5C-1D4447251AB8}" dt="2026-03-19T20:15:47.570" v="1114" actId="115"/>
        <pc:sldMkLst>
          <pc:docMk/>
          <pc:sldMk cId="868283908" sldId="262"/>
        </pc:sldMkLst>
        <pc:spChg chg="mod">
          <ac:chgData name="Zita Draper" userId="b063123c-f51f-481b-b99c-f574606c9ace" providerId="ADAL" clId="{EF0E77A1-30A0-420A-8B5C-1D4447251AB8}" dt="2026-03-19T20:15:47.570" v="1114" actId="115"/>
          <ac:spMkLst>
            <pc:docMk/>
            <pc:sldMk cId="868283908" sldId="262"/>
            <ac:spMk id="2" creationId="{1D95170C-572C-0510-4DDD-1ACFCFEAFD7D}"/>
          </ac:spMkLst>
        </pc:spChg>
        <pc:spChg chg="mod">
          <ac:chgData name="Zita Draper" userId="b063123c-f51f-481b-b99c-f574606c9ace" providerId="ADAL" clId="{EF0E77A1-30A0-420A-8B5C-1D4447251AB8}" dt="2026-03-19T20:15:42.037" v="1109" actId="26606"/>
          <ac:spMkLst>
            <pc:docMk/>
            <pc:sldMk cId="868283908" sldId="262"/>
            <ac:spMk id="3" creationId="{568559CB-E1DF-C01A-A2AC-2CD1D9DE5CA0}"/>
          </ac:spMkLst>
        </pc:spChg>
        <pc:spChg chg="add">
          <ac:chgData name="Zita Draper" userId="b063123c-f51f-481b-b99c-f574606c9ace" providerId="ADAL" clId="{EF0E77A1-30A0-420A-8B5C-1D4447251AB8}" dt="2026-03-19T20:15:42.037" v="1109" actId="26606"/>
          <ac:spMkLst>
            <pc:docMk/>
            <pc:sldMk cId="868283908" sldId="262"/>
            <ac:spMk id="8" creationId="{F1E0D4A3-ECB8-4689-ABDB-9CE848CE83B9}"/>
          </ac:spMkLst>
        </pc:spChg>
        <pc:spChg chg="add">
          <ac:chgData name="Zita Draper" userId="b063123c-f51f-481b-b99c-f574606c9ace" providerId="ADAL" clId="{EF0E77A1-30A0-420A-8B5C-1D4447251AB8}" dt="2026-03-19T20:15:42.037" v="1109" actId="26606"/>
          <ac:spMkLst>
            <pc:docMk/>
            <pc:sldMk cId="868283908" sldId="262"/>
            <ac:spMk id="10" creationId="{8854772B-9C8F-4037-89E0-3A45208AB395}"/>
          </ac:spMkLst>
        </pc:spChg>
      </pc:sldChg>
      <pc:sldChg chg="addSp delSp modSp mod setBg">
        <pc:chgData name="Zita Draper" userId="b063123c-f51f-481b-b99c-f574606c9ace" providerId="ADAL" clId="{EF0E77A1-30A0-420A-8B5C-1D4447251AB8}" dt="2026-03-19T20:15:58.928" v="1119" actId="115"/>
        <pc:sldMkLst>
          <pc:docMk/>
          <pc:sldMk cId="193239284" sldId="263"/>
        </pc:sldMkLst>
        <pc:spChg chg="mod">
          <ac:chgData name="Zita Draper" userId="b063123c-f51f-481b-b99c-f574606c9ace" providerId="ADAL" clId="{EF0E77A1-30A0-420A-8B5C-1D4447251AB8}" dt="2026-03-19T20:15:58.928" v="1119" actId="115"/>
          <ac:spMkLst>
            <pc:docMk/>
            <pc:sldMk cId="193239284" sldId="263"/>
            <ac:spMk id="2" creationId="{059D6DC7-EFCE-FCA2-4A74-2420DBA273B0}"/>
          </ac:spMkLst>
        </pc:spChg>
        <pc:spChg chg="del mod">
          <ac:chgData name="Zita Draper" userId="b063123c-f51f-481b-b99c-f574606c9ace" providerId="ADAL" clId="{EF0E77A1-30A0-420A-8B5C-1D4447251AB8}" dt="2026-03-19T20:15:52.999" v="1117" actId="26606"/>
          <ac:spMkLst>
            <pc:docMk/>
            <pc:sldMk cId="193239284" sldId="263"/>
            <ac:spMk id="3" creationId="{CCB79F04-2D1E-19D1-7A50-9E737580D1F9}"/>
          </ac:spMkLst>
        </pc:spChg>
        <pc:spChg chg="add del">
          <ac:chgData name="Zita Draper" userId="b063123c-f51f-481b-b99c-f574606c9ace" providerId="ADAL" clId="{EF0E77A1-30A0-420A-8B5C-1D4447251AB8}" dt="2026-03-19T20:15:52.968" v="1116" actId="26606"/>
          <ac:spMkLst>
            <pc:docMk/>
            <pc:sldMk cId="193239284" sldId="263"/>
            <ac:spMk id="8" creationId="{089A69AF-D57B-49B4-886C-D4A5DC194421}"/>
          </ac:spMkLst>
        </pc:spChg>
        <pc:spChg chg="add">
          <ac:chgData name="Zita Draper" userId="b063123c-f51f-481b-b99c-f574606c9ace" providerId="ADAL" clId="{EF0E77A1-30A0-420A-8B5C-1D4447251AB8}" dt="2026-03-19T20:15:52.999" v="1117" actId="26606"/>
          <ac:spMkLst>
            <pc:docMk/>
            <pc:sldMk cId="193239284" sldId="263"/>
            <ac:spMk id="9" creationId="{2CA11A6D-EE76-467D-BF5C-22DEB4E3BACA}"/>
          </ac:spMkLst>
        </pc:spChg>
        <pc:spChg chg="add del">
          <ac:chgData name="Zita Draper" userId="b063123c-f51f-481b-b99c-f574606c9ace" providerId="ADAL" clId="{EF0E77A1-30A0-420A-8B5C-1D4447251AB8}" dt="2026-03-19T20:15:52.968" v="1116" actId="26606"/>
          <ac:spMkLst>
            <pc:docMk/>
            <pc:sldMk cId="193239284" sldId="263"/>
            <ac:spMk id="10" creationId="{CABDC08D-6093-4397-92D4-54D00E2BB1C2}"/>
          </ac:spMkLst>
        </pc:spChg>
        <pc:spChg chg="add">
          <ac:chgData name="Zita Draper" userId="b063123c-f51f-481b-b99c-f574606c9ace" providerId="ADAL" clId="{EF0E77A1-30A0-420A-8B5C-1D4447251AB8}" dt="2026-03-19T20:15:52.999" v="1117" actId="26606"/>
          <ac:spMkLst>
            <pc:docMk/>
            <pc:sldMk cId="193239284" sldId="263"/>
            <ac:spMk id="11" creationId="{76BD6D39-47C9-4B0A-BB01-EA963F4ED9B5}"/>
          </ac:spMkLst>
        </pc:spChg>
        <pc:graphicFrameChg chg="add">
          <ac:chgData name="Zita Draper" userId="b063123c-f51f-481b-b99c-f574606c9ace" providerId="ADAL" clId="{EF0E77A1-30A0-420A-8B5C-1D4447251AB8}" dt="2026-03-19T20:15:52.999" v="1117" actId="26606"/>
          <ac:graphicFrameMkLst>
            <pc:docMk/>
            <pc:sldMk cId="193239284" sldId="263"/>
            <ac:graphicFrameMk id="5" creationId="{1DD097BE-2583-5109-C72E-B0EEF0FF87CF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08B72E-17D4-4933-A436-1E42D7F2741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D4FFCF-54D8-47F3-A7DD-1C115734E417}">
      <dgm:prSet/>
      <dgm:spPr/>
      <dgm:t>
        <a:bodyPr/>
        <a:lstStyle/>
        <a:p>
          <a:r>
            <a:rPr lang="en-GB"/>
            <a:t>Assignment question </a:t>
          </a:r>
          <a:endParaRPr lang="en-US"/>
        </a:p>
      </dgm:t>
    </dgm:pt>
    <dgm:pt modelId="{A89244C3-F632-4C3F-8B92-72D74794F7E8}" type="parTrans" cxnId="{92B87CB3-D599-4B69-9776-440587A7BF63}">
      <dgm:prSet/>
      <dgm:spPr/>
      <dgm:t>
        <a:bodyPr/>
        <a:lstStyle/>
        <a:p>
          <a:endParaRPr lang="en-US"/>
        </a:p>
      </dgm:t>
    </dgm:pt>
    <dgm:pt modelId="{65AB9BE8-DB0F-4D1E-B163-A3D56F65F60F}" type="sibTrans" cxnId="{92B87CB3-D599-4B69-9776-440587A7BF63}">
      <dgm:prSet/>
      <dgm:spPr/>
      <dgm:t>
        <a:bodyPr/>
        <a:lstStyle/>
        <a:p>
          <a:endParaRPr lang="en-US"/>
        </a:p>
      </dgm:t>
    </dgm:pt>
    <dgm:pt modelId="{AF9BBFDD-18AB-412B-91D7-82FAB1349FF6}">
      <dgm:prSet/>
      <dgm:spPr/>
      <dgm:t>
        <a:bodyPr/>
        <a:lstStyle/>
        <a:p>
          <a:r>
            <a:rPr lang="en-GB"/>
            <a:t>What can you reflect on? </a:t>
          </a:r>
          <a:endParaRPr lang="en-US"/>
        </a:p>
      </dgm:t>
    </dgm:pt>
    <dgm:pt modelId="{DDF35BC6-CB09-4848-BC4C-89324F25C017}" type="parTrans" cxnId="{0ABFA995-7C37-4D62-9AD6-57859DB1E63D}">
      <dgm:prSet/>
      <dgm:spPr/>
      <dgm:t>
        <a:bodyPr/>
        <a:lstStyle/>
        <a:p>
          <a:endParaRPr lang="en-US"/>
        </a:p>
      </dgm:t>
    </dgm:pt>
    <dgm:pt modelId="{7173635F-051F-4CA1-B6C1-2DC63F301F07}" type="sibTrans" cxnId="{0ABFA995-7C37-4D62-9AD6-57859DB1E63D}">
      <dgm:prSet/>
      <dgm:spPr/>
      <dgm:t>
        <a:bodyPr/>
        <a:lstStyle/>
        <a:p>
          <a:endParaRPr lang="en-US"/>
        </a:p>
      </dgm:t>
    </dgm:pt>
    <dgm:pt modelId="{BB785FAC-0EED-4493-8BB6-E81EDD739D19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D2B463D9-6F2D-4264-AFE9-E2F7A6EB0F63}" type="parTrans" cxnId="{307ACFA2-0584-42CA-AFC4-28125DF9A63E}">
      <dgm:prSet/>
      <dgm:spPr/>
      <dgm:t>
        <a:bodyPr/>
        <a:lstStyle/>
        <a:p>
          <a:endParaRPr lang="en-US"/>
        </a:p>
      </dgm:t>
    </dgm:pt>
    <dgm:pt modelId="{23762894-A207-4D7C-979E-86E4971D80B4}" type="sibTrans" cxnId="{307ACFA2-0584-42CA-AFC4-28125DF9A63E}">
      <dgm:prSet/>
      <dgm:spPr/>
      <dgm:t>
        <a:bodyPr/>
        <a:lstStyle/>
        <a:p>
          <a:endParaRPr lang="en-US"/>
        </a:p>
      </dgm:t>
    </dgm:pt>
    <dgm:pt modelId="{33CA9703-525B-4E94-AF41-49520EECB95D}">
      <dgm:prSet/>
      <dgm:spPr/>
      <dgm:t>
        <a:bodyPr/>
        <a:lstStyle/>
        <a:p>
          <a:r>
            <a:rPr lang="en-GB"/>
            <a:t>Further Guidance </a:t>
          </a:r>
          <a:endParaRPr lang="en-US"/>
        </a:p>
      </dgm:t>
    </dgm:pt>
    <dgm:pt modelId="{CB5B9ACD-7B76-4F77-A5D9-7CAB64558D07}" type="parTrans" cxnId="{158AC421-041F-45EE-B13F-3E6398E0EF44}">
      <dgm:prSet/>
      <dgm:spPr/>
      <dgm:t>
        <a:bodyPr/>
        <a:lstStyle/>
        <a:p>
          <a:endParaRPr lang="en-US"/>
        </a:p>
      </dgm:t>
    </dgm:pt>
    <dgm:pt modelId="{56BE67E3-CA49-4E30-8179-763178C892C6}" type="sibTrans" cxnId="{158AC421-041F-45EE-B13F-3E6398E0EF44}">
      <dgm:prSet/>
      <dgm:spPr/>
      <dgm:t>
        <a:bodyPr/>
        <a:lstStyle/>
        <a:p>
          <a:endParaRPr lang="en-US"/>
        </a:p>
      </dgm:t>
    </dgm:pt>
    <dgm:pt modelId="{1D85B201-77A7-4D30-AEDA-0CC9942C1C6A}">
      <dgm:prSet/>
      <dgm:spPr/>
      <dgm:t>
        <a:bodyPr/>
        <a:lstStyle/>
        <a:p>
          <a:r>
            <a:rPr lang="en-GB"/>
            <a:t>Example answer </a:t>
          </a:r>
          <a:endParaRPr lang="en-US"/>
        </a:p>
      </dgm:t>
    </dgm:pt>
    <dgm:pt modelId="{D0417C39-3413-4616-AFA5-F9D64C6EB344}" type="parTrans" cxnId="{5B7FDF7F-7E7A-45EF-A540-7CE51AC5224F}">
      <dgm:prSet/>
      <dgm:spPr/>
      <dgm:t>
        <a:bodyPr/>
        <a:lstStyle/>
        <a:p>
          <a:endParaRPr lang="en-US"/>
        </a:p>
      </dgm:t>
    </dgm:pt>
    <dgm:pt modelId="{1EA6D565-1D61-47E8-9785-13E7ECC9425F}" type="sibTrans" cxnId="{5B7FDF7F-7E7A-45EF-A540-7CE51AC5224F}">
      <dgm:prSet/>
      <dgm:spPr/>
      <dgm:t>
        <a:bodyPr/>
        <a:lstStyle/>
        <a:p>
          <a:endParaRPr lang="en-US"/>
        </a:p>
      </dgm:t>
    </dgm:pt>
    <dgm:pt modelId="{D85F7C1D-7390-4CB5-ACA3-FE9C15FCD3C6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A2981FE2-C964-4873-8E1D-7391208676BD}" type="parTrans" cxnId="{8DC30C8B-2122-41B1-9CED-04F293CD636B}">
      <dgm:prSet/>
      <dgm:spPr/>
      <dgm:t>
        <a:bodyPr/>
        <a:lstStyle/>
        <a:p>
          <a:endParaRPr lang="en-US"/>
        </a:p>
      </dgm:t>
    </dgm:pt>
    <dgm:pt modelId="{1E5551A1-2EF5-4538-9586-B8A6FF2B7A51}" type="sibTrans" cxnId="{8DC30C8B-2122-41B1-9CED-04F293CD636B}">
      <dgm:prSet/>
      <dgm:spPr/>
      <dgm:t>
        <a:bodyPr/>
        <a:lstStyle/>
        <a:p>
          <a:endParaRPr lang="en-US"/>
        </a:p>
      </dgm:t>
    </dgm:pt>
    <dgm:pt modelId="{8B3BCA7B-141D-48FC-9D0C-8F169B8A6C0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9A281911-5513-40E3-835C-475A87B0FF04}" type="parTrans" cxnId="{3A78DC70-E172-4633-A06E-03D4AF692B94}">
      <dgm:prSet/>
      <dgm:spPr/>
      <dgm:t>
        <a:bodyPr/>
        <a:lstStyle/>
        <a:p>
          <a:endParaRPr lang="en-US"/>
        </a:p>
      </dgm:t>
    </dgm:pt>
    <dgm:pt modelId="{B07F0E51-D367-4C24-89FE-9EB5CEC2A813}" type="sibTrans" cxnId="{3A78DC70-E172-4633-A06E-03D4AF692B94}">
      <dgm:prSet/>
      <dgm:spPr/>
      <dgm:t>
        <a:bodyPr/>
        <a:lstStyle/>
        <a:p>
          <a:endParaRPr lang="en-US"/>
        </a:p>
      </dgm:t>
    </dgm:pt>
    <dgm:pt modelId="{540F9918-C3A4-43B4-A794-A61A17850BFA}" type="pres">
      <dgm:prSet presAssocID="{7D08B72E-17D4-4933-A436-1E42D7F2741A}" presName="root" presStyleCnt="0">
        <dgm:presLayoutVars>
          <dgm:dir/>
          <dgm:resizeHandles val="exact"/>
        </dgm:presLayoutVars>
      </dgm:prSet>
      <dgm:spPr/>
    </dgm:pt>
    <dgm:pt modelId="{D9E3E4E4-573E-40A5-ABCB-AD9BAAA04B19}" type="pres">
      <dgm:prSet presAssocID="{51D4FFCF-54D8-47F3-A7DD-1C115734E417}" presName="compNode" presStyleCnt="0"/>
      <dgm:spPr/>
    </dgm:pt>
    <dgm:pt modelId="{C068FC83-76B2-4760-BDD1-BA47934BDB83}" type="pres">
      <dgm:prSet presAssocID="{51D4FFCF-54D8-47F3-A7DD-1C115734E417}" presName="bgRect" presStyleLbl="bgShp" presStyleIdx="0" presStyleCnt="7"/>
      <dgm:spPr/>
    </dgm:pt>
    <dgm:pt modelId="{B8DCF88C-ADEF-4BCF-B408-8908F62AB40A}" type="pres">
      <dgm:prSet presAssocID="{51D4FFCF-54D8-47F3-A7DD-1C115734E41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F8BCC71-8E07-4E38-ADEF-A6D3D2493F96}" type="pres">
      <dgm:prSet presAssocID="{51D4FFCF-54D8-47F3-A7DD-1C115734E417}" presName="spaceRect" presStyleCnt="0"/>
      <dgm:spPr/>
    </dgm:pt>
    <dgm:pt modelId="{B7949378-EA80-4461-B35D-92A7A5D0F7EC}" type="pres">
      <dgm:prSet presAssocID="{51D4FFCF-54D8-47F3-A7DD-1C115734E417}" presName="parTx" presStyleLbl="revTx" presStyleIdx="0" presStyleCnt="7">
        <dgm:presLayoutVars>
          <dgm:chMax val="0"/>
          <dgm:chPref val="0"/>
        </dgm:presLayoutVars>
      </dgm:prSet>
      <dgm:spPr/>
    </dgm:pt>
    <dgm:pt modelId="{4B52DD7E-AE5F-473F-B280-587715EAF31B}" type="pres">
      <dgm:prSet presAssocID="{65AB9BE8-DB0F-4D1E-B163-A3D56F65F60F}" presName="sibTrans" presStyleCnt="0"/>
      <dgm:spPr/>
    </dgm:pt>
    <dgm:pt modelId="{05709A44-3E16-46C4-AA7F-493D6A1EAB7A}" type="pres">
      <dgm:prSet presAssocID="{AF9BBFDD-18AB-412B-91D7-82FAB1349FF6}" presName="compNode" presStyleCnt="0"/>
      <dgm:spPr/>
    </dgm:pt>
    <dgm:pt modelId="{37381D77-2F8E-4DFF-9A65-DB0F72A93D69}" type="pres">
      <dgm:prSet presAssocID="{AF9BBFDD-18AB-412B-91D7-82FAB1349FF6}" presName="bgRect" presStyleLbl="bgShp" presStyleIdx="1" presStyleCnt="7"/>
      <dgm:spPr/>
    </dgm:pt>
    <dgm:pt modelId="{69B49A26-23E3-4B25-A6DF-4235E1FBCEB9}" type="pres">
      <dgm:prSet presAssocID="{AF9BBFDD-18AB-412B-91D7-82FAB1349FF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7017915-5AA1-485A-8B68-75AACB395C36}" type="pres">
      <dgm:prSet presAssocID="{AF9BBFDD-18AB-412B-91D7-82FAB1349FF6}" presName="spaceRect" presStyleCnt="0"/>
      <dgm:spPr/>
    </dgm:pt>
    <dgm:pt modelId="{83B1C8CE-3C88-4293-AC5E-6B0158AEF7B7}" type="pres">
      <dgm:prSet presAssocID="{AF9BBFDD-18AB-412B-91D7-82FAB1349FF6}" presName="parTx" presStyleLbl="revTx" presStyleIdx="1" presStyleCnt="7">
        <dgm:presLayoutVars>
          <dgm:chMax val="0"/>
          <dgm:chPref val="0"/>
        </dgm:presLayoutVars>
      </dgm:prSet>
      <dgm:spPr/>
    </dgm:pt>
    <dgm:pt modelId="{1375CACB-19EF-4C4B-BB03-380585EE68B5}" type="pres">
      <dgm:prSet presAssocID="{7173635F-051F-4CA1-B6C1-2DC63F301F07}" presName="sibTrans" presStyleCnt="0"/>
      <dgm:spPr/>
    </dgm:pt>
    <dgm:pt modelId="{A69ACCCC-A672-48AF-B459-5F5A377E222B}" type="pres">
      <dgm:prSet presAssocID="{BB785FAC-0EED-4493-8BB6-E81EDD739D19}" presName="compNode" presStyleCnt="0"/>
      <dgm:spPr/>
    </dgm:pt>
    <dgm:pt modelId="{D9469951-B0F9-498F-8F2C-F59416CE3314}" type="pres">
      <dgm:prSet presAssocID="{BB785FAC-0EED-4493-8BB6-E81EDD739D19}" presName="bgRect" presStyleLbl="bgShp" presStyleIdx="2" presStyleCnt="7"/>
      <dgm:spPr/>
    </dgm:pt>
    <dgm:pt modelId="{D3975CAD-52AA-4A07-8054-1ED4A2554E36}" type="pres">
      <dgm:prSet presAssocID="{BB785FAC-0EED-4493-8BB6-E81EDD739D1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BAB5B37-F7E5-4348-BF51-BE0CEA3EB21D}" type="pres">
      <dgm:prSet presAssocID="{BB785FAC-0EED-4493-8BB6-E81EDD739D19}" presName="spaceRect" presStyleCnt="0"/>
      <dgm:spPr/>
    </dgm:pt>
    <dgm:pt modelId="{D978CDDB-118B-462D-96E7-D32F2F2D42F7}" type="pres">
      <dgm:prSet presAssocID="{BB785FAC-0EED-4493-8BB6-E81EDD739D19}" presName="parTx" presStyleLbl="revTx" presStyleIdx="2" presStyleCnt="7">
        <dgm:presLayoutVars>
          <dgm:chMax val="0"/>
          <dgm:chPref val="0"/>
        </dgm:presLayoutVars>
      </dgm:prSet>
      <dgm:spPr/>
    </dgm:pt>
    <dgm:pt modelId="{350B0708-B3DB-450E-B08D-40271CB1F249}" type="pres">
      <dgm:prSet presAssocID="{23762894-A207-4D7C-979E-86E4971D80B4}" presName="sibTrans" presStyleCnt="0"/>
      <dgm:spPr/>
    </dgm:pt>
    <dgm:pt modelId="{776D3888-87A2-42B8-9A64-FB71C8B60E46}" type="pres">
      <dgm:prSet presAssocID="{33CA9703-525B-4E94-AF41-49520EECB95D}" presName="compNode" presStyleCnt="0"/>
      <dgm:spPr/>
    </dgm:pt>
    <dgm:pt modelId="{4FD5618D-1789-4513-A39C-0739C2CDD9E6}" type="pres">
      <dgm:prSet presAssocID="{33CA9703-525B-4E94-AF41-49520EECB95D}" presName="bgRect" presStyleLbl="bgShp" presStyleIdx="3" presStyleCnt="7"/>
      <dgm:spPr/>
    </dgm:pt>
    <dgm:pt modelId="{7E338791-E39F-41BE-8677-936B6B376C9D}" type="pres">
      <dgm:prSet presAssocID="{33CA9703-525B-4E94-AF41-49520EECB9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2160198-6BE5-4AA2-90DD-0D201F131ADC}" type="pres">
      <dgm:prSet presAssocID="{33CA9703-525B-4E94-AF41-49520EECB95D}" presName="spaceRect" presStyleCnt="0"/>
      <dgm:spPr/>
    </dgm:pt>
    <dgm:pt modelId="{24E662EC-A959-463B-8C36-DC2F076159D4}" type="pres">
      <dgm:prSet presAssocID="{33CA9703-525B-4E94-AF41-49520EECB95D}" presName="parTx" presStyleLbl="revTx" presStyleIdx="3" presStyleCnt="7">
        <dgm:presLayoutVars>
          <dgm:chMax val="0"/>
          <dgm:chPref val="0"/>
        </dgm:presLayoutVars>
      </dgm:prSet>
      <dgm:spPr/>
    </dgm:pt>
    <dgm:pt modelId="{CB746301-CD3F-4FE2-A8BF-A1519970335B}" type="pres">
      <dgm:prSet presAssocID="{56BE67E3-CA49-4E30-8179-763178C892C6}" presName="sibTrans" presStyleCnt="0"/>
      <dgm:spPr/>
    </dgm:pt>
    <dgm:pt modelId="{83322ED3-F086-4D5D-B72A-314152F880A1}" type="pres">
      <dgm:prSet presAssocID="{1D85B201-77A7-4D30-AEDA-0CC9942C1C6A}" presName="compNode" presStyleCnt="0"/>
      <dgm:spPr/>
    </dgm:pt>
    <dgm:pt modelId="{65E805E8-8987-4F07-9934-9E6EDD0E2BA3}" type="pres">
      <dgm:prSet presAssocID="{1D85B201-77A7-4D30-AEDA-0CC9942C1C6A}" presName="bgRect" presStyleLbl="bgShp" presStyleIdx="4" presStyleCnt="7"/>
      <dgm:spPr/>
    </dgm:pt>
    <dgm:pt modelId="{278A688F-952A-4B00-989E-AB7FDB55C3A1}" type="pres">
      <dgm:prSet presAssocID="{1D85B201-77A7-4D30-AEDA-0CC9942C1C6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F03D83F-1711-416A-A110-BF694AAA59D9}" type="pres">
      <dgm:prSet presAssocID="{1D85B201-77A7-4D30-AEDA-0CC9942C1C6A}" presName="spaceRect" presStyleCnt="0"/>
      <dgm:spPr/>
    </dgm:pt>
    <dgm:pt modelId="{49777C06-B5E7-4EB9-A916-E54E67921017}" type="pres">
      <dgm:prSet presAssocID="{1D85B201-77A7-4D30-AEDA-0CC9942C1C6A}" presName="parTx" presStyleLbl="revTx" presStyleIdx="4" presStyleCnt="7">
        <dgm:presLayoutVars>
          <dgm:chMax val="0"/>
          <dgm:chPref val="0"/>
        </dgm:presLayoutVars>
      </dgm:prSet>
      <dgm:spPr/>
    </dgm:pt>
    <dgm:pt modelId="{92275E2C-4B0F-42AA-8935-50A1F482778D}" type="pres">
      <dgm:prSet presAssocID="{1EA6D565-1D61-47E8-9785-13E7ECC9425F}" presName="sibTrans" presStyleCnt="0"/>
      <dgm:spPr/>
    </dgm:pt>
    <dgm:pt modelId="{47AB0BEF-9EC3-42B2-906E-57D931EBF809}" type="pres">
      <dgm:prSet presAssocID="{D85F7C1D-7390-4CB5-ACA3-FE9C15FCD3C6}" presName="compNode" presStyleCnt="0"/>
      <dgm:spPr/>
    </dgm:pt>
    <dgm:pt modelId="{0A1C84DE-E693-49C1-B9EA-5443E59943FD}" type="pres">
      <dgm:prSet presAssocID="{D85F7C1D-7390-4CB5-ACA3-FE9C15FCD3C6}" presName="bgRect" presStyleLbl="bgShp" presStyleIdx="5" presStyleCnt="7"/>
      <dgm:spPr/>
    </dgm:pt>
    <dgm:pt modelId="{4C020B81-1278-4C40-B155-916467F0E821}" type="pres">
      <dgm:prSet presAssocID="{D85F7C1D-7390-4CB5-ACA3-FE9C15FCD3C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FE99ACC-389E-4905-AA0A-95BAA2348F51}" type="pres">
      <dgm:prSet presAssocID="{D85F7C1D-7390-4CB5-ACA3-FE9C15FCD3C6}" presName="spaceRect" presStyleCnt="0"/>
      <dgm:spPr/>
    </dgm:pt>
    <dgm:pt modelId="{D3512887-1BD2-4272-B674-91C960B06D0C}" type="pres">
      <dgm:prSet presAssocID="{D85F7C1D-7390-4CB5-ACA3-FE9C15FCD3C6}" presName="parTx" presStyleLbl="revTx" presStyleIdx="5" presStyleCnt="7">
        <dgm:presLayoutVars>
          <dgm:chMax val="0"/>
          <dgm:chPref val="0"/>
        </dgm:presLayoutVars>
      </dgm:prSet>
      <dgm:spPr/>
    </dgm:pt>
    <dgm:pt modelId="{C879E7FE-D1B5-4EEE-AAF6-AE145BEAF0F8}" type="pres">
      <dgm:prSet presAssocID="{1E5551A1-2EF5-4538-9586-B8A6FF2B7A51}" presName="sibTrans" presStyleCnt="0"/>
      <dgm:spPr/>
    </dgm:pt>
    <dgm:pt modelId="{85058843-337D-4518-9E08-1A3247C0BF17}" type="pres">
      <dgm:prSet presAssocID="{8B3BCA7B-141D-48FC-9D0C-8F169B8A6C02}" presName="compNode" presStyleCnt="0"/>
      <dgm:spPr/>
    </dgm:pt>
    <dgm:pt modelId="{BDD867A0-C683-4572-8A1D-B17FC2AEE360}" type="pres">
      <dgm:prSet presAssocID="{8B3BCA7B-141D-48FC-9D0C-8F169B8A6C02}" presName="bgRect" presStyleLbl="bgShp" presStyleIdx="6" presStyleCnt="7"/>
      <dgm:spPr/>
    </dgm:pt>
    <dgm:pt modelId="{A300E910-D467-4113-B6A3-4CD378EDB8D6}" type="pres">
      <dgm:prSet presAssocID="{8B3BCA7B-141D-48FC-9D0C-8F169B8A6C0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888043B-FD3F-4836-847D-ED627B71766B}" type="pres">
      <dgm:prSet presAssocID="{8B3BCA7B-141D-48FC-9D0C-8F169B8A6C02}" presName="spaceRect" presStyleCnt="0"/>
      <dgm:spPr/>
    </dgm:pt>
    <dgm:pt modelId="{4E42A4DF-6657-4DB7-B145-14C22DCE1B9D}" type="pres">
      <dgm:prSet presAssocID="{8B3BCA7B-141D-48FC-9D0C-8F169B8A6C0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58AC421-041F-45EE-B13F-3E6398E0EF44}" srcId="{7D08B72E-17D4-4933-A436-1E42D7F2741A}" destId="{33CA9703-525B-4E94-AF41-49520EECB95D}" srcOrd="3" destOrd="0" parTransId="{CB5B9ACD-7B76-4F77-A5D9-7CAB64558D07}" sibTransId="{56BE67E3-CA49-4E30-8179-763178C892C6}"/>
    <dgm:cxn modelId="{C6BD453E-39EC-410D-B697-D03F39B564CD}" type="presOf" srcId="{1D85B201-77A7-4D30-AEDA-0CC9942C1C6A}" destId="{49777C06-B5E7-4EB9-A916-E54E67921017}" srcOrd="0" destOrd="0" presId="urn:microsoft.com/office/officeart/2018/2/layout/IconVerticalSolidList"/>
    <dgm:cxn modelId="{FA0F3560-2D14-4A6C-A59B-D215A147F71C}" type="presOf" srcId="{33CA9703-525B-4E94-AF41-49520EECB95D}" destId="{24E662EC-A959-463B-8C36-DC2F076159D4}" srcOrd="0" destOrd="0" presId="urn:microsoft.com/office/officeart/2018/2/layout/IconVerticalSolidList"/>
    <dgm:cxn modelId="{6D67294E-5F66-45EE-AEC2-B0CCF37F791F}" type="presOf" srcId="{7D08B72E-17D4-4933-A436-1E42D7F2741A}" destId="{540F9918-C3A4-43B4-A794-A61A17850BFA}" srcOrd="0" destOrd="0" presId="urn:microsoft.com/office/officeart/2018/2/layout/IconVerticalSolidList"/>
    <dgm:cxn modelId="{A2DC9A4F-CC70-44EE-8156-B5EE03436D49}" type="presOf" srcId="{D85F7C1D-7390-4CB5-ACA3-FE9C15FCD3C6}" destId="{D3512887-1BD2-4272-B674-91C960B06D0C}" srcOrd="0" destOrd="0" presId="urn:microsoft.com/office/officeart/2018/2/layout/IconVerticalSolidList"/>
    <dgm:cxn modelId="{E20D7950-6B5B-4B12-8BE9-BFBC39DCCD32}" type="presOf" srcId="{AF9BBFDD-18AB-412B-91D7-82FAB1349FF6}" destId="{83B1C8CE-3C88-4293-AC5E-6B0158AEF7B7}" srcOrd="0" destOrd="0" presId="urn:microsoft.com/office/officeart/2018/2/layout/IconVerticalSolidList"/>
    <dgm:cxn modelId="{3A78DC70-E172-4633-A06E-03D4AF692B94}" srcId="{7D08B72E-17D4-4933-A436-1E42D7F2741A}" destId="{8B3BCA7B-141D-48FC-9D0C-8F169B8A6C02}" srcOrd="6" destOrd="0" parTransId="{9A281911-5513-40E3-835C-475A87B0FF04}" sibTransId="{B07F0E51-D367-4C24-89FE-9EB5CEC2A813}"/>
    <dgm:cxn modelId="{5B7FDF7F-7E7A-45EF-A540-7CE51AC5224F}" srcId="{7D08B72E-17D4-4933-A436-1E42D7F2741A}" destId="{1D85B201-77A7-4D30-AEDA-0CC9942C1C6A}" srcOrd="4" destOrd="0" parTransId="{D0417C39-3413-4616-AFA5-F9D64C6EB344}" sibTransId="{1EA6D565-1D61-47E8-9785-13E7ECC9425F}"/>
    <dgm:cxn modelId="{8DC30C8B-2122-41B1-9CED-04F293CD636B}" srcId="{7D08B72E-17D4-4933-A436-1E42D7F2741A}" destId="{D85F7C1D-7390-4CB5-ACA3-FE9C15FCD3C6}" srcOrd="5" destOrd="0" parTransId="{A2981FE2-C964-4873-8E1D-7391208676BD}" sibTransId="{1E5551A1-2EF5-4538-9586-B8A6FF2B7A51}"/>
    <dgm:cxn modelId="{0ABFA995-7C37-4D62-9AD6-57859DB1E63D}" srcId="{7D08B72E-17D4-4933-A436-1E42D7F2741A}" destId="{AF9BBFDD-18AB-412B-91D7-82FAB1349FF6}" srcOrd="1" destOrd="0" parTransId="{DDF35BC6-CB09-4848-BC4C-89324F25C017}" sibTransId="{7173635F-051F-4CA1-B6C1-2DC63F301F07}"/>
    <dgm:cxn modelId="{9D424499-EC63-4DD4-979C-D4531B0B8F17}" type="presOf" srcId="{8B3BCA7B-141D-48FC-9D0C-8F169B8A6C02}" destId="{4E42A4DF-6657-4DB7-B145-14C22DCE1B9D}" srcOrd="0" destOrd="0" presId="urn:microsoft.com/office/officeart/2018/2/layout/IconVerticalSolidList"/>
    <dgm:cxn modelId="{307ACFA2-0584-42CA-AFC4-28125DF9A63E}" srcId="{7D08B72E-17D4-4933-A436-1E42D7F2741A}" destId="{BB785FAC-0EED-4493-8BB6-E81EDD739D19}" srcOrd="2" destOrd="0" parTransId="{D2B463D9-6F2D-4264-AFE9-E2F7A6EB0F63}" sibTransId="{23762894-A207-4D7C-979E-86E4971D80B4}"/>
    <dgm:cxn modelId="{92B87CB3-D599-4B69-9776-440587A7BF63}" srcId="{7D08B72E-17D4-4933-A436-1E42D7F2741A}" destId="{51D4FFCF-54D8-47F3-A7DD-1C115734E417}" srcOrd="0" destOrd="0" parTransId="{A89244C3-F632-4C3F-8B92-72D74794F7E8}" sibTransId="{65AB9BE8-DB0F-4D1E-B163-A3D56F65F60F}"/>
    <dgm:cxn modelId="{C896FBDA-4AE2-44FB-90DA-577BE21BA352}" type="presOf" srcId="{51D4FFCF-54D8-47F3-A7DD-1C115734E417}" destId="{B7949378-EA80-4461-B35D-92A7A5D0F7EC}" srcOrd="0" destOrd="0" presId="urn:microsoft.com/office/officeart/2018/2/layout/IconVerticalSolidList"/>
    <dgm:cxn modelId="{476634E4-D39C-4F6C-8D1C-8F0BC49785DC}" type="presOf" srcId="{BB785FAC-0EED-4493-8BB6-E81EDD739D19}" destId="{D978CDDB-118B-462D-96E7-D32F2F2D42F7}" srcOrd="0" destOrd="0" presId="urn:microsoft.com/office/officeart/2018/2/layout/IconVerticalSolidList"/>
    <dgm:cxn modelId="{293A3085-A10A-43B7-ABE9-25D0B9829EC9}" type="presParOf" srcId="{540F9918-C3A4-43B4-A794-A61A17850BFA}" destId="{D9E3E4E4-573E-40A5-ABCB-AD9BAAA04B19}" srcOrd="0" destOrd="0" presId="urn:microsoft.com/office/officeart/2018/2/layout/IconVerticalSolidList"/>
    <dgm:cxn modelId="{24925482-255A-49ED-B91B-B2D08A5719EC}" type="presParOf" srcId="{D9E3E4E4-573E-40A5-ABCB-AD9BAAA04B19}" destId="{C068FC83-76B2-4760-BDD1-BA47934BDB83}" srcOrd="0" destOrd="0" presId="urn:microsoft.com/office/officeart/2018/2/layout/IconVerticalSolidList"/>
    <dgm:cxn modelId="{318DB196-D6E4-4560-AD33-1609CBE17B52}" type="presParOf" srcId="{D9E3E4E4-573E-40A5-ABCB-AD9BAAA04B19}" destId="{B8DCF88C-ADEF-4BCF-B408-8908F62AB40A}" srcOrd="1" destOrd="0" presId="urn:microsoft.com/office/officeart/2018/2/layout/IconVerticalSolidList"/>
    <dgm:cxn modelId="{BE5052A5-2EFC-4FC0-A7B2-D3B49BCCCD0B}" type="presParOf" srcId="{D9E3E4E4-573E-40A5-ABCB-AD9BAAA04B19}" destId="{3F8BCC71-8E07-4E38-ADEF-A6D3D2493F96}" srcOrd="2" destOrd="0" presId="urn:microsoft.com/office/officeart/2018/2/layout/IconVerticalSolidList"/>
    <dgm:cxn modelId="{30A4B57D-85DA-4E66-9CF4-8DAC5197C4DD}" type="presParOf" srcId="{D9E3E4E4-573E-40A5-ABCB-AD9BAAA04B19}" destId="{B7949378-EA80-4461-B35D-92A7A5D0F7EC}" srcOrd="3" destOrd="0" presId="urn:microsoft.com/office/officeart/2018/2/layout/IconVerticalSolidList"/>
    <dgm:cxn modelId="{34620D6A-1735-4413-9B11-8C7F14AFDF2F}" type="presParOf" srcId="{540F9918-C3A4-43B4-A794-A61A17850BFA}" destId="{4B52DD7E-AE5F-473F-B280-587715EAF31B}" srcOrd="1" destOrd="0" presId="urn:microsoft.com/office/officeart/2018/2/layout/IconVerticalSolidList"/>
    <dgm:cxn modelId="{A7BEE48E-F917-4F74-A7A4-B3929C897900}" type="presParOf" srcId="{540F9918-C3A4-43B4-A794-A61A17850BFA}" destId="{05709A44-3E16-46C4-AA7F-493D6A1EAB7A}" srcOrd="2" destOrd="0" presId="urn:microsoft.com/office/officeart/2018/2/layout/IconVerticalSolidList"/>
    <dgm:cxn modelId="{2880093D-1402-4E32-A8AB-13E5D3A866BA}" type="presParOf" srcId="{05709A44-3E16-46C4-AA7F-493D6A1EAB7A}" destId="{37381D77-2F8E-4DFF-9A65-DB0F72A93D69}" srcOrd="0" destOrd="0" presId="urn:microsoft.com/office/officeart/2018/2/layout/IconVerticalSolidList"/>
    <dgm:cxn modelId="{33E75850-B7FE-4123-A163-C7E9719BCD1E}" type="presParOf" srcId="{05709A44-3E16-46C4-AA7F-493D6A1EAB7A}" destId="{69B49A26-23E3-4B25-A6DF-4235E1FBCEB9}" srcOrd="1" destOrd="0" presId="urn:microsoft.com/office/officeart/2018/2/layout/IconVerticalSolidList"/>
    <dgm:cxn modelId="{7A7EA45C-8264-4660-8DD1-536A372697C9}" type="presParOf" srcId="{05709A44-3E16-46C4-AA7F-493D6A1EAB7A}" destId="{67017915-5AA1-485A-8B68-75AACB395C36}" srcOrd="2" destOrd="0" presId="urn:microsoft.com/office/officeart/2018/2/layout/IconVerticalSolidList"/>
    <dgm:cxn modelId="{3AE37241-1468-41BF-8EF5-327929A40AA1}" type="presParOf" srcId="{05709A44-3E16-46C4-AA7F-493D6A1EAB7A}" destId="{83B1C8CE-3C88-4293-AC5E-6B0158AEF7B7}" srcOrd="3" destOrd="0" presId="urn:microsoft.com/office/officeart/2018/2/layout/IconVerticalSolidList"/>
    <dgm:cxn modelId="{BB812FFD-9E23-4FB4-93B4-F97257EFEA91}" type="presParOf" srcId="{540F9918-C3A4-43B4-A794-A61A17850BFA}" destId="{1375CACB-19EF-4C4B-BB03-380585EE68B5}" srcOrd="3" destOrd="0" presId="urn:microsoft.com/office/officeart/2018/2/layout/IconVerticalSolidList"/>
    <dgm:cxn modelId="{1D61DFC5-988E-4AB4-B6F1-007631848B12}" type="presParOf" srcId="{540F9918-C3A4-43B4-A794-A61A17850BFA}" destId="{A69ACCCC-A672-48AF-B459-5F5A377E222B}" srcOrd="4" destOrd="0" presId="urn:microsoft.com/office/officeart/2018/2/layout/IconVerticalSolidList"/>
    <dgm:cxn modelId="{4B5C3F12-7400-4C3C-ABEC-89AA99010130}" type="presParOf" srcId="{A69ACCCC-A672-48AF-B459-5F5A377E222B}" destId="{D9469951-B0F9-498F-8F2C-F59416CE3314}" srcOrd="0" destOrd="0" presId="urn:microsoft.com/office/officeart/2018/2/layout/IconVerticalSolidList"/>
    <dgm:cxn modelId="{6831C4DA-162E-46AC-B03B-C2466A184676}" type="presParOf" srcId="{A69ACCCC-A672-48AF-B459-5F5A377E222B}" destId="{D3975CAD-52AA-4A07-8054-1ED4A2554E36}" srcOrd="1" destOrd="0" presId="urn:microsoft.com/office/officeart/2018/2/layout/IconVerticalSolidList"/>
    <dgm:cxn modelId="{8BD81579-F81F-4B80-AE6A-74B088A2327F}" type="presParOf" srcId="{A69ACCCC-A672-48AF-B459-5F5A377E222B}" destId="{DBAB5B37-F7E5-4348-BF51-BE0CEA3EB21D}" srcOrd="2" destOrd="0" presId="urn:microsoft.com/office/officeart/2018/2/layout/IconVerticalSolidList"/>
    <dgm:cxn modelId="{E5302050-8CF4-4A22-BCD0-EF9385350350}" type="presParOf" srcId="{A69ACCCC-A672-48AF-B459-5F5A377E222B}" destId="{D978CDDB-118B-462D-96E7-D32F2F2D42F7}" srcOrd="3" destOrd="0" presId="urn:microsoft.com/office/officeart/2018/2/layout/IconVerticalSolidList"/>
    <dgm:cxn modelId="{8B9C7751-6D77-4AA5-AB87-E07EA78931B0}" type="presParOf" srcId="{540F9918-C3A4-43B4-A794-A61A17850BFA}" destId="{350B0708-B3DB-450E-B08D-40271CB1F249}" srcOrd="5" destOrd="0" presId="urn:microsoft.com/office/officeart/2018/2/layout/IconVerticalSolidList"/>
    <dgm:cxn modelId="{07010FE0-309F-4BB8-BC3C-CF83286A1611}" type="presParOf" srcId="{540F9918-C3A4-43B4-A794-A61A17850BFA}" destId="{776D3888-87A2-42B8-9A64-FB71C8B60E46}" srcOrd="6" destOrd="0" presId="urn:microsoft.com/office/officeart/2018/2/layout/IconVerticalSolidList"/>
    <dgm:cxn modelId="{F863E1D1-634E-48F9-8475-F53382C1B253}" type="presParOf" srcId="{776D3888-87A2-42B8-9A64-FB71C8B60E46}" destId="{4FD5618D-1789-4513-A39C-0739C2CDD9E6}" srcOrd="0" destOrd="0" presId="urn:microsoft.com/office/officeart/2018/2/layout/IconVerticalSolidList"/>
    <dgm:cxn modelId="{8669D2E3-0FFA-4CDA-B15F-C2AEA7A2F54A}" type="presParOf" srcId="{776D3888-87A2-42B8-9A64-FB71C8B60E46}" destId="{7E338791-E39F-41BE-8677-936B6B376C9D}" srcOrd="1" destOrd="0" presId="urn:microsoft.com/office/officeart/2018/2/layout/IconVerticalSolidList"/>
    <dgm:cxn modelId="{D5561DDC-8C1F-46F9-9933-477B3F5EE313}" type="presParOf" srcId="{776D3888-87A2-42B8-9A64-FB71C8B60E46}" destId="{12160198-6BE5-4AA2-90DD-0D201F131ADC}" srcOrd="2" destOrd="0" presId="urn:microsoft.com/office/officeart/2018/2/layout/IconVerticalSolidList"/>
    <dgm:cxn modelId="{C4BF9B6A-02A3-48F0-AA25-BE6E6D6DDB24}" type="presParOf" srcId="{776D3888-87A2-42B8-9A64-FB71C8B60E46}" destId="{24E662EC-A959-463B-8C36-DC2F076159D4}" srcOrd="3" destOrd="0" presId="urn:microsoft.com/office/officeart/2018/2/layout/IconVerticalSolidList"/>
    <dgm:cxn modelId="{B3D0FB2D-4E76-482B-A436-65F5BB65FE67}" type="presParOf" srcId="{540F9918-C3A4-43B4-A794-A61A17850BFA}" destId="{CB746301-CD3F-4FE2-A8BF-A1519970335B}" srcOrd="7" destOrd="0" presId="urn:microsoft.com/office/officeart/2018/2/layout/IconVerticalSolidList"/>
    <dgm:cxn modelId="{BAB3F851-DE28-4BAF-B02F-73CD1787C8FA}" type="presParOf" srcId="{540F9918-C3A4-43B4-A794-A61A17850BFA}" destId="{83322ED3-F086-4D5D-B72A-314152F880A1}" srcOrd="8" destOrd="0" presId="urn:microsoft.com/office/officeart/2018/2/layout/IconVerticalSolidList"/>
    <dgm:cxn modelId="{763ECB78-3F9F-4D98-9107-7241352D43E9}" type="presParOf" srcId="{83322ED3-F086-4D5D-B72A-314152F880A1}" destId="{65E805E8-8987-4F07-9934-9E6EDD0E2BA3}" srcOrd="0" destOrd="0" presId="urn:microsoft.com/office/officeart/2018/2/layout/IconVerticalSolidList"/>
    <dgm:cxn modelId="{4BF8349D-16E5-4195-BF02-D71C601B8237}" type="presParOf" srcId="{83322ED3-F086-4D5D-B72A-314152F880A1}" destId="{278A688F-952A-4B00-989E-AB7FDB55C3A1}" srcOrd="1" destOrd="0" presId="urn:microsoft.com/office/officeart/2018/2/layout/IconVerticalSolidList"/>
    <dgm:cxn modelId="{2464E071-61E0-4C9D-BD0B-BC62EB807D89}" type="presParOf" srcId="{83322ED3-F086-4D5D-B72A-314152F880A1}" destId="{AF03D83F-1711-416A-A110-BF694AAA59D9}" srcOrd="2" destOrd="0" presId="urn:microsoft.com/office/officeart/2018/2/layout/IconVerticalSolidList"/>
    <dgm:cxn modelId="{9CC8BB21-608A-4454-B624-FF01AEF8391C}" type="presParOf" srcId="{83322ED3-F086-4D5D-B72A-314152F880A1}" destId="{49777C06-B5E7-4EB9-A916-E54E67921017}" srcOrd="3" destOrd="0" presId="urn:microsoft.com/office/officeart/2018/2/layout/IconVerticalSolidList"/>
    <dgm:cxn modelId="{4DEA258F-B468-4C6A-A20B-47A850F07523}" type="presParOf" srcId="{540F9918-C3A4-43B4-A794-A61A17850BFA}" destId="{92275E2C-4B0F-42AA-8935-50A1F482778D}" srcOrd="9" destOrd="0" presId="urn:microsoft.com/office/officeart/2018/2/layout/IconVerticalSolidList"/>
    <dgm:cxn modelId="{0EEA7416-F0C9-4816-B3D3-78BFD0DA9D55}" type="presParOf" srcId="{540F9918-C3A4-43B4-A794-A61A17850BFA}" destId="{47AB0BEF-9EC3-42B2-906E-57D931EBF809}" srcOrd="10" destOrd="0" presId="urn:microsoft.com/office/officeart/2018/2/layout/IconVerticalSolidList"/>
    <dgm:cxn modelId="{76776F73-AA39-4624-A02E-0C13428EB914}" type="presParOf" srcId="{47AB0BEF-9EC3-42B2-906E-57D931EBF809}" destId="{0A1C84DE-E693-49C1-B9EA-5443E59943FD}" srcOrd="0" destOrd="0" presId="urn:microsoft.com/office/officeart/2018/2/layout/IconVerticalSolidList"/>
    <dgm:cxn modelId="{5AA7C72E-B6ED-4150-8C0C-DABD83F1F391}" type="presParOf" srcId="{47AB0BEF-9EC3-42B2-906E-57D931EBF809}" destId="{4C020B81-1278-4C40-B155-916467F0E821}" srcOrd="1" destOrd="0" presId="urn:microsoft.com/office/officeart/2018/2/layout/IconVerticalSolidList"/>
    <dgm:cxn modelId="{9277DE2A-172D-4D17-9B68-B1678E490D18}" type="presParOf" srcId="{47AB0BEF-9EC3-42B2-906E-57D931EBF809}" destId="{5FE99ACC-389E-4905-AA0A-95BAA2348F51}" srcOrd="2" destOrd="0" presId="urn:microsoft.com/office/officeart/2018/2/layout/IconVerticalSolidList"/>
    <dgm:cxn modelId="{1C895C4F-669E-4037-AF94-28AF99320E22}" type="presParOf" srcId="{47AB0BEF-9EC3-42B2-906E-57D931EBF809}" destId="{D3512887-1BD2-4272-B674-91C960B06D0C}" srcOrd="3" destOrd="0" presId="urn:microsoft.com/office/officeart/2018/2/layout/IconVerticalSolidList"/>
    <dgm:cxn modelId="{F52E970B-391C-40C8-BB36-B73F248522B4}" type="presParOf" srcId="{540F9918-C3A4-43B4-A794-A61A17850BFA}" destId="{C879E7FE-D1B5-4EEE-AAF6-AE145BEAF0F8}" srcOrd="11" destOrd="0" presId="urn:microsoft.com/office/officeart/2018/2/layout/IconVerticalSolidList"/>
    <dgm:cxn modelId="{C7719A0E-3269-4018-841C-1C3CE318CB6C}" type="presParOf" srcId="{540F9918-C3A4-43B4-A794-A61A17850BFA}" destId="{85058843-337D-4518-9E08-1A3247C0BF17}" srcOrd="12" destOrd="0" presId="urn:microsoft.com/office/officeart/2018/2/layout/IconVerticalSolidList"/>
    <dgm:cxn modelId="{B886D81C-5382-43EA-9F9D-C6D1BC39D51E}" type="presParOf" srcId="{85058843-337D-4518-9E08-1A3247C0BF17}" destId="{BDD867A0-C683-4572-8A1D-B17FC2AEE360}" srcOrd="0" destOrd="0" presId="urn:microsoft.com/office/officeart/2018/2/layout/IconVerticalSolidList"/>
    <dgm:cxn modelId="{101471D9-942D-485B-9D6B-C08FD94B9F9E}" type="presParOf" srcId="{85058843-337D-4518-9E08-1A3247C0BF17}" destId="{A300E910-D467-4113-B6A3-4CD378EDB8D6}" srcOrd="1" destOrd="0" presId="urn:microsoft.com/office/officeart/2018/2/layout/IconVerticalSolidList"/>
    <dgm:cxn modelId="{EEA47AB8-6F94-4950-BABF-233F5CCFBA28}" type="presParOf" srcId="{85058843-337D-4518-9E08-1A3247C0BF17}" destId="{A888043B-FD3F-4836-847D-ED627B71766B}" srcOrd="2" destOrd="0" presId="urn:microsoft.com/office/officeart/2018/2/layout/IconVerticalSolidList"/>
    <dgm:cxn modelId="{EB9FECBA-D3C6-4012-866F-A7FEB88DCCFC}" type="presParOf" srcId="{85058843-337D-4518-9E08-1A3247C0BF17}" destId="{4E42A4DF-6657-4DB7-B145-14C22DCE1B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569613-A0D4-49D7-8EDA-90548FFDCCA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12A1BD-E196-49AB-B4AE-75D17472B7D4}">
      <dgm:prSet/>
      <dgm:spPr/>
      <dgm:t>
        <a:bodyPr/>
        <a:lstStyle/>
        <a:p>
          <a:r>
            <a:rPr lang="en-GB"/>
            <a:t>You must utilise the Gibbs Reflective Cycle. </a:t>
          </a:r>
          <a:endParaRPr lang="en-US"/>
        </a:p>
      </dgm:t>
    </dgm:pt>
    <dgm:pt modelId="{4936AEC6-2F7A-4E96-B852-DEC727FB7434}" type="parTrans" cxnId="{307AD508-1222-4DE9-8F13-622B2DCED7C4}">
      <dgm:prSet/>
      <dgm:spPr/>
      <dgm:t>
        <a:bodyPr/>
        <a:lstStyle/>
        <a:p>
          <a:endParaRPr lang="en-US"/>
        </a:p>
      </dgm:t>
    </dgm:pt>
    <dgm:pt modelId="{20DC2B26-36FE-4EA3-9A47-F9CDC0FD3BF5}" type="sibTrans" cxnId="{307AD508-1222-4DE9-8F13-622B2DCED7C4}">
      <dgm:prSet/>
      <dgm:spPr/>
      <dgm:t>
        <a:bodyPr/>
        <a:lstStyle/>
        <a:p>
          <a:endParaRPr lang="en-US"/>
        </a:p>
      </dgm:t>
    </dgm:pt>
    <dgm:pt modelId="{1043F237-375C-4DD3-8340-79D07427C2C8}">
      <dgm:prSet/>
      <dgm:spPr/>
      <dgm:t>
        <a:bodyPr/>
        <a:lstStyle/>
        <a:p>
          <a:r>
            <a:rPr lang="en-GB"/>
            <a:t>You must include 5 academic references throughout</a:t>
          </a:r>
          <a:endParaRPr lang="en-US"/>
        </a:p>
      </dgm:t>
    </dgm:pt>
    <dgm:pt modelId="{54E41F35-5180-471F-A901-C0B91B551459}" type="parTrans" cxnId="{E4A077B5-85B8-4EC3-94F6-18EFC892F32C}">
      <dgm:prSet/>
      <dgm:spPr/>
      <dgm:t>
        <a:bodyPr/>
        <a:lstStyle/>
        <a:p>
          <a:endParaRPr lang="en-US"/>
        </a:p>
      </dgm:t>
    </dgm:pt>
    <dgm:pt modelId="{8C2E6ACD-7F37-41F8-9AA5-5E4E234992D2}" type="sibTrans" cxnId="{E4A077B5-85B8-4EC3-94F6-18EFC892F32C}">
      <dgm:prSet/>
      <dgm:spPr/>
      <dgm:t>
        <a:bodyPr/>
        <a:lstStyle/>
        <a:p>
          <a:endParaRPr lang="en-US"/>
        </a:p>
      </dgm:t>
    </dgm:pt>
    <dgm:pt modelId="{02454D22-56A6-4121-9B5E-4714B8DA66DF}">
      <dgm:prSet/>
      <dgm:spPr/>
      <dgm:t>
        <a:bodyPr/>
        <a:lstStyle/>
        <a:p>
          <a:r>
            <a:rPr lang="en-GB"/>
            <a:t>You must have attended the guest speaker session, if you submit a reflection having not attended the guest speaker sessions you will receive a mark of 0%. </a:t>
          </a:r>
          <a:endParaRPr lang="en-US"/>
        </a:p>
      </dgm:t>
    </dgm:pt>
    <dgm:pt modelId="{1065F6DE-634C-4D23-BFAF-A7A3E746F265}" type="parTrans" cxnId="{25A3C81E-0F21-410D-B95F-D05580B17324}">
      <dgm:prSet/>
      <dgm:spPr/>
      <dgm:t>
        <a:bodyPr/>
        <a:lstStyle/>
        <a:p>
          <a:endParaRPr lang="en-US"/>
        </a:p>
      </dgm:t>
    </dgm:pt>
    <dgm:pt modelId="{4E3D2E60-A967-4528-8E5D-3806C8C3092C}" type="sibTrans" cxnId="{25A3C81E-0F21-410D-B95F-D05580B17324}">
      <dgm:prSet/>
      <dgm:spPr/>
      <dgm:t>
        <a:bodyPr/>
        <a:lstStyle/>
        <a:p>
          <a:endParaRPr lang="en-US"/>
        </a:p>
      </dgm:t>
    </dgm:pt>
    <dgm:pt modelId="{7CD880CB-EEC1-45A3-94AC-11A39D7532A2}">
      <dgm:prSet/>
      <dgm:spPr/>
      <dgm:t>
        <a:bodyPr/>
        <a:lstStyle/>
        <a:p>
          <a:r>
            <a:rPr lang="en-GB"/>
            <a:t>You must upload the reflection by 23:59pm on the 1</a:t>
          </a:r>
          <a:r>
            <a:rPr lang="en-GB" baseline="30000"/>
            <a:t>st</a:t>
          </a:r>
          <a:r>
            <a:rPr lang="en-GB"/>
            <a:t> of May 2026.</a:t>
          </a:r>
          <a:endParaRPr lang="en-US"/>
        </a:p>
      </dgm:t>
    </dgm:pt>
    <dgm:pt modelId="{6A06A872-1A6C-4945-897B-FEE07FFD80E1}" type="parTrans" cxnId="{90F2FAC4-77E6-464A-831A-9C4D4DF88AFB}">
      <dgm:prSet/>
      <dgm:spPr/>
      <dgm:t>
        <a:bodyPr/>
        <a:lstStyle/>
        <a:p>
          <a:endParaRPr lang="en-US"/>
        </a:p>
      </dgm:t>
    </dgm:pt>
    <dgm:pt modelId="{20B187B2-20A6-4F82-8263-5844BC45230A}" type="sibTrans" cxnId="{90F2FAC4-77E6-464A-831A-9C4D4DF88AFB}">
      <dgm:prSet/>
      <dgm:spPr/>
      <dgm:t>
        <a:bodyPr/>
        <a:lstStyle/>
        <a:p>
          <a:endParaRPr lang="en-US"/>
        </a:p>
      </dgm:t>
    </dgm:pt>
    <dgm:pt modelId="{7746B889-1ADE-41F7-94A4-E2C0B5695F61}">
      <dgm:prSet/>
      <dgm:spPr/>
      <dgm:t>
        <a:bodyPr/>
        <a:lstStyle/>
        <a:p>
          <a:r>
            <a:rPr lang="en-GB"/>
            <a:t>You must ensure that you are referencing in accordance with the Harvard referencing style. Including in text citations and a reference list. You are expected to include at least 2 references. </a:t>
          </a:r>
          <a:endParaRPr lang="en-US"/>
        </a:p>
      </dgm:t>
    </dgm:pt>
    <dgm:pt modelId="{B27EA6AD-652D-476A-AFF7-A91E4B58A167}" type="parTrans" cxnId="{AFCFCFB3-0E1F-453E-A5DF-F01E2EC65F10}">
      <dgm:prSet/>
      <dgm:spPr/>
      <dgm:t>
        <a:bodyPr/>
        <a:lstStyle/>
        <a:p>
          <a:endParaRPr lang="en-US"/>
        </a:p>
      </dgm:t>
    </dgm:pt>
    <dgm:pt modelId="{8F2ABDD5-0418-454C-B939-A4DBC7009A66}" type="sibTrans" cxnId="{AFCFCFB3-0E1F-453E-A5DF-F01E2EC65F10}">
      <dgm:prSet/>
      <dgm:spPr/>
      <dgm:t>
        <a:bodyPr/>
        <a:lstStyle/>
        <a:p>
          <a:endParaRPr lang="en-US"/>
        </a:p>
      </dgm:t>
    </dgm:pt>
    <dgm:pt modelId="{3A340630-63A5-470C-9632-82A888B5AE3A}" type="pres">
      <dgm:prSet presAssocID="{F4569613-A0D4-49D7-8EDA-90548FFDCCAB}" presName="root" presStyleCnt="0">
        <dgm:presLayoutVars>
          <dgm:dir/>
          <dgm:resizeHandles val="exact"/>
        </dgm:presLayoutVars>
      </dgm:prSet>
      <dgm:spPr/>
    </dgm:pt>
    <dgm:pt modelId="{DD298F78-F876-4CEF-9227-8F249DD39AF2}" type="pres">
      <dgm:prSet presAssocID="{5912A1BD-E196-49AB-B4AE-75D17472B7D4}" presName="compNode" presStyleCnt="0"/>
      <dgm:spPr/>
    </dgm:pt>
    <dgm:pt modelId="{26BDD15D-721A-4CFE-80DD-AB46B0716CE9}" type="pres">
      <dgm:prSet presAssocID="{5912A1BD-E196-49AB-B4AE-75D17472B7D4}" presName="bgRect" presStyleLbl="bgShp" presStyleIdx="0" presStyleCnt="5"/>
      <dgm:spPr/>
    </dgm:pt>
    <dgm:pt modelId="{E4E044E3-B763-46C3-8926-424A919E423C}" type="pres">
      <dgm:prSet presAssocID="{5912A1BD-E196-49AB-B4AE-75D17472B7D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2D82C4D2-B197-4D2C-A550-4D6E2F6920A1}" type="pres">
      <dgm:prSet presAssocID="{5912A1BD-E196-49AB-B4AE-75D17472B7D4}" presName="spaceRect" presStyleCnt="0"/>
      <dgm:spPr/>
    </dgm:pt>
    <dgm:pt modelId="{E27831D8-C8AE-42DF-BD3B-538DFD2434B7}" type="pres">
      <dgm:prSet presAssocID="{5912A1BD-E196-49AB-B4AE-75D17472B7D4}" presName="parTx" presStyleLbl="revTx" presStyleIdx="0" presStyleCnt="5">
        <dgm:presLayoutVars>
          <dgm:chMax val="0"/>
          <dgm:chPref val="0"/>
        </dgm:presLayoutVars>
      </dgm:prSet>
      <dgm:spPr/>
    </dgm:pt>
    <dgm:pt modelId="{9FB8C7F7-49D5-4ABC-A382-D9D50FCAF836}" type="pres">
      <dgm:prSet presAssocID="{20DC2B26-36FE-4EA3-9A47-F9CDC0FD3BF5}" presName="sibTrans" presStyleCnt="0"/>
      <dgm:spPr/>
    </dgm:pt>
    <dgm:pt modelId="{BBD4D941-0235-48CC-84E1-A9650F7B2855}" type="pres">
      <dgm:prSet presAssocID="{1043F237-375C-4DD3-8340-79D07427C2C8}" presName="compNode" presStyleCnt="0"/>
      <dgm:spPr/>
    </dgm:pt>
    <dgm:pt modelId="{A629EBAC-BE16-4ABF-A7C5-86187DA81CC4}" type="pres">
      <dgm:prSet presAssocID="{1043F237-375C-4DD3-8340-79D07427C2C8}" presName="bgRect" presStyleLbl="bgShp" presStyleIdx="1" presStyleCnt="5"/>
      <dgm:spPr/>
    </dgm:pt>
    <dgm:pt modelId="{C66D0FF6-C4F2-4AA8-9124-3555AB037ACF}" type="pres">
      <dgm:prSet presAssocID="{1043F237-375C-4DD3-8340-79D07427C2C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025984A-EAF0-4AAD-B663-09CAF6D25CA9}" type="pres">
      <dgm:prSet presAssocID="{1043F237-375C-4DD3-8340-79D07427C2C8}" presName="spaceRect" presStyleCnt="0"/>
      <dgm:spPr/>
    </dgm:pt>
    <dgm:pt modelId="{7A0BD955-EC76-420C-88CC-CCA869F4F662}" type="pres">
      <dgm:prSet presAssocID="{1043F237-375C-4DD3-8340-79D07427C2C8}" presName="parTx" presStyleLbl="revTx" presStyleIdx="1" presStyleCnt="5">
        <dgm:presLayoutVars>
          <dgm:chMax val="0"/>
          <dgm:chPref val="0"/>
        </dgm:presLayoutVars>
      </dgm:prSet>
      <dgm:spPr/>
    </dgm:pt>
    <dgm:pt modelId="{D9EC9654-9F2D-40CF-9B48-45997A7913CD}" type="pres">
      <dgm:prSet presAssocID="{8C2E6ACD-7F37-41F8-9AA5-5E4E234992D2}" presName="sibTrans" presStyleCnt="0"/>
      <dgm:spPr/>
    </dgm:pt>
    <dgm:pt modelId="{45E31CF7-0267-448B-8593-B40B6BD4B39D}" type="pres">
      <dgm:prSet presAssocID="{02454D22-56A6-4121-9B5E-4714B8DA66DF}" presName="compNode" presStyleCnt="0"/>
      <dgm:spPr/>
    </dgm:pt>
    <dgm:pt modelId="{4A283010-0A30-4B64-81B6-DD9B38415DDF}" type="pres">
      <dgm:prSet presAssocID="{02454D22-56A6-4121-9B5E-4714B8DA66DF}" presName="bgRect" presStyleLbl="bgShp" presStyleIdx="2" presStyleCnt="5"/>
      <dgm:spPr/>
    </dgm:pt>
    <dgm:pt modelId="{98093F72-2B46-436C-BE36-FC1FFABF47C0}" type="pres">
      <dgm:prSet presAssocID="{02454D22-56A6-4121-9B5E-4714B8DA66D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53664B5-F3E1-4292-9AEE-3AB8C060A6B4}" type="pres">
      <dgm:prSet presAssocID="{02454D22-56A6-4121-9B5E-4714B8DA66DF}" presName="spaceRect" presStyleCnt="0"/>
      <dgm:spPr/>
    </dgm:pt>
    <dgm:pt modelId="{63F5198A-217B-46F7-904F-F6DE0D0DCDC9}" type="pres">
      <dgm:prSet presAssocID="{02454D22-56A6-4121-9B5E-4714B8DA66DF}" presName="parTx" presStyleLbl="revTx" presStyleIdx="2" presStyleCnt="5">
        <dgm:presLayoutVars>
          <dgm:chMax val="0"/>
          <dgm:chPref val="0"/>
        </dgm:presLayoutVars>
      </dgm:prSet>
      <dgm:spPr/>
    </dgm:pt>
    <dgm:pt modelId="{6CDBF265-1F10-4611-B9D8-E5EAED8F7E3F}" type="pres">
      <dgm:prSet presAssocID="{4E3D2E60-A967-4528-8E5D-3806C8C3092C}" presName="sibTrans" presStyleCnt="0"/>
      <dgm:spPr/>
    </dgm:pt>
    <dgm:pt modelId="{40C193D2-BBD3-45A0-A231-7DB1C3770625}" type="pres">
      <dgm:prSet presAssocID="{7CD880CB-EEC1-45A3-94AC-11A39D7532A2}" presName="compNode" presStyleCnt="0"/>
      <dgm:spPr/>
    </dgm:pt>
    <dgm:pt modelId="{8A7716A7-CED9-4208-A5D0-41F19C5ED7C6}" type="pres">
      <dgm:prSet presAssocID="{7CD880CB-EEC1-45A3-94AC-11A39D7532A2}" presName="bgRect" presStyleLbl="bgShp" presStyleIdx="3" presStyleCnt="5"/>
      <dgm:spPr/>
    </dgm:pt>
    <dgm:pt modelId="{7572EE61-4465-47EC-9432-B89BA423A7C4}" type="pres">
      <dgm:prSet presAssocID="{7CD880CB-EEC1-45A3-94AC-11A39D7532A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2447ACA-83DD-4899-A5EC-FDD7BB37D746}" type="pres">
      <dgm:prSet presAssocID="{7CD880CB-EEC1-45A3-94AC-11A39D7532A2}" presName="spaceRect" presStyleCnt="0"/>
      <dgm:spPr/>
    </dgm:pt>
    <dgm:pt modelId="{B0CB22F5-91C6-443F-8250-D14BD0D23D91}" type="pres">
      <dgm:prSet presAssocID="{7CD880CB-EEC1-45A3-94AC-11A39D7532A2}" presName="parTx" presStyleLbl="revTx" presStyleIdx="3" presStyleCnt="5">
        <dgm:presLayoutVars>
          <dgm:chMax val="0"/>
          <dgm:chPref val="0"/>
        </dgm:presLayoutVars>
      </dgm:prSet>
      <dgm:spPr/>
    </dgm:pt>
    <dgm:pt modelId="{F73468A0-DFD8-4482-9BA3-C6410A7CB8BF}" type="pres">
      <dgm:prSet presAssocID="{20B187B2-20A6-4F82-8263-5844BC45230A}" presName="sibTrans" presStyleCnt="0"/>
      <dgm:spPr/>
    </dgm:pt>
    <dgm:pt modelId="{24F1C705-37E5-4ACD-8078-DEFA173FA7B4}" type="pres">
      <dgm:prSet presAssocID="{7746B889-1ADE-41F7-94A4-E2C0B5695F61}" presName="compNode" presStyleCnt="0"/>
      <dgm:spPr/>
    </dgm:pt>
    <dgm:pt modelId="{1ED4BF6A-6D2F-4B16-A3F4-354E5A184E29}" type="pres">
      <dgm:prSet presAssocID="{7746B889-1ADE-41F7-94A4-E2C0B5695F61}" presName="bgRect" presStyleLbl="bgShp" presStyleIdx="4" presStyleCnt="5"/>
      <dgm:spPr/>
    </dgm:pt>
    <dgm:pt modelId="{E5869436-3EEC-437F-A326-A9C6AA8C9116}" type="pres">
      <dgm:prSet presAssocID="{7746B889-1ADE-41F7-94A4-E2C0B5695F6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2420211-B8D6-4263-9614-8186804D822A}" type="pres">
      <dgm:prSet presAssocID="{7746B889-1ADE-41F7-94A4-E2C0B5695F61}" presName="spaceRect" presStyleCnt="0"/>
      <dgm:spPr/>
    </dgm:pt>
    <dgm:pt modelId="{6D8C9DC5-C7D8-4CFD-B7F0-FD95B6658BF5}" type="pres">
      <dgm:prSet presAssocID="{7746B889-1ADE-41F7-94A4-E2C0B5695F6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07AD508-1222-4DE9-8F13-622B2DCED7C4}" srcId="{F4569613-A0D4-49D7-8EDA-90548FFDCCAB}" destId="{5912A1BD-E196-49AB-B4AE-75D17472B7D4}" srcOrd="0" destOrd="0" parTransId="{4936AEC6-2F7A-4E96-B852-DEC727FB7434}" sibTransId="{20DC2B26-36FE-4EA3-9A47-F9CDC0FD3BF5}"/>
    <dgm:cxn modelId="{25A3C81E-0F21-410D-B95F-D05580B17324}" srcId="{F4569613-A0D4-49D7-8EDA-90548FFDCCAB}" destId="{02454D22-56A6-4121-9B5E-4714B8DA66DF}" srcOrd="2" destOrd="0" parTransId="{1065F6DE-634C-4D23-BFAF-A7A3E746F265}" sibTransId="{4E3D2E60-A967-4528-8E5D-3806C8C3092C}"/>
    <dgm:cxn modelId="{0DB00248-568C-48BA-83A5-64424E986A2D}" type="presOf" srcId="{5912A1BD-E196-49AB-B4AE-75D17472B7D4}" destId="{E27831D8-C8AE-42DF-BD3B-538DFD2434B7}" srcOrd="0" destOrd="0" presId="urn:microsoft.com/office/officeart/2018/2/layout/IconVerticalSolidList"/>
    <dgm:cxn modelId="{92244A6E-7322-432D-8054-7E9A63F31358}" type="presOf" srcId="{F4569613-A0D4-49D7-8EDA-90548FFDCCAB}" destId="{3A340630-63A5-470C-9632-82A888B5AE3A}" srcOrd="0" destOrd="0" presId="urn:microsoft.com/office/officeart/2018/2/layout/IconVerticalSolidList"/>
    <dgm:cxn modelId="{9605BD4E-CDCB-4BAB-8F86-AD481D6DE3C6}" type="presOf" srcId="{1043F237-375C-4DD3-8340-79D07427C2C8}" destId="{7A0BD955-EC76-420C-88CC-CCA869F4F662}" srcOrd="0" destOrd="0" presId="urn:microsoft.com/office/officeart/2018/2/layout/IconVerticalSolidList"/>
    <dgm:cxn modelId="{B9F81C75-BFC3-4100-88AD-6F644E165620}" type="presOf" srcId="{7746B889-1ADE-41F7-94A4-E2C0B5695F61}" destId="{6D8C9DC5-C7D8-4CFD-B7F0-FD95B6658BF5}" srcOrd="0" destOrd="0" presId="urn:microsoft.com/office/officeart/2018/2/layout/IconVerticalSolidList"/>
    <dgm:cxn modelId="{40A81C89-7EC7-443F-99C6-1FF7353514E1}" type="presOf" srcId="{02454D22-56A6-4121-9B5E-4714B8DA66DF}" destId="{63F5198A-217B-46F7-904F-F6DE0D0DCDC9}" srcOrd="0" destOrd="0" presId="urn:microsoft.com/office/officeart/2018/2/layout/IconVerticalSolidList"/>
    <dgm:cxn modelId="{AFCFCFB3-0E1F-453E-A5DF-F01E2EC65F10}" srcId="{F4569613-A0D4-49D7-8EDA-90548FFDCCAB}" destId="{7746B889-1ADE-41F7-94A4-E2C0B5695F61}" srcOrd="4" destOrd="0" parTransId="{B27EA6AD-652D-476A-AFF7-A91E4B58A167}" sibTransId="{8F2ABDD5-0418-454C-B939-A4DBC7009A66}"/>
    <dgm:cxn modelId="{E4A077B5-85B8-4EC3-94F6-18EFC892F32C}" srcId="{F4569613-A0D4-49D7-8EDA-90548FFDCCAB}" destId="{1043F237-375C-4DD3-8340-79D07427C2C8}" srcOrd="1" destOrd="0" parTransId="{54E41F35-5180-471F-A901-C0B91B551459}" sibTransId="{8C2E6ACD-7F37-41F8-9AA5-5E4E234992D2}"/>
    <dgm:cxn modelId="{90F2FAC4-77E6-464A-831A-9C4D4DF88AFB}" srcId="{F4569613-A0D4-49D7-8EDA-90548FFDCCAB}" destId="{7CD880CB-EEC1-45A3-94AC-11A39D7532A2}" srcOrd="3" destOrd="0" parTransId="{6A06A872-1A6C-4945-897B-FEE07FFD80E1}" sibTransId="{20B187B2-20A6-4F82-8263-5844BC45230A}"/>
    <dgm:cxn modelId="{9A8EE9F7-93AA-419F-B0F9-5D9172235369}" type="presOf" srcId="{7CD880CB-EEC1-45A3-94AC-11A39D7532A2}" destId="{B0CB22F5-91C6-443F-8250-D14BD0D23D91}" srcOrd="0" destOrd="0" presId="urn:microsoft.com/office/officeart/2018/2/layout/IconVerticalSolidList"/>
    <dgm:cxn modelId="{0C5080D1-8B66-4AED-A233-7845C808F02C}" type="presParOf" srcId="{3A340630-63A5-470C-9632-82A888B5AE3A}" destId="{DD298F78-F876-4CEF-9227-8F249DD39AF2}" srcOrd="0" destOrd="0" presId="urn:microsoft.com/office/officeart/2018/2/layout/IconVerticalSolidList"/>
    <dgm:cxn modelId="{F31A80F1-1390-467F-91FD-AEF50D9C9643}" type="presParOf" srcId="{DD298F78-F876-4CEF-9227-8F249DD39AF2}" destId="{26BDD15D-721A-4CFE-80DD-AB46B0716CE9}" srcOrd="0" destOrd="0" presId="urn:microsoft.com/office/officeart/2018/2/layout/IconVerticalSolidList"/>
    <dgm:cxn modelId="{9EB7AA2A-F6F9-406E-BF0C-5CB526AFC7EC}" type="presParOf" srcId="{DD298F78-F876-4CEF-9227-8F249DD39AF2}" destId="{E4E044E3-B763-46C3-8926-424A919E423C}" srcOrd="1" destOrd="0" presId="urn:microsoft.com/office/officeart/2018/2/layout/IconVerticalSolidList"/>
    <dgm:cxn modelId="{DDD80B4D-676B-4AC3-936B-A22A7D513F35}" type="presParOf" srcId="{DD298F78-F876-4CEF-9227-8F249DD39AF2}" destId="{2D82C4D2-B197-4D2C-A550-4D6E2F6920A1}" srcOrd="2" destOrd="0" presId="urn:microsoft.com/office/officeart/2018/2/layout/IconVerticalSolidList"/>
    <dgm:cxn modelId="{3A77BA00-EDB0-43A2-9644-6D1060B7A420}" type="presParOf" srcId="{DD298F78-F876-4CEF-9227-8F249DD39AF2}" destId="{E27831D8-C8AE-42DF-BD3B-538DFD2434B7}" srcOrd="3" destOrd="0" presId="urn:microsoft.com/office/officeart/2018/2/layout/IconVerticalSolidList"/>
    <dgm:cxn modelId="{90724E90-03B1-4B33-9097-86AC20C0D7C1}" type="presParOf" srcId="{3A340630-63A5-470C-9632-82A888B5AE3A}" destId="{9FB8C7F7-49D5-4ABC-A382-D9D50FCAF836}" srcOrd="1" destOrd="0" presId="urn:microsoft.com/office/officeart/2018/2/layout/IconVerticalSolidList"/>
    <dgm:cxn modelId="{04904691-D345-4D5D-A572-7DEFAEB1E475}" type="presParOf" srcId="{3A340630-63A5-470C-9632-82A888B5AE3A}" destId="{BBD4D941-0235-48CC-84E1-A9650F7B2855}" srcOrd="2" destOrd="0" presId="urn:microsoft.com/office/officeart/2018/2/layout/IconVerticalSolidList"/>
    <dgm:cxn modelId="{41873725-70B7-42F6-820E-E4043E3A89E8}" type="presParOf" srcId="{BBD4D941-0235-48CC-84E1-A9650F7B2855}" destId="{A629EBAC-BE16-4ABF-A7C5-86187DA81CC4}" srcOrd="0" destOrd="0" presId="urn:microsoft.com/office/officeart/2018/2/layout/IconVerticalSolidList"/>
    <dgm:cxn modelId="{6DC84B3A-2A50-43F0-A22B-44D407C8ADA8}" type="presParOf" srcId="{BBD4D941-0235-48CC-84E1-A9650F7B2855}" destId="{C66D0FF6-C4F2-4AA8-9124-3555AB037ACF}" srcOrd="1" destOrd="0" presId="urn:microsoft.com/office/officeart/2018/2/layout/IconVerticalSolidList"/>
    <dgm:cxn modelId="{BDCE2CD5-9125-41EC-BF70-87D50AA5E333}" type="presParOf" srcId="{BBD4D941-0235-48CC-84E1-A9650F7B2855}" destId="{1025984A-EAF0-4AAD-B663-09CAF6D25CA9}" srcOrd="2" destOrd="0" presId="urn:microsoft.com/office/officeart/2018/2/layout/IconVerticalSolidList"/>
    <dgm:cxn modelId="{7571A07F-822C-44AD-89C0-F4CDAB49157F}" type="presParOf" srcId="{BBD4D941-0235-48CC-84E1-A9650F7B2855}" destId="{7A0BD955-EC76-420C-88CC-CCA869F4F662}" srcOrd="3" destOrd="0" presId="urn:microsoft.com/office/officeart/2018/2/layout/IconVerticalSolidList"/>
    <dgm:cxn modelId="{E48C10C3-BCC5-4664-9572-500CF1D2AA40}" type="presParOf" srcId="{3A340630-63A5-470C-9632-82A888B5AE3A}" destId="{D9EC9654-9F2D-40CF-9B48-45997A7913CD}" srcOrd="3" destOrd="0" presId="urn:microsoft.com/office/officeart/2018/2/layout/IconVerticalSolidList"/>
    <dgm:cxn modelId="{5F28DA4F-DE4F-430B-83A5-5CFC569CB0A0}" type="presParOf" srcId="{3A340630-63A5-470C-9632-82A888B5AE3A}" destId="{45E31CF7-0267-448B-8593-B40B6BD4B39D}" srcOrd="4" destOrd="0" presId="urn:microsoft.com/office/officeart/2018/2/layout/IconVerticalSolidList"/>
    <dgm:cxn modelId="{69A77703-12D2-4E98-A85F-28F3EC42D711}" type="presParOf" srcId="{45E31CF7-0267-448B-8593-B40B6BD4B39D}" destId="{4A283010-0A30-4B64-81B6-DD9B38415DDF}" srcOrd="0" destOrd="0" presId="urn:microsoft.com/office/officeart/2018/2/layout/IconVerticalSolidList"/>
    <dgm:cxn modelId="{6A7A0732-C719-4803-A4AB-1521E5CD18A9}" type="presParOf" srcId="{45E31CF7-0267-448B-8593-B40B6BD4B39D}" destId="{98093F72-2B46-436C-BE36-FC1FFABF47C0}" srcOrd="1" destOrd="0" presId="urn:microsoft.com/office/officeart/2018/2/layout/IconVerticalSolidList"/>
    <dgm:cxn modelId="{60B8FA0E-4417-4E4F-99B4-506303E49ECE}" type="presParOf" srcId="{45E31CF7-0267-448B-8593-B40B6BD4B39D}" destId="{253664B5-F3E1-4292-9AEE-3AB8C060A6B4}" srcOrd="2" destOrd="0" presId="urn:microsoft.com/office/officeart/2018/2/layout/IconVerticalSolidList"/>
    <dgm:cxn modelId="{2844E469-4399-4DB5-925B-3D0E9EB4AF4F}" type="presParOf" srcId="{45E31CF7-0267-448B-8593-B40B6BD4B39D}" destId="{63F5198A-217B-46F7-904F-F6DE0D0DCDC9}" srcOrd="3" destOrd="0" presId="urn:microsoft.com/office/officeart/2018/2/layout/IconVerticalSolidList"/>
    <dgm:cxn modelId="{2A50E8D8-0644-4482-8880-5E1A79E8C400}" type="presParOf" srcId="{3A340630-63A5-470C-9632-82A888B5AE3A}" destId="{6CDBF265-1F10-4611-B9D8-E5EAED8F7E3F}" srcOrd="5" destOrd="0" presId="urn:microsoft.com/office/officeart/2018/2/layout/IconVerticalSolidList"/>
    <dgm:cxn modelId="{A9CEA6FF-D0A1-43D6-900A-3D1795264F91}" type="presParOf" srcId="{3A340630-63A5-470C-9632-82A888B5AE3A}" destId="{40C193D2-BBD3-45A0-A231-7DB1C3770625}" srcOrd="6" destOrd="0" presId="urn:microsoft.com/office/officeart/2018/2/layout/IconVerticalSolidList"/>
    <dgm:cxn modelId="{BC06A177-AF45-400B-AD1F-DC068307AAEA}" type="presParOf" srcId="{40C193D2-BBD3-45A0-A231-7DB1C3770625}" destId="{8A7716A7-CED9-4208-A5D0-41F19C5ED7C6}" srcOrd="0" destOrd="0" presId="urn:microsoft.com/office/officeart/2018/2/layout/IconVerticalSolidList"/>
    <dgm:cxn modelId="{9AA7BDE8-CB34-4772-890C-4195CE7CF271}" type="presParOf" srcId="{40C193D2-BBD3-45A0-A231-7DB1C3770625}" destId="{7572EE61-4465-47EC-9432-B89BA423A7C4}" srcOrd="1" destOrd="0" presId="urn:microsoft.com/office/officeart/2018/2/layout/IconVerticalSolidList"/>
    <dgm:cxn modelId="{4FC31C7B-96C2-4B5B-9149-2C5901914B5E}" type="presParOf" srcId="{40C193D2-BBD3-45A0-A231-7DB1C3770625}" destId="{12447ACA-83DD-4899-A5EC-FDD7BB37D746}" srcOrd="2" destOrd="0" presId="urn:microsoft.com/office/officeart/2018/2/layout/IconVerticalSolidList"/>
    <dgm:cxn modelId="{FD5126D0-CB6E-4724-AF63-CA3D213654D1}" type="presParOf" srcId="{40C193D2-BBD3-45A0-A231-7DB1C3770625}" destId="{B0CB22F5-91C6-443F-8250-D14BD0D23D91}" srcOrd="3" destOrd="0" presId="urn:microsoft.com/office/officeart/2018/2/layout/IconVerticalSolidList"/>
    <dgm:cxn modelId="{3FF72386-2649-4DFF-82BD-990D19BC69F7}" type="presParOf" srcId="{3A340630-63A5-470C-9632-82A888B5AE3A}" destId="{F73468A0-DFD8-4482-9BA3-C6410A7CB8BF}" srcOrd="7" destOrd="0" presId="urn:microsoft.com/office/officeart/2018/2/layout/IconVerticalSolidList"/>
    <dgm:cxn modelId="{881F2FBE-1427-4793-B1B4-330D709BFF05}" type="presParOf" srcId="{3A340630-63A5-470C-9632-82A888B5AE3A}" destId="{24F1C705-37E5-4ACD-8078-DEFA173FA7B4}" srcOrd="8" destOrd="0" presId="urn:microsoft.com/office/officeart/2018/2/layout/IconVerticalSolidList"/>
    <dgm:cxn modelId="{C6ABF412-A36E-4382-BA10-2A54B33E3B4E}" type="presParOf" srcId="{24F1C705-37E5-4ACD-8078-DEFA173FA7B4}" destId="{1ED4BF6A-6D2F-4B16-A3F4-354E5A184E29}" srcOrd="0" destOrd="0" presId="urn:microsoft.com/office/officeart/2018/2/layout/IconVerticalSolidList"/>
    <dgm:cxn modelId="{08076D89-868D-4398-B367-03ABF406958C}" type="presParOf" srcId="{24F1C705-37E5-4ACD-8078-DEFA173FA7B4}" destId="{E5869436-3EEC-437F-A326-A9C6AA8C9116}" srcOrd="1" destOrd="0" presId="urn:microsoft.com/office/officeart/2018/2/layout/IconVerticalSolidList"/>
    <dgm:cxn modelId="{60A9C505-0C3D-4D82-B7B0-61E57FE187B3}" type="presParOf" srcId="{24F1C705-37E5-4ACD-8078-DEFA173FA7B4}" destId="{B2420211-B8D6-4263-9614-8186804D822A}" srcOrd="2" destOrd="0" presId="urn:microsoft.com/office/officeart/2018/2/layout/IconVerticalSolidList"/>
    <dgm:cxn modelId="{5FB7FC67-030E-468D-834A-1B6B2F8AC13B}" type="presParOf" srcId="{24F1C705-37E5-4ACD-8078-DEFA173FA7B4}" destId="{6D8C9DC5-C7D8-4CFD-B7F0-FD95B6658B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DD876C-2093-44CC-8870-899FB41F4924}" type="doc">
      <dgm:prSet loTypeId="urn:microsoft.com/office/officeart/2005/8/layout/chart3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69F9A3-F855-4CAF-90BD-56131AA43F19}">
      <dgm:prSet/>
      <dgm:spPr/>
      <dgm:t>
        <a:bodyPr/>
        <a:lstStyle/>
        <a:p>
          <a:r>
            <a:rPr lang="en-GB"/>
            <a:t>Due 1</a:t>
          </a:r>
          <a:r>
            <a:rPr lang="en-GB" baseline="30000"/>
            <a:t>st</a:t>
          </a:r>
          <a:r>
            <a:rPr lang="en-GB"/>
            <a:t> May 2026 </a:t>
          </a:r>
          <a:endParaRPr lang="en-US"/>
        </a:p>
      </dgm:t>
    </dgm:pt>
    <dgm:pt modelId="{AB2EE2C3-0560-457A-AF20-B30C9D1E2215}" type="parTrans" cxnId="{93C9A222-A606-48D1-B279-057FF27FB0D3}">
      <dgm:prSet/>
      <dgm:spPr/>
      <dgm:t>
        <a:bodyPr/>
        <a:lstStyle/>
        <a:p>
          <a:endParaRPr lang="en-US"/>
        </a:p>
      </dgm:t>
    </dgm:pt>
    <dgm:pt modelId="{D1BE3CA9-9F94-4C57-9E0E-DC64E330AE88}" type="sibTrans" cxnId="{93C9A222-A606-48D1-B279-057FF27FB0D3}">
      <dgm:prSet/>
      <dgm:spPr/>
      <dgm:t>
        <a:bodyPr/>
        <a:lstStyle/>
        <a:p>
          <a:endParaRPr lang="en-US"/>
        </a:p>
      </dgm:t>
    </dgm:pt>
    <dgm:pt modelId="{36B96758-A610-4A16-B518-792BB05CFA98}">
      <dgm:prSet/>
      <dgm:spPr/>
      <dgm:t>
        <a:bodyPr/>
        <a:lstStyle/>
        <a:p>
          <a:r>
            <a:rPr lang="en-GB"/>
            <a:t>Gibbs Reflective Cycle </a:t>
          </a:r>
          <a:endParaRPr lang="en-US"/>
        </a:p>
      </dgm:t>
    </dgm:pt>
    <dgm:pt modelId="{57B81A71-798F-42C5-874C-7E1691B787D2}" type="parTrans" cxnId="{01F8CCBD-B5F4-4CC8-9137-6B4991411C5D}">
      <dgm:prSet/>
      <dgm:spPr/>
      <dgm:t>
        <a:bodyPr/>
        <a:lstStyle/>
        <a:p>
          <a:endParaRPr lang="en-US"/>
        </a:p>
      </dgm:t>
    </dgm:pt>
    <dgm:pt modelId="{523589A0-F0C8-46DB-ADCA-9E4824059805}" type="sibTrans" cxnId="{01F8CCBD-B5F4-4CC8-9137-6B4991411C5D}">
      <dgm:prSet/>
      <dgm:spPr/>
      <dgm:t>
        <a:bodyPr/>
        <a:lstStyle/>
        <a:p>
          <a:endParaRPr lang="en-US"/>
        </a:p>
      </dgm:t>
    </dgm:pt>
    <dgm:pt modelId="{9C74E291-8507-4AE0-9CAE-3F7EFECB5282}">
      <dgm:prSet/>
      <dgm:spPr/>
      <dgm:t>
        <a:bodyPr/>
        <a:lstStyle/>
        <a:p>
          <a:r>
            <a:rPr lang="en-GB"/>
            <a:t>You can use subheadings </a:t>
          </a:r>
          <a:endParaRPr lang="en-US"/>
        </a:p>
      </dgm:t>
    </dgm:pt>
    <dgm:pt modelId="{440D5FE8-0434-4A08-B98C-8CF506DE76C7}" type="parTrans" cxnId="{16B3FD5B-A492-490E-8365-A7F165E79E9A}">
      <dgm:prSet/>
      <dgm:spPr/>
      <dgm:t>
        <a:bodyPr/>
        <a:lstStyle/>
        <a:p>
          <a:endParaRPr lang="en-US"/>
        </a:p>
      </dgm:t>
    </dgm:pt>
    <dgm:pt modelId="{8C958BE7-4439-4CE7-85E0-C74271878245}" type="sibTrans" cxnId="{16B3FD5B-A492-490E-8365-A7F165E79E9A}">
      <dgm:prSet/>
      <dgm:spPr/>
      <dgm:t>
        <a:bodyPr/>
        <a:lstStyle/>
        <a:p>
          <a:endParaRPr lang="en-US"/>
        </a:p>
      </dgm:t>
    </dgm:pt>
    <dgm:pt modelId="{5B26B2C4-BF3D-4607-A0E1-F9FEA0D621A2}">
      <dgm:prSet/>
      <dgm:spPr/>
      <dgm:t>
        <a:bodyPr/>
        <a:lstStyle/>
        <a:p>
          <a:r>
            <a:rPr lang="en-GB"/>
            <a:t>Your answer is written in first person</a:t>
          </a:r>
          <a:endParaRPr lang="en-US"/>
        </a:p>
      </dgm:t>
    </dgm:pt>
    <dgm:pt modelId="{E59F3914-8E37-48DD-972F-1D6A8F109E69}" type="parTrans" cxnId="{B423A5CB-E10B-404E-B419-FC214F3E2B7B}">
      <dgm:prSet/>
      <dgm:spPr/>
      <dgm:t>
        <a:bodyPr/>
        <a:lstStyle/>
        <a:p>
          <a:endParaRPr lang="en-US"/>
        </a:p>
      </dgm:t>
    </dgm:pt>
    <dgm:pt modelId="{7E381379-ED08-45A4-BD2F-2F52EC8F5285}" type="sibTrans" cxnId="{B423A5CB-E10B-404E-B419-FC214F3E2B7B}">
      <dgm:prSet/>
      <dgm:spPr/>
      <dgm:t>
        <a:bodyPr/>
        <a:lstStyle/>
        <a:p>
          <a:endParaRPr lang="en-US"/>
        </a:p>
      </dgm:t>
    </dgm:pt>
    <dgm:pt modelId="{706FFB7C-492F-465D-BDC5-2417F9644106}">
      <dgm:prSet/>
      <dgm:spPr/>
      <dgm:t>
        <a:bodyPr/>
        <a:lstStyle/>
        <a:p>
          <a:r>
            <a:rPr lang="en-GB"/>
            <a:t>You need to be writing formally</a:t>
          </a:r>
          <a:endParaRPr lang="en-US"/>
        </a:p>
      </dgm:t>
    </dgm:pt>
    <dgm:pt modelId="{FF93A922-E510-4ABD-9753-B8F4087D6F04}" type="parTrans" cxnId="{B9DCD391-F251-42D3-8794-AD76BE9AE546}">
      <dgm:prSet/>
      <dgm:spPr/>
      <dgm:t>
        <a:bodyPr/>
        <a:lstStyle/>
        <a:p>
          <a:endParaRPr lang="en-US"/>
        </a:p>
      </dgm:t>
    </dgm:pt>
    <dgm:pt modelId="{D6C1B317-CAE4-4B31-A283-53862C4328EE}" type="sibTrans" cxnId="{B9DCD391-F251-42D3-8794-AD76BE9AE546}">
      <dgm:prSet/>
      <dgm:spPr/>
      <dgm:t>
        <a:bodyPr/>
        <a:lstStyle/>
        <a:p>
          <a:endParaRPr lang="en-US"/>
        </a:p>
      </dgm:t>
    </dgm:pt>
    <dgm:pt modelId="{86E872E0-4186-4AB3-99A1-9548DCB5D83C}" type="pres">
      <dgm:prSet presAssocID="{0DDD876C-2093-44CC-8870-899FB41F4924}" presName="compositeShape" presStyleCnt="0">
        <dgm:presLayoutVars>
          <dgm:chMax val="7"/>
          <dgm:dir/>
          <dgm:resizeHandles val="exact"/>
        </dgm:presLayoutVars>
      </dgm:prSet>
      <dgm:spPr/>
    </dgm:pt>
    <dgm:pt modelId="{73C2629B-0B92-4CB6-8E6E-CCB8FB9FF6EA}" type="pres">
      <dgm:prSet presAssocID="{0DDD876C-2093-44CC-8870-899FB41F4924}" presName="wedge1" presStyleLbl="node1" presStyleIdx="0" presStyleCnt="5"/>
      <dgm:spPr/>
    </dgm:pt>
    <dgm:pt modelId="{18300875-1514-43E5-94AD-1AD580EE8B37}" type="pres">
      <dgm:prSet presAssocID="{0DDD876C-2093-44CC-8870-899FB41F4924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6D9438F6-65B7-44DF-B4BE-D6B944077A22}" type="pres">
      <dgm:prSet presAssocID="{0DDD876C-2093-44CC-8870-899FB41F4924}" presName="wedge2" presStyleLbl="node1" presStyleIdx="1" presStyleCnt="5"/>
      <dgm:spPr/>
    </dgm:pt>
    <dgm:pt modelId="{4AC3A1AF-CB3D-4673-8BE8-D69F8CF2972D}" type="pres">
      <dgm:prSet presAssocID="{0DDD876C-2093-44CC-8870-899FB41F4924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AFD68D2-6A5F-4CA9-9D2F-5BFADE6751F3}" type="pres">
      <dgm:prSet presAssocID="{0DDD876C-2093-44CC-8870-899FB41F4924}" presName="wedge3" presStyleLbl="node1" presStyleIdx="2" presStyleCnt="5"/>
      <dgm:spPr/>
    </dgm:pt>
    <dgm:pt modelId="{C6642D70-A86E-47E5-97F0-BED9D7710549}" type="pres">
      <dgm:prSet presAssocID="{0DDD876C-2093-44CC-8870-899FB41F4924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705D1D2C-FFAB-4320-9003-04EC55084AAD}" type="pres">
      <dgm:prSet presAssocID="{0DDD876C-2093-44CC-8870-899FB41F4924}" presName="wedge4" presStyleLbl="node1" presStyleIdx="3" presStyleCnt="5"/>
      <dgm:spPr/>
    </dgm:pt>
    <dgm:pt modelId="{9C363244-B5C3-45DE-9DA9-DA2C8B95812D}" type="pres">
      <dgm:prSet presAssocID="{0DDD876C-2093-44CC-8870-899FB41F4924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5E93A0EA-18EB-4CF4-8AC1-127C4FCC8603}" type="pres">
      <dgm:prSet presAssocID="{0DDD876C-2093-44CC-8870-899FB41F4924}" presName="wedge5" presStyleLbl="node1" presStyleIdx="4" presStyleCnt="5"/>
      <dgm:spPr/>
    </dgm:pt>
    <dgm:pt modelId="{A7EE0898-0011-4CCF-9048-BF2E2CBB8778}" type="pres">
      <dgm:prSet presAssocID="{0DDD876C-2093-44CC-8870-899FB41F4924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D335030F-EE70-486E-9D1E-5D8FB86BE0AE}" type="presOf" srcId="{36B96758-A610-4A16-B518-792BB05CFA98}" destId="{6D9438F6-65B7-44DF-B4BE-D6B944077A22}" srcOrd="0" destOrd="0" presId="urn:microsoft.com/office/officeart/2005/8/layout/chart3"/>
    <dgm:cxn modelId="{93C9A222-A606-48D1-B279-057FF27FB0D3}" srcId="{0DDD876C-2093-44CC-8870-899FB41F4924}" destId="{4269F9A3-F855-4CAF-90BD-56131AA43F19}" srcOrd="0" destOrd="0" parTransId="{AB2EE2C3-0560-457A-AF20-B30C9D1E2215}" sibTransId="{D1BE3CA9-9F94-4C57-9E0E-DC64E330AE88}"/>
    <dgm:cxn modelId="{498BED40-E395-4322-86F3-E4923789CCAC}" type="presOf" srcId="{0DDD876C-2093-44CC-8870-899FB41F4924}" destId="{86E872E0-4186-4AB3-99A1-9548DCB5D83C}" srcOrd="0" destOrd="0" presId="urn:microsoft.com/office/officeart/2005/8/layout/chart3"/>
    <dgm:cxn modelId="{16B3FD5B-A492-490E-8365-A7F165E79E9A}" srcId="{0DDD876C-2093-44CC-8870-899FB41F4924}" destId="{9C74E291-8507-4AE0-9CAE-3F7EFECB5282}" srcOrd="2" destOrd="0" parTransId="{440D5FE8-0434-4A08-B98C-8CF506DE76C7}" sibTransId="{8C958BE7-4439-4CE7-85E0-C74271878245}"/>
    <dgm:cxn modelId="{CA0F2E60-FF98-4B75-9512-AB5003A6C7FE}" type="presOf" srcId="{36B96758-A610-4A16-B518-792BB05CFA98}" destId="{4AC3A1AF-CB3D-4673-8BE8-D69F8CF2972D}" srcOrd="1" destOrd="0" presId="urn:microsoft.com/office/officeart/2005/8/layout/chart3"/>
    <dgm:cxn modelId="{4910CE43-34DC-49B5-A005-970FDD578868}" type="presOf" srcId="{706FFB7C-492F-465D-BDC5-2417F9644106}" destId="{5E93A0EA-18EB-4CF4-8AC1-127C4FCC8603}" srcOrd="0" destOrd="0" presId="urn:microsoft.com/office/officeart/2005/8/layout/chart3"/>
    <dgm:cxn modelId="{F020E04C-BC2A-4C25-84E6-5AD7C2D6956F}" type="presOf" srcId="{9C74E291-8507-4AE0-9CAE-3F7EFECB5282}" destId="{C6642D70-A86E-47E5-97F0-BED9D7710549}" srcOrd="1" destOrd="0" presId="urn:microsoft.com/office/officeart/2005/8/layout/chart3"/>
    <dgm:cxn modelId="{885C5E4E-D642-4C83-B63D-0B83D9D7DD78}" type="presOf" srcId="{4269F9A3-F855-4CAF-90BD-56131AA43F19}" destId="{73C2629B-0B92-4CB6-8E6E-CCB8FB9FF6EA}" srcOrd="0" destOrd="0" presId="urn:microsoft.com/office/officeart/2005/8/layout/chart3"/>
    <dgm:cxn modelId="{DEA33E70-88B6-4E3F-8D5D-A5AFA5B763DA}" type="presOf" srcId="{5B26B2C4-BF3D-4607-A0E1-F9FEA0D621A2}" destId="{705D1D2C-FFAB-4320-9003-04EC55084AAD}" srcOrd="0" destOrd="0" presId="urn:microsoft.com/office/officeart/2005/8/layout/chart3"/>
    <dgm:cxn modelId="{B9DCD391-F251-42D3-8794-AD76BE9AE546}" srcId="{0DDD876C-2093-44CC-8870-899FB41F4924}" destId="{706FFB7C-492F-465D-BDC5-2417F9644106}" srcOrd="4" destOrd="0" parTransId="{FF93A922-E510-4ABD-9753-B8F4087D6F04}" sibTransId="{D6C1B317-CAE4-4B31-A283-53862C4328EE}"/>
    <dgm:cxn modelId="{01F8CCBD-B5F4-4CC8-9137-6B4991411C5D}" srcId="{0DDD876C-2093-44CC-8870-899FB41F4924}" destId="{36B96758-A610-4A16-B518-792BB05CFA98}" srcOrd="1" destOrd="0" parTransId="{57B81A71-798F-42C5-874C-7E1691B787D2}" sibTransId="{523589A0-F0C8-46DB-ADCA-9E4824059805}"/>
    <dgm:cxn modelId="{AF4251C6-C8DD-4C48-98A7-CE384534EB40}" type="presOf" srcId="{5B26B2C4-BF3D-4607-A0E1-F9FEA0D621A2}" destId="{9C363244-B5C3-45DE-9DA9-DA2C8B95812D}" srcOrd="1" destOrd="0" presId="urn:microsoft.com/office/officeart/2005/8/layout/chart3"/>
    <dgm:cxn modelId="{B423A5CB-E10B-404E-B419-FC214F3E2B7B}" srcId="{0DDD876C-2093-44CC-8870-899FB41F4924}" destId="{5B26B2C4-BF3D-4607-A0E1-F9FEA0D621A2}" srcOrd="3" destOrd="0" parTransId="{E59F3914-8E37-48DD-972F-1D6A8F109E69}" sibTransId="{7E381379-ED08-45A4-BD2F-2F52EC8F5285}"/>
    <dgm:cxn modelId="{10DF92DD-B98B-4716-848F-0ACF04D2F6B2}" type="presOf" srcId="{4269F9A3-F855-4CAF-90BD-56131AA43F19}" destId="{18300875-1514-43E5-94AD-1AD580EE8B37}" srcOrd="1" destOrd="0" presId="urn:microsoft.com/office/officeart/2005/8/layout/chart3"/>
    <dgm:cxn modelId="{717E8CFC-80E4-4813-909F-8145E476D21F}" type="presOf" srcId="{9C74E291-8507-4AE0-9CAE-3F7EFECB5282}" destId="{2AFD68D2-6A5F-4CA9-9D2F-5BFADE6751F3}" srcOrd="0" destOrd="0" presId="urn:microsoft.com/office/officeart/2005/8/layout/chart3"/>
    <dgm:cxn modelId="{A16B0DFD-C28C-4ED2-8E8C-1B201CFEBD47}" type="presOf" srcId="{706FFB7C-492F-465D-BDC5-2417F9644106}" destId="{A7EE0898-0011-4CCF-9048-BF2E2CBB8778}" srcOrd="1" destOrd="0" presId="urn:microsoft.com/office/officeart/2005/8/layout/chart3"/>
    <dgm:cxn modelId="{1AA1624D-5A60-4BA1-80F5-213A5A85A38C}" type="presParOf" srcId="{86E872E0-4186-4AB3-99A1-9548DCB5D83C}" destId="{73C2629B-0B92-4CB6-8E6E-CCB8FB9FF6EA}" srcOrd="0" destOrd="0" presId="urn:microsoft.com/office/officeart/2005/8/layout/chart3"/>
    <dgm:cxn modelId="{23F0BD8B-AFFF-4A69-9172-69BD621D35F2}" type="presParOf" srcId="{86E872E0-4186-4AB3-99A1-9548DCB5D83C}" destId="{18300875-1514-43E5-94AD-1AD580EE8B37}" srcOrd="1" destOrd="0" presId="urn:microsoft.com/office/officeart/2005/8/layout/chart3"/>
    <dgm:cxn modelId="{F8B3AD25-C741-44F1-9CCA-0CE9F970C9F5}" type="presParOf" srcId="{86E872E0-4186-4AB3-99A1-9548DCB5D83C}" destId="{6D9438F6-65B7-44DF-B4BE-D6B944077A22}" srcOrd="2" destOrd="0" presId="urn:microsoft.com/office/officeart/2005/8/layout/chart3"/>
    <dgm:cxn modelId="{B1AA2B64-9BF6-44E4-AD52-1061B9B5E8A6}" type="presParOf" srcId="{86E872E0-4186-4AB3-99A1-9548DCB5D83C}" destId="{4AC3A1AF-CB3D-4673-8BE8-D69F8CF2972D}" srcOrd="3" destOrd="0" presId="urn:microsoft.com/office/officeart/2005/8/layout/chart3"/>
    <dgm:cxn modelId="{11754FC7-3BE1-46D0-BF19-4B5877ECA5DF}" type="presParOf" srcId="{86E872E0-4186-4AB3-99A1-9548DCB5D83C}" destId="{2AFD68D2-6A5F-4CA9-9D2F-5BFADE6751F3}" srcOrd="4" destOrd="0" presId="urn:microsoft.com/office/officeart/2005/8/layout/chart3"/>
    <dgm:cxn modelId="{DC491AA8-9193-471D-97E1-34F9476A7481}" type="presParOf" srcId="{86E872E0-4186-4AB3-99A1-9548DCB5D83C}" destId="{C6642D70-A86E-47E5-97F0-BED9D7710549}" srcOrd="5" destOrd="0" presId="urn:microsoft.com/office/officeart/2005/8/layout/chart3"/>
    <dgm:cxn modelId="{39F47189-88BD-4FDF-9929-AD6027E83A72}" type="presParOf" srcId="{86E872E0-4186-4AB3-99A1-9548DCB5D83C}" destId="{705D1D2C-FFAB-4320-9003-04EC55084AAD}" srcOrd="6" destOrd="0" presId="urn:microsoft.com/office/officeart/2005/8/layout/chart3"/>
    <dgm:cxn modelId="{BB54CBEA-7513-4DE5-81EB-722AF2CE2A20}" type="presParOf" srcId="{86E872E0-4186-4AB3-99A1-9548DCB5D83C}" destId="{9C363244-B5C3-45DE-9DA9-DA2C8B95812D}" srcOrd="7" destOrd="0" presId="urn:microsoft.com/office/officeart/2005/8/layout/chart3"/>
    <dgm:cxn modelId="{BC596728-D9D3-4E4F-888F-9E0392BDDE4A}" type="presParOf" srcId="{86E872E0-4186-4AB3-99A1-9548DCB5D83C}" destId="{5E93A0EA-18EB-4CF4-8AC1-127C4FCC8603}" srcOrd="8" destOrd="0" presId="urn:microsoft.com/office/officeart/2005/8/layout/chart3"/>
    <dgm:cxn modelId="{134A0F25-75B9-4B05-B9A0-70ECF2353B8C}" type="presParOf" srcId="{86E872E0-4186-4AB3-99A1-9548DCB5D83C}" destId="{A7EE0898-0011-4CCF-9048-BF2E2CBB8778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68FC83-76B2-4760-BDD1-BA47934BDB83}">
      <dsp:nvSpPr>
        <dsp:cNvPr id="0" name=""/>
        <dsp:cNvSpPr/>
      </dsp:nvSpPr>
      <dsp:spPr>
        <a:xfrm>
          <a:off x="0" y="418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CF88C-ADEF-4BCF-B408-8908F62AB40A}">
      <dsp:nvSpPr>
        <dsp:cNvPr id="0" name=""/>
        <dsp:cNvSpPr/>
      </dsp:nvSpPr>
      <dsp:spPr>
        <a:xfrm>
          <a:off x="174458" y="130181"/>
          <a:ext cx="317198" cy="3171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49378-EA80-4461-B35D-92A7A5D0F7EC}">
      <dsp:nvSpPr>
        <dsp:cNvPr id="0" name=""/>
        <dsp:cNvSpPr/>
      </dsp:nvSpPr>
      <dsp:spPr>
        <a:xfrm>
          <a:off x="666115" y="418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 question </a:t>
          </a:r>
          <a:endParaRPr lang="en-US" sz="1600" kern="1200"/>
        </a:p>
      </dsp:txBody>
      <dsp:txXfrm>
        <a:off x="666115" y="418"/>
        <a:ext cx="5062228" cy="576723"/>
      </dsp:txXfrm>
    </dsp:sp>
    <dsp:sp modelId="{37381D77-2F8E-4DFF-9A65-DB0F72A93D69}">
      <dsp:nvSpPr>
        <dsp:cNvPr id="0" name=""/>
        <dsp:cNvSpPr/>
      </dsp:nvSpPr>
      <dsp:spPr>
        <a:xfrm>
          <a:off x="0" y="721323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B49A26-23E3-4B25-A6DF-4235E1FBCEB9}">
      <dsp:nvSpPr>
        <dsp:cNvPr id="0" name=""/>
        <dsp:cNvSpPr/>
      </dsp:nvSpPr>
      <dsp:spPr>
        <a:xfrm>
          <a:off x="174458" y="851086"/>
          <a:ext cx="317198" cy="3171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B1C8CE-3C88-4293-AC5E-6B0158AEF7B7}">
      <dsp:nvSpPr>
        <dsp:cNvPr id="0" name=""/>
        <dsp:cNvSpPr/>
      </dsp:nvSpPr>
      <dsp:spPr>
        <a:xfrm>
          <a:off x="666115" y="721323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can you reflect on? </a:t>
          </a:r>
          <a:endParaRPr lang="en-US" sz="1600" kern="1200"/>
        </a:p>
      </dsp:txBody>
      <dsp:txXfrm>
        <a:off x="666115" y="721323"/>
        <a:ext cx="5062228" cy="576723"/>
      </dsp:txXfrm>
    </dsp:sp>
    <dsp:sp modelId="{D9469951-B0F9-498F-8F2C-F59416CE3314}">
      <dsp:nvSpPr>
        <dsp:cNvPr id="0" name=""/>
        <dsp:cNvSpPr/>
      </dsp:nvSpPr>
      <dsp:spPr>
        <a:xfrm>
          <a:off x="0" y="1442228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75CAD-52AA-4A07-8054-1ED4A2554E36}">
      <dsp:nvSpPr>
        <dsp:cNvPr id="0" name=""/>
        <dsp:cNvSpPr/>
      </dsp:nvSpPr>
      <dsp:spPr>
        <a:xfrm>
          <a:off x="174458" y="1571991"/>
          <a:ext cx="317198" cy="3171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8CDDB-118B-462D-96E7-D32F2F2D42F7}">
      <dsp:nvSpPr>
        <dsp:cNvPr id="0" name=""/>
        <dsp:cNvSpPr/>
      </dsp:nvSpPr>
      <dsp:spPr>
        <a:xfrm>
          <a:off x="666115" y="1442228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Guidance </a:t>
          </a:r>
          <a:endParaRPr lang="en-US" sz="1600" kern="1200"/>
        </a:p>
      </dsp:txBody>
      <dsp:txXfrm>
        <a:off x="666115" y="1442228"/>
        <a:ext cx="5062228" cy="576723"/>
      </dsp:txXfrm>
    </dsp:sp>
    <dsp:sp modelId="{4FD5618D-1789-4513-A39C-0739C2CDD9E6}">
      <dsp:nvSpPr>
        <dsp:cNvPr id="0" name=""/>
        <dsp:cNvSpPr/>
      </dsp:nvSpPr>
      <dsp:spPr>
        <a:xfrm>
          <a:off x="0" y="2163133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38791-E39F-41BE-8677-936B6B376C9D}">
      <dsp:nvSpPr>
        <dsp:cNvPr id="0" name=""/>
        <dsp:cNvSpPr/>
      </dsp:nvSpPr>
      <dsp:spPr>
        <a:xfrm>
          <a:off x="174458" y="2292895"/>
          <a:ext cx="317198" cy="3171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662EC-A959-463B-8C36-DC2F076159D4}">
      <dsp:nvSpPr>
        <dsp:cNvPr id="0" name=""/>
        <dsp:cNvSpPr/>
      </dsp:nvSpPr>
      <dsp:spPr>
        <a:xfrm>
          <a:off x="666115" y="2163133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Further Guidance </a:t>
          </a:r>
          <a:endParaRPr lang="en-US" sz="1600" kern="1200"/>
        </a:p>
      </dsp:txBody>
      <dsp:txXfrm>
        <a:off x="666115" y="2163133"/>
        <a:ext cx="5062228" cy="576723"/>
      </dsp:txXfrm>
    </dsp:sp>
    <dsp:sp modelId="{65E805E8-8987-4F07-9934-9E6EDD0E2BA3}">
      <dsp:nvSpPr>
        <dsp:cNvPr id="0" name=""/>
        <dsp:cNvSpPr/>
      </dsp:nvSpPr>
      <dsp:spPr>
        <a:xfrm>
          <a:off x="0" y="2884037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A688F-952A-4B00-989E-AB7FDB55C3A1}">
      <dsp:nvSpPr>
        <dsp:cNvPr id="0" name=""/>
        <dsp:cNvSpPr/>
      </dsp:nvSpPr>
      <dsp:spPr>
        <a:xfrm>
          <a:off x="174458" y="3013800"/>
          <a:ext cx="317198" cy="3171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77C06-B5E7-4EB9-A916-E54E67921017}">
      <dsp:nvSpPr>
        <dsp:cNvPr id="0" name=""/>
        <dsp:cNvSpPr/>
      </dsp:nvSpPr>
      <dsp:spPr>
        <a:xfrm>
          <a:off x="666115" y="2884037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Example answer </a:t>
          </a:r>
          <a:endParaRPr lang="en-US" sz="1600" kern="1200"/>
        </a:p>
      </dsp:txBody>
      <dsp:txXfrm>
        <a:off x="666115" y="2884037"/>
        <a:ext cx="5062228" cy="576723"/>
      </dsp:txXfrm>
    </dsp:sp>
    <dsp:sp modelId="{0A1C84DE-E693-49C1-B9EA-5443E59943FD}">
      <dsp:nvSpPr>
        <dsp:cNvPr id="0" name=""/>
        <dsp:cNvSpPr/>
      </dsp:nvSpPr>
      <dsp:spPr>
        <a:xfrm>
          <a:off x="0" y="3604942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20B81-1278-4C40-B155-916467F0E821}">
      <dsp:nvSpPr>
        <dsp:cNvPr id="0" name=""/>
        <dsp:cNvSpPr/>
      </dsp:nvSpPr>
      <dsp:spPr>
        <a:xfrm>
          <a:off x="174458" y="3734705"/>
          <a:ext cx="317198" cy="31719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12887-1BD2-4272-B674-91C960B06D0C}">
      <dsp:nvSpPr>
        <dsp:cNvPr id="0" name=""/>
        <dsp:cNvSpPr/>
      </dsp:nvSpPr>
      <dsp:spPr>
        <a:xfrm>
          <a:off x="666115" y="3604942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Summary </a:t>
          </a:r>
          <a:endParaRPr lang="en-US" sz="1600" kern="1200"/>
        </a:p>
      </dsp:txBody>
      <dsp:txXfrm>
        <a:off x="666115" y="3604942"/>
        <a:ext cx="5062228" cy="576723"/>
      </dsp:txXfrm>
    </dsp:sp>
    <dsp:sp modelId="{BDD867A0-C683-4572-8A1D-B17FC2AEE360}">
      <dsp:nvSpPr>
        <dsp:cNvPr id="0" name=""/>
        <dsp:cNvSpPr/>
      </dsp:nvSpPr>
      <dsp:spPr>
        <a:xfrm>
          <a:off x="0" y="4325847"/>
          <a:ext cx="5728344" cy="576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0E910-D467-4113-B6A3-4CD378EDB8D6}">
      <dsp:nvSpPr>
        <dsp:cNvPr id="0" name=""/>
        <dsp:cNvSpPr/>
      </dsp:nvSpPr>
      <dsp:spPr>
        <a:xfrm>
          <a:off x="174458" y="4455610"/>
          <a:ext cx="317198" cy="31719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2A4DF-6657-4DB7-B145-14C22DCE1B9D}">
      <dsp:nvSpPr>
        <dsp:cNvPr id="0" name=""/>
        <dsp:cNvSpPr/>
      </dsp:nvSpPr>
      <dsp:spPr>
        <a:xfrm>
          <a:off x="666115" y="4325847"/>
          <a:ext cx="5062228" cy="576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37" tIns="61037" rIns="61037" bIns="61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Thank you, any questions?</a:t>
          </a:r>
          <a:endParaRPr lang="en-US" sz="1600" kern="1200"/>
        </a:p>
      </dsp:txBody>
      <dsp:txXfrm>
        <a:off x="666115" y="4325847"/>
        <a:ext cx="5062228" cy="5767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DD15D-721A-4CFE-80DD-AB46B0716CE9}">
      <dsp:nvSpPr>
        <dsp:cNvPr id="0" name=""/>
        <dsp:cNvSpPr/>
      </dsp:nvSpPr>
      <dsp:spPr>
        <a:xfrm>
          <a:off x="0" y="5946"/>
          <a:ext cx="5906327" cy="608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E044E3-B763-46C3-8926-424A919E423C}">
      <dsp:nvSpPr>
        <dsp:cNvPr id="0" name=""/>
        <dsp:cNvSpPr/>
      </dsp:nvSpPr>
      <dsp:spPr>
        <a:xfrm>
          <a:off x="183949" y="142768"/>
          <a:ext cx="334780" cy="3344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831D8-C8AE-42DF-BD3B-538DFD2434B7}">
      <dsp:nvSpPr>
        <dsp:cNvPr id="0" name=""/>
        <dsp:cNvSpPr/>
      </dsp:nvSpPr>
      <dsp:spPr>
        <a:xfrm>
          <a:off x="702679" y="5946"/>
          <a:ext cx="5109131" cy="779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57" tIns="82457" rIns="82457" bIns="824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must utilise the Gibbs Reflective Cycle. </a:t>
          </a:r>
          <a:endParaRPr lang="en-US" sz="1400" kern="1200"/>
        </a:p>
      </dsp:txBody>
      <dsp:txXfrm>
        <a:off x="702679" y="5946"/>
        <a:ext cx="5109131" cy="779125"/>
      </dsp:txXfrm>
    </dsp:sp>
    <dsp:sp modelId="{A629EBAC-BE16-4ABF-A7C5-86187DA81CC4}">
      <dsp:nvSpPr>
        <dsp:cNvPr id="0" name=""/>
        <dsp:cNvSpPr/>
      </dsp:nvSpPr>
      <dsp:spPr>
        <a:xfrm>
          <a:off x="0" y="979853"/>
          <a:ext cx="5906327" cy="608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D0FF6-C4F2-4AA8-9124-3555AB037ACF}">
      <dsp:nvSpPr>
        <dsp:cNvPr id="0" name=""/>
        <dsp:cNvSpPr/>
      </dsp:nvSpPr>
      <dsp:spPr>
        <a:xfrm>
          <a:off x="183949" y="1116675"/>
          <a:ext cx="334780" cy="3344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0BD955-EC76-420C-88CC-CCA869F4F662}">
      <dsp:nvSpPr>
        <dsp:cNvPr id="0" name=""/>
        <dsp:cNvSpPr/>
      </dsp:nvSpPr>
      <dsp:spPr>
        <a:xfrm>
          <a:off x="702679" y="979853"/>
          <a:ext cx="5109131" cy="779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57" tIns="82457" rIns="82457" bIns="824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must include 5 academic references throughout</a:t>
          </a:r>
          <a:endParaRPr lang="en-US" sz="1400" kern="1200"/>
        </a:p>
      </dsp:txBody>
      <dsp:txXfrm>
        <a:off x="702679" y="979853"/>
        <a:ext cx="5109131" cy="779125"/>
      </dsp:txXfrm>
    </dsp:sp>
    <dsp:sp modelId="{4A283010-0A30-4B64-81B6-DD9B38415DDF}">
      <dsp:nvSpPr>
        <dsp:cNvPr id="0" name=""/>
        <dsp:cNvSpPr/>
      </dsp:nvSpPr>
      <dsp:spPr>
        <a:xfrm>
          <a:off x="0" y="1953759"/>
          <a:ext cx="5906327" cy="608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93F72-2B46-436C-BE36-FC1FFABF47C0}">
      <dsp:nvSpPr>
        <dsp:cNvPr id="0" name=""/>
        <dsp:cNvSpPr/>
      </dsp:nvSpPr>
      <dsp:spPr>
        <a:xfrm>
          <a:off x="183949" y="2090581"/>
          <a:ext cx="334780" cy="3344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5198A-217B-46F7-904F-F6DE0D0DCDC9}">
      <dsp:nvSpPr>
        <dsp:cNvPr id="0" name=""/>
        <dsp:cNvSpPr/>
      </dsp:nvSpPr>
      <dsp:spPr>
        <a:xfrm>
          <a:off x="702679" y="1953759"/>
          <a:ext cx="5109131" cy="779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57" tIns="82457" rIns="82457" bIns="824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must have attended the guest speaker session, if you submit a reflection having not attended the guest speaker sessions you will receive a mark of 0%. </a:t>
          </a:r>
          <a:endParaRPr lang="en-US" sz="1400" kern="1200"/>
        </a:p>
      </dsp:txBody>
      <dsp:txXfrm>
        <a:off x="702679" y="1953759"/>
        <a:ext cx="5109131" cy="779125"/>
      </dsp:txXfrm>
    </dsp:sp>
    <dsp:sp modelId="{8A7716A7-CED9-4208-A5D0-41F19C5ED7C6}">
      <dsp:nvSpPr>
        <dsp:cNvPr id="0" name=""/>
        <dsp:cNvSpPr/>
      </dsp:nvSpPr>
      <dsp:spPr>
        <a:xfrm>
          <a:off x="0" y="2927666"/>
          <a:ext cx="5906327" cy="608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2EE61-4465-47EC-9432-B89BA423A7C4}">
      <dsp:nvSpPr>
        <dsp:cNvPr id="0" name=""/>
        <dsp:cNvSpPr/>
      </dsp:nvSpPr>
      <dsp:spPr>
        <a:xfrm>
          <a:off x="183949" y="3064488"/>
          <a:ext cx="334780" cy="3344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B22F5-91C6-443F-8250-D14BD0D23D91}">
      <dsp:nvSpPr>
        <dsp:cNvPr id="0" name=""/>
        <dsp:cNvSpPr/>
      </dsp:nvSpPr>
      <dsp:spPr>
        <a:xfrm>
          <a:off x="702679" y="2927666"/>
          <a:ext cx="5109131" cy="779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57" tIns="82457" rIns="82457" bIns="824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must upload the reflection by 23:59pm on the 1</a:t>
          </a:r>
          <a:r>
            <a:rPr lang="en-GB" sz="1400" kern="1200" baseline="30000"/>
            <a:t>st</a:t>
          </a:r>
          <a:r>
            <a:rPr lang="en-GB" sz="1400" kern="1200"/>
            <a:t> of May 2026.</a:t>
          </a:r>
          <a:endParaRPr lang="en-US" sz="1400" kern="1200"/>
        </a:p>
      </dsp:txBody>
      <dsp:txXfrm>
        <a:off x="702679" y="2927666"/>
        <a:ext cx="5109131" cy="779125"/>
      </dsp:txXfrm>
    </dsp:sp>
    <dsp:sp modelId="{1ED4BF6A-6D2F-4B16-A3F4-354E5A184E29}">
      <dsp:nvSpPr>
        <dsp:cNvPr id="0" name=""/>
        <dsp:cNvSpPr/>
      </dsp:nvSpPr>
      <dsp:spPr>
        <a:xfrm>
          <a:off x="0" y="3901573"/>
          <a:ext cx="5906327" cy="608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69436-3EEC-437F-A326-A9C6AA8C9116}">
      <dsp:nvSpPr>
        <dsp:cNvPr id="0" name=""/>
        <dsp:cNvSpPr/>
      </dsp:nvSpPr>
      <dsp:spPr>
        <a:xfrm>
          <a:off x="184129" y="4038395"/>
          <a:ext cx="334780" cy="3344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C9DC5-C7D8-4CFD-B7F0-FD95B6658BF5}">
      <dsp:nvSpPr>
        <dsp:cNvPr id="0" name=""/>
        <dsp:cNvSpPr/>
      </dsp:nvSpPr>
      <dsp:spPr>
        <a:xfrm>
          <a:off x="703039" y="3901573"/>
          <a:ext cx="5005558" cy="779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57" tIns="82457" rIns="82457" bIns="824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must ensure that you are referencing in accordance with the Harvard referencing style. Including in text citations and a reference list. You are expected to include at least 2 references. </a:t>
          </a:r>
          <a:endParaRPr lang="en-US" sz="1400" kern="1200"/>
        </a:p>
      </dsp:txBody>
      <dsp:txXfrm>
        <a:off x="703039" y="3901573"/>
        <a:ext cx="5005558" cy="7791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2629B-0B92-4CB6-8E6E-CCB8FB9FF6EA}">
      <dsp:nvSpPr>
        <dsp:cNvPr id="0" name=""/>
        <dsp:cNvSpPr/>
      </dsp:nvSpPr>
      <dsp:spPr>
        <a:xfrm>
          <a:off x="876990" y="292953"/>
          <a:ext cx="4118511" cy="4118511"/>
        </a:xfrm>
        <a:prstGeom prst="pie">
          <a:avLst>
            <a:gd name="adj1" fmla="val 16200000"/>
            <a:gd name="adj2" fmla="val 2052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Due 1</a:t>
          </a:r>
          <a:r>
            <a:rPr lang="en-GB" sz="1700" kern="1200" baseline="30000"/>
            <a:t>st</a:t>
          </a:r>
          <a:r>
            <a:rPr lang="en-GB" sz="1700" kern="1200"/>
            <a:t> May 2026 </a:t>
          </a:r>
          <a:endParaRPr lang="en-US" sz="1700" kern="1200"/>
        </a:p>
      </dsp:txBody>
      <dsp:txXfrm>
        <a:off x="2988217" y="908278"/>
        <a:ext cx="1397352" cy="956083"/>
      </dsp:txXfrm>
    </dsp:sp>
    <dsp:sp modelId="{6D9438F6-65B7-44DF-B4BE-D6B944077A22}">
      <dsp:nvSpPr>
        <dsp:cNvPr id="0" name=""/>
        <dsp:cNvSpPr/>
      </dsp:nvSpPr>
      <dsp:spPr>
        <a:xfrm>
          <a:off x="732842" y="491524"/>
          <a:ext cx="4118511" cy="4118511"/>
        </a:xfrm>
        <a:prstGeom prst="pie">
          <a:avLst>
            <a:gd name="adj1" fmla="val 20520000"/>
            <a:gd name="adj2" fmla="val 324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Gibbs Reflective Cycle </a:t>
          </a:r>
          <a:endParaRPr lang="en-US" sz="1700" kern="1200"/>
        </a:p>
      </dsp:txBody>
      <dsp:txXfrm>
        <a:off x="3424583" y="2354660"/>
        <a:ext cx="1225747" cy="1034530"/>
      </dsp:txXfrm>
    </dsp:sp>
    <dsp:sp modelId="{2AFD68D2-6A5F-4CA9-9D2F-5BFADE6751F3}">
      <dsp:nvSpPr>
        <dsp:cNvPr id="0" name=""/>
        <dsp:cNvSpPr/>
      </dsp:nvSpPr>
      <dsp:spPr>
        <a:xfrm>
          <a:off x="732842" y="491524"/>
          <a:ext cx="4118511" cy="4118511"/>
        </a:xfrm>
        <a:prstGeom prst="pie">
          <a:avLst>
            <a:gd name="adj1" fmla="val 3240000"/>
            <a:gd name="adj2" fmla="val 756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can use subheadings </a:t>
          </a:r>
          <a:endParaRPr lang="en-US" sz="1700" kern="1200"/>
        </a:p>
      </dsp:txBody>
      <dsp:txXfrm>
        <a:off x="2056649" y="3580408"/>
        <a:ext cx="1470897" cy="882538"/>
      </dsp:txXfrm>
    </dsp:sp>
    <dsp:sp modelId="{705D1D2C-FFAB-4320-9003-04EC55084AAD}">
      <dsp:nvSpPr>
        <dsp:cNvPr id="0" name=""/>
        <dsp:cNvSpPr/>
      </dsp:nvSpPr>
      <dsp:spPr>
        <a:xfrm>
          <a:off x="732842" y="491524"/>
          <a:ext cx="4118511" cy="4118511"/>
        </a:xfrm>
        <a:prstGeom prst="pie">
          <a:avLst>
            <a:gd name="adj1" fmla="val 7560000"/>
            <a:gd name="adj2" fmla="val 1188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Your answer is written in first person</a:t>
          </a:r>
          <a:endParaRPr lang="en-US" sz="1700" kern="1200"/>
        </a:p>
      </dsp:txBody>
      <dsp:txXfrm>
        <a:off x="928961" y="2354660"/>
        <a:ext cx="1225747" cy="1034530"/>
      </dsp:txXfrm>
    </dsp:sp>
    <dsp:sp modelId="{5E93A0EA-18EB-4CF4-8AC1-127C4FCC8603}">
      <dsp:nvSpPr>
        <dsp:cNvPr id="0" name=""/>
        <dsp:cNvSpPr/>
      </dsp:nvSpPr>
      <dsp:spPr>
        <a:xfrm>
          <a:off x="732842" y="491524"/>
          <a:ext cx="4118511" cy="4118511"/>
        </a:xfrm>
        <a:prstGeom prst="pie">
          <a:avLst>
            <a:gd name="adj1" fmla="val 11880000"/>
            <a:gd name="adj2" fmla="val 1620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need to be writing formally</a:t>
          </a:r>
          <a:endParaRPr lang="en-US" sz="1700" kern="1200"/>
        </a:p>
      </dsp:txBody>
      <dsp:txXfrm>
        <a:off x="1333458" y="1119107"/>
        <a:ext cx="1397352" cy="9560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3/19/2026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17BFC-1AE6-AB6A-9EF0-86F1516A40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4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E553BB-87E9-4F2C-F715-2A96EB9B11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589635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82CFF-D2E4-C2C1-804B-68AE10777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FE57F4-F124-C98B-CA05-0A6B4FF085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81231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8066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6B389-D401-8AA5-B834-14B0A872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dirty="0"/>
              <a:t>Assessment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3D1DD-52FD-E1B0-5DFC-630A3FB4E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Reflect on one of the guest speaker sessions you have attended during the study and professional skills module. (850 words) [30 Marks]</a:t>
            </a:r>
          </a:p>
        </p:txBody>
      </p:sp>
    </p:spTree>
    <p:extLst>
      <p:ext uri="{BB962C8B-B14F-4D97-AF65-F5344CB8AC3E}">
        <p14:creationId xmlns:p14="http://schemas.microsoft.com/office/powerpoint/2010/main" val="694449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B8CD2-E93D-3773-0A76-29CB3F01F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dirty="0"/>
              <a:t>What can you reflect 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81D84-58C9-0CEF-D2F9-742726111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Age Cymru </a:t>
            </a:r>
          </a:p>
          <a:p>
            <a:r>
              <a:rPr lang="en-GB" dirty="0"/>
              <a:t>Matthews House </a:t>
            </a:r>
          </a:p>
          <a:p>
            <a:r>
              <a:rPr lang="en-GB" dirty="0"/>
              <a:t>South Wales Police </a:t>
            </a:r>
          </a:p>
          <a:p>
            <a:r>
              <a:rPr lang="en-GB" dirty="0"/>
              <a:t>Victim Support </a:t>
            </a:r>
          </a:p>
          <a:p>
            <a:r>
              <a:rPr lang="en-GB" dirty="0"/>
              <a:t>Swansea Volunteering council </a:t>
            </a:r>
          </a:p>
          <a:p>
            <a:r>
              <a:rPr lang="en-GB" dirty="0"/>
              <a:t>Mike O'Brien talk </a:t>
            </a:r>
          </a:p>
        </p:txBody>
      </p:sp>
    </p:spTree>
    <p:extLst>
      <p:ext uri="{BB962C8B-B14F-4D97-AF65-F5344CB8AC3E}">
        <p14:creationId xmlns:p14="http://schemas.microsoft.com/office/powerpoint/2010/main" val="2718341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DCBBFD-67A3-4E70-956C-7C93C1CE7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E068C22E-C184-4F0D-BF91-CD285594A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86BE6-E159-6074-4570-295AAF969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53FF22-63B9-12F4-6AF5-1951CE9E11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357553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137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B3E12-AE01-7D48-F152-C7BF794C0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Further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97664-154A-5F2C-8387-9D8608213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In relation to the five sources you can include them when you talk about asking questions for example or to tell the reader about the organisation. </a:t>
            </a:r>
          </a:p>
          <a:p>
            <a:endParaRPr lang="en-GB" dirty="0"/>
          </a:p>
          <a:p>
            <a:r>
              <a:rPr lang="en-GB" dirty="0"/>
              <a:t>You must submit this final element by 23:59pm on the 1</a:t>
            </a:r>
            <a:r>
              <a:rPr lang="en-GB" baseline="30000" dirty="0"/>
              <a:t>st</a:t>
            </a:r>
            <a:r>
              <a:rPr lang="en-GB" dirty="0"/>
              <a:t> of May 2026.</a:t>
            </a:r>
          </a:p>
          <a:p>
            <a:endParaRPr lang="en-GB" dirty="0"/>
          </a:p>
          <a:p>
            <a:r>
              <a:rPr lang="en-GB" dirty="0"/>
              <a:t>You can include subheadings </a:t>
            </a:r>
          </a:p>
        </p:txBody>
      </p:sp>
    </p:spTree>
    <p:extLst>
      <p:ext uri="{BB962C8B-B14F-4D97-AF65-F5344CB8AC3E}">
        <p14:creationId xmlns:p14="http://schemas.microsoft.com/office/powerpoint/2010/main" val="2507953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E0D4A3-ECB8-4689-ABDB-9CE848CE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5170C-572C-0510-4DDD-1ACFCFEAF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4400" u="sng" dirty="0">
                <a:solidFill>
                  <a:schemeClr val="tx1"/>
                </a:solidFill>
              </a:rPr>
              <a:t>Example answer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854772B-9C8F-4037-89E0-3A45208AB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1576408"/>
            <a:ext cx="10917814" cy="4638125"/>
          </a:xfrm>
          <a:custGeom>
            <a:avLst/>
            <a:gdLst>
              <a:gd name="connsiteX0" fmla="*/ 5441025 w 10917814"/>
              <a:gd name="connsiteY0" fmla="*/ 0 h 4638125"/>
              <a:gd name="connsiteX1" fmla="*/ 5453725 w 10917814"/>
              <a:gd name="connsiteY1" fmla="*/ 0 h 4638125"/>
              <a:gd name="connsiteX2" fmla="*/ 5464308 w 10917814"/>
              <a:gd name="connsiteY2" fmla="*/ 0 h 4638125"/>
              <a:gd name="connsiteX3" fmla="*/ 5477009 w 10917814"/>
              <a:gd name="connsiteY3" fmla="*/ 4762 h 4638125"/>
              <a:gd name="connsiteX4" fmla="*/ 5489708 w 10917814"/>
              <a:gd name="connsiteY4" fmla="*/ 9525 h 4638125"/>
              <a:gd name="connsiteX5" fmla="*/ 5498175 w 10917814"/>
              <a:gd name="connsiteY5" fmla="*/ 12700 h 4638125"/>
              <a:gd name="connsiteX6" fmla="*/ 5865801 w 10917814"/>
              <a:gd name="connsiteY6" fmla="*/ 288419 h 4638125"/>
              <a:gd name="connsiteX7" fmla="*/ 10765009 w 10917814"/>
              <a:gd name="connsiteY7" fmla="*/ 288419 h 4638125"/>
              <a:gd name="connsiteX8" fmla="*/ 10917814 w 10917814"/>
              <a:gd name="connsiteY8" fmla="*/ 441224 h 4638125"/>
              <a:gd name="connsiteX9" fmla="*/ 10917814 w 10917814"/>
              <a:gd name="connsiteY9" fmla="*/ 4485320 h 4638125"/>
              <a:gd name="connsiteX10" fmla="*/ 10765009 w 10917814"/>
              <a:gd name="connsiteY10" fmla="*/ 4638125 h 4638125"/>
              <a:gd name="connsiteX11" fmla="*/ 152805 w 10917814"/>
              <a:gd name="connsiteY11" fmla="*/ 4638125 h 4638125"/>
              <a:gd name="connsiteX12" fmla="*/ 0 w 10917814"/>
              <a:gd name="connsiteY12" fmla="*/ 4485320 h 4638125"/>
              <a:gd name="connsiteX13" fmla="*/ 0 w 10917814"/>
              <a:gd name="connsiteY13" fmla="*/ 441224 h 4638125"/>
              <a:gd name="connsiteX14" fmla="*/ 152805 w 10917814"/>
              <a:gd name="connsiteY14" fmla="*/ 288419 h 4638125"/>
              <a:gd name="connsiteX15" fmla="*/ 5041650 w 10917814"/>
              <a:gd name="connsiteY15" fmla="*/ 288419 h 4638125"/>
              <a:gd name="connsiteX16" fmla="*/ 5409275 w 10917814"/>
              <a:gd name="connsiteY16" fmla="*/ 12700 h 4638125"/>
              <a:gd name="connsiteX17" fmla="*/ 5417742 w 10917814"/>
              <a:gd name="connsiteY17" fmla="*/ 9525 h 4638125"/>
              <a:gd name="connsiteX18" fmla="*/ 5430442 w 10917814"/>
              <a:gd name="connsiteY18" fmla="*/ 4762 h 46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917814" h="4638125">
                <a:moveTo>
                  <a:pt x="5441025" y="0"/>
                </a:moveTo>
                <a:lnTo>
                  <a:pt x="5453725" y="0"/>
                </a:lnTo>
                <a:lnTo>
                  <a:pt x="5464308" y="0"/>
                </a:lnTo>
                <a:lnTo>
                  <a:pt x="5477009" y="4762"/>
                </a:lnTo>
                <a:lnTo>
                  <a:pt x="5489708" y="9525"/>
                </a:lnTo>
                <a:lnTo>
                  <a:pt x="5498175" y="12700"/>
                </a:lnTo>
                <a:lnTo>
                  <a:pt x="5865801" y="288419"/>
                </a:lnTo>
                <a:lnTo>
                  <a:pt x="10765009" y="288419"/>
                </a:lnTo>
                <a:cubicBezTo>
                  <a:pt x="10849401" y="288419"/>
                  <a:pt x="10917814" y="356832"/>
                  <a:pt x="10917814" y="441224"/>
                </a:cubicBezTo>
                <a:lnTo>
                  <a:pt x="10917814" y="4485320"/>
                </a:lnTo>
                <a:cubicBezTo>
                  <a:pt x="10917814" y="4569712"/>
                  <a:pt x="10849401" y="4638125"/>
                  <a:pt x="10765009" y="4638125"/>
                </a:cubicBezTo>
                <a:lnTo>
                  <a:pt x="152805" y="4638125"/>
                </a:lnTo>
                <a:cubicBezTo>
                  <a:pt x="68413" y="4638125"/>
                  <a:pt x="0" y="4569712"/>
                  <a:pt x="0" y="4485320"/>
                </a:cubicBezTo>
                <a:lnTo>
                  <a:pt x="0" y="441224"/>
                </a:lnTo>
                <a:cubicBezTo>
                  <a:pt x="0" y="356832"/>
                  <a:pt x="68413" y="288419"/>
                  <a:pt x="152805" y="288419"/>
                </a:cubicBezTo>
                <a:lnTo>
                  <a:pt x="5041650" y="288419"/>
                </a:lnTo>
                <a:lnTo>
                  <a:pt x="5409275" y="12700"/>
                </a:lnTo>
                <a:lnTo>
                  <a:pt x="5417742" y="9525"/>
                </a:lnTo>
                <a:lnTo>
                  <a:pt x="5430442" y="4762"/>
                </a:lnTo>
                <a:close/>
              </a:path>
            </a:pathLst>
          </a:custGeom>
          <a:noFill/>
          <a:ln w="3810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559CB-E1DF-C01A-A2AC-2CD1D9DE5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732" y="2222287"/>
            <a:ext cx="9966953" cy="3636511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Analysis – </a:t>
            </a:r>
          </a:p>
          <a:p>
            <a:r>
              <a:rPr lang="en-GB" dirty="0"/>
              <a:t>During the guest speaker session by Lewis Johnson from Victim support, I asked a number of questions, which is something that went well. It went well because I got engaged in the session and showed an interest. Brown (2013) expresses that asking questions is a good way to get further information from the guest speaker on topics they have no addressed throughout their guest speaker session. </a:t>
            </a:r>
          </a:p>
          <a:p>
            <a:pPr marL="0" indent="0">
              <a:buNone/>
            </a:pPr>
            <a:r>
              <a:rPr lang="en-GB" dirty="0"/>
              <a:t>      One element that did not go well was that it took me a while to build up the courage to ask those questions, and I did not ask them until I was asked if I had any questions…………..</a:t>
            </a:r>
          </a:p>
        </p:txBody>
      </p:sp>
    </p:spTree>
    <p:extLst>
      <p:ext uri="{BB962C8B-B14F-4D97-AF65-F5344CB8AC3E}">
        <p14:creationId xmlns:p14="http://schemas.microsoft.com/office/powerpoint/2010/main" val="868283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D6DC7-EFCE-FCA2-4A74-2420DBA27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800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D097BE-2583-5109-C72E-B0EEF0FF87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32645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239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D01EEC5-AC10-5C8F-782A-A34582444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947607"/>
            <a:ext cx="4389427" cy="4962786"/>
          </a:xfrm>
        </p:spPr>
        <p:txBody>
          <a:bodyPr anchor="ctr"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6478B1D-13E4-AF32-AF27-D00C08568C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anchor="ctr">
            <a:normAutofit/>
          </a:bodyPr>
          <a:lstStyle/>
          <a:p>
            <a:r>
              <a:rPr lang="en-GB" sz="2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68253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367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2</vt:lpstr>
      <vt:lpstr>Quotable</vt:lpstr>
      <vt:lpstr>Assessment 4 Guidance </vt:lpstr>
      <vt:lpstr>Content </vt:lpstr>
      <vt:lpstr>Assessment question</vt:lpstr>
      <vt:lpstr>What can you reflect on?</vt:lpstr>
      <vt:lpstr>Guidance </vt:lpstr>
      <vt:lpstr>Further guidance </vt:lpstr>
      <vt:lpstr>Example answer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2026-03-19T18:25:41Z</dcterms:created>
  <dcterms:modified xsi:type="dcterms:W3CDTF">2026-03-19T20:16:02Z</dcterms:modified>
</cp:coreProperties>
</file>