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 id="2147483661" r:id="rId5"/>
    <p:sldMasterId id="2147483664" r:id="rId6"/>
  </p:sldMasterIdLst>
  <p:notesMasterIdLst>
    <p:notesMasterId r:id="rId29"/>
  </p:notesMasterIdLst>
  <p:handoutMasterIdLst>
    <p:handoutMasterId r:id="rId30"/>
  </p:handoutMasterIdLst>
  <p:sldIdLst>
    <p:sldId id="293" r:id="rId7"/>
    <p:sldId id="289" r:id="rId8"/>
    <p:sldId id="256" r:id="rId9"/>
    <p:sldId id="257" r:id="rId10"/>
    <p:sldId id="260" r:id="rId11"/>
    <p:sldId id="258" r:id="rId12"/>
    <p:sldId id="261" r:id="rId13"/>
    <p:sldId id="297" r:id="rId14"/>
    <p:sldId id="298" r:id="rId15"/>
    <p:sldId id="273" r:id="rId16"/>
    <p:sldId id="296" r:id="rId17"/>
    <p:sldId id="271" r:id="rId18"/>
    <p:sldId id="300" r:id="rId19"/>
    <p:sldId id="270" r:id="rId20"/>
    <p:sldId id="301" r:id="rId21"/>
    <p:sldId id="292" r:id="rId22"/>
    <p:sldId id="302" r:id="rId23"/>
    <p:sldId id="303" r:id="rId24"/>
    <p:sldId id="294" r:id="rId25"/>
    <p:sldId id="295" r:id="rId26"/>
    <p:sldId id="299" r:id="rId27"/>
    <p:sldId id="304"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13" orient="horz" pos="216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5"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04040"/>
    <a:srgbClr val="4B94AB"/>
    <a:srgbClr val="ACA782"/>
    <a:srgbClr val="0090A2"/>
  </p:clrMru>
  <p:extLst>
    <p:ext uri="{E76CE94A-603C-4142-B9EB-6D1370010A27}">
      <p14:discardImageEditData xmlns:p14="http://schemas.microsoft.com/office/powerpoint/2010/main" val="1"/>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C02A937-89D5-49B5-8CA9-AE46005112E6}" v="12" dt="2021-03-10T13:49:31.57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74618" autoAdjust="0"/>
  </p:normalViewPr>
  <p:slideViewPr>
    <p:cSldViewPr snapToGrid="0">
      <p:cViewPr varScale="1">
        <p:scale>
          <a:sx n="44" d="100"/>
          <a:sy n="44" d="100"/>
        </p:scale>
        <p:origin x="1484" y="48"/>
      </p:cViewPr>
      <p:guideLst>
        <p:guide pos="3840"/>
        <p:guide orient="horz" pos="2160"/>
      </p:guideLst>
    </p:cSldViewPr>
  </p:slideViewPr>
  <p:notesTextViewPr>
    <p:cViewPr>
      <p:scale>
        <a:sx n="1" d="1"/>
        <a:sy n="1" d="1"/>
      </p:scale>
      <p:origin x="0" y="0"/>
    </p:cViewPr>
  </p:notesTextViewPr>
  <p:notesViewPr>
    <p:cSldViewPr snapToGrid="0">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21" Type="http://schemas.openxmlformats.org/officeDocument/2006/relationships/slide" Target="slides/slide15.xml"/><Relationship Id="rId34" Type="http://schemas.openxmlformats.org/officeDocument/2006/relationships/theme" Target="theme/theme1.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microsoft.com/office/2016/11/relationships/changesInfo" Target="changesInfos/changesInfo1.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handoutMaster" Target="handoutMasters/handoutMaster1.xml"/><Relationship Id="rId35" Type="http://schemas.openxmlformats.org/officeDocument/2006/relationships/tableStyles" Target="tableStyles.xml"/><Relationship Id="rId8" Type="http://schemas.openxmlformats.org/officeDocument/2006/relationships/slide" Target="slides/slide2.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wen Louise Johns (1713290)" userId="92253d71-fc12-4901-86e9-5d90de0654d8" providerId="ADAL" clId="{BC02A937-89D5-49B5-8CA9-AE46005112E6}"/>
    <pc:docChg chg="undo custSel addSld delSld modSld modMainMaster">
      <pc:chgData name="Gwen Louise Johns (1713290)" userId="92253d71-fc12-4901-86e9-5d90de0654d8" providerId="ADAL" clId="{BC02A937-89D5-49B5-8CA9-AE46005112E6}" dt="2021-03-10T13:56:41.143" v="989" actId="207"/>
      <pc:docMkLst>
        <pc:docMk/>
      </pc:docMkLst>
      <pc:sldChg chg="modSp">
        <pc:chgData name="Gwen Louise Johns (1713290)" userId="92253d71-fc12-4901-86e9-5d90de0654d8" providerId="ADAL" clId="{BC02A937-89D5-49B5-8CA9-AE46005112E6}" dt="2021-03-10T13:34:23.097" v="8"/>
        <pc:sldMkLst>
          <pc:docMk/>
          <pc:sldMk cId="2822668590" sldId="270"/>
        </pc:sldMkLst>
        <pc:picChg chg="mod">
          <ac:chgData name="Gwen Louise Johns (1713290)" userId="92253d71-fc12-4901-86e9-5d90de0654d8" providerId="ADAL" clId="{BC02A937-89D5-49B5-8CA9-AE46005112E6}" dt="2021-03-10T13:34:23.097" v="8"/>
          <ac:picMkLst>
            <pc:docMk/>
            <pc:sldMk cId="2822668590" sldId="270"/>
            <ac:picMk id="21" creationId="{42EF1974-141C-494C-A63E-216742273C6F}"/>
          </ac:picMkLst>
        </pc:picChg>
      </pc:sldChg>
      <pc:sldChg chg="modSp mod">
        <pc:chgData name="Gwen Louise Johns (1713290)" userId="92253d71-fc12-4901-86e9-5d90de0654d8" providerId="ADAL" clId="{BC02A937-89D5-49B5-8CA9-AE46005112E6}" dt="2021-03-10T13:34:23.097" v="8"/>
        <pc:sldMkLst>
          <pc:docMk/>
          <pc:sldMk cId="3316864655" sldId="271"/>
        </pc:sldMkLst>
        <pc:spChg chg="mod">
          <ac:chgData name="Gwen Louise Johns (1713290)" userId="92253d71-fc12-4901-86e9-5d90de0654d8" providerId="ADAL" clId="{BC02A937-89D5-49B5-8CA9-AE46005112E6}" dt="2021-03-10T13:34:23.097" v="8"/>
          <ac:spMkLst>
            <pc:docMk/>
            <pc:sldMk cId="3316864655" sldId="271"/>
            <ac:spMk id="3" creationId="{C6B07B54-E3ED-4BBF-91BB-9F611C440199}"/>
          </ac:spMkLst>
        </pc:spChg>
      </pc:sldChg>
      <pc:sldChg chg="modSp mod">
        <pc:chgData name="Gwen Louise Johns (1713290)" userId="92253d71-fc12-4901-86e9-5d90de0654d8" providerId="ADAL" clId="{BC02A937-89D5-49B5-8CA9-AE46005112E6}" dt="2021-03-10T13:34:23.097" v="8"/>
        <pc:sldMkLst>
          <pc:docMk/>
          <pc:sldMk cId="3327019842" sldId="273"/>
        </pc:sldMkLst>
        <pc:spChg chg="mod">
          <ac:chgData name="Gwen Louise Johns (1713290)" userId="92253d71-fc12-4901-86e9-5d90de0654d8" providerId="ADAL" clId="{BC02A937-89D5-49B5-8CA9-AE46005112E6}" dt="2021-03-10T13:34:23.097" v="8"/>
          <ac:spMkLst>
            <pc:docMk/>
            <pc:sldMk cId="3327019842" sldId="273"/>
            <ac:spMk id="3" creationId="{F9ADB42F-AE48-4323-897F-DB5A083BD103}"/>
          </ac:spMkLst>
        </pc:spChg>
        <pc:spChg chg="mod">
          <ac:chgData name="Gwen Louise Johns (1713290)" userId="92253d71-fc12-4901-86e9-5d90de0654d8" providerId="ADAL" clId="{BC02A937-89D5-49B5-8CA9-AE46005112E6}" dt="2021-03-10T13:34:23.097" v="8"/>
          <ac:spMkLst>
            <pc:docMk/>
            <pc:sldMk cId="3327019842" sldId="273"/>
            <ac:spMk id="5" creationId="{6DEAD4F2-C5CC-44E9-A092-76413D5CA7F4}"/>
          </ac:spMkLst>
        </pc:spChg>
        <pc:spChg chg="mod">
          <ac:chgData name="Gwen Louise Johns (1713290)" userId="92253d71-fc12-4901-86e9-5d90de0654d8" providerId="ADAL" clId="{BC02A937-89D5-49B5-8CA9-AE46005112E6}" dt="2021-03-10T13:34:23.097" v="8"/>
          <ac:spMkLst>
            <pc:docMk/>
            <pc:sldMk cId="3327019842" sldId="273"/>
            <ac:spMk id="8" creationId="{68F7FB6B-EAC9-40F7-9522-61A8D53EFAF9}"/>
          </ac:spMkLst>
        </pc:spChg>
        <pc:picChg chg="mod">
          <ac:chgData name="Gwen Louise Johns (1713290)" userId="92253d71-fc12-4901-86e9-5d90de0654d8" providerId="ADAL" clId="{BC02A937-89D5-49B5-8CA9-AE46005112E6}" dt="2021-03-10T13:34:23.097" v="8"/>
          <ac:picMkLst>
            <pc:docMk/>
            <pc:sldMk cId="3327019842" sldId="273"/>
            <ac:picMk id="11" creationId="{AA6A75DC-BE31-480B-B034-B1DF7AFA5097}"/>
          </ac:picMkLst>
        </pc:picChg>
      </pc:sldChg>
      <pc:sldChg chg="modSp">
        <pc:chgData name="Gwen Louise Johns (1713290)" userId="92253d71-fc12-4901-86e9-5d90de0654d8" providerId="ADAL" clId="{BC02A937-89D5-49B5-8CA9-AE46005112E6}" dt="2021-03-10T13:34:23.097" v="8"/>
        <pc:sldMkLst>
          <pc:docMk/>
          <pc:sldMk cId="393025805" sldId="292"/>
        </pc:sldMkLst>
        <pc:spChg chg="mod">
          <ac:chgData name="Gwen Louise Johns (1713290)" userId="92253d71-fc12-4901-86e9-5d90de0654d8" providerId="ADAL" clId="{BC02A937-89D5-49B5-8CA9-AE46005112E6}" dt="2021-03-10T13:34:23.097" v="8"/>
          <ac:spMkLst>
            <pc:docMk/>
            <pc:sldMk cId="393025805" sldId="292"/>
            <ac:spMk id="5" creationId="{CDF3C1EE-D9A0-406A-9A3A-75C82527E0DC}"/>
          </ac:spMkLst>
        </pc:spChg>
        <pc:graphicFrameChg chg="mod">
          <ac:chgData name="Gwen Louise Johns (1713290)" userId="92253d71-fc12-4901-86e9-5d90de0654d8" providerId="ADAL" clId="{BC02A937-89D5-49B5-8CA9-AE46005112E6}" dt="2021-03-10T13:34:23.097" v="8"/>
          <ac:graphicFrameMkLst>
            <pc:docMk/>
            <pc:sldMk cId="393025805" sldId="292"/>
            <ac:graphicFrameMk id="13" creationId="{1D6AB21B-0AB3-44DD-AD8E-D2EDD77DEA42}"/>
          </ac:graphicFrameMkLst>
        </pc:graphicFrameChg>
      </pc:sldChg>
      <pc:sldChg chg="modSp">
        <pc:chgData name="Gwen Louise Johns (1713290)" userId="92253d71-fc12-4901-86e9-5d90de0654d8" providerId="ADAL" clId="{BC02A937-89D5-49B5-8CA9-AE46005112E6}" dt="2021-03-10T13:34:23.097" v="8"/>
        <pc:sldMkLst>
          <pc:docMk/>
          <pc:sldMk cId="2622942473" sldId="293"/>
        </pc:sldMkLst>
        <pc:spChg chg="mod">
          <ac:chgData name="Gwen Louise Johns (1713290)" userId="92253d71-fc12-4901-86e9-5d90de0654d8" providerId="ADAL" clId="{BC02A937-89D5-49B5-8CA9-AE46005112E6}" dt="2021-03-10T13:34:23.097" v="8"/>
          <ac:spMkLst>
            <pc:docMk/>
            <pc:sldMk cId="2622942473" sldId="293"/>
            <ac:spMk id="4" creationId="{D5CF3C70-9348-4C9C-877C-22616A4FC498}"/>
          </ac:spMkLst>
        </pc:spChg>
        <pc:spChg chg="mod">
          <ac:chgData name="Gwen Louise Johns (1713290)" userId="92253d71-fc12-4901-86e9-5d90de0654d8" providerId="ADAL" clId="{BC02A937-89D5-49B5-8CA9-AE46005112E6}" dt="2021-03-10T13:34:23.097" v="8"/>
          <ac:spMkLst>
            <pc:docMk/>
            <pc:sldMk cId="2622942473" sldId="293"/>
            <ac:spMk id="18" creationId="{C26D88A8-A180-40D6-A5BE-165A9E2A0AE0}"/>
          </ac:spMkLst>
        </pc:spChg>
        <pc:spChg chg="mod">
          <ac:chgData name="Gwen Louise Johns (1713290)" userId="92253d71-fc12-4901-86e9-5d90de0654d8" providerId="ADAL" clId="{BC02A937-89D5-49B5-8CA9-AE46005112E6}" dt="2021-03-10T13:34:23.097" v="8"/>
          <ac:spMkLst>
            <pc:docMk/>
            <pc:sldMk cId="2622942473" sldId="293"/>
            <ac:spMk id="20" creationId="{92ABAC63-562A-43BB-B11E-0C1980D84ED0}"/>
          </ac:spMkLst>
        </pc:spChg>
        <pc:picChg chg="mod">
          <ac:chgData name="Gwen Louise Johns (1713290)" userId="92253d71-fc12-4901-86e9-5d90de0654d8" providerId="ADAL" clId="{BC02A937-89D5-49B5-8CA9-AE46005112E6}" dt="2021-03-10T13:34:23.097" v="8"/>
          <ac:picMkLst>
            <pc:docMk/>
            <pc:sldMk cId="2622942473" sldId="293"/>
            <ac:picMk id="6" creationId="{6E7073C3-E7E9-4BA7-9AA8-8C23A9CDF735}"/>
          </ac:picMkLst>
        </pc:picChg>
      </pc:sldChg>
      <pc:sldChg chg="modSp mod">
        <pc:chgData name="Gwen Louise Johns (1713290)" userId="92253d71-fc12-4901-86e9-5d90de0654d8" providerId="ADAL" clId="{BC02A937-89D5-49B5-8CA9-AE46005112E6}" dt="2021-03-10T13:34:23.097" v="8"/>
        <pc:sldMkLst>
          <pc:docMk/>
          <pc:sldMk cId="11780485" sldId="294"/>
        </pc:sldMkLst>
        <pc:spChg chg="mod">
          <ac:chgData name="Gwen Louise Johns (1713290)" userId="92253d71-fc12-4901-86e9-5d90de0654d8" providerId="ADAL" clId="{BC02A937-89D5-49B5-8CA9-AE46005112E6}" dt="2021-03-10T13:34:23.097" v="8"/>
          <ac:spMkLst>
            <pc:docMk/>
            <pc:sldMk cId="11780485" sldId="294"/>
            <ac:spMk id="3" creationId="{FD8C3BF6-2C7A-4024-94DF-F7A1DD267320}"/>
          </ac:spMkLst>
        </pc:spChg>
        <pc:spChg chg="mod">
          <ac:chgData name="Gwen Louise Johns (1713290)" userId="92253d71-fc12-4901-86e9-5d90de0654d8" providerId="ADAL" clId="{BC02A937-89D5-49B5-8CA9-AE46005112E6}" dt="2021-03-10T13:34:23.097" v="8"/>
          <ac:spMkLst>
            <pc:docMk/>
            <pc:sldMk cId="11780485" sldId="294"/>
            <ac:spMk id="4" creationId="{85A9F524-6DFF-4EE2-95B5-8D9A0D46DF46}"/>
          </ac:spMkLst>
        </pc:spChg>
        <pc:spChg chg="mod">
          <ac:chgData name="Gwen Louise Johns (1713290)" userId="92253d71-fc12-4901-86e9-5d90de0654d8" providerId="ADAL" clId="{BC02A937-89D5-49B5-8CA9-AE46005112E6}" dt="2021-03-10T13:34:23.097" v="8"/>
          <ac:spMkLst>
            <pc:docMk/>
            <pc:sldMk cId="11780485" sldId="294"/>
            <ac:spMk id="5" creationId="{CA7401E6-E012-455F-B241-7BC06BBBAEB9}"/>
          </ac:spMkLst>
        </pc:spChg>
      </pc:sldChg>
      <pc:sldChg chg="modSp mod">
        <pc:chgData name="Gwen Louise Johns (1713290)" userId="92253d71-fc12-4901-86e9-5d90de0654d8" providerId="ADAL" clId="{BC02A937-89D5-49B5-8CA9-AE46005112E6}" dt="2021-03-10T13:34:23.097" v="8"/>
        <pc:sldMkLst>
          <pc:docMk/>
          <pc:sldMk cId="159899970" sldId="295"/>
        </pc:sldMkLst>
        <pc:spChg chg="mod">
          <ac:chgData name="Gwen Louise Johns (1713290)" userId="92253d71-fc12-4901-86e9-5d90de0654d8" providerId="ADAL" clId="{BC02A937-89D5-49B5-8CA9-AE46005112E6}" dt="2021-03-10T13:34:23.097" v="8"/>
          <ac:spMkLst>
            <pc:docMk/>
            <pc:sldMk cId="159899970" sldId="295"/>
            <ac:spMk id="4" creationId="{F09720AC-190D-427A-89EC-F8B2E0CFF597}"/>
          </ac:spMkLst>
        </pc:spChg>
        <pc:spChg chg="mod">
          <ac:chgData name="Gwen Louise Johns (1713290)" userId="92253d71-fc12-4901-86e9-5d90de0654d8" providerId="ADAL" clId="{BC02A937-89D5-49B5-8CA9-AE46005112E6}" dt="2021-03-10T13:34:23.097" v="8"/>
          <ac:spMkLst>
            <pc:docMk/>
            <pc:sldMk cId="159899970" sldId="295"/>
            <ac:spMk id="7" creationId="{579399D0-71FB-413F-B78D-5164B5F1CFBC}"/>
          </ac:spMkLst>
        </pc:spChg>
        <pc:spChg chg="mod">
          <ac:chgData name="Gwen Louise Johns (1713290)" userId="92253d71-fc12-4901-86e9-5d90de0654d8" providerId="ADAL" clId="{BC02A937-89D5-49B5-8CA9-AE46005112E6}" dt="2021-03-10T13:34:23.097" v="8"/>
          <ac:spMkLst>
            <pc:docMk/>
            <pc:sldMk cId="159899970" sldId="295"/>
            <ac:spMk id="8" creationId="{959AAB13-8F2F-40AD-A6BB-D6BC9AD94C00}"/>
          </ac:spMkLst>
        </pc:spChg>
      </pc:sldChg>
      <pc:sldChg chg="modSp">
        <pc:chgData name="Gwen Louise Johns (1713290)" userId="92253d71-fc12-4901-86e9-5d90de0654d8" providerId="ADAL" clId="{BC02A937-89D5-49B5-8CA9-AE46005112E6}" dt="2021-03-10T13:34:23.097" v="8"/>
        <pc:sldMkLst>
          <pc:docMk/>
          <pc:sldMk cId="160615509" sldId="296"/>
        </pc:sldMkLst>
        <pc:spChg chg="mod">
          <ac:chgData name="Gwen Louise Johns (1713290)" userId="92253d71-fc12-4901-86e9-5d90de0654d8" providerId="ADAL" clId="{BC02A937-89D5-49B5-8CA9-AE46005112E6}" dt="2021-03-10T13:34:23.097" v="8"/>
          <ac:spMkLst>
            <pc:docMk/>
            <pc:sldMk cId="160615509" sldId="296"/>
            <ac:spMk id="3" creationId="{C759D1C6-874C-4E38-99A6-13E89ED29B52}"/>
          </ac:spMkLst>
        </pc:spChg>
      </pc:sldChg>
      <pc:sldChg chg="modSp">
        <pc:chgData name="Gwen Louise Johns (1713290)" userId="92253d71-fc12-4901-86e9-5d90de0654d8" providerId="ADAL" clId="{BC02A937-89D5-49B5-8CA9-AE46005112E6}" dt="2021-03-10T13:34:23.097" v="8"/>
        <pc:sldMkLst>
          <pc:docMk/>
          <pc:sldMk cId="973133914" sldId="299"/>
        </pc:sldMkLst>
        <pc:spChg chg="mod">
          <ac:chgData name="Gwen Louise Johns (1713290)" userId="92253d71-fc12-4901-86e9-5d90de0654d8" providerId="ADAL" clId="{BC02A937-89D5-49B5-8CA9-AE46005112E6}" dt="2021-03-10T13:34:23.097" v="8"/>
          <ac:spMkLst>
            <pc:docMk/>
            <pc:sldMk cId="973133914" sldId="299"/>
            <ac:spMk id="2" creationId="{D89F5553-E2A7-4E42-8099-A33FD7833071}"/>
          </ac:spMkLst>
        </pc:spChg>
        <pc:spChg chg="mod">
          <ac:chgData name="Gwen Louise Johns (1713290)" userId="92253d71-fc12-4901-86e9-5d90de0654d8" providerId="ADAL" clId="{BC02A937-89D5-49B5-8CA9-AE46005112E6}" dt="2021-03-10T13:34:23.097" v="8"/>
          <ac:spMkLst>
            <pc:docMk/>
            <pc:sldMk cId="973133914" sldId="299"/>
            <ac:spMk id="3" creationId="{4CE79E9D-02ED-46D9-9097-6DBB8E8A33FA}"/>
          </ac:spMkLst>
        </pc:spChg>
        <pc:spChg chg="mod">
          <ac:chgData name="Gwen Louise Johns (1713290)" userId="92253d71-fc12-4901-86e9-5d90de0654d8" providerId="ADAL" clId="{BC02A937-89D5-49B5-8CA9-AE46005112E6}" dt="2021-03-10T13:34:23.097" v="8"/>
          <ac:spMkLst>
            <pc:docMk/>
            <pc:sldMk cId="973133914" sldId="299"/>
            <ac:spMk id="4" creationId="{FAF5240B-162F-430A-99DD-92F27F96DCB6}"/>
          </ac:spMkLst>
        </pc:spChg>
      </pc:sldChg>
      <pc:sldChg chg="modSp">
        <pc:chgData name="Gwen Louise Johns (1713290)" userId="92253d71-fc12-4901-86e9-5d90de0654d8" providerId="ADAL" clId="{BC02A937-89D5-49B5-8CA9-AE46005112E6}" dt="2021-03-10T13:34:23.097" v="8"/>
        <pc:sldMkLst>
          <pc:docMk/>
          <pc:sldMk cId="678374055" sldId="300"/>
        </pc:sldMkLst>
        <pc:spChg chg="mod">
          <ac:chgData name="Gwen Louise Johns (1713290)" userId="92253d71-fc12-4901-86e9-5d90de0654d8" providerId="ADAL" clId="{BC02A937-89D5-49B5-8CA9-AE46005112E6}" dt="2021-03-10T13:34:23.097" v="8"/>
          <ac:spMkLst>
            <pc:docMk/>
            <pc:sldMk cId="678374055" sldId="300"/>
            <ac:spMk id="2" creationId="{989E1FC2-2198-4BFE-B4E8-9E7F9F3CFB8B}"/>
          </ac:spMkLst>
        </pc:spChg>
        <pc:spChg chg="mod">
          <ac:chgData name="Gwen Louise Johns (1713290)" userId="92253d71-fc12-4901-86e9-5d90de0654d8" providerId="ADAL" clId="{BC02A937-89D5-49B5-8CA9-AE46005112E6}" dt="2021-03-10T13:34:23.097" v="8"/>
          <ac:spMkLst>
            <pc:docMk/>
            <pc:sldMk cId="678374055" sldId="300"/>
            <ac:spMk id="3" creationId="{C5D94C7C-F12C-412D-B486-CC0D88F3E59E}"/>
          </ac:spMkLst>
        </pc:spChg>
        <pc:spChg chg="mod">
          <ac:chgData name="Gwen Louise Johns (1713290)" userId="92253d71-fc12-4901-86e9-5d90de0654d8" providerId="ADAL" clId="{BC02A937-89D5-49B5-8CA9-AE46005112E6}" dt="2021-03-10T13:34:23.097" v="8"/>
          <ac:spMkLst>
            <pc:docMk/>
            <pc:sldMk cId="678374055" sldId="300"/>
            <ac:spMk id="4" creationId="{62A51C91-4560-45DE-BF3E-968733C468A8}"/>
          </ac:spMkLst>
        </pc:spChg>
        <pc:spChg chg="mod">
          <ac:chgData name="Gwen Louise Johns (1713290)" userId="92253d71-fc12-4901-86e9-5d90de0654d8" providerId="ADAL" clId="{BC02A937-89D5-49B5-8CA9-AE46005112E6}" dt="2021-03-10T13:34:23.097" v="8"/>
          <ac:spMkLst>
            <pc:docMk/>
            <pc:sldMk cId="678374055" sldId="300"/>
            <ac:spMk id="7" creationId="{63C25DF7-8CCC-4EDF-8270-9B8E5F469784}"/>
          </ac:spMkLst>
        </pc:spChg>
        <pc:spChg chg="mod">
          <ac:chgData name="Gwen Louise Johns (1713290)" userId="92253d71-fc12-4901-86e9-5d90de0654d8" providerId="ADAL" clId="{BC02A937-89D5-49B5-8CA9-AE46005112E6}" dt="2021-03-10T13:34:23.097" v="8"/>
          <ac:spMkLst>
            <pc:docMk/>
            <pc:sldMk cId="678374055" sldId="300"/>
            <ac:spMk id="9" creationId="{EA96F3F1-8492-4788-8514-FD36A303671D}"/>
          </ac:spMkLst>
        </pc:spChg>
      </pc:sldChg>
      <pc:sldChg chg="modSp">
        <pc:chgData name="Gwen Louise Johns (1713290)" userId="92253d71-fc12-4901-86e9-5d90de0654d8" providerId="ADAL" clId="{BC02A937-89D5-49B5-8CA9-AE46005112E6}" dt="2021-03-10T13:34:23.097" v="8"/>
        <pc:sldMkLst>
          <pc:docMk/>
          <pc:sldMk cId="1991353239" sldId="301"/>
        </pc:sldMkLst>
        <pc:spChg chg="mod">
          <ac:chgData name="Gwen Louise Johns (1713290)" userId="92253d71-fc12-4901-86e9-5d90de0654d8" providerId="ADAL" clId="{BC02A937-89D5-49B5-8CA9-AE46005112E6}" dt="2021-03-10T13:34:23.097" v="8"/>
          <ac:spMkLst>
            <pc:docMk/>
            <pc:sldMk cId="1991353239" sldId="301"/>
            <ac:spMk id="5" creationId="{53EEE11C-C895-4DCB-BBFC-FD9E722CE340}"/>
          </ac:spMkLst>
        </pc:spChg>
      </pc:sldChg>
      <pc:sldChg chg="addSp modSp new mod setBg">
        <pc:chgData name="Gwen Louise Johns (1713290)" userId="92253d71-fc12-4901-86e9-5d90de0654d8" providerId="ADAL" clId="{BC02A937-89D5-49B5-8CA9-AE46005112E6}" dt="2021-03-10T13:56:41.143" v="989" actId="207"/>
        <pc:sldMkLst>
          <pc:docMk/>
          <pc:sldMk cId="2028079317" sldId="304"/>
        </pc:sldMkLst>
        <pc:spChg chg="add mod">
          <ac:chgData name="Gwen Louise Johns (1713290)" userId="92253d71-fc12-4901-86e9-5d90de0654d8" providerId="ADAL" clId="{BC02A937-89D5-49B5-8CA9-AE46005112E6}" dt="2021-03-10T13:36:26.808" v="87" actId="207"/>
          <ac:spMkLst>
            <pc:docMk/>
            <pc:sldMk cId="2028079317" sldId="304"/>
            <ac:spMk id="3" creationId="{F215BD9A-1165-4141-82AB-B72F2FEC8B58}"/>
          </ac:spMkLst>
        </pc:spChg>
        <pc:spChg chg="add mod">
          <ac:chgData name="Gwen Louise Johns (1713290)" userId="92253d71-fc12-4901-86e9-5d90de0654d8" providerId="ADAL" clId="{BC02A937-89D5-49B5-8CA9-AE46005112E6}" dt="2021-03-10T13:56:41.143" v="989" actId="207"/>
          <ac:spMkLst>
            <pc:docMk/>
            <pc:sldMk cId="2028079317" sldId="304"/>
            <ac:spMk id="4" creationId="{D4C1487E-3642-49DE-9D9E-FE521079A31C}"/>
          </ac:spMkLst>
        </pc:spChg>
      </pc:sldChg>
      <pc:sldChg chg="modSp new del">
        <pc:chgData name="Gwen Louise Johns (1713290)" userId="92253d71-fc12-4901-86e9-5d90de0654d8" providerId="ADAL" clId="{BC02A937-89D5-49B5-8CA9-AE46005112E6}" dt="2021-03-10T13:34:25.872" v="9" actId="680"/>
        <pc:sldMkLst>
          <pc:docMk/>
          <pc:sldMk cId="3517510240" sldId="304"/>
        </pc:sldMkLst>
        <pc:spChg chg="mod">
          <ac:chgData name="Gwen Louise Johns (1713290)" userId="92253d71-fc12-4901-86e9-5d90de0654d8" providerId="ADAL" clId="{BC02A937-89D5-49B5-8CA9-AE46005112E6}" dt="2021-03-10T13:34:23.097" v="8"/>
          <ac:spMkLst>
            <pc:docMk/>
            <pc:sldMk cId="3517510240" sldId="304"/>
            <ac:spMk id="2" creationId="{42EA2BC5-7DFC-40AF-AF4E-EEE22583BF7D}"/>
          </ac:spMkLst>
        </pc:spChg>
      </pc:sldChg>
      <pc:sldMasterChg chg="addSp">
        <pc:chgData name="Gwen Louise Johns (1713290)" userId="92253d71-fc12-4901-86e9-5d90de0654d8" providerId="ADAL" clId="{BC02A937-89D5-49B5-8CA9-AE46005112E6}" dt="2021-03-10T13:34:18.292" v="1"/>
        <pc:sldMasterMkLst>
          <pc:docMk/>
          <pc:sldMasterMk cId="3331210151" sldId="2147483669"/>
        </pc:sldMasterMkLst>
        <pc:spChg chg="add">
          <ac:chgData name="Gwen Louise Johns (1713290)" userId="92253d71-fc12-4901-86e9-5d90de0654d8" providerId="ADAL" clId="{BC02A937-89D5-49B5-8CA9-AE46005112E6}" dt="2021-03-10T13:34:18.292" v="1"/>
          <ac:spMkLst>
            <pc:docMk/>
            <pc:sldMasterMk cId="3331210151" sldId="2147483669"/>
            <ac:spMk id="7" creationId="{A4078F55-AADA-435C-B07B-816DB0125943}"/>
          </ac:spMkLst>
        </pc:sp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4.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FACAFB4-DA5B-4F2E-B9CE-1963A5A3909C}"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C97B62E-3A4C-4DFE-82E0-DA56F9C68125}">
      <dgm:prSet/>
      <dgm:spPr/>
      <dgm:t>
        <a:bodyPr/>
        <a:lstStyle/>
        <a:p>
          <a:pPr>
            <a:defRPr cap="all"/>
          </a:pPr>
          <a:r>
            <a:rPr lang="en-US"/>
            <a:t>Group behavior</a:t>
          </a:r>
        </a:p>
      </dgm:t>
    </dgm:pt>
    <dgm:pt modelId="{91837E4B-C684-44B6-9195-A31174F427DC}" type="parTrans" cxnId="{2AFB6B73-FE01-4C2F-9903-AFF08A0B74A0}">
      <dgm:prSet/>
      <dgm:spPr/>
      <dgm:t>
        <a:bodyPr/>
        <a:lstStyle/>
        <a:p>
          <a:endParaRPr lang="en-US"/>
        </a:p>
      </dgm:t>
    </dgm:pt>
    <dgm:pt modelId="{39CB6AA3-0B75-4B3E-9BC9-3C48A7BD1E4E}" type="sibTrans" cxnId="{2AFB6B73-FE01-4C2F-9903-AFF08A0B74A0}">
      <dgm:prSet/>
      <dgm:spPr/>
      <dgm:t>
        <a:bodyPr/>
        <a:lstStyle/>
        <a:p>
          <a:endParaRPr lang="en-US"/>
        </a:p>
      </dgm:t>
    </dgm:pt>
    <dgm:pt modelId="{D9B7552C-7581-4901-9B43-5C2540EA3931}">
      <dgm:prSet/>
      <dgm:spPr/>
      <dgm:t>
        <a:bodyPr/>
        <a:lstStyle/>
        <a:p>
          <a:pPr>
            <a:defRPr cap="all"/>
          </a:pPr>
          <a:r>
            <a:rPr lang="en-US"/>
            <a:t>Same goals and task</a:t>
          </a:r>
        </a:p>
      </dgm:t>
    </dgm:pt>
    <dgm:pt modelId="{82986B87-68A4-4CC8-84EE-6E9A17583C89}" type="parTrans" cxnId="{114C070A-15FD-4828-B873-9CE54A3C2A1D}">
      <dgm:prSet/>
      <dgm:spPr/>
      <dgm:t>
        <a:bodyPr/>
        <a:lstStyle/>
        <a:p>
          <a:endParaRPr lang="en-US"/>
        </a:p>
      </dgm:t>
    </dgm:pt>
    <dgm:pt modelId="{60C969A9-136E-459A-8790-E728241F28E9}" type="sibTrans" cxnId="{114C070A-15FD-4828-B873-9CE54A3C2A1D}">
      <dgm:prSet/>
      <dgm:spPr/>
      <dgm:t>
        <a:bodyPr/>
        <a:lstStyle/>
        <a:p>
          <a:endParaRPr lang="en-US"/>
        </a:p>
      </dgm:t>
    </dgm:pt>
    <dgm:pt modelId="{F96C3622-D11D-40B0-974A-80E4ABBA806D}" type="pres">
      <dgm:prSet presAssocID="{5FACAFB4-DA5B-4F2E-B9CE-1963A5A3909C}" presName="root" presStyleCnt="0">
        <dgm:presLayoutVars>
          <dgm:dir/>
          <dgm:resizeHandles val="exact"/>
        </dgm:presLayoutVars>
      </dgm:prSet>
      <dgm:spPr/>
    </dgm:pt>
    <dgm:pt modelId="{04BC07AF-944C-4456-B487-5AEA8822B79D}" type="pres">
      <dgm:prSet presAssocID="{EC97B62E-3A4C-4DFE-82E0-DA56F9C68125}" presName="compNode" presStyleCnt="0"/>
      <dgm:spPr/>
    </dgm:pt>
    <dgm:pt modelId="{521DE17F-9041-46DC-BCF9-21F367CC1381}" type="pres">
      <dgm:prSet presAssocID="{EC97B62E-3A4C-4DFE-82E0-DA56F9C68125}" presName="iconBgRect" presStyleLbl="bgShp" presStyleIdx="0" presStyleCnt="2"/>
      <dgm:spPr/>
    </dgm:pt>
    <dgm:pt modelId="{8C871465-144E-4F19-8085-0D2722001571}" type="pres">
      <dgm:prSet presAssocID="{EC97B62E-3A4C-4DFE-82E0-DA56F9C6812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0B2C97C9-1BE4-4624-85E4-D2458B100D28}" type="pres">
      <dgm:prSet presAssocID="{EC97B62E-3A4C-4DFE-82E0-DA56F9C68125}" presName="spaceRect" presStyleCnt="0"/>
      <dgm:spPr/>
    </dgm:pt>
    <dgm:pt modelId="{4BED77A8-B631-4040-B27C-134596E83638}" type="pres">
      <dgm:prSet presAssocID="{EC97B62E-3A4C-4DFE-82E0-DA56F9C68125}" presName="textRect" presStyleLbl="revTx" presStyleIdx="0" presStyleCnt="2">
        <dgm:presLayoutVars>
          <dgm:chMax val="1"/>
          <dgm:chPref val="1"/>
        </dgm:presLayoutVars>
      </dgm:prSet>
      <dgm:spPr/>
    </dgm:pt>
    <dgm:pt modelId="{61DA2508-51C2-49A5-8333-8D8B78F6AA16}" type="pres">
      <dgm:prSet presAssocID="{39CB6AA3-0B75-4B3E-9BC9-3C48A7BD1E4E}" presName="sibTrans" presStyleCnt="0"/>
      <dgm:spPr/>
    </dgm:pt>
    <dgm:pt modelId="{DC317C31-4F85-4872-BED2-25B303837F76}" type="pres">
      <dgm:prSet presAssocID="{D9B7552C-7581-4901-9B43-5C2540EA3931}" presName="compNode" presStyleCnt="0"/>
      <dgm:spPr/>
    </dgm:pt>
    <dgm:pt modelId="{DD8B9BB8-B411-444F-8DFD-10FD6D71B232}" type="pres">
      <dgm:prSet presAssocID="{D9B7552C-7581-4901-9B43-5C2540EA3931}" presName="iconBgRect" presStyleLbl="bgShp" presStyleIdx="1" presStyleCnt="2"/>
      <dgm:spPr/>
    </dgm:pt>
    <dgm:pt modelId="{25C02513-D428-4E96-BF2D-BD4C24E22CFD}" type="pres">
      <dgm:prSet presAssocID="{D9B7552C-7581-4901-9B43-5C2540EA393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D6ACF0C3-0C82-4FE4-AB6E-77267689F9FA}" type="pres">
      <dgm:prSet presAssocID="{D9B7552C-7581-4901-9B43-5C2540EA3931}" presName="spaceRect" presStyleCnt="0"/>
      <dgm:spPr/>
    </dgm:pt>
    <dgm:pt modelId="{56C9EBBA-C4F1-468B-B50F-DA3CCC8AAFC9}" type="pres">
      <dgm:prSet presAssocID="{D9B7552C-7581-4901-9B43-5C2540EA3931}" presName="textRect" presStyleLbl="revTx" presStyleIdx="1" presStyleCnt="2">
        <dgm:presLayoutVars>
          <dgm:chMax val="1"/>
          <dgm:chPref val="1"/>
        </dgm:presLayoutVars>
      </dgm:prSet>
      <dgm:spPr/>
    </dgm:pt>
  </dgm:ptLst>
  <dgm:cxnLst>
    <dgm:cxn modelId="{114C070A-15FD-4828-B873-9CE54A3C2A1D}" srcId="{5FACAFB4-DA5B-4F2E-B9CE-1963A5A3909C}" destId="{D9B7552C-7581-4901-9B43-5C2540EA3931}" srcOrd="1" destOrd="0" parTransId="{82986B87-68A4-4CC8-84EE-6E9A17583C89}" sibTransId="{60C969A9-136E-459A-8790-E728241F28E9}"/>
    <dgm:cxn modelId="{2FD9E343-1EAE-4949-8D0A-0AAE45F39214}" type="presOf" srcId="{5FACAFB4-DA5B-4F2E-B9CE-1963A5A3909C}" destId="{F96C3622-D11D-40B0-974A-80E4ABBA806D}" srcOrd="0" destOrd="0" presId="urn:microsoft.com/office/officeart/2018/5/layout/IconCircleLabelList"/>
    <dgm:cxn modelId="{C0B2306F-6EA5-493E-A545-CD95DA762D20}" type="presOf" srcId="{EC97B62E-3A4C-4DFE-82E0-DA56F9C68125}" destId="{4BED77A8-B631-4040-B27C-134596E83638}" srcOrd="0" destOrd="0" presId="urn:microsoft.com/office/officeart/2018/5/layout/IconCircleLabelList"/>
    <dgm:cxn modelId="{2AFB6B73-FE01-4C2F-9903-AFF08A0B74A0}" srcId="{5FACAFB4-DA5B-4F2E-B9CE-1963A5A3909C}" destId="{EC97B62E-3A4C-4DFE-82E0-DA56F9C68125}" srcOrd="0" destOrd="0" parTransId="{91837E4B-C684-44B6-9195-A31174F427DC}" sibTransId="{39CB6AA3-0B75-4B3E-9BC9-3C48A7BD1E4E}"/>
    <dgm:cxn modelId="{582940BD-33A8-425B-8E7F-B8F9D3614805}" type="presOf" srcId="{D9B7552C-7581-4901-9B43-5C2540EA3931}" destId="{56C9EBBA-C4F1-468B-B50F-DA3CCC8AAFC9}" srcOrd="0" destOrd="0" presId="urn:microsoft.com/office/officeart/2018/5/layout/IconCircleLabelList"/>
    <dgm:cxn modelId="{BCF81897-5F1C-4AD9-8F6A-A660155B59A0}" type="presParOf" srcId="{F96C3622-D11D-40B0-974A-80E4ABBA806D}" destId="{04BC07AF-944C-4456-B487-5AEA8822B79D}" srcOrd="0" destOrd="0" presId="urn:microsoft.com/office/officeart/2018/5/layout/IconCircleLabelList"/>
    <dgm:cxn modelId="{D02EBE48-8E94-41AA-B4A6-8CDA4A9D2F2F}" type="presParOf" srcId="{04BC07AF-944C-4456-B487-5AEA8822B79D}" destId="{521DE17F-9041-46DC-BCF9-21F367CC1381}" srcOrd="0" destOrd="0" presId="urn:microsoft.com/office/officeart/2018/5/layout/IconCircleLabelList"/>
    <dgm:cxn modelId="{27C045EA-CEBF-4830-AADC-301D242FA32A}" type="presParOf" srcId="{04BC07AF-944C-4456-B487-5AEA8822B79D}" destId="{8C871465-144E-4F19-8085-0D2722001571}" srcOrd="1" destOrd="0" presId="urn:microsoft.com/office/officeart/2018/5/layout/IconCircleLabelList"/>
    <dgm:cxn modelId="{BB826CA6-4EF0-4927-8780-C9AAB40C4736}" type="presParOf" srcId="{04BC07AF-944C-4456-B487-5AEA8822B79D}" destId="{0B2C97C9-1BE4-4624-85E4-D2458B100D28}" srcOrd="2" destOrd="0" presId="urn:microsoft.com/office/officeart/2018/5/layout/IconCircleLabelList"/>
    <dgm:cxn modelId="{19B39A3F-B634-4A78-B8A6-53CA27089028}" type="presParOf" srcId="{04BC07AF-944C-4456-B487-5AEA8822B79D}" destId="{4BED77A8-B631-4040-B27C-134596E83638}" srcOrd="3" destOrd="0" presId="urn:microsoft.com/office/officeart/2018/5/layout/IconCircleLabelList"/>
    <dgm:cxn modelId="{31748096-7C7C-4CD4-B075-0AB8B5F52D77}" type="presParOf" srcId="{F96C3622-D11D-40B0-974A-80E4ABBA806D}" destId="{61DA2508-51C2-49A5-8333-8D8B78F6AA16}" srcOrd="1" destOrd="0" presId="urn:microsoft.com/office/officeart/2018/5/layout/IconCircleLabelList"/>
    <dgm:cxn modelId="{73E413D4-0047-4D37-89D7-7DEA4130735A}" type="presParOf" srcId="{F96C3622-D11D-40B0-974A-80E4ABBA806D}" destId="{DC317C31-4F85-4872-BED2-25B303837F76}" srcOrd="2" destOrd="0" presId="urn:microsoft.com/office/officeart/2018/5/layout/IconCircleLabelList"/>
    <dgm:cxn modelId="{6B0E39C3-2682-4117-B000-7D4F696F9335}" type="presParOf" srcId="{DC317C31-4F85-4872-BED2-25B303837F76}" destId="{DD8B9BB8-B411-444F-8DFD-10FD6D71B232}" srcOrd="0" destOrd="0" presId="urn:microsoft.com/office/officeart/2018/5/layout/IconCircleLabelList"/>
    <dgm:cxn modelId="{66EA9C35-A4D4-4A8B-A4CF-663C7373B996}" type="presParOf" srcId="{DC317C31-4F85-4872-BED2-25B303837F76}" destId="{25C02513-D428-4E96-BF2D-BD4C24E22CFD}" srcOrd="1" destOrd="0" presId="urn:microsoft.com/office/officeart/2018/5/layout/IconCircleLabelList"/>
    <dgm:cxn modelId="{541FBA74-F246-440B-A079-8D4845551E90}" type="presParOf" srcId="{DC317C31-4F85-4872-BED2-25B303837F76}" destId="{D6ACF0C3-0C82-4FE4-AB6E-77267689F9FA}" srcOrd="2" destOrd="0" presId="urn:microsoft.com/office/officeart/2018/5/layout/IconCircleLabelList"/>
    <dgm:cxn modelId="{513A404E-CFAF-440E-9191-D91EB01B6325}" type="presParOf" srcId="{DC317C31-4F85-4872-BED2-25B303837F76}" destId="{56C9EBBA-C4F1-468B-B50F-DA3CCC8AAFC9}"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7827E40-1F02-4510-8C7A-04933FCAEC9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27B6865-3E24-4442-81E0-2A8E2B387D98}">
      <dgm:prSet/>
      <dgm:spPr/>
      <dgm:t>
        <a:bodyPr/>
        <a:lstStyle/>
        <a:p>
          <a:r>
            <a:rPr lang="en-US"/>
            <a:t>Uber eats </a:t>
          </a:r>
          <a:r>
            <a:rPr lang="en-GB"/>
            <a:t>– Food delivery</a:t>
          </a:r>
          <a:endParaRPr lang="en-US"/>
        </a:p>
      </dgm:t>
    </dgm:pt>
    <dgm:pt modelId="{8BB723F8-63D0-41E3-9767-13E421957750}" type="parTrans" cxnId="{670FD7B2-C8ED-46F6-9CFD-7AD2A7530085}">
      <dgm:prSet/>
      <dgm:spPr/>
      <dgm:t>
        <a:bodyPr/>
        <a:lstStyle/>
        <a:p>
          <a:endParaRPr lang="en-US"/>
        </a:p>
      </dgm:t>
    </dgm:pt>
    <dgm:pt modelId="{D946ECD2-4B90-4077-BC65-C51F6E518C6E}" type="sibTrans" cxnId="{670FD7B2-C8ED-46F6-9CFD-7AD2A7530085}">
      <dgm:prSet/>
      <dgm:spPr/>
      <dgm:t>
        <a:bodyPr/>
        <a:lstStyle/>
        <a:p>
          <a:endParaRPr lang="en-US"/>
        </a:p>
      </dgm:t>
    </dgm:pt>
    <dgm:pt modelId="{54D88D2E-EC77-4CDA-9C31-B50045AEB8DC}">
      <dgm:prSet/>
      <dgm:spPr/>
      <dgm:t>
        <a:bodyPr/>
        <a:lstStyle/>
        <a:p>
          <a:r>
            <a:rPr lang="en-GB"/>
            <a:t>Contractors (drivers) using an App</a:t>
          </a:r>
          <a:endParaRPr lang="en-US"/>
        </a:p>
      </dgm:t>
    </dgm:pt>
    <dgm:pt modelId="{D54CEB32-D8E1-4507-BC6D-CA589A704BD6}" type="parTrans" cxnId="{2D279D6B-3498-43D7-9F47-647FD1D3C967}">
      <dgm:prSet/>
      <dgm:spPr/>
      <dgm:t>
        <a:bodyPr/>
        <a:lstStyle/>
        <a:p>
          <a:endParaRPr lang="en-US"/>
        </a:p>
      </dgm:t>
    </dgm:pt>
    <dgm:pt modelId="{71D41457-6603-4F44-960E-A478C41ADBC5}" type="sibTrans" cxnId="{2D279D6B-3498-43D7-9F47-647FD1D3C967}">
      <dgm:prSet/>
      <dgm:spPr/>
      <dgm:t>
        <a:bodyPr/>
        <a:lstStyle/>
        <a:p>
          <a:endParaRPr lang="en-US"/>
        </a:p>
      </dgm:t>
    </dgm:pt>
    <dgm:pt modelId="{39971B9C-564B-4C20-93B8-D824CBEFAD04}">
      <dgm:prSet/>
      <dgm:spPr/>
      <dgm:t>
        <a:bodyPr/>
        <a:lstStyle/>
        <a:p>
          <a:r>
            <a:rPr lang="en-GB"/>
            <a:t>Contractors (drivers) picking up food </a:t>
          </a:r>
          <a:endParaRPr lang="en-US"/>
        </a:p>
      </dgm:t>
    </dgm:pt>
    <dgm:pt modelId="{992F3ECB-EB2E-48A2-A497-3BDAEC73A7F8}" type="parTrans" cxnId="{EB4B25A6-D49E-4058-832C-18E8F1B2344A}">
      <dgm:prSet/>
      <dgm:spPr/>
      <dgm:t>
        <a:bodyPr/>
        <a:lstStyle/>
        <a:p>
          <a:endParaRPr lang="en-US"/>
        </a:p>
      </dgm:t>
    </dgm:pt>
    <dgm:pt modelId="{38EB49C6-1706-43AA-A9C8-B0BBD3D1C4FE}" type="sibTrans" cxnId="{EB4B25A6-D49E-4058-832C-18E8F1B2344A}">
      <dgm:prSet/>
      <dgm:spPr/>
      <dgm:t>
        <a:bodyPr/>
        <a:lstStyle/>
        <a:p>
          <a:endParaRPr lang="en-US"/>
        </a:p>
      </dgm:t>
    </dgm:pt>
    <dgm:pt modelId="{ADDB8390-9685-480A-B7FB-AE39B5F01147}" type="pres">
      <dgm:prSet presAssocID="{37827E40-1F02-4510-8C7A-04933FCAEC95}" presName="root" presStyleCnt="0">
        <dgm:presLayoutVars>
          <dgm:dir/>
          <dgm:resizeHandles val="exact"/>
        </dgm:presLayoutVars>
      </dgm:prSet>
      <dgm:spPr/>
    </dgm:pt>
    <dgm:pt modelId="{E3D8CA73-3B4C-4006-B27B-DF8C66E149B5}" type="pres">
      <dgm:prSet presAssocID="{827B6865-3E24-4442-81E0-2A8E2B387D98}" presName="compNode" presStyleCnt="0"/>
      <dgm:spPr/>
    </dgm:pt>
    <dgm:pt modelId="{D305C4F8-8B8D-49B5-AC69-8F07215EB29F}" type="pres">
      <dgm:prSet presAssocID="{827B6865-3E24-4442-81E0-2A8E2B387D98}" presName="bgRect" presStyleLbl="bgShp" presStyleIdx="0" presStyleCnt="3"/>
      <dgm:spPr/>
    </dgm:pt>
    <dgm:pt modelId="{8A560209-41DC-432A-9DA2-182D5613640C}" type="pres">
      <dgm:prSet presAssocID="{827B6865-3E24-4442-81E0-2A8E2B387D9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ork"/>
        </a:ext>
      </dgm:extLst>
    </dgm:pt>
    <dgm:pt modelId="{5333DBDC-9909-4FE6-8E7C-C238194FE149}" type="pres">
      <dgm:prSet presAssocID="{827B6865-3E24-4442-81E0-2A8E2B387D98}" presName="spaceRect" presStyleCnt="0"/>
      <dgm:spPr/>
    </dgm:pt>
    <dgm:pt modelId="{691980CD-C06D-4646-96C5-A94E3881AD1A}" type="pres">
      <dgm:prSet presAssocID="{827B6865-3E24-4442-81E0-2A8E2B387D98}" presName="parTx" presStyleLbl="revTx" presStyleIdx="0" presStyleCnt="3">
        <dgm:presLayoutVars>
          <dgm:chMax val="0"/>
          <dgm:chPref val="0"/>
        </dgm:presLayoutVars>
      </dgm:prSet>
      <dgm:spPr/>
    </dgm:pt>
    <dgm:pt modelId="{5134DB1B-5643-4D4B-A11F-0417507DDD90}" type="pres">
      <dgm:prSet presAssocID="{D946ECD2-4B90-4077-BC65-C51F6E518C6E}" presName="sibTrans" presStyleCnt="0"/>
      <dgm:spPr/>
    </dgm:pt>
    <dgm:pt modelId="{FFF39590-C0E7-4E35-A02B-7D1C6CE093A0}" type="pres">
      <dgm:prSet presAssocID="{54D88D2E-EC77-4CDA-9C31-B50045AEB8DC}" presName="compNode" presStyleCnt="0"/>
      <dgm:spPr/>
    </dgm:pt>
    <dgm:pt modelId="{B94A2D0B-5B86-48EC-B802-1474F534F19D}" type="pres">
      <dgm:prSet presAssocID="{54D88D2E-EC77-4CDA-9C31-B50045AEB8DC}" presName="bgRect" presStyleLbl="bgShp" presStyleIdx="1" presStyleCnt="3"/>
      <dgm:spPr/>
    </dgm:pt>
    <dgm:pt modelId="{ED160341-0337-4E47-B567-CCD960B3E042}" type="pres">
      <dgm:prSet presAssocID="{54D88D2E-EC77-4CDA-9C31-B50045AEB8D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ols"/>
        </a:ext>
      </dgm:extLst>
    </dgm:pt>
    <dgm:pt modelId="{BA114B8C-0F81-49E1-AB18-8AC4287D4918}" type="pres">
      <dgm:prSet presAssocID="{54D88D2E-EC77-4CDA-9C31-B50045AEB8DC}" presName="spaceRect" presStyleCnt="0"/>
      <dgm:spPr/>
    </dgm:pt>
    <dgm:pt modelId="{1BE1BF51-F922-4AC1-93C9-036FF95E917A}" type="pres">
      <dgm:prSet presAssocID="{54D88D2E-EC77-4CDA-9C31-B50045AEB8DC}" presName="parTx" presStyleLbl="revTx" presStyleIdx="1" presStyleCnt="3">
        <dgm:presLayoutVars>
          <dgm:chMax val="0"/>
          <dgm:chPref val="0"/>
        </dgm:presLayoutVars>
      </dgm:prSet>
      <dgm:spPr/>
    </dgm:pt>
    <dgm:pt modelId="{861EC890-F99B-43FD-8C8B-A2F32DFBC24E}" type="pres">
      <dgm:prSet presAssocID="{71D41457-6603-4F44-960E-A478C41ADBC5}" presName="sibTrans" presStyleCnt="0"/>
      <dgm:spPr/>
    </dgm:pt>
    <dgm:pt modelId="{356F4F94-093A-4438-91D1-7A6497D266CB}" type="pres">
      <dgm:prSet presAssocID="{39971B9C-564B-4C20-93B8-D824CBEFAD04}" presName="compNode" presStyleCnt="0"/>
      <dgm:spPr/>
    </dgm:pt>
    <dgm:pt modelId="{5C51CE2F-D32D-413A-B491-9298CE400EF3}" type="pres">
      <dgm:prSet presAssocID="{39971B9C-564B-4C20-93B8-D824CBEFAD04}" presName="bgRect" presStyleLbl="bgShp" presStyleIdx="2" presStyleCnt="3"/>
      <dgm:spPr/>
    </dgm:pt>
    <dgm:pt modelId="{37366B63-D2F4-4AA6-997F-EADAEED8AE1F}" type="pres">
      <dgm:prSet presAssocID="{39971B9C-564B-4C20-93B8-D824CBEFAD0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xcavator"/>
        </a:ext>
      </dgm:extLst>
    </dgm:pt>
    <dgm:pt modelId="{569A4B8A-3F30-4F4E-B8D8-F111A1E26FED}" type="pres">
      <dgm:prSet presAssocID="{39971B9C-564B-4C20-93B8-D824CBEFAD04}" presName="spaceRect" presStyleCnt="0"/>
      <dgm:spPr/>
    </dgm:pt>
    <dgm:pt modelId="{603AE620-B837-40B9-AED4-9978863A7FD0}" type="pres">
      <dgm:prSet presAssocID="{39971B9C-564B-4C20-93B8-D824CBEFAD04}" presName="parTx" presStyleLbl="revTx" presStyleIdx="2" presStyleCnt="3">
        <dgm:presLayoutVars>
          <dgm:chMax val="0"/>
          <dgm:chPref val="0"/>
        </dgm:presLayoutVars>
      </dgm:prSet>
      <dgm:spPr/>
    </dgm:pt>
  </dgm:ptLst>
  <dgm:cxnLst>
    <dgm:cxn modelId="{5A44F544-759F-454F-BE4A-04F2B2FA6E0E}" type="presOf" srcId="{54D88D2E-EC77-4CDA-9C31-B50045AEB8DC}" destId="{1BE1BF51-F922-4AC1-93C9-036FF95E917A}" srcOrd="0" destOrd="0" presId="urn:microsoft.com/office/officeart/2018/2/layout/IconVerticalSolidList"/>
    <dgm:cxn modelId="{2D279D6B-3498-43D7-9F47-647FD1D3C967}" srcId="{37827E40-1F02-4510-8C7A-04933FCAEC95}" destId="{54D88D2E-EC77-4CDA-9C31-B50045AEB8DC}" srcOrd="1" destOrd="0" parTransId="{D54CEB32-D8E1-4507-BC6D-CA589A704BD6}" sibTransId="{71D41457-6603-4F44-960E-A478C41ADBC5}"/>
    <dgm:cxn modelId="{FC5BEC7C-F46E-46CB-9A3D-31CF8EC8B508}" type="presOf" srcId="{37827E40-1F02-4510-8C7A-04933FCAEC95}" destId="{ADDB8390-9685-480A-B7FB-AE39B5F01147}" srcOrd="0" destOrd="0" presId="urn:microsoft.com/office/officeart/2018/2/layout/IconVerticalSolidList"/>
    <dgm:cxn modelId="{D56BEE89-EDFD-41DC-98C0-1F08B8388DE3}" type="presOf" srcId="{39971B9C-564B-4C20-93B8-D824CBEFAD04}" destId="{603AE620-B837-40B9-AED4-9978863A7FD0}" srcOrd="0" destOrd="0" presId="urn:microsoft.com/office/officeart/2018/2/layout/IconVerticalSolidList"/>
    <dgm:cxn modelId="{EB4B25A6-D49E-4058-832C-18E8F1B2344A}" srcId="{37827E40-1F02-4510-8C7A-04933FCAEC95}" destId="{39971B9C-564B-4C20-93B8-D824CBEFAD04}" srcOrd="2" destOrd="0" parTransId="{992F3ECB-EB2E-48A2-A497-3BDAEC73A7F8}" sibTransId="{38EB49C6-1706-43AA-A9C8-B0BBD3D1C4FE}"/>
    <dgm:cxn modelId="{670FD7B2-C8ED-46F6-9CFD-7AD2A7530085}" srcId="{37827E40-1F02-4510-8C7A-04933FCAEC95}" destId="{827B6865-3E24-4442-81E0-2A8E2B387D98}" srcOrd="0" destOrd="0" parTransId="{8BB723F8-63D0-41E3-9767-13E421957750}" sibTransId="{D946ECD2-4B90-4077-BC65-C51F6E518C6E}"/>
    <dgm:cxn modelId="{B3BB14B8-03D3-445F-B540-7B3E3B314017}" type="presOf" srcId="{827B6865-3E24-4442-81E0-2A8E2B387D98}" destId="{691980CD-C06D-4646-96C5-A94E3881AD1A}" srcOrd="0" destOrd="0" presId="urn:microsoft.com/office/officeart/2018/2/layout/IconVerticalSolidList"/>
    <dgm:cxn modelId="{AC9EAD2F-7915-4EC5-9ACE-AA2624FEF4D1}" type="presParOf" srcId="{ADDB8390-9685-480A-B7FB-AE39B5F01147}" destId="{E3D8CA73-3B4C-4006-B27B-DF8C66E149B5}" srcOrd="0" destOrd="0" presId="urn:microsoft.com/office/officeart/2018/2/layout/IconVerticalSolidList"/>
    <dgm:cxn modelId="{6520D981-6FDF-41A2-867D-C1358ADDDC72}" type="presParOf" srcId="{E3D8CA73-3B4C-4006-B27B-DF8C66E149B5}" destId="{D305C4F8-8B8D-49B5-AC69-8F07215EB29F}" srcOrd="0" destOrd="0" presId="urn:microsoft.com/office/officeart/2018/2/layout/IconVerticalSolidList"/>
    <dgm:cxn modelId="{1037CB38-1569-4F99-A3FA-2B4F189F1E74}" type="presParOf" srcId="{E3D8CA73-3B4C-4006-B27B-DF8C66E149B5}" destId="{8A560209-41DC-432A-9DA2-182D5613640C}" srcOrd="1" destOrd="0" presId="urn:microsoft.com/office/officeart/2018/2/layout/IconVerticalSolidList"/>
    <dgm:cxn modelId="{22DF1692-5EFC-4936-941C-A12587C94022}" type="presParOf" srcId="{E3D8CA73-3B4C-4006-B27B-DF8C66E149B5}" destId="{5333DBDC-9909-4FE6-8E7C-C238194FE149}" srcOrd="2" destOrd="0" presId="urn:microsoft.com/office/officeart/2018/2/layout/IconVerticalSolidList"/>
    <dgm:cxn modelId="{B9A27500-904C-49BF-B297-7D1E6B92D29E}" type="presParOf" srcId="{E3D8CA73-3B4C-4006-B27B-DF8C66E149B5}" destId="{691980CD-C06D-4646-96C5-A94E3881AD1A}" srcOrd="3" destOrd="0" presId="urn:microsoft.com/office/officeart/2018/2/layout/IconVerticalSolidList"/>
    <dgm:cxn modelId="{A2B56C08-CFFF-41BE-8F29-5376DB544076}" type="presParOf" srcId="{ADDB8390-9685-480A-B7FB-AE39B5F01147}" destId="{5134DB1B-5643-4D4B-A11F-0417507DDD90}" srcOrd="1" destOrd="0" presId="urn:microsoft.com/office/officeart/2018/2/layout/IconVerticalSolidList"/>
    <dgm:cxn modelId="{DD66A714-8EF8-4357-92F3-49A3789AB003}" type="presParOf" srcId="{ADDB8390-9685-480A-B7FB-AE39B5F01147}" destId="{FFF39590-C0E7-4E35-A02B-7D1C6CE093A0}" srcOrd="2" destOrd="0" presId="urn:microsoft.com/office/officeart/2018/2/layout/IconVerticalSolidList"/>
    <dgm:cxn modelId="{AC4B4E4E-1EF3-46B9-82A4-25BABDCEB55D}" type="presParOf" srcId="{FFF39590-C0E7-4E35-A02B-7D1C6CE093A0}" destId="{B94A2D0B-5B86-48EC-B802-1474F534F19D}" srcOrd="0" destOrd="0" presId="urn:microsoft.com/office/officeart/2018/2/layout/IconVerticalSolidList"/>
    <dgm:cxn modelId="{8BB93EFA-9E87-4221-8FE5-C66C4228DBF4}" type="presParOf" srcId="{FFF39590-C0E7-4E35-A02B-7D1C6CE093A0}" destId="{ED160341-0337-4E47-B567-CCD960B3E042}" srcOrd="1" destOrd="0" presId="urn:microsoft.com/office/officeart/2018/2/layout/IconVerticalSolidList"/>
    <dgm:cxn modelId="{F0E1476A-9EBB-4B14-88D1-0B0ADB5E5531}" type="presParOf" srcId="{FFF39590-C0E7-4E35-A02B-7D1C6CE093A0}" destId="{BA114B8C-0F81-49E1-AB18-8AC4287D4918}" srcOrd="2" destOrd="0" presId="urn:microsoft.com/office/officeart/2018/2/layout/IconVerticalSolidList"/>
    <dgm:cxn modelId="{682FBB2A-80E3-425A-B784-4EB15E1D4424}" type="presParOf" srcId="{FFF39590-C0E7-4E35-A02B-7D1C6CE093A0}" destId="{1BE1BF51-F922-4AC1-93C9-036FF95E917A}" srcOrd="3" destOrd="0" presId="urn:microsoft.com/office/officeart/2018/2/layout/IconVerticalSolidList"/>
    <dgm:cxn modelId="{35D01967-83AA-45FB-9EEE-0ADBB3E99622}" type="presParOf" srcId="{ADDB8390-9685-480A-B7FB-AE39B5F01147}" destId="{861EC890-F99B-43FD-8C8B-A2F32DFBC24E}" srcOrd="3" destOrd="0" presId="urn:microsoft.com/office/officeart/2018/2/layout/IconVerticalSolidList"/>
    <dgm:cxn modelId="{7E00A13F-FC42-4EEA-A75F-45F3C7F76C4C}" type="presParOf" srcId="{ADDB8390-9685-480A-B7FB-AE39B5F01147}" destId="{356F4F94-093A-4438-91D1-7A6497D266CB}" srcOrd="4" destOrd="0" presId="urn:microsoft.com/office/officeart/2018/2/layout/IconVerticalSolidList"/>
    <dgm:cxn modelId="{1C846C4D-41EA-42BA-B3B9-E3A4981009B5}" type="presParOf" srcId="{356F4F94-093A-4438-91D1-7A6497D266CB}" destId="{5C51CE2F-D32D-413A-B491-9298CE400EF3}" srcOrd="0" destOrd="0" presId="urn:microsoft.com/office/officeart/2018/2/layout/IconVerticalSolidList"/>
    <dgm:cxn modelId="{61FC1443-69AB-4E42-A579-87C5D5B08C1D}" type="presParOf" srcId="{356F4F94-093A-4438-91D1-7A6497D266CB}" destId="{37366B63-D2F4-4AA6-997F-EADAEED8AE1F}" srcOrd="1" destOrd="0" presId="urn:microsoft.com/office/officeart/2018/2/layout/IconVerticalSolidList"/>
    <dgm:cxn modelId="{AD13BA38-876E-47A8-852A-35FEF111CF0F}" type="presParOf" srcId="{356F4F94-093A-4438-91D1-7A6497D266CB}" destId="{569A4B8A-3F30-4F4E-B8D8-F111A1E26FED}" srcOrd="2" destOrd="0" presId="urn:microsoft.com/office/officeart/2018/2/layout/IconVerticalSolidList"/>
    <dgm:cxn modelId="{2E0069B8-7C53-458F-8DC2-949FBEFDBE67}" type="presParOf" srcId="{356F4F94-093A-4438-91D1-7A6497D266CB}" destId="{603AE620-B837-40B9-AED4-9978863A7FD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1318A78-1B13-4CCF-AB69-09BA374C2D5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F372177-A5CD-4AED-9838-7A58D769F9F6}">
      <dgm:prSet/>
      <dgm:spPr/>
      <dgm:t>
        <a:bodyPr/>
        <a:lstStyle/>
        <a:p>
          <a:r>
            <a:rPr lang="en-US"/>
            <a:t>In 1965 Bruce Tuckman develop 4 stages of group process</a:t>
          </a:r>
        </a:p>
      </dgm:t>
    </dgm:pt>
    <dgm:pt modelId="{6A81CC11-31B0-4B8F-A563-329B4EB5BA67}" type="parTrans" cxnId="{658830FF-7473-462D-A196-7A3ACB32124B}">
      <dgm:prSet/>
      <dgm:spPr/>
      <dgm:t>
        <a:bodyPr/>
        <a:lstStyle/>
        <a:p>
          <a:endParaRPr lang="en-US"/>
        </a:p>
      </dgm:t>
    </dgm:pt>
    <dgm:pt modelId="{458DD1C2-B052-444F-A683-CF613A6EF8E3}" type="sibTrans" cxnId="{658830FF-7473-462D-A196-7A3ACB32124B}">
      <dgm:prSet/>
      <dgm:spPr/>
      <dgm:t>
        <a:bodyPr/>
        <a:lstStyle/>
        <a:p>
          <a:endParaRPr lang="en-US"/>
        </a:p>
      </dgm:t>
    </dgm:pt>
    <dgm:pt modelId="{FBFB1AE0-157C-480C-A00B-BC15742CC9C1}">
      <dgm:prSet/>
      <dgm:spPr/>
      <dgm:t>
        <a:bodyPr/>
        <a:lstStyle/>
        <a:p>
          <a:r>
            <a:rPr lang="en-US"/>
            <a:t>Forming, Storming, Norming and Performing</a:t>
          </a:r>
        </a:p>
      </dgm:t>
    </dgm:pt>
    <dgm:pt modelId="{44C1A283-8110-4B53-B306-D581B0FE721C}" type="parTrans" cxnId="{B2C62752-1CAF-4BFB-8871-63E5E901A991}">
      <dgm:prSet/>
      <dgm:spPr/>
      <dgm:t>
        <a:bodyPr/>
        <a:lstStyle/>
        <a:p>
          <a:endParaRPr lang="en-US"/>
        </a:p>
      </dgm:t>
    </dgm:pt>
    <dgm:pt modelId="{40A81298-AAAC-4D17-9CB6-ECCEC72CC254}" type="sibTrans" cxnId="{B2C62752-1CAF-4BFB-8871-63E5E901A991}">
      <dgm:prSet/>
      <dgm:spPr/>
      <dgm:t>
        <a:bodyPr/>
        <a:lstStyle/>
        <a:p>
          <a:endParaRPr lang="en-US"/>
        </a:p>
      </dgm:t>
    </dgm:pt>
    <dgm:pt modelId="{CFDA185D-BB1C-4310-BB29-54C2E5CB3D7D}">
      <dgm:prSet/>
      <dgm:spPr/>
      <dgm:t>
        <a:bodyPr/>
        <a:lstStyle/>
        <a:p>
          <a:r>
            <a:rPr lang="en-US"/>
            <a:t>These stages gives the group better perfomace</a:t>
          </a:r>
        </a:p>
      </dgm:t>
    </dgm:pt>
    <dgm:pt modelId="{9E380C67-87FC-404D-804D-45BC3FB2A24B}" type="parTrans" cxnId="{38DCD685-8FA6-4D40-8736-7DB14E7F9BAE}">
      <dgm:prSet/>
      <dgm:spPr/>
      <dgm:t>
        <a:bodyPr/>
        <a:lstStyle/>
        <a:p>
          <a:endParaRPr lang="en-US"/>
        </a:p>
      </dgm:t>
    </dgm:pt>
    <dgm:pt modelId="{DFED3446-48FD-44AA-8054-4C7C7D3C7E1D}" type="sibTrans" cxnId="{38DCD685-8FA6-4D40-8736-7DB14E7F9BAE}">
      <dgm:prSet/>
      <dgm:spPr/>
      <dgm:t>
        <a:bodyPr/>
        <a:lstStyle/>
        <a:p>
          <a:endParaRPr lang="en-US"/>
        </a:p>
      </dgm:t>
    </dgm:pt>
    <dgm:pt modelId="{9DF21543-BE34-4A57-9982-D495634469E9}" type="pres">
      <dgm:prSet presAssocID="{D1318A78-1B13-4CCF-AB69-09BA374C2D59}" presName="linear" presStyleCnt="0">
        <dgm:presLayoutVars>
          <dgm:animLvl val="lvl"/>
          <dgm:resizeHandles val="exact"/>
        </dgm:presLayoutVars>
      </dgm:prSet>
      <dgm:spPr/>
    </dgm:pt>
    <dgm:pt modelId="{6241CE44-6FD8-4C87-BED4-6B61347AD973}" type="pres">
      <dgm:prSet presAssocID="{3F372177-A5CD-4AED-9838-7A58D769F9F6}" presName="parentText" presStyleLbl="node1" presStyleIdx="0" presStyleCnt="3">
        <dgm:presLayoutVars>
          <dgm:chMax val="0"/>
          <dgm:bulletEnabled val="1"/>
        </dgm:presLayoutVars>
      </dgm:prSet>
      <dgm:spPr/>
    </dgm:pt>
    <dgm:pt modelId="{1B3F5786-8283-4084-AA7C-3F178E675C9F}" type="pres">
      <dgm:prSet presAssocID="{458DD1C2-B052-444F-A683-CF613A6EF8E3}" presName="spacer" presStyleCnt="0"/>
      <dgm:spPr/>
    </dgm:pt>
    <dgm:pt modelId="{7CDABB33-AE49-44AF-B9E2-2CE040BD253A}" type="pres">
      <dgm:prSet presAssocID="{FBFB1AE0-157C-480C-A00B-BC15742CC9C1}" presName="parentText" presStyleLbl="node1" presStyleIdx="1" presStyleCnt="3">
        <dgm:presLayoutVars>
          <dgm:chMax val="0"/>
          <dgm:bulletEnabled val="1"/>
        </dgm:presLayoutVars>
      </dgm:prSet>
      <dgm:spPr/>
    </dgm:pt>
    <dgm:pt modelId="{C04165D9-1627-4298-AD39-1E60481C7B2E}" type="pres">
      <dgm:prSet presAssocID="{40A81298-AAAC-4D17-9CB6-ECCEC72CC254}" presName="spacer" presStyleCnt="0"/>
      <dgm:spPr/>
    </dgm:pt>
    <dgm:pt modelId="{B1BD1E30-B48D-45C5-A3E4-BAE4DAB65937}" type="pres">
      <dgm:prSet presAssocID="{CFDA185D-BB1C-4310-BB29-54C2E5CB3D7D}" presName="parentText" presStyleLbl="node1" presStyleIdx="2" presStyleCnt="3">
        <dgm:presLayoutVars>
          <dgm:chMax val="0"/>
          <dgm:bulletEnabled val="1"/>
        </dgm:presLayoutVars>
      </dgm:prSet>
      <dgm:spPr/>
    </dgm:pt>
  </dgm:ptLst>
  <dgm:cxnLst>
    <dgm:cxn modelId="{55CAF813-43EB-417C-9336-ADBDFD26E052}" type="presOf" srcId="{FBFB1AE0-157C-480C-A00B-BC15742CC9C1}" destId="{7CDABB33-AE49-44AF-B9E2-2CE040BD253A}" srcOrd="0" destOrd="0" presId="urn:microsoft.com/office/officeart/2005/8/layout/vList2"/>
    <dgm:cxn modelId="{A622E533-A17D-4D89-BEB0-6EC0656B270D}" type="presOf" srcId="{D1318A78-1B13-4CCF-AB69-09BA374C2D59}" destId="{9DF21543-BE34-4A57-9982-D495634469E9}" srcOrd="0" destOrd="0" presId="urn:microsoft.com/office/officeart/2005/8/layout/vList2"/>
    <dgm:cxn modelId="{B2C62752-1CAF-4BFB-8871-63E5E901A991}" srcId="{D1318A78-1B13-4CCF-AB69-09BA374C2D59}" destId="{FBFB1AE0-157C-480C-A00B-BC15742CC9C1}" srcOrd="1" destOrd="0" parTransId="{44C1A283-8110-4B53-B306-D581B0FE721C}" sibTransId="{40A81298-AAAC-4D17-9CB6-ECCEC72CC254}"/>
    <dgm:cxn modelId="{38DCD685-8FA6-4D40-8736-7DB14E7F9BAE}" srcId="{D1318A78-1B13-4CCF-AB69-09BA374C2D59}" destId="{CFDA185D-BB1C-4310-BB29-54C2E5CB3D7D}" srcOrd="2" destOrd="0" parTransId="{9E380C67-87FC-404D-804D-45BC3FB2A24B}" sibTransId="{DFED3446-48FD-44AA-8054-4C7C7D3C7E1D}"/>
    <dgm:cxn modelId="{D16F24D6-FDE5-41EF-A03E-C5ED899F5DA6}" type="presOf" srcId="{3F372177-A5CD-4AED-9838-7A58D769F9F6}" destId="{6241CE44-6FD8-4C87-BED4-6B61347AD973}" srcOrd="0" destOrd="0" presId="urn:microsoft.com/office/officeart/2005/8/layout/vList2"/>
    <dgm:cxn modelId="{2EC57FF0-7D0F-4148-B9BE-F8149F9FCBF1}" type="presOf" srcId="{CFDA185D-BB1C-4310-BB29-54C2E5CB3D7D}" destId="{B1BD1E30-B48D-45C5-A3E4-BAE4DAB65937}" srcOrd="0" destOrd="0" presId="urn:microsoft.com/office/officeart/2005/8/layout/vList2"/>
    <dgm:cxn modelId="{658830FF-7473-462D-A196-7A3ACB32124B}" srcId="{D1318A78-1B13-4CCF-AB69-09BA374C2D59}" destId="{3F372177-A5CD-4AED-9838-7A58D769F9F6}" srcOrd="0" destOrd="0" parTransId="{6A81CC11-31B0-4B8F-A563-329B4EB5BA67}" sibTransId="{458DD1C2-B052-444F-A683-CF613A6EF8E3}"/>
    <dgm:cxn modelId="{8FE59A2C-414A-431D-9C2C-169075D76DE0}" type="presParOf" srcId="{9DF21543-BE34-4A57-9982-D495634469E9}" destId="{6241CE44-6FD8-4C87-BED4-6B61347AD973}" srcOrd="0" destOrd="0" presId="urn:microsoft.com/office/officeart/2005/8/layout/vList2"/>
    <dgm:cxn modelId="{2CA959B6-AF19-499B-B9BB-76EF6A3F730B}" type="presParOf" srcId="{9DF21543-BE34-4A57-9982-D495634469E9}" destId="{1B3F5786-8283-4084-AA7C-3F178E675C9F}" srcOrd="1" destOrd="0" presId="urn:microsoft.com/office/officeart/2005/8/layout/vList2"/>
    <dgm:cxn modelId="{3E303AB6-9708-46D9-B502-E39AC4B63FEA}" type="presParOf" srcId="{9DF21543-BE34-4A57-9982-D495634469E9}" destId="{7CDABB33-AE49-44AF-B9E2-2CE040BD253A}" srcOrd="2" destOrd="0" presId="urn:microsoft.com/office/officeart/2005/8/layout/vList2"/>
    <dgm:cxn modelId="{65046544-5958-4025-8211-F8A09AC882C3}" type="presParOf" srcId="{9DF21543-BE34-4A57-9982-D495634469E9}" destId="{C04165D9-1627-4298-AD39-1E60481C7B2E}" srcOrd="3" destOrd="0" presId="urn:microsoft.com/office/officeart/2005/8/layout/vList2"/>
    <dgm:cxn modelId="{BF420253-D38D-4173-A426-C29B91515594}" type="presParOf" srcId="{9DF21543-BE34-4A57-9982-D495634469E9}" destId="{B1BD1E30-B48D-45C5-A3E4-BAE4DAB65937}"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85D621F-833C-44E7-BB82-D1A3385DD13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9A6745A-7FF4-4481-B9E7-5821E722B1E5}">
      <dgm:prSet/>
      <dgm:spPr/>
      <dgm:t>
        <a:bodyPr/>
        <a:lstStyle/>
        <a:p>
          <a:r>
            <a:rPr lang="en-US"/>
            <a:t>Forming </a:t>
          </a:r>
        </a:p>
      </dgm:t>
    </dgm:pt>
    <dgm:pt modelId="{92A72F7E-4C34-4C38-A128-886907CDC9F0}" type="parTrans" cxnId="{839EA353-E5B1-4C86-B202-571C5F3C38FA}">
      <dgm:prSet/>
      <dgm:spPr/>
      <dgm:t>
        <a:bodyPr/>
        <a:lstStyle/>
        <a:p>
          <a:endParaRPr lang="en-US"/>
        </a:p>
      </dgm:t>
    </dgm:pt>
    <dgm:pt modelId="{928BCDB3-BDD0-42CF-AE86-73CE4FA4EEB2}" type="sibTrans" cxnId="{839EA353-E5B1-4C86-B202-571C5F3C38FA}">
      <dgm:prSet/>
      <dgm:spPr/>
      <dgm:t>
        <a:bodyPr/>
        <a:lstStyle/>
        <a:p>
          <a:endParaRPr lang="en-US"/>
        </a:p>
      </dgm:t>
    </dgm:pt>
    <dgm:pt modelId="{F981B84C-B146-40DA-B68E-0235B33CAC21}">
      <dgm:prSet/>
      <dgm:spPr/>
      <dgm:t>
        <a:bodyPr/>
        <a:lstStyle/>
        <a:p>
          <a:r>
            <a:rPr lang="en-US"/>
            <a:t>Storming</a:t>
          </a:r>
        </a:p>
      </dgm:t>
    </dgm:pt>
    <dgm:pt modelId="{9BC5C466-5E97-4570-9741-CAB400DC4E7C}" type="parTrans" cxnId="{13B68FA7-BF2F-4C1A-8EE2-D4EC02936120}">
      <dgm:prSet/>
      <dgm:spPr/>
      <dgm:t>
        <a:bodyPr/>
        <a:lstStyle/>
        <a:p>
          <a:endParaRPr lang="en-US"/>
        </a:p>
      </dgm:t>
    </dgm:pt>
    <dgm:pt modelId="{B34053FA-D379-412C-B3F4-1F7FFBD08222}" type="sibTrans" cxnId="{13B68FA7-BF2F-4C1A-8EE2-D4EC02936120}">
      <dgm:prSet/>
      <dgm:spPr/>
      <dgm:t>
        <a:bodyPr/>
        <a:lstStyle/>
        <a:p>
          <a:endParaRPr lang="en-US"/>
        </a:p>
      </dgm:t>
    </dgm:pt>
    <dgm:pt modelId="{D763A233-7D8F-42FE-BA32-EC6B24699358}">
      <dgm:prSet/>
      <dgm:spPr/>
      <dgm:t>
        <a:bodyPr/>
        <a:lstStyle/>
        <a:p>
          <a:r>
            <a:rPr lang="en-US"/>
            <a:t>Norming </a:t>
          </a:r>
        </a:p>
      </dgm:t>
    </dgm:pt>
    <dgm:pt modelId="{54F1461E-594B-460A-862F-ACF4E9A39DC0}" type="parTrans" cxnId="{A3BB5328-3299-4BF6-8A19-B0FEA70EEFE7}">
      <dgm:prSet/>
      <dgm:spPr/>
      <dgm:t>
        <a:bodyPr/>
        <a:lstStyle/>
        <a:p>
          <a:endParaRPr lang="en-US"/>
        </a:p>
      </dgm:t>
    </dgm:pt>
    <dgm:pt modelId="{6222332F-AFC9-45E0-AF25-761E0FBA1EB6}" type="sibTrans" cxnId="{A3BB5328-3299-4BF6-8A19-B0FEA70EEFE7}">
      <dgm:prSet/>
      <dgm:spPr/>
      <dgm:t>
        <a:bodyPr/>
        <a:lstStyle/>
        <a:p>
          <a:endParaRPr lang="en-US"/>
        </a:p>
      </dgm:t>
    </dgm:pt>
    <dgm:pt modelId="{B01A8BE9-1A0A-46AF-957C-24C799D91C17}">
      <dgm:prSet/>
      <dgm:spPr/>
      <dgm:t>
        <a:bodyPr/>
        <a:lstStyle/>
        <a:p>
          <a:r>
            <a:rPr lang="en-US"/>
            <a:t>Performing</a:t>
          </a:r>
        </a:p>
      </dgm:t>
    </dgm:pt>
    <dgm:pt modelId="{B00D3CD4-E1C4-427C-8B09-39BD9A4F1A03}" type="parTrans" cxnId="{261207CB-3D7B-494E-B426-42334A0DBE76}">
      <dgm:prSet/>
      <dgm:spPr/>
      <dgm:t>
        <a:bodyPr/>
        <a:lstStyle/>
        <a:p>
          <a:endParaRPr lang="en-US"/>
        </a:p>
      </dgm:t>
    </dgm:pt>
    <dgm:pt modelId="{3E976FAB-B54A-4787-9604-EFCD8CD7331A}" type="sibTrans" cxnId="{261207CB-3D7B-494E-B426-42334A0DBE76}">
      <dgm:prSet/>
      <dgm:spPr/>
      <dgm:t>
        <a:bodyPr/>
        <a:lstStyle/>
        <a:p>
          <a:endParaRPr lang="en-US"/>
        </a:p>
      </dgm:t>
    </dgm:pt>
    <dgm:pt modelId="{9A09EB55-8100-4B0D-9704-7AE8FD9AE1C8}" type="pres">
      <dgm:prSet presAssocID="{385D621F-833C-44E7-BB82-D1A3385DD139}" presName="root" presStyleCnt="0">
        <dgm:presLayoutVars>
          <dgm:dir/>
          <dgm:resizeHandles val="exact"/>
        </dgm:presLayoutVars>
      </dgm:prSet>
      <dgm:spPr/>
    </dgm:pt>
    <dgm:pt modelId="{0602B1E9-3AF5-467F-BA94-F03EEDE2CAC3}" type="pres">
      <dgm:prSet presAssocID="{09A6745A-7FF4-4481-B9E7-5821E722B1E5}" presName="compNode" presStyleCnt="0"/>
      <dgm:spPr/>
    </dgm:pt>
    <dgm:pt modelId="{3A9A1C4D-3651-4708-A47B-AD6C93EE8EEB}" type="pres">
      <dgm:prSet presAssocID="{09A6745A-7FF4-4481-B9E7-5821E722B1E5}" presName="bgRect" presStyleLbl="bgShp" presStyleIdx="0" presStyleCnt="4"/>
      <dgm:spPr/>
    </dgm:pt>
    <dgm:pt modelId="{AE90F2B2-CE0D-4436-8208-9D2443C68323}" type="pres">
      <dgm:prSet presAssocID="{09A6745A-7FF4-4481-B9E7-5821E722B1E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mboo"/>
        </a:ext>
      </dgm:extLst>
    </dgm:pt>
    <dgm:pt modelId="{2C43D252-4494-4376-BFFF-72E6B14ED268}" type="pres">
      <dgm:prSet presAssocID="{09A6745A-7FF4-4481-B9E7-5821E722B1E5}" presName="spaceRect" presStyleCnt="0"/>
      <dgm:spPr/>
    </dgm:pt>
    <dgm:pt modelId="{0304ED10-7A1C-4B6B-99FD-CB579FB53572}" type="pres">
      <dgm:prSet presAssocID="{09A6745A-7FF4-4481-B9E7-5821E722B1E5}" presName="parTx" presStyleLbl="revTx" presStyleIdx="0" presStyleCnt="4">
        <dgm:presLayoutVars>
          <dgm:chMax val="0"/>
          <dgm:chPref val="0"/>
        </dgm:presLayoutVars>
      </dgm:prSet>
      <dgm:spPr/>
    </dgm:pt>
    <dgm:pt modelId="{E0849E5C-39EB-48F0-A54B-623299417C86}" type="pres">
      <dgm:prSet presAssocID="{928BCDB3-BDD0-42CF-AE86-73CE4FA4EEB2}" presName="sibTrans" presStyleCnt="0"/>
      <dgm:spPr/>
    </dgm:pt>
    <dgm:pt modelId="{8E07F1F2-0F1D-4D43-B229-9B72F04C96D2}" type="pres">
      <dgm:prSet presAssocID="{F981B84C-B146-40DA-B68E-0235B33CAC21}" presName="compNode" presStyleCnt="0"/>
      <dgm:spPr/>
    </dgm:pt>
    <dgm:pt modelId="{213AC47C-1E7E-4912-8D12-410E3F377C7C}" type="pres">
      <dgm:prSet presAssocID="{F981B84C-B146-40DA-B68E-0235B33CAC21}" presName="bgRect" presStyleLbl="bgShp" presStyleIdx="1" presStyleCnt="4"/>
      <dgm:spPr/>
    </dgm:pt>
    <dgm:pt modelId="{5A6864E9-7158-46B1-9FF2-9E3F4E1B0650}" type="pres">
      <dgm:prSet presAssocID="{F981B84C-B146-40DA-B68E-0235B33CAC2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ning"/>
        </a:ext>
      </dgm:extLst>
    </dgm:pt>
    <dgm:pt modelId="{C88A3EDA-11CB-4676-B188-DC08588C2E50}" type="pres">
      <dgm:prSet presAssocID="{F981B84C-B146-40DA-B68E-0235B33CAC21}" presName="spaceRect" presStyleCnt="0"/>
      <dgm:spPr/>
    </dgm:pt>
    <dgm:pt modelId="{E54100D2-54E4-42DF-BD34-3C1035FDCF8A}" type="pres">
      <dgm:prSet presAssocID="{F981B84C-B146-40DA-B68E-0235B33CAC21}" presName="parTx" presStyleLbl="revTx" presStyleIdx="1" presStyleCnt="4">
        <dgm:presLayoutVars>
          <dgm:chMax val="0"/>
          <dgm:chPref val="0"/>
        </dgm:presLayoutVars>
      </dgm:prSet>
      <dgm:spPr/>
    </dgm:pt>
    <dgm:pt modelId="{A05E1500-D04C-4682-8F4D-4872F9F9AA0D}" type="pres">
      <dgm:prSet presAssocID="{B34053FA-D379-412C-B3F4-1F7FFBD08222}" presName="sibTrans" presStyleCnt="0"/>
      <dgm:spPr/>
    </dgm:pt>
    <dgm:pt modelId="{77A0DCD4-8947-4F67-8708-21B3352EF516}" type="pres">
      <dgm:prSet presAssocID="{D763A233-7D8F-42FE-BA32-EC6B24699358}" presName="compNode" presStyleCnt="0"/>
      <dgm:spPr/>
    </dgm:pt>
    <dgm:pt modelId="{6963A3DE-94A1-4C31-BEBC-EAB8AFA1A29A}" type="pres">
      <dgm:prSet presAssocID="{D763A233-7D8F-42FE-BA32-EC6B24699358}" presName="bgRect" presStyleLbl="bgShp" presStyleIdx="2" presStyleCnt="4"/>
      <dgm:spPr/>
    </dgm:pt>
    <dgm:pt modelId="{05105A2B-0004-4486-87A3-135AF562967C}" type="pres">
      <dgm:prSet presAssocID="{D763A233-7D8F-42FE-BA32-EC6B2469935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ustomer Review"/>
        </a:ext>
      </dgm:extLst>
    </dgm:pt>
    <dgm:pt modelId="{DD72CA25-C4E2-46D4-B876-0368F8BF77C9}" type="pres">
      <dgm:prSet presAssocID="{D763A233-7D8F-42FE-BA32-EC6B24699358}" presName="spaceRect" presStyleCnt="0"/>
      <dgm:spPr/>
    </dgm:pt>
    <dgm:pt modelId="{220980B1-047B-480A-BF97-C7625653753A}" type="pres">
      <dgm:prSet presAssocID="{D763A233-7D8F-42FE-BA32-EC6B24699358}" presName="parTx" presStyleLbl="revTx" presStyleIdx="2" presStyleCnt="4">
        <dgm:presLayoutVars>
          <dgm:chMax val="0"/>
          <dgm:chPref val="0"/>
        </dgm:presLayoutVars>
      </dgm:prSet>
      <dgm:spPr/>
    </dgm:pt>
    <dgm:pt modelId="{DFAC2D19-511A-4635-B0B8-5E822CD8EAF3}" type="pres">
      <dgm:prSet presAssocID="{6222332F-AFC9-45E0-AF25-761E0FBA1EB6}" presName="sibTrans" presStyleCnt="0"/>
      <dgm:spPr/>
    </dgm:pt>
    <dgm:pt modelId="{1D2C43F9-B324-4113-8CD9-8D784B2611B9}" type="pres">
      <dgm:prSet presAssocID="{B01A8BE9-1A0A-46AF-957C-24C799D91C17}" presName="compNode" presStyleCnt="0"/>
      <dgm:spPr/>
    </dgm:pt>
    <dgm:pt modelId="{C0FC0679-808B-444D-8304-13298D020360}" type="pres">
      <dgm:prSet presAssocID="{B01A8BE9-1A0A-46AF-957C-24C799D91C17}" presName="bgRect" presStyleLbl="bgShp" presStyleIdx="3" presStyleCnt="4"/>
      <dgm:spPr/>
    </dgm:pt>
    <dgm:pt modelId="{DE2DD19E-6F26-493A-AF39-B0DB4D285558}" type="pres">
      <dgm:prSet presAssocID="{B01A8BE9-1A0A-46AF-957C-24C799D91C1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rama"/>
        </a:ext>
      </dgm:extLst>
    </dgm:pt>
    <dgm:pt modelId="{DC07F3E0-96E1-46E2-8DEC-0BA08773E47E}" type="pres">
      <dgm:prSet presAssocID="{B01A8BE9-1A0A-46AF-957C-24C799D91C17}" presName="spaceRect" presStyleCnt="0"/>
      <dgm:spPr/>
    </dgm:pt>
    <dgm:pt modelId="{093B9697-F788-4115-ABB4-FF7F7F080020}" type="pres">
      <dgm:prSet presAssocID="{B01A8BE9-1A0A-46AF-957C-24C799D91C17}" presName="parTx" presStyleLbl="revTx" presStyleIdx="3" presStyleCnt="4">
        <dgm:presLayoutVars>
          <dgm:chMax val="0"/>
          <dgm:chPref val="0"/>
        </dgm:presLayoutVars>
      </dgm:prSet>
      <dgm:spPr/>
    </dgm:pt>
  </dgm:ptLst>
  <dgm:cxnLst>
    <dgm:cxn modelId="{76F62F28-F05C-4043-A0B4-FAD38787757F}" type="presOf" srcId="{09A6745A-7FF4-4481-B9E7-5821E722B1E5}" destId="{0304ED10-7A1C-4B6B-99FD-CB579FB53572}" srcOrd="0" destOrd="0" presId="urn:microsoft.com/office/officeart/2018/2/layout/IconVerticalSolidList"/>
    <dgm:cxn modelId="{A3BB5328-3299-4BF6-8A19-B0FEA70EEFE7}" srcId="{385D621F-833C-44E7-BB82-D1A3385DD139}" destId="{D763A233-7D8F-42FE-BA32-EC6B24699358}" srcOrd="2" destOrd="0" parTransId="{54F1461E-594B-460A-862F-ACF4E9A39DC0}" sibTransId="{6222332F-AFC9-45E0-AF25-761E0FBA1EB6}"/>
    <dgm:cxn modelId="{2FC53564-B3EC-4489-A819-A48E6E5BFC10}" type="presOf" srcId="{F981B84C-B146-40DA-B68E-0235B33CAC21}" destId="{E54100D2-54E4-42DF-BD34-3C1035FDCF8A}" srcOrd="0" destOrd="0" presId="urn:microsoft.com/office/officeart/2018/2/layout/IconVerticalSolidList"/>
    <dgm:cxn modelId="{839EA353-E5B1-4C86-B202-571C5F3C38FA}" srcId="{385D621F-833C-44E7-BB82-D1A3385DD139}" destId="{09A6745A-7FF4-4481-B9E7-5821E722B1E5}" srcOrd="0" destOrd="0" parTransId="{92A72F7E-4C34-4C38-A128-886907CDC9F0}" sibTransId="{928BCDB3-BDD0-42CF-AE86-73CE4FA4EEB2}"/>
    <dgm:cxn modelId="{AC69967E-C57D-4BD9-9789-E6B5A92E7E4F}" type="presOf" srcId="{385D621F-833C-44E7-BB82-D1A3385DD139}" destId="{9A09EB55-8100-4B0D-9704-7AE8FD9AE1C8}" srcOrd="0" destOrd="0" presId="urn:microsoft.com/office/officeart/2018/2/layout/IconVerticalSolidList"/>
    <dgm:cxn modelId="{D50AE295-6724-4866-AAE2-291BBC997115}" type="presOf" srcId="{B01A8BE9-1A0A-46AF-957C-24C799D91C17}" destId="{093B9697-F788-4115-ABB4-FF7F7F080020}" srcOrd="0" destOrd="0" presId="urn:microsoft.com/office/officeart/2018/2/layout/IconVerticalSolidList"/>
    <dgm:cxn modelId="{13B68FA7-BF2F-4C1A-8EE2-D4EC02936120}" srcId="{385D621F-833C-44E7-BB82-D1A3385DD139}" destId="{F981B84C-B146-40DA-B68E-0235B33CAC21}" srcOrd="1" destOrd="0" parTransId="{9BC5C466-5E97-4570-9741-CAB400DC4E7C}" sibTransId="{B34053FA-D379-412C-B3F4-1F7FFBD08222}"/>
    <dgm:cxn modelId="{261207CB-3D7B-494E-B426-42334A0DBE76}" srcId="{385D621F-833C-44E7-BB82-D1A3385DD139}" destId="{B01A8BE9-1A0A-46AF-957C-24C799D91C17}" srcOrd="3" destOrd="0" parTransId="{B00D3CD4-E1C4-427C-8B09-39BD9A4F1A03}" sibTransId="{3E976FAB-B54A-4787-9604-EFCD8CD7331A}"/>
    <dgm:cxn modelId="{DFF6C8F2-DCC1-4691-9278-89D68E07C50F}" type="presOf" srcId="{D763A233-7D8F-42FE-BA32-EC6B24699358}" destId="{220980B1-047B-480A-BF97-C7625653753A}" srcOrd="0" destOrd="0" presId="urn:microsoft.com/office/officeart/2018/2/layout/IconVerticalSolidList"/>
    <dgm:cxn modelId="{FF64D258-F957-4FCA-A721-D82A200E396F}" type="presParOf" srcId="{9A09EB55-8100-4B0D-9704-7AE8FD9AE1C8}" destId="{0602B1E9-3AF5-467F-BA94-F03EEDE2CAC3}" srcOrd="0" destOrd="0" presId="urn:microsoft.com/office/officeart/2018/2/layout/IconVerticalSolidList"/>
    <dgm:cxn modelId="{32C2E16A-E944-4408-B878-65792C147D1E}" type="presParOf" srcId="{0602B1E9-3AF5-467F-BA94-F03EEDE2CAC3}" destId="{3A9A1C4D-3651-4708-A47B-AD6C93EE8EEB}" srcOrd="0" destOrd="0" presId="urn:microsoft.com/office/officeart/2018/2/layout/IconVerticalSolidList"/>
    <dgm:cxn modelId="{43190B2F-053D-4B97-AA7F-250BC78CC853}" type="presParOf" srcId="{0602B1E9-3AF5-467F-BA94-F03EEDE2CAC3}" destId="{AE90F2B2-CE0D-4436-8208-9D2443C68323}" srcOrd="1" destOrd="0" presId="urn:microsoft.com/office/officeart/2018/2/layout/IconVerticalSolidList"/>
    <dgm:cxn modelId="{F84BB631-6A83-4A08-BEA1-00FE2C476DC5}" type="presParOf" srcId="{0602B1E9-3AF5-467F-BA94-F03EEDE2CAC3}" destId="{2C43D252-4494-4376-BFFF-72E6B14ED268}" srcOrd="2" destOrd="0" presId="urn:microsoft.com/office/officeart/2018/2/layout/IconVerticalSolidList"/>
    <dgm:cxn modelId="{420CD7A2-8956-4C95-951B-C89DEB5F695F}" type="presParOf" srcId="{0602B1E9-3AF5-467F-BA94-F03EEDE2CAC3}" destId="{0304ED10-7A1C-4B6B-99FD-CB579FB53572}" srcOrd="3" destOrd="0" presId="urn:microsoft.com/office/officeart/2018/2/layout/IconVerticalSolidList"/>
    <dgm:cxn modelId="{4B0CEC68-EFC9-4D50-B1DB-897D8FE0EE86}" type="presParOf" srcId="{9A09EB55-8100-4B0D-9704-7AE8FD9AE1C8}" destId="{E0849E5C-39EB-48F0-A54B-623299417C86}" srcOrd="1" destOrd="0" presId="urn:microsoft.com/office/officeart/2018/2/layout/IconVerticalSolidList"/>
    <dgm:cxn modelId="{C9FF6B1C-3756-40F2-B2B6-650491E6027A}" type="presParOf" srcId="{9A09EB55-8100-4B0D-9704-7AE8FD9AE1C8}" destId="{8E07F1F2-0F1D-4D43-B229-9B72F04C96D2}" srcOrd="2" destOrd="0" presId="urn:microsoft.com/office/officeart/2018/2/layout/IconVerticalSolidList"/>
    <dgm:cxn modelId="{F4E12346-C259-4EF8-AC2F-41E376B2AC3F}" type="presParOf" srcId="{8E07F1F2-0F1D-4D43-B229-9B72F04C96D2}" destId="{213AC47C-1E7E-4912-8D12-410E3F377C7C}" srcOrd="0" destOrd="0" presId="urn:microsoft.com/office/officeart/2018/2/layout/IconVerticalSolidList"/>
    <dgm:cxn modelId="{E1A2691B-5BDA-48C5-9BD3-2F82A5149874}" type="presParOf" srcId="{8E07F1F2-0F1D-4D43-B229-9B72F04C96D2}" destId="{5A6864E9-7158-46B1-9FF2-9E3F4E1B0650}" srcOrd="1" destOrd="0" presId="urn:microsoft.com/office/officeart/2018/2/layout/IconVerticalSolidList"/>
    <dgm:cxn modelId="{15E89032-1F86-4C5B-B112-4C447F90C4A7}" type="presParOf" srcId="{8E07F1F2-0F1D-4D43-B229-9B72F04C96D2}" destId="{C88A3EDA-11CB-4676-B188-DC08588C2E50}" srcOrd="2" destOrd="0" presId="urn:microsoft.com/office/officeart/2018/2/layout/IconVerticalSolidList"/>
    <dgm:cxn modelId="{B30A0611-E595-42A8-A5F1-FF7AB9768FCF}" type="presParOf" srcId="{8E07F1F2-0F1D-4D43-B229-9B72F04C96D2}" destId="{E54100D2-54E4-42DF-BD34-3C1035FDCF8A}" srcOrd="3" destOrd="0" presId="urn:microsoft.com/office/officeart/2018/2/layout/IconVerticalSolidList"/>
    <dgm:cxn modelId="{19A26E11-82E7-46E0-BA74-CB2FC9DF1033}" type="presParOf" srcId="{9A09EB55-8100-4B0D-9704-7AE8FD9AE1C8}" destId="{A05E1500-D04C-4682-8F4D-4872F9F9AA0D}" srcOrd="3" destOrd="0" presId="urn:microsoft.com/office/officeart/2018/2/layout/IconVerticalSolidList"/>
    <dgm:cxn modelId="{67553453-7546-42D6-B50F-81A7FFAD7077}" type="presParOf" srcId="{9A09EB55-8100-4B0D-9704-7AE8FD9AE1C8}" destId="{77A0DCD4-8947-4F67-8708-21B3352EF516}" srcOrd="4" destOrd="0" presId="urn:microsoft.com/office/officeart/2018/2/layout/IconVerticalSolidList"/>
    <dgm:cxn modelId="{49BDFB50-A67F-4AB8-8BD5-D6114C96088D}" type="presParOf" srcId="{77A0DCD4-8947-4F67-8708-21B3352EF516}" destId="{6963A3DE-94A1-4C31-BEBC-EAB8AFA1A29A}" srcOrd="0" destOrd="0" presId="urn:microsoft.com/office/officeart/2018/2/layout/IconVerticalSolidList"/>
    <dgm:cxn modelId="{079F5721-AC23-4062-A5B7-A3448C7C68C4}" type="presParOf" srcId="{77A0DCD4-8947-4F67-8708-21B3352EF516}" destId="{05105A2B-0004-4486-87A3-135AF562967C}" srcOrd="1" destOrd="0" presId="urn:microsoft.com/office/officeart/2018/2/layout/IconVerticalSolidList"/>
    <dgm:cxn modelId="{0CDA4E11-7324-494A-B03A-F328C67C3992}" type="presParOf" srcId="{77A0DCD4-8947-4F67-8708-21B3352EF516}" destId="{DD72CA25-C4E2-46D4-B876-0368F8BF77C9}" srcOrd="2" destOrd="0" presId="urn:microsoft.com/office/officeart/2018/2/layout/IconVerticalSolidList"/>
    <dgm:cxn modelId="{0E617B34-7843-4957-A270-6194985FD334}" type="presParOf" srcId="{77A0DCD4-8947-4F67-8708-21B3352EF516}" destId="{220980B1-047B-480A-BF97-C7625653753A}" srcOrd="3" destOrd="0" presId="urn:microsoft.com/office/officeart/2018/2/layout/IconVerticalSolidList"/>
    <dgm:cxn modelId="{F3C92679-F5DA-4496-BB4D-7B8A7E6167CB}" type="presParOf" srcId="{9A09EB55-8100-4B0D-9704-7AE8FD9AE1C8}" destId="{DFAC2D19-511A-4635-B0B8-5E822CD8EAF3}" srcOrd="5" destOrd="0" presId="urn:microsoft.com/office/officeart/2018/2/layout/IconVerticalSolidList"/>
    <dgm:cxn modelId="{4F8B9BF1-4AEF-4112-9AC1-A030CB730FD9}" type="presParOf" srcId="{9A09EB55-8100-4B0D-9704-7AE8FD9AE1C8}" destId="{1D2C43F9-B324-4113-8CD9-8D784B2611B9}" srcOrd="6" destOrd="0" presId="urn:microsoft.com/office/officeart/2018/2/layout/IconVerticalSolidList"/>
    <dgm:cxn modelId="{878D8815-1145-469B-8D84-9EAC62136A76}" type="presParOf" srcId="{1D2C43F9-B324-4113-8CD9-8D784B2611B9}" destId="{C0FC0679-808B-444D-8304-13298D020360}" srcOrd="0" destOrd="0" presId="urn:microsoft.com/office/officeart/2018/2/layout/IconVerticalSolidList"/>
    <dgm:cxn modelId="{3F29423C-66A2-403E-A310-FE318BB796B6}" type="presParOf" srcId="{1D2C43F9-B324-4113-8CD9-8D784B2611B9}" destId="{DE2DD19E-6F26-493A-AF39-B0DB4D285558}" srcOrd="1" destOrd="0" presId="urn:microsoft.com/office/officeart/2018/2/layout/IconVerticalSolidList"/>
    <dgm:cxn modelId="{5A9E63AE-ABE0-43E5-A98C-5CEA55E76CB8}" type="presParOf" srcId="{1D2C43F9-B324-4113-8CD9-8D784B2611B9}" destId="{DC07F3E0-96E1-46E2-8DEC-0BA08773E47E}" srcOrd="2" destOrd="0" presId="urn:microsoft.com/office/officeart/2018/2/layout/IconVerticalSolidList"/>
    <dgm:cxn modelId="{80D9D731-E86B-4350-8591-69A9385BB845}" type="presParOf" srcId="{1D2C43F9-B324-4113-8CD9-8D784B2611B9}" destId="{093B9697-F788-4115-ABB4-FF7F7F08002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1DE17F-9041-46DC-BCF9-21F367CC1381}">
      <dsp:nvSpPr>
        <dsp:cNvPr id="0" name=""/>
        <dsp:cNvSpPr/>
      </dsp:nvSpPr>
      <dsp:spPr>
        <a:xfrm>
          <a:off x="2044800" y="69281"/>
          <a:ext cx="2196000" cy="2196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871465-144E-4F19-8085-0D2722001571}">
      <dsp:nvSpPr>
        <dsp:cNvPr id="0" name=""/>
        <dsp:cNvSpPr/>
      </dsp:nvSpPr>
      <dsp:spPr>
        <a:xfrm>
          <a:off x="2512800" y="537281"/>
          <a:ext cx="1260000" cy="126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BED77A8-B631-4040-B27C-134596E83638}">
      <dsp:nvSpPr>
        <dsp:cNvPr id="0" name=""/>
        <dsp:cNvSpPr/>
      </dsp:nvSpPr>
      <dsp:spPr>
        <a:xfrm>
          <a:off x="1342800" y="2949281"/>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US" sz="2700" kern="1200"/>
            <a:t>Group behavior</a:t>
          </a:r>
        </a:p>
      </dsp:txBody>
      <dsp:txXfrm>
        <a:off x="1342800" y="2949281"/>
        <a:ext cx="3600000" cy="720000"/>
      </dsp:txXfrm>
    </dsp:sp>
    <dsp:sp modelId="{DD8B9BB8-B411-444F-8DFD-10FD6D71B232}">
      <dsp:nvSpPr>
        <dsp:cNvPr id="0" name=""/>
        <dsp:cNvSpPr/>
      </dsp:nvSpPr>
      <dsp:spPr>
        <a:xfrm>
          <a:off x="6274800" y="69281"/>
          <a:ext cx="2196000" cy="2196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C02513-D428-4E96-BF2D-BD4C24E22CFD}">
      <dsp:nvSpPr>
        <dsp:cNvPr id="0" name=""/>
        <dsp:cNvSpPr/>
      </dsp:nvSpPr>
      <dsp:spPr>
        <a:xfrm>
          <a:off x="6742800" y="537281"/>
          <a:ext cx="1260000" cy="126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C9EBBA-C4F1-468B-B50F-DA3CCC8AAFC9}">
      <dsp:nvSpPr>
        <dsp:cNvPr id="0" name=""/>
        <dsp:cNvSpPr/>
      </dsp:nvSpPr>
      <dsp:spPr>
        <a:xfrm>
          <a:off x="5572800" y="2949281"/>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US" sz="2700" kern="1200"/>
            <a:t>Same goals and task</a:t>
          </a:r>
        </a:p>
      </dsp:txBody>
      <dsp:txXfrm>
        <a:off x="5572800" y="2949281"/>
        <a:ext cx="36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05C4F8-8B8D-49B5-AC69-8F07215EB29F}">
      <dsp:nvSpPr>
        <dsp:cNvPr id="0" name=""/>
        <dsp:cNvSpPr/>
      </dsp:nvSpPr>
      <dsp:spPr>
        <a:xfrm>
          <a:off x="0" y="680"/>
          <a:ext cx="6269038" cy="15916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560209-41DC-432A-9DA2-182D5613640C}">
      <dsp:nvSpPr>
        <dsp:cNvPr id="0" name=""/>
        <dsp:cNvSpPr/>
      </dsp:nvSpPr>
      <dsp:spPr>
        <a:xfrm>
          <a:off x="481473" y="358800"/>
          <a:ext cx="875405" cy="87540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1980CD-C06D-4646-96C5-A94E3881AD1A}">
      <dsp:nvSpPr>
        <dsp:cNvPr id="0" name=""/>
        <dsp:cNvSpPr/>
      </dsp:nvSpPr>
      <dsp:spPr>
        <a:xfrm>
          <a:off x="1838352" y="680"/>
          <a:ext cx="4430685" cy="1591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449" tIns="168449" rIns="168449" bIns="168449" numCol="1" spcCol="1270" anchor="ctr" anchorCtr="0">
          <a:noAutofit/>
        </a:bodyPr>
        <a:lstStyle/>
        <a:p>
          <a:pPr marL="0" lvl="0" indent="0" algn="l" defTabSz="1111250">
            <a:lnSpc>
              <a:spcPct val="90000"/>
            </a:lnSpc>
            <a:spcBef>
              <a:spcPct val="0"/>
            </a:spcBef>
            <a:spcAft>
              <a:spcPct val="35000"/>
            </a:spcAft>
            <a:buNone/>
          </a:pPr>
          <a:r>
            <a:rPr lang="en-US" sz="2500" kern="1200"/>
            <a:t>Uber eats </a:t>
          </a:r>
          <a:r>
            <a:rPr lang="en-GB" sz="2500" kern="1200"/>
            <a:t>– Food delivery</a:t>
          </a:r>
          <a:endParaRPr lang="en-US" sz="2500" kern="1200"/>
        </a:p>
      </dsp:txBody>
      <dsp:txXfrm>
        <a:off x="1838352" y="680"/>
        <a:ext cx="4430685" cy="1591647"/>
      </dsp:txXfrm>
    </dsp:sp>
    <dsp:sp modelId="{B94A2D0B-5B86-48EC-B802-1474F534F19D}">
      <dsp:nvSpPr>
        <dsp:cNvPr id="0" name=""/>
        <dsp:cNvSpPr/>
      </dsp:nvSpPr>
      <dsp:spPr>
        <a:xfrm>
          <a:off x="0" y="1990238"/>
          <a:ext cx="6269038" cy="15916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160341-0337-4E47-B567-CCD960B3E042}">
      <dsp:nvSpPr>
        <dsp:cNvPr id="0" name=""/>
        <dsp:cNvSpPr/>
      </dsp:nvSpPr>
      <dsp:spPr>
        <a:xfrm>
          <a:off x="481473" y="2348359"/>
          <a:ext cx="875405" cy="87540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E1BF51-F922-4AC1-93C9-036FF95E917A}">
      <dsp:nvSpPr>
        <dsp:cNvPr id="0" name=""/>
        <dsp:cNvSpPr/>
      </dsp:nvSpPr>
      <dsp:spPr>
        <a:xfrm>
          <a:off x="1838352" y="1990238"/>
          <a:ext cx="4430685" cy="1591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449" tIns="168449" rIns="168449" bIns="168449" numCol="1" spcCol="1270" anchor="ctr" anchorCtr="0">
          <a:noAutofit/>
        </a:bodyPr>
        <a:lstStyle/>
        <a:p>
          <a:pPr marL="0" lvl="0" indent="0" algn="l" defTabSz="1111250">
            <a:lnSpc>
              <a:spcPct val="90000"/>
            </a:lnSpc>
            <a:spcBef>
              <a:spcPct val="0"/>
            </a:spcBef>
            <a:spcAft>
              <a:spcPct val="35000"/>
            </a:spcAft>
            <a:buNone/>
          </a:pPr>
          <a:r>
            <a:rPr lang="en-GB" sz="2500" kern="1200"/>
            <a:t>Contractors (drivers) using an App</a:t>
          </a:r>
          <a:endParaRPr lang="en-US" sz="2500" kern="1200"/>
        </a:p>
      </dsp:txBody>
      <dsp:txXfrm>
        <a:off x="1838352" y="1990238"/>
        <a:ext cx="4430685" cy="1591647"/>
      </dsp:txXfrm>
    </dsp:sp>
    <dsp:sp modelId="{5C51CE2F-D32D-413A-B491-9298CE400EF3}">
      <dsp:nvSpPr>
        <dsp:cNvPr id="0" name=""/>
        <dsp:cNvSpPr/>
      </dsp:nvSpPr>
      <dsp:spPr>
        <a:xfrm>
          <a:off x="0" y="3979797"/>
          <a:ext cx="6269038" cy="159164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366B63-D2F4-4AA6-997F-EADAEED8AE1F}">
      <dsp:nvSpPr>
        <dsp:cNvPr id="0" name=""/>
        <dsp:cNvSpPr/>
      </dsp:nvSpPr>
      <dsp:spPr>
        <a:xfrm>
          <a:off x="481473" y="4337918"/>
          <a:ext cx="875405" cy="87540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3AE620-B837-40B9-AED4-9978863A7FD0}">
      <dsp:nvSpPr>
        <dsp:cNvPr id="0" name=""/>
        <dsp:cNvSpPr/>
      </dsp:nvSpPr>
      <dsp:spPr>
        <a:xfrm>
          <a:off x="1838352" y="3979797"/>
          <a:ext cx="4430685" cy="15916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449" tIns="168449" rIns="168449" bIns="168449" numCol="1" spcCol="1270" anchor="ctr" anchorCtr="0">
          <a:noAutofit/>
        </a:bodyPr>
        <a:lstStyle/>
        <a:p>
          <a:pPr marL="0" lvl="0" indent="0" algn="l" defTabSz="1111250">
            <a:lnSpc>
              <a:spcPct val="90000"/>
            </a:lnSpc>
            <a:spcBef>
              <a:spcPct val="0"/>
            </a:spcBef>
            <a:spcAft>
              <a:spcPct val="35000"/>
            </a:spcAft>
            <a:buNone/>
          </a:pPr>
          <a:r>
            <a:rPr lang="en-GB" sz="2500" kern="1200"/>
            <a:t>Contractors (drivers) picking up food </a:t>
          </a:r>
          <a:endParaRPr lang="en-US" sz="2500" kern="1200"/>
        </a:p>
      </dsp:txBody>
      <dsp:txXfrm>
        <a:off x="1838352" y="3979797"/>
        <a:ext cx="4430685" cy="15916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41CE44-6FD8-4C87-BED4-6B61347AD973}">
      <dsp:nvSpPr>
        <dsp:cNvPr id="0" name=""/>
        <dsp:cNvSpPr/>
      </dsp:nvSpPr>
      <dsp:spPr>
        <a:xfrm>
          <a:off x="0" y="779827"/>
          <a:ext cx="6269038" cy="127413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In 1965 Bruce Tuckman develop 4 stages of group process</a:t>
          </a:r>
        </a:p>
      </dsp:txBody>
      <dsp:txXfrm>
        <a:off x="62198" y="842025"/>
        <a:ext cx="6144642" cy="1149734"/>
      </dsp:txXfrm>
    </dsp:sp>
    <dsp:sp modelId="{7CDABB33-AE49-44AF-B9E2-2CE040BD253A}">
      <dsp:nvSpPr>
        <dsp:cNvPr id="0" name=""/>
        <dsp:cNvSpPr/>
      </dsp:nvSpPr>
      <dsp:spPr>
        <a:xfrm>
          <a:off x="0" y="2148997"/>
          <a:ext cx="6269038" cy="1274130"/>
        </a:xfrm>
        <a:prstGeom prst="roundRect">
          <a:avLst/>
        </a:prstGeom>
        <a:solidFill>
          <a:schemeClr val="accent2">
            <a:hueOff val="-661686"/>
            <a:satOff val="746"/>
            <a:lumOff val="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Forming, Storming, Norming and Performing</a:t>
          </a:r>
        </a:p>
      </dsp:txBody>
      <dsp:txXfrm>
        <a:off x="62198" y="2211195"/>
        <a:ext cx="6144642" cy="1149734"/>
      </dsp:txXfrm>
    </dsp:sp>
    <dsp:sp modelId="{B1BD1E30-B48D-45C5-A3E4-BAE4DAB65937}">
      <dsp:nvSpPr>
        <dsp:cNvPr id="0" name=""/>
        <dsp:cNvSpPr/>
      </dsp:nvSpPr>
      <dsp:spPr>
        <a:xfrm>
          <a:off x="0" y="3518167"/>
          <a:ext cx="6269038" cy="1274130"/>
        </a:xfrm>
        <a:prstGeom prst="roundRect">
          <a:avLst/>
        </a:prstGeom>
        <a:solidFill>
          <a:schemeClr val="accent2">
            <a:hueOff val="-1323373"/>
            <a:satOff val="1492"/>
            <a:lumOff val="353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US" sz="3300" kern="1200"/>
            <a:t>These stages gives the group better perfomace</a:t>
          </a:r>
        </a:p>
      </dsp:txBody>
      <dsp:txXfrm>
        <a:off x="62198" y="3580365"/>
        <a:ext cx="6144642" cy="114973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9A1C4D-3651-4708-A47B-AD6C93EE8EEB}">
      <dsp:nvSpPr>
        <dsp:cNvPr id="0" name=""/>
        <dsp:cNvSpPr/>
      </dsp:nvSpPr>
      <dsp:spPr>
        <a:xfrm>
          <a:off x="0" y="2312"/>
          <a:ext cx="6269038" cy="11721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90F2B2-CE0D-4436-8208-9D2443C68323}">
      <dsp:nvSpPr>
        <dsp:cNvPr id="0" name=""/>
        <dsp:cNvSpPr/>
      </dsp:nvSpPr>
      <dsp:spPr>
        <a:xfrm>
          <a:off x="354561" y="266036"/>
          <a:ext cx="644657" cy="6446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304ED10-7A1C-4B6B-99FD-CB579FB53572}">
      <dsp:nvSpPr>
        <dsp:cNvPr id="0" name=""/>
        <dsp:cNvSpPr/>
      </dsp:nvSpPr>
      <dsp:spPr>
        <a:xfrm>
          <a:off x="1353781" y="2312"/>
          <a:ext cx="4915256" cy="1172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48" tIns="124048" rIns="124048" bIns="124048" numCol="1" spcCol="1270" anchor="ctr" anchorCtr="0">
          <a:noAutofit/>
        </a:bodyPr>
        <a:lstStyle/>
        <a:p>
          <a:pPr marL="0" lvl="0" indent="0" algn="l" defTabSz="977900">
            <a:lnSpc>
              <a:spcPct val="90000"/>
            </a:lnSpc>
            <a:spcBef>
              <a:spcPct val="0"/>
            </a:spcBef>
            <a:spcAft>
              <a:spcPct val="35000"/>
            </a:spcAft>
            <a:buNone/>
          </a:pPr>
          <a:r>
            <a:rPr lang="en-US" sz="2200" kern="1200"/>
            <a:t>Forming </a:t>
          </a:r>
        </a:p>
      </dsp:txBody>
      <dsp:txXfrm>
        <a:off x="1353781" y="2312"/>
        <a:ext cx="4915256" cy="1172105"/>
      </dsp:txXfrm>
    </dsp:sp>
    <dsp:sp modelId="{213AC47C-1E7E-4912-8D12-410E3F377C7C}">
      <dsp:nvSpPr>
        <dsp:cNvPr id="0" name=""/>
        <dsp:cNvSpPr/>
      </dsp:nvSpPr>
      <dsp:spPr>
        <a:xfrm>
          <a:off x="0" y="1467444"/>
          <a:ext cx="6269038" cy="11721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6864E9-7158-46B1-9FF2-9E3F4E1B0650}">
      <dsp:nvSpPr>
        <dsp:cNvPr id="0" name=""/>
        <dsp:cNvSpPr/>
      </dsp:nvSpPr>
      <dsp:spPr>
        <a:xfrm>
          <a:off x="354561" y="1731167"/>
          <a:ext cx="644657" cy="6446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4100D2-54E4-42DF-BD34-3C1035FDCF8A}">
      <dsp:nvSpPr>
        <dsp:cNvPr id="0" name=""/>
        <dsp:cNvSpPr/>
      </dsp:nvSpPr>
      <dsp:spPr>
        <a:xfrm>
          <a:off x="1353781" y="1467444"/>
          <a:ext cx="4915256" cy="1172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48" tIns="124048" rIns="124048" bIns="124048" numCol="1" spcCol="1270" anchor="ctr" anchorCtr="0">
          <a:noAutofit/>
        </a:bodyPr>
        <a:lstStyle/>
        <a:p>
          <a:pPr marL="0" lvl="0" indent="0" algn="l" defTabSz="977900">
            <a:lnSpc>
              <a:spcPct val="90000"/>
            </a:lnSpc>
            <a:spcBef>
              <a:spcPct val="0"/>
            </a:spcBef>
            <a:spcAft>
              <a:spcPct val="35000"/>
            </a:spcAft>
            <a:buNone/>
          </a:pPr>
          <a:r>
            <a:rPr lang="en-US" sz="2200" kern="1200"/>
            <a:t>Storming</a:t>
          </a:r>
        </a:p>
      </dsp:txBody>
      <dsp:txXfrm>
        <a:off x="1353781" y="1467444"/>
        <a:ext cx="4915256" cy="1172105"/>
      </dsp:txXfrm>
    </dsp:sp>
    <dsp:sp modelId="{6963A3DE-94A1-4C31-BEBC-EAB8AFA1A29A}">
      <dsp:nvSpPr>
        <dsp:cNvPr id="0" name=""/>
        <dsp:cNvSpPr/>
      </dsp:nvSpPr>
      <dsp:spPr>
        <a:xfrm>
          <a:off x="0" y="2932575"/>
          <a:ext cx="6269038" cy="11721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105A2B-0004-4486-87A3-135AF562967C}">
      <dsp:nvSpPr>
        <dsp:cNvPr id="0" name=""/>
        <dsp:cNvSpPr/>
      </dsp:nvSpPr>
      <dsp:spPr>
        <a:xfrm>
          <a:off x="354561" y="3196299"/>
          <a:ext cx="644657" cy="6446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0980B1-047B-480A-BF97-C7625653753A}">
      <dsp:nvSpPr>
        <dsp:cNvPr id="0" name=""/>
        <dsp:cNvSpPr/>
      </dsp:nvSpPr>
      <dsp:spPr>
        <a:xfrm>
          <a:off x="1353781" y="2932575"/>
          <a:ext cx="4915256" cy="1172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48" tIns="124048" rIns="124048" bIns="124048" numCol="1" spcCol="1270" anchor="ctr" anchorCtr="0">
          <a:noAutofit/>
        </a:bodyPr>
        <a:lstStyle/>
        <a:p>
          <a:pPr marL="0" lvl="0" indent="0" algn="l" defTabSz="977900">
            <a:lnSpc>
              <a:spcPct val="90000"/>
            </a:lnSpc>
            <a:spcBef>
              <a:spcPct val="0"/>
            </a:spcBef>
            <a:spcAft>
              <a:spcPct val="35000"/>
            </a:spcAft>
            <a:buNone/>
          </a:pPr>
          <a:r>
            <a:rPr lang="en-US" sz="2200" kern="1200"/>
            <a:t>Norming </a:t>
          </a:r>
        </a:p>
      </dsp:txBody>
      <dsp:txXfrm>
        <a:off x="1353781" y="2932575"/>
        <a:ext cx="4915256" cy="1172105"/>
      </dsp:txXfrm>
    </dsp:sp>
    <dsp:sp modelId="{C0FC0679-808B-444D-8304-13298D020360}">
      <dsp:nvSpPr>
        <dsp:cNvPr id="0" name=""/>
        <dsp:cNvSpPr/>
      </dsp:nvSpPr>
      <dsp:spPr>
        <a:xfrm>
          <a:off x="0" y="4397707"/>
          <a:ext cx="6269038" cy="11721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2DD19E-6F26-493A-AF39-B0DB4D285558}">
      <dsp:nvSpPr>
        <dsp:cNvPr id="0" name=""/>
        <dsp:cNvSpPr/>
      </dsp:nvSpPr>
      <dsp:spPr>
        <a:xfrm>
          <a:off x="354561" y="4661430"/>
          <a:ext cx="644657" cy="64465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3B9697-F788-4115-ABB4-FF7F7F080020}">
      <dsp:nvSpPr>
        <dsp:cNvPr id="0" name=""/>
        <dsp:cNvSpPr/>
      </dsp:nvSpPr>
      <dsp:spPr>
        <a:xfrm>
          <a:off x="1353781" y="4397707"/>
          <a:ext cx="4915256" cy="1172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48" tIns="124048" rIns="124048" bIns="124048" numCol="1" spcCol="1270" anchor="ctr" anchorCtr="0">
          <a:noAutofit/>
        </a:bodyPr>
        <a:lstStyle/>
        <a:p>
          <a:pPr marL="0" lvl="0" indent="0" algn="l" defTabSz="977900">
            <a:lnSpc>
              <a:spcPct val="90000"/>
            </a:lnSpc>
            <a:spcBef>
              <a:spcPct val="0"/>
            </a:spcBef>
            <a:spcAft>
              <a:spcPct val="35000"/>
            </a:spcAft>
            <a:buNone/>
          </a:pPr>
          <a:r>
            <a:rPr lang="en-US" sz="2200" kern="1200"/>
            <a:t>Performing</a:t>
          </a:r>
        </a:p>
      </dsp:txBody>
      <dsp:txXfrm>
        <a:off x="1353781" y="4397707"/>
        <a:ext cx="4915256" cy="1172105"/>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2F7A84F-E231-42BE-A9F8-B5131853C83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BCB813BC-9E49-4ABB-A3C3-CEE0885B027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8EBDBEE-1FDA-4F57-947F-5759FA6ABC55}" type="datetimeFigureOut">
              <a:rPr lang="en-US" smtClean="0"/>
              <a:t>3/10/2021</a:t>
            </a:fld>
            <a:endParaRPr lang="en-US" dirty="0"/>
          </a:p>
        </p:txBody>
      </p:sp>
      <p:sp>
        <p:nvSpPr>
          <p:cNvPr id="4" name="Footer Placeholder 3">
            <a:extLst>
              <a:ext uri="{FF2B5EF4-FFF2-40B4-BE49-F238E27FC236}">
                <a16:creationId xmlns:a16="http://schemas.microsoft.com/office/drawing/2014/main" id="{47ADFF29-9BE4-4CDF-A198-BBEE303F0EB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60D4AFC6-5A97-4417-A16A-485E5801A6E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FA8C659-3DDB-48CB-A056-6A658A161B7C}" type="slidenum">
              <a:rPr lang="en-US" smtClean="0"/>
              <a:t>‹#›</a:t>
            </a:fld>
            <a:endParaRPr lang="en-US" dirty="0"/>
          </a:p>
        </p:txBody>
      </p:sp>
    </p:spTree>
    <p:extLst>
      <p:ext uri="{BB962C8B-B14F-4D97-AF65-F5344CB8AC3E}">
        <p14:creationId xmlns:p14="http://schemas.microsoft.com/office/powerpoint/2010/main" val="236076770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16A9CD-5E57-4C86-B862-09CA519924BA}" type="datetimeFigureOut">
              <a:rPr lang="en-US" smtClean="0"/>
              <a:t>3/10/2021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CA004F4-F240-48F9-8AE1-486585C7F00D}" type="slidenum">
              <a:rPr lang="en-US" smtClean="0"/>
              <a:t>‹#›</a:t>
            </a:fld>
            <a:endParaRPr lang="en-US" dirty="0"/>
          </a:p>
        </p:txBody>
      </p:sp>
    </p:spTree>
    <p:extLst>
      <p:ext uri="{BB962C8B-B14F-4D97-AF65-F5344CB8AC3E}">
        <p14:creationId xmlns:p14="http://schemas.microsoft.com/office/powerpoint/2010/main" val="21548810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Ladies and gentlemen, Welcome to our Uber presentation.  Our group is called Uber Swansea Team and it has 4 members. The fallow presentation will answer the main Q?</a:t>
            </a:r>
          </a:p>
        </p:txBody>
      </p:sp>
      <p:sp>
        <p:nvSpPr>
          <p:cNvPr id="4" name="Slide Number Placeholder 3"/>
          <p:cNvSpPr>
            <a:spLocks noGrp="1"/>
          </p:cNvSpPr>
          <p:nvPr>
            <p:ph type="sldNum" sz="quarter" idx="5"/>
          </p:nvPr>
        </p:nvSpPr>
        <p:spPr/>
        <p:txBody>
          <a:bodyPr/>
          <a:lstStyle/>
          <a:p>
            <a:fld id="{9CA004F4-F240-48F9-8AE1-486585C7F00D}" type="slidenum">
              <a:rPr lang="en-US" smtClean="0"/>
              <a:t>1</a:t>
            </a:fld>
            <a:endParaRPr lang="en-US" dirty="0"/>
          </a:p>
        </p:txBody>
      </p:sp>
    </p:spTree>
    <p:extLst>
      <p:ext uri="{BB962C8B-B14F-4D97-AF65-F5344CB8AC3E}">
        <p14:creationId xmlns:p14="http://schemas.microsoft.com/office/powerpoint/2010/main" val="2602562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solidFill>
                  <a:srgbClr val="00B0F0"/>
                </a:solidFill>
              </a:rPr>
              <a:t>“And now I will pass you to our team member Tomas to present the first subject Group Dynamics.”</a:t>
            </a:r>
            <a:endParaRPr lang="en-US" i="1" dirty="0">
              <a:solidFill>
                <a:srgbClr val="00B0F0"/>
              </a:solidFill>
            </a:endParaRPr>
          </a:p>
        </p:txBody>
      </p:sp>
      <p:sp>
        <p:nvSpPr>
          <p:cNvPr id="4" name="Slide Number Placeholder 3"/>
          <p:cNvSpPr>
            <a:spLocks noGrp="1"/>
          </p:cNvSpPr>
          <p:nvPr>
            <p:ph type="sldNum" sz="quarter" idx="5"/>
          </p:nvPr>
        </p:nvSpPr>
        <p:spPr/>
        <p:txBody>
          <a:bodyPr/>
          <a:lstStyle/>
          <a:p>
            <a:fld id="{9CA004F4-F240-48F9-8AE1-486585C7F00D}" type="slidenum">
              <a:rPr lang="en-US" smtClean="0"/>
              <a:t>2</a:t>
            </a:fld>
            <a:endParaRPr lang="en-US" dirty="0"/>
          </a:p>
        </p:txBody>
      </p:sp>
    </p:spTree>
    <p:extLst>
      <p:ext uri="{BB962C8B-B14F-4D97-AF65-F5344CB8AC3E}">
        <p14:creationId xmlns:p14="http://schemas.microsoft.com/office/powerpoint/2010/main" val="322885341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Dragos.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7F3AD4C-219E-4209-8797-9D0EE90AC42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336494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Group dynamics is the process of how people  behave together in the group. Base of this group is achieving same task and goals</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7F3AD4C-219E-4209-8797-9D0EE90AC42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326952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Uber eats, is only food delivery. This job is done by uber eats contractors; the contractors use an App to establish the places where they are picking their food order from to deliver to the customer. It is the drivers job requirement, to pick orders up from different shops in the area to deliver the food to the customer. This is the part, where group dynamics comes in with the Tuckman’s theory of group development. </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7F3AD4C-219E-4209-8797-9D0EE90AC42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451410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very first stage of the Tuckman’s theory (1965) is Forming. At this stage, the group is getting to know each other, some group members may be shy or anxious at this stage, this is because they may be worried about fitting in or working with others. The second stage of Tuckman Theory is Storming. At this stage, the group members have started to get to know each other and may start to push boundaries which could lead to conflicts or arguments. At the third stage, which is norming, the group start to establish each others' talents and appreciate each others' ideas and contributions. The team members at this stage feel comfortable with each other and may start to ask for help from each other. At this stage, the group members share a strong commitment towards the goal and make a good progress towards the goal. The last stage is the Performing stage, at this stage the team works together with no issues or conflicts. At this stage, the team is working together to achieve the goal. </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7F3AD4C-219E-4209-8797-9D0EE90AC42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308535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When driver first starts their job at Uber eats, this is the forming stage of the Tuckman’s theory development. The driver, is getting to know the shop workers. At this stage, the driver usually only picks up the order and leaves with limited communication to the shop worker.  As the driver continues to visit the shop, the storming stages begins, at this stages, a conflict can arise between the driver and the shop worker, this is due to the workers getting to know each other. However, the more the driver visits the shops, the better they get to know the shop workers, this can be referred to as norming stage. At this stage, the driver knows the worker and is comfortable to work with the shop worker.  At last, which is the performing stage, the workflow is good and both workers are achieving their goal of delivering food.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“And now I will pass you to our team member Gwen to present the </a:t>
            </a:r>
            <a:r>
              <a:rPr lang="en-GB" sz="1200" kern="1200" dirty="0" err="1">
                <a:solidFill>
                  <a:schemeClr val="tx1"/>
                </a:solidFill>
                <a:effectLst/>
                <a:latin typeface="+mn-lt"/>
                <a:ea typeface="+mn-ea"/>
                <a:cs typeface="+mn-cs"/>
              </a:rPr>
              <a:t>The</a:t>
            </a:r>
            <a:r>
              <a:rPr lang="en-GB" sz="1200" kern="1200" dirty="0">
                <a:solidFill>
                  <a:schemeClr val="tx1"/>
                </a:solidFill>
                <a:effectLst/>
                <a:latin typeface="+mn-lt"/>
                <a:ea typeface="+mn-ea"/>
                <a:cs typeface="+mn-cs"/>
              </a:rPr>
              <a:t> difference between Groups and Teams.”</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7F3AD4C-219E-4209-8797-9D0EE90AC42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9395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Tomas.</a:t>
            </a:r>
          </a:p>
        </p:txBody>
      </p:sp>
      <p:sp>
        <p:nvSpPr>
          <p:cNvPr id="4" name="Slide Number Placeholder 3"/>
          <p:cNvSpPr>
            <a:spLocks noGrp="1"/>
          </p:cNvSpPr>
          <p:nvPr>
            <p:ph type="sldNum" sz="quarter" idx="5"/>
          </p:nvPr>
        </p:nvSpPr>
        <p:spPr/>
        <p:txBody>
          <a:bodyPr/>
          <a:lstStyle/>
          <a:p>
            <a:fld id="{9CA004F4-F240-48F9-8AE1-486585C7F00D}" type="slidenum">
              <a:rPr lang="en-US" smtClean="0"/>
              <a:t>8</a:t>
            </a:fld>
            <a:endParaRPr lang="en-US" dirty="0"/>
          </a:p>
        </p:txBody>
      </p:sp>
    </p:spTree>
    <p:extLst>
      <p:ext uri="{BB962C8B-B14F-4D97-AF65-F5344CB8AC3E}">
        <p14:creationId xmlns:p14="http://schemas.microsoft.com/office/powerpoint/2010/main" val="21435405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“And now I will pass you to our team member Shelby to present the Characteristics of Effective Teams .”</a:t>
            </a:r>
          </a:p>
          <a:p>
            <a:endParaRPr lang="en-GB" dirty="0"/>
          </a:p>
        </p:txBody>
      </p:sp>
      <p:sp>
        <p:nvSpPr>
          <p:cNvPr id="4" name="Slide Number Placeholder 3"/>
          <p:cNvSpPr>
            <a:spLocks noGrp="1"/>
          </p:cNvSpPr>
          <p:nvPr>
            <p:ph type="sldNum" sz="quarter" idx="5"/>
          </p:nvPr>
        </p:nvSpPr>
        <p:spPr/>
        <p:txBody>
          <a:bodyPr/>
          <a:lstStyle/>
          <a:p>
            <a:fld id="{9CA004F4-F240-48F9-8AE1-486585C7F00D}" type="slidenum">
              <a:rPr lang="en-US" smtClean="0"/>
              <a:t>9</a:t>
            </a:fld>
            <a:endParaRPr lang="en-US" dirty="0"/>
          </a:p>
        </p:txBody>
      </p:sp>
    </p:spTree>
    <p:extLst>
      <p:ext uri="{BB962C8B-B14F-4D97-AF65-F5344CB8AC3E}">
        <p14:creationId xmlns:p14="http://schemas.microsoft.com/office/powerpoint/2010/main" val="35311357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 you Gwen.</a:t>
            </a:r>
          </a:p>
        </p:txBody>
      </p:sp>
      <p:sp>
        <p:nvSpPr>
          <p:cNvPr id="4" name="Slide Number Placeholder 3"/>
          <p:cNvSpPr>
            <a:spLocks noGrp="1"/>
          </p:cNvSpPr>
          <p:nvPr>
            <p:ph type="sldNum" sz="quarter" idx="5"/>
          </p:nvPr>
        </p:nvSpPr>
        <p:spPr/>
        <p:txBody>
          <a:bodyPr/>
          <a:lstStyle/>
          <a:p>
            <a:fld id="{9CA004F4-F240-48F9-8AE1-486585C7F00D}" type="slidenum">
              <a:rPr lang="en-US" smtClean="0"/>
              <a:t>10</a:t>
            </a:fld>
            <a:endParaRPr lang="en-US" dirty="0"/>
          </a:p>
        </p:txBody>
      </p:sp>
    </p:spTree>
    <p:extLst>
      <p:ext uri="{BB962C8B-B14F-4D97-AF65-F5344CB8AC3E}">
        <p14:creationId xmlns:p14="http://schemas.microsoft.com/office/powerpoint/2010/main" val="3354175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“And now I will pass you to our team leader Dragos to present Effective Conflict Handling and Conclusion.”</a:t>
            </a:r>
          </a:p>
          <a:p>
            <a:endParaRPr lang="en-GB" dirty="0"/>
          </a:p>
        </p:txBody>
      </p:sp>
      <p:sp>
        <p:nvSpPr>
          <p:cNvPr id="4" name="Slide Number Placeholder 3"/>
          <p:cNvSpPr>
            <a:spLocks noGrp="1"/>
          </p:cNvSpPr>
          <p:nvPr>
            <p:ph type="sldNum" sz="quarter" idx="5"/>
          </p:nvPr>
        </p:nvSpPr>
        <p:spPr/>
        <p:txBody>
          <a:bodyPr/>
          <a:lstStyle/>
          <a:p>
            <a:fld id="{9CA004F4-F240-48F9-8AE1-486585C7F00D}" type="slidenum">
              <a:rPr lang="en-US" smtClean="0"/>
              <a:t>11</a:t>
            </a:fld>
            <a:endParaRPr lang="en-US" dirty="0"/>
          </a:p>
        </p:txBody>
      </p:sp>
    </p:spTree>
    <p:extLst>
      <p:ext uri="{BB962C8B-B14F-4D97-AF65-F5344CB8AC3E}">
        <p14:creationId xmlns:p14="http://schemas.microsoft.com/office/powerpoint/2010/main" val="32000875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Thank you Shelby.</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CA004F4-F240-48F9-8AE1-486585C7F00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875757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 this slide we present Tuckman’s theory in more details.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CA004F4-F240-48F9-8AE1-486585C7F00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288974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we have a slide where a team takes action in real time throughout Tuckman’s filter.  That a team or group will pass to secure success. Through all 4 stages.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CA004F4-F240-48F9-8AE1-486585C7F00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744566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CA004F4-F240-48F9-8AE1-486585C7F00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842275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this slide it is presented Belbin’s 9 Team Roles in more details.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CA004F4-F240-48F9-8AE1-486585C7F00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597521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CA004F4-F240-48F9-8AE1-486585C7F00D}" type="slidenum">
              <a:rPr lang="en-US" smtClean="0"/>
              <a:t>22</a:t>
            </a:fld>
            <a:endParaRPr lang="en-US" dirty="0"/>
          </a:p>
        </p:txBody>
      </p:sp>
    </p:spTree>
    <p:extLst>
      <p:ext uri="{BB962C8B-B14F-4D97-AF65-F5344CB8AC3E}">
        <p14:creationId xmlns:p14="http://schemas.microsoft.com/office/powerpoint/2010/main" val="13001976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7D165-49B0-44FF-A267-367F5A6EE306}"/>
              </a:ext>
            </a:extLst>
          </p:cNvPr>
          <p:cNvSpPr>
            <a:spLocks noGrp="1"/>
          </p:cNvSpPr>
          <p:nvPr>
            <p:ph type="ctrTitle"/>
          </p:nvPr>
        </p:nvSpPr>
        <p:spPr>
          <a:xfrm>
            <a:off x="1524000" y="2039514"/>
            <a:ext cx="9144000" cy="2128049"/>
          </a:xfrm>
        </p:spPr>
        <p:txBody>
          <a:bodyPr anchor="b"/>
          <a:lstStyle>
            <a:lvl1pPr algn="ctr">
              <a:lnSpc>
                <a:spcPct val="125000"/>
              </a:lnSpc>
              <a:defRPr sz="6000">
                <a:solidFill>
                  <a:schemeClr val="bg1"/>
                </a:solidFill>
              </a:defRPr>
            </a:lvl1pPr>
          </a:lstStyle>
          <a:p>
            <a:r>
              <a:rPr lang="en-US" noProof="0"/>
              <a:t>Click to edit Master title style</a:t>
            </a:r>
          </a:p>
        </p:txBody>
      </p:sp>
      <p:sp>
        <p:nvSpPr>
          <p:cNvPr id="3" name="Subtitle 2">
            <a:extLst>
              <a:ext uri="{FF2B5EF4-FFF2-40B4-BE49-F238E27FC236}">
                <a16:creationId xmlns:a16="http://schemas.microsoft.com/office/drawing/2014/main" id="{56B52800-74D6-4A78-AC9B-8E737A1A3B0D}"/>
              </a:ext>
            </a:extLst>
          </p:cNvPr>
          <p:cNvSpPr>
            <a:spLocks noGrp="1"/>
          </p:cNvSpPr>
          <p:nvPr>
            <p:ph type="subTitle" idx="1"/>
          </p:nvPr>
        </p:nvSpPr>
        <p:spPr>
          <a:xfrm>
            <a:off x="1524000" y="4221162"/>
            <a:ext cx="9144000" cy="882001"/>
          </a:xfrm>
          <a:solidFill>
            <a:schemeClr val="accent2">
              <a:alpha val="90000"/>
            </a:schemeClr>
          </a:solidFill>
        </p:spPr>
        <p:txBody>
          <a:bodyPr anchor="ctr" anchorCtr="0">
            <a:normAutofit/>
          </a:bodyPr>
          <a:lstStyle>
            <a:lvl1pPr marL="0" indent="0" algn="ctr" defTabSz="914400" rtl="0" eaLnBrk="1" latinLnBrk="0" hangingPunct="1">
              <a:lnSpc>
                <a:spcPct val="90000"/>
              </a:lnSpc>
              <a:spcBef>
                <a:spcPts val="1000"/>
              </a:spcBef>
              <a:buFont typeface="Arial" panose="020B0604020202020204" pitchFamily="34" charset="0"/>
              <a:buNone/>
              <a:defRPr lang="en-US" sz="2500" b="1" i="1" kern="1200" spc="65" dirty="0">
                <a:solidFill>
                  <a:schemeClr val="accent1"/>
                </a:solidFill>
                <a:latin typeface="+mn-lt"/>
                <a:ea typeface="+mn-ea"/>
                <a:cs typeface="Aria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4" name="Date Placeholder 3">
            <a:extLst>
              <a:ext uri="{FF2B5EF4-FFF2-40B4-BE49-F238E27FC236}">
                <a16:creationId xmlns:a16="http://schemas.microsoft.com/office/drawing/2014/main" id="{88B91F7B-C4AF-4FC6-A6BE-657DEF6D5358}"/>
              </a:ext>
            </a:extLst>
          </p:cNvPr>
          <p:cNvSpPr>
            <a:spLocks noGrp="1"/>
          </p:cNvSpPr>
          <p:nvPr>
            <p:ph type="dt" sz="half" idx="10"/>
          </p:nvPr>
        </p:nvSpPr>
        <p:spPr/>
        <p:txBody>
          <a:bodyPr/>
          <a:lstStyle/>
          <a:p>
            <a:fld id="{8DA08ED5-AEFE-4443-9040-726EF6690995}" type="datetime1">
              <a:rPr lang="en-US" noProof="0" smtClean="0"/>
              <a:t>3/10/2021</a:t>
            </a:fld>
            <a:endParaRPr lang="en-US" noProof="0" dirty="0"/>
          </a:p>
        </p:txBody>
      </p:sp>
      <p:sp>
        <p:nvSpPr>
          <p:cNvPr id="5" name="Footer Placeholder 4">
            <a:extLst>
              <a:ext uri="{FF2B5EF4-FFF2-40B4-BE49-F238E27FC236}">
                <a16:creationId xmlns:a16="http://schemas.microsoft.com/office/drawing/2014/main" id="{5BED32F8-B0C7-4332-B0A5-BC19DD8C4CF5}"/>
              </a:ext>
            </a:extLst>
          </p:cNvPr>
          <p:cNvSpPr>
            <a:spLocks noGrp="1"/>
          </p:cNvSpPr>
          <p:nvPr>
            <p:ph type="ftr" sz="quarter" idx="11"/>
          </p:nvPr>
        </p:nvSpPr>
        <p:spPr/>
        <p:txBody>
          <a:bodyPr/>
          <a:lstStyle/>
          <a:p>
            <a:endParaRPr lang="en-US" noProof="0" dirty="0"/>
          </a:p>
        </p:txBody>
      </p:sp>
      <p:sp>
        <p:nvSpPr>
          <p:cNvPr id="6" name="Slide Number Placeholder 5">
            <a:extLst>
              <a:ext uri="{FF2B5EF4-FFF2-40B4-BE49-F238E27FC236}">
                <a16:creationId xmlns:a16="http://schemas.microsoft.com/office/drawing/2014/main" id="{B0030946-D0C7-4F78-94B0-427DAA6D5CB0}"/>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21895097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11141-A77D-4E0E-8CAF-4CD3B279937B}"/>
              </a:ext>
            </a:extLst>
          </p:cNvPr>
          <p:cNvSpPr>
            <a:spLocks noGrp="1"/>
          </p:cNvSpPr>
          <p:nvPr>
            <p:ph type="title"/>
          </p:nvPr>
        </p:nvSpPr>
        <p:spPr/>
        <p:txBody>
          <a:bodyPr/>
          <a:lstStyle/>
          <a:p>
            <a:r>
              <a:rPr lang="en-US" noProof="0"/>
              <a:t>Click to edit Master title style</a:t>
            </a:r>
          </a:p>
        </p:txBody>
      </p:sp>
      <p:sp>
        <p:nvSpPr>
          <p:cNvPr id="3" name="Content Placeholder 2">
            <a:extLst>
              <a:ext uri="{FF2B5EF4-FFF2-40B4-BE49-F238E27FC236}">
                <a16:creationId xmlns:a16="http://schemas.microsoft.com/office/drawing/2014/main" id="{017EFDE0-5A54-402A-B0C3-6BC0BB739C25}"/>
              </a:ext>
            </a:extLst>
          </p:cNvPr>
          <p:cNvSpPr>
            <a:spLocks noGrp="1"/>
          </p:cNvSpPr>
          <p:nvPr>
            <p:ph idx="1"/>
          </p:nvPr>
        </p:nvSpPr>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a:extLst>
              <a:ext uri="{FF2B5EF4-FFF2-40B4-BE49-F238E27FC236}">
                <a16:creationId xmlns:a16="http://schemas.microsoft.com/office/drawing/2014/main" id="{8A2825AD-4585-4E37-A076-3D0070C9300C}"/>
              </a:ext>
            </a:extLst>
          </p:cNvPr>
          <p:cNvSpPr>
            <a:spLocks noGrp="1"/>
          </p:cNvSpPr>
          <p:nvPr>
            <p:ph type="dt" sz="half" idx="10"/>
          </p:nvPr>
        </p:nvSpPr>
        <p:spPr/>
        <p:txBody>
          <a:bodyPr/>
          <a:lstStyle/>
          <a:p>
            <a:fld id="{0312561F-7E45-400C-8758-912CDFE9410A}" type="datetime1">
              <a:rPr lang="en-US" noProof="0" smtClean="0"/>
              <a:t>3/10/2021</a:t>
            </a:fld>
            <a:endParaRPr lang="en-US" noProof="0" dirty="0"/>
          </a:p>
        </p:txBody>
      </p:sp>
      <p:sp>
        <p:nvSpPr>
          <p:cNvPr id="5" name="Footer Placeholder 4">
            <a:extLst>
              <a:ext uri="{FF2B5EF4-FFF2-40B4-BE49-F238E27FC236}">
                <a16:creationId xmlns:a16="http://schemas.microsoft.com/office/drawing/2014/main" id="{512064AD-EDC3-4B13-8CD6-49EB60099ED4}"/>
              </a:ext>
            </a:extLst>
          </p:cNvPr>
          <p:cNvSpPr>
            <a:spLocks noGrp="1"/>
          </p:cNvSpPr>
          <p:nvPr>
            <p:ph type="ftr" sz="quarter" idx="11"/>
          </p:nvPr>
        </p:nvSpPr>
        <p:spPr/>
        <p:txBody>
          <a:bodyPr/>
          <a:lstStyle/>
          <a:p>
            <a:endParaRPr lang="en-US" noProof="0" dirty="0"/>
          </a:p>
        </p:txBody>
      </p:sp>
      <p:sp>
        <p:nvSpPr>
          <p:cNvPr id="6" name="Slide Number Placeholder 5">
            <a:extLst>
              <a:ext uri="{FF2B5EF4-FFF2-40B4-BE49-F238E27FC236}">
                <a16:creationId xmlns:a16="http://schemas.microsoft.com/office/drawing/2014/main" id="{7890FD1E-16F6-49B1-A938-8CE601ED7AFC}"/>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33254652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FA988-92AD-48D7-890A-AA0540961DE2}"/>
              </a:ext>
            </a:extLst>
          </p:cNvPr>
          <p:cNvSpPr>
            <a:spLocks noGrp="1"/>
          </p:cNvSpPr>
          <p:nvPr>
            <p:ph type="title"/>
          </p:nvPr>
        </p:nvSpPr>
        <p:spPr>
          <a:xfrm>
            <a:off x="831850" y="1709738"/>
            <a:ext cx="10515600" cy="2852737"/>
          </a:xfrm>
        </p:spPr>
        <p:txBody>
          <a:bodyPr anchor="b"/>
          <a:lstStyle>
            <a:lvl1pPr>
              <a:defRPr sz="6000"/>
            </a:lvl1pPr>
          </a:lstStyle>
          <a:p>
            <a:r>
              <a:rPr lang="en-US" noProof="0"/>
              <a:t>Click to edit Master title style</a:t>
            </a:r>
          </a:p>
        </p:txBody>
      </p:sp>
      <p:sp>
        <p:nvSpPr>
          <p:cNvPr id="3" name="Text Placeholder 2">
            <a:extLst>
              <a:ext uri="{FF2B5EF4-FFF2-40B4-BE49-F238E27FC236}">
                <a16:creationId xmlns:a16="http://schemas.microsoft.com/office/drawing/2014/main" id="{EAA999FA-A189-41DB-9CFC-D1356C53437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Click to edit Master text styles</a:t>
            </a:r>
          </a:p>
        </p:txBody>
      </p:sp>
      <p:sp>
        <p:nvSpPr>
          <p:cNvPr id="4" name="Date Placeholder 3">
            <a:extLst>
              <a:ext uri="{FF2B5EF4-FFF2-40B4-BE49-F238E27FC236}">
                <a16:creationId xmlns:a16="http://schemas.microsoft.com/office/drawing/2014/main" id="{B24D83DC-20E7-4B71-9794-36FC33B1BA03}"/>
              </a:ext>
            </a:extLst>
          </p:cNvPr>
          <p:cNvSpPr>
            <a:spLocks noGrp="1"/>
          </p:cNvSpPr>
          <p:nvPr>
            <p:ph type="dt" sz="half" idx="10"/>
          </p:nvPr>
        </p:nvSpPr>
        <p:spPr/>
        <p:txBody>
          <a:bodyPr/>
          <a:lstStyle/>
          <a:p>
            <a:fld id="{85E24BC7-4CDB-41D7-81AF-9CE8473FF4B8}" type="datetime1">
              <a:rPr lang="en-US" noProof="0" smtClean="0"/>
              <a:t>3/10/2021</a:t>
            </a:fld>
            <a:endParaRPr lang="en-US" noProof="0" dirty="0"/>
          </a:p>
        </p:txBody>
      </p:sp>
      <p:sp>
        <p:nvSpPr>
          <p:cNvPr id="5" name="Footer Placeholder 4">
            <a:extLst>
              <a:ext uri="{FF2B5EF4-FFF2-40B4-BE49-F238E27FC236}">
                <a16:creationId xmlns:a16="http://schemas.microsoft.com/office/drawing/2014/main" id="{44E7D103-1290-4592-B37C-19C9C9DBEAE4}"/>
              </a:ext>
            </a:extLst>
          </p:cNvPr>
          <p:cNvSpPr>
            <a:spLocks noGrp="1"/>
          </p:cNvSpPr>
          <p:nvPr>
            <p:ph type="ftr" sz="quarter" idx="11"/>
          </p:nvPr>
        </p:nvSpPr>
        <p:spPr/>
        <p:txBody>
          <a:bodyPr/>
          <a:lstStyle/>
          <a:p>
            <a:endParaRPr lang="en-US" noProof="0" dirty="0"/>
          </a:p>
        </p:txBody>
      </p:sp>
      <p:sp>
        <p:nvSpPr>
          <p:cNvPr id="6" name="Slide Number Placeholder 5">
            <a:extLst>
              <a:ext uri="{FF2B5EF4-FFF2-40B4-BE49-F238E27FC236}">
                <a16:creationId xmlns:a16="http://schemas.microsoft.com/office/drawing/2014/main" id="{15955B1B-4A5C-42C7-99A5-B8217736F178}"/>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19332012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4E60EB58-EF7E-435A-8B07-B5BCF3AF119F}"/>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
        <p:nvSpPr>
          <p:cNvPr id="2" name="Title 1">
            <a:extLst>
              <a:ext uri="{FF2B5EF4-FFF2-40B4-BE49-F238E27FC236}">
                <a16:creationId xmlns:a16="http://schemas.microsoft.com/office/drawing/2014/main" id="{E7F76098-6FA1-470A-BEF4-E4B0AC75E8FE}"/>
              </a:ext>
            </a:extLst>
          </p:cNvPr>
          <p:cNvSpPr>
            <a:spLocks noGrp="1"/>
          </p:cNvSpPr>
          <p:nvPr>
            <p:ph type="title"/>
          </p:nvPr>
        </p:nvSpPr>
        <p:spPr/>
        <p:txBody>
          <a:bodyPr/>
          <a:lstStyle/>
          <a:p>
            <a:r>
              <a:rPr lang="en-US" noProof="0"/>
              <a:t>Click to edit Master title style</a:t>
            </a:r>
          </a:p>
        </p:txBody>
      </p:sp>
      <p:sp>
        <p:nvSpPr>
          <p:cNvPr id="3" name="Content Placeholder 2">
            <a:extLst>
              <a:ext uri="{FF2B5EF4-FFF2-40B4-BE49-F238E27FC236}">
                <a16:creationId xmlns:a16="http://schemas.microsoft.com/office/drawing/2014/main" id="{4B647ABC-6745-43B6-8A64-6E191BD65CA2}"/>
              </a:ext>
            </a:extLst>
          </p:cNvPr>
          <p:cNvSpPr>
            <a:spLocks noGrp="1"/>
          </p:cNvSpPr>
          <p:nvPr>
            <p:ph sz="half" idx="1"/>
          </p:nvPr>
        </p:nvSpPr>
        <p:spPr>
          <a:xfrm>
            <a:off x="838200" y="1825625"/>
            <a:ext cx="5181600" cy="435133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Content Placeholder 3">
            <a:extLst>
              <a:ext uri="{FF2B5EF4-FFF2-40B4-BE49-F238E27FC236}">
                <a16:creationId xmlns:a16="http://schemas.microsoft.com/office/drawing/2014/main" id="{E4387105-2538-4216-9A7E-445FA092F960}"/>
              </a:ext>
            </a:extLst>
          </p:cNvPr>
          <p:cNvSpPr>
            <a:spLocks noGrp="1"/>
          </p:cNvSpPr>
          <p:nvPr>
            <p:ph sz="half" idx="2"/>
          </p:nvPr>
        </p:nvSpPr>
        <p:spPr>
          <a:xfrm>
            <a:off x="6172200" y="1825625"/>
            <a:ext cx="5181600" cy="435133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Date Placeholder 4">
            <a:extLst>
              <a:ext uri="{FF2B5EF4-FFF2-40B4-BE49-F238E27FC236}">
                <a16:creationId xmlns:a16="http://schemas.microsoft.com/office/drawing/2014/main" id="{47F57DE0-C032-4FCC-9006-09C2C328A665}"/>
              </a:ext>
            </a:extLst>
          </p:cNvPr>
          <p:cNvSpPr>
            <a:spLocks noGrp="1"/>
          </p:cNvSpPr>
          <p:nvPr>
            <p:ph type="dt" sz="half" idx="10"/>
          </p:nvPr>
        </p:nvSpPr>
        <p:spPr/>
        <p:txBody>
          <a:bodyPr/>
          <a:lstStyle/>
          <a:p>
            <a:fld id="{397CD216-73DE-4B96-8E1B-BB64D86142BB}" type="datetime1">
              <a:rPr lang="en-US" noProof="0" smtClean="0"/>
              <a:t>3/10/2021</a:t>
            </a:fld>
            <a:endParaRPr lang="en-US" noProof="0" dirty="0"/>
          </a:p>
        </p:txBody>
      </p:sp>
      <p:sp>
        <p:nvSpPr>
          <p:cNvPr id="6" name="Footer Placeholder 5">
            <a:extLst>
              <a:ext uri="{FF2B5EF4-FFF2-40B4-BE49-F238E27FC236}">
                <a16:creationId xmlns:a16="http://schemas.microsoft.com/office/drawing/2014/main" id="{90C776CB-2819-4488-9012-A6EA22079A47}"/>
              </a:ext>
            </a:extLst>
          </p:cNvPr>
          <p:cNvSpPr>
            <a:spLocks noGrp="1"/>
          </p:cNvSpPr>
          <p:nvPr>
            <p:ph type="ftr" sz="quarter" idx="11"/>
          </p:nvPr>
        </p:nvSpPr>
        <p:spPr/>
        <p:txBody>
          <a:bodyPr/>
          <a:lstStyle/>
          <a:p>
            <a:endParaRPr lang="en-US" noProof="0" dirty="0"/>
          </a:p>
        </p:txBody>
      </p:sp>
    </p:spTree>
    <p:extLst>
      <p:ext uri="{BB962C8B-B14F-4D97-AF65-F5344CB8AC3E}">
        <p14:creationId xmlns:p14="http://schemas.microsoft.com/office/powerpoint/2010/main" val="13250367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43C73-1D0F-45F9-A7E4-E9D24EAFDE3D}"/>
              </a:ext>
            </a:extLst>
          </p:cNvPr>
          <p:cNvSpPr>
            <a:spLocks noGrp="1"/>
          </p:cNvSpPr>
          <p:nvPr>
            <p:ph type="title"/>
          </p:nvPr>
        </p:nvSpPr>
        <p:spPr>
          <a:xfrm>
            <a:off x="839788" y="365125"/>
            <a:ext cx="10515600" cy="1325563"/>
          </a:xfrm>
        </p:spPr>
        <p:txBody>
          <a:bodyPr/>
          <a:lstStyle/>
          <a:p>
            <a:r>
              <a:rPr lang="en-US" noProof="0"/>
              <a:t>Click to edit Master title style</a:t>
            </a:r>
          </a:p>
        </p:txBody>
      </p:sp>
      <p:sp>
        <p:nvSpPr>
          <p:cNvPr id="3" name="Text Placeholder 2">
            <a:extLst>
              <a:ext uri="{FF2B5EF4-FFF2-40B4-BE49-F238E27FC236}">
                <a16:creationId xmlns:a16="http://schemas.microsoft.com/office/drawing/2014/main" id="{D3B88E76-F6AB-4621-A9A6-20A81C5A3F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4" name="Content Placeholder 3">
            <a:extLst>
              <a:ext uri="{FF2B5EF4-FFF2-40B4-BE49-F238E27FC236}">
                <a16:creationId xmlns:a16="http://schemas.microsoft.com/office/drawing/2014/main" id="{6A313FB9-6D6C-4F61-9E7A-76E686D06C25}"/>
              </a:ext>
            </a:extLst>
          </p:cNvPr>
          <p:cNvSpPr>
            <a:spLocks noGrp="1"/>
          </p:cNvSpPr>
          <p:nvPr>
            <p:ph sz="half" idx="2"/>
          </p:nvPr>
        </p:nvSpPr>
        <p:spPr>
          <a:xfrm>
            <a:off x="839788" y="2505075"/>
            <a:ext cx="5157787" cy="368458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2A93A737-E48B-4909-BE04-F55B5810325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6" name="Content Placeholder 5">
            <a:extLst>
              <a:ext uri="{FF2B5EF4-FFF2-40B4-BE49-F238E27FC236}">
                <a16:creationId xmlns:a16="http://schemas.microsoft.com/office/drawing/2014/main" id="{D8F9958C-DB5F-444E-ACE8-73F5E0CA67F1}"/>
              </a:ext>
            </a:extLst>
          </p:cNvPr>
          <p:cNvSpPr>
            <a:spLocks noGrp="1"/>
          </p:cNvSpPr>
          <p:nvPr>
            <p:ph sz="quarter" idx="4"/>
          </p:nvPr>
        </p:nvSpPr>
        <p:spPr>
          <a:xfrm>
            <a:off x="6172200" y="2505075"/>
            <a:ext cx="5183188" cy="3684588"/>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a:extLst>
              <a:ext uri="{FF2B5EF4-FFF2-40B4-BE49-F238E27FC236}">
                <a16:creationId xmlns:a16="http://schemas.microsoft.com/office/drawing/2014/main" id="{11D097D1-3052-4C1F-B573-CA25FFF6CCB5}"/>
              </a:ext>
            </a:extLst>
          </p:cNvPr>
          <p:cNvSpPr>
            <a:spLocks noGrp="1"/>
          </p:cNvSpPr>
          <p:nvPr>
            <p:ph type="dt" sz="half" idx="10"/>
          </p:nvPr>
        </p:nvSpPr>
        <p:spPr/>
        <p:txBody>
          <a:bodyPr/>
          <a:lstStyle/>
          <a:p>
            <a:fld id="{C6A5CD8C-7FEF-4E71-8EB9-D3BA6E2E3E9E}" type="datetime1">
              <a:rPr lang="en-US" noProof="0" smtClean="0"/>
              <a:t>3/10/2021</a:t>
            </a:fld>
            <a:endParaRPr lang="en-US" noProof="0" dirty="0"/>
          </a:p>
        </p:txBody>
      </p:sp>
      <p:sp>
        <p:nvSpPr>
          <p:cNvPr id="8" name="Footer Placeholder 7">
            <a:extLst>
              <a:ext uri="{FF2B5EF4-FFF2-40B4-BE49-F238E27FC236}">
                <a16:creationId xmlns:a16="http://schemas.microsoft.com/office/drawing/2014/main" id="{F2607AC3-2220-4DDA-A22A-C404538FE48E}"/>
              </a:ext>
            </a:extLst>
          </p:cNvPr>
          <p:cNvSpPr>
            <a:spLocks noGrp="1"/>
          </p:cNvSpPr>
          <p:nvPr>
            <p:ph type="ftr" sz="quarter" idx="11"/>
          </p:nvPr>
        </p:nvSpPr>
        <p:spPr/>
        <p:txBody>
          <a:bodyPr/>
          <a:lstStyle/>
          <a:p>
            <a:endParaRPr lang="en-US" noProof="0" dirty="0"/>
          </a:p>
        </p:txBody>
      </p:sp>
      <p:sp>
        <p:nvSpPr>
          <p:cNvPr id="9" name="Slide Number Placeholder 8">
            <a:extLst>
              <a:ext uri="{FF2B5EF4-FFF2-40B4-BE49-F238E27FC236}">
                <a16:creationId xmlns:a16="http://schemas.microsoft.com/office/drawing/2014/main" id="{6FD8DEB3-F122-4B42-9E12-F61189B878B2}"/>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40327695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89EF5-3FD9-4423-A9E8-B67B4E902E9B}"/>
              </a:ext>
            </a:extLst>
          </p:cNvPr>
          <p:cNvSpPr>
            <a:spLocks noGrp="1"/>
          </p:cNvSpPr>
          <p:nvPr>
            <p:ph type="title"/>
          </p:nvPr>
        </p:nvSpPr>
        <p:spPr/>
        <p:txBody>
          <a:bodyPr/>
          <a:lstStyle/>
          <a:p>
            <a:r>
              <a:rPr lang="en-US" noProof="0"/>
              <a:t>Click to edit Master title style</a:t>
            </a:r>
          </a:p>
        </p:txBody>
      </p:sp>
      <p:sp>
        <p:nvSpPr>
          <p:cNvPr id="3" name="Date Placeholder 2">
            <a:extLst>
              <a:ext uri="{FF2B5EF4-FFF2-40B4-BE49-F238E27FC236}">
                <a16:creationId xmlns:a16="http://schemas.microsoft.com/office/drawing/2014/main" id="{030D7191-31B4-440E-A4E9-F412FA55824C}"/>
              </a:ext>
            </a:extLst>
          </p:cNvPr>
          <p:cNvSpPr>
            <a:spLocks noGrp="1"/>
          </p:cNvSpPr>
          <p:nvPr>
            <p:ph type="dt" sz="half" idx="10"/>
          </p:nvPr>
        </p:nvSpPr>
        <p:spPr/>
        <p:txBody>
          <a:bodyPr/>
          <a:lstStyle/>
          <a:p>
            <a:fld id="{4BE4379E-9B58-41EA-B928-5B1C8436A60E}" type="datetime1">
              <a:rPr lang="en-US" noProof="0" smtClean="0"/>
              <a:t>3/10/2021</a:t>
            </a:fld>
            <a:endParaRPr lang="en-US" noProof="0" dirty="0"/>
          </a:p>
        </p:txBody>
      </p:sp>
      <p:sp>
        <p:nvSpPr>
          <p:cNvPr id="4" name="Footer Placeholder 3">
            <a:extLst>
              <a:ext uri="{FF2B5EF4-FFF2-40B4-BE49-F238E27FC236}">
                <a16:creationId xmlns:a16="http://schemas.microsoft.com/office/drawing/2014/main" id="{8EC85CB6-0880-4BF0-8E98-291E70C71377}"/>
              </a:ext>
            </a:extLst>
          </p:cNvPr>
          <p:cNvSpPr>
            <a:spLocks noGrp="1"/>
          </p:cNvSpPr>
          <p:nvPr>
            <p:ph type="ftr" sz="quarter" idx="11"/>
          </p:nvPr>
        </p:nvSpPr>
        <p:spPr/>
        <p:txBody>
          <a:bodyPr/>
          <a:lstStyle/>
          <a:p>
            <a:endParaRPr lang="en-US" noProof="0" dirty="0"/>
          </a:p>
        </p:txBody>
      </p:sp>
      <p:sp>
        <p:nvSpPr>
          <p:cNvPr id="5" name="Slide Number Placeholder 4">
            <a:extLst>
              <a:ext uri="{FF2B5EF4-FFF2-40B4-BE49-F238E27FC236}">
                <a16:creationId xmlns:a16="http://schemas.microsoft.com/office/drawing/2014/main" id="{BE4A5E74-F26F-4C7A-BED1-6EE66C0B3A54}"/>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36919032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655C546-684A-45B9-8890-66DC55DF7D06}"/>
              </a:ext>
            </a:extLst>
          </p:cNvPr>
          <p:cNvSpPr>
            <a:spLocks noGrp="1"/>
          </p:cNvSpPr>
          <p:nvPr>
            <p:ph type="dt" sz="half" idx="10"/>
          </p:nvPr>
        </p:nvSpPr>
        <p:spPr/>
        <p:txBody>
          <a:bodyPr/>
          <a:lstStyle/>
          <a:p>
            <a:fld id="{40B0A371-51FE-4D99-BD87-6A650FCE519D}" type="datetime1">
              <a:rPr lang="en-US" noProof="0" smtClean="0"/>
              <a:t>3/10/2021</a:t>
            </a:fld>
            <a:endParaRPr lang="en-US" noProof="0" dirty="0"/>
          </a:p>
        </p:txBody>
      </p:sp>
      <p:sp>
        <p:nvSpPr>
          <p:cNvPr id="3" name="Footer Placeholder 2">
            <a:extLst>
              <a:ext uri="{FF2B5EF4-FFF2-40B4-BE49-F238E27FC236}">
                <a16:creationId xmlns:a16="http://schemas.microsoft.com/office/drawing/2014/main" id="{4543EBDF-D696-42F7-B962-56F5FEE120CC}"/>
              </a:ext>
            </a:extLst>
          </p:cNvPr>
          <p:cNvSpPr>
            <a:spLocks noGrp="1"/>
          </p:cNvSpPr>
          <p:nvPr>
            <p:ph type="ftr" sz="quarter" idx="11"/>
          </p:nvPr>
        </p:nvSpPr>
        <p:spPr/>
        <p:txBody>
          <a:bodyPr/>
          <a:lstStyle/>
          <a:p>
            <a:endParaRPr lang="en-US" noProof="0" dirty="0"/>
          </a:p>
        </p:txBody>
      </p:sp>
      <p:sp>
        <p:nvSpPr>
          <p:cNvPr id="4" name="Slide Number Placeholder 3">
            <a:extLst>
              <a:ext uri="{FF2B5EF4-FFF2-40B4-BE49-F238E27FC236}">
                <a16:creationId xmlns:a16="http://schemas.microsoft.com/office/drawing/2014/main" id="{6789D77E-1675-4F9D-9113-B274CB0E87FA}"/>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2746025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E9C90-06AB-49B5-9970-F5791DE93A41}"/>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p>
        </p:txBody>
      </p:sp>
      <p:sp>
        <p:nvSpPr>
          <p:cNvPr id="3" name="Content Placeholder 2">
            <a:extLst>
              <a:ext uri="{FF2B5EF4-FFF2-40B4-BE49-F238E27FC236}">
                <a16:creationId xmlns:a16="http://schemas.microsoft.com/office/drawing/2014/main" id="{EFFB0071-932D-4CA0-92FB-A6E75AC8556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Text Placeholder 3">
            <a:extLst>
              <a:ext uri="{FF2B5EF4-FFF2-40B4-BE49-F238E27FC236}">
                <a16:creationId xmlns:a16="http://schemas.microsoft.com/office/drawing/2014/main" id="{71C8D9F5-8B70-4BDD-9CB5-BBF87CF553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a:extLst>
              <a:ext uri="{FF2B5EF4-FFF2-40B4-BE49-F238E27FC236}">
                <a16:creationId xmlns:a16="http://schemas.microsoft.com/office/drawing/2014/main" id="{7989DE91-7A80-4682-9D32-2CD41DEFB7B2}"/>
              </a:ext>
            </a:extLst>
          </p:cNvPr>
          <p:cNvSpPr>
            <a:spLocks noGrp="1"/>
          </p:cNvSpPr>
          <p:nvPr>
            <p:ph type="dt" sz="half" idx="10"/>
          </p:nvPr>
        </p:nvSpPr>
        <p:spPr/>
        <p:txBody>
          <a:bodyPr/>
          <a:lstStyle/>
          <a:p>
            <a:fld id="{5FCF8CFF-A1C0-4B6C-AA8D-BE72CB14468D}" type="datetime1">
              <a:rPr lang="en-US" noProof="0" smtClean="0"/>
              <a:t>3/10/2021</a:t>
            </a:fld>
            <a:endParaRPr lang="en-US" noProof="0" dirty="0"/>
          </a:p>
        </p:txBody>
      </p:sp>
      <p:sp>
        <p:nvSpPr>
          <p:cNvPr id="6" name="Footer Placeholder 5">
            <a:extLst>
              <a:ext uri="{FF2B5EF4-FFF2-40B4-BE49-F238E27FC236}">
                <a16:creationId xmlns:a16="http://schemas.microsoft.com/office/drawing/2014/main" id="{7B9E2482-2E7D-4868-95A7-4A55B40FECE1}"/>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1F4E84CF-C3E5-4475-84C7-21CBAC064B74}"/>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29626256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0E0AA-5363-4861-AB6B-0E4D34D74B92}"/>
              </a:ext>
            </a:extLst>
          </p:cNvPr>
          <p:cNvSpPr>
            <a:spLocks noGrp="1"/>
          </p:cNvSpPr>
          <p:nvPr>
            <p:ph type="title"/>
          </p:nvPr>
        </p:nvSpPr>
        <p:spPr>
          <a:xfrm>
            <a:off x="839788" y="457200"/>
            <a:ext cx="3932237" cy="1600200"/>
          </a:xfrm>
        </p:spPr>
        <p:txBody>
          <a:bodyPr anchor="b"/>
          <a:lstStyle>
            <a:lvl1pPr>
              <a:defRPr sz="3200"/>
            </a:lvl1pPr>
          </a:lstStyle>
          <a:p>
            <a:r>
              <a:rPr lang="en-US" noProof="0"/>
              <a:t>Click to edit Master title style</a:t>
            </a:r>
          </a:p>
        </p:txBody>
      </p:sp>
      <p:sp>
        <p:nvSpPr>
          <p:cNvPr id="3" name="Picture Placeholder 2">
            <a:extLst>
              <a:ext uri="{FF2B5EF4-FFF2-40B4-BE49-F238E27FC236}">
                <a16:creationId xmlns:a16="http://schemas.microsoft.com/office/drawing/2014/main" id="{8D44B7CE-2038-4CCA-AA8A-D03DE5FD956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4" name="Text Placeholder 3">
            <a:extLst>
              <a:ext uri="{FF2B5EF4-FFF2-40B4-BE49-F238E27FC236}">
                <a16:creationId xmlns:a16="http://schemas.microsoft.com/office/drawing/2014/main" id="{EA79774D-36EB-4201-B1AC-922DD2E066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a:extLst>
              <a:ext uri="{FF2B5EF4-FFF2-40B4-BE49-F238E27FC236}">
                <a16:creationId xmlns:a16="http://schemas.microsoft.com/office/drawing/2014/main" id="{CAD1E234-1CB2-41A0-B40D-7E7F160CBA11}"/>
              </a:ext>
            </a:extLst>
          </p:cNvPr>
          <p:cNvSpPr>
            <a:spLocks noGrp="1"/>
          </p:cNvSpPr>
          <p:nvPr>
            <p:ph type="dt" sz="half" idx="10"/>
          </p:nvPr>
        </p:nvSpPr>
        <p:spPr/>
        <p:txBody>
          <a:bodyPr/>
          <a:lstStyle/>
          <a:p>
            <a:fld id="{8C6D634D-0427-413D-A0D0-098959D06FEF}" type="datetime1">
              <a:rPr lang="en-US" noProof="0" smtClean="0"/>
              <a:t>3/10/2021</a:t>
            </a:fld>
            <a:endParaRPr lang="en-US" noProof="0" dirty="0"/>
          </a:p>
        </p:txBody>
      </p:sp>
      <p:sp>
        <p:nvSpPr>
          <p:cNvPr id="6" name="Footer Placeholder 5">
            <a:extLst>
              <a:ext uri="{FF2B5EF4-FFF2-40B4-BE49-F238E27FC236}">
                <a16:creationId xmlns:a16="http://schemas.microsoft.com/office/drawing/2014/main" id="{99FD472E-6334-4051-B4D9-6361A819F792}"/>
              </a:ext>
            </a:extLst>
          </p:cNvPr>
          <p:cNvSpPr>
            <a:spLocks noGrp="1"/>
          </p:cNvSpPr>
          <p:nvPr>
            <p:ph type="ftr" sz="quarter" idx="11"/>
          </p:nvPr>
        </p:nvSpPr>
        <p:spPr/>
        <p:txBody>
          <a:bodyPr/>
          <a:lstStyle/>
          <a:p>
            <a:endParaRPr lang="en-US" noProof="0" dirty="0"/>
          </a:p>
        </p:txBody>
      </p:sp>
      <p:sp>
        <p:nvSpPr>
          <p:cNvPr id="7" name="Slide Number Placeholder 6">
            <a:extLst>
              <a:ext uri="{FF2B5EF4-FFF2-40B4-BE49-F238E27FC236}">
                <a16:creationId xmlns:a16="http://schemas.microsoft.com/office/drawing/2014/main" id="{192384B9-6290-4070-B7D1-A105B27F0CB0}"/>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23674436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Comparison with picture">
    <p:spTree>
      <p:nvGrpSpPr>
        <p:cNvPr id="1" name=""/>
        <p:cNvGrpSpPr/>
        <p:nvPr/>
      </p:nvGrpSpPr>
      <p:grpSpPr>
        <a:xfrm>
          <a:off x="0" y="0"/>
          <a:ext cx="0" cy="0"/>
          <a:chOff x="0" y="0"/>
          <a:chExt cx="0" cy="0"/>
        </a:xfrm>
      </p:grpSpPr>
      <p:sp>
        <p:nvSpPr>
          <p:cNvPr id="14" name="Picture Placeholder 12">
            <a:extLst>
              <a:ext uri="{FF2B5EF4-FFF2-40B4-BE49-F238E27FC236}">
                <a16:creationId xmlns:a16="http://schemas.microsoft.com/office/drawing/2014/main" id="{B74348DE-EC54-4C62-948C-0B2BF9045578}"/>
              </a:ext>
            </a:extLst>
          </p:cNvPr>
          <p:cNvSpPr>
            <a:spLocks noGrp="1"/>
          </p:cNvSpPr>
          <p:nvPr>
            <p:ph type="pic" sz="quarter" idx="13"/>
          </p:nvPr>
        </p:nvSpPr>
        <p:spPr>
          <a:xfrm>
            <a:off x="0" y="3115389"/>
            <a:ext cx="12188825" cy="3742611"/>
          </a:xfrm>
        </p:spPr>
        <p:txBody>
          <a:bodyPr/>
          <a:lstStyle>
            <a:lvl1pPr marL="0" indent="0" algn="ctr">
              <a:buNone/>
              <a:defRPr/>
            </a:lvl1pPr>
          </a:lstStyle>
          <a:p>
            <a:r>
              <a:rPr lang="en-US" noProof="0"/>
              <a:t>Click icon to add picture</a:t>
            </a:r>
            <a:endParaRPr lang="en-US" noProof="0" dirty="0"/>
          </a:p>
        </p:txBody>
      </p:sp>
      <p:sp>
        <p:nvSpPr>
          <p:cNvPr id="10" name="object 3">
            <a:extLst>
              <a:ext uri="{FF2B5EF4-FFF2-40B4-BE49-F238E27FC236}">
                <a16:creationId xmlns:a16="http://schemas.microsoft.com/office/drawing/2014/main" id="{2A53E879-94A1-4659-9069-ED0D6F03014D}"/>
              </a:ext>
            </a:extLst>
          </p:cNvPr>
          <p:cNvSpPr/>
          <p:nvPr userDrawn="1"/>
        </p:nvSpPr>
        <p:spPr>
          <a:xfrm>
            <a:off x="2400" y="1999821"/>
            <a:ext cx="12189600" cy="1115568"/>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accent2"/>
          </a:solidFill>
        </p:spPr>
        <p:txBody>
          <a:bodyPr wrap="square" lIns="0" tIns="0" rIns="0" bIns="0" rtlCol="0"/>
          <a:lstStyle/>
          <a:p>
            <a:endParaRPr lang="en-US" noProof="0" dirty="0"/>
          </a:p>
        </p:txBody>
      </p:sp>
      <p:sp>
        <p:nvSpPr>
          <p:cNvPr id="2" name="Title 1">
            <a:extLst>
              <a:ext uri="{FF2B5EF4-FFF2-40B4-BE49-F238E27FC236}">
                <a16:creationId xmlns:a16="http://schemas.microsoft.com/office/drawing/2014/main" id="{0EF43C73-1D0F-45F9-A7E4-E9D24EAFDE3D}"/>
              </a:ext>
            </a:extLst>
          </p:cNvPr>
          <p:cNvSpPr>
            <a:spLocks noGrp="1"/>
          </p:cNvSpPr>
          <p:nvPr>
            <p:ph type="title"/>
          </p:nvPr>
        </p:nvSpPr>
        <p:spPr>
          <a:xfrm>
            <a:off x="839788" y="365125"/>
            <a:ext cx="10515600" cy="1325563"/>
          </a:xfrm>
        </p:spPr>
        <p:txBody>
          <a:bodyPr/>
          <a:lstStyle/>
          <a:p>
            <a:r>
              <a:rPr lang="en-US" noProof="0"/>
              <a:t>Click to edit Master title style</a:t>
            </a:r>
          </a:p>
        </p:txBody>
      </p:sp>
      <p:sp>
        <p:nvSpPr>
          <p:cNvPr id="3" name="Text Placeholder 2">
            <a:extLst>
              <a:ext uri="{FF2B5EF4-FFF2-40B4-BE49-F238E27FC236}">
                <a16:creationId xmlns:a16="http://schemas.microsoft.com/office/drawing/2014/main" id="{D3B88E76-F6AB-4621-A9A6-20A81C5A3F91}"/>
              </a:ext>
            </a:extLst>
          </p:cNvPr>
          <p:cNvSpPr>
            <a:spLocks noGrp="1"/>
          </p:cNvSpPr>
          <p:nvPr>
            <p:ph type="body" idx="1"/>
          </p:nvPr>
        </p:nvSpPr>
        <p:spPr>
          <a:xfrm>
            <a:off x="839788" y="1985963"/>
            <a:ext cx="5157787" cy="823912"/>
          </a:xfrm>
        </p:spPr>
        <p:txBody>
          <a:bodyPr anchor="b"/>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4" name="Content Placeholder 3">
            <a:extLst>
              <a:ext uri="{FF2B5EF4-FFF2-40B4-BE49-F238E27FC236}">
                <a16:creationId xmlns:a16="http://schemas.microsoft.com/office/drawing/2014/main" id="{6A313FB9-6D6C-4F61-9E7A-76E686D06C25}"/>
              </a:ext>
            </a:extLst>
          </p:cNvPr>
          <p:cNvSpPr>
            <a:spLocks noGrp="1"/>
          </p:cNvSpPr>
          <p:nvPr>
            <p:ph sz="half" idx="2"/>
          </p:nvPr>
        </p:nvSpPr>
        <p:spPr>
          <a:xfrm>
            <a:off x="839788" y="3434047"/>
            <a:ext cx="5157787" cy="2755616"/>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Text Placeholder 4">
            <a:extLst>
              <a:ext uri="{FF2B5EF4-FFF2-40B4-BE49-F238E27FC236}">
                <a16:creationId xmlns:a16="http://schemas.microsoft.com/office/drawing/2014/main" id="{2A93A737-E48B-4909-BE04-F55B58103257}"/>
              </a:ext>
            </a:extLst>
          </p:cNvPr>
          <p:cNvSpPr>
            <a:spLocks noGrp="1"/>
          </p:cNvSpPr>
          <p:nvPr>
            <p:ph type="body" sz="quarter" idx="3"/>
          </p:nvPr>
        </p:nvSpPr>
        <p:spPr>
          <a:xfrm>
            <a:off x="6172200" y="1985963"/>
            <a:ext cx="5183188" cy="823912"/>
          </a:xfrm>
        </p:spPr>
        <p:txBody>
          <a:bodyPr anchor="b"/>
          <a:lstStyle>
            <a:lvl1pPr marL="0" indent="0">
              <a:buNone/>
              <a:defRPr sz="2400" b="1">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6" name="Content Placeholder 5">
            <a:extLst>
              <a:ext uri="{FF2B5EF4-FFF2-40B4-BE49-F238E27FC236}">
                <a16:creationId xmlns:a16="http://schemas.microsoft.com/office/drawing/2014/main" id="{D8F9958C-DB5F-444E-ACE8-73F5E0CA67F1}"/>
              </a:ext>
            </a:extLst>
          </p:cNvPr>
          <p:cNvSpPr>
            <a:spLocks noGrp="1"/>
          </p:cNvSpPr>
          <p:nvPr>
            <p:ph sz="quarter" idx="4"/>
          </p:nvPr>
        </p:nvSpPr>
        <p:spPr>
          <a:xfrm>
            <a:off x="6172200" y="3434047"/>
            <a:ext cx="5183188" cy="2755616"/>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Date Placeholder 6">
            <a:extLst>
              <a:ext uri="{FF2B5EF4-FFF2-40B4-BE49-F238E27FC236}">
                <a16:creationId xmlns:a16="http://schemas.microsoft.com/office/drawing/2014/main" id="{11D097D1-3052-4C1F-B573-CA25FFF6CCB5}"/>
              </a:ext>
            </a:extLst>
          </p:cNvPr>
          <p:cNvSpPr>
            <a:spLocks noGrp="1"/>
          </p:cNvSpPr>
          <p:nvPr>
            <p:ph type="dt" sz="half" idx="10"/>
          </p:nvPr>
        </p:nvSpPr>
        <p:spPr/>
        <p:txBody>
          <a:bodyPr/>
          <a:lstStyle/>
          <a:p>
            <a:fld id="{C6A5CD8C-7FEF-4E71-8EB9-D3BA6E2E3E9E}" type="datetime1">
              <a:rPr lang="en-US" noProof="0" smtClean="0"/>
              <a:t>3/10/2021</a:t>
            </a:fld>
            <a:endParaRPr lang="en-US" noProof="0" dirty="0"/>
          </a:p>
        </p:txBody>
      </p:sp>
      <p:sp>
        <p:nvSpPr>
          <p:cNvPr id="8" name="Footer Placeholder 7">
            <a:extLst>
              <a:ext uri="{FF2B5EF4-FFF2-40B4-BE49-F238E27FC236}">
                <a16:creationId xmlns:a16="http://schemas.microsoft.com/office/drawing/2014/main" id="{F2607AC3-2220-4DDA-A22A-C404538FE48E}"/>
              </a:ext>
            </a:extLst>
          </p:cNvPr>
          <p:cNvSpPr>
            <a:spLocks noGrp="1"/>
          </p:cNvSpPr>
          <p:nvPr>
            <p:ph type="ftr" sz="quarter" idx="11"/>
          </p:nvPr>
        </p:nvSpPr>
        <p:spPr/>
        <p:txBody>
          <a:bodyPr/>
          <a:lstStyle/>
          <a:p>
            <a:endParaRPr lang="en-US" noProof="0" dirty="0"/>
          </a:p>
        </p:txBody>
      </p:sp>
      <p:sp>
        <p:nvSpPr>
          <p:cNvPr id="9" name="Slide Number Placeholder 8">
            <a:extLst>
              <a:ext uri="{FF2B5EF4-FFF2-40B4-BE49-F238E27FC236}">
                <a16:creationId xmlns:a16="http://schemas.microsoft.com/office/drawing/2014/main" id="{6FD8DEB3-F122-4B42-9E12-F61189B878B2}"/>
              </a:ext>
            </a:extLst>
          </p:cNvPr>
          <p:cNvSpPr>
            <a:spLocks noGrp="1"/>
          </p:cNvSpPr>
          <p:nvPr>
            <p:ph type="sldNum" sz="quarter" idx="12"/>
          </p:nvPr>
        </p:nvSpPr>
        <p:spPr/>
        <p:txBody>
          <a:bodyPr/>
          <a:lstStyle/>
          <a:p>
            <a:fld id="{82EE24B5-652C-4DB5-B7C3-B5BBEC1280B1}" type="slidenum">
              <a:rPr lang="en-US" noProof="0" smtClean="0"/>
              <a:t>‹#›</a:t>
            </a:fld>
            <a:endParaRPr lang="en-US" noProof="0" dirty="0"/>
          </a:p>
        </p:txBody>
      </p:sp>
    </p:spTree>
    <p:extLst>
      <p:ext uri="{BB962C8B-B14F-4D97-AF65-F5344CB8AC3E}">
        <p14:creationId xmlns:p14="http://schemas.microsoft.com/office/powerpoint/2010/main" val="27753390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Picture with Caption_2">
    <p:spTree>
      <p:nvGrpSpPr>
        <p:cNvPr id="1" name=""/>
        <p:cNvGrpSpPr/>
        <p:nvPr/>
      </p:nvGrpSpPr>
      <p:grpSpPr>
        <a:xfrm>
          <a:off x="0" y="0"/>
          <a:ext cx="0" cy="0"/>
          <a:chOff x="0" y="0"/>
          <a:chExt cx="0" cy="0"/>
        </a:xfrm>
      </p:grpSpPr>
      <p:sp>
        <p:nvSpPr>
          <p:cNvPr id="8" name="object 3">
            <a:extLst>
              <a:ext uri="{FF2B5EF4-FFF2-40B4-BE49-F238E27FC236}">
                <a16:creationId xmlns:a16="http://schemas.microsoft.com/office/drawing/2014/main" id="{29F16048-FF4E-41B1-B3D4-0FB210A70DF2}"/>
              </a:ext>
            </a:extLst>
          </p:cNvPr>
          <p:cNvSpPr/>
          <p:nvPr userDrawn="1"/>
        </p:nvSpPr>
        <p:spPr>
          <a:xfrm>
            <a:off x="5294630" y="0"/>
            <a:ext cx="6897370" cy="6858000"/>
          </a:xfrm>
          <a:custGeom>
            <a:avLst/>
            <a:gdLst/>
            <a:ahLst/>
            <a:cxnLst/>
            <a:rect l="l" t="t" r="r" b="b"/>
            <a:pathLst>
              <a:path w="6897370" h="6858000">
                <a:moveTo>
                  <a:pt x="0" y="6858000"/>
                </a:moveTo>
                <a:lnTo>
                  <a:pt x="6896900" y="6858000"/>
                </a:lnTo>
                <a:lnTo>
                  <a:pt x="6896900" y="0"/>
                </a:lnTo>
                <a:lnTo>
                  <a:pt x="0" y="0"/>
                </a:lnTo>
                <a:lnTo>
                  <a:pt x="0" y="6858000"/>
                </a:lnTo>
                <a:close/>
              </a:path>
            </a:pathLst>
          </a:custGeom>
          <a:solidFill>
            <a:schemeClr val="accent2"/>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
              <a:ea typeface="+mn-ea"/>
              <a:cs typeface="+mn-cs"/>
            </a:endParaRPr>
          </a:p>
        </p:txBody>
      </p:sp>
      <p:sp>
        <p:nvSpPr>
          <p:cNvPr id="11" name="Oval 10">
            <a:extLst>
              <a:ext uri="{FF2B5EF4-FFF2-40B4-BE49-F238E27FC236}">
                <a16:creationId xmlns:a16="http://schemas.microsoft.com/office/drawing/2014/main" id="{98AB8B54-69CD-4C57-8DBB-02A0E09851DD}"/>
              </a:ext>
            </a:extLst>
          </p:cNvPr>
          <p:cNvSpPr/>
          <p:nvPr userDrawn="1"/>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rial "/>
              <a:ea typeface="+mn-ea"/>
              <a:cs typeface="+mn-cs"/>
            </a:endParaRPr>
          </a:p>
        </p:txBody>
      </p:sp>
      <p:sp>
        <p:nvSpPr>
          <p:cNvPr id="2" name="Title 1">
            <a:extLst>
              <a:ext uri="{FF2B5EF4-FFF2-40B4-BE49-F238E27FC236}">
                <a16:creationId xmlns:a16="http://schemas.microsoft.com/office/drawing/2014/main" id="{4690E0AA-5363-4861-AB6B-0E4D34D74B92}"/>
              </a:ext>
            </a:extLst>
          </p:cNvPr>
          <p:cNvSpPr>
            <a:spLocks noGrp="1"/>
          </p:cNvSpPr>
          <p:nvPr>
            <p:ph type="title"/>
          </p:nvPr>
        </p:nvSpPr>
        <p:spPr>
          <a:xfrm>
            <a:off x="839788" y="417362"/>
            <a:ext cx="3932237" cy="1302111"/>
          </a:xfrm>
        </p:spPr>
        <p:txBody>
          <a:bodyPr anchor="b"/>
          <a:lstStyle>
            <a:lvl1pPr>
              <a:defRPr sz="3200"/>
            </a:lvl1pPr>
          </a:lstStyle>
          <a:p>
            <a:r>
              <a:rPr lang="en-US" noProof="0"/>
              <a:t>Click to edit Master title style</a:t>
            </a:r>
          </a:p>
        </p:txBody>
      </p:sp>
      <p:sp>
        <p:nvSpPr>
          <p:cNvPr id="4" name="Text Placeholder 3">
            <a:extLst>
              <a:ext uri="{FF2B5EF4-FFF2-40B4-BE49-F238E27FC236}">
                <a16:creationId xmlns:a16="http://schemas.microsoft.com/office/drawing/2014/main" id="{EA79774D-36EB-4201-B1AC-922DD2E06640}"/>
              </a:ext>
            </a:extLst>
          </p:cNvPr>
          <p:cNvSpPr>
            <a:spLocks noGrp="1"/>
          </p:cNvSpPr>
          <p:nvPr>
            <p:ph type="body" sz="half" idx="2"/>
          </p:nvPr>
        </p:nvSpPr>
        <p:spPr>
          <a:xfrm>
            <a:off x="7294251" y="1192697"/>
            <a:ext cx="4057961" cy="1431234"/>
          </a:xfrm>
        </p:spPr>
        <p:txBody>
          <a:bodyPr/>
          <a:lstStyle>
            <a:lvl1pPr marL="0" indent="0">
              <a:buNone/>
              <a:defRPr sz="1600">
                <a:solidFill>
                  <a:schemeClr val="bg2">
                    <a:lumMod val="40000"/>
                    <a:lumOff val="6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a:extLst>
              <a:ext uri="{FF2B5EF4-FFF2-40B4-BE49-F238E27FC236}">
                <a16:creationId xmlns:a16="http://schemas.microsoft.com/office/drawing/2014/main" id="{CAD1E234-1CB2-41A0-B40D-7E7F160CBA11}"/>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8C6D634D-0427-413D-A0D0-098959D06FEF}" type="datetime1">
              <a:rPr kumimoji="0" lang="en-US" sz="1200" b="0" i="0" u="none" strike="noStrike" kern="1200" cap="none" spc="0" normalizeH="0" baseline="0" noProof="0" smtClean="0">
                <a:ln>
                  <a:noFill/>
                </a:ln>
                <a:solidFill>
                  <a:prstClr val="black">
                    <a:tint val="75000"/>
                  </a:prstClr>
                </a:solidFill>
                <a:effectLst/>
                <a:uLnTx/>
                <a:uFillTx/>
                <a:latin typeface="Arial "/>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3/10/2021</a:t>
            </a:fld>
            <a:endParaRPr kumimoji="0" lang="en-US" sz="1200" b="0" i="0" u="none" strike="noStrike" kern="1200" cap="none" spc="0" normalizeH="0" baseline="0" noProof="0" dirty="0">
              <a:ln>
                <a:noFill/>
              </a:ln>
              <a:solidFill>
                <a:prstClr val="black">
                  <a:tint val="75000"/>
                </a:prstClr>
              </a:solidFill>
              <a:effectLst/>
              <a:uLnTx/>
              <a:uFillTx/>
              <a:latin typeface="Arial "/>
              <a:ea typeface="+mn-ea"/>
              <a:cs typeface="+mn-cs"/>
            </a:endParaRPr>
          </a:p>
        </p:txBody>
      </p:sp>
      <p:sp>
        <p:nvSpPr>
          <p:cNvPr id="6" name="Footer Placeholder 5">
            <a:extLst>
              <a:ext uri="{FF2B5EF4-FFF2-40B4-BE49-F238E27FC236}">
                <a16:creationId xmlns:a16="http://schemas.microsoft.com/office/drawing/2014/main" id="{99FD472E-6334-4051-B4D9-6361A819F792}"/>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Arial "/>
              <a:ea typeface="+mn-ea"/>
              <a:cs typeface="+mn-cs"/>
            </a:endParaRPr>
          </a:p>
        </p:txBody>
      </p:sp>
      <p:sp>
        <p:nvSpPr>
          <p:cNvPr id="7" name="Slide Number Placeholder 6">
            <a:extLst>
              <a:ext uri="{FF2B5EF4-FFF2-40B4-BE49-F238E27FC236}">
                <a16:creationId xmlns:a16="http://schemas.microsoft.com/office/drawing/2014/main" id="{192384B9-6290-4070-B7D1-A105B27F0CB0}"/>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EE24B5-652C-4DB5-B7C3-B5BBEC1280B1}" type="slidenum">
              <a:rPr kumimoji="0" lang="en-US" sz="1000" b="0" i="1" u="none" strike="noStrike" kern="1200" cap="none" spc="0" normalizeH="0" baseline="0" noProof="0" smtClean="0">
                <a:ln>
                  <a:noFill/>
                </a:ln>
                <a:solidFill>
                  <a:srgbClr val="00292E">
                    <a:alpha val="70000"/>
                  </a:srgbClr>
                </a:solidFill>
                <a:effectLst/>
                <a:uLnTx/>
                <a:uFillTx/>
                <a:latin typeface="Arial "/>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00" b="0" i="1" u="none" strike="noStrike" kern="1200" cap="none" spc="0" normalizeH="0" baseline="0" noProof="0" dirty="0">
              <a:ln>
                <a:noFill/>
              </a:ln>
              <a:solidFill>
                <a:srgbClr val="00292E">
                  <a:alpha val="70000"/>
                </a:srgbClr>
              </a:solidFill>
              <a:effectLst/>
              <a:uLnTx/>
              <a:uFillTx/>
              <a:latin typeface="Arial "/>
              <a:ea typeface="+mn-ea"/>
              <a:cs typeface="+mn-cs"/>
            </a:endParaRPr>
          </a:p>
        </p:txBody>
      </p:sp>
      <p:sp>
        <p:nvSpPr>
          <p:cNvPr id="9" name="object 2">
            <a:extLst>
              <a:ext uri="{FF2B5EF4-FFF2-40B4-BE49-F238E27FC236}">
                <a16:creationId xmlns:a16="http://schemas.microsoft.com/office/drawing/2014/main" id="{9337951D-6DB6-4713-9200-E8513CDEB6B3}"/>
              </a:ext>
            </a:extLst>
          </p:cNvPr>
          <p:cNvSpPr/>
          <p:nvPr userDrawn="1"/>
        </p:nvSpPr>
        <p:spPr>
          <a:xfrm>
            <a:off x="0" y="2430411"/>
            <a:ext cx="3625850" cy="3438525"/>
          </a:xfrm>
          <a:custGeom>
            <a:avLst/>
            <a:gdLst/>
            <a:ahLst/>
            <a:cxnLst/>
            <a:rect l="l" t="t" r="r" b="b"/>
            <a:pathLst>
              <a:path w="3625850" h="3438525">
                <a:moveTo>
                  <a:pt x="0" y="3438486"/>
                </a:moveTo>
                <a:lnTo>
                  <a:pt x="3625596" y="3438486"/>
                </a:lnTo>
                <a:lnTo>
                  <a:pt x="3625596" y="0"/>
                </a:lnTo>
                <a:lnTo>
                  <a:pt x="0" y="0"/>
                </a:lnTo>
                <a:lnTo>
                  <a:pt x="0" y="3438486"/>
                </a:lnTo>
                <a:close/>
              </a:path>
            </a:pathLst>
          </a:custGeom>
          <a:solidFill>
            <a:schemeClr val="accent1"/>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
              <a:ea typeface="+mn-ea"/>
              <a:cs typeface="+mn-cs"/>
            </a:endParaRPr>
          </a:p>
        </p:txBody>
      </p:sp>
      <p:sp>
        <p:nvSpPr>
          <p:cNvPr id="3" name="Picture Placeholder 2">
            <a:extLst>
              <a:ext uri="{FF2B5EF4-FFF2-40B4-BE49-F238E27FC236}">
                <a16:creationId xmlns:a16="http://schemas.microsoft.com/office/drawing/2014/main" id="{8D44B7CE-2038-4CCA-AA8A-D03DE5FD956E}"/>
              </a:ext>
            </a:extLst>
          </p:cNvPr>
          <p:cNvSpPr>
            <a:spLocks noGrp="1"/>
          </p:cNvSpPr>
          <p:nvPr>
            <p:ph type="pic" idx="1"/>
          </p:nvPr>
        </p:nvSpPr>
        <p:spPr>
          <a:xfrm>
            <a:off x="0" y="2781223"/>
            <a:ext cx="6040800" cy="2736901"/>
          </a:xfrm>
        </p:spPr>
        <p:txBody>
          <a:bodyPr>
            <a:normAutofit/>
          </a:bodyPr>
          <a:lstStyle>
            <a:lvl1pPr marL="0" indent="0" algn="ct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a:t>Click icon to add picture</a:t>
            </a:r>
            <a:endParaRPr lang="en-US" noProof="0" dirty="0"/>
          </a:p>
        </p:txBody>
      </p:sp>
      <p:sp>
        <p:nvSpPr>
          <p:cNvPr id="12" name="Picture Placeholder 28">
            <a:extLst>
              <a:ext uri="{FF2B5EF4-FFF2-40B4-BE49-F238E27FC236}">
                <a16:creationId xmlns:a16="http://schemas.microsoft.com/office/drawing/2014/main" id="{2EB2F967-97B6-4CA8-B3E7-5FF7CA2BDD8C}"/>
              </a:ext>
            </a:extLst>
          </p:cNvPr>
          <p:cNvSpPr>
            <a:spLocks noGrp="1"/>
          </p:cNvSpPr>
          <p:nvPr>
            <p:ph type="pic" sz="quarter" idx="19"/>
          </p:nvPr>
        </p:nvSpPr>
        <p:spPr>
          <a:xfrm>
            <a:off x="6586106" y="1188012"/>
            <a:ext cx="376237" cy="376237"/>
          </a:xfrm>
        </p:spPr>
        <p:txBody>
          <a:bodyPr>
            <a:normAutofit/>
          </a:bodyPr>
          <a:lstStyle>
            <a:lvl1pPr marL="0" indent="0" algn="ctr">
              <a:buNone/>
              <a:defRPr sz="400"/>
            </a:lvl1pPr>
          </a:lstStyle>
          <a:p>
            <a:r>
              <a:rPr lang="en-US" noProof="0"/>
              <a:t>Click icon to add picture</a:t>
            </a:r>
            <a:endParaRPr lang="en-US" noProof="0" dirty="0"/>
          </a:p>
        </p:txBody>
      </p:sp>
      <p:sp>
        <p:nvSpPr>
          <p:cNvPr id="13" name="Picture Placeholder 28">
            <a:extLst>
              <a:ext uri="{FF2B5EF4-FFF2-40B4-BE49-F238E27FC236}">
                <a16:creationId xmlns:a16="http://schemas.microsoft.com/office/drawing/2014/main" id="{5E78E133-FE09-456A-8463-9EFAC6ADE26B}"/>
              </a:ext>
            </a:extLst>
          </p:cNvPr>
          <p:cNvSpPr>
            <a:spLocks noGrp="1"/>
          </p:cNvSpPr>
          <p:nvPr>
            <p:ph type="pic" sz="quarter" idx="22"/>
          </p:nvPr>
        </p:nvSpPr>
        <p:spPr>
          <a:xfrm>
            <a:off x="6586106" y="2878015"/>
            <a:ext cx="376237" cy="376237"/>
          </a:xfrm>
        </p:spPr>
        <p:txBody>
          <a:bodyPr>
            <a:normAutofit/>
          </a:bodyPr>
          <a:lstStyle>
            <a:lvl1pPr marL="0" indent="0" algn="ctr">
              <a:buNone/>
              <a:defRPr sz="400"/>
            </a:lvl1pPr>
          </a:lstStyle>
          <a:p>
            <a:r>
              <a:rPr lang="en-US" noProof="0"/>
              <a:t>Click icon to add picture</a:t>
            </a:r>
            <a:endParaRPr lang="en-US" noProof="0" dirty="0"/>
          </a:p>
        </p:txBody>
      </p:sp>
      <p:sp>
        <p:nvSpPr>
          <p:cNvPr id="14" name="Text Placeholder 3">
            <a:extLst>
              <a:ext uri="{FF2B5EF4-FFF2-40B4-BE49-F238E27FC236}">
                <a16:creationId xmlns:a16="http://schemas.microsoft.com/office/drawing/2014/main" id="{7F0C3496-EA4B-43E5-9704-968F80A8552C}"/>
              </a:ext>
            </a:extLst>
          </p:cNvPr>
          <p:cNvSpPr>
            <a:spLocks noGrp="1"/>
          </p:cNvSpPr>
          <p:nvPr>
            <p:ph type="body" sz="half" idx="23"/>
          </p:nvPr>
        </p:nvSpPr>
        <p:spPr>
          <a:xfrm>
            <a:off x="7294250" y="2880357"/>
            <a:ext cx="4057961" cy="1431234"/>
          </a:xfrm>
        </p:spPr>
        <p:txBody>
          <a:bodyPr/>
          <a:lstStyle>
            <a:lvl1pPr marL="0" indent="0">
              <a:buNone/>
              <a:defRPr sz="1600">
                <a:solidFill>
                  <a:schemeClr val="bg2">
                    <a:lumMod val="40000"/>
                    <a:lumOff val="6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15" name="Picture Placeholder 28">
            <a:extLst>
              <a:ext uri="{FF2B5EF4-FFF2-40B4-BE49-F238E27FC236}">
                <a16:creationId xmlns:a16="http://schemas.microsoft.com/office/drawing/2014/main" id="{13414E14-9FEB-40F8-AE6E-319637A8F1CB}"/>
              </a:ext>
            </a:extLst>
          </p:cNvPr>
          <p:cNvSpPr>
            <a:spLocks noGrp="1"/>
          </p:cNvSpPr>
          <p:nvPr>
            <p:ph type="pic" sz="quarter" idx="24"/>
          </p:nvPr>
        </p:nvSpPr>
        <p:spPr>
          <a:xfrm>
            <a:off x="6586106" y="4568018"/>
            <a:ext cx="376237" cy="376237"/>
          </a:xfrm>
        </p:spPr>
        <p:txBody>
          <a:bodyPr>
            <a:normAutofit/>
          </a:bodyPr>
          <a:lstStyle>
            <a:lvl1pPr marL="0" indent="0" algn="ctr">
              <a:buNone/>
              <a:defRPr sz="400"/>
            </a:lvl1pPr>
          </a:lstStyle>
          <a:p>
            <a:r>
              <a:rPr lang="en-US" noProof="0"/>
              <a:t>Click icon to add picture</a:t>
            </a:r>
            <a:endParaRPr lang="en-US" noProof="0" dirty="0"/>
          </a:p>
        </p:txBody>
      </p:sp>
      <p:sp>
        <p:nvSpPr>
          <p:cNvPr id="16" name="Text Placeholder 3">
            <a:extLst>
              <a:ext uri="{FF2B5EF4-FFF2-40B4-BE49-F238E27FC236}">
                <a16:creationId xmlns:a16="http://schemas.microsoft.com/office/drawing/2014/main" id="{8EC97C88-8B4C-4665-845B-95CE8F237779}"/>
              </a:ext>
            </a:extLst>
          </p:cNvPr>
          <p:cNvSpPr>
            <a:spLocks noGrp="1"/>
          </p:cNvSpPr>
          <p:nvPr>
            <p:ph type="body" sz="half" idx="25"/>
          </p:nvPr>
        </p:nvSpPr>
        <p:spPr>
          <a:xfrm>
            <a:off x="7294250" y="4568018"/>
            <a:ext cx="4057961" cy="1431234"/>
          </a:xfrm>
        </p:spPr>
        <p:txBody>
          <a:bodyPr/>
          <a:lstStyle>
            <a:lvl1pPr marL="0" indent="0">
              <a:buNone/>
              <a:defRPr sz="1600">
                <a:solidFill>
                  <a:schemeClr val="bg2">
                    <a:lumMod val="40000"/>
                    <a:lumOff val="6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Tree>
    <p:extLst>
      <p:ext uri="{BB962C8B-B14F-4D97-AF65-F5344CB8AC3E}">
        <p14:creationId xmlns:p14="http://schemas.microsoft.com/office/powerpoint/2010/main" val="27824608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Six Content">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7202246-9B90-4CE1-AAF1-3328E51AE0A5}"/>
              </a:ext>
            </a:extLst>
          </p:cNvPr>
          <p:cNvSpPr>
            <a:spLocks noGrp="1"/>
          </p:cNvSpPr>
          <p:nvPr>
            <p:ph type="pic" sz="quarter" idx="13"/>
          </p:nvPr>
        </p:nvSpPr>
        <p:spPr>
          <a:xfrm>
            <a:off x="0" y="0"/>
            <a:ext cx="12192000" cy="6858000"/>
          </a:xfrm>
        </p:spPr>
        <p:txBody>
          <a:bodyPr/>
          <a:lstStyle>
            <a:lvl1pPr marL="0" indent="0" algn="ctr">
              <a:buNone/>
              <a:defRPr/>
            </a:lvl1pPr>
          </a:lstStyle>
          <a:p>
            <a:r>
              <a:rPr lang="en-US" noProof="0"/>
              <a:t>Click icon to add picture</a:t>
            </a:r>
            <a:endParaRPr lang="en-US" noProof="0" dirty="0"/>
          </a:p>
        </p:txBody>
      </p:sp>
      <p:sp>
        <p:nvSpPr>
          <p:cNvPr id="18" name="Content Placeholder 2">
            <a:extLst>
              <a:ext uri="{FF2B5EF4-FFF2-40B4-BE49-F238E27FC236}">
                <a16:creationId xmlns:a16="http://schemas.microsoft.com/office/drawing/2014/main" id="{843DF42B-5E6A-409A-A205-0B59AE5FBD98}"/>
              </a:ext>
            </a:extLst>
          </p:cNvPr>
          <p:cNvSpPr>
            <a:spLocks noGrp="1"/>
          </p:cNvSpPr>
          <p:nvPr>
            <p:ph sz="half" idx="15"/>
          </p:nvPr>
        </p:nvSpPr>
        <p:spPr>
          <a:xfrm>
            <a:off x="8530301" y="1690689"/>
            <a:ext cx="3148965" cy="1922438"/>
          </a:xfrm>
        </p:spPr>
        <p:txBody>
          <a:bodyPr>
            <a:noAutofit/>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17" name="Content Placeholder 2">
            <a:extLst>
              <a:ext uri="{FF2B5EF4-FFF2-40B4-BE49-F238E27FC236}">
                <a16:creationId xmlns:a16="http://schemas.microsoft.com/office/drawing/2014/main" id="{9C7A202D-9C81-48E9-AC0B-E4DDE20AE14F}"/>
              </a:ext>
            </a:extLst>
          </p:cNvPr>
          <p:cNvSpPr>
            <a:spLocks noGrp="1"/>
          </p:cNvSpPr>
          <p:nvPr>
            <p:ph sz="half" idx="14"/>
          </p:nvPr>
        </p:nvSpPr>
        <p:spPr>
          <a:xfrm>
            <a:off x="4888689" y="1702826"/>
            <a:ext cx="3148965" cy="1922438"/>
          </a:xfrm>
        </p:spPr>
        <p:txBody>
          <a:bodyPr>
            <a:noAutofit/>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7" name="Slide Number Placeholder 6">
            <a:extLst>
              <a:ext uri="{FF2B5EF4-FFF2-40B4-BE49-F238E27FC236}">
                <a16:creationId xmlns:a16="http://schemas.microsoft.com/office/drawing/2014/main" id="{4E60EB58-EF7E-435A-8B07-B5BCF3AF119F}"/>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EE24B5-652C-4DB5-B7C3-B5BBEC1280B1}" type="slidenum">
              <a:rPr kumimoji="0" lang="en-US" sz="1000" b="0" i="1" u="none" strike="noStrike" kern="1200" cap="none" spc="0" normalizeH="0" baseline="0" noProof="0" smtClean="0">
                <a:ln>
                  <a:noFill/>
                </a:ln>
                <a:solidFill>
                  <a:srgbClr val="00292E">
                    <a:alpha val="70000"/>
                  </a:srgbClr>
                </a:solidFill>
                <a:effectLst/>
                <a:uLnTx/>
                <a:uFillTx/>
                <a:latin typeface="Arial "/>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000" b="0" i="1" u="none" strike="noStrike" kern="1200" cap="none" spc="0" normalizeH="0" baseline="0" noProof="0" dirty="0">
              <a:ln>
                <a:noFill/>
              </a:ln>
              <a:solidFill>
                <a:srgbClr val="00292E">
                  <a:alpha val="70000"/>
                </a:srgbClr>
              </a:solidFill>
              <a:effectLst/>
              <a:uLnTx/>
              <a:uFillTx/>
              <a:latin typeface="Arial "/>
              <a:ea typeface="+mn-ea"/>
              <a:cs typeface="+mn-cs"/>
            </a:endParaRPr>
          </a:p>
        </p:txBody>
      </p:sp>
      <p:sp>
        <p:nvSpPr>
          <p:cNvPr id="2" name="Title 1">
            <a:extLst>
              <a:ext uri="{FF2B5EF4-FFF2-40B4-BE49-F238E27FC236}">
                <a16:creationId xmlns:a16="http://schemas.microsoft.com/office/drawing/2014/main" id="{E7F76098-6FA1-470A-BEF4-E4B0AC75E8FE}"/>
              </a:ext>
            </a:extLst>
          </p:cNvPr>
          <p:cNvSpPr>
            <a:spLocks noGrp="1"/>
          </p:cNvSpPr>
          <p:nvPr>
            <p:ph type="title"/>
          </p:nvPr>
        </p:nvSpPr>
        <p:spPr/>
        <p:txBody>
          <a:bodyPr/>
          <a:lstStyle>
            <a:lvl1pPr>
              <a:defRPr>
                <a:solidFill>
                  <a:schemeClr val="bg1"/>
                </a:solidFill>
              </a:defRPr>
            </a:lvl1pPr>
          </a:lstStyle>
          <a:p>
            <a:r>
              <a:rPr lang="en-US" noProof="0"/>
              <a:t>Click to edit Master title style</a:t>
            </a:r>
          </a:p>
        </p:txBody>
      </p:sp>
      <p:sp>
        <p:nvSpPr>
          <p:cNvPr id="3" name="Content Placeholder 2">
            <a:extLst>
              <a:ext uri="{FF2B5EF4-FFF2-40B4-BE49-F238E27FC236}">
                <a16:creationId xmlns:a16="http://schemas.microsoft.com/office/drawing/2014/main" id="{4B647ABC-6745-43B6-8A64-6E191BD65CA2}"/>
              </a:ext>
            </a:extLst>
          </p:cNvPr>
          <p:cNvSpPr>
            <a:spLocks noGrp="1"/>
          </p:cNvSpPr>
          <p:nvPr>
            <p:ph sz="half" idx="1"/>
          </p:nvPr>
        </p:nvSpPr>
        <p:spPr>
          <a:xfrm>
            <a:off x="1337076" y="1702826"/>
            <a:ext cx="3148965" cy="1922438"/>
          </a:xfrm>
        </p:spPr>
        <p:txBody>
          <a:bodyPr>
            <a:noAutofit/>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 name="Date Placeholder 4">
            <a:extLst>
              <a:ext uri="{FF2B5EF4-FFF2-40B4-BE49-F238E27FC236}">
                <a16:creationId xmlns:a16="http://schemas.microsoft.com/office/drawing/2014/main" id="{47F57DE0-C032-4FCC-9006-09C2C328A665}"/>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397CD216-73DE-4B96-8E1B-BB64D86142BB}" type="datetime1">
              <a:rPr kumimoji="0" lang="en-US" sz="1200" b="0" i="0" u="none" strike="noStrike" kern="1200" cap="none" spc="0" normalizeH="0" baseline="0" noProof="0" smtClean="0">
                <a:ln>
                  <a:noFill/>
                </a:ln>
                <a:solidFill>
                  <a:prstClr val="black">
                    <a:tint val="75000"/>
                  </a:prstClr>
                </a:solidFill>
                <a:effectLst/>
                <a:uLnTx/>
                <a:uFillTx/>
                <a:latin typeface="Arial "/>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3/10/2021</a:t>
            </a:fld>
            <a:endParaRPr kumimoji="0" lang="en-US" sz="1200" b="0" i="0" u="none" strike="noStrike" kern="1200" cap="none" spc="0" normalizeH="0" baseline="0" noProof="0" dirty="0">
              <a:ln>
                <a:noFill/>
              </a:ln>
              <a:solidFill>
                <a:prstClr val="black">
                  <a:tint val="75000"/>
                </a:prstClr>
              </a:solidFill>
              <a:effectLst/>
              <a:uLnTx/>
              <a:uFillTx/>
              <a:latin typeface="Arial "/>
              <a:ea typeface="+mn-ea"/>
              <a:cs typeface="+mn-cs"/>
            </a:endParaRPr>
          </a:p>
        </p:txBody>
      </p:sp>
      <p:sp>
        <p:nvSpPr>
          <p:cNvPr id="6" name="Footer Placeholder 5">
            <a:extLst>
              <a:ext uri="{FF2B5EF4-FFF2-40B4-BE49-F238E27FC236}">
                <a16:creationId xmlns:a16="http://schemas.microsoft.com/office/drawing/2014/main" id="{90C776CB-2819-4488-9012-A6EA22079A47}"/>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tint val="75000"/>
                </a:prstClr>
              </a:solidFill>
              <a:effectLst/>
              <a:uLnTx/>
              <a:uFillTx/>
              <a:latin typeface="Arial "/>
              <a:ea typeface="+mn-ea"/>
              <a:cs typeface="+mn-cs"/>
            </a:endParaRPr>
          </a:p>
        </p:txBody>
      </p:sp>
      <p:sp>
        <p:nvSpPr>
          <p:cNvPr id="25" name="Content Placeholder 2">
            <a:extLst>
              <a:ext uri="{FF2B5EF4-FFF2-40B4-BE49-F238E27FC236}">
                <a16:creationId xmlns:a16="http://schemas.microsoft.com/office/drawing/2014/main" id="{70506441-775A-4D93-ADE3-695C86D6699F}"/>
              </a:ext>
            </a:extLst>
          </p:cNvPr>
          <p:cNvSpPr>
            <a:spLocks noGrp="1"/>
          </p:cNvSpPr>
          <p:nvPr>
            <p:ph sz="half" idx="16"/>
          </p:nvPr>
        </p:nvSpPr>
        <p:spPr>
          <a:xfrm>
            <a:off x="8530301" y="3849456"/>
            <a:ext cx="3148965" cy="1922438"/>
          </a:xfrm>
        </p:spPr>
        <p:txBody>
          <a:bodyPr>
            <a:noAutofit/>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6" name="Content Placeholder 2">
            <a:extLst>
              <a:ext uri="{FF2B5EF4-FFF2-40B4-BE49-F238E27FC236}">
                <a16:creationId xmlns:a16="http://schemas.microsoft.com/office/drawing/2014/main" id="{FA00A08C-FA2D-44B5-9451-63F193A3E7B3}"/>
              </a:ext>
            </a:extLst>
          </p:cNvPr>
          <p:cNvSpPr>
            <a:spLocks noGrp="1"/>
          </p:cNvSpPr>
          <p:nvPr>
            <p:ph sz="half" idx="17"/>
          </p:nvPr>
        </p:nvSpPr>
        <p:spPr>
          <a:xfrm>
            <a:off x="4888689" y="3849456"/>
            <a:ext cx="3148965" cy="1922438"/>
          </a:xfrm>
        </p:spPr>
        <p:txBody>
          <a:bodyPr>
            <a:noAutofit/>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7" name="Content Placeholder 2">
            <a:extLst>
              <a:ext uri="{FF2B5EF4-FFF2-40B4-BE49-F238E27FC236}">
                <a16:creationId xmlns:a16="http://schemas.microsoft.com/office/drawing/2014/main" id="{6A8F9540-8D26-4ADA-88E6-B9A742232C2D}"/>
              </a:ext>
            </a:extLst>
          </p:cNvPr>
          <p:cNvSpPr>
            <a:spLocks noGrp="1"/>
          </p:cNvSpPr>
          <p:nvPr>
            <p:ph sz="half" idx="18"/>
          </p:nvPr>
        </p:nvSpPr>
        <p:spPr>
          <a:xfrm>
            <a:off x="1337076" y="3849456"/>
            <a:ext cx="3148965" cy="1922438"/>
          </a:xfrm>
        </p:spPr>
        <p:txBody>
          <a:bodyPr>
            <a:noAutofit/>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9" name="Picture Placeholder 28">
            <a:extLst>
              <a:ext uri="{FF2B5EF4-FFF2-40B4-BE49-F238E27FC236}">
                <a16:creationId xmlns:a16="http://schemas.microsoft.com/office/drawing/2014/main" id="{3D7801BA-80A8-4F2C-90C8-155E6210A852}"/>
              </a:ext>
            </a:extLst>
          </p:cNvPr>
          <p:cNvSpPr>
            <a:spLocks noGrp="1"/>
          </p:cNvSpPr>
          <p:nvPr>
            <p:ph type="pic" sz="quarter" idx="19"/>
          </p:nvPr>
        </p:nvSpPr>
        <p:spPr>
          <a:xfrm>
            <a:off x="947634" y="1679576"/>
            <a:ext cx="376237" cy="376237"/>
          </a:xfrm>
        </p:spPr>
        <p:txBody>
          <a:bodyPr>
            <a:normAutofit/>
          </a:bodyPr>
          <a:lstStyle>
            <a:lvl1pPr marL="0" indent="0" algn="ctr">
              <a:buNone/>
              <a:defRPr sz="400"/>
            </a:lvl1pPr>
          </a:lstStyle>
          <a:p>
            <a:r>
              <a:rPr lang="en-US" noProof="0"/>
              <a:t>Click icon to add picture</a:t>
            </a:r>
            <a:endParaRPr lang="en-US" noProof="0" dirty="0"/>
          </a:p>
        </p:txBody>
      </p:sp>
      <p:sp>
        <p:nvSpPr>
          <p:cNvPr id="30" name="Picture Placeholder 28">
            <a:extLst>
              <a:ext uri="{FF2B5EF4-FFF2-40B4-BE49-F238E27FC236}">
                <a16:creationId xmlns:a16="http://schemas.microsoft.com/office/drawing/2014/main" id="{99C7ED62-8CE2-417B-9E03-DB47D419110B}"/>
              </a:ext>
            </a:extLst>
          </p:cNvPr>
          <p:cNvSpPr>
            <a:spLocks noGrp="1"/>
          </p:cNvSpPr>
          <p:nvPr>
            <p:ph type="pic" sz="quarter" idx="20"/>
          </p:nvPr>
        </p:nvSpPr>
        <p:spPr>
          <a:xfrm>
            <a:off x="4499246" y="1679576"/>
            <a:ext cx="376237" cy="376237"/>
          </a:xfrm>
        </p:spPr>
        <p:txBody>
          <a:bodyPr>
            <a:normAutofit/>
          </a:bodyPr>
          <a:lstStyle>
            <a:lvl1pPr marL="0" indent="0" algn="ctr">
              <a:buNone/>
              <a:defRPr sz="400"/>
            </a:lvl1pPr>
          </a:lstStyle>
          <a:p>
            <a:r>
              <a:rPr lang="en-US" noProof="0"/>
              <a:t>Click icon to add picture</a:t>
            </a:r>
            <a:endParaRPr lang="en-US" noProof="0" dirty="0"/>
          </a:p>
        </p:txBody>
      </p:sp>
      <p:sp>
        <p:nvSpPr>
          <p:cNvPr id="31" name="Picture Placeholder 28">
            <a:extLst>
              <a:ext uri="{FF2B5EF4-FFF2-40B4-BE49-F238E27FC236}">
                <a16:creationId xmlns:a16="http://schemas.microsoft.com/office/drawing/2014/main" id="{96383197-4013-4D5E-BF47-64BD2386A4D6}"/>
              </a:ext>
            </a:extLst>
          </p:cNvPr>
          <p:cNvSpPr>
            <a:spLocks noGrp="1"/>
          </p:cNvSpPr>
          <p:nvPr>
            <p:ph type="pic" sz="quarter" idx="21"/>
          </p:nvPr>
        </p:nvSpPr>
        <p:spPr>
          <a:xfrm>
            <a:off x="8126282" y="1679576"/>
            <a:ext cx="376237" cy="376237"/>
          </a:xfrm>
        </p:spPr>
        <p:txBody>
          <a:bodyPr>
            <a:normAutofit/>
          </a:bodyPr>
          <a:lstStyle>
            <a:lvl1pPr marL="0" indent="0" algn="ctr">
              <a:buNone/>
              <a:defRPr sz="400"/>
            </a:lvl1pPr>
          </a:lstStyle>
          <a:p>
            <a:r>
              <a:rPr lang="en-US" noProof="0"/>
              <a:t>Click icon to add picture</a:t>
            </a:r>
            <a:endParaRPr lang="en-US" noProof="0" dirty="0"/>
          </a:p>
        </p:txBody>
      </p:sp>
      <p:sp>
        <p:nvSpPr>
          <p:cNvPr id="32" name="Picture Placeholder 28">
            <a:extLst>
              <a:ext uri="{FF2B5EF4-FFF2-40B4-BE49-F238E27FC236}">
                <a16:creationId xmlns:a16="http://schemas.microsoft.com/office/drawing/2014/main" id="{B2568099-B430-4F70-A248-1840860FFEED}"/>
              </a:ext>
            </a:extLst>
          </p:cNvPr>
          <p:cNvSpPr>
            <a:spLocks noGrp="1"/>
          </p:cNvSpPr>
          <p:nvPr>
            <p:ph type="pic" sz="quarter" idx="22"/>
          </p:nvPr>
        </p:nvSpPr>
        <p:spPr>
          <a:xfrm>
            <a:off x="947634" y="3792079"/>
            <a:ext cx="376237" cy="376237"/>
          </a:xfrm>
        </p:spPr>
        <p:txBody>
          <a:bodyPr>
            <a:normAutofit/>
          </a:bodyPr>
          <a:lstStyle>
            <a:lvl1pPr marL="0" indent="0" algn="ctr">
              <a:buNone/>
              <a:defRPr sz="400"/>
            </a:lvl1pPr>
          </a:lstStyle>
          <a:p>
            <a:r>
              <a:rPr lang="en-US" noProof="0"/>
              <a:t>Click icon to add picture</a:t>
            </a:r>
            <a:endParaRPr lang="en-US" noProof="0" dirty="0"/>
          </a:p>
        </p:txBody>
      </p:sp>
      <p:sp>
        <p:nvSpPr>
          <p:cNvPr id="33" name="Picture Placeholder 28">
            <a:extLst>
              <a:ext uri="{FF2B5EF4-FFF2-40B4-BE49-F238E27FC236}">
                <a16:creationId xmlns:a16="http://schemas.microsoft.com/office/drawing/2014/main" id="{82A0F640-3653-4074-BEAA-B09FF6E0B391}"/>
              </a:ext>
            </a:extLst>
          </p:cNvPr>
          <p:cNvSpPr>
            <a:spLocks noGrp="1"/>
          </p:cNvSpPr>
          <p:nvPr>
            <p:ph type="pic" sz="quarter" idx="23"/>
          </p:nvPr>
        </p:nvSpPr>
        <p:spPr>
          <a:xfrm>
            <a:off x="4499246" y="3792079"/>
            <a:ext cx="376237" cy="376237"/>
          </a:xfrm>
        </p:spPr>
        <p:txBody>
          <a:bodyPr>
            <a:normAutofit/>
          </a:bodyPr>
          <a:lstStyle>
            <a:lvl1pPr marL="0" indent="0" algn="ctr">
              <a:buNone/>
              <a:defRPr sz="400"/>
            </a:lvl1pPr>
          </a:lstStyle>
          <a:p>
            <a:r>
              <a:rPr lang="en-US" noProof="0"/>
              <a:t>Click icon to add picture</a:t>
            </a:r>
            <a:endParaRPr lang="en-US" noProof="0" dirty="0"/>
          </a:p>
        </p:txBody>
      </p:sp>
      <p:sp>
        <p:nvSpPr>
          <p:cNvPr id="34" name="Picture Placeholder 28">
            <a:extLst>
              <a:ext uri="{FF2B5EF4-FFF2-40B4-BE49-F238E27FC236}">
                <a16:creationId xmlns:a16="http://schemas.microsoft.com/office/drawing/2014/main" id="{1723BD4F-261F-418F-B763-09039D2CA7B6}"/>
              </a:ext>
            </a:extLst>
          </p:cNvPr>
          <p:cNvSpPr>
            <a:spLocks noGrp="1"/>
          </p:cNvSpPr>
          <p:nvPr>
            <p:ph type="pic" sz="quarter" idx="24"/>
          </p:nvPr>
        </p:nvSpPr>
        <p:spPr>
          <a:xfrm>
            <a:off x="8126282" y="3792079"/>
            <a:ext cx="376237" cy="376237"/>
          </a:xfrm>
        </p:spPr>
        <p:txBody>
          <a:bodyPr>
            <a:normAutofit/>
          </a:bodyPr>
          <a:lstStyle>
            <a:lvl1pPr marL="0" indent="0" algn="ctr">
              <a:buNone/>
              <a:defRPr sz="400"/>
            </a:lvl1pPr>
          </a:lstStyle>
          <a:p>
            <a:r>
              <a:rPr lang="en-US" noProof="0"/>
              <a:t>Click icon to add picture</a:t>
            </a:r>
            <a:endParaRPr lang="en-US" noProof="0" dirty="0"/>
          </a:p>
        </p:txBody>
      </p:sp>
    </p:spTree>
    <p:extLst>
      <p:ext uri="{BB962C8B-B14F-4D97-AF65-F5344CB8AC3E}">
        <p14:creationId xmlns:p14="http://schemas.microsoft.com/office/powerpoint/2010/main" val="17837381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ED4AD9-F9B6-4FDC-AC73-C44B65C70B6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B485744-C29B-4F5C-B771-5CD0C013300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66B0387-2669-4E0D-9321-123EE2E8333E}"/>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0DAF61AA-5A98-4049-A93E-477E5505141A}" type="datetimeFigureOut">
              <a:rPr kumimoji="0" lang="en-US" sz="1200" b="0" i="0" u="none" strike="noStrike" kern="1200" cap="none" spc="0" normalizeH="0" baseline="0" noProof="0" smtClean="0">
                <a:ln>
                  <a:noFill/>
                </a:ln>
                <a:solidFill>
                  <a:prstClr val="black">
                    <a:tint val="75000"/>
                  </a:prstClr>
                </a:solidFill>
                <a:effectLst/>
                <a:uLnTx/>
                <a:uFillTx/>
                <a:latin typeface="Cambria" panose="02040503050406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3/10/2021</a:t>
            </a:fld>
            <a:endParaRPr kumimoji="0" lang="en-US" sz="1200" b="0" i="0" u="none" strike="noStrike" kern="1200" cap="none" spc="0" normalizeH="0" baseline="0" noProof="0" dirty="0">
              <a:ln>
                <a:noFill/>
              </a:ln>
              <a:solidFill>
                <a:prstClr val="black">
                  <a:tint val="75000"/>
                </a:prstClr>
              </a:solidFill>
              <a:effectLst/>
              <a:uLnTx/>
              <a:uFillTx/>
              <a:latin typeface="Cambria" panose="02040503050406030204"/>
              <a:ea typeface="+mn-ea"/>
              <a:cs typeface="+mn-cs"/>
            </a:endParaRPr>
          </a:p>
        </p:txBody>
      </p:sp>
      <p:sp>
        <p:nvSpPr>
          <p:cNvPr id="5" name="Footer Placeholder 4">
            <a:extLst>
              <a:ext uri="{FF2B5EF4-FFF2-40B4-BE49-F238E27FC236}">
                <a16:creationId xmlns:a16="http://schemas.microsoft.com/office/drawing/2014/main" id="{C3D55F4E-8879-4051-8D9A-80664FC967E3}"/>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mbria" panose="02040503050406030204"/>
              <a:ea typeface="+mn-ea"/>
              <a:cs typeface="+mn-cs"/>
            </a:endParaRPr>
          </a:p>
        </p:txBody>
      </p:sp>
      <p:sp>
        <p:nvSpPr>
          <p:cNvPr id="6" name="Slide Number Placeholder 5">
            <a:extLst>
              <a:ext uri="{FF2B5EF4-FFF2-40B4-BE49-F238E27FC236}">
                <a16:creationId xmlns:a16="http://schemas.microsoft.com/office/drawing/2014/main" id="{4862BE11-B2D6-44C3-B624-B2748A08E72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B850FF-6169-4056-8077-06FFA93A5366}" type="slidenum">
              <a:rPr kumimoji="0" lang="en-US" sz="1200" b="0" i="0" u="none" strike="noStrike" kern="1200" cap="none" spc="0" normalizeH="0" baseline="0" noProof="0" smtClean="0">
                <a:ln>
                  <a:noFill/>
                </a:ln>
                <a:solidFill>
                  <a:prstClr val="black">
                    <a:tint val="75000"/>
                  </a:prstClr>
                </a:solidFill>
                <a:effectLst/>
                <a:uLnTx/>
                <a:uFillTx/>
                <a:latin typeface="Cambria" panose="02040503050406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mbria" panose="02040503050406030204"/>
              <a:ea typeface="+mn-ea"/>
              <a:cs typeface="+mn-cs"/>
            </a:endParaRPr>
          </a:p>
        </p:txBody>
      </p:sp>
    </p:spTree>
    <p:extLst>
      <p:ext uri="{BB962C8B-B14F-4D97-AF65-F5344CB8AC3E}">
        <p14:creationId xmlns:p14="http://schemas.microsoft.com/office/powerpoint/2010/main" val="4980932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E362B-FEBE-4388-AC74-1BC4D34C69E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D612FD8-D4CF-4D0F-AEF5-C2DC1810E45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7C02BD-BD17-4832-83B6-FFF2FADF33FA}"/>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0DAF61AA-5A98-4049-A93E-477E5505141A}" type="datetimeFigureOut">
              <a:rPr kumimoji="0" lang="en-US" sz="1200" b="0" i="0" u="none" strike="noStrike" kern="1200" cap="none" spc="0" normalizeH="0" baseline="0" noProof="0" smtClean="0">
                <a:ln>
                  <a:noFill/>
                </a:ln>
                <a:solidFill>
                  <a:prstClr val="black">
                    <a:tint val="75000"/>
                  </a:prstClr>
                </a:solidFill>
                <a:effectLst/>
                <a:uLnTx/>
                <a:uFillTx/>
                <a:latin typeface="Cambria" panose="02040503050406030204"/>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3/10/2021</a:t>
            </a:fld>
            <a:endParaRPr kumimoji="0" lang="en-US" sz="1200" b="0" i="0" u="none" strike="noStrike" kern="1200" cap="none" spc="0" normalizeH="0" baseline="0" noProof="0">
              <a:ln>
                <a:noFill/>
              </a:ln>
              <a:solidFill>
                <a:prstClr val="black">
                  <a:tint val="75000"/>
                </a:prstClr>
              </a:solidFill>
              <a:effectLst/>
              <a:uLnTx/>
              <a:uFillTx/>
              <a:latin typeface="Cambria" panose="02040503050406030204"/>
              <a:ea typeface="+mn-ea"/>
              <a:cs typeface="+mn-cs"/>
            </a:endParaRPr>
          </a:p>
        </p:txBody>
      </p:sp>
      <p:sp>
        <p:nvSpPr>
          <p:cNvPr id="5" name="Footer Placeholder 4">
            <a:extLst>
              <a:ext uri="{FF2B5EF4-FFF2-40B4-BE49-F238E27FC236}">
                <a16:creationId xmlns:a16="http://schemas.microsoft.com/office/drawing/2014/main" id="{10B4F88D-0441-4A51-BB6D-EA4FF9B308B1}"/>
              </a:ext>
            </a:extLst>
          </p:cNvPr>
          <p:cNvSpPr>
            <a:spLocks noGrp="1"/>
          </p:cNvSpPr>
          <p:nvPr>
            <p:ph type="ftr" sz="quarter" idx="11"/>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a:ln>
                <a:noFill/>
              </a:ln>
              <a:solidFill>
                <a:prstClr val="black">
                  <a:tint val="75000"/>
                </a:prstClr>
              </a:solidFill>
              <a:effectLst/>
              <a:uLnTx/>
              <a:uFillTx/>
              <a:latin typeface="Cambria" panose="02040503050406030204"/>
              <a:ea typeface="+mn-ea"/>
              <a:cs typeface="+mn-cs"/>
            </a:endParaRPr>
          </a:p>
        </p:txBody>
      </p:sp>
      <p:sp>
        <p:nvSpPr>
          <p:cNvPr id="6" name="Slide Number Placeholder 5">
            <a:extLst>
              <a:ext uri="{FF2B5EF4-FFF2-40B4-BE49-F238E27FC236}">
                <a16:creationId xmlns:a16="http://schemas.microsoft.com/office/drawing/2014/main" id="{4ED441DD-F767-429C-A30D-0C9B42B74A9E}"/>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3B850FF-6169-4056-8077-06FFA93A5366}" type="slidenum">
              <a:rPr kumimoji="0" lang="en-US" sz="1200" b="0" i="0" u="none" strike="noStrike" kern="1200" cap="none" spc="0" normalizeH="0" baseline="0" noProof="0" smtClean="0">
                <a:ln>
                  <a:noFill/>
                </a:ln>
                <a:solidFill>
                  <a:prstClr val="black">
                    <a:tint val="75000"/>
                  </a:prstClr>
                </a:solidFill>
                <a:effectLst/>
                <a:uLnTx/>
                <a:uFillTx/>
                <a:latin typeface="Cambria" panose="02040503050406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1200" b="0" i="0" u="none" strike="noStrike" kern="1200" cap="none" spc="0" normalizeH="0" baseline="0" noProof="0">
              <a:ln>
                <a:noFill/>
              </a:ln>
              <a:solidFill>
                <a:prstClr val="black">
                  <a:tint val="75000"/>
                </a:prstClr>
              </a:solidFill>
              <a:effectLst/>
              <a:uLnTx/>
              <a:uFillTx/>
              <a:latin typeface="Cambria" panose="02040503050406030204"/>
              <a:ea typeface="+mn-ea"/>
              <a:cs typeface="+mn-cs"/>
            </a:endParaRPr>
          </a:p>
        </p:txBody>
      </p:sp>
    </p:spTree>
    <p:extLst>
      <p:ext uri="{BB962C8B-B14F-4D97-AF65-F5344CB8AC3E}">
        <p14:creationId xmlns:p14="http://schemas.microsoft.com/office/powerpoint/2010/main" val="13897944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C81A0-FB7A-4357-8B37-1EC930D1E098}"/>
              </a:ext>
            </a:extLst>
          </p:cNvPr>
          <p:cNvSpPr>
            <a:spLocks noGrp="1"/>
          </p:cNvSpPr>
          <p:nvPr>
            <p:ph type="ctrTitle"/>
          </p:nvPr>
        </p:nvSpPr>
        <p:spPr>
          <a:xfrm>
            <a:off x="762000" y="1523999"/>
            <a:ext cx="10668000" cy="1985963"/>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D3C075C-7238-4F43-87E7-63A35BE6900C}"/>
              </a:ext>
            </a:extLst>
          </p:cNvPr>
          <p:cNvSpPr>
            <a:spLocks noGrp="1"/>
          </p:cNvSpPr>
          <p:nvPr>
            <p:ph type="subTitle" idx="1"/>
          </p:nvPr>
        </p:nvSpPr>
        <p:spPr>
          <a:xfrm>
            <a:off x="762000" y="3809999"/>
            <a:ext cx="10667998" cy="1985963"/>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AB67EEB-ABA8-4DA9-803B-0C6CD8A1284C}"/>
              </a:ext>
            </a:extLst>
          </p:cNvPr>
          <p:cNvSpPr>
            <a:spLocks noGrp="1"/>
          </p:cNvSpPr>
          <p:nvPr>
            <p:ph type="dt" sz="half" idx="10"/>
          </p:nvPr>
        </p:nvSpPr>
        <p:spPr/>
        <p:txBody>
          <a:bodyPr anchor="b" anchorCtr="0"/>
          <a:lstStyle/>
          <a:p>
            <a:pPr marL="0" marR="0" lvl="0" indent="0" algn="l" defTabSz="914400" rtl="0" eaLnBrk="1" fontAlgn="auto" latinLnBrk="0" hangingPunct="1">
              <a:lnSpc>
                <a:spcPct val="100000"/>
              </a:lnSpc>
              <a:spcBef>
                <a:spcPts val="0"/>
              </a:spcBef>
              <a:spcAft>
                <a:spcPts val="0"/>
              </a:spcAft>
              <a:buClrTx/>
              <a:buSzTx/>
              <a:buFontTx/>
              <a:buNone/>
              <a:tabLst/>
              <a:defRPr/>
            </a:pPr>
            <a:fld id="{F4D57BDD-E64A-4D27-8978-82FFCA18A12C}" type="datetimeFigureOut">
              <a:rPr kumimoji="0" lang="en-US" sz="900" b="0" i="0" u="none" strike="noStrike" kern="1200" cap="none" spc="0" normalizeH="0" baseline="0" noProof="0" smtClean="0">
                <a:ln>
                  <a:noFill/>
                </a:ln>
                <a:solidFill>
                  <a:prstClr val="white"/>
                </a:solidFill>
                <a:effectLst/>
                <a:uLnTx/>
                <a:uFillTx/>
                <a:latin typeface="Verdana Pro"/>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3/10/2021</a:t>
            </a:fld>
            <a:endParaRPr kumimoji="0" lang="en-US" sz="900" b="0" i="0" u="none" strike="noStrike" kern="1200" cap="none" spc="0" normalizeH="0" baseline="0" noProof="0">
              <a:ln>
                <a:noFill/>
              </a:ln>
              <a:solidFill>
                <a:prstClr val="white"/>
              </a:solidFill>
              <a:effectLst/>
              <a:uLnTx/>
              <a:uFillTx/>
              <a:latin typeface="Verdana Pro"/>
              <a:ea typeface="+mn-ea"/>
              <a:cs typeface="+mn-cs"/>
            </a:endParaRPr>
          </a:p>
        </p:txBody>
      </p:sp>
      <p:sp>
        <p:nvSpPr>
          <p:cNvPr id="5" name="Footer Placeholder 4">
            <a:extLst>
              <a:ext uri="{FF2B5EF4-FFF2-40B4-BE49-F238E27FC236}">
                <a16:creationId xmlns:a16="http://schemas.microsoft.com/office/drawing/2014/main" id="{0FCFD314-1E75-41B9-A585-4F4A32A347AD}"/>
              </a:ext>
            </a:extLst>
          </p:cNvPr>
          <p:cNvSpPr>
            <a:spLocks noGrp="1"/>
          </p:cNvSpPr>
          <p:nvPr>
            <p:ph type="ftr"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Verdana Pro"/>
              <a:ea typeface="+mn-ea"/>
              <a:cs typeface="+mn-cs"/>
            </a:endParaRPr>
          </a:p>
        </p:txBody>
      </p:sp>
      <p:sp>
        <p:nvSpPr>
          <p:cNvPr id="6" name="Slide Number Placeholder 5">
            <a:extLst>
              <a:ext uri="{FF2B5EF4-FFF2-40B4-BE49-F238E27FC236}">
                <a16:creationId xmlns:a16="http://schemas.microsoft.com/office/drawing/2014/main" id="{0A0CC8E8-C649-4A81-BF53-F078B2A9845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643A852-0206-46AC-B0EB-645612933129}" type="slidenum">
              <a:rPr kumimoji="0" lang="en-US" sz="3600" b="0" i="0" u="none" strike="noStrike" kern="1200" cap="none" spc="0" normalizeH="0" baseline="0" noProof="0" smtClean="0">
                <a:ln>
                  <a:noFill/>
                </a:ln>
                <a:solidFill>
                  <a:prstClr val="white"/>
                </a:solidFill>
                <a:effectLst/>
                <a:uLnTx/>
                <a:uFillTx/>
                <a:latin typeface="Verdana Pro Cond SemiBol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3600" b="0" i="0" u="none" strike="noStrike" kern="1200" cap="none" spc="0" normalizeH="0" baseline="0" noProof="0" dirty="0">
              <a:ln>
                <a:noFill/>
              </a:ln>
              <a:solidFill>
                <a:prstClr val="white"/>
              </a:solidFill>
              <a:effectLst/>
              <a:uLnTx/>
              <a:uFillTx/>
              <a:latin typeface="Verdana Pro Cond SemiBold"/>
              <a:ea typeface="+mn-ea"/>
              <a:cs typeface="+mn-cs"/>
            </a:endParaRPr>
          </a:p>
        </p:txBody>
      </p:sp>
    </p:spTree>
    <p:extLst>
      <p:ext uri="{BB962C8B-B14F-4D97-AF65-F5344CB8AC3E}">
        <p14:creationId xmlns:p14="http://schemas.microsoft.com/office/powerpoint/2010/main" val="8465234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6A6A6-C260-4F8B-99DF-249C907BE5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536F8CB-5C97-4437-A672-4E43D0E5AE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A90C990-05C1-4ECD-A899-722057AEA630}"/>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F4D57BDD-E64A-4D27-8978-82FFCA18A12C}" type="datetimeFigureOut">
              <a:rPr kumimoji="0" lang="en-US" sz="900" b="0" i="0" u="none" strike="noStrike" kern="1200" cap="none" spc="0" normalizeH="0" baseline="0" noProof="0" smtClean="0">
                <a:ln>
                  <a:noFill/>
                </a:ln>
                <a:solidFill>
                  <a:prstClr val="white"/>
                </a:solidFill>
                <a:effectLst/>
                <a:uLnTx/>
                <a:uFillTx/>
                <a:latin typeface="Verdana Pro"/>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3/10/2021</a:t>
            </a:fld>
            <a:endParaRPr kumimoji="0" lang="en-US" sz="900" b="0" i="0" u="none" strike="noStrike" kern="1200" cap="none" spc="0" normalizeH="0" baseline="0" noProof="0">
              <a:ln>
                <a:noFill/>
              </a:ln>
              <a:solidFill>
                <a:prstClr val="white"/>
              </a:solidFill>
              <a:effectLst/>
              <a:uLnTx/>
              <a:uFillTx/>
              <a:latin typeface="Verdana Pro"/>
              <a:ea typeface="+mn-ea"/>
              <a:cs typeface="+mn-cs"/>
            </a:endParaRPr>
          </a:p>
        </p:txBody>
      </p:sp>
      <p:sp>
        <p:nvSpPr>
          <p:cNvPr id="5" name="Footer Placeholder 4">
            <a:extLst>
              <a:ext uri="{FF2B5EF4-FFF2-40B4-BE49-F238E27FC236}">
                <a16:creationId xmlns:a16="http://schemas.microsoft.com/office/drawing/2014/main" id="{C5E9811C-37A0-4DD1-8607-EFD4226E5D60}"/>
              </a:ext>
            </a:extLst>
          </p:cNvPr>
          <p:cNvSpPr>
            <a:spLocks noGrp="1"/>
          </p:cNvSpPr>
          <p:nvPr>
            <p:ph type="ftr"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a:ln>
                <a:noFill/>
              </a:ln>
              <a:solidFill>
                <a:prstClr val="white"/>
              </a:solidFill>
              <a:effectLst/>
              <a:uLnTx/>
              <a:uFillTx/>
              <a:latin typeface="Verdana Pro"/>
              <a:ea typeface="+mn-ea"/>
              <a:cs typeface="+mn-cs"/>
            </a:endParaRPr>
          </a:p>
        </p:txBody>
      </p:sp>
      <p:sp>
        <p:nvSpPr>
          <p:cNvPr id="6" name="Slide Number Placeholder 5">
            <a:extLst>
              <a:ext uri="{FF2B5EF4-FFF2-40B4-BE49-F238E27FC236}">
                <a16:creationId xmlns:a16="http://schemas.microsoft.com/office/drawing/2014/main" id="{14CAB506-9570-4D3E-804F-A184A73DBCE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D643A852-0206-46AC-B0EB-645612933129}" type="slidenum">
              <a:rPr kumimoji="0" lang="en-US" sz="3600" b="0" i="0" u="none" strike="noStrike" kern="1200" cap="none" spc="0" normalizeH="0" baseline="0" noProof="0" smtClean="0">
                <a:ln>
                  <a:noFill/>
                </a:ln>
                <a:solidFill>
                  <a:prstClr val="white"/>
                </a:solidFill>
                <a:effectLst/>
                <a:uLnTx/>
                <a:uFillTx/>
                <a:latin typeface="Verdana Pro Cond SemiBol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US" sz="3600" b="0" i="0" u="none" strike="noStrike" kern="1200" cap="none" spc="0" normalizeH="0" baseline="0" noProof="0">
              <a:ln>
                <a:noFill/>
              </a:ln>
              <a:solidFill>
                <a:prstClr val="white"/>
              </a:solidFill>
              <a:effectLst/>
              <a:uLnTx/>
              <a:uFillTx/>
              <a:latin typeface="Verdana Pro Cond SemiBold"/>
              <a:ea typeface="+mn-ea"/>
              <a:cs typeface="+mn-cs"/>
            </a:endParaRPr>
          </a:p>
        </p:txBody>
      </p:sp>
    </p:spTree>
    <p:extLst>
      <p:ext uri="{BB962C8B-B14F-4D97-AF65-F5344CB8AC3E}">
        <p14:creationId xmlns:p14="http://schemas.microsoft.com/office/powerpoint/2010/main" val="11817301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6.xml"/><Relationship Id="rId1" Type="http://schemas.openxmlformats.org/officeDocument/2006/relationships/slideLayout" Target="../slideLayouts/slideLayout1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9CEC732-0DE2-456B-92A1-84321C9BDCD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noProof="0"/>
              <a:t>Click to edit Master title style</a:t>
            </a:r>
          </a:p>
        </p:txBody>
      </p:sp>
      <p:sp>
        <p:nvSpPr>
          <p:cNvPr id="3" name="Text Placeholder 2">
            <a:extLst>
              <a:ext uri="{FF2B5EF4-FFF2-40B4-BE49-F238E27FC236}">
                <a16:creationId xmlns:a16="http://schemas.microsoft.com/office/drawing/2014/main" id="{DA816A5B-B156-4DC3-B18E-14F3E59A64F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4" name="Date Placeholder 3">
            <a:extLst>
              <a:ext uri="{FF2B5EF4-FFF2-40B4-BE49-F238E27FC236}">
                <a16:creationId xmlns:a16="http://schemas.microsoft.com/office/drawing/2014/main" id="{FDB0252E-67CD-4B33-849F-7B1449CF27D0}"/>
              </a:ext>
            </a:extLst>
          </p:cNvPr>
          <p:cNvSpPr>
            <a:spLocks noGrp="1"/>
          </p:cNvSpPr>
          <p:nvPr>
            <p:ph type="dt" sz="half" idx="2"/>
          </p:nvPr>
        </p:nvSpPr>
        <p:spPr>
          <a:xfrm>
            <a:off x="838200" y="617490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B2591E0-5367-4F2F-9C30-2087D79A846D}" type="datetime1">
              <a:rPr lang="en-US" noProof="0" smtClean="0"/>
              <a:t>3/10/2021</a:t>
            </a:fld>
            <a:endParaRPr lang="en-US" noProof="0" dirty="0"/>
          </a:p>
        </p:txBody>
      </p:sp>
      <p:sp>
        <p:nvSpPr>
          <p:cNvPr id="5" name="Footer Placeholder 4">
            <a:extLst>
              <a:ext uri="{FF2B5EF4-FFF2-40B4-BE49-F238E27FC236}">
                <a16:creationId xmlns:a16="http://schemas.microsoft.com/office/drawing/2014/main" id="{DC620AD2-E3F8-48CB-8B72-B0945DF5348A}"/>
              </a:ext>
            </a:extLst>
          </p:cNvPr>
          <p:cNvSpPr>
            <a:spLocks noGrp="1"/>
          </p:cNvSpPr>
          <p:nvPr>
            <p:ph type="ftr" sz="quarter" idx="3"/>
          </p:nvPr>
        </p:nvSpPr>
        <p:spPr>
          <a:xfrm>
            <a:off x="4038600" y="617490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noProof="0" dirty="0"/>
          </a:p>
        </p:txBody>
      </p:sp>
      <p:sp>
        <p:nvSpPr>
          <p:cNvPr id="10" name="Oval 9">
            <a:extLst>
              <a:ext uri="{FF2B5EF4-FFF2-40B4-BE49-F238E27FC236}">
                <a16:creationId xmlns:a16="http://schemas.microsoft.com/office/drawing/2014/main" id="{5A5F3BCF-F6FD-4DFF-B0B4-9892C9389344}"/>
              </a:ext>
            </a:extLst>
          </p:cNvPr>
          <p:cNvSpPr/>
          <p:nvPr userDrawn="1"/>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6" name="Slide Number Placeholder 5">
            <a:extLst>
              <a:ext uri="{FF2B5EF4-FFF2-40B4-BE49-F238E27FC236}">
                <a16:creationId xmlns:a16="http://schemas.microsoft.com/office/drawing/2014/main" id="{D15DEFFD-817B-43EC-86F0-34DEA2BA5EEB}"/>
              </a:ext>
            </a:extLst>
          </p:cNvPr>
          <p:cNvSpPr>
            <a:spLocks noGrp="1"/>
          </p:cNvSpPr>
          <p:nvPr>
            <p:ph type="sldNum" sz="quarter" idx="4"/>
          </p:nvPr>
        </p:nvSpPr>
        <p:spPr>
          <a:xfrm>
            <a:off x="11468844" y="6174902"/>
            <a:ext cx="357116" cy="365125"/>
          </a:xfrm>
          <a:prstGeom prst="rect">
            <a:avLst/>
          </a:prstGeom>
        </p:spPr>
        <p:txBody>
          <a:bodyPr vert="horz" lIns="91440" tIns="45720" rIns="91440" bIns="45720" rtlCol="0" anchor="ctr"/>
          <a:lstStyle>
            <a:lvl1pPr algn="r">
              <a:defRPr sz="1000" i="1">
                <a:solidFill>
                  <a:schemeClr val="tx2">
                    <a:alpha val="70000"/>
                  </a:schemeClr>
                </a:solidFill>
              </a:defRPr>
            </a:lvl1pPr>
          </a:lstStyle>
          <a:p>
            <a:fld id="{82EE24B5-652C-4DB5-B7C3-B5BBEC1280B1}" type="slidenum">
              <a:rPr lang="en-US" noProof="0" smtClean="0"/>
              <a:pPr/>
              <a:t>‹#›</a:t>
            </a:fld>
            <a:endParaRPr lang="en-US" noProof="0" dirty="0"/>
          </a:p>
        </p:txBody>
      </p:sp>
    </p:spTree>
    <p:extLst>
      <p:ext uri="{BB962C8B-B14F-4D97-AF65-F5344CB8AC3E}">
        <p14:creationId xmlns:p14="http://schemas.microsoft.com/office/powerpoint/2010/main" val="36641015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7" r:id="rId11"/>
    <p:sldLayoutId id="2147483668" r:id="rId12"/>
  </p:sldLayoutIdLst>
  <p:hf hdr="0" ftr="0" dt="0"/>
  <p:txStyles>
    <p:titleStyle>
      <a:lvl1pPr algn="l" defTabSz="914400" rtl="0" eaLnBrk="1" latinLnBrk="0" hangingPunct="1">
        <a:lnSpc>
          <a:spcPct val="90000"/>
        </a:lnSpc>
        <a:spcBef>
          <a:spcPct val="0"/>
        </a:spcBef>
        <a:buNone/>
        <a:defRPr sz="3200" b="1" kern="1200">
          <a:solidFill>
            <a:schemeClr val="accent2"/>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16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A96E18E-1757-4917-997A-30DE085BA28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409792-8E80-415C-9B06-B3955C79640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A4E3AB-D6F1-40A0-B4A7-E54EC42A4D3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DAF61AA-5A98-4049-A93E-477E5505141A}" type="datetimeFigureOut">
              <a:rPr lang="en-US" smtClean="0"/>
              <a:pPr/>
              <a:t>3/10/2021</a:t>
            </a:fld>
            <a:endParaRPr lang="en-US" dirty="0"/>
          </a:p>
        </p:txBody>
      </p:sp>
      <p:sp>
        <p:nvSpPr>
          <p:cNvPr id="5" name="Footer Placeholder 4">
            <a:extLst>
              <a:ext uri="{FF2B5EF4-FFF2-40B4-BE49-F238E27FC236}">
                <a16:creationId xmlns:a16="http://schemas.microsoft.com/office/drawing/2014/main" id="{88937F5B-DB53-4B64-BD95-1B5D35CF1A0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FE49CC1-10D2-45CE-902B-84240EA3B4C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4206551557"/>
      </p:ext>
    </p:extLst>
  </p:cSld>
  <p:clrMap bg1="lt1" tx1="dk1" bg2="lt2" tx2="dk2" accent1="accent1" accent2="accent2" accent3="accent3" accent4="accent4" accent5="accent5" accent6="accent6" hlink="hlink" folHlink="folHlink"/>
  <p:sldLayoutIdLst>
    <p:sldLayoutId id="2147483662" r:id="rId1"/>
    <p:sldLayoutId id="2147483663"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1B49B9-8C94-4604-AEEE-CB5051962D27}"/>
              </a:ext>
            </a:extLst>
          </p:cNvPr>
          <p:cNvSpPr>
            <a:spLocks noGrp="1"/>
          </p:cNvSpPr>
          <p:nvPr>
            <p:ph type="title"/>
          </p:nvPr>
        </p:nvSpPr>
        <p:spPr>
          <a:xfrm>
            <a:off x="762000" y="1524000"/>
            <a:ext cx="9144000" cy="1263649"/>
          </a:xfrm>
          <a:prstGeom prst="rect">
            <a:avLst/>
          </a:prstGeom>
        </p:spPr>
        <p:txBody>
          <a:bodyPr vert="horz" lIns="91440" tIns="45720" rIns="91440" bIns="45720" rtlCol="0" anchor="t"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C3204E-CAF5-48A1-928F-757507EC48C4}"/>
              </a:ext>
            </a:extLst>
          </p:cNvPr>
          <p:cNvSpPr>
            <a:spLocks noGrp="1"/>
          </p:cNvSpPr>
          <p:nvPr>
            <p:ph type="body" idx="1"/>
          </p:nvPr>
        </p:nvSpPr>
        <p:spPr>
          <a:xfrm>
            <a:off x="762000" y="3047999"/>
            <a:ext cx="10668000" cy="3048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9540D12-4B42-4790-8677-C9250F3CDDCF}"/>
              </a:ext>
            </a:extLst>
          </p:cNvPr>
          <p:cNvSpPr>
            <a:spLocks noGrp="1"/>
          </p:cNvSpPr>
          <p:nvPr>
            <p:ph type="dt" sz="half" idx="2"/>
          </p:nvPr>
        </p:nvSpPr>
        <p:spPr>
          <a:xfrm>
            <a:off x="762000" y="401594"/>
            <a:ext cx="3048000" cy="365125"/>
          </a:xfrm>
          <a:prstGeom prst="rect">
            <a:avLst/>
          </a:prstGeom>
        </p:spPr>
        <p:txBody>
          <a:bodyPr vert="horz" lIns="91440" tIns="45720" rIns="91440" bIns="45720" rtlCol="0" anchor="b" anchorCtr="0"/>
          <a:lstStyle>
            <a:lvl1pPr algn="l">
              <a:defRPr sz="900">
                <a:solidFill>
                  <a:schemeClr val="tx1"/>
                </a:solidFill>
              </a:defRPr>
            </a:lvl1pPr>
          </a:lstStyle>
          <a:p>
            <a:fld id="{F4D57BDD-E64A-4D27-8978-82FFCA18A12C}" type="datetimeFigureOut">
              <a:rPr lang="en-US" smtClean="0"/>
              <a:pPr/>
              <a:t>3/10/2021</a:t>
            </a:fld>
            <a:endParaRPr lang="en-US" dirty="0"/>
          </a:p>
        </p:txBody>
      </p:sp>
      <p:sp>
        <p:nvSpPr>
          <p:cNvPr id="5" name="Footer Placeholder 4">
            <a:extLst>
              <a:ext uri="{FF2B5EF4-FFF2-40B4-BE49-F238E27FC236}">
                <a16:creationId xmlns:a16="http://schemas.microsoft.com/office/drawing/2014/main" id="{022B17CD-6C27-4CD1-B20D-EA4B8E54F4FD}"/>
              </a:ext>
            </a:extLst>
          </p:cNvPr>
          <p:cNvSpPr>
            <a:spLocks noGrp="1"/>
          </p:cNvSpPr>
          <p:nvPr>
            <p:ph type="ftr" sz="quarter" idx="3"/>
          </p:nvPr>
        </p:nvSpPr>
        <p:spPr>
          <a:xfrm>
            <a:off x="6858000" y="6096000"/>
            <a:ext cx="4572000" cy="365125"/>
          </a:xfrm>
          <a:prstGeom prst="rect">
            <a:avLst/>
          </a:prstGeom>
        </p:spPr>
        <p:txBody>
          <a:bodyPr vert="horz" lIns="91440" tIns="45720" rIns="91440" bIns="45720" rtlCol="0" anchor="t" anchorCtr="0"/>
          <a:lstStyle>
            <a:lvl1pPr algn="r">
              <a:defRPr sz="8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C03A934F-C817-4C99-A2CF-C763A3F20627}"/>
              </a:ext>
            </a:extLst>
          </p:cNvPr>
          <p:cNvSpPr>
            <a:spLocks noGrp="1"/>
          </p:cNvSpPr>
          <p:nvPr>
            <p:ph type="sldNum" sz="quarter" idx="4"/>
          </p:nvPr>
        </p:nvSpPr>
        <p:spPr>
          <a:xfrm>
            <a:off x="9144000" y="401594"/>
            <a:ext cx="2286000" cy="762000"/>
          </a:xfrm>
          <a:prstGeom prst="rect">
            <a:avLst/>
          </a:prstGeom>
        </p:spPr>
        <p:txBody>
          <a:bodyPr vert="horz" lIns="91440" tIns="45720" rIns="91440" bIns="45720" rtlCol="0" anchor="t" anchorCtr="0"/>
          <a:lstStyle>
            <a:lvl1pPr algn="r">
              <a:defRPr sz="3600">
                <a:solidFill>
                  <a:schemeClr val="tx1"/>
                </a:solidFill>
                <a:latin typeface="+mj-lt"/>
              </a:defRPr>
            </a:lvl1pPr>
          </a:lstStyle>
          <a:p>
            <a:fld id="{D643A852-0206-46AC-B0EB-645612933129}" type="slidenum">
              <a:rPr lang="en-US" smtClean="0"/>
              <a:pPr/>
              <a:t>‹#›</a:t>
            </a:fld>
            <a:endParaRPr lang="en-US" dirty="0"/>
          </a:p>
        </p:txBody>
      </p:sp>
    </p:spTree>
    <p:extLst>
      <p:ext uri="{BB962C8B-B14F-4D97-AF65-F5344CB8AC3E}">
        <p14:creationId xmlns:p14="http://schemas.microsoft.com/office/powerpoint/2010/main" val="1277131588"/>
      </p:ext>
    </p:extLst>
  </p:cSld>
  <p:clrMap bg1="dk1" tx1="lt1" bg2="dk2" tx2="lt2" accent1="accent1" accent2="accent2" accent3="accent3" accent4="accent4" accent5="accent5" accent6="accent6" hlink="hlink" folHlink="folHlink"/>
  <p:sldLayoutIdLst>
    <p:sldLayoutId id="2147483665" r:id="rId1"/>
    <p:sldLayoutId id="214748366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1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1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1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1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8.xml"/><Relationship Id="rId1" Type="http://schemas.openxmlformats.org/officeDocument/2006/relationships/slideLayout" Target="../slideLayouts/slideLayout15.xml"/><Relationship Id="rId4" Type="http://schemas.openxmlformats.org/officeDocument/2006/relationships/image" Target="../media/image23.jpeg"/></Relationships>
</file>

<file path=ppt/slides/_rels/slide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9.xml"/><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11.xml"/><Relationship Id="rId1" Type="http://schemas.openxmlformats.org/officeDocument/2006/relationships/slideLayout" Target="../slideLayouts/slideLayout6.xml"/><Relationship Id="rId4" Type="http://schemas.openxmlformats.org/officeDocument/2006/relationships/image" Target="../media/image26.JPG"/></Relationships>
</file>

<file path=ppt/slides/_rels/slide12.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2.xml"/><Relationship Id="rId1" Type="http://schemas.openxmlformats.org/officeDocument/2006/relationships/slideLayout" Target="../slideLayouts/slideLayout11.xml"/><Relationship Id="rId4" Type="http://schemas.openxmlformats.org/officeDocument/2006/relationships/image" Target="../media/image28.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13.xml"/><Relationship Id="rId1" Type="http://schemas.openxmlformats.org/officeDocument/2006/relationships/slideLayout" Target="../slideLayouts/slideLayout12.xml"/><Relationship Id="rId5" Type="http://schemas.openxmlformats.org/officeDocument/2006/relationships/image" Target="../media/image30.png"/><Relationship Id="rId4" Type="http://schemas.openxmlformats.org/officeDocument/2006/relationships/image" Target="../media/image28.png"/></Relationships>
</file>

<file path=ppt/slides/_rels/slide15.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www.belbin.com/" TargetMode="External"/><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hyperlink" Target="https://www.google.co.uk/amp/s/dictionary.Cambridge.org/amp/English/delegat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18" name="Title 1">
            <a:extLst>
              <a:ext uri="{FF2B5EF4-FFF2-40B4-BE49-F238E27FC236}">
                <a16:creationId xmlns:a16="http://schemas.microsoft.com/office/drawing/2014/main" id="{C26D88A8-A180-40D6-A5BE-165A9E2A0AE0}"/>
              </a:ext>
            </a:extLst>
          </p:cNvPr>
          <p:cNvSpPr>
            <a:spLocks noGrp="1"/>
          </p:cNvSpPr>
          <p:nvPr>
            <p:ph type="title"/>
          </p:nvPr>
        </p:nvSpPr>
        <p:spPr>
          <a:xfrm>
            <a:off x="839788" y="457200"/>
            <a:ext cx="3932237" cy="1600200"/>
          </a:xfrm>
          <a:effectLst>
            <a:glow rad="127000">
              <a:schemeClr val="accent1"/>
            </a:glow>
            <a:reflection endPos="0" dir="5400000" sy="-100000" algn="bl" rotWithShape="0"/>
          </a:effectLst>
        </p:spPr>
        <p:txBody>
          <a:bodyPr/>
          <a:lstStyle/>
          <a:p>
            <a:pPr algn="ctr"/>
            <a:r>
              <a:rPr lang="en-US" dirty="0"/>
              <a:t>Welcome</a:t>
            </a:r>
          </a:p>
        </p:txBody>
      </p:sp>
      <p:pic>
        <p:nvPicPr>
          <p:cNvPr id="6" name="Content Placeholder 5" descr="Graphical user interface&#10;&#10;Description automatically generated">
            <a:extLst>
              <a:ext uri="{FF2B5EF4-FFF2-40B4-BE49-F238E27FC236}">
                <a16:creationId xmlns:a16="http://schemas.microsoft.com/office/drawing/2014/main" id="{6E7073C3-E7E9-4BA7-9AA8-8C23A9CDF735}"/>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a:stretch/>
        </p:blipFill>
        <p:spPr>
          <a:xfrm>
            <a:off x="5183188" y="987425"/>
            <a:ext cx="6172200" cy="4873625"/>
          </a:xfrm>
          <a:noFill/>
        </p:spPr>
      </p:pic>
      <p:sp>
        <p:nvSpPr>
          <p:cNvPr id="20" name="Text Placeholder 3">
            <a:extLst>
              <a:ext uri="{FF2B5EF4-FFF2-40B4-BE49-F238E27FC236}">
                <a16:creationId xmlns:a16="http://schemas.microsoft.com/office/drawing/2014/main" id="{92ABAC63-562A-43BB-B11E-0C1980D84ED0}"/>
              </a:ext>
            </a:extLst>
          </p:cNvPr>
          <p:cNvSpPr>
            <a:spLocks noGrp="1"/>
          </p:cNvSpPr>
          <p:nvPr>
            <p:ph type="body" sz="half" idx="2"/>
          </p:nvPr>
        </p:nvSpPr>
        <p:spPr>
          <a:xfrm>
            <a:off x="839788" y="2057400"/>
            <a:ext cx="3932237" cy="3811588"/>
          </a:xfrm>
        </p:spPr>
        <p:txBody>
          <a:bodyPr/>
          <a:lstStyle/>
          <a:p>
            <a:endParaRPr lang="en-US" dirty="0">
              <a:latin typeface="Arial" panose="020B0604020202020204" pitchFamily="34" charset="0"/>
              <a:ea typeface="Arial" panose="020B0604020202020204" pitchFamily="34" charset="0"/>
            </a:endParaRPr>
          </a:p>
          <a:p>
            <a:pPr algn="ctr"/>
            <a:r>
              <a:rPr lang="en-US" i="1" dirty="0">
                <a:latin typeface="Arial" panose="020B0604020202020204" pitchFamily="34" charset="0"/>
                <a:ea typeface="Arial" panose="020B0604020202020204" pitchFamily="34" charset="0"/>
              </a:rPr>
              <a:t>How to use teamwork theories to improve the performance of a team in the modern workplace?</a:t>
            </a:r>
          </a:p>
          <a:p>
            <a:pPr algn="ctr"/>
            <a:endParaRPr lang="en-US" i="1" dirty="0">
              <a:latin typeface="Arial" panose="020B0604020202020204" pitchFamily="34" charset="0"/>
            </a:endParaRPr>
          </a:p>
          <a:p>
            <a:pPr algn="ctr"/>
            <a:endParaRPr lang="en-US" i="1" dirty="0">
              <a:latin typeface="Arial" panose="020B0604020202020204" pitchFamily="34" charset="0"/>
            </a:endParaRPr>
          </a:p>
          <a:p>
            <a:pPr algn="ctr"/>
            <a:r>
              <a:rPr lang="en-US" sz="1200" b="1" i="1" dirty="0">
                <a:latin typeface="Arial" panose="020B0604020202020204" pitchFamily="34" charset="0"/>
              </a:rPr>
              <a:t>Uber Swansea Team:</a:t>
            </a:r>
          </a:p>
          <a:p>
            <a:pPr algn="ctr"/>
            <a:r>
              <a:rPr lang="en-US" sz="1100" i="1" dirty="0">
                <a:latin typeface="Arial" panose="020B0604020202020204" pitchFamily="34" charset="0"/>
              </a:rPr>
              <a:t>Dragos </a:t>
            </a:r>
            <a:r>
              <a:rPr lang="en-US" sz="1100" i="1" dirty="0" err="1">
                <a:latin typeface="Arial" panose="020B0604020202020204" pitchFamily="34" charset="0"/>
              </a:rPr>
              <a:t>Carbunaru</a:t>
            </a:r>
            <a:r>
              <a:rPr lang="en-US" sz="1100" i="1" dirty="0">
                <a:latin typeface="Arial" panose="020B0604020202020204" pitchFamily="34" charset="0"/>
              </a:rPr>
              <a:t> (Team Leader)</a:t>
            </a:r>
          </a:p>
          <a:p>
            <a:pPr algn="ctr"/>
            <a:r>
              <a:rPr lang="en-US" sz="1100" i="1" dirty="0"/>
              <a:t>Tomas </a:t>
            </a:r>
            <a:r>
              <a:rPr lang="en-US" sz="1100" i="1" dirty="0" err="1"/>
              <a:t>Miskovic</a:t>
            </a:r>
            <a:endParaRPr lang="en-US" sz="1100" i="1" dirty="0"/>
          </a:p>
          <a:p>
            <a:pPr algn="ctr"/>
            <a:r>
              <a:rPr lang="en-US" sz="1100" i="1" dirty="0"/>
              <a:t>Shelby Elise Phillips</a:t>
            </a:r>
          </a:p>
          <a:p>
            <a:pPr algn="ctr"/>
            <a:r>
              <a:rPr lang="en-US" sz="1100" i="1" dirty="0"/>
              <a:t>Gwen Louise Johns</a:t>
            </a:r>
          </a:p>
        </p:txBody>
      </p:sp>
      <p:sp>
        <p:nvSpPr>
          <p:cNvPr id="4" name="Slide Number Placeholder 3">
            <a:extLst>
              <a:ext uri="{FF2B5EF4-FFF2-40B4-BE49-F238E27FC236}">
                <a16:creationId xmlns:a16="http://schemas.microsoft.com/office/drawing/2014/main" id="{D5CF3C70-9348-4C9C-877C-22616A4FC498}"/>
              </a:ext>
            </a:extLst>
          </p:cNvPr>
          <p:cNvSpPr>
            <a:spLocks noGrp="1"/>
          </p:cNvSpPr>
          <p:nvPr>
            <p:ph type="sldNum" sz="quarter" idx="12"/>
          </p:nvPr>
        </p:nvSpPr>
        <p:spPr>
          <a:xfrm>
            <a:off x="11468844" y="6174902"/>
            <a:ext cx="357116" cy="365125"/>
          </a:xfrm>
        </p:spPr>
        <p:txBody>
          <a:bodyPr anchor="ctr">
            <a:normAutofit/>
          </a:bodyPr>
          <a:lstStyle/>
          <a:p>
            <a:pPr>
              <a:spcAft>
                <a:spcPts val="600"/>
              </a:spcAft>
            </a:pPr>
            <a:fld id="{82EE24B5-652C-4DB5-B7C3-B5BBEC1280B1}" type="slidenum">
              <a:rPr lang="en-US" noProof="0" smtClean="0"/>
              <a:pPr>
                <a:spcAft>
                  <a:spcPts val="600"/>
                </a:spcAft>
              </a:pPr>
              <a:t>1</a:t>
            </a:fld>
            <a:endParaRPr lang="en-US" noProof="0"/>
          </a:p>
        </p:txBody>
      </p:sp>
    </p:spTree>
    <p:extLst>
      <p:ext uri="{BB962C8B-B14F-4D97-AF65-F5344CB8AC3E}">
        <p14:creationId xmlns:p14="http://schemas.microsoft.com/office/powerpoint/2010/main" val="26229424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Professionals collaborating at a table over a laptop">
            <a:extLst>
              <a:ext uri="{FF2B5EF4-FFF2-40B4-BE49-F238E27FC236}">
                <a16:creationId xmlns:a16="http://schemas.microsoft.com/office/drawing/2014/main" id="{1E745F20-F130-4708-BD5A-1A4FF4BE4D0B}"/>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0" y="0"/>
            <a:ext cx="12189460" cy="6858000"/>
          </a:xfrm>
          <a:prstGeom prst="rect">
            <a:avLst/>
          </a:prstGeom>
        </p:spPr>
      </p:pic>
      <p:sp>
        <p:nvSpPr>
          <p:cNvPr id="4" name="object 3" descr="People with documents">
            <a:extLst>
              <a:ext uri="{FF2B5EF4-FFF2-40B4-BE49-F238E27FC236}">
                <a16:creationId xmlns:a16="http://schemas.microsoft.com/office/drawing/2014/main" id="{0CA2E80D-F3EC-4A5F-8E65-56FEA206EE0F}"/>
              </a:ext>
            </a:extLst>
          </p:cNvPr>
          <p:cNvSpPr/>
          <p:nvPr/>
        </p:nvSpPr>
        <p:spPr bwMode="ltGray">
          <a:xfrm>
            <a:off x="2540" y="0"/>
            <a:ext cx="12189460" cy="6858000"/>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tx2">
              <a:alpha val="69999"/>
            </a:schemeClr>
          </a:solidFill>
        </p:spPr>
        <p:txBody>
          <a:bodyPr wrap="square" lIns="0" tIns="0" rIns="0" bIns="0" rtlCol="0"/>
          <a:lstStyle/>
          <a:p>
            <a:endParaRPr lang="en-US" dirty="0"/>
          </a:p>
        </p:txBody>
      </p:sp>
      <p:sp>
        <p:nvSpPr>
          <p:cNvPr id="2" name="Title 1">
            <a:extLst>
              <a:ext uri="{FF2B5EF4-FFF2-40B4-BE49-F238E27FC236}">
                <a16:creationId xmlns:a16="http://schemas.microsoft.com/office/drawing/2014/main" id="{AFB6C91D-4B22-49F1-9A0B-ABEB9E1F5A26}"/>
              </a:ext>
            </a:extLst>
          </p:cNvPr>
          <p:cNvSpPr>
            <a:spLocks noGrp="1"/>
          </p:cNvSpPr>
          <p:nvPr>
            <p:ph type="ctrTitle"/>
          </p:nvPr>
        </p:nvSpPr>
        <p:spPr bwMode="ltGray">
          <a:xfrm>
            <a:off x="1522730" y="411007"/>
            <a:ext cx="9144000" cy="2128049"/>
          </a:xfrm>
        </p:spPr>
        <p:txBody>
          <a:bodyPr>
            <a:normAutofit/>
          </a:bodyPr>
          <a:lstStyle/>
          <a:p>
            <a:r>
              <a:rPr lang="en-GB" sz="1800" dirty="0"/>
              <a:t>Uber's vision statement is “We ignite opportunity by setting the world in motion.” </a:t>
            </a:r>
            <a:br>
              <a:rPr lang="en-GB" sz="1800" dirty="0"/>
            </a:br>
            <a:r>
              <a:rPr lang="en-GB" sz="1800" dirty="0"/>
              <a:t>Understand and achieve our vision incorporate with creative ideas and culture of Uber Technologies Inc.</a:t>
            </a:r>
            <a:br>
              <a:rPr lang="en-US" sz="1800" dirty="0">
                <a:solidFill>
                  <a:schemeClr val="bg1"/>
                </a:solidFill>
              </a:rPr>
            </a:br>
            <a:endParaRPr lang="en-US" sz="1800" dirty="0">
              <a:solidFill>
                <a:schemeClr val="bg1"/>
              </a:solidFill>
            </a:endParaRPr>
          </a:p>
        </p:txBody>
      </p:sp>
      <p:sp>
        <p:nvSpPr>
          <p:cNvPr id="3" name="Subtitle 2">
            <a:extLst>
              <a:ext uri="{FF2B5EF4-FFF2-40B4-BE49-F238E27FC236}">
                <a16:creationId xmlns:a16="http://schemas.microsoft.com/office/drawing/2014/main" id="{2F8CF06A-B594-4BA2-8B1E-D649096D742F}"/>
              </a:ext>
            </a:extLst>
          </p:cNvPr>
          <p:cNvSpPr>
            <a:spLocks noGrp="1"/>
          </p:cNvSpPr>
          <p:nvPr>
            <p:ph type="subTitle" idx="1"/>
          </p:nvPr>
        </p:nvSpPr>
        <p:spPr bwMode="blackGray">
          <a:xfrm>
            <a:off x="898902" y="2402237"/>
            <a:ext cx="10399362" cy="3843559"/>
          </a:xfrm>
          <a:noFill/>
        </p:spPr>
        <p:txBody>
          <a:bodyPr anchor="ctr" anchorCtr="0">
            <a:normAutofit/>
          </a:bodyPr>
          <a:lstStyle/>
          <a:p>
            <a:r>
              <a:rPr lang="en-US" sz="1800" b="0" dirty="0"/>
              <a:t>In this diversity and inclusion business environment, new managers need to understand and apply that Group Dynamics and few popular group work theory to maintain an effective team.</a:t>
            </a:r>
          </a:p>
          <a:p>
            <a:r>
              <a:rPr lang="en-GB" sz="1800" b="0" dirty="0"/>
              <a:t>Uber Technologies Inc was founded on March 2009, in United States, California, San Francisco by Garrett Camp and Travis Kalanick. Their services include more then we know and that is food delivery, package delivery, electric bicycle and motorized scooter rental, ride-hailing-taxi, couriers, freight transportation. As a mobile app, website easy to use, it become very popular right away in 2010 New York and in just 5 to 6 years Uber become popular throughout the world and since, it has recognized tremendous growth. As of 2019, Uber has nearly 5 million drivers and over 75 million riders worldwide.</a:t>
            </a:r>
            <a:endParaRPr lang="en-US" sz="1800" b="0" i="1" spc="65" dirty="0">
              <a:solidFill>
                <a:schemeClr val="accent1"/>
              </a:solidFill>
              <a:cs typeface="Arial"/>
            </a:endParaRPr>
          </a:p>
        </p:txBody>
      </p:sp>
      <p:sp>
        <p:nvSpPr>
          <p:cNvPr id="6" name="object 7" descr="Beige rectangle">
            <a:extLst>
              <a:ext uri="{FF2B5EF4-FFF2-40B4-BE49-F238E27FC236}">
                <a16:creationId xmlns:a16="http://schemas.microsoft.com/office/drawing/2014/main" id="{B36975AA-C62E-46BE-9382-E2CF56FDF817}"/>
              </a:ext>
            </a:extLst>
          </p:cNvPr>
          <p:cNvSpPr/>
          <p:nvPr/>
        </p:nvSpPr>
        <p:spPr bwMode="white">
          <a:xfrm>
            <a:off x="4044000" y="2801199"/>
            <a:ext cx="4104000" cy="0"/>
          </a:xfrm>
          <a:custGeom>
            <a:avLst/>
            <a:gdLst/>
            <a:ahLst/>
            <a:cxnLst/>
            <a:rect l="l" t="t" r="r" b="b"/>
            <a:pathLst>
              <a:path w="3935729">
                <a:moveTo>
                  <a:pt x="0" y="0"/>
                </a:moveTo>
                <a:lnTo>
                  <a:pt x="3935349" y="0"/>
                </a:lnTo>
              </a:path>
            </a:pathLst>
          </a:custGeom>
          <a:ln w="54863">
            <a:solidFill>
              <a:schemeClr val="accent1"/>
            </a:solidFill>
          </a:ln>
        </p:spPr>
        <p:txBody>
          <a:bodyPr wrap="square" lIns="0" tIns="0" rIns="0" bIns="0" rtlCol="0"/>
          <a:lstStyle/>
          <a:p>
            <a:endParaRPr lang="en-US" dirty="0"/>
          </a:p>
        </p:txBody>
      </p:sp>
    </p:spTree>
    <p:extLst>
      <p:ext uri="{BB962C8B-B14F-4D97-AF65-F5344CB8AC3E}">
        <p14:creationId xmlns:p14="http://schemas.microsoft.com/office/powerpoint/2010/main" val="10935560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A5EBE-7FF7-494B-BF9C-AA2B9044CC3D}"/>
              </a:ext>
            </a:extLst>
          </p:cNvPr>
          <p:cNvSpPr>
            <a:spLocks noGrp="1"/>
          </p:cNvSpPr>
          <p:nvPr>
            <p:ph type="ctrTitle"/>
          </p:nvPr>
        </p:nvSpPr>
        <p:spPr>
          <a:xfrm>
            <a:off x="650449" y="4559523"/>
            <a:ext cx="10901471" cy="1236440"/>
          </a:xfrm>
          <a:noFill/>
        </p:spPr>
        <p:txBody>
          <a:bodyPr>
            <a:normAutofit/>
          </a:bodyPr>
          <a:lstStyle/>
          <a:p>
            <a:r>
              <a:rPr lang="en-US" sz="6600"/>
              <a:t>GROUP DYNAMICS</a:t>
            </a:r>
            <a:endParaRPr lang="en-GB" sz="6600"/>
          </a:p>
        </p:txBody>
      </p:sp>
      <p:sp>
        <p:nvSpPr>
          <p:cNvPr id="3" name="Subtitle 2">
            <a:extLst>
              <a:ext uri="{FF2B5EF4-FFF2-40B4-BE49-F238E27FC236}">
                <a16:creationId xmlns:a16="http://schemas.microsoft.com/office/drawing/2014/main" id="{261D14B6-2446-46DD-941F-3C8F04576FC7}"/>
              </a:ext>
            </a:extLst>
          </p:cNvPr>
          <p:cNvSpPr>
            <a:spLocks noGrp="1"/>
          </p:cNvSpPr>
          <p:nvPr>
            <p:ph type="subTitle" idx="1"/>
          </p:nvPr>
        </p:nvSpPr>
        <p:spPr>
          <a:xfrm>
            <a:off x="650449" y="5795963"/>
            <a:ext cx="10901471" cy="560388"/>
          </a:xfrm>
          <a:noFill/>
        </p:spPr>
        <p:txBody>
          <a:bodyPr>
            <a:normAutofit/>
          </a:bodyPr>
          <a:lstStyle/>
          <a:p>
            <a:r>
              <a:rPr lang="en-US" sz="2800" dirty="0"/>
              <a:t>Tomas Miskovic      1921932</a:t>
            </a:r>
            <a:endParaRPr lang="en-GB" sz="2800" dirty="0"/>
          </a:p>
        </p:txBody>
      </p:sp>
      <p:pic>
        <p:nvPicPr>
          <p:cNvPr id="5" name="Picture 4" descr="A group of people on a boat&#10;&#10;Description automatically generated">
            <a:extLst>
              <a:ext uri="{FF2B5EF4-FFF2-40B4-BE49-F238E27FC236}">
                <a16:creationId xmlns:a16="http://schemas.microsoft.com/office/drawing/2014/main" id="{312B70E9-4809-475B-B826-615875D0DCEB}"/>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20" y="1"/>
            <a:ext cx="12191979" cy="4239482"/>
          </a:xfrm>
          <a:prstGeom prst="rect">
            <a:avLst/>
          </a:prstGeom>
        </p:spPr>
      </p:pic>
    </p:spTree>
    <p:extLst>
      <p:ext uri="{BB962C8B-B14F-4D97-AF65-F5344CB8AC3E}">
        <p14:creationId xmlns:p14="http://schemas.microsoft.com/office/powerpoint/2010/main" val="19784498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DE7FFD28-545C-4C88-A2E7-152FB234C9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91135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a:ea typeface="+mn-ea"/>
              <a:cs typeface="+mn-cs"/>
            </a:endParaRPr>
          </a:p>
        </p:txBody>
      </p:sp>
      <p:sp>
        <p:nvSpPr>
          <p:cNvPr id="2" name="Title 1">
            <a:extLst>
              <a:ext uri="{FF2B5EF4-FFF2-40B4-BE49-F238E27FC236}">
                <a16:creationId xmlns:a16="http://schemas.microsoft.com/office/drawing/2014/main" id="{C6A1B0F6-F23E-49F9-A7A9-CA172D431A11}"/>
              </a:ext>
            </a:extLst>
          </p:cNvPr>
          <p:cNvSpPr>
            <a:spLocks noGrp="1"/>
          </p:cNvSpPr>
          <p:nvPr>
            <p:ph type="title"/>
          </p:nvPr>
        </p:nvSpPr>
        <p:spPr>
          <a:xfrm>
            <a:off x="838200" y="365125"/>
            <a:ext cx="10515600" cy="1325563"/>
          </a:xfrm>
        </p:spPr>
        <p:txBody>
          <a:bodyPr>
            <a:normAutofit/>
          </a:bodyPr>
          <a:lstStyle/>
          <a:p>
            <a:pPr algn="ctr"/>
            <a:r>
              <a:rPr lang="en-US" sz="4600">
                <a:solidFill>
                  <a:srgbClr val="FFFFFF"/>
                </a:solidFill>
              </a:rPr>
              <a:t>WHAT IS THE GROUP DYNAMICS</a:t>
            </a:r>
            <a:endParaRPr lang="en-GB" sz="4600">
              <a:solidFill>
                <a:srgbClr val="FFFFFF"/>
              </a:solidFill>
            </a:endParaRPr>
          </a:p>
        </p:txBody>
      </p:sp>
      <p:graphicFrame>
        <p:nvGraphicFramePr>
          <p:cNvPr id="25" name="Content Placeholder 3">
            <a:extLst>
              <a:ext uri="{FF2B5EF4-FFF2-40B4-BE49-F238E27FC236}">
                <a16:creationId xmlns:a16="http://schemas.microsoft.com/office/drawing/2014/main" id="{97720B50-931A-477C-AEA9-E7C9351AD15F}"/>
              </a:ext>
            </a:extLst>
          </p:cNvPr>
          <p:cNvGraphicFramePr>
            <a:graphicFrameLocks noGrp="1"/>
          </p:cNvGraphicFramePr>
          <p:nvPr>
            <p:ph idx="1"/>
          </p:nvPr>
        </p:nvGraphicFramePr>
        <p:xfrm>
          <a:off x="838200" y="2438400"/>
          <a:ext cx="10515600" cy="37385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748783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8E89D5E-1885-4160-AC77-CC471DD1D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a:ea typeface="+mn-ea"/>
              <a:cs typeface="+mn-cs"/>
            </a:endParaRPr>
          </a:p>
        </p:txBody>
      </p:sp>
      <p:sp>
        <p:nvSpPr>
          <p:cNvPr id="2" name="Title 1">
            <a:extLst>
              <a:ext uri="{FF2B5EF4-FFF2-40B4-BE49-F238E27FC236}">
                <a16:creationId xmlns:a16="http://schemas.microsoft.com/office/drawing/2014/main" id="{092D5AE2-076A-4BB4-8EAC-BA66801DE731}"/>
              </a:ext>
            </a:extLst>
          </p:cNvPr>
          <p:cNvSpPr>
            <a:spLocks noGrp="1"/>
          </p:cNvSpPr>
          <p:nvPr>
            <p:ph type="title"/>
          </p:nvPr>
        </p:nvSpPr>
        <p:spPr>
          <a:xfrm>
            <a:off x="943277" y="712269"/>
            <a:ext cx="3370998" cy="5502264"/>
          </a:xfrm>
        </p:spPr>
        <p:txBody>
          <a:bodyPr>
            <a:normAutofit/>
          </a:bodyPr>
          <a:lstStyle/>
          <a:p>
            <a:r>
              <a:rPr lang="en-US">
                <a:solidFill>
                  <a:srgbClr val="FFFFFF"/>
                </a:solidFill>
              </a:rPr>
              <a:t>Group dynamics at Uber Eats</a:t>
            </a:r>
            <a:endParaRPr lang="en-GB">
              <a:solidFill>
                <a:srgbClr val="FFFFFF"/>
              </a:solidFill>
            </a:endParaRPr>
          </a:p>
        </p:txBody>
      </p:sp>
      <p:cxnSp>
        <p:nvCxnSpPr>
          <p:cNvPr id="11" name="Straight Connector 10">
            <a:extLst>
              <a:ext uri="{FF2B5EF4-FFF2-40B4-BE49-F238E27FC236}">
                <a16:creationId xmlns:a16="http://schemas.microsoft.com/office/drawing/2014/main" id="{550D2BD1-98F9-412D-905B-3A843EF407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85216" y="2971800"/>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05F291AB-485C-4E08-ABA4-CE77C04E71A4}"/>
              </a:ext>
            </a:extLst>
          </p:cNvPr>
          <p:cNvGraphicFramePr>
            <a:graphicFrameLocks noGrp="1"/>
          </p:cNvGraphicFramePr>
          <p:nvPr>
            <p:ph idx="1"/>
          </p:nvPr>
        </p:nvGraphicFramePr>
        <p:xfrm>
          <a:off x="5280025" y="642938"/>
          <a:ext cx="6269038" cy="55721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411398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8">
            <a:extLst>
              <a:ext uri="{FF2B5EF4-FFF2-40B4-BE49-F238E27FC236}">
                <a16:creationId xmlns:a16="http://schemas.microsoft.com/office/drawing/2014/main" id="{08E89D5E-1885-4160-AC77-CC471DD1D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a:ea typeface="+mn-ea"/>
              <a:cs typeface="+mn-cs"/>
            </a:endParaRPr>
          </a:p>
        </p:txBody>
      </p:sp>
      <p:sp>
        <p:nvSpPr>
          <p:cNvPr id="2" name="Title 1">
            <a:extLst>
              <a:ext uri="{FF2B5EF4-FFF2-40B4-BE49-F238E27FC236}">
                <a16:creationId xmlns:a16="http://schemas.microsoft.com/office/drawing/2014/main" id="{2360E53F-2FD2-49A7-9900-28CC2D88640D}"/>
              </a:ext>
            </a:extLst>
          </p:cNvPr>
          <p:cNvSpPr>
            <a:spLocks noGrp="1"/>
          </p:cNvSpPr>
          <p:nvPr>
            <p:ph type="title"/>
          </p:nvPr>
        </p:nvSpPr>
        <p:spPr>
          <a:xfrm>
            <a:off x="585216" y="712269"/>
            <a:ext cx="4050773" cy="5502264"/>
          </a:xfrm>
        </p:spPr>
        <p:txBody>
          <a:bodyPr>
            <a:normAutofit/>
          </a:bodyPr>
          <a:lstStyle/>
          <a:p>
            <a:r>
              <a:rPr lang="en-US" dirty="0">
                <a:solidFill>
                  <a:srgbClr val="FFFFFF"/>
                </a:solidFill>
              </a:rPr>
              <a:t>TUCKMAN THEORY(1965)</a:t>
            </a:r>
            <a:endParaRPr lang="en-GB" dirty="0">
              <a:solidFill>
                <a:srgbClr val="FFFFFF"/>
              </a:solidFill>
            </a:endParaRPr>
          </a:p>
        </p:txBody>
      </p:sp>
      <p:cxnSp>
        <p:nvCxnSpPr>
          <p:cNvPr id="18" name="Straight Connector 10">
            <a:extLst>
              <a:ext uri="{FF2B5EF4-FFF2-40B4-BE49-F238E27FC236}">
                <a16:creationId xmlns:a16="http://schemas.microsoft.com/office/drawing/2014/main" id="{550D2BD1-98F9-412D-905B-3A843EF407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85216" y="2971800"/>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graphicFrame>
        <p:nvGraphicFramePr>
          <p:cNvPr id="19" name="Content Placeholder 2">
            <a:extLst>
              <a:ext uri="{FF2B5EF4-FFF2-40B4-BE49-F238E27FC236}">
                <a16:creationId xmlns:a16="http://schemas.microsoft.com/office/drawing/2014/main" id="{F19F5B00-DC7D-40D8-A46A-CB976D89ACFE}"/>
              </a:ext>
            </a:extLst>
          </p:cNvPr>
          <p:cNvGraphicFramePr>
            <a:graphicFrameLocks noGrp="1"/>
          </p:cNvGraphicFramePr>
          <p:nvPr>
            <p:ph idx="1"/>
          </p:nvPr>
        </p:nvGraphicFramePr>
        <p:xfrm>
          <a:off x="5280025" y="642938"/>
          <a:ext cx="6269038" cy="55721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205721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8E89D5E-1885-4160-AC77-CC471DD1D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mbria" panose="02040503050406030204"/>
              <a:ea typeface="+mn-ea"/>
              <a:cs typeface="+mn-cs"/>
            </a:endParaRPr>
          </a:p>
        </p:txBody>
      </p:sp>
      <p:sp>
        <p:nvSpPr>
          <p:cNvPr id="2" name="Title 1">
            <a:extLst>
              <a:ext uri="{FF2B5EF4-FFF2-40B4-BE49-F238E27FC236}">
                <a16:creationId xmlns:a16="http://schemas.microsoft.com/office/drawing/2014/main" id="{21D8E81B-0898-498D-8476-C02BEA068DE7}"/>
              </a:ext>
            </a:extLst>
          </p:cNvPr>
          <p:cNvSpPr>
            <a:spLocks noGrp="1"/>
          </p:cNvSpPr>
          <p:nvPr>
            <p:ph type="title"/>
          </p:nvPr>
        </p:nvSpPr>
        <p:spPr>
          <a:xfrm>
            <a:off x="943277" y="712269"/>
            <a:ext cx="3370998" cy="5502264"/>
          </a:xfrm>
        </p:spPr>
        <p:txBody>
          <a:bodyPr>
            <a:normAutofit/>
          </a:bodyPr>
          <a:lstStyle/>
          <a:p>
            <a:r>
              <a:rPr lang="en-US">
                <a:solidFill>
                  <a:srgbClr val="FFFFFF"/>
                </a:solidFill>
              </a:rPr>
              <a:t>Tuckman’s Theory At Uber Eats</a:t>
            </a:r>
            <a:endParaRPr lang="en-GB">
              <a:solidFill>
                <a:srgbClr val="FFFFFF"/>
              </a:solidFill>
            </a:endParaRPr>
          </a:p>
        </p:txBody>
      </p:sp>
      <p:cxnSp>
        <p:nvCxnSpPr>
          <p:cNvPr id="11" name="Straight Connector 10">
            <a:extLst>
              <a:ext uri="{FF2B5EF4-FFF2-40B4-BE49-F238E27FC236}">
                <a16:creationId xmlns:a16="http://schemas.microsoft.com/office/drawing/2014/main" id="{550D2BD1-98F9-412D-905B-3A843EF407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85216" y="2971800"/>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8C0F2495-1B3C-481E-88F0-9828DDEA52E7}"/>
              </a:ext>
            </a:extLst>
          </p:cNvPr>
          <p:cNvGraphicFramePr>
            <a:graphicFrameLocks noGrp="1"/>
          </p:cNvGraphicFramePr>
          <p:nvPr>
            <p:ph idx="1"/>
          </p:nvPr>
        </p:nvGraphicFramePr>
        <p:xfrm>
          <a:off x="5280025" y="642938"/>
          <a:ext cx="6269038" cy="55721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920322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Verdana Pro"/>
              <a:ea typeface="+mn-ea"/>
              <a:cs typeface="+mn-cs"/>
            </a:endParaRPr>
          </a:p>
        </p:txBody>
      </p:sp>
      <p:pic>
        <p:nvPicPr>
          <p:cNvPr id="17" name="Picture 3" descr="A group of multi coloured wooden stick figures">
            <a:extLst>
              <a:ext uri="{FF2B5EF4-FFF2-40B4-BE49-F238E27FC236}">
                <a16:creationId xmlns:a16="http://schemas.microsoft.com/office/drawing/2014/main" id="{2F5D7397-5899-41BF-BC5D-BFE920CAC2B1}"/>
              </a:ext>
            </a:extLst>
          </p:cNvPr>
          <p:cNvPicPr>
            <a:picLocks noChangeAspect="1"/>
          </p:cNvPicPr>
          <p:nvPr/>
        </p:nvPicPr>
        <p:blipFill rotWithShape="1">
          <a:blip r:embed="rId3">
            <a:alphaModFix amt="50000"/>
          </a:blip>
          <a:srcRect t="16278" b="11520"/>
          <a:stretch/>
        </p:blipFill>
        <p:spPr>
          <a:xfrm>
            <a:off x="-524" y="22302"/>
            <a:ext cx="12191980" cy="6858000"/>
          </a:xfrm>
          <a:custGeom>
            <a:avLst/>
            <a:gdLst/>
            <a:ahLst/>
            <a:cxnLst/>
            <a:rect l="l" t="t" r="r" b="b"/>
            <a:pathLst>
              <a:path w="12192000" h="6096000">
                <a:moveTo>
                  <a:pt x="7230262" y="5906862"/>
                </a:moveTo>
                <a:lnTo>
                  <a:pt x="7197115" y="5913338"/>
                </a:lnTo>
                <a:lnTo>
                  <a:pt x="7214545" y="5911744"/>
                </a:lnTo>
                <a:cubicBezTo>
                  <a:pt x="7220308" y="5910958"/>
                  <a:pt x="7225785" y="5909624"/>
                  <a:pt x="7230262" y="5906862"/>
                </a:cubicBezTo>
                <a:close/>
                <a:moveTo>
                  <a:pt x="7009120" y="5850263"/>
                </a:moveTo>
                <a:lnTo>
                  <a:pt x="7021563" y="5861355"/>
                </a:lnTo>
                <a:lnTo>
                  <a:pt x="7021563" y="5861354"/>
                </a:lnTo>
                <a:close/>
                <a:moveTo>
                  <a:pt x="7768443" y="5742074"/>
                </a:moveTo>
                <a:lnTo>
                  <a:pt x="7768443" y="5742075"/>
                </a:lnTo>
                <a:lnTo>
                  <a:pt x="7792447" y="5764553"/>
                </a:lnTo>
                <a:cubicBezTo>
                  <a:pt x="7785969" y="5758457"/>
                  <a:pt x="7779301" y="5752361"/>
                  <a:pt x="7768443" y="5742074"/>
                </a:cubicBezTo>
                <a:close/>
                <a:moveTo>
                  <a:pt x="4038748" y="5739955"/>
                </a:moveTo>
                <a:lnTo>
                  <a:pt x="4030517" y="5751599"/>
                </a:lnTo>
                <a:cubicBezTo>
                  <a:pt x="4026230" y="5759505"/>
                  <a:pt x="4021242" y="5765745"/>
                  <a:pt x="4015609" y="5770450"/>
                </a:cubicBezTo>
                <a:lnTo>
                  <a:pt x="3996845" y="5780104"/>
                </a:lnTo>
                <a:cubicBezTo>
                  <a:pt x="4010562" y="5776555"/>
                  <a:pt x="4021944" y="5767411"/>
                  <a:pt x="4030518" y="5751599"/>
                </a:cubicBezTo>
                <a:close/>
                <a:moveTo>
                  <a:pt x="6245343" y="5736549"/>
                </a:moveTo>
                <a:lnTo>
                  <a:pt x="6274406" y="5743345"/>
                </a:lnTo>
                <a:lnTo>
                  <a:pt x="6291247" y="5749662"/>
                </a:lnTo>
                <a:lnTo>
                  <a:pt x="6291385" y="5749714"/>
                </a:lnTo>
                <a:lnTo>
                  <a:pt x="6306284" y="5755552"/>
                </a:lnTo>
                <a:lnTo>
                  <a:pt x="6308075" y="5755968"/>
                </a:lnTo>
                <a:lnTo>
                  <a:pt x="6313855" y="5758133"/>
                </a:lnTo>
                <a:cubicBezTo>
                  <a:pt x="6321454" y="5760521"/>
                  <a:pt x="6329151" y="5762258"/>
                  <a:pt x="6337048" y="5762696"/>
                </a:cubicBezTo>
                <a:lnTo>
                  <a:pt x="6308075" y="5755968"/>
                </a:lnTo>
                <a:lnTo>
                  <a:pt x="6291385" y="5749714"/>
                </a:lnTo>
                <a:lnTo>
                  <a:pt x="6276197" y="5743764"/>
                </a:lnTo>
                <a:lnTo>
                  <a:pt x="6274406" y="5743345"/>
                </a:lnTo>
                <a:lnTo>
                  <a:pt x="6268613" y="5741171"/>
                </a:lnTo>
                <a:cubicBezTo>
                  <a:pt x="6260996" y="5738770"/>
                  <a:pt x="6253273" y="5737013"/>
                  <a:pt x="6245343" y="5736549"/>
                </a:cubicBezTo>
                <a:close/>
                <a:moveTo>
                  <a:pt x="6558837" y="5706717"/>
                </a:moveTo>
                <a:cubicBezTo>
                  <a:pt x="6548970" y="5706068"/>
                  <a:pt x="6539355" y="5706473"/>
                  <a:pt x="6529984" y="5708163"/>
                </a:cubicBezTo>
                <a:lnTo>
                  <a:pt x="6589207" y="5711593"/>
                </a:lnTo>
                <a:cubicBezTo>
                  <a:pt x="6578825" y="5709068"/>
                  <a:pt x="6568705" y="5707366"/>
                  <a:pt x="6558837" y="5706717"/>
                </a:cubicBezTo>
                <a:close/>
                <a:moveTo>
                  <a:pt x="4834454" y="5646059"/>
                </a:moveTo>
                <a:cubicBezTo>
                  <a:pt x="4849504" y="5662538"/>
                  <a:pt x="4866316" y="5668776"/>
                  <a:pt x="4883986" y="5670301"/>
                </a:cubicBezTo>
                <a:lnTo>
                  <a:pt x="4858238" y="5663787"/>
                </a:lnTo>
                <a:cubicBezTo>
                  <a:pt x="4849945" y="5659978"/>
                  <a:pt x="4841980" y="5654298"/>
                  <a:pt x="4834454" y="5646059"/>
                </a:cubicBezTo>
                <a:close/>
                <a:moveTo>
                  <a:pt x="5056443" y="5643725"/>
                </a:moveTo>
                <a:lnTo>
                  <a:pt x="5072588" y="5644505"/>
                </a:lnTo>
                <a:cubicBezTo>
                  <a:pt x="5078053" y="5645963"/>
                  <a:pt x="5083590" y="5648726"/>
                  <a:pt x="5089162" y="5653107"/>
                </a:cubicBezTo>
                <a:cubicBezTo>
                  <a:pt x="5078019" y="5644344"/>
                  <a:pt x="5067015" y="5642058"/>
                  <a:pt x="5056443" y="5643725"/>
                </a:cubicBezTo>
                <a:close/>
                <a:moveTo>
                  <a:pt x="739852" y="5343843"/>
                </a:moveTo>
                <a:cubicBezTo>
                  <a:pt x="733899" y="5350392"/>
                  <a:pt x="728660" y="5358013"/>
                  <a:pt x="724278" y="5365062"/>
                </a:cubicBezTo>
                <a:cubicBezTo>
                  <a:pt x="719849" y="5372206"/>
                  <a:pt x="714527" y="5377552"/>
                  <a:pt x="708621" y="5381222"/>
                </a:cubicBezTo>
                <a:lnTo>
                  <a:pt x="691439" y="5386697"/>
                </a:lnTo>
                <a:lnTo>
                  <a:pt x="708622" y="5381222"/>
                </a:lnTo>
                <a:cubicBezTo>
                  <a:pt x="714527" y="5377552"/>
                  <a:pt x="719849" y="5372206"/>
                  <a:pt x="724279" y="5365062"/>
                </a:cubicBezTo>
                <a:cubicBezTo>
                  <a:pt x="728660" y="5358013"/>
                  <a:pt x="733899" y="5350392"/>
                  <a:pt x="739852" y="5343843"/>
                </a:cubicBezTo>
                <a:close/>
                <a:moveTo>
                  <a:pt x="8934151" y="5275333"/>
                </a:moveTo>
                <a:cubicBezTo>
                  <a:pt x="8940248" y="5280573"/>
                  <a:pt x="8947058" y="5285906"/>
                  <a:pt x="8954249" y="5290264"/>
                </a:cubicBezTo>
                <a:lnTo>
                  <a:pt x="8962389" y="5293563"/>
                </a:lnTo>
                <a:lnTo>
                  <a:pt x="8954250" y="5290264"/>
                </a:lnTo>
                <a:cubicBezTo>
                  <a:pt x="8947058" y="5285906"/>
                  <a:pt x="8940248" y="5280573"/>
                  <a:pt x="8934151" y="5275333"/>
                </a:cubicBezTo>
                <a:close/>
                <a:moveTo>
                  <a:pt x="2314816" y="5273737"/>
                </a:moveTo>
                <a:cubicBezTo>
                  <a:pt x="2309720" y="5274714"/>
                  <a:pt x="2304339" y="5276762"/>
                  <a:pt x="2300909" y="5279143"/>
                </a:cubicBezTo>
                <a:cubicBezTo>
                  <a:pt x="2267856" y="5302385"/>
                  <a:pt x="2242281" y="5314291"/>
                  <a:pt x="2216515" y="5314887"/>
                </a:cubicBezTo>
                <a:cubicBezTo>
                  <a:pt x="2242281" y="5314291"/>
                  <a:pt x="2267856" y="5302385"/>
                  <a:pt x="2300910" y="5279143"/>
                </a:cubicBezTo>
                <a:close/>
                <a:moveTo>
                  <a:pt x="1916629" y="5252000"/>
                </a:moveTo>
                <a:lnTo>
                  <a:pt x="1907132" y="5255330"/>
                </a:lnTo>
                <a:lnTo>
                  <a:pt x="1866619" y="5265015"/>
                </a:lnTo>
                <a:lnTo>
                  <a:pt x="1907133" y="5255330"/>
                </a:lnTo>
                <a:close/>
                <a:moveTo>
                  <a:pt x="2058204" y="5241232"/>
                </a:moveTo>
                <a:cubicBezTo>
                  <a:pt x="2076636" y="5242946"/>
                  <a:pt x="2095174" y="5243803"/>
                  <a:pt x="2108194" y="5255939"/>
                </a:cubicBezTo>
                <a:cubicBezTo>
                  <a:pt x="2095175" y="5243803"/>
                  <a:pt x="2076636" y="5242946"/>
                  <a:pt x="2058204" y="5241232"/>
                </a:cubicBezTo>
                <a:close/>
                <a:moveTo>
                  <a:pt x="0" y="0"/>
                </a:moveTo>
                <a:lnTo>
                  <a:pt x="12191456" y="0"/>
                </a:lnTo>
                <a:lnTo>
                  <a:pt x="12191456" y="873938"/>
                </a:lnTo>
                <a:lnTo>
                  <a:pt x="12192000" y="873938"/>
                </a:lnTo>
                <a:lnTo>
                  <a:pt x="12192000" y="3249107"/>
                </a:lnTo>
                <a:cubicBezTo>
                  <a:pt x="12192000" y="3264730"/>
                  <a:pt x="12192000" y="3274255"/>
                  <a:pt x="12192000" y="3283970"/>
                </a:cubicBezTo>
                <a:lnTo>
                  <a:pt x="12192000" y="3681702"/>
                </a:lnTo>
                <a:lnTo>
                  <a:pt x="12160947" y="3710323"/>
                </a:lnTo>
                <a:cubicBezTo>
                  <a:pt x="12118083" y="3731849"/>
                  <a:pt x="12072360" y="3751282"/>
                  <a:pt x="12026448" y="3770523"/>
                </a:cubicBezTo>
                <a:cubicBezTo>
                  <a:pt x="12013114" y="3776049"/>
                  <a:pt x="11998443" y="3779097"/>
                  <a:pt x="11986443" y="3786526"/>
                </a:cubicBezTo>
                <a:cubicBezTo>
                  <a:pt x="11931195" y="3820436"/>
                  <a:pt x="11877664" y="3857014"/>
                  <a:pt x="11821656" y="3889591"/>
                </a:cubicBezTo>
                <a:cubicBezTo>
                  <a:pt x="11763931" y="3923310"/>
                  <a:pt x="11712304" y="3963126"/>
                  <a:pt x="11672489" y="4017039"/>
                </a:cubicBezTo>
                <a:cubicBezTo>
                  <a:pt x="11635529" y="4067143"/>
                  <a:pt x="11599714" y="4118007"/>
                  <a:pt x="11562947" y="4168300"/>
                </a:cubicBezTo>
                <a:cubicBezTo>
                  <a:pt x="11553613" y="4181065"/>
                  <a:pt x="11545039" y="4196115"/>
                  <a:pt x="11532275" y="4204307"/>
                </a:cubicBezTo>
                <a:cubicBezTo>
                  <a:pt x="11505795" y="4221452"/>
                  <a:pt x="11476838" y="4235359"/>
                  <a:pt x="11448453" y="4249457"/>
                </a:cubicBezTo>
                <a:cubicBezTo>
                  <a:pt x="11424069" y="4261459"/>
                  <a:pt x="11398160" y="4270411"/>
                  <a:pt x="11374346" y="4283366"/>
                </a:cubicBezTo>
                <a:cubicBezTo>
                  <a:pt x="11355296" y="4293655"/>
                  <a:pt x="11338339" y="4307943"/>
                  <a:pt x="11320623" y="4320897"/>
                </a:cubicBezTo>
                <a:cubicBezTo>
                  <a:pt x="11305192" y="4332136"/>
                  <a:pt x="11288238" y="4341852"/>
                  <a:pt x="11275283" y="4355378"/>
                </a:cubicBezTo>
                <a:cubicBezTo>
                  <a:pt x="11243658" y="4388145"/>
                  <a:pt x="11211843" y="4420340"/>
                  <a:pt x="11172600" y="4444536"/>
                </a:cubicBezTo>
                <a:cubicBezTo>
                  <a:pt x="11133927" y="4468538"/>
                  <a:pt x="11097350" y="4495401"/>
                  <a:pt x="11058869" y="4519786"/>
                </a:cubicBezTo>
                <a:cubicBezTo>
                  <a:pt x="11021146" y="4543599"/>
                  <a:pt x="10987046" y="4569697"/>
                  <a:pt x="10967423" y="4611991"/>
                </a:cubicBezTo>
                <a:cubicBezTo>
                  <a:pt x="10958661" y="4630659"/>
                  <a:pt x="10946279" y="4651044"/>
                  <a:pt x="10929704" y="4661903"/>
                </a:cubicBezTo>
                <a:cubicBezTo>
                  <a:pt x="10906081" y="4677334"/>
                  <a:pt x="10876171" y="4682859"/>
                  <a:pt x="10850453" y="4696003"/>
                </a:cubicBezTo>
                <a:cubicBezTo>
                  <a:pt x="10820162" y="4711434"/>
                  <a:pt x="10785111" y="4724770"/>
                  <a:pt x="10764534" y="4749345"/>
                </a:cubicBezTo>
                <a:cubicBezTo>
                  <a:pt x="10746246" y="4771255"/>
                  <a:pt x="10727767" y="4788399"/>
                  <a:pt x="10703573" y="4802305"/>
                </a:cubicBezTo>
                <a:cubicBezTo>
                  <a:pt x="10686617" y="4812022"/>
                  <a:pt x="10674046" y="4829738"/>
                  <a:pt x="10656519" y="4837740"/>
                </a:cubicBezTo>
                <a:cubicBezTo>
                  <a:pt x="10633467" y="4848409"/>
                  <a:pt x="10610225" y="4856791"/>
                  <a:pt x="10590031" y="4873366"/>
                </a:cubicBezTo>
                <a:cubicBezTo>
                  <a:pt x="10569075" y="4890510"/>
                  <a:pt x="10545263" y="4904036"/>
                  <a:pt x="10523354" y="4920039"/>
                </a:cubicBezTo>
                <a:cubicBezTo>
                  <a:pt x="10511734" y="4928611"/>
                  <a:pt x="10502208" y="4939851"/>
                  <a:pt x="10490969" y="4948806"/>
                </a:cubicBezTo>
                <a:cubicBezTo>
                  <a:pt x="10470394" y="4965188"/>
                  <a:pt x="10449438" y="4981191"/>
                  <a:pt x="10428291" y="4996622"/>
                </a:cubicBezTo>
                <a:cubicBezTo>
                  <a:pt x="10407146" y="5012055"/>
                  <a:pt x="10386952" y="5029961"/>
                  <a:pt x="10363709" y="5041201"/>
                </a:cubicBezTo>
                <a:cubicBezTo>
                  <a:pt x="10324086" y="5060251"/>
                  <a:pt x="10280840" y="5071682"/>
                  <a:pt x="10242357" y="5092257"/>
                </a:cubicBezTo>
                <a:cubicBezTo>
                  <a:pt x="10203304" y="5113211"/>
                  <a:pt x="10166536" y="5139503"/>
                  <a:pt x="10131863" y="5167315"/>
                </a:cubicBezTo>
                <a:cubicBezTo>
                  <a:pt x="10104430" y="5189224"/>
                  <a:pt x="10078713" y="5210943"/>
                  <a:pt x="10044230" y="5222182"/>
                </a:cubicBezTo>
                <a:cubicBezTo>
                  <a:pt x="10024990" y="5228470"/>
                  <a:pt x="10004797" y="5242186"/>
                  <a:pt x="9993175" y="5258189"/>
                </a:cubicBezTo>
                <a:cubicBezTo>
                  <a:pt x="9968027" y="5293049"/>
                  <a:pt x="9935832" y="5317626"/>
                  <a:pt x="9899446" y="5338582"/>
                </a:cubicBezTo>
                <a:cubicBezTo>
                  <a:pt x="9850865" y="5366776"/>
                  <a:pt x="9802858" y="5395543"/>
                  <a:pt x="9754088" y="5423166"/>
                </a:cubicBezTo>
                <a:cubicBezTo>
                  <a:pt x="9725323" y="5439551"/>
                  <a:pt x="9696749" y="5456885"/>
                  <a:pt x="9666265" y="5468888"/>
                </a:cubicBezTo>
                <a:cubicBezTo>
                  <a:pt x="9603971" y="5493655"/>
                  <a:pt x="9540152" y="5514799"/>
                  <a:pt x="9477283" y="5537851"/>
                </a:cubicBezTo>
                <a:cubicBezTo>
                  <a:pt x="9456709" y="5545280"/>
                  <a:pt x="9437278" y="5555949"/>
                  <a:pt x="9416321" y="5562426"/>
                </a:cubicBezTo>
                <a:cubicBezTo>
                  <a:pt x="9393650" y="5569475"/>
                  <a:pt x="9369267" y="5571571"/>
                  <a:pt x="9346597" y="5578619"/>
                </a:cubicBezTo>
                <a:cubicBezTo>
                  <a:pt x="9308875" y="5590240"/>
                  <a:pt x="9272298" y="5605101"/>
                  <a:pt x="9234579" y="5616911"/>
                </a:cubicBezTo>
                <a:cubicBezTo>
                  <a:pt x="9161805" y="5639582"/>
                  <a:pt x="9088840" y="5661299"/>
                  <a:pt x="9015878" y="5682826"/>
                </a:cubicBezTo>
                <a:cubicBezTo>
                  <a:pt x="9000257" y="5687399"/>
                  <a:pt x="8983301" y="5687970"/>
                  <a:pt x="8967871" y="5692923"/>
                </a:cubicBezTo>
                <a:cubicBezTo>
                  <a:pt x="8926911" y="5706259"/>
                  <a:pt x="8886142" y="5720736"/>
                  <a:pt x="8845565" y="5735407"/>
                </a:cubicBezTo>
                <a:cubicBezTo>
                  <a:pt x="8820990" y="5744361"/>
                  <a:pt x="8796985" y="5755409"/>
                  <a:pt x="8772219" y="5763982"/>
                </a:cubicBezTo>
                <a:cubicBezTo>
                  <a:pt x="8752407" y="5770840"/>
                  <a:pt x="8732023" y="5776174"/>
                  <a:pt x="8711448" y="5780366"/>
                </a:cubicBezTo>
                <a:cubicBezTo>
                  <a:pt x="8693731" y="5783986"/>
                  <a:pt x="8675253" y="5783603"/>
                  <a:pt x="8657726" y="5787986"/>
                </a:cubicBezTo>
                <a:cubicBezTo>
                  <a:pt x="8610288" y="5799797"/>
                  <a:pt x="8563425" y="5813133"/>
                  <a:pt x="8516369" y="5825705"/>
                </a:cubicBezTo>
                <a:cubicBezTo>
                  <a:pt x="8497511" y="5830659"/>
                  <a:pt x="8478269" y="5834280"/>
                  <a:pt x="8459979" y="5840566"/>
                </a:cubicBezTo>
                <a:cubicBezTo>
                  <a:pt x="8411019" y="5857141"/>
                  <a:pt x="8362822" y="5875999"/>
                  <a:pt x="8313671" y="5891622"/>
                </a:cubicBezTo>
                <a:cubicBezTo>
                  <a:pt x="8272903" y="5904576"/>
                  <a:pt x="8230992" y="5913910"/>
                  <a:pt x="8189651" y="5925341"/>
                </a:cubicBezTo>
                <a:cubicBezTo>
                  <a:pt x="8172124" y="5930295"/>
                  <a:pt x="8155359" y="5937343"/>
                  <a:pt x="8137835" y="5941534"/>
                </a:cubicBezTo>
                <a:cubicBezTo>
                  <a:pt x="8098590" y="5951059"/>
                  <a:pt x="8058774" y="5959059"/>
                  <a:pt x="8019339" y="5968586"/>
                </a:cubicBezTo>
                <a:cubicBezTo>
                  <a:pt x="7996859" y="5974110"/>
                  <a:pt x="7975142" y="5984017"/>
                  <a:pt x="7952280" y="5987637"/>
                </a:cubicBezTo>
                <a:cubicBezTo>
                  <a:pt x="7897987" y="5996209"/>
                  <a:pt x="7843311" y="6002305"/>
                  <a:pt x="7788636" y="6009163"/>
                </a:cubicBezTo>
                <a:cubicBezTo>
                  <a:pt x="7732247" y="6016211"/>
                  <a:pt x="7676047" y="6023642"/>
                  <a:pt x="7619655" y="6029928"/>
                </a:cubicBezTo>
                <a:cubicBezTo>
                  <a:pt x="7588795" y="6033168"/>
                  <a:pt x="7557742" y="6033738"/>
                  <a:pt x="7526880" y="6036786"/>
                </a:cubicBezTo>
                <a:cubicBezTo>
                  <a:pt x="7499828" y="6039455"/>
                  <a:pt x="7472967" y="6044407"/>
                  <a:pt x="7445916" y="6047647"/>
                </a:cubicBezTo>
                <a:cubicBezTo>
                  <a:pt x="7422483" y="6050313"/>
                  <a:pt x="7398860" y="6051837"/>
                  <a:pt x="7375428" y="6054505"/>
                </a:cubicBezTo>
                <a:cubicBezTo>
                  <a:pt x="7337899" y="6058885"/>
                  <a:pt x="7300559" y="6063839"/>
                  <a:pt x="7263220" y="6068411"/>
                </a:cubicBezTo>
                <a:cubicBezTo>
                  <a:pt x="7247599" y="6070126"/>
                  <a:pt x="7231214" y="6074888"/>
                  <a:pt x="7216547" y="6072032"/>
                </a:cubicBezTo>
                <a:cubicBezTo>
                  <a:pt x="7179587" y="6064791"/>
                  <a:pt x="7143199" y="6066887"/>
                  <a:pt x="7106432" y="6071840"/>
                </a:cubicBezTo>
                <a:cubicBezTo>
                  <a:pt x="7093860" y="6073555"/>
                  <a:pt x="7080334" y="6073174"/>
                  <a:pt x="7068141" y="6069936"/>
                </a:cubicBezTo>
                <a:cubicBezTo>
                  <a:pt x="7043184" y="6063457"/>
                  <a:pt x="7018991" y="6054313"/>
                  <a:pt x="6994415" y="6046313"/>
                </a:cubicBezTo>
                <a:cubicBezTo>
                  <a:pt x="6991747" y="6045361"/>
                  <a:pt x="6988509" y="6045169"/>
                  <a:pt x="6985653" y="6044599"/>
                </a:cubicBezTo>
                <a:cubicBezTo>
                  <a:pt x="6969457" y="6041359"/>
                  <a:pt x="6953457" y="6038120"/>
                  <a:pt x="6937263" y="6035263"/>
                </a:cubicBezTo>
                <a:cubicBezTo>
                  <a:pt x="6928501" y="6033738"/>
                  <a:pt x="6919547" y="6033549"/>
                  <a:pt x="6910782" y="6032214"/>
                </a:cubicBezTo>
                <a:cubicBezTo>
                  <a:pt x="6876872" y="6026880"/>
                  <a:pt x="6839534" y="6035834"/>
                  <a:pt x="6810195" y="6012784"/>
                </a:cubicBezTo>
                <a:cubicBezTo>
                  <a:pt x="6791144" y="5997923"/>
                  <a:pt x="6772665" y="6001353"/>
                  <a:pt x="6752283" y="6003639"/>
                </a:cubicBezTo>
                <a:cubicBezTo>
                  <a:pt x="6736851" y="6005353"/>
                  <a:pt x="6721038" y="6004782"/>
                  <a:pt x="6705417" y="6004974"/>
                </a:cubicBezTo>
                <a:cubicBezTo>
                  <a:pt x="6677984" y="6005543"/>
                  <a:pt x="6650551" y="6005735"/>
                  <a:pt x="6623118" y="6006687"/>
                </a:cubicBezTo>
                <a:cubicBezTo>
                  <a:pt x="6614353" y="6007067"/>
                  <a:pt x="6605401" y="6011832"/>
                  <a:pt x="6596828" y="6011070"/>
                </a:cubicBezTo>
                <a:cubicBezTo>
                  <a:pt x="6557201" y="6007449"/>
                  <a:pt x="6517576" y="6001734"/>
                  <a:pt x="6477951" y="5998495"/>
                </a:cubicBezTo>
                <a:cubicBezTo>
                  <a:pt x="6455472" y="5996591"/>
                  <a:pt x="6432420" y="6000209"/>
                  <a:pt x="6410131" y="5997543"/>
                </a:cubicBezTo>
                <a:cubicBezTo>
                  <a:pt x="6384414" y="5994495"/>
                  <a:pt x="6359268" y="5986685"/>
                  <a:pt x="6333739" y="5981920"/>
                </a:cubicBezTo>
                <a:cubicBezTo>
                  <a:pt x="6326691" y="5980589"/>
                  <a:pt x="6318880" y="5982303"/>
                  <a:pt x="6311449" y="5982682"/>
                </a:cubicBezTo>
                <a:cubicBezTo>
                  <a:pt x="6303068" y="5983064"/>
                  <a:pt x="6294876" y="5983826"/>
                  <a:pt x="6286493" y="5984017"/>
                </a:cubicBezTo>
                <a:cubicBezTo>
                  <a:pt x="6260964" y="5984399"/>
                  <a:pt x="6235437" y="5983826"/>
                  <a:pt x="6209909" y="5985161"/>
                </a:cubicBezTo>
                <a:cubicBezTo>
                  <a:pt x="6194288" y="5985922"/>
                  <a:pt x="6177905" y="5993733"/>
                  <a:pt x="6163425" y="5990874"/>
                </a:cubicBezTo>
                <a:cubicBezTo>
                  <a:pt x="6133897" y="5985351"/>
                  <a:pt x="6104368" y="5997733"/>
                  <a:pt x="6074842" y="5987447"/>
                </a:cubicBezTo>
                <a:cubicBezTo>
                  <a:pt x="6065695" y="5984399"/>
                  <a:pt x="6053124" y="5992019"/>
                  <a:pt x="6042072" y="5992399"/>
                </a:cubicBezTo>
                <a:cubicBezTo>
                  <a:pt x="6014449" y="5993351"/>
                  <a:pt x="5986828" y="5993161"/>
                  <a:pt x="5959204" y="5992971"/>
                </a:cubicBezTo>
                <a:cubicBezTo>
                  <a:pt x="5934438" y="5992781"/>
                  <a:pt x="5908719" y="5995447"/>
                  <a:pt x="5884906" y="5990113"/>
                </a:cubicBezTo>
                <a:cubicBezTo>
                  <a:pt x="5859949" y="5984399"/>
                  <a:pt x="5837471" y="5985161"/>
                  <a:pt x="5813275" y="5991637"/>
                </a:cubicBezTo>
                <a:cubicBezTo>
                  <a:pt x="5796702" y="5996019"/>
                  <a:pt x="5779174" y="5996591"/>
                  <a:pt x="5762029" y="5997923"/>
                </a:cubicBezTo>
                <a:cubicBezTo>
                  <a:pt x="5743551" y="5999447"/>
                  <a:pt x="5723166" y="5995447"/>
                  <a:pt x="5706401" y="6001734"/>
                </a:cubicBezTo>
                <a:cubicBezTo>
                  <a:pt x="5656488" y="6020403"/>
                  <a:pt x="5605244" y="6024403"/>
                  <a:pt x="5553045" y="6024403"/>
                </a:cubicBezTo>
                <a:cubicBezTo>
                  <a:pt x="5543518" y="6024403"/>
                  <a:pt x="5533802" y="6021738"/>
                  <a:pt x="5524660" y="6018880"/>
                </a:cubicBezTo>
                <a:cubicBezTo>
                  <a:pt x="5471316" y="6001734"/>
                  <a:pt x="5417784" y="6003257"/>
                  <a:pt x="5363491" y="6013736"/>
                </a:cubicBezTo>
                <a:cubicBezTo>
                  <a:pt x="5352250" y="6016022"/>
                  <a:pt x="5339677" y="6016403"/>
                  <a:pt x="5328438" y="6014118"/>
                </a:cubicBezTo>
                <a:cubicBezTo>
                  <a:pt x="5296812" y="6007449"/>
                  <a:pt x="5266141" y="5996399"/>
                  <a:pt x="5234326" y="5991637"/>
                </a:cubicBezTo>
                <a:cubicBezTo>
                  <a:pt x="5181748" y="5983826"/>
                  <a:pt x="5136216" y="6010115"/>
                  <a:pt x="5089162" y="6027262"/>
                </a:cubicBezTo>
                <a:cubicBezTo>
                  <a:pt x="5044391" y="6043455"/>
                  <a:pt x="5006292" y="6080032"/>
                  <a:pt x="4953328" y="6071840"/>
                </a:cubicBezTo>
                <a:cubicBezTo>
                  <a:pt x="4947996" y="6071078"/>
                  <a:pt x="4942089" y="6076222"/>
                  <a:pt x="4936184" y="6077555"/>
                </a:cubicBezTo>
                <a:cubicBezTo>
                  <a:pt x="4919991" y="6081176"/>
                  <a:pt x="4903799" y="6085555"/>
                  <a:pt x="4887415" y="6087272"/>
                </a:cubicBezTo>
                <a:cubicBezTo>
                  <a:pt x="4867412" y="6089558"/>
                  <a:pt x="4847027" y="6088797"/>
                  <a:pt x="4827024" y="6090701"/>
                </a:cubicBezTo>
                <a:cubicBezTo>
                  <a:pt x="4814165" y="6091844"/>
                  <a:pt x="4801401" y="6093939"/>
                  <a:pt x="4788661" y="6095749"/>
                </a:cubicBezTo>
                <a:lnTo>
                  <a:pt x="4785776" y="6096000"/>
                </a:lnTo>
                <a:lnTo>
                  <a:pt x="4726469" y="6096000"/>
                </a:lnTo>
                <a:lnTo>
                  <a:pt x="4719697" y="6095130"/>
                </a:lnTo>
                <a:cubicBezTo>
                  <a:pt x="4709481" y="6092939"/>
                  <a:pt x="4699289" y="6090320"/>
                  <a:pt x="4689098" y="6088605"/>
                </a:cubicBezTo>
                <a:cubicBezTo>
                  <a:pt x="4660331" y="6083842"/>
                  <a:pt x="4628705" y="6085176"/>
                  <a:pt x="4603368" y="6072984"/>
                </a:cubicBezTo>
                <a:cubicBezTo>
                  <a:pt x="4576318" y="6060029"/>
                  <a:pt x="4550599" y="6054123"/>
                  <a:pt x="4522596" y="6058123"/>
                </a:cubicBezTo>
                <a:cubicBezTo>
                  <a:pt x="4513260" y="6059457"/>
                  <a:pt x="4501257" y="6067459"/>
                  <a:pt x="4497068" y="6075649"/>
                </a:cubicBezTo>
                <a:cubicBezTo>
                  <a:pt x="4487731" y="6093938"/>
                  <a:pt x="4474969" y="6097178"/>
                  <a:pt x="4457632" y="6090890"/>
                </a:cubicBezTo>
                <a:cubicBezTo>
                  <a:pt x="4442581" y="6085555"/>
                  <a:pt x="4424104" y="6082890"/>
                  <a:pt x="4413817" y="6072601"/>
                </a:cubicBezTo>
                <a:cubicBezTo>
                  <a:pt x="4384668" y="6043455"/>
                  <a:pt x="4347518" y="6042503"/>
                  <a:pt x="4311323" y="6034693"/>
                </a:cubicBezTo>
                <a:cubicBezTo>
                  <a:pt x="4289227" y="6029928"/>
                  <a:pt x="4268649" y="6029738"/>
                  <a:pt x="4246551" y="6032976"/>
                </a:cubicBezTo>
                <a:cubicBezTo>
                  <a:pt x="4198546" y="6040216"/>
                  <a:pt x="4151870" y="6029928"/>
                  <a:pt x="4105766" y="6016784"/>
                </a:cubicBezTo>
                <a:cubicBezTo>
                  <a:pt x="4075285" y="6008022"/>
                  <a:pt x="4044043" y="6002687"/>
                  <a:pt x="4013753" y="5993733"/>
                </a:cubicBezTo>
                <a:cubicBezTo>
                  <a:pt x="3991083" y="5986874"/>
                  <a:pt x="3968414" y="5978682"/>
                  <a:pt x="3947648" y="5967634"/>
                </a:cubicBezTo>
                <a:cubicBezTo>
                  <a:pt x="3917546" y="5951440"/>
                  <a:pt x="3891259" y="5927055"/>
                  <a:pt x="3852966" y="5933533"/>
                </a:cubicBezTo>
                <a:cubicBezTo>
                  <a:pt x="3819245" y="5939247"/>
                  <a:pt x="3788766" y="5927247"/>
                  <a:pt x="3757902" y="5915816"/>
                </a:cubicBezTo>
                <a:cubicBezTo>
                  <a:pt x="3735231" y="5907434"/>
                  <a:pt x="3712565" y="5898859"/>
                  <a:pt x="3689131" y="5893526"/>
                </a:cubicBezTo>
                <a:cubicBezTo>
                  <a:pt x="3661315" y="5887239"/>
                  <a:pt x="3629882" y="5889907"/>
                  <a:pt x="3605116" y="5878285"/>
                </a:cubicBezTo>
                <a:cubicBezTo>
                  <a:pt x="3579206" y="5866093"/>
                  <a:pt x="3557682" y="5874285"/>
                  <a:pt x="3534629" y="5877715"/>
                </a:cubicBezTo>
                <a:cubicBezTo>
                  <a:pt x="3497862" y="5883049"/>
                  <a:pt x="3461282" y="5892955"/>
                  <a:pt x="3424135" y="5880382"/>
                </a:cubicBezTo>
                <a:cubicBezTo>
                  <a:pt x="3378986" y="5865141"/>
                  <a:pt x="3334216" y="5848758"/>
                  <a:pt x="3288877" y="5834280"/>
                </a:cubicBezTo>
                <a:cubicBezTo>
                  <a:pt x="3271348" y="5828753"/>
                  <a:pt x="3252492" y="5826467"/>
                  <a:pt x="3234202" y="5823991"/>
                </a:cubicBezTo>
                <a:cubicBezTo>
                  <a:pt x="3216867" y="5821895"/>
                  <a:pt x="3196102" y="5827230"/>
                  <a:pt x="3182763" y="5819229"/>
                </a:cubicBezTo>
                <a:cubicBezTo>
                  <a:pt x="3148472" y="5798655"/>
                  <a:pt x="3113231" y="5788558"/>
                  <a:pt x="3073604" y="5788558"/>
                </a:cubicBezTo>
                <a:cubicBezTo>
                  <a:pt x="3058743" y="5788558"/>
                  <a:pt x="3044264" y="5779984"/>
                  <a:pt x="3029216" y="5778459"/>
                </a:cubicBezTo>
                <a:cubicBezTo>
                  <a:pt x="3008639" y="5776555"/>
                  <a:pt x="2985016" y="5771411"/>
                  <a:pt x="2967110" y="5778651"/>
                </a:cubicBezTo>
                <a:cubicBezTo>
                  <a:pt x="2925008" y="5795797"/>
                  <a:pt x="2890910" y="5781507"/>
                  <a:pt x="2854140" y="5764553"/>
                </a:cubicBezTo>
                <a:cubicBezTo>
                  <a:pt x="2817943" y="5747789"/>
                  <a:pt x="2779842" y="5734455"/>
                  <a:pt x="2741360" y="5723403"/>
                </a:cubicBezTo>
                <a:cubicBezTo>
                  <a:pt x="2726882" y="5719403"/>
                  <a:pt x="2709548" y="5726072"/>
                  <a:pt x="2693543" y="5727405"/>
                </a:cubicBezTo>
                <a:cubicBezTo>
                  <a:pt x="2687827" y="5727786"/>
                  <a:pt x="2681540" y="5728358"/>
                  <a:pt x="2676398" y="5726453"/>
                </a:cubicBezTo>
                <a:cubicBezTo>
                  <a:pt x="2626677" y="5708163"/>
                  <a:pt x="2576191" y="5694257"/>
                  <a:pt x="2522279" y="5703782"/>
                </a:cubicBezTo>
                <a:cubicBezTo>
                  <a:pt x="2517327" y="5704735"/>
                  <a:pt x="2511800" y="5702639"/>
                  <a:pt x="2506847" y="5701305"/>
                </a:cubicBezTo>
                <a:cubicBezTo>
                  <a:pt x="2482652" y="5694447"/>
                  <a:pt x="2459029" y="5683589"/>
                  <a:pt x="2434456" y="5681112"/>
                </a:cubicBezTo>
                <a:cubicBezTo>
                  <a:pt x="2373874" y="5675016"/>
                  <a:pt x="2312915" y="5672538"/>
                  <a:pt x="2251948" y="5668538"/>
                </a:cubicBezTo>
                <a:cubicBezTo>
                  <a:pt x="2248138" y="5668349"/>
                  <a:pt x="2244137" y="5668349"/>
                  <a:pt x="2240710" y="5667014"/>
                </a:cubicBezTo>
                <a:cubicBezTo>
                  <a:pt x="2218229" y="5658822"/>
                  <a:pt x="2198608" y="5661490"/>
                  <a:pt x="2179556" y="5677111"/>
                </a:cubicBezTo>
                <a:cubicBezTo>
                  <a:pt x="2171173" y="5683969"/>
                  <a:pt x="2159743" y="5687589"/>
                  <a:pt x="2149267" y="5691399"/>
                </a:cubicBezTo>
                <a:cubicBezTo>
                  <a:pt x="2133834" y="5697115"/>
                  <a:pt x="2118023" y="5702639"/>
                  <a:pt x="2102021" y="5706259"/>
                </a:cubicBezTo>
                <a:cubicBezTo>
                  <a:pt x="2086208" y="5709688"/>
                  <a:pt x="2069254" y="5714449"/>
                  <a:pt x="2054013" y="5711784"/>
                </a:cubicBezTo>
                <a:cubicBezTo>
                  <a:pt x="2026581" y="5707022"/>
                  <a:pt x="2000479" y="5696353"/>
                  <a:pt x="1973429" y="5689303"/>
                </a:cubicBezTo>
                <a:cubicBezTo>
                  <a:pt x="1964094" y="5686826"/>
                  <a:pt x="1953806" y="5687209"/>
                  <a:pt x="1944092" y="5687017"/>
                </a:cubicBezTo>
                <a:cubicBezTo>
                  <a:pt x="1921800" y="5686447"/>
                  <a:pt x="1898940" y="5691971"/>
                  <a:pt x="1878748" y="5676159"/>
                </a:cubicBezTo>
                <a:cubicBezTo>
                  <a:pt x="1860079" y="5661299"/>
                  <a:pt x="1841216" y="5665680"/>
                  <a:pt x="1821596" y="5676920"/>
                </a:cubicBezTo>
                <a:cubicBezTo>
                  <a:pt x="1807497" y="5684922"/>
                  <a:pt x="1791496" y="5691209"/>
                  <a:pt x="1775684" y="5694257"/>
                </a:cubicBezTo>
                <a:cubicBezTo>
                  <a:pt x="1753965" y="5698447"/>
                  <a:pt x="1732439" y="5700163"/>
                  <a:pt x="1709006" y="5697685"/>
                </a:cubicBezTo>
                <a:cubicBezTo>
                  <a:pt x="1692431" y="5695971"/>
                  <a:pt x="1678904" y="5695209"/>
                  <a:pt x="1665950" y="5685113"/>
                </a:cubicBezTo>
                <a:cubicBezTo>
                  <a:pt x="1663856" y="5683589"/>
                  <a:pt x="1660046" y="5683207"/>
                  <a:pt x="1657188" y="5683399"/>
                </a:cubicBezTo>
                <a:cubicBezTo>
                  <a:pt x="1619658" y="5686637"/>
                  <a:pt x="1582510" y="5684922"/>
                  <a:pt x="1544598" y="5682634"/>
                </a:cubicBezTo>
                <a:cubicBezTo>
                  <a:pt x="1496403" y="5679589"/>
                  <a:pt x="1445725" y="5688541"/>
                  <a:pt x="1404006" y="5720546"/>
                </a:cubicBezTo>
                <a:cubicBezTo>
                  <a:pt x="1397909" y="5725310"/>
                  <a:pt x="1388765" y="5727405"/>
                  <a:pt x="1380762" y="5728549"/>
                </a:cubicBezTo>
                <a:cubicBezTo>
                  <a:pt x="1343044" y="5733501"/>
                  <a:pt x="1305132" y="5736930"/>
                  <a:pt x="1267411" y="5742455"/>
                </a:cubicBezTo>
                <a:cubicBezTo>
                  <a:pt x="1246837" y="5745503"/>
                  <a:pt x="1225310" y="5748170"/>
                  <a:pt x="1206641" y="5756553"/>
                </a:cubicBezTo>
                <a:cubicBezTo>
                  <a:pt x="1188354" y="5764743"/>
                  <a:pt x="1173681" y="5774459"/>
                  <a:pt x="1162823" y="5757315"/>
                </a:cubicBezTo>
                <a:cubicBezTo>
                  <a:pt x="1143394" y="5766459"/>
                  <a:pt x="1126437" y="5774080"/>
                  <a:pt x="1109865" y="5782270"/>
                </a:cubicBezTo>
                <a:cubicBezTo>
                  <a:pt x="1103767" y="5785318"/>
                  <a:pt x="1098623" y="5790272"/>
                  <a:pt x="1092527" y="5793130"/>
                </a:cubicBezTo>
                <a:cubicBezTo>
                  <a:pt x="1086048" y="5796178"/>
                  <a:pt x="1078810" y="5798082"/>
                  <a:pt x="1071762" y="5799607"/>
                </a:cubicBezTo>
                <a:cubicBezTo>
                  <a:pt x="1040327" y="5806465"/>
                  <a:pt x="1008894" y="5812751"/>
                  <a:pt x="977653" y="5820182"/>
                </a:cubicBezTo>
                <a:cubicBezTo>
                  <a:pt x="971554" y="5821705"/>
                  <a:pt x="966411" y="5827801"/>
                  <a:pt x="960887" y="5831801"/>
                </a:cubicBezTo>
                <a:cubicBezTo>
                  <a:pt x="957266" y="5834470"/>
                  <a:pt x="953648" y="5838470"/>
                  <a:pt x="949646" y="5839042"/>
                </a:cubicBezTo>
                <a:cubicBezTo>
                  <a:pt x="919165" y="5843614"/>
                  <a:pt x="888877" y="5848949"/>
                  <a:pt x="858205" y="5851234"/>
                </a:cubicBezTo>
                <a:cubicBezTo>
                  <a:pt x="832486" y="5853138"/>
                  <a:pt x="807719" y="5852568"/>
                  <a:pt x="801053" y="5885715"/>
                </a:cubicBezTo>
                <a:cubicBezTo>
                  <a:pt x="799909" y="5891432"/>
                  <a:pt x="791717" y="5897528"/>
                  <a:pt x="785432" y="5900384"/>
                </a:cubicBezTo>
                <a:cubicBezTo>
                  <a:pt x="767524" y="5908576"/>
                  <a:pt x="748471" y="5914101"/>
                  <a:pt x="730754" y="5922482"/>
                </a:cubicBezTo>
                <a:cubicBezTo>
                  <a:pt x="672650" y="5950488"/>
                  <a:pt x="611880" y="5968205"/>
                  <a:pt x="546917" y="5964966"/>
                </a:cubicBezTo>
                <a:cubicBezTo>
                  <a:pt x="526724" y="5964014"/>
                  <a:pt x="507102" y="5953726"/>
                  <a:pt x="494337" y="5949915"/>
                </a:cubicBezTo>
                <a:cubicBezTo>
                  <a:pt x="457572" y="5964966"/>
                  <a:pt x="426709" y="5979445"/>
                  <a:pt x="394511" y="5990303"/>
                </a:cubicBezTo>
                <a:cubicBezTo>
                  <a:pt x="366127" y="6000019"/>
                  <a:pt x="336408" y="6006115"/>
                  <a:pt x="307259" y="6013163"/>
                </a:cubicBezTo>
                <a:cubicBezTo>
                  <a:pt x="296590" y="6015832"/>
                  <a:pt x="285732" y="6017355"/>
                  <a:pt x="274873" y="6018690"/>
                </a:cubicBezTo>
                <a:cubicBezTo>
                  <a:pt x="240965" y="6022880"/>
                  <a:pt x="205529" y="6012784"/>
                  <a:pt x="172384" y="6028786"/>
                </a:cubicBezTo>
                <a:cubicBezTo>
                  <a:pt x="155046" y="6037168"/>
                  <a:pt x="137898" y="6047265"/>
                  <a:pt x="119613" y="6051647"/>
                </a:cubicBezTo>
                <a:cubicBezTo>
                  <a:pt x="99990" y="6056409"/>
                  <a:pt x="80794" y="6063839"/>
                  <a:pt x="61197" y="6069150"/>
                </a:cubicBezTo>
                <a:lnTo>
                  <a:pt x="544" y="6073921"/>
                </a:lnTo>
                <a:lnTo>
                  <a:pt x="544" y="5946682"/>
                </a:lnTo>
                <a:lnTo>
                  <a:pt x="0" y="5946682"/>
                </a:lnTo>
                <a:lnTo>
                  <a:pt x="0" y="1335314"/>
                </a:lnTo>
                <a:lnTo>
                  <a:pt x="0" y="873938"/>
                </a:lnTo>
                <a:close/>
              </a:path>
            </a:pathLst>
          </a:custGeom>
          <a:solidFill>
            <a:srgbClr val="4B94AB">
              <a:alpha val="8000"/>
            </a:srgbClr>
          </a:solidFill>
          <a:effectLst>
            <a:outerShdw blurRad="381000" dist="152400" dir="5400000" algn="t" rotWithShape="0">
              <a:prstClr val="black">
                <a:alpha val="20000"/>
              </a:prstClr>
            </a:outerShdw>
          </a:effectLst>
        </p:spPr>
      </p:pic>
      <p:grpSp>
        <p:nvGrpSpPr>
          <p:cNvPr id="24" name="Group 23">
            <a:extLst>
              <a:ext uri="{FF2B5EF4-FFF2-40B4-BE49-F238E27FC236}">
                <a16:creationId xmlns:a16="http://schemas.microsoft.com/office/drawing/2014/main" id="{4252769E-B9F0-4068-A645-5BBEF16E9C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4" y="3296010"/>
            <a:ext cx="12191456" cy="2849976"/>
            <a:chOff x="476" y="-3923157"/>
            <a:chExt cx="10667524" cy="2493729"/>
          </a:xfrm>
        </p:grpSpPr>
        <p:sp>
          <p:nvSpPr>
            <p:cNvPr id="25" name="Freeform: Shape 24">
              <a:extLst>
                <a:ext uri="{FF2B5EF4-FFF2-40B4-BE49-F238E27FC236}">
                  <a16:creationId xmlns:a16="http://schemas.microsoft.com/office/drawing/2014/main" id="{1E12D6AD-7096-45BB-9C02-468B2704C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6"/>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Verdana Pro"/>
                <a:ea typeface="+mn-ea"/>
                <a:cs typeface="+mn-cs"/>
              </a:endParaRPr>
            </a:p>
          </p:txBody>
        </p:sp>
        <p:sp>
          <p:nvSpPr>
            <p:cNvPr id="26" name="Freeform: Shape 25">
              <a:extLst>
                <a:ext uri="{FF2B5EF4-FFF2-40B4-BE49-F238E27FC236}">
                  <a16:creationId xmlns:a16="http://schemas.microsoft.com/office/drawing/2014/main" id="{39953252-97DE-4766-B2F6-E4FDA2FDA6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7"/>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Verdana Pro"/>
                <a:ea typeface="+mn-ea"/>
                <a:cs typeface="+mn-cs"/>
              </a:endParaRPr>
            </a:p>
          </p:txBody>
        </p:sp>
      </p:grpSp>
      <p:sp>
        <p:nvSpPr>
          <p:cNvPr id="2" name="Title 1">
            <a:extLst>
              <a:ext uri="{FF2B5EF4-FFF2-40B4-BE49-F238E27FC236}">
                <a16:creationId xmlns:a16="http://schemas.microsoft.com/office/drawing/2014/main" id="{2B4BA788-D2EB-47CE-AA08-F6E394D07107}"/>
              </a:ext>
            </a:extLst>
          </p:cNvPr>
          <p:cNvSpPr>
            <a:spLocks noGrp="1"/>
          </p:cNvSpPr>
          <p:nvPr>
            <p:ph type="ctrTitle"/>
          </p:nvPr>
        </p:nvSpPr>
        <p:spPr>
          <a:xfrm>
            <a:off x="2161643" y="272814"/>
            <a:ext cx="8381999" cy="401884"/>
          </a:xfrm>
        </p:spPr>
        <p:txBody>
          <a:bodyPr>
            <a:noAutofit/>
          </a:bodyPr>
          <a:lstStyle/>
          <a:p>
            <a:r>
              <a:rPr lang="en-GB" sz="2800" dirty="0">
                <a:solidFill>
                  <a:schemeClr val="accent4">
                    <a:lumMod val="40000"/>
                    <a:lumOff val="60000"/>
                  </a:schemeClr>
                </a:solidFill>
              </a:rPr>
              <a:t>THE DIFFERENCE BETWEEN GROUPS AND TEAMS</a:t>
            </a:r>
          </a:p>
        </p:txBody>
      </p:sp>
      <p:sp>
        <p:nvSpPr>
          <p:cNvPr id="3" name="Subtitle 2">
            <a:extLst>
              <a:ext uri="{FF2B5EF4-FFF2-40B4-BE49-F238E27FC236}">
                <a16:creationId xmlns:a16="http://schemas.microsoft.com/office/drawing/2014/main" id="{ACCF16C7-AF1E-4B23-A328-881C6D85E9C7}"/>
              </a:ext>
            </a:extLst>
          </p:cNvPr>
          <p:cNvSpPr>
            <a:spLocks noGrp="1"/>
          </p:cNvSpPr>
          <p:nvPr>
            <p:ph type="subTitle" idx="1"/>
          </p:nvPr>
        </p:nvSpPr>
        <p:spPr>
          <a:xfrm>
            <a:off x="2161642" y="742970"/>
            <a:ext cx="8382000" cy="1119766"/>
          </a:xfrm>
        </p:spPr>
        <p:txBody>
          <a:bodyPr>
            <a:noAutofit/>
          </a:bodyPr>
          <a:lstStyle/>
          <a:p>
            <a:r>
              <a:rPr lang="en-GB" sz="1800" i="1" dirty="0"/>
              <a:t>The main difference would be that a </a:t>
            </a:r>
            <a:r>
              <a:rPr lang="en-GB" sz="1800" i="1" dirty="0">
                <a:solidFill>
                  <a:schemeClr val="accent4">
                    <a:lumMod val="40000"/>
                    <a:lumOff val="60000"/>
                  </a:schemeClr>
                </a:solidFill>
              </a:rPr>
              <a:t>“</a:t>
            </a:r>
            <a:r>
              <a:rPr lang="en-GB" sz="1800" b="1" i="1" dirty="0">
                <a:solidFill>
                  <a:schemeClr val="accent4">
                    <a:lumMod val="40000"/>
                    <a:lumOff val="60000"/>
                  </a:schemeClr>
                </a:solidFill>
              </a:rPr>
              <a:t>Group</a:t>
            </a:r>
            <a:r>
              <a:rPr lang="en-GB" sz="1800" i="1" dirty="0">
                <a:solidFill>
                  <a:schemeClr val="accent4">
                    <a:lumMod val="40000"/>
                    <a:lumOff val="60000"/>
                  </a:schemeClr>
                </a:solidFill>
              </a:rPr>
              <a:t>”</a:t>
            </a:r>
            <a:r>
              <a:rPr lang="en-GB" sz="1800" b="1" i="1" dirty="0">
                <a:solidFill>
                  <a:schemeClr val="accent4">
                    <a:lumMod val="40000"/>
                    <a:lumOff val="60000"/>
                  </a:schemeClr>
                </a:solidFill>
              </a:rPr>
              <a:t> </a:t>
            </a:r>
            <a:r>
              <a:rPr lang="en-GB" sz="1800" i="1" dirty="0"/>
              <a:t>are a number of people who work together to complete a certain task and a </a:t>
            </a:r>
            <a:r>
              <a:rPr lang="en-GB" sz="1800" i="1" dirty="0">
                <a:solidFill>
                  <a:schemeClr val="accent4">
                    <a:lumMod val="40000"/>
                    <a:lumOff val="60000"/>
                  </a:schemeClr>
                </a:solidFill>
              </a:rPr>
              <a:t>“</a:t>
            </a:r>
            <a:r>
              <a:rPr lang="en-GB" sz="1800" b="1" i="1" dirty="0">
                <a:solidFill>
                  <a:schemeClr val="accent4">
                    <a:lumMod val="40000"/>
                    <a:lumOff val="60000"/>
                  </a:schemeClr>
                </a:solidFill>
              </a:rPr>
              <a:t>Team</a:t>
            </a:r>
            <a:r>
              <a:rPr lang="en-GB" sz="1800" i="1" dirty="0">
                <a:solidFill>
                  <a:schemeClr val="accent4">
                    <a:lumMod val="40000"/>
                    <a:lumOff val="60000"/>
                  </a:schemeClr>
                </a:solidFill>
              </a:rPr>
              <a:t>”</a:t>
            </a:r>
            <a:r>
              <a:rPr lang="en-GB" sz="1800" b="1" i="1" dirty="0">
                <a:solidFill>
                  <a:schemeClr val="accent4">
                    <a:lumMod val="40000"/>
                    <a:lumOff val="60000"/>
                  </a:schemeClr>
                </a:solidFill>
              </a:rPr>
              <a:t> </a:t>
            </a:r>
            <a:r>
              <a:rPr lang="en-GB" sz="1800" i="1" dirty="0"/>
              <a:t>are individuals who have joined as a team to work together to achieve a goal.</a:t>
            </a:r>
            <a:endParaRPr lang="en-GB" sz="1800" b="1" i="1" dirty="0"/>
          </a:p>
        </p:txBody>
      </p:sp>
      <p:graphicFrame>
        <p:nvGraphicFramePr>
          <p:cNvPr id="8" name="Table 9">
            <a:extLst>
              <a:ext uri="{FF2B5EF4-FFF2-40B4-BE49-F238E27FC236}">
                <a16:creationId xmlns:a16="http://schemas.microsoft.com/office/drawing/2014/main" id="{E6BEF74E-7A05-47B2-961A-B88B1B5D9D00}"/>
              </a:ext>
            </a:extLst>
          </p:cNvPr>
          <p:cNvGraphicFramePr>
            <a:graphicFrameLocks noGrp="1"/>
          </p:cNvGraphicFramePr>
          <p:nvPr>
            <p:extLst>
              <p:ext uri="{D42A27DB-BD31-4B8C-83A1-F6EECF244321}">
                <p14:modId xmlns:p14="http://schemas.microsoft.com/office/powerpoint/2010/main" val="2452145453"/>
              </p:ext>
            </p:extLst>
          </p:nvPr>
        </p:nvGraphicFramePr>
        <p:xfrm>
          <a:off x="1244678" y="1862736"/>
          <a:ext cx="9877261" cy="4673720"/>
        </p:xfrm>
        <a:graphic>
          <a:graphicData uri="http://schemas.openxmlformats.org/drawingml/2006/table">
            <a:tbl>
              <a:tblPr firstRow="1" bandRow="1">
                <a:effectLst>
                  <a:innerShdw blurRad="114300">
                    <a:prstClr val="black"/>
                  </a:innerShdw>
                </a:effectLst>
                <a:tableStyleId>{C4B1156A-380E-4F78-BDF5-A606A8083BF9}</a:tableStyleId>
              </a:tblPr>
              <a:tblGrid>
                <a:gridCol w="3267325">
                  <a:extLst>
                    <a:ext uri="{9D8B030D-6E8A-4147-A177-3AD203B41FA5}">
                      <a16:colId xmlns:a16="http://schemas.microsoft.com/office/drawing/2014/main" val="2943213524"/>
                    </a:ext>
                  </a:extLst>
                </a:gridCol>
                <a:gridCol w="3304968">
                  <a:extLst>
                    <a:ext uri="{9D8B030D-6E8A-4147-A177-3AD203B41FA5}">
                      <a16:colId xmlns:a16="http://schemas.microsoft.com/office/drawing/2014/main" val="2785071248"/>
                    </a:ext>
                  </a:extLst>
                </a:gridCol>
                <a:gridCol w="3304968">
                  <a:extLst>
                    <a:ext uri="{9D8B030D-6E8A-4147-A177-3AD203B41FA5}">
                      <a16:colId xmlns:a16="http://schemas.microsoft.com/office/drawing/2014/main" val="1241116250"/>
                    </a:ext>
                  </a:extLst>
                </a:gridCol>
              </a:tblGrid>
              <a:tr h="228246">
                <a:tc>
                  <a:txBody>
                    <a:bodyPr/>
                    <a:lstStyle/>
                    <a:p>
                      <a:pPr algn="ctr"/>
                      <a:r>
                        <a:rPr lang="en-GB" i="1" dirty="0">
                          <a:solidFill>
                            <a:schemeClr val="accent4">
                              <a:lumMod val="40000"/>
                              <a:lumOff val="60000"/>
                            </a:schemeClr>
                          </a:solidFill>
                        </a:rPr>
                        <a:t>The differences</a:t>
                      </a:r>
                    </a:p>
                  </a:txBody>
                  <a:tcPr>
                    <a:solidFill>
                      <a:srgbClr val="4B94AB">
                        <a:alpha val="20000"/>
                      </a:srgbClr>
                    </a:solidFill>
                  </a:tcPr>
                </a:tc>
                <a:tc>
                  <a:txBody>
                    <a:bodyPr/>
                    <a:lstStyle/>
                    <a:p>
                      <a:pPr algn="ctr"/>
                      <a:r>
                        <a:rPr lang="en-GB" i="1" dirty="0">
                          <a:solidFill>
                            <a:schemeClr val="accent4">
                              <a:lumMod val="40000"/>
                              <a:lumOff val="60000"/>
                            </a:schemeClr>
                          </a:solidFill>
                        </a:rPr>
                        <a:t>Groups</a:t>
                      </a:r>
                    </a:p>
                  </a:txBody>
                  <a:tcPr>
                    <a:solidFill>
                      <a:srgbClr val="4B94AB">
                        <a:alpha val="20000"/>
                      </a:srgbClr>
                    </a:solidFill>
                  </a:tcPr>
                </a:tc>
                <a:tc>
                  <a:txBody>
                    <a:bodyPr/>
                    <a:lstStyle/>
                    <a:p>
                      <a:pPr algn="ctr"/>
                      <a:r>
                        <a:rPr lang="en-GB" i="1" dirty="0">
                          <a:solidFill>
                            <a:schemeClr val="accent4">
                              <a:lumMod val="40000"/>
                              <a:lumOff val="60000"/>
                            </a:schemeClr>
                          </a:solidFill>
                        </a:rPr>
                        <a:t>Teams</a:t>
                      </a:r>
                    </a:p>
                  </a:txBody>
                  <a:tcPr>
                    <a:solidFill>
                      <a:srgbClr val="4B94AB">
                        <a:alpha val="20000"/>
                      </a:srgbClr>
                    </a:solidFill>
                  </a:tcPr>
                </a:tc>
                <a:extLst>
                  <a:ext uri="{0D108BD9-81ED-4DB2-BD59-A6C34878D82A}">
                    <a16:rowId xmlns:a16="http://schemas.microsoft.com/office/drawing/2014/main" val="3004957632"/>
                  </a:ext>
                </a:extLst>
              </a:tr>
              <a:tr h="741800">
                <a:tc>
                  <a:txBody>
                    <a:bodyPr/>
                    <a:lstStyle/>
                    <a:p>
                      <a:pPr algn="ctr"/>
                      <a:r>
                        <a:rPr lang="en-GB" i="1" dirty="0">
                          <a:solidFill>
                            <a:schemeClr val="tx1"/>
                          </a:solidFill>
                        </a:rPr>
                        <a:t>Leadership</a:t>
                      </a:r>
                    </a:p>
                  </a:txBody>
                  <a:tcPr>
                    <a:solidFill>
                      <a:srgbClr val="4B94AB">
                        <a:alpha val="20000"/>
                      </a:srgbClr>
                    </a:solidFill>
                  </a:tcPr>
                </a:tc>
                <a:tc>
                  <a:txBody>
                    <a:bodyPr/>
                    <a:lstStyle/>
                    <a:p>
                      <a:pPr algn="ctr"/>
                      <a:r>
                        <a:rPr lang="en-GB" i="1" dirty="0">
                          <a:solidFill>
                            <a:schemeClr val="tx1"/>
                          </a:solidFill>
                        </a:rPr>
                        <a:t>Each individual works independently </a:t>
                      </a:r>
                    </a:p>
                  </a:txBody>
                  <a:tcPr>
                    <a:solidFill>
                      <a:srgbClr val="4B94AB">
                        <a:alpha val="20000"/>
                      </a:srgbClr>
                    </a:solidFill>
                  </a:tcPr>
                </a:tc>
                <a:tc>
                  <a:txBody>
                    <a:bodyPr/>
                    <a:lstStyle/>
                    <a:p>
                      <a:pPr algn="ctr"/>
                      <a:r>
                        <a:rPr lang="en-GB" i="1" dirty="0">
                          <a:solidFill>
                            <a:schemeClr val="tx1"/>
                          </a:solidFill>
                        </a:rPr>
                        <a:t>Shared responsibility but can include a team leader</a:t>
                      </a:r>
                    </a:p>
                  </a:txBody>
                  <a:tcPr>
                    <a:solidFill>
                      <a:srgbClr val="4B94AB">
                        <a:alpha val="20000"/>
                      </a:srgbClr>
                    </a:solidFill>
                  </a:tcPr>
                </a:tc>
                <a:extLst>
                  <a:ext uri="{0D108BD9-81ED-4DB2-BD59-A6C34878D82A}">
                    <a16:rowId xmlns:a16="http://schemas.microsoft.com/office/drawing/2014/main" val="866619047"/>
                  </a:ext>
                </a:extLst>
              </a:tr>
              <a:tr h="399431">
                <a:tc>
                  <a:txBody>
                    <a:bodyPr/>
                    <a:lstStyle/>
                    <a:p>
                      <a:pPr algn="ctr"/>
                      <a:r>
                        <a:rPr lang="en-GB" i="1" dirty="0">
                          <a:solidFill>
                            <a:schemeClr val="tx1"/>
                          </a:solidFill>
                        </a:rPr>
                        <a:t>End result</a:t>
                      </a:r>
                    </a:p>
                  </a:txBody>
                  <a:tcPr>
                    <a:solidFill>
                      <a:srgbClr val="4B94AB">
                        <a:alpha val="20000"/>
                      </a:srgbClr>
                    </a:solidFill>
                  </a:tcPr>
                </a:tc>
                <a:tc>
                  <a:txBody>
                    <a:bodyPr/>
                    <a:lstStyle/>
                    <a:p>
                      <a:pPr algn="ctr"/>
                      <a:r>
                        <a:rPr lang="en-GB" i="1" dirty="0">
                          <a:solidFill>
                            <a:schemeClr val="tx1"/>
                          </a:solidFill>
                        </a:rPr>
                        <a:t>May not share a common goal</a:t>
                      </a:r>
                    </a:p>
                  </a:txBody>
                  <a:tcPr>
                    <a:solidFill>
                      <a:srgbClr val="4B94AB">
                        <a:alpha val="20000"/>
                      </a:srgbClr>
                    </a:solidFill>
                  </a:tcPr>
                </a:tc>
                <a:tc>
                  <a:txBody>
                    <a:bodyPr/>
                    <a:lstStyle/>
                    <a:p>
                      <a:pPr algn="ctr"/>
                      <a:r>
                        <a:rPr lang="en-GB" i="1" dirty="0">
                          <a:solidFill>
                            <a:schemeClr val="tx1"/>
                          </a:solidFill>
                        </a:rPr>
                        <a:t>Shares a desired goal</a:t>
                      </a:r>
                    </a:p>
                  </a:txBody>
                  <a:tcPr>
                    <a:solidFill>
                      <a:srgbClr val="4B94AB">
                        <a:alpha val="20000"/>
                      </a:srgbClr>
                    </a:solidFill>
                  </a:tcPr>
                </a:tc>
                <a:extLst>
                  <a:ext uri="{0D108BD9-81ED-4DB2-BD59-A6C34878D82A}">
                    <a16:rowId xmlns:a16="http://schemas.microsoft.com/office/drawing/2014/main" val="3739354068"/>
                  </a:ext>
                </a:extLst>
              </a:tr>
              <a:tr h="741800">
                <a:tc>
                  <a:txBody>
                    <a:bodyPr/>
                    <a:lstStyle/>
                    <a:p>
                      <a:pPr algn="ctr"/>
                      <a:r>
                        <a:rPr lang="en-GB" i="1" dirty="0">
                          <a:solidFill>
                            <a:schemeClr val="tx1"/>
                          </a:solidFill>
                        </a:rPr>
                        <a:t>Responsibility</a:t>
                      </a:r>
                    </a:p>
                  </a:txBody>
                  <a:tcPr>
                    <a:solidFill>
                      <a:srgbClr val="4B94AB">
                        <a:alpha val="20000"/>
                      </a:srgbClr>
                    </a:solidFill>
                  </a:tcPr>
                </a:tc>
                <a:tc>
                  <a:txBody>
                    <a:bodyPr/>
                    <a:lstStyle/>
                    <a:p>
                      <a:pPr algn="ctr"/>
                      <a:r>
                        <a:rPr lang="en-GB" i="1" dirty="0">
                          <a:solidFill>
                            <a:schemeClr val="tx1"/>
                          </a:solidFill>
                        </a:rPr>
                        <a:t>Specific tasks are not set to each member of a group</a:t>
                      </a:r>
                    </a:p>
                  </a:txBody>
                  <a:tcPr>
                    <a:solidFill>
                      <a:srgbClr val="4B94AB">
                        <a:alpha val="20000"/>
                      </a:srgbClr>
                    </a:solidFill>
                  </a:tcPr>
                </a:tc>
                <a:tc>
                  <a:txBody>
                    <a:bodyPr/>
                    <a:lstStyle/>
                    <a:p>
                      <a:pPr algn="ctr"/>
                      <a:r>
                        <a:rPr lang="en-GB" i="1" dirty="0">
                          <a:solidFill>
                            <a:schemeClr val="tx1"/>
                          </a:solidFill>
                        </a:rPr>
                        <a:t>Each member of a team is set individual tasks to achieve the goal</a:t>
                      </a:r>
                    </a:p>
                  </a:txBody>
                  <a:tcPr>
                    <a:solidFill>
                      <a:srgbClr val="4B94AB">
                        <a:alpha val="20000"/>
                      </a:srgbClr>
                    </a:solidFill>
                  </a:tcPr>
                </a:tc>
                <a:extLst>
                  <a:ext uri="{0D108BD9-81ED-4DB2-BD59-A6C34878D82A}">
                    <a16:rowId xmlns:a16="http://schemas.microsoft.com/office/drawing/2014/main" val="4016737673"/>
                  </a:ext>
                </a:extLst>
              </a:tr>
              <a:tr h="1940093">
                <a:tc>
                  <a:txBody>
                    <a:bodyPr/>
                    <a:lstStyle/>
                    <a:p>
                      <a:pPr algn="ctr"/>
                      <a:r>
                        <a:rPr lang="en-GB" i="1" dirty="0">
                          <a:solidFill>
                            <a:schemeClr val="tx1"/>
                          </a:solidFill>
                        </a:rPr>
                        <a:t>Skills</a:t>
                      </a:r>
                    </a:p>
                  </a:txBody>
                  <a:tcPr>
                    <a:solidFill>
                      <a:srgbClr val="4B94AB">
                        <a:alpha val="20000"/>
                      </a:srgbClr>
                    </a:solidFill>
                  </a:tcPr>
                </a:tc>
                <a:tc>
                  <a:txBody>
                    <a:bodyPr/>
                    <a:lstStyle/>
                    <a:p>
                      <a:pPr algn="ctr"/>
                      <a:r>
                        <a:rPr lang="en-GB" i="1" dirty="0">
                          <a:solidFill>
                            <a:schemeClr val="tx1"/>
                          </a:solidFill>
                        </a:rPr>
                        <a:t>The tasks are varied and set to random members of the group</a:t>
                      </a:r>
                    </a:p>
                  </a:txBody>
                  <a:tcPr>
                    <a:solidFill>
                      <a:srgbClr val="4B94AB">
                        <a:alpha val="20000"/>
                      </a:srgbClr>
                    </a:solidFill>
                  </a:tcPr>
                </a:tc>
                <a:tc>
                  <a:txBody>
                    <a:bodyPr/>
                    <a:lstStyle/>
                    <a:p>
                      <a:pPr algn="ctr"/>
                      <a:r>
                        <a:rPr lang="en-GB" i="1" dirty="0">
                          <a:solidFill>
                            <a:schemeClr val="tx1"/>
                          </a:solidFill>
                        </a:rPr>
                        <a:t>The tasks are often handed out with their skill sets in mind and who would suit best taking into consideration knowledge and experience to their designated tasks.</a:t>
                      </a:r>
                    </a:p>
                  </a:txBody>
                  <a:tcPr>
                    <a:solidFill>
                      <a:srgbClr val="4B94AB">
                        <a:alpha val="20000"/>
                      </a:srgbClr>
                    </a:solidFill>
                  </a:tcPr>
                </a:tc>
                <a:extLst>
                  <a:ext uri="{0D108BD9-81ED-4DB2-BD59-A6C34878D82A}">
                    <a16:rowId xmlns:a16="http://schemas.microsoft.com/office/drawing/2014/main" val="1466320623"/>
                  </a:ext>
                </a:extLst>
              </a:tr>
            </a:tbl>
          </a:graphicData>
        </a:graphic>
      </p:graphicFrame>
    </p:spTree>
    <p:extLst>
      <p:ext uri="{BB962C8B-B14F-4D97-AF65-F5344CB8AC3E}">
        <p14:creationId xmlns:p14="http://schemas.microsoft.com/office/powerpoint/2010/main" val="1696494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useBgFill="1">
        <p:nvSpPr>
          <p:cNvPr id="2063" name="Rectangle 191">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Verdana Pro"/>
              <a:ea typeface="+mn-ea"/>
              <a:cs typeface="+mn-cs"/>
            </a:endParaRPr>
          </a:p>
        </p:txBody>
      </p:sp>
      <p:sp>
        <p:nvSpPr>
          <p:cNvPr id="2" name="Title 1">
            <a:extLst>
              <a:ext uri="{FF2B5EF4-FFF2-40B4-BE49-F238E27FC236}">
                <a16:creationId xmlns:a16="http://schemas.microsoft.com/office/drawing/2014/main" id="{1EA0F0EB-AF25-4F6C-A082-53784741A690}"/>
              </a:ext>
            </a:extLst>
          </p:cNvPr>
          <p:cNvSpPr>
            <a:spLocks noGrp="1"/>
          </p:cNvSpPr>
          <p:nvPr>
            <p:ph type="title"/>
          </p:nvPr>
        </p:nvSpPr>
        <p:spPr>
          <a:xfrm>
            <a:off x="762000" y="266168"/>
            <a:ext cx="10667999" cy="1086018"/>
          </a:xfrm>
        </p:spPr>
        <p:txBody>
          <a:bodyPr vert="horz" lIns="91440" tIns="45720" rIns="91440" bIns="45720" rtlCol="0" anchor="ctr" anchorCtr="0">
            <a:normAutofit/>
          </a:bodyPr>
          <a:lstStyle/>
          <a:p>
            <a:pPr algn="ctr"/>
            <a:r>
              <a:rPr lang="en-US" kern="1200" dirty="0">
                <a:solidFill>
                  <a:schemeClr val="accent4">
                    <a:lumMod val="40000"/>
                    <a:lumOff val="60000"/>
                  </a:schemeClr>
                </a:solidFill>
                <a:latin typeface="+mj-lt"/>
                <a:ea typeface="+mj-ea"/>
                <a:cs typeface="+mj-cs"/>
              </a:rPr>
              <a:t>BELBIN’S TEAM WORKING MODEL</a:t>
            </a:r>
          </a:p>
        </p:txBody>
      </p:sp>
      <p:sp>
        <p:nvSpPr>
          <p:cNvPr id="2064" name="Freeform: Shape 192">
            <a:extLst>
              <a:ext uri="{FF2B5EF4-FFF2-40B4-BE49-F238E27FC236}">
                <a16:creationId xmlns:a16="http://schemas.microsoft.com/office/drawing/2014/main" id="{280CBF0E-1AF1-4F17-84A3-89E3F964A9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2367198"/>
            <a:ext cx="12192000" cy="822960"/>
          </a:xfrm>
          <a:custGeom>
            <a:avLst/>
            <a:gdLst>
              <a:gd name="connsiteX0" fmla="*/ 12192000 w 12192000"/>
              <a:gd name="connsiteY0" fmla="*/ 0 h 1203824"/>
              <a:gd name="connsiteX1" fmla="*/ 12192000 w 12192000"/>
              <a:gd name="connsiteY1" fmla="*/ 463429 h 1203824"/>
              <a:gd name="connsiteX2" fmla="*/ 12190876 w 12192000"/>
              <a:gd name="connsiteY2" fmla="*/ 463512 h 1203824"/>
              <a:gd name="connsiteX3" fmla="*/ 12077245 w 12192000"/>
              <a:gd name="connsiteY3" fmla="*/ 476327 h 1203824"/>
              <a:gd name="connsiteX4" fmla="*/ 11984517 w 12192000"/>
              <a:gd name="connsiteY4" fmla="*/ 479927 h 1203824"/>
              <a:gd name="connsiteX5" fmla="*/ 11951600 w 12192000"/>
              <a:gd name="connsiteY5" fmla="*/ 478957 h 1203824"/>
              <a:gd name="connsiteX6" fmla="*/ 11690904 w 12192000"/>
              <a:gd name="connsiteY6" fmla="*/ 471970 h 1203824"/>
              <a:gd name="connsiteX7" fmla="*/ 11413965 w 12192000"/>
              <a:gd name="connsiteY7" fmla="*/ 476172 h 1203824"/>
              <a:gd name="connsiteX8" fmla="*/ 11240739 w 12192000"/>
              <a:gd name="connsiteY8" fmla="*/ 523169 h 1203824"/>
              <a:gd name="connsiteX9" fmla="*/ 11175005 w 12192000"/>
              <a:gd name="connsiteY9" fmla="*/ 532169 h 1203824"/>
              <a:gd name="connsiteX10" fmla="*/ 10873726 w 12192000"/>
              <a:gd name="connsiteY10" fmla="*/ 580253 h 1203824"/>
              <a:gd name="connsiteX11" fmla="*/ 10821306 w 12192000"/>
              <a:gd name="connsiteY11" fmla="*/ 593207 h 1203824"/>
              <a:gd name="connsiteX12" fmla="*/ 10530811 w 12192000"/>
              <a:gd name="connsiteY12" fmla="*/ 612184 h 1203824"/>
              <a:gd name="connsiteX13" fmla="*/ 10426049 w 12192000"/>
              <a:gd name="connsiteY13" fmla="*/ 623354 h 1203824"/>
              <a:gd name="connsiteX14" fmla="*/ 10329156 w 12192000"/>
              <a:gd name="connsiteY14" fmla="*/ 630948 h 1203824"/>
              <a:gd name="connsiteX15" fmla="*/ 10194727 w 12192000"/>
              <a:gd name="connsiteY15" fmla="*/ 648617 h 1203824"/>
              <a:gd name="connsiteX16" fmla="*/ 10055906 w 12192000"/>
              <a:gd name="connsiteY16" fmla="*/ 671256 h 1203824"/>
              <a:gd name="connsiteX17" fmla="*/ 9900551 w 12192000"/>
              <a:gd name="connsiteY17" fmla="*/ 692855 h 1203824"/>
              <a:gd name="connsiteX18" fmla="*/ 9838464 w 12192000"/>
              <a:gd name="connsiteY18" fmla="*/ 696804 h 1203824"/>
              <a:gd name="connsiteX19" fmla="*/ 9672957 w 12192000"/>
              <a:gd name="connsiteY19" fmla="*/ 723816 h 1203824"/>
              <a:gd name="connsiteX20" fmla="*/ 9585066 w 12192000"/>
              <a:gd name="connsiteY20" fmla="*/ 730692 h 1203824"/>
              <a:gd name="connsiteX21" fmla="*/ 9441407 w 12192000"/>
              <a:gd name="connsiteY21" fmla="*/ 750055 h 1203824"/>
              <a:gd name="connsiteX22" fmla="*/ 9394459 w 12192000"/>
              <a:gd name="connsiteY22" fmla="*/ 755431 h 1203824"/>
              <a:gd name="connsiteX23" fmla="*/ 9352590 w 12192000"/>
              <a:gd name="connsiteY23" fmla="*/ 760650 h 1203824"/>
              <a:gd name="connsiteX24" fmla="*/ 9211614 w 12192000"/>
              <a:gd name="connsiteY24" fmla="*/ 796248 h 1203824"/>
              <a:gd name="connsiteX25" fmla="*/ 9084667 w 12192000"/>
              <a:gd name="connsiteY25" fmla="*/ 815303 h 1203824"/>
              <a:gd name="connsiteX26" fmla="*/ 8863666 w 12192000"/>
              <a:gd name="connsiteY26" fmla="*/ 859298 h 1203824"/>
              <a:gd name="connsiteX27" fmla="*/ 8813796 w 12192000"/>
              <a:gd name="connsiteY27" fmla="*/ 862070 h 1203824"/>
              <a:gd name="connsiteX28" fmla="*/ 8659351 w 12192000"/>
              <a:gd name="connsiteY28" fmla="*/ 882406 h 1203824"/>
              <a:gd name="connsiteX29" fmla="*/ 8571352 w 12192000"/>
              <a:gd name="connsiteY29" fmla="*/ 893639 h 1203824"/>
              <a:gd name="connsiteX30" fmla="*/ 8464106 w 12192000"/>
              <a:gd name="connsiteY30" fmla="*/ 918004 h 1203824"/>
              <a:gd name="connsiteX31" fmla="*/ 8278324 w 12192000"/>
              <a:gd name="connsiteY31" fmla="*/ 963769 h 1203824"/>
              <a:gd name="connsiteX32" fmla="*/ 8229128 w 12192000"/>
              <a:gd name="connsiteY32" fmla="*/ 973810 h 1203824"/>
              <a:gd name="connsiteX33" fmla="*/ 8139751 w 12192000"/>
              <a:gd name="connsiteY33" fmla="*/ 995815 h 1203824"/>
              <a:gd name="connsiteX34" fmla="*/ 8123571 w 12192000"/>
              <a:gd name="connsiteY34" fmla="*/ 999822 h 1203824"/>
              <a:gd name="connsiteX35" fmla="*/ 7988699 w 12192000"/>
              <a:gd name="connsiteY35" fmla="*/ 1042479 h 1203824"/>
              <a:gd name="connsiteX36" fmla="*/ 7917214 w 12192000"/>
              <a:gd name="connsiteY36" fmla="*/ 1054565 h 1203824"/>
              <a:gd name="connsiteX37" fmla="*/ 7710915 w 12192000"/>
              <a:gd name="connsiteY37" fmla="*/ 1084190 h 1203824"/>
              <a:gd name="connsiteX38" fmla="*/ 7622959 w 12192000"/>
              <a:gd name="connsiteY38" fmla="*/ 1093150 h 1203824"/>
              <a:gd name="connsiteX39" fmla="*/ 7410782 w 12192000"/>
              <a:gd name="connsiteY39" fmla="*/ 1109640 h 1203824"/>
              <a:gd name="connsiteX40" fmla="*/ 7277754 w 12192000"/>
              <a:gd name="connsiteY40" fmla="*/ 1121822 h 1203824"/>
              <a:gd name="connsiteX41" fmla="*/ 7124540 w 12192000"/>
              <a:gd name="connsiteY41" fmla="*/ 1132918 h 1203824"/>
              <a:gd name="connsiteX42" fmla="*/ 6949752 w 12192000"/>
              <a:gd name="connsiteY42" fmla="*/ 1151058 h 1203824"/>
              <a:gd name="connsiteX43" fmla="*/ 6630249 w 12192000"/>
              <a:gd name="connsiteY43" fmla="*/ 1176063 h 1203824"/>
              <a:gd name="connsiteX44" fmla="*/ 6320634 w 12192000"/>
              <a:gd name="connsiteY44" fmla="*/ 1198901 h 1203824"/>
              <a:gd name="connsiteX45" fmla="*/ 6192343 w 12192000"/>
              <a:gd name="connsiteY45" fmla="*/ 1198323 h 1203824"/>
              <a:gd name="connsiteX46" fmla="*/ 5966562 w 12192000"/>
              <a:gd name="connsiteY46" fmla="*/ 1203723 h 1203824"/>
              <a:gd name="connsiteX47" fmla="*/ 5867227 w 12192000"/>
              <a:gd name="connsiteY47" fmla="*/ 1201847 h 1203824"/>
              <a:gd name="connsiteX48" fmla="*/ 5630172 w 12192000"/>
              <a:gd name="connsiteY48" fmla="*/ 1202248 h 1203824"/>
              <a:gd name="connsiteX49" fmla="*/ 5348949 w 12192000"/>
              <a:gd name="connsiteY49" fmla="*/ 1191768 h 1203824"/>
              <a:gd name="connsiteX50" fmla="*/ 5241228 w 12192000"/>
              <a:gd name="connsiteY50" fmla="*/ 1192408 h 1203824"/>
              <a:gd name="connsiteX51" fmla="*/ 4971133 w 12192000"/>
              <a:gd name="connsiteY51" fmla="*/ 1193559 h 1203824"/>
              <a:gd name="connsiteX52" fmla="*/ 4869416 w 12192000"/>
              <a:gd name="connsiteY52" fmla="*/ 1200519 h 1203824"/>
              <a:gd name="connsiteX53" fmla="*/ 4753274 w 12192000"/>
              <a:gd name="connsiteY53" fmla="*/ 1200850 h 1203824"/>
              <a:gd name="connsiteX54" fmla="*/ 4611883 w 12192000"/>
              <a:gd name="connsiteY54" fmla="*/ 1192701 h 1203824"/>
              <a:gd name="connsiteX55" fmla="*/ 4376825 w 12192000"/>
              <a:gd name="connsiteY55" fmla="*/ 1184131 h 1203824"/>
              <a:gd name="connsiteX56" fmla="*/ 4285471 w 12192000"/>
              <a:gd name="connsiteY56" fmla="*/ 1187158 h 1203824"/>
              <a:gd name="connsiteX57" fmla="*/ 3866543 w 12192000"/>
              <a:gd name="connsiteY57" fmla="*/ 1181596 h 1203824"/>
              <a:gd name="connsiteX58" fmla="*/ 3651342 w 12192000"/>
              <a:gd name="connsiteY58" fmla="*/ 1174348 h 1203824"/>
              <a:gd name="connsiteX59" fmla="*/ 3518453 w 12192000"/>
              <a:gd name="connsiteY59" fmla="*/ 1177258 h 1203824"/>
              <a:gd name="connsiteX60" fmla="*/ 3400818 w 12192000"/>
              <a:gd name="connsiteY60" fmla="*/ 1169685 h 1203824"/>
              <a:gd name="connsiteX61" fmla="*/ 3037154 w 12192000"/>
              <a:gd name="connsiteY61" fmla="*/ 1153217 h 1203824"/>
              <a:gd name="connsiteX62" fmla="*/ 2866260 w 12192000"/>
              <a:gd name="connsiteY62" fmla="*/ 1132283 h 1203824"/>
              <a:gd name="connsiteX63" fmla="*/ 2582173 w 12192000"/>
              <a:gd name="connsiteY63" fmla="*/ 1088979 h 1203824"/>
              <a:gd name="connsiteX64" fmla="*/ 2395406 w 12192000"/>
              <a:gd name="connsiteY64" fmla="*/ 1035945 h 1203824"/>
              <a:gd name="connsiteX65" fmla="*/ 2294751 w 12192000"/>
              <a:gd name="connsiteY65" fmla="*/ 1014618 h 1203824"/>
              <a:gd name="connsiteX66" fmla="*/ 2122944 w 12192000"/>
              <a:gd name="connsiteY66" fmla="*/ 984751 h 1203824"/>
              <a:gd name="connsiteX67" fmla="*/ 1905504 w 12192000"/>
              <a:gd name="connsiteY67" fmla="*/ 941380 h 1203824"/>
              <a:gd name="connsiteX68" fmla="*/ 1671045 w 12192000"/>
              <a:gd name="connsiteY68" fmla="*/ 924228 h 1203824"/>
              <a:gd name="connsiteX69" fmla="*/ 1543856 w 12192000"/>
              <a:gd name="connsiteY69" fmla="*/ 898190 h 1203824"/>
              <a:gd name="connsiteX70" fmla="*/ 1419784 w 12192000"/>
              <a:gd name="connsiteY70" fmla="*/ 868500 h 1203824"/>
              <a:gd name="connsiteX71" fmla="*/ 1355116 w 12192000"/>
              <a:gd name="connsiteY71" fmla="*/ 849214 h 1203824"/>
              <a:gd name="connsiteX72" fmla="*/ 1223713 w 12192000"/>
              <a:gd name="connsiteY72" fmla="*/ 821702 h 1203824"/>
              <a:gd name="connsiteX73" fmla="*/ 1094193 w 12192000"/>
              <a:gd name="connsiteY73" fmla="*/ 804872 h 1203824"/>
              <a:gd name="connsiteX74" fmla="*/ 1001115 w 12192000"/>
              <a:gd name="connsiteY74" fmla="*/ 783030 h 1203824"/>
              <a:gd name="connsiteX75" fmla="*/ 879548 w 12192000"/>
              <a:gd name="connsiteY75" fmla="*/ 747884 h 1203824"/>
              <a:gd name="connsiteX76" fmla="*/ 711163 w 12192000"/>
              <a:gd name="connsiteY76" fmla="*/ 719039 h 1203824"/>
              <a:gd name="connsiteX77" fmla="*/ 557941 w 12192000"/>
              <a:gd name="connsiteY77" fmla="*/ 707101 h 1203824"/>
              <a:gd name="connsiteX78" fmla="*/ 480347 w 12192000"/>
              <a:gd name="connsiteY78" fmla="*/ 668702 h 1203824"/>
              <a:gd name="connsiteX79" fmla="*/ 296224 w 12192000"/>
              <a:gd name="connsiteY79" fmla="*/ 603583 h 1203824"/>
              <a:gd name="connsiteX80" fmla="*/ 72689 w 12192000"/>
              <a:gd name="connsiteY80" fmla="*/ 560892 h 1203824"/>
              <a:gd name="connsiteX81" fmla="*/ 0 w 12192000"/>
              <a:gd name="connsiteY81" fmla="*/ 543486 h 1203824"/>
              <a:gd name="connsiteX82" fmla="*/ 0 w 12192000"/>
              <a:gd name="connsiteY82" fmla="*/ 384357 h 1203824"/>
              <a:gd name="connsiteX83" fmla="*/ 51784 w 12192000"/>
              <a:gd name="connsiteY83" fmla="*/ 393937 h 1203824"/>
              <a:gd name="connsiteX84" fmla="*/ 205561 w 12192000"/>
              <a:gd name="connsiteY84" fmla="*/ 414859 h 1203824"/>
              <a:gd name="connsiteX85" fmla="*/ 354391 w 12192000"/>
              <a:gd name="connsiteY85" fmla="*/ 426667 h 1203824"/>
              <a:gd name="connsiteX86" fmla="*/ 448281 w 12192000"/>
              <a:gd name="connsiteY86" fmla="*/ 436308 h 1203824"/>
              <a:gd name="connsiteX87" fmla="*/ 611518 w 12192000"/>
              <a:gd name="connsiteY87" fmla="*/ 434166 h 1203824"/>
              <a:gd name="connsiteX88" fmla="*/ 746076 w 12192000"/>
              <a:gd name="connsiteY88" fmla="*/ 422520 h 1203824"/>
              <a:gd name="connsiteX89" fmla="*/ 902724 w 12192000"/>
              <a:gd name="connsiteY89" fmla="*/ 409989 h 1203824"/>
              <a:gd name="connsiteX90" fmla="*/ 1113854 w 12192000"/>
              <a:gd name="connsiteY90" fmla="*/ 414230 h 1203824"/>
              <a:gd name="connsiteX91" fmla="*/ 1333449 w 12192000"/>
              <a:gd name="connsiteY91" fmla="*/ 459938 h 1203824"/>
              <a:gd name="connsiteX92" fmla="*/ 1408608 w 12192000"/>
              <a:gd name="connsiteY92" fmla="*/ 458278 h 1203824"/>
              <a:gd name="connsiteX93" fmla="*/ 1630191 w 12192000"/>
              <a:gd name="connsiteY93" fmla="*/ 403061 h 1203824"/>
              <a:gd name="connsiteX94" fmla="*/ 1956289 w 12192000"/>
              <a:gd name="connsiteY94" fmla="*/ 332366 h 1203824"/>
              <a:gd name="connsiteX95" fmla="*/ 2042814 w 12192000"/>
              <a:gd name="connsiteY95" fmla="*/ 344002 h 1203824"/>
              <a:gd name="connsiteX96" fmla="*/ 2183420 w 12192000"/>
              <a:gd name="connsiteY96" fmla="*/ 369635 h 1203824"/>
              <a:gd name="connsiteX97" fmla="*/ 2269566 w 12192000"/>
              <a:gd name="connsiteY97" fmla="*/ 439859 h 1203824"/>
              <a:gd name="connsiteX98" fmla="*/ 2331129 w 12192000"/>
              <a:gd name="connsiteY98" fmla="*/ 524163 h 1203824"/>
              <a:gd name="connsiteX99" fmla="*/ 2385112 w 12192000"/>
              <a:gd name="connsiteY99" fmla="*/ 555357 h 1203824"/>
              <a:gd name="connsiteX100" fmla="*/ 2444033 w 12192000"/>
              <a:gd name="connsiteY100" fmla="*/ 572629 h 1203824"/>
              <a:gd name="connsiteX101" fmla="*/ 2525979 w 12192000"/>
              <a:gd name="connsiteY101" fmla="*/ 603233 h 1203824"/>
              <a:gd name="connsiteX102" fmla="*/ 2603911 w 12192000"/>
              <a:gd name="connsiteY102" fmla="*/ 684825 h 1203824"/>
              <a:gd name="connsiteX103" fmla="*/ 2678828 w 12192000"/>
              <a:gd name="connsiteY103" fmla="*/ 706990 h 1203824"/>
              <a:gd name="connsiteX104" fmla="*/ 2738094 w 12192000"/>
              <a:gd name="connsiteY104" fmla="*/ 711376 h 1203824"/>
              <a:gd name="connsiteX105" fmla="*/ 2983806 w 12192000"/>
              <a:gd name="connsiteY105" fmla="*/ 728243 h 1203824"/>
              <a:gd name="connsiteX106" fmla="*/ 3013997 w 12192000"/>
              <a:gd name="connsiteY106" fmla="*/ 725446 h 1203824"/>
              <a:gd name="connsiteX107" fmla="*/ 3364419 w 12192000"/>
              <a:gd name="connsiteY107" fmla="*/ 720577 h 1203824"/>
              <a:gd name="connsiteX108" fmla="*/ 3460521 w 12192000"/>
              <a:gd name="connsiteY108" fmla="*/ 717628 h 1203824"/>
              <a:gd name="connsiteX109" fmla="*/ 3710982 w 12192000"/>
              <a:gd name="connsiteY109" fmla="*/ 714182 h 1203824"/>
              <a:gd name="connsiteX110" fmla="*/ 3850961 w 12192000"/>
              <a:gd name="connsiteY110" fmla="*/ 778802 h 1203824"/>
              <a:gd name="connsiteX111" fmla="*/ 3946286 w 12192000"/>
              <a:gd name="connsiteY111" fmla="*/ 816372 h 1203824"/>
              <a:gd name="connsiteX112" fmla="*/ 4065132 w 12192000"/>
              <a:gd name="connsiteY112" fmla="*/ 832459 h 1203824"/>
              <a:gd name="connsiteX113" fmla="*/ 4132173 w 12192000"/>
              <a:gd name="connsiteY113" fmla="*/ 835167 h 1203824"/>
              <a:gd name="connsiteX114" fmla="*/ 4305858 w 12192000"/>
              <a:gd name="connsiteY114" fmla="*/ 804156 h 1203824"/>
              <a:gd name="connsiteX115" fmla="*/ 4382131 w 12192000"/>
              <a:gd name="connsiteY115" fmla="*/ 769481 h 1203824"/>
              <a:gd name="connsiteX116" fmla="*/ 4453289 w 12192000"/>
              <a:gd name="connsiteY116" fmla="*/ 752531 h 1203824"/>
              <a:gd name="connsiteX117" fmla="*/ 4657971 w 12192000"/>
              <a:gd name="connsiteY117" fmla="*/ 795835 h 1203824"/>
              <a:gd name="connsiteX118" fmla="*/ 4682399 w 12192000"/>
              <a:gd name="connsiteY118" fmla="*/ 813876 h 1203824"/>
              <a:gd name="connsiteX119" fmla="*/ 4771814 w 12192000"/>
              <a:gd name="connsiteY119" fmla="*/ 907046 h 1203824"/>
              <a:gd name="connsiteX120" fmla="*/ 4827520 w 12192000"/>
              <a:gd name="connsiteY120" fmla="*/ 929876 h 1203824"/>
              <a:gd name="connsiteX121" fmla="*/ 4849942 w 12192000"/>
              <a:gd name="connsiteY121" fmla="*/ 933851 h 1203824"/>
              <a:gd name="connsiteX122" fmla="*/ 5009626 w 12192000"/>
              <a:gd name="connsiteY122" fmla="*/ 957896 h 1203824"/>
              <a:gd name="connsiteX123" fmla="*/ 5158711 w 12192000"/>
              <a:gd name="connsiteY123" fmla="*/ 963814 h 1203824"/>
              <a:gd name="connsiteX124" fmla="*/ 5376427 w 12192000"/>
              <a:gd name="connsiteY124" fmla="*/ 963151 h 1203824"/>
              <a:gd name="connsiteX125" fmla="*/ 5475787 w 12192000"/>
              <a:gd name="connsiteY125" fmla="*/ 980508 h 1203824"/>
              <a:gd name="connsiteX126" fmla="*/ 5653401 w 12192000"/>
              <a:gd name="connsiteY126" fmla="*/ 987268 h 1203824"/>
              <a:gd name="connsiteX127" fmla="*/ 5726340 w 12192000"/>
              <a:gd name="connsiteY127" fmla="*/ 985357 h 1203824"/>
              <a:gd name="connsiteX128" fmla="*/ 5790563 w 12192000"/>
              <a:gd name="connsiteY128" fmla="*/ 991300 h 1203824"/>
              <a:gd name="connsiteX129" fmla="*/ 5860260 w 12192000"/>
              <a:gd name="connsiteY129" fmla="*/ 1004958 h 1203824"/>
              <a:gd name="connsiteX130" fmla="*/ 6042101 w 12192000"/>
              <a:gd name="connsiteY130" fmla="*/ 1036226 h 1203824"/>
              <a:gd name="connsiteX131" fmla="*/ 6301998 w 12192000"/>
              <a:gd name="connsiteY131" fmla="*/ 989138 h 1203824"/>
              <a:gd name="connsiteX132" fmla="*/ 6452025 w 12192000"/>
              <a:gd name="connsiteY132" fmla="*/ 968489 h 1203824"/>
              <a:gd name="connsiteX133" fmla="*/ 6589205 w 12192000"/>
              <a:gd name="connsiteY133" fmla="*/ 939474 h 1203824"/>
              <a:gd name="connsiteX134" fmla="*/ 6631069 w 12192000"/>
              <a:gd name="connsiteY134" fmla="*/ 911222 h 1203824"/>
              <a:gd name="connsiteX135" fmla="*/ 6828274 w 12192000"/>
              <a:gd name="connsiteY135" fmla="*/ 942941 h 1203824"/>
              <a:gd name="connsiteX136" fmla="*/ 6900803 w 12192000"/>
              <a:gd name="connsiteY136" fmla="*/ 984140 h 1203824"/>
              <a:gd name="connsiteX137" fmla="*/ 7034668 w 12192000"/>
              <a:gd name="connsiteY137" fmla="*/ 1018665 h 1203824"/>
              <a:gd name="connsiteX138" fmla="*/ 7281067 w 12192000"/>
              <a:gd name="connsiteY138" fmla="*/ 966327 h 1203824"/>
              <a:gd name="connsiteX139" fmla="*/ 7412780 w 12192000"/>
              <a:gd name="connsiteY139" fmla="*/ 909206 h 1203824"/>
              <a:gd name="connsiteX140" fmla="*/ 7500327 w 12192000"/>
              <a:gd name="connsiteY140" fmla="*/ 894826 h 1203824"/>
              <a:gd name="connsiteX141" fmla="*/ 7662324 w 12192000"/>
              <a:gd name="connsiteY141" fmla="*/ 927415 h 1203824"/>
              <a:gd name="connsiteX142" fmla="*/ 7725334 w 12192000"/>
              <a:gd name="connsiteY142" fmla="*/ 924844 h 1203824"/>
              <a:gd name="connsiteX143" fmla="*/ 7833279 w 12192000"/>
              <a:gd name="connsiteY143" fmla="*/ 913031 h 1203824"/>
              <a:gd name="connsiteX144" fmla="*/ 7928605 w 12192000"/>
              <a:gd name="connsiteY144" fmla="*/ 881683 h 1203824"/>
              <a:gd name="connsiteX145" fmla="*/ 8146597 w 12192000"/>
              <a:gd name="connsiteY145" fmla="*/ 762968 h 1203824"/>
              <a:gd name="connsiteX146" fmla="*/ 8183577 w 12192000"/>
              <a:gd name="connsiteY146" fmla="*/ 749005 h 1203824"/>
              <a:gd name="connsiteX147" fmla="*/ 8250224 w 12192000"/>
              <a:gd name="connsiteY147" fmla="*/ 733642 h 1203824"/>
              <a:gd name="connsiteX148" fmla="*/ 8505929 w 12192000"/>
              <a:gd name="connsiteY148" fmla="*/ 626542 h 1203824"/>
              <a:gd name="connsiteX149" fmla="*/ 8564194 w 12192000"/>
              <a:gd name="connsiteY149" fmla="*/ 618796 h 1203824"/>
              <a:gd name="connsiteX150" fmla="*/ 8660705 w 12192000"/>
              <a:gd name="connsiteY150" fmla="*/ 611069 h 1203824"/>
              <a:gd name="connsiteX151" fmla="*/ 8762255 w 12192000"/>
              <a:gd name="connsiteY151" fmla="*/ 585060 h 1203824"/>
              <a:gd name="connsiteX152" fmla="*/ 8836439 w 12192000"/>
              <a:gd name="connsiteY152" fmla="*/ 566358 h 1203824"/>
              <a:gd name="connsiteX153" fmla="*/ 9050728 w 12192000"/>
              <a:gd name="connsiteY153" fmla="*/ 559575 h 1203824"/>
              <a:gd name="connsiteX154" fmla="*/ 9229627 w 12192000"/>
              <a:gd name="connsiteY154" fmla="*/ 557464 h 1203824"/>
              <a:gd name="connsiteX155" fmla="*/ 9253451 w 12192000"/>
              <a:gd name="connsiteY155" fmla="*/ 550855 h 1203824"/>
              <a:gd name="connsiteX156" fmla="*/ 9484214 w 12192000"/>
              <a:gd name="connsiteY156" fmla="*/ 498671 h 1203824"/>
              <a:gd name="connsiteX157" fmla="*/ 9582633 w 12192000"/>
              <a:gd name="connsiteY157" fmla="*/ 458384 h 1203824"/>
              <a:gd name="connsiteX158" fmla="*/ 9719670 w 12192000"/>
              <a:gd name="connsiteY158" fmla="*/ 415607 h 1203824"/>
              <a:gd name="connsiteX159" fmla="*/ 9871784 w 12192000"/>
              <a:gd name="connsiteY159" fmla="*/ 366147 h 1203824"/>
              <a:gd name="connsiteX160" fmla="*/ 9984494 w 12192000"/>
              <a:gd name="connsiteY160" fmla="*/ 336660 h 1203824"/>
              <a:gd name="connsiteX161" fmla="*/ 10154708 w 12192000"/>
              <a:gd name="connsiteY161" fmla="*/ 322193 h 1203824"/>
              <a:gd name="connsiteX162" fmla="*/ 10190446 w 12192000"/>
              <a:gd name="connsiteY162" fmla="*/ 325025 h 1203824"/>
              <a:gd name="connsiteX163" fmla="*/ 10530736 w 12192000"/>
              <a:gd name="connsiteY163" fmla="*/ 335953 h 1203824"/>
              <a:gd name="connsiteX164" fmla="*/ 10752157 w 12192000"/>
              <a:gd name="connsiteY164" fmla="*/ 305117 h 1203824"/>
              <a:gd name="connsiteX165" fmla="*/ 10824452 w 12192000"/>
              <a:gd name="connsiteY165" fmla="*/ 285927 h 1203824"/>
              <a:gd name="connsiteX166" fmla="*/ 10953152 w 12192000"/>
              <a:gd name="connsiteY166" fmla="*/ 228102 h 1203824"/>
              <a:gd name="connsiteX167" fmla="*/ 11011614 w 12192000"/>
              <a:gd name="connsiteY167" fmla="*/ 214096 h 1203824"/>
              <a:gd name="connsiteX168" fmla="*/ 11116031 w 12192000"/>
              <a:gd name="connsiteY168" fmla="*/ 195421 h 1203824"/>
              <a:gd name="connsiteX169" fmla="*/ 11344303 w 12192000"/>
              <a:gd name="connsiteY169" fmla="*/ 166629 h 1203824"/>
              <a:gd name="connsiteX170" fmla="*/ 11639050 w 12192000"/>
              <a:gd name="connsiteY170" fmla="*/ 108526 h 1203824"/>
              <a:gd name="connsiteX171" fmla="*/ 11757532 w 12192000"/>
              <a:gd name="connsiteY171" fmla="*/ 96530 h 1203824"/>
              <a:gd name="connsiteX172" fmla="*/ 11885799 w 12192000"/>
              <a:gd name="connsiteY172" fmla="*/ 86728 h 1203824"/>
              <a:gd name="connsiteX173" fmla="*/ 11922874 w 12192000"/>
              <a:gd name="connsiteY173" fmla="*/ 81060 h 1203824"/>
              <a:gd name="connsiteX174" fmla="*/ 12115331 w 12192000"/>
              <a:gd name="connsiteY174" fmla="*/ 33587 h 1203824"/>
              <a:gd name="connsiteX175" fmla="*/ 12158080 w 12192000"/>
              <a:gd name="connsiteY175" fmla="*/ 14081 h 1203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Lst>
            <a:rect l="l" t="t" r="r" b="b"/>
            <a:pathLst>
              <a:path w="12192000" h="1203824">
                <a:moveTo>
                  <a:pt x="12192000" y="0"/>
                </a:moveTo>
                <a:lnTo>
                  <a:pt x="12192000" y="463429"/>
                </a:lnTo>
                <a:lnTo>
                  <a:pt x="12190876" y="463512"/>
                </a:lnTo>
                <a:cubicBezTo>
                  <a:pt x="12153133" y="467010"/>
                  <a:pt x="12115042" y="473200"/>
                  <a:pt x="12077245" y="476327"/>
                </a:cubicBezTo>
                <a:cubicBezTo>
                  <a:pt x="12046307" y="479040"/>
                  <a:pt x="12015359" y="479114"/>
                  <a:pt x="11984517" y="479927"/>
                </a:cubicBezTo>
                <a:cubicBezTo>
                  <a:pt x="11973265" y="480210"/>
                  <a:pt x="11961485" y="476792"/>
                  <a:pt x="11951600" y="478957"/>
                </a:cubicBezTo>
                <a:cubicBezTo>
                  <a:pt x="11853497" y="501074"/>
                  <a:pt x="11777036" y="475730"/>
                  <a:pt x="11690904" y="471970"/>
                </a:cubicBezTo>
                <a:cubicBezTo>
                  <a:pt x="11600358" y="467893"/>
                  <a:pt x="11511400" y="454530"/>
                  <a:pt x="11413965" y="476172"/>
                </a:cubicBezTo>
                <a:cubicBezTo>
                  <a:pt x="11355010" y="489304"/>
                  <a:pt x="11299073" y="508237"/>
                  <a:pt x="11240739" y="523169"/>
                </a:cubicBezTo>
                <a:cubicBezTo>
                  <a:pt x="11219994" y="528395"/>
                  <a:pt x="11196384" y="531385"/>
                  <a:pt x="11175005" y="532169"/>
                </a:cubicBezTo>
                <a:cubicBezTo>
                  <a:pt x="11071819" y="536506"/>
                  <a:pt x="10971303" y="549336"/>
                  <a:pt x="10873726" y="580253"/>
                </a:cubicBezTo>
                <a:cubicBezTo>
                  <a:pt x="10856992" y="585473"/>
                  <a:pt x="10839156" y="590660"/>
                  <a:pt x="10821306" y="593207"/>
                </a:cubicBezTo>
                <a:cubicBezTo>
                  <a:pt x="10723500" y="607162"/>
                  <a:pt x="10626924" y="616976"/>
                  <a:pt x="10530811" y="612184"/>
                </a:cubicBezTo>
                <a:cubicBezTo>
                  <a:pt x="10498527" y="610559"/>
                  <a:pt x="10460885" y="619895"/>
                  <a:pt x="10426049" y="623354"/>
                </a:cubicBezTo>
                <a:cubicBezTo>
                  <a:pt x="10393740" y="626644"/>
                  <a:pt x="10360820" y="630774"/>
                  <a:pt x="10329156" y="630948"/>
                </a:cubicBezTo>
                <a:cubicBezTo>
                  <a:pt x="10282924" y="631125"/>
                  <a:pt x="10240698" y="636395"/>
                  <a:pt x="10194727" y="648617"/>
                </a:cubicBezTo>
                <a:cubicBezTo>
                  <a:pt x="10150847" y="660165"/>
                  <a:pt x="10102287" y="664450"/>
                  <a:pt x="10055906" y="671256"/>
                </a:cubicBezTo>
                <a:cubicBezTo>
                  <a:pt x="10004174" y="678826"/>
                  <a:pt x="9952442" y="686395"/>
                  <a:pt x="9900551" y="692855"/>
                </a:cubicBezTo>
                <a:cubicBezTo>
                  <a:pt x="9879793" y="695439"/>
                  <a:pt x="9855180" y="691398"/>
                  <a:pt x="9838464" y="696804"/>
                </a:cubicBezTo>
                <a:cubicBezTo>
                  <a:pt x="9784563" y="714690"/>
                  <a:pt x="9727517" y="710557"/>
                  <a:pt x="9672957" y="723816"/>
                </a:cubicBezTo>
                <a:cubicBezTo>
                  <a:pt x="9646220" y="730464"/>
                  <a:pt x="9614440" y="727257"/>
                  <a:pt x="9585066" y="730692"/>
                </a:cubicBezTo>
                <a:cubicBezTo>
                  <a:pt x="9537047" y="736221"/>
                  <a:pt x="9489294" y="743601"/>
                  <a:pt x="9441407" y="750055"/>
                </a:cubicBezTo>
                <a:cubicBezTo>
                  <a:pt x="9425674" y="752111"/>
                  <a:pt x="9410218" y="753561"/>
                  <a:pt x="9394459" y="755431"/>
                </a:cubicBezTo>
                <a:cubicBezTo>
                  <a:pt x="9380484" y="757048"/>
                  <a:pt x="9365611" y="757472"/>
                  <a:pt x="9352590" y="760650"/>
                </a:cubicBezTo>
                <a:cubicBezTo>
                  <a:pt x="9305415" y="772102"/>
                  <a:pt x="9259379" y="786411"/>
                  <a:pt x="9211614" y="796248"/>
                </a:cubicBezTo>
                <a:cubicBezTo>
                  <a:pt x="9170220" y="804796"/>
                  <a:pt x="9126523" y="807444"/>
                  <a:pt x="9084667" y="815303"/>
                </a:cubicBezTo>
                <a:cubicBezTo>
                  <a:pt x="9010868" y="829042"/>
                  <a:pt x="8937412" y="845188"/>
                  <a:pt x="8863666" y="859298"/>
                </a:cubicBezTo>
                <a:cubicBezTo>
                  <a:pt x="8847706" y="862330"/>
                  <a:pt x="8830271" y="860096"/>
                  <a:pt x="8813796" y="862070"/>
                </a:cubicBezTo>
                <a:cubicBezTo>
                  <a:pt x="8762262" y="868479"/>
                  <a:pt x="8710833" y="875626"/>
                  <a:pt x="8659351" y="882406"/>
                </a:cubicBezTo>
                <a:cubicBezTo>
                  <a:pt x="8630055" y="886396"/>
                  <a:pt x="8600505" y="891179"/>
                  <a:pt x="8571352" y="893639"/>
                </a:cubicBezTo>
                <a:cubicBezTo>
                  <a:pt x="8532843" y="896868"/>
                  <a:pt x="8497743" y="898476"/>
                  <a:pt x="8464106" y="918004"/>
                </a:cubicBezTo>
                <a:cubicBezTo>
                  <a:pt x="8412327" y="948238"/>
                  <a:pt x="8341122" y="949523"/>
                  <a:pt x="8278324" y="963769"/>
                </a:cubicBezTo>
                <a:cubicBezTo>
                  <a:pt x="8262086" y="967408"/>
                  <a:pt x="8245335" y="969987"/>
                  <a:pt x="8229128" y="973810"/>
                </a:cubicBezTo>
                <a:cubicBezTo>
                  <a:pt x="8199180" y="980915"/>
                  <a:pt x="8169646" y="988338"/>
                  <a:pt x="8139751" y="995815"/>
                </a:cubicBezTo>
                <a:cubicBezTo>
                  <a:pt x="8134478" y="997132"/>
                  <a:pt x="8128438" y="998185"/>
                  <a:pt x="8123571" y="999822"/>
                </a:cubicBezTo>
                <a:cubicBezTo>
                  <a:pt x="8078628" y="1014164"/>
                  <a:pt x="8034565" y="1029514"/>
                  <a:pt x="7988699" y="1042479"/>
                </a:cubicBezTo>
                <a:cubicBezTo>
                  <a:pt x="7966302" y="1048884"/>
                  <a:pt x="7941011" y="1052871"/>
                  <a:pt x="7917214" y="1054565"/>
                </a:cubicBezTo>
                <a:cubicBezTo>
                  <a:pt x="7847636" y="1059584"/>
                  <a:pt x="7779165" y="1067276"/>
                  <a:pt x="7710915" y="1084190"/>
                </a:cubicBezTo>
                <a:cubicBezTo>
                  <a:pt x="7683826" y="1090885"/>
                  <a:pt x="7652466" y="1090640"/>
                  <a:pt x="7622959" y="1093150"/>
                </a:cubicBezTo>
                <a:cubicBezTo>
                  <a:pt x="7552361" y="1098691"/>
                  <a:pt x="7481710" y="1103861"/>
                  <a:pt x="7410782" y="1109640"/>
                </a:cubicBezTo>
                <a:cubicBezTo>
                  <a:pt x="7366505" y="1113312"/>
                  <a:pt x="7322030" y="1118147"/>
                  <a:pt x="7277754" y="1121822"/>
                </a:cubicBezTo>
                <a:cubicBezTo>
                  <a:pt x="7226619" y="1125906"/>
                  <a:pt x="7175601" y="1128277"/>
                  <a:pt x="7124540" y="1132918"/>
                </a:cubicBezTo>
                <a:cubicBezTo>
                  <a:pt x="7066293" y="1138207"/>
                  <a:pt x="7008028" y="1145955"/>
                  <a:pt x="6949752" y="1151058"/>
                </a:cubicBezTo>
                <a:cubicBezTo>
                  <a:pt x="6843217" y="1160027"/>
                  <a:pt x="6736882" y="1167834"/>
                  <a:pt x="6630249" y="1176063"/>
                </a:cubicBezTo>
                <a:cubicBezTo>
                  <a:pt x="6526849" y="1184018"/>
                  <a:pt x="6423556" y="1192713"/>
                  <a:pt x="6320634" y="1198901"/>
                </a:cubicBezTo>
                <a:cubicBezTo>
                  <a:pt x="6277297" y="1201496"/>
                  <a:pt x="6235232" y="1197679"/>
                  <a:pt x="6192343" y="1198323"/>
                </a:cubicBezTo>
                <a:cubicBezTo>
                  <a:pt x="6117131" y="1199612"/>
                  <a:pt x="6041418" y="1202485"/>
                  <a:pt x="5966562" y="1203723"/>
                </a:cubicBezTo>
                <a:cubicBezTo>
                  <a:pt x="5933144" y="1204338"/>
                  <a:pt x="5900754" y="1201974"/>
                  <a:pt x="5867227" y="1201847"/>
                </a:cubicBezTo>
                <a:cubicBezTo>
                  <a:pt x="5788180" y="1201796"/>
                  <a:pt x="5708354" y="1203933"/>
                  <a:pt x="5630172" y="1202248"/>
                </a:cubicBezTo>
                <a:cubicBezTo>
                  <a:pt x="5535908" y="1200213"/>
                  <a:pt x="5442984" y="1194779"/>
                  <a:pt x="5348949" y="1191768"/>
                </a:cubicBezTo>
                <a:cubicBezTo>
                  <a:pt x="5313810" y="1190551"/>
                  <a:pt x="5277251" y="1192179"/>
                  <a:pt x="5241228" y="1192408"/>
                </a:cubicBezTo>
                <a:cubicBezTo>
                  <a:pt x="5151316" y="1192775"/>
                  <a:pt x="5061657" y="1192349"/>
                  <a:pt x="4971133" y="1193559"/>
                </a:cubicBezTo>
                <a:cubicBezTo>
                  <a:pt x="4937685" y="1193988"/>
                  <a:pt x="4903114" y="1199299"/>
                  <a:pt x="4869416" y="1200519"/>
                </a:cubicBezTo>
                <a:cubicBezTo>
                  <a:pt x="4830283" y="1201947"/>
                  <a:pt x="4791348" y="1202215"/>
                  <a:pt x="4753274" y="1200850"/>
                </a:cubicBezTo>
                <a:cubicBezTo>
                  <a:pt x="4705682" y="1199144"/>
                  <a:pt x="4659172" y="1194829"/>
                  <a:pt x="4611883" y="1192701"/>
                </a:cubicBezTo>
                <a:cubicBezTo>
                  <a:pt x="4533819" y="1189298"/>
                  <a:pt x="4455420" y="1186135"/>
                  <a:pt x="4376825" y="1184131"/>
                </a:cubicBezTo>
                <a:cubicBezTo>
                  <a:pt x="4347226" y="1183446"/>
                  <a:pt x="4315374" y="1187423"/>
                  <a:pt x="4285471" y="1187158"/>
                </a:cubicBezTo>
                <a:cubicBezTo>
                  <a:pt x="4145774" y="1185753"/>
                  <a:pt x="4006046" y="1184162"/>
                  <a:pt x="3866543" y="1181596"/>
                </a:cubicBezTo>
                <a:cubicBezTo>
                  <a:pt x="3794230" y="1180207"/>
                  <a:pt x="3723633" y="1175551"/>
                  <a:pt x="3651342" y="1174348"/>
                </a:cubicBezTo>
                <a:cubicBezTo>
                  <a:pt x="3607885" y="1173562"/>
                  <a:pt x="3561907" y="1178044"/>
                  <a:pt x="3518453" y="1177258"/>
                </a:cubicBezTo>
                <a:cubicBezTo>
                  <a:pt x="3478287" y="1176568"/>
                  <a:pt x="3440399" y="1171400"/>
                  <a:pt x="3400818" y="1169685"/>
                </a:cubicBezTo>
                <a:cubicBezTo>
                  <a:pt x="3279824" y="1164099"/>
                  <a:pt x="3157310" y="1160621"/>
                  <a:pt x="3037154" y="1153217"/>
                </a:cubicBezTo>
                <a:cubicBezTo>
                  <a:pt x="2978373" y="1149708"/>
                  <a:pt x="2922429" y="1140508"/>
                  <a:pt x="2866260" y="1132283"/>
                </a:cubicBezTo>
                <a:cubicBezTo>
                  <a:pt x="2771049" y="1118489"/>
                  <a:pt x="2677107" y="1103380"/>
                  <a:pt x="2582173" y="1088979"/>
                </a:cubicBezTo>
                <a:cubicBezTo>
                  <a:pt x="2511090" y="1078352"/>
                  <a:pt x="2447356" y="1063086"/>
                  <a:pt x="2395406" y="1035945"/>
                </a:cubicBezTo>
                <a:cubicBezTo>
                  <a:pt x="2371411" y="1023508"/>
                  <a:pt x="2331675" y="1015582"/>
                  <a:pt x="2294751" y="1014618"/>
                </a:cubicBezTo>
                <a:cubicBezTo>
                  <a:pt x="2228580" y="1012920"/>
                  <a:pt x="2177384" y="998698"/>
                  <a:pt x="2122944" y="984751"/>
                </a:cubicBezTo>
                <a:cubicBezTo>
                  <a:pt x="2054121" y="967003"/>
                  <a:pt x="1981585" y="951294"/>
                  <a:pt x="1905504" y="941380"/>
                </a:cubicBezTo>
                <a:cubicBezTo>
                  <a:pt x="1830544" y="931682"/>
                  <a:pt x="1747929" y="932141"/>
                  <a:pt x="1671045" y="924228"/>
                </a:cubicBezTo>
                <a:cubicBezTo>
                  <a:pt x="1625936" y="919523"/>
                  <a:pt x="1585613" y="907528"/>
                  <a:pt x="1543856" y="898190"/>
                </a:cubicBezTo>
                <a:cubicBezTo>
                  <a:pt x="1502093" y="888855"/>
                  <a:pt x="1460606" y="878913"/>
                  <a:pt x="1419784" y="868500"/>
                </a:cubicBezTo>
                <a:cubicBezTo>
                  <a:pt x="1397486" y="862806"/>
                  <a:pt x="1378078" y="854435"/>
                  <a:pt x="1355116" y="849214"/>
                </a:cubicBezTo>
                <a:cubicBezTo>
                  <a:pt x="1311848" y="839527"/>
                  <a:pt x="1265353" y="832754"/>
                  <a:pt x="1223713" y="821702"/>
                </a:cubicBezTo>
                <a:cubicBezTo>
                  <a:pt x="1183577" y="811001"/>
                  <a:pt x="1138864" y="809072"/>
                  <a:pt x="1094193" y="804872"/>
                </a:cubicBezTo>
                <a:cubicBezTo>
                  <a:pt x="1060244" y="801784"/>
                  <a:pt x="1034230" y="787936"/>
                  <a:pt x="1001115" y="783030"/>
                </a:cubicBezTo>
                <a:cubicBezTo>
                  <a:pt x="953853" y="775990"/>
                  <a:pt x="916853" y="764276"/>
                  <a:pt x="879548" y="747884"/>
                </a:cubicBezTo>
                <a:cubicBezTo>
                  <a:pt x="837586" y="729513"/>
                  <a:pt x="770061" y="725929"/>
                  <a:pt x="711163" y="719039"/>
                </a:cubicBezTo>
                <a:cubicBezTo>
                  <a:pt x="661152" y="713146"/>
                  <a:pt x="604343" y="715774"/>
                  <a:pt x="557941" y="707101"/>
                </a:cubicBezTo>
                <a:cubicBezTo>
                  <a:pt x="525381" y="700984"/>
                  <a:pt x="499355" y="684493"/>
                  <a:pt x="480347" y="668702"/>
                </a:cubicBezTo>
                <a:cubicBezTo>
                  <a:pt x="437718" y="632865"/>
                  <a:pt x="370204" y="616630"/>
                  <a:pt x="296224" y="603583"/>
                </a:cubicBezTo>
                <a:cubicBezTo>
                  <a:pt x="220741" y="590184"/>
                  <a:pt x="148480" y="573869"/>
                  <a:pt x="72689" y="560892"/>
                </a:cubicBezTo>
                <a:lnTo>
                  <a:pt x="0" y="543486"/>
                </a:lnTo>
                <a:lnTo>
                  <a:pt x="0" y="384357"/>
                </a:lnTo>
                <a:lnTo>
                  <a:pt x="51784" y="393937"/>
                </a:lnTo>
                <a:cubicBezTo>
                  <a:pt x="104770" y="397707"/>
                  <a:pt x="153378" y="409086"/>
                  <a:pt x="205561" y="414859"/>
                </a:cubicBezTo>
                <a:cubicBezTo>
                  <a:pt x="254062" y="420400"/>
                  <a:pt x="305001" y="422574"/>
                  <a:pt x="354391" y="426667"/>
                </a:cubicBezTo>
                <a:cubicBezTo>
                  <a:pt x="386450" y="429269"/>
                  <a:pt x="420771" y="429847"/>
                  <a:pt x="448281" y="436308"/>
                </a:cubicBezTo>
                <a:cubicBezTo>
                  <a:pt x="499904" y="448391"/>
                  <a:pt x="551004" y="446576"/>
                  <a:pt x="611518" y="434166"/>
                </a:cubicBezTo>
                <a:cubicBezTo>
                  <a:pt x="654695" y="425361"/>
                  <a:pt x="702395" y="422710"/>
                  <a:pt x="746076" y="422520"/>
                </a:cubicBezTo>
                <a:cubicBezTo>
                  <a:pt x="798481" y="422218"/>
                  <a:pt x="848400" y="419817"/>
                  <a:pt x="902724" y="409989"/>
                </a:cubicBezTo>
                <a:cubicBezTo>
                  <a:pt x="977291" y="396518"/>
                  <a:pt x="1048428" y="397321"/>
                  <a:pt x="1113854" y="414230"/>
                </a:cubicBezTo>
                <a:cubicBezTo>
                  <a:pt x="1184155" y="432145"/>
                  <a:pt x="1258677" y="446437"/>
                  <a:pt x="1333449" y="459938"/>
                </a:cubicBezTo>
                <a:cubicBezTo>
                  <a:pt x="1354772" y="463883"/>
                  <a:pt x="1385284" y="463304"/>
                  <a:pt x="1408608" y="458278"/>
                </a:cubicBezTo>
                <a:cubicBezTo>
                  <a:pt x="1483492" y="441930"/>
                  <a:pt x="1561495" y="427025"/>
                  <a:pt x="1630191" y="403061"/>
                </a:cubicBezTo>
                <a:cubicBezTo>
                  <a:pt x="1735315" y="366348"/>
                  <a:pt x="1840887" y="337881"/>
                  <a:pt x="1956289" y="332366"/>
                </a:cubicBezTo>
                <a:cubicBezTo>
                  <a:pt x="1986669" y="330865"/>
                  <a:pt x="2019100" y="336056"/>
                  <a:pt x="2042814" y="344002"/>
                </a:cubicBezTo>
                <a:cubicBezTo>
                  <a:pt x="2085261" y="358150"/>
                  <a:pt x="2126350" y="370413"/>
                  <a:pt x="2183420" y="369635"/>
                </a:cubicBezTo>
                <a:cubicBezTo>
                  <a:pt x="2235035" y="368879"/>
                  <a:pt x="2279659" y="405942"/>
                  <a:pt x="2269566" y="439859"/>
                </a:cubicBezTo>
                <a:cubicBezTo>
                  <a:pt x="2258267" y="478101"/>
                  <a:pt x="2277762" y="504964"/>
                  <a:pt x="2331129" y="524163"/>
                </a:cubicBezTo>
                <a:cubicBezTo>
                  <a:pt x="2352980" y="531807"/>
                  <a:pt x="2364861" y="546162"/>
                  <a:pt x="2385112" y="555357"/>
                </a:cubicBezTo>
                <a:cubicBezTo>
                  <a:pt x="2401860" y="562976"/>
                  <a:pt x="2421927" y="570875"/>
                  <a:pt x="2444033" y="572629"/>
                </a:cubicBezTo>
                <a:cubicBezTo>
                  <a:pt x="2483469" y="575878"/>
                  <a:pt x="2509763" y="584022"/>
                  <a:pt x="2525979" y="603233"/>
                </a:cubicBezTo>
                <a:cubicBezTo>
                  <a:pt x="2549282" y="631254"/>
                  <a:pt x="2578520" y="657481"/>
                  <a:pt x="2603911" y="684825"/>
                </a:cubicBezTo>
                <a:cubicBezTo>
                  <a:pt x="2618910" y="700624"/>
                  <a:pt x="2643515" y="707120"/>
                  <a:pt x="2678828" y="706990"/>
                </a:cubicBezTo>
                <a:cubicBezTo>
                  <a:pt x="2699243" y="707100"/>
                  <a:pt x="2725615" y="705603"/>
                  <a:pt x="2738094" y="711376"/>
                </a:cubicBezTo>
                <a:cubicBezTo>
                  <a:pt x="2805960" y="742855"/>
                  <a:pt x="2895980" y="733032"/>
                  <a:pt x="2983806" y="728243"/>
                </a:cubicBezTo>
                <a:cubicBezTo>
                  <a:pt x="2993929" y="727744"/>
                  <a:pt x="3004007" y="726871"/>
                  <a:pt x="3013997" y="725446"/>
                </a:cubicBezTo>
                <a:cubicBezTo>
                  <a:pt x="3136002" y="707474"/>
                  <a:pt x="3250133" y="713470"/>
                  <a:pt x="3364419" y="720577"/>
                </a:cubicBezTo>
                <a:cubicBezTo>
                  <a:pt x="3394563" y="722507"/>
                  <a:pt x="3428050" y="719807"/>
                  <a:pt x="3460521" y="717628"/>
                </a:cubicBezTo>
                <a:cubicBezTo>
                  <a:pt x="3545330" y="712137"/>
                  <a:pt x="3633314" y="698262"/>
                  <a:pt x="3710982" y="714182"/>
                </a:cubicBezTo>
                <a:cubicBezTo>
                  <a:pt x="3772122" y="726607"/>
                  <a:pt x="3825029" y="745116"/>
                  <a:pt x="3850961" y="778802"/>
                </a:cubicBezTo>
                <a:cubicBezTo>
                  <a:pt x="3868395" y="801427"/>
                  <a:pt x="3898481" y="813185"/>
                  <a:pt x="3946286" y="816372"/>
                </a:cubicBezTo>
                <a:cubicBezTo>
                  <a:pt x="3987480" y="819179"/>
                  <a:pt x="4025130" y="827781"/>
                  <a:pt x="4065132" y="832459"/>
                </a:cubicBezTo>
                <a:cubicBezTo>
                  <a:pt x="4086246" y="834922"/>
                  <a:pt x="4110400" y="838274"/>
                  <a:pt x="4132173" y="835167"/>
                </a:cubicBezTo>
                <a:cubicBezTo>
                  <a:pt x="4190358" y="826865"/>
                  <a:pt x="4249453" y="817300"/>
                  <a:pt x="4305858" y="804156"/>
                </a:cubicBezTo>
                <a:cubicBezTo>
                  <a:pt x="4334041" y="797490"/>
                  <a:pt x="4360739" y="782919"/>
                  <a:pt x="4382131" y="769481"/>
                </a:cubicBezTo>
                <a:cubicBezTo>
                  <a:pt x="4404161" y="755388"/>
                  <a:pt x="4425552" y="747047"/>
                  <a:pt x="4453289" y="752531"/>
                </a:cubicBezTo>
                <a:cubicBezTo>
                  <a:pt x="4522267" y="766292"/>
                  <a:pt x="4590589" y="780524"/>
                  <a:pt x="4657971" y="795835"/>
                </a:cubicBezTo>
                <a:cubicBezTo>
                  <a:pt x="4669645" y="798513"/>
                  <a:pt x="4675987" y="807238"/>
                  <a:pt x="4682399" y="813876"/>
                </a:cubicBezTo>
                <a:cubicBezTo>
                  <a:pt x="4712325" y="844914"/>
                  <a:pt x="4739115" y="876968"/>
                  <a:pt x="4771814" y="907046"/>
                </a:cubicBezTo>
                <a:cubicBezTo>
                  <a:pt x="4783117" y="917329"/>
                  <a:pt x="4807945" y="922850"/>
                  <a:pt x="4827520" y="929876"/>
                </a:cubicBezTo>
                <a:cubicBezTo>
                  <a:pt x="4833681" y="932206"/>
                  <a:pt x="4845543" y="931081"/>
                  <a:pt x="4849942" y="933851"/>
                </a:cubicBezTo>
                <a:cubicBezTo>
                  <a:pt x="4888949" y="959631"/>
                  <a:pt x="4951287" y="954890"/>
                  <a:pt x="5009626" y="957896"/>
                </a:cubicBezTo>
                <a:cubicBezTo>
                  <a:pt x="5059523" y="960407"/>
                  <a:pt x="5111928" y="960104"/>
                  <a:pt x="5158711" y="963814"/>
                </a:cubicBezTo>
                <a:cubicBezTo>
                  <a:pt x="5231307" y="969696"/>
                  <a:pt x="5298173" y="973751"/>
                  <a:pt x="5376427" y="963151"/>
                </a:cubicBezTo>
                <a:cubicBezTo>
                  <a:pt x="5408579" y="958754"/>
                  <a:pt x="5448461" y="970245"/>
                  <a:pt x="5475787" y="980508"/>
                </a:cubicBezTo>
                <a:cubicBezTo>
                  <a:pt x="5528518" y="1000363"/>
                  <a:pt x="5584839" y="1001958"/>
                  <a:pt x="5653401" y="987268"/>
                </a:cubicBezTo>
                <a:cubicBezTo>
                  <a:pt x="5676008" y="982341"/>
                  <a:pt x="5702558" y="984595"/>
                  <a:pt x="5726340" y="985357"/>
                </a:cubicBezTo>
                <a:cubicBezTo>
                  <a:pt x="5748643" y="985952"/>
                  <a:pt x="5770110" y="988364"/>
                  <a:pt x="5790563" y="991300"/>
                </a:cubicBezTo>
                <a:cubicBezTo>
                  <a:pt x="5815128" y="994969"/>
                  <a:pt x="5845522" y="996110"/>
                  <a:pt x="5860260" y="1004958"/>
                </a:cubicBezTo>
                <a:cubicBezTo>
                  <a:pt x="5906803" y="1032493"/>
                  <a:pt x="5977069" y="1037385"/>
                  <a:pt x="6042101" y="1036226"/>
                </a:cubicBezTo>
                <a:cubicBezTo>
                  <a:pt x="6128232" y="1034888"/>
                  <a:pt x="6222269" y="1027704"/>
                  <a:pt x="6301998" y="989138"/>
                </a:cubicBezTo>
                <a:cubicBezTo>
                  <a:pt x="6349672" y="965909"/>
                  <a:pt x="6396952" y="955198"/>
                  <a:pt x="6452025" y="968489"/>
                </a:cubicBezTo>
                <a:cubicBezTo>
                  <a:pt x="6489401" y="977695"/>
                  <a:pt x="6558002" y="960731"/>
                  <a:pt x="6589205" y="939474"/>
                </a:cubicBezTo>
                <a:cubicBezTo>
                  <a:pt x="6600499" y="931821"/>
                  <a:pt x="6612148" y="924116"/>
                  <a:pt x="6631069" y="911222"/>
                </a:cubicBezTo>
                <a:cubicBezTo>
                  <a:pt x="6674305" y="951313"/>
                  <a:pt x="6752346" y="944332"/>
                  <a:pt x="6828274" y="942941"/>
                </a:cubicBezTo>
                <a:cubicBezTo>
                  <a:pt x="6874780" y="942157"/>
                  <a:pt x="6889173" y="963896"/>
                  <a:pt x="6900803" y="984140"/>
                </a:cubicBezTo>
                <a:cubicBezTo>
                  <a:pt x="6921316" y="1020676"/>
                  <a:pt x="6959796" y="1032557"/>
                  <a:pt x="7034668" y="1018665"/>
                </a:cubicBezTo>
                <a:cubicBezTo>
                  <a:pt x="7117337" y="1003282"/>
                  <a:pt x="7199637" y="985309"/>
                  <a:pt x="7281067" y="966327"/>
                </a:cubicBezTo>
                <a:cubicBezTo>
                  <a:pt x="7332521" y="954266"/>
                  <a:pt x="7378029" y="936255"/>
                  <a:pt x="7412780" y="909206"/>
                </a:cubicBezTo>
                <a:cubicBezTo>
                  <a:pt x="7446535" y="882864"/>
                  <a:pt x="7455445" y="884046"/>
                  <a:pt x="7500327" y="894826"/>
                </a:cubicBezTo>
                <a:cubicBezTo>
                  <a:pt x="7552743" y="907363"/>
                  <a:pt x="7606735" y="918164"/>
                  <a:pt x="7662324" y="927415"/>
                </a:cubicBezTo>
                <a:cubicBezTo>
                  <a:pt x="7679867" y="930387"/>
                  <a:pt x="7704114" y="926740"/>
                  <a:pt x="7725334" y="924844"/>
                </a:cubicBezTo>
                <a:cubicBezTo>
                  <a:pt x="7761320" y="921787"/>
                  <a:pt x="7798617" y="920242"/>
                  <a:pt x="7833279" y="913031"/>
                </a:cubicBezTo>
                <a:cubicBezTo>
                  <a:pt x="7866516" y="906023"/>
                  <a:pt x="7898634" y="893700"/>
                  <a:pt x="7928605" y="881683"/>
                </a:cubicBezTo>
                <a:cubicBezTo>
                  <a:pt x="8012311" y="848025"/>
                  <a:pt x="8088138" y="810205"/>
                  <a:pt x="8146597" y="762968"/>
                </a:cubicBezTo>
                <a:cubicBezTo>
                  <a:pt x="8154091" y="756800"/>
                  <a:pt x="8170249" y="752606"/>
                  <a:pt x="8183577" y="749005"/>
                </a:cubicBezTo>
                <a:cubicBezTo>
                  <a:pt x="8205312" y="743071"/>
                  <a:pt x="8227788" y="737222"/>
                  <a:pt x="8250224" y="733642"/>
                </a:cubicBezTo>
                <a:cubicBezTo>
                  <a:pt x="8359189" y="716209"/>
                  <a:pt x="8441164" y="678078"/>
                  <a:pt x="8505929" y="626542"/>
                </a:cubicBezTo>
                <a:cubicBezTo>
                  <a:pt x="8524585" y="611796"/>
                  <a:pt x="8540107" y="608259"/>
                  <a:pt x="8564194" y="618796"/>
                </a:cubicBezTo>
                <a:cubicBezTo>
                  <a:pt x="8592162" y="631043"/>
                  <a:pt x="8628032" y="619507"/>
                  <a:pt x="8660705" y="611069"/>
                </a:cubicBezTo>
                <a:cubicBezTo>
                  <a:pt x="8694442" y="602479"/>
                  <a:pt x="8728514" y="593651"/>
                  <a:pt x="8762255" y="585060"/>
                </a:cubicBezTo>
                <a:cubicBezTo>
                  <a:pt x="8787227" y="578855"/>
                  <a:pt x="8811899" y="573069"/>
                  <a:pt x="8836439" y="566358"/>
                </a:cubicBezTo>
                <a:cubicBezTo>
                  <a:pt x="8912856" y="545447"/>
                  <a:pt x="8983243" y="538425"/>
                  <a:pt x="9050728" y="559575"/>
                </a:cubicBezTo>
                <a:cubicBezTo>
                  <a:pt x="9102219" y="575830"/>
                  <a:pt x="9164950" y="573868"/>
                  <a:pt x="9229627" y="557464"/>
                </a:cubicBezTo>
                <a:cubicBezTo>
                  <a:pt x="9237706" y="555368"/>
                  <a:pt x="9247529" y="550190"/>
                  <a:pt x="9253451" y="550855"/>
                </a:cubicBezTo>
                <a:cubicBezTo>
                  <a:pt x="9342568" y="560232"/>
                  <a:pt x="9405310" y="512383"/>
                  <a:pt x="9484214" y="498671"/>
                </a:cubicBezTo>
                <a:cubicBezTo>
                  <a:pt x="9519035" y="492570"/>
                  <a:pt x="9552778" y="473783"/>
                  <a:pt x="9582633" y="458384"/>
                </a:cubicBezTo>
                <a:cubicBezTo>
                  <a:pt x="9623689" y="437231"/>
                  <a:pt x="9660183" y="417297"/>
                  <a:pt x="9719670" y="415607"/>
                </a:cubicBezTo>
                <a:cubicBezTo>
                  <a:pt x="9779189" y="414101"/>
                  <a:pt x="9830940" y="393878"/>
                  <a:pt x="9871784" y="366147"/>
                </a:cubicBezTo>
                <a:cubicBezTo>
                  <a:pt x="9903014" y="345075"/>
                  <a:pt x="9939570" y="338349"/>
                  <a:pt x="9984494" y="336660"/>
                </a:cubicBezTo>
                <a:cubicBezTo>
                  <a:pt x="10040642" y="334503"/>
                  <a:pt x="10098165" y="326674"/>
                  <a:pt x="10154708" y="322193"/>
                </a:cubicBezTo>
                <a:cubicBezTo>
                  <a:pt x="10166953" y="321201"/>
                  <a:pt x="10182669" y="321603"/>
                  <a:pt x="10190446" y="325025"/>
                </a:cubicBezTo>
                <a:cubicBezTo>
                  <a:pt x="10285769" y="367692"/>
                  <a:pt x="10408999" y="350677"/>
                  <a:pt x="10530736" y="335953"/>
                </a:cubicBezTo>
                <a:cubicBezTo>
                  <a:pt x="10604506" y="327127"/>
                  <a:pt x="10678397" y="316584"/>
                  <a:pt x="10752157" y="305117"/>
                </a:cubicBezTo>
                <a:cubicBezTo>
                  <a:pt x="10777120" y="301365"/>
                  <a:pt x="10803110" y="294636"/>
                  <a:pt x="10824452" y="285927"/>
                </a:cubicBezTo>
                <a:cubicBezTo>
                  <a:pt x="10868837" y="267698"/>
                  <a:pt x="10909147" y="246465"/>
                  <a:pt x="10953152" y="228102"/>
                </a:cubicBezTo>
                <a:cubicBezTo>
                  <a:pt x="10969622" y="221030"/>
                  <a:pt x="10991730" y="217688"/>
                  <a:pt x="11011614" y="214096"/>
                </a:cubicBezTo>
                <a:cubicBezTo>
                  <a:pt x="11046743" y="207573"/>
                  <a:pt x="11086641" y="206412"/>
                  <a:pt x="11116031" y="195421"/>
                </a:cubicBezTo>
                <a:cubicBezTo>
                  <a:pt x="11192467" y="166956"/>
                  <a:pt x="11266913" y="160299"/>
                  <a:pt x="11344303" y="166629"/>
                </a:cubicBezTo>
                <a:cubicBezTo>
                  <a:pt x="11452657" y="175527"/>
                  <a:pt x="11551626" y="159519"/>
                  <a:pt x="11639050" y="108526"/>
                </a:cubicBezTo>
                <a:cubicBezTo>
                  <a:pt x="11678385" y="85543"/>
                  <a:pt x="11720243" y="87879"/>
                  <a:pt x="11757532" y="96530"/>
                </a:cubicBezTo>
                <a:cubicBezTo>
                  <a:pt x="11800499" y="106640"/>
                  <a:pt x="11840704" y="105056"/>
                  <a:pt x="11885799" y="86728"/>
                </a:cubicBezTo>
                <a:cubicBezTo>
                  <a:pt x="11895784" y="82659"/>
                  <a:pt x="11910604" y="81867"/>
                  <a:pt x="11922874" y="81060"/>
                </a:cubicBezTo>
                <a:cubicBezTo>
                  <a:pt x="11992783" y="75806"/>
                  <a:pt x="12063500" y="73647"/>
                  <a:pt x="12115331" y="33587"/>
                </a:cubicBezTo>
                <a:cubicBezTo>
                  <a:pt x="12125500" y="25715"/>
                  <a:pt x="12143693" y="20477"/>
                  <a:pt x="12158080" y="14081"/>
                </a:cubicBez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Verdana Pro"/>
              <a:ea typeface="+mn-ea"/>
              <a:cs typeface="+mn-cs"/>
            </a:endParaRPr>
          </a:p>
        </p:txBody>
      </p:sp>
      <p:sp>
        <p:nvSpPr>
          <p:cNvPr id="2065" name="Freeform: Shape 193">
            <a:extLst>
              <a:ext uri="{FF2B5EF4-FFF2-40B4-BE49-F238E27FC236}">
                <a16:creationId xmlns:a16="http://schemas.microsoft.com/office/drawing/2014/main" id="{534676D8-D37A-4610-BBFB-A1DC26D527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2367198"/>
            <a:ext cx="12192000" cy="822960"/>
          </a:xfrm>
          <a:custGeom>
            <a:avLst/>
            <a:gdLst>
              <a:gd name="connsiteX0" fmla="*/ 12192000 w 12192000"/>
              <a:gd name="connsiteY0" fmla="*/ 0 h 1203824"/>
              <a:gd name="connsiteX1" fmla="*/ 12192000 w 12192000"/>
              <a:gd name="connsiteY1" fmla="*/ 463429 h 1203824"/>
              <a:gd name="connsiteX2" fmla="*/ 12190876 w 12192000"/>
              <a:gd name="connsiteY2" fmla="*/ 463512 h 1203824"/>
              <a:gd name="connsiteX3" fmla="*/ 12077245 w 12192000"/>
              <a:gd name="connsiteY3" fmla="*/ 476327 h 1203824"/>
              <a:gd name="connsiteX4" fmla="*/ 11984517 w 12192000"/>
              <a:gd name="connsiteY4" fmla="*/ 479927 h 1203824"/>
              <a:gd name="connsiteX5" fmla="*/ 11951600 w 12192000"/>
              <a:gd name="connsiteY5" fmla="*/ 478957 h 1203824"/>
              <a:gd name="connsiteX6" fmla="*/ 11690904 w 12192000"/>
              <a:gd name="connsiteY6" fmla="*/ 471970 h 1203824"/>
              <a:gd name="connsiteX7" fmla="*/ 11413965 w 12192000"/>
              <a:gd name="connsiteY7" fmla="*/ 476172 h 1203824"/>
              <a:gd name="connsiteX8" fmla="*/ 11240739 w 12192000"/>
              <a:gd name="connsiteY8" fmla="*/ 523169 h 1203824"/>
              <a:gd name="connsiteX9" fmla="*/ 11175005 w 12192000"/>
              <a:gd name="connsiteY9" fmla="*/ 532169 h 1203824"/>
              <a:gd name="connsiteX10" fmla="*/ 10873726 w 12192000"/>
              <a:gd name="connsiteY10" fmla="*/ 580253 h 1203824"/>
              <a:gd name="connsiteX11" fmla="*/ 10821306 w 12192000"/>
              <a:gd name="connsiteY11" fmla="*/ 593207 h 1203824"/>
              <a:gd name="connsiteX12" fmla="*/ 10530811 w 12192000"/>
              <a:gd name="connsiteY12" fmla="*/ 612184 h 1203824"/>
              <a:gd name="connsiteX13" fmla="*/ 10426049 w 12192000"/>
              <a:gd name="connsiteY13" fmla="*/ 623354 h 1203824"/>
              <a:gd name="connsiteX14" fmla="*/ 10329156 w 12192000"/>
              <a:gd name="connsiteY14" fmla="*/ 630948 h 1203824"/>
              <a:gd name="connsiteX15" fmla="*/ 10194727 w 12192000"/>
              <a:gd name="connsiteY15" fmla="*/ 648617 h 1203824"/>
              <a:gd name="connsiteX16" fmla="*/ 10055906 w 12192000"/>
              <a:gd name="connsiteY16" fmla="*/ 671256 h 1203824"/>
              <a:gd name="connsiteX17" fmla="*/ 9900551 w 12192000"/>
              <a:gd name="connsiteY17" fmla="*/ 692855 h 1203824"/>
              <a:gd name="connsiteX18" fmla="*/ 9838464 w 12192000"/>
              <a:gd name="connsiteY18" fmla="*/ 696804 h 1203824"/>
              <a:gd name="connsiteX19" fmla="*/ 9672957 w 12192000"/>
              <a:gd name="connsiteY19" fmla="*/ 723816 h 1203824"/>
              <a:gd name="connsiteX20" fmla="*/ 9585066 w 12192000"/>
              <a:gd name="connsiteY20" fmla="*/ 730692 h 1203824"/>
              <a:gd name="connsiteX21" fmla="*/ 9441407 w 12192000"/>
              <a:gd name="connsiteY21" fmla="*/ 750055 h 1203824"/>
              <a:gd name="connsiteX22" fmla="*/ 9394459 w 12192000"/>
              <a:gd name="connsiteY22" fmla="*/ 755431 h 1203824"/>
              <a:gd name="connsiteX23" fmla="*/ 9352590 w 12192000"/>
              <a:gd name="connsiteY23" fmla="*/ 760650 h 1203824"/>
              <a:gd name="connsiteX24" fmla="*/ 9211614 w 12192000"/>
              <a:gd name="connsiteY24" fmla="*/ 796248 h 1203824"/>
              <a:gd name="connsiteX25" fmla="*/ 9084667 w 12192000"/>
              <a:gd name="connsiteY25" fmla="*/ 815303 h 1203824"/>
              <a:gd name="connsiteX26" fmla="*/ 8863666 w 12192000"/>
              <a:gd name="connsiteY26" fmla="*/ 859298 h 1203824"/>
              <a:gd name="connsiteX27" fmla="*/ 8813796 w 12192000"/>
              <a:gd name="connsiteY27" fmla="*/ 862070 h 1203824"/>
              <a:gd name="connsiteX28" fmla="*/ 8659351 w 12192000"/>
              <a:gd name="connsiteY28" fmla="*/ 882406 h 1203824"/>
              <a:gd name="connsiteX29" fmla="*/ 8571352 w 12192000"/>
              <a:gd name="connsiteY29" fmla="*/ 893639 h 1203824"/>
              <a:gd name="connsiteX30" fmla="*/ 8464106 w 12192000"/>
              <a:gd name="connsiteY30" fmla="*/ 918004 h 1203824"/>
              <a:gd name="connsiteX31" fmla="*/ 8278324 w 12192000"/>
              <a:gd name="connsiteY31" fmla="*/ 963769 h 1203824"/>
              <a:gd name="connsiteX32" fmla="*/ 8229128 w 12192000"/>
              <a:gd name="connsiteY32" fmla="*/ 973810 h 1203824"/>
              <a:gd name="connsiteX33" fmla="*/ 8139751 w 12192000"/>
              <a:gd name="connsiteY33" fmla="*/ 995815 h 1203824"/>
              <a:gd name="connsiteX34" fmla="*/ 8123571 w 12192000"/>
              <a:gd name="connsiteY34" fmla="*/ 999822 h 1203824"/>
              <a:gd name="connsiteX35" fmla="*/ 7988699 w 12192000"/>
              <a:gd name="connsiteY35" fmla="*/ 1042479 h 1203824"/>
              <a:gd name="connsiteX36" fmla="*/ 7917214 w 12192000"/>
              <a:gd name="connsiteY36" fmla="*/ 1054565 h 1203824"/>
              <a:gd name="connsiteX37" fmla="*/ 7710915 w 12192000"/>
              <a:gd name="connsiteY37" fmla="*/ 1084190 h 1203824"/>
              <a:gd name="connsiteX38" fmla="*/ 7622959 w 12192000"/>
              <a:gd name="connsiteY38" fmla="*/ 1093150 h 1203824"/>
              <a:gd name="connsiteX39" fmla="*/ 7410782 w 12192000"/>
              <a:gd name="connsiteY39" fmla="*/ 1109640 h 1203824"/>
              <a:gd name="connsiteX40" fmla="*/ 7277754 w 12192000"/>
              <a:gd name="connsiteY40" fmla="*/ 1121822 h 1203824"/>
              <a:gd name="connsiteX41" fmla="*/ 7124540 w 12192000"/>
              <a:gd name="connsiteY41" fmla="*/ 1132918 h 1203824"/>
              <a:gd name="connsiteX42" fmla="*/ 6949752 w 12192000"/>
              <a:gd name="connsiteY42" fmla="*/ 1151058 h 1203824"/>
              <a:gd name="connsiteX43" fmla="*/ 6630249 w 12192000"/>
              <a:gd name="connsiteY43" fmla="*/ 1176063 h 1203824"/>
              <a:gd name="connsiteX44" fmla="*/ 6320634 w 12192000"/>
              <a:gd name="connsiteY44" fmla="*/ 1198901 h 1203824"/>
              <a:gd name="connsiteX45" fmla="*/ 6192343 w 12192000"/>
              <a:gd name="connsiteY45" fmla="*/ 1198323 h 1203824"/>
              <a:gd name="connsiteX46" fmla="*/ 5966562 w 12192000"/>
              <a:gd name="connsiteY46" fmla="*/ 1203723 h 1203824"/>
              <a:gd name="connsiteX47" fmla="*/ 5867227 w 12192000"/>
              <a:gd name="connsiteY47" fmla="*/ 1201847 h 1203824"/>
              <a:gd name="connsiteX48" fmla="*/ 5630172 w 12192000"/>
              <a:gd name="connsiteY48" fmla="*/ 1202248 h 1203824"/>
              <a:gd name="connsiteX49" fmla="*/ 5348949 w 12192000"/>
              <a:gd name="connsiteY49" fmla="*/ 1191768 h 1203824"/>
              <a:gd name="connsiteX50" fmla="*/ 5241228 w 12192000"/>
              <a:gd name="connsiteY50" fmla="*/ 1192408 h 1203824"/>
              <a:gd name="connsiteX51" fmla="*/ 4971133 w 12192000"/>
              <a:gd name="connsiteY51" fmla="*/ 1193559 h 1203824"/>
              <a:gd name="connsiteX52" fmla="*/ 4869416 w 12192000"/>
              <a:gd name="connsiteY52" fmla="*/ 1200519 h 1203824"/>
              <a:gd name="connsiteX53" fmla="*/ 4753274 w 12192000"/>
              <a:gd name="connsiteY53" fmla="*/ 1200850 h 1203824"/>
              <a:gd name="connsiteX54" fmla="*/ 4611883 w 12192000"/>
              <a:gd name="connsiteY54" fmla="*/ 1192701 h 1203824"/>
              <a:gd name="connsiteX55" fmla="*/ 4376825 w 12192000"/>
              <a:gd name="connsiteY55" fmla="*/ 1184131 h 1203824"/>
              <a:gd name="connsiteX56" fmla="*/ 4285471 w 12192000"/>
              <a:gd name="connsiteY56" fmla="*/ 1187158 h 1203824"/>
              <a:gd name="connsiteX57" fmla="*/ 3866543 w 12192000"/>
              <a:gd name="connsiteY57" fmla="*/ 1181596 h 1203824"/>
              <a:gd name="connsiteX58" fmla="*/ 3651342 w 12192000"/>
              <a:gd name="connsiteY58" fmla="*/ 1174348 h 1203824"/>
              <a:gd name="connsiteX59" fmla="*/ 3518453 w 12192000"/>
              <a:gd name="connsiteY59" fmla="*/ 1177258 h 1203824"/>
              <a:gd name="connsiteX60" fmla="*/ 3400818 w 12192000"/>
              <a:gd name="connsiteY60" fmla="*/ 1169685 h 1203824"/>
              <a:gd name="connsiteX61" fmla="*/ 3037154 w 12192000"/>
              <a:gd name="connsiteY61" fmla="*/ 1153217 h 1203824"/>
              <a:gd name="connsiteX62" fmla="*/ 2866260 w 12192000"/>
              <a:gd name="connsiteY62" fmla="*/ 1132283 h 1203824"/>
              <a:gd name="connsiteX63" fmla="*/ 2582173 w 12192000"/>
              <a:gd name="connsiteY63" fmla="*/ 1088979 h 1203824"/>
              <a:gd name="connsiteX64" fmla="*/ 2395406 w 12192000"/>
              <a:gd name="connsiteY64" fmla="*/ 1035945 h 1203824"/>
              <a:gd name="connsiteX65" fmla="*/ 2294751 w 12192000"/>
              <a:gd name="connsiteY65" fmla="*/ 1014618 h 1203824"/>
              <a:gd name="connsiteX66" fmla="*/ 2122944 w 12192000"/>
              <a:gd name="connsiteY66" fmla="*/ 984751 h 1203824"/>
              <a:gd name="connsiteX67" fmla="*/ 1905504 w 12192000"/>
              <a:gd name="connsiteY67" fmla="*/ 941380 h 1203824"/>
              <a:gd name="connsiteX68" fmla="*/ 1671045 w 12192000"/>
              <a:gd name="connsiteY68" fmla="*/ 924228 h 1203824"/>
              <a:gd name="connsiteX69" fmla="*/ 1543856 w 12192000"/>
              <a:gd name="connsiteY69" fmla="*/ 898190 h 1203824"/>
              <a:gd name="connsiteX70" fmla="*/ 1419784 w 12192000"/>
              <a:gd name="connsiteY70" fmla="*/ 868500 h 1203824"/>
              <a:gd name="connsiteX71" fmla="*/ 1355116 w 12192000"/>
              <a:gd name="connsiteY71" fmla="*/ 849214 h 1203824"/>
              <a:gd name="connsiteX72" fmla="*/ 1223713 w 12192000"/>
              <a:gd name="connsiteY72" fmla="*/ 821702 h 1203824"/>
              <a:gd name="connsiteX73" fmla="*/ 1094193 w 12192000"/>
              <a:gd name="connsiteY73" fmla="*/ 804872 h 1203824"/>
              <a:gd name="connsiteX74" fmla="*/ 1001115 w 12192000"/>
              <a:gd name="connsiteY74" fmla="*/ 783030 h 1203824"/>
              <a:gd name="connsiteX75" fmla="*/ 879548 w 12192000"/>
              <a:gd name="connsiteY75" fmla="*/ 747884 h 1203824"/>
              <a:gd name="connsiteX76" fmla="*/ 711163 w 12192000"/>
              <a:gd name="connsiteY76" fmla="*/ 719039 h 1203824"/>
              <a:gd name="connsiteX77" fmla="*/ 557941 w 12192000"/>
              <a:gd name="connsiteY77" fmla="*/ 707101 h 1203824"/>
              <a:gd name="connsiteX78" fmla="*/ 480347 w 12192000"/>
              <a:gd name="connsiteY78" fmla="*/ 668702 h 1203824"/>
              <a:gd name="connsiteX79" fmla="*/ 296224 w 12192000"/>
              <a:gd name="connsiteY79" fmla="*/ 603583 h 1203824"/>
              <a:gd name="connsiteX80" fmla="*/ 72689 w 12192000"/>
              <a:gd name="connsiteY80" fmla="*/ 560892 h 1203824"/>
              <a:gd name="connsiteX81" fmla="*/ 0 w 12192000"/>
              <a:gd name="connsiteY81" fmla="*/ 543486 h 1203824"/>
              <a:gd name="connsiteX82" fmla="*/ 0 w 12192000"/>
              <a:gd name="connsiteY82" fmla="*/ 384357 h 1203824"/>
              <a:gd name="connsiteX83" fmla="*/ 51784 w 12192000"/>
              <a:gd name="connsiteY83" fmla="*/ 393937 h 1203824"/>
              <a:gd name="connsiteX84" fmla="*/ 205561 w 12192000"/>
              <a:gd name="connsiteY84" fmla="*/ 414859 h 1203824"/>
              <a:gd name="connsiteX85" fmla="*/ 354391 w 12192000"/>
              <a:gd name="connsiteY85" fmla="*/ 426667 h 1203824"/>
              <a:gd name="connsiteX86" fmla="*/ 448281 w 12192000"/>
              <a:gd name="connsiteY86" fmla="*/ 436308 h 1203824"/>
              <a:gd name="connsiteX87" fmla="*/ 611518 w 12192000"/>
              <a:gd name="connsiteY87" fmla="*/ 434166 h 1203824"/>
              <a:gd name="connsiteX88" fmla="*/ 746076 w 12192000"/>
              <a:gd name="connsiteY88" fmla="*/ 422520 h 1203824"/>
              <a:gd name="connsiteX89" fmla="*/ 902724 w 12192000"/>
              <a:gd name="connsiteY89" fmla="*/ 409989 h 1203824"/>
              <a:gd name="connsiteX90" fmla="*/ 1113854 w 12192000"/>
              <a:gd name="connsiteY90" fmla="*/ 414230 h 1203824"/>
              <a:gd name="connsiteX91" fmla="*/ 1333449 w 12192000"/>
              <a:gd name="connsiteY91" fmla="*/ 459938 h 1203824"/>
              <a:gd name="connsiteX92" fmla="*/ 1408608 w 12192000"/>
              <a:gd name="connsiteY92" fmla="*/ 458278 h 1203824"/>
              <a:gd name="connsiteX93" fmla="*/ 1630191 w 12192000"/>
              <a:gd name="connsiteY93" fmla="*/ 403061 h 1203824"/>
              <a:gd name="connsiteX94" fmla="*/ 1956289 w 12192000"/>
              <a:gd name="connsiteY94" fmla="*/ 332366 h 1203824"/>
              <a:gd name="connsiteX95" fmla="*/ 2042814 w 12192000"/>
              <a:gd name="connsiteY95" fmla="*/ 344002 h 1203824"/>
              <a:gd name="connsiteX96" fmla="*/ 2183420 w 12192000"/>
              <a:gd name="connsiteY96" fmla="*/ 369635 h 1203824"/>
              <a:gd name="connsiteX97" fmla="*/ 2269566 w 12192000"/>
              <a:gd name="connsiteY97" fmla="*/ 439859 h 1203824"/>
              <a:gd name="connsiteX98" fmla="*/ 2331129 w 12192000"/>
              <a:gd name="connsiteY98" fmla="*/ 524163 h 1203824"/>
              <a:gd name="connsiteX99" fmla="*/ 2385112 w 12192000"/>
              <a:gd name="connsiteY99" fmla="*/ 555357 h 1203824"/>
              <a:gd name="connsiteX100" fmla="*/ 2444033 w 12192000"/>
              <a:gd name="connsiteY100" fmla="*/ 572629 h 1203824"/>
              <a:gd name="connsiteX101" fmla="*/ 2525979 w 12192000"/>
              <a:gd name="connsiteY101" fmla="*/ 603233 h 1203824"/>
              <a:gd name="connsiteX102" fmla="*/ 2603911 w 12192000"/>
              <a:gd name="connsiteY102" fmla="*/ 684825 h 1203824"/>
              <a:gd name="connsiteX103" fmla="*/ 2678828 w 12192000"/>
              <a:gd name="connsiteY103" fmla="*/ 706990 h 1203824"/>
              <a:gd name="connsiteX104" fmla="*/ 2738094 w 12192000"/>
              <a:gd name="connsiteY104" fmla="*/ 711376 h 1203824"/>
              <a:gd name="connsiteX105" fmla="*/ 2983806 w 12192000"/>
              <a:gd name="connsiteY105" fmla="*/ 728243 h 1203824"/>
              <a:gd name="connsiteX106" fmla="*/ 3013997 w 12192000"/>
              <a:gd name="connsiteY106" fmla="*/ 725446 h 1203824"/>
              <a:gd name="connsiteX107" fmla="*/ 3364419 w 12192000"/>
              <a:gd name="connsiteY107" fmla="*/ 720577 h 1203824"/>
              <a:gd name="connsiteX108" fmla="*/ 3460521 w 12192000"/>
              <a:gd name="connsiteY108" fmla="*/ 717628 h 1203824"/>
              <a:gd name="connsiteX109" fmla="*/ 3710982 w 12192000"/>
              <a:gd name="connsiteY109" fmla="*/ 714182 h 1203824"/>
              <a:gd name="connsiteX110" fmla="*/ 3850961 w 12192000"/>
              <a:gd name="connsiteY110" fmla="*/ 778802 h 1203824"/>
              <a:gd name="connsiteX111" fmla="*/ 3946286 w 12192000"/>
              <a:gd name="connsiteY111" fmla="*/ 816372 h 1203824"/>
              <a:gd name="connsiteX112" fmla="*/ 4065132 w 12192000"/>
              <a:gd name="connsiteY112" fmla="*/ 832459 h 1203824"/>
              <a:gd name="connsiteX113" fmla="*/ 4132173 w 12192000"/>
              <a:gd name="connsiteY113" fmla="*/ 835167 h 1203824"/>
              <a:gd name="connsiteX114" fmla="*/ 4305858 w 12192000"/>
              <a:gd name="connsiteY114" fmla="*/ 804156 h 1203824"/>
              <a:gd name="connsiteX115" fmla="*/ 4382131 w 12192000"/>
              <a:gd name="connsiteY115" fmla="*/ 769481 h 1203824"/>
              <a:gd name="connsiteX116" fmla="*/ 4453289 w 12192000"/>
              <a:gd name="connsiteY116" fmla="*/ 752531 h 1203824"/>
              <a:gd name="connsiteX117" fmla="*/ 4657971 w 12192000"/>
              <a:gd name="connsiteY117" fmla="*/ 795835 h 1203824"/>
              <a:gd name="connsiteX118" fmla="*/ 4682399 w 12192000"/>
              <a:gd name="connsiteY118" fmla="*/ 813876 h 1203824"/>
              <a:gd name="connsiteX119" fmla="*/ 4771814 w 12192000"/>
              <a:gd name="connsiteY119" fmla="*/ 907046 h 1203824"/>
              <a:gd name="connsiteX120" fmla="*/ 4827520 w 12192000"/>
              <a:gd name="connsiteY120" fmla="*/ 929876 h 1203824"/>
              <a:gd name="connsiteX121" fmla="*/ 4849942 w 12192000"/>
              <a:gd name="connsiteY121" fmla="*/ 933851 h 1203824"/>
              <a:gd name="connsiteX122" fmla="*/ 5009626 w 12192000"/>
              <a:gd name="connsiteY122" fmla="*/ 957896 h 1203824"/>
              <a:gd name="connsiteX123" fmla="*/ 5158711 w 12192000"/>
              <a:gd name="connsiteY123" fmla="*/ 963814 h 1203824"/>
              <a:gd name="connsiteX124" fmla="*/ 5376427 w 12192000"/>
              <a:gd name="connsiteY124" fmla="*/ 963151 h 1203824"/>
              <a:gd name="connsiteX125" fmla="*/ 5475787 w 12192000"/>
              <a:gd name="connsiteY125" fmla="*/ 980508 h 1203824"/>
              <a:gd name="connsiteX126" fmla="*/ 5653401 w 12192000"/>
              <a:gd name="connsiteY126" fmla="*/ 987268 h 1203824"/>
              <a:gd name="connsiteX127" fmla="*/ 5726340 w 12192000"/>
              <a:gd name="connsiteY127" fmla="*/ 985357 h 1203824"/>
              <a:gd name="connsiteX128" fmla="*/ 5790563 w 12192000"/>
              <a:gd name="connsiteY128" fmla="*/ 991300 h 1203824"/>
              <a:gd name="connsiteX129" fmla="*/ 5860260 w 12192000"/>
              <a:gd name="connsiteY129" fmla="*/ 1004958 h 1203824"/>
              <a:gd name="connsiteX130" fmla="*/ 6042101 w 12192000"/>
              <a:gd name="connsiteY130" fmla="*/ 1036226 h 1203824"/>
              <a:gd name="connsiteX131" fmla="*/ 6301998 w 12192000"/>
              <a:gd name="connsiteY131" fmla="*/ 989138 h 1203824"/>
              <a:gd name="connsiteX132" fmla="*/ 6452025 w 12192000"/>
              <a:gd name="connsiteY132" fmla="*/ 968489 h 1203824"/>
              <a:gd name="connsiteX133" fmla="*/ 6589205 w 12192000"/>
              <a:gd name="connsiteY133" fmla="*/ 939474 h 1203824"/>
              <a:gd name="connsiteX134" fmla="*/ 6631069 w 12192000"/>
              <a:gd name="connsiteY134" fmla="*/ 911222 h 1203824"/>
              <a:gd name="connsiteX135" fmla="*/ 6828274 w 12192000"/>
              <a:gd name="connsiteY135" fmla="*/ 942941 h 1203824"/>
              <a:gd name="connsiteX136" fmla="*/ 6900803 w 12192000"/>
              <a:gd name="connsiteY136" fmla="*/ 984140 h 1203824"/>
              <a:gd name="connsiteX137" fmla="*/ 7034668 w 12192000"/>
              <a:gd name="connsiteY137" fmla="*/ 1018665 h 1203824"/>
              <a:gd name="connsiteX138" fmla="*/ 7281067 w 12192000"/>
              <a:gd name="connsiteY138" fmla="*/ 966327 h 1203824"/>
              <a:gd name="connsiteX139" fmla="*/ 7412780 w 12192000"/>
              <a:gd name="connsiteY139" fmla="*/ 909206 h 1203824"/>
              <a:gd name="connsiteX140" fmla="*/ 7500327 w 12192000"/>
              <a:gd name="connsiteY140" fmla="*/ 894826 h 1203824"/>
              <a:gd name="connsiteX141" fmla="*/ 7662324 w 12192000"/>
              <a:gd name="connsiteY141" fmla="*/ 927415 h 1203824"/>
              <a:gd name="connsiteX142" fmla="*/ 7725334 w 12192000"/>
              <a:gd name="connsiteY142" fmla="*/ 924844 h 1203824"/>
              <a:gd name="connsiteX143" fmla="*/ 7833279 w 12192000"/>
              <a:gd name="connsiteY143" fmla="*/ 913031 h 1203824"/>
              <a:gd name="connsiteX144" fmla="*/ 7928605 w 12192000"/>
              <a:gd name="connsiteY144" fmla="*/ 881683 h 1203824"/>
              <a:gd name="connsiteX145" fmla="*/ 8146597 w 12192000"/>
              <a:gd name="connsiteY145" fmla="*/ 762968 h 1203824"/>
              <a:gd name="connsiteX146" fmla="*/ 8183577 w 12192000"/>
              <a:gd name="connsiteY146" fmla="*/ 749005 h 1203824"/>
              <a:gd name="connsiteX147" fmla="*/ 8250224 w 12192000"/>
              <a:gd name="connsiteY147" fmla="*/ 733642 h 1203824"/>
              <a:gd name="connsiteX148" fmla="*/ 8505929 w 12192000"/>
              <a:gd name="connsiteY148" fmla="*/ 626542 h 1203824"/>
              <a:gd name="connsiteX149" fmla="*/ 8564194 w 12192000"/>
              <a:gd name="connsiteY149" fmla="*/ 618796 h 1203824"/>
              <a:gd name="connsiteX150" fmla="*/ 8660705 w 12192000"/>
              <a:gd name="connsiteY150" fmla="*/ 611069 h 1203824"/>
              <a:gd name="connsiteX151" fmla="*/ 8762255 w 12192000"/>
              <a:gd name="connsiteY151" fmla="*/ 585060 h 1203824"/>
              <a:gd name="connsiteX152" fmla="*/ 8836439 w 12192000"/>
              <a:gd name="connsiteY152" fmla="*/ 566358 h 1203824"/>
              <a:gd name="connsiteX153" fmla="*/ 9050728 w 12192000"/>
              <a:gd name="connsiteY153" fmla="*/ 559575 h 1203824"/>
              <a:gd name="connsiteX154" fmla="*/ 9229627 w 12192000"/>
              <a:gd name="connsiteY154" fmla="*/ 557464 h 1203824"/>
              <a:gd name="connsiteX155" fmla="*/ 9253451 w 12192000"/>
              <a:gd name="connsiteY155" fmla="*/ 550855 h 1203824"/>
              <a:gd name="connsiteX156" fmla="*/ 9484214 w 12192000"/>
              <a:gd name="connsiteY156" fmla="*/ 498671 h 1203824"/>
              <a:gd name="connsiteX157" fmla="*/ 9582633 w 12192000"/>
              <a:gd name="connsiteY157" fmla="*/ 458384 h 1203824"/>
              <a:gd name="connsiteX158" fmla="*/ 9719670 w 12192000"/>
              <a:gd name="connsiteY158" fmla="*/ 415607 h 1203824"/>
              <a:gd name="connsiteX159" fmla="*/ 9871784 w 12192000"/>
              <a:gd name="connsiteY159" fmla="*/ 366147 h 1203824"/>
              <a:gd name="connsiteX160" fmla="*/ 9984494 w 12192000"/>
              <a:gd name="connsiteY160" fmla="*/ 336660 h 1203824"/>
              <a:gd name="connsiteX161" fmla="*/ 10154708 w 12192000"/>
              <a:gd name="connsiteY161" fmla="*/ 322193 h 1203824"/>
              <a:gd name="connsiteX162" fmla="*/ 10190446 w 12192000"/>
              <a:gd name="connsiteY162" fmla="*/ 325025 h 1203824"/>
              <a:gd name="connsiteX163" fmla="*/ 10530736 w 12192000"/>
              <a:gd name="connsiteY163" fmla="*/ 335953 h 1203824"/>
              <a:gd name="connsiteX164" fmla="*/ 10752157 w 12192000"/>
              <a:gd name="connsiteY164" fmla="*/ 305117 h 1203824"/>
              <a:gd name="connsiteX165" fmla="*/ 10824452 w 12192000"/>
              <a:gd name="connsiteY165" fmla="*/ 285927 h 1203824"/>
              <a:gd name="connsiteX166" fmla="*/ 10953152 w 12192000"/>
              <a:gd name="connsiteY166" fmla="*/ 228102 h 1203824"/>
              <a:gd name="connsiteX167" fmla="*/ 11011614 w 12192000"/>
              <a:gd name="connsiteY167" fmla="*/ 214096 h 1203824"/>
              <a:gd name="connsiteX168" fmla="*/ 11116031 w 12192000"/>
              <a:gd name="connsiteY168" fmla="*/ 195421 h 1203824"/>
              <a:gd name="connsiteX169" fmla="*/ 11344303 w 12192000"/>
              <a:gd name="connsiteY169" fmla="*/ 166629 h 1203824"/>
              <a:gd name="connsiteX170" fmla="*/ 11639050 w 12192000"/>
              <a:gd name="connsiteY170" fmla="*/ 108526 h 1203824"/>
              <a:gd name="connsiteX171" fmla="*/ 11757532 w 12192000"/>
              <a:gd name="connsiteY171" fmla="*/ 96530 h 1203824"/>
              <a:gd name="connsiteX172" fmla="*/ 11885799 w 12192000"/>
              <a:gd name="connsiteY172" fmla="*/ 86728 h 1203824"/>
              <a:gd name="connsiteX173" fmla="*/ 11922874 w 12192000"/>
              <a:gd name="connsiteY173" fmla="*/ 81060 h 1203824"/>
              <a:gd name="connsiteX174" fmla="*/ 12115331 w 12192000"/>
              <a:gd name="connsiteY174" fmla="*/ 33587 h 1203824"/>
              <a:gd name="connsiteX175" fmla="*/ 12158080 w 12192000"/>
              <a:gd name="connsiteY175" fmla="*/ 14081 h 1203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Lst>
            <a:rect l="l" t="t" r="r" b="b"/>
            <a:pathLst>
              <a:path w="12192000" h="1203824">
                <a:moveTo>
                  <a:pt x="12192000" y="0"/>
                </a:moveTo>
                <a:lnTo>
                  <a:pt x="12192000" y="463429"/>
                </a:lnTo>
                <a:lnTo>
                  <a:pt x="12190876" y="463512"/>
                </a:lnTo>
                <a:cubicBezTo>
                  <a:pt x="12153133" y="467010"/>
                  <a:pt x="12115042" y="473200"/>
                  <a:pt x="12077245" y="476327"/>
                </a:cubicBezTo>
                <a:cubicBezTo>
                  <a:pt x="12046307" y="479040"/>
                  <a:pt x="12015359" y="479114"/>
                  <a:pt x="11984517" y="479927"/>
                </a:cubicBezTo>
                <a:cubicBezTo>
                  <a:pt x="11973265" y="480210"/>
                  <a:pt x="11961485" y="476792"/>
                  <a:pt x="11951600" y="478957"/>
                </a:cubicBezTo>
                <a:cubicBezTo>
                  <a:pt x="11853497" y="501074"/>
                  <a:pt x="11777036" y="475730"/>
                  <a:pt x="11690904" y="471970"/>
                </a:cubicBezTo>
                <a:cubicBezTo>
                  <a:pt x="11600358" y="467893"/>
                  <a:pt x="11511400" y="454530"/>
                  <a:pt x="11413965" y="476172"/>
                </a:cubicBezTo>
                <a:cubicBezTo>
                  <a:pt x="11355010" y="489304"/>
                  <a:pt x="11299073" y="508237"/>
                  <a:pt x="11240739" y="523169"/>
                </a:cubicBezTo>
                <a:cubicBezTo>
                  <a:pt x="11219994" y="528395"/>
                  <a:pt x="11196384" y="531385"/>
                  <a:pt x="11175005" y="532169"/>
                </a:cubicBezTo>
                <a:cubicBezTo>
                  <a:pt x="11071819" y="536506"/>
                  <a:pt x="10971303" y="549336"/>
                  <a:pt x="10873726" y="580253"/>
                </a:cubicBezTo>
                <a:cubicBezTo>
                  <a:pt x="10856992" y="585473"/>
                  <a:pt x="10839156" y="590660"/>
                  <a:pt x="10821306" y="593207"/>
                </a:cubicBezTo>
                <a:cubicBezTo>
                  <a:pt x="10723500" y="607162"/>
                  <a:pt x="10626924" y="616976"/>
                  <a:pt x="10530811" y="612184"/>
                </a:cubicBezTo>
                <a:cubicBezTo>
                  <a:pt x="10498527" y="610559"/>
                  <a:pt x="10460885" y="619895"/>
                  <a:pt x="10426049" y="623354"/>
                </a:cubicBezTo>
                <a:cubicBezTo>
                  <a:pt x="10393740" y="626644"/>
                  <a:pt x="10360820" y="630774"/>
                  <a:pt x="10329156" y="630948"/>
                </a:cubicBezTo>
                <a:cubicBezTo>
                  <a:pt x="10282924" y="631125"/>
                  <a:pt x="10240698" y="636395"/>
                  <a:pt x="10194727" y="648617"/>
                </a:cubicBezTo>
                <a:cubicBezTo>
                  <a:pt x="10150847" y="660165"/>
                  <a:pt x="10102287" y="664450"/>
                  <a:pt x="10055906" y="671256"/>
                </a:cubicBezTo>
                <a:cubicBezTo>
                  <a:pt x="10004174" y="678826"/>
                  <a:pt x="9952442" y="686395"/>
                  <a:pt x="9900551" y="692855"/>
                </a:cubicBezTo>
                <a:cubicBezTo>
                  <a:pt x="9879793" y="695439"/>
                  <a:pt x="9855180" y="691398"/>
                  <a:pt x="9838464" y="696804"/>
                </a:cubicBezTo>
                <a:cubicBezTo>
                  <a:pt x="9784563" y="714690"/>
                  <a:pt x="9727517" y="710557"/>
                  <a:pt x="9672957" y="723816"/>
                </a:cubicBezTo>
                <a:cubicBezTo>
                  <a:pt x="9646220" y="730464"/>
                  <a:pt x="9614440" y="727257"/>
                  <a:pt x="9585066" y="730692"/>
                </a:cubicBezTo>
                <a:cubicBezTo>
                  <a:pt x="9537047" y="736221"/>
                  <a:pt x="9489294" y="743601"/>
                  <a:pt x="9441407" y="750055"/>
                </a:cubicBezTo>
                <a:cubicBezTo>
                  <a:pt x="9425674" y="752111"/>
                  <a:pt x="9410218" y="753561"/>
                  <a:pt x="9394459" y="755431"/>
                </a:cubicBezTo>
                <a:cubicBezTo>
                  <a:pt x="9380484" y="757048"/>
                  <a:pt x="9365611" y="757472"/>
                  <a:pt x="9352590" y="760650"/>
                </a:cubicBezTo>
                <a:cubicBezTo>
                  <a:pt x="9305415" y="772102"/>
                  <a:pt x="9259379" y="786411"/>
                  <a:pt x="9211614" y="796248"/>
                </a:cubicBezTo>
                <a:cubicBezTo>
                  <a:pt x="9170220" y="804796"/>
                  <a:pt x="9126523" y="807444"/>
                  <a:pt x="9084667" y="815303"/>
                </a:cubicBezTo>
                <a:cubicBezTo>
                  <a:pt x="9010868" y="829042"/>
                  <a:pt x="8937412" y="845188"/>
                  <a:pt x="8863666" y="859298"/>
                </a:cubicBezTo>
                <a:cubicBezTo>
                  <a:pt x="8847706" y="862330"/>
                  <a:pt x="8830271" y="860096"/>
                  <a:pt x="8813796" y="862070"/>
                </a:cubicBezTo>
                <a:cubicBezTo>
                  <a:pt x="8762262" y="868479"/>
                  <a:pt x="8710833" y="875626"/>
                  <a:pt x="8659351" y="882406"/>
                </a:cubicBezTo>
                <a:cubicBezTo>
                  <a:pt x="8630055" y="886396"/>
                  <a:pt x="8600505" y="891179"/>
                  <a:pt x="8571352" y="893639"/>
                </a:cubicBezTo>
                <a:cubicBezTo>
                  <a:pt x="8532843" y="896868"/>
                  <a:pt x="8497743" y="898476"/>
                  <a:pt x="8464106" y="918004"/>
                </a:cubicBezTo>
                <a:cubicBezTo>
                  <a:pt x="8412327" y="948238"/>
                  <a:pt x="8341122" y="949523"/>
                  <a:pt x="8278324" y="963769"/>
                </a:cubicBezTo>
                <a:cubicBezTo>
                  <a:pt x="8262086" y="967408"/>
                  <a:pt x="8245335" y="969987"/>
                  <a:pt x="8229128" y="973810"/>
                </a:cubicBezTo>
                <a:cubicBezTo>
                  <a:pt x="8199180" y="980915"/>
                  <a:pt x="8169646" y="988338"/>
                  <a:pt x="8139751" y="995815"/>
                </a:cubicBezTo>
                <a:cubicBezTo>
                  <a:pt x="8134478" y="997132"/>
                  <a:pt x="8128438" y="998185"/>
                  <a:pt x="8123571" y="999822"/>
                </a:cubicBezTo>
                <a:cubicBezTo>
                  <a:pt x="8078628" y="1014164"/>
                  <a:pt x="8034565" y="1029514"/>
                  <a:pt x="7988699" y="1042479"/>
                </a:cubicBezTo>
                <a:cubicBezTo>
                  <a:pt x="7966302" y="1048884"/>
                  <a:pt x="7941011" y="1052871"/>
                  <a:pt x="7917214" y="1054565"/>
                </a:cubicBezTo>
                <a:cubicBezTo>
                  <a:pt x="7847636" y="1059584"/>
                  <a:pt x="7779165" y="1067276"/>
                  <a:pt x="7710915" y="1084190"/>
                </a:cubicBezTo>
                <a:cubicBezTo>
                  <a:pt x="7683826" y="1090885"/>
                  <a:pt x="7652466" y="1090640"/>
                  <a:pt x="7622959" y="1093150"/>
                </a:cubicBezTo>
                <a:cubicBezTo>
                  <a:pt x="7552361" y="1098691"/>
                  <a:pt x="7481710" y="1103861"/>
                  <a:pt x="7410782" y="1109640"/>
                </a:cubicBezTo>
                <a:cubicBezTo>
                  <a:pt x="7366505" y="1113312"/>
                  <a:pt x="7322030" y="1118147"/>
                  <a:pt x="7277754" y="1121822"/>
                </a:cubicBezTo>
                <a:cubicBezTo>
                  <a:pt x="7226619" y="1125906"/>
                  <a:pt x="7175601" y="1128277"/>
                  <a:pt x="7124540" y="1132918"/>
                </a:cubicBezTo>
                <a:cubicBezTo>
                  <a:pt x="7066293" y="1138207"/>
                  <a:pt x="7008028" y="1145955"/>
                  <a:pt x="6949752" y="1151058"/>
                </a:cubicBezTo>
                <a:cubicBezTo>
                  <a:pt x="6843217" y="1160027"/>
                  <a:pt x="6736882" y="1167834"/>
                  <a:pt x="6630249" y="1176063"/>
                </a:cubicBezTo>
                <a:cubicBezTo>
                  <a:pt x="6526849" y="1184018"/>
                  <a:pt x="6423556" y="1192713"/>
                  <a:pt x="6320634" y="1198901"/>
                </a:cubicBezTo>
                <a:cubicBezTo>
                  <a:pt x="6277297" y="1201496"/>
                  <a:pt x="6235232" y="1197679"/>
                  <a:pt x="6192343" y="1198323"/>
                </a:cubicBezTo>
                <a:cubicBezTo>
                  <a:pt x="6117131" y="1199612"/>
                  <a:pt x="6041418" y="1202485"/>
                  <a:pt x="5966562" y="1203723"/>
                </a:cubicBezTo>
                <a:cubicBezTo>
                  <a:pt x="5933144" y="1204338"/>
                  <a:pt x="5900754" y="1201974"/>
                  <a:pt x="5867227" y="1201847"/>
                </a:cubicBezTo>
                <a:cubicBezTo>
                  <a:pt x="5788180" y="1201796"/>
                  <a:pt x="5708354" y="1203933"/>
                  <a:pt x="5630172" y="1202248"/>
                </a:cubicBezTo>
                <a:cubicBezTo>
                  <a:pt x="5535908" y="1200213"/>
                  <a:pt x="5442984" y="1194779"/>
                  <a:pt x="5348949" y="1191768"/>
                </a:cubicBezTo>
                <a:cubicBezTo>
                  <a:pt x="5313810" y="1190551"/>
                  <a:pt x="5277251" y="1192179"/>
                  <a:pt x="5241228" y="1192408"/>
                </a:cubicBezTo>
                <a:cubicBezTo>
                  <a:pt x="5151316" y="1192775"/>
                  <a:pt x="5061657" y="1192349"/>
                  <a:pt x="4971133" y="1193559"/>
                </a:cubicBezTo>
                <a:cubicBezTo>
                  <a:pt x="4937685" y="1193988"/>
                  <a:pt x="4903114" y="1199299"/>
                  <a:pt x="4869416" y="1200519"/>
                </a:cubicBezTo>
                <a:cubicBezTo>
                  <a:pt x="4830283" y="1201947"/>
                  <a:pt x="4791348" y="1202215"/>
                  <a:pt x="4753274" y="1200850"/>
                </a:cubicBezTo>
                <a:cubicBezTo>
                  <a:pt x="4705682" y="1199144"/>
                  <a:pt x="4659172" y="1194829"/>
                  <a:pt x="4611883" y="1192701"/>
                </a:cubicBezTo>
                <a:cubicBezTo>
                  <a:pt x="4533819" y="1189298"/>
                  <a:pt x="4455420" y="1186135"/>
                  <a:pt x="4376825" y="1184131"/>
                </a:cubicBezTo>
                <a:cubicBezTo>
                  <a:pt x="4347226" y="1183446"/>
                  <a:pt x="4315374" y="1187423"/>
                  <a:pt x="4285471" y="1187158"/>
                </a:cubicBezTo>
                <a:cubicBezTo>
                  <a:pt x="4145774" y="1185753"/>
                  <a:pt x="4006046" y="1184162"/>
                  <a:pt x="3866543" y="1181596"/>
                </a:cubicBezTo>
                <a:cubicBezTo>
                  <a:pt x="3794230" y="1180207"/>
                  <a:pt x="3723633" y="1175551"/>
                  <a:pt x="3651342" y="1174348"/>
                </a:cubicBezTo>
                <a:cubicBezTo>
                  <a:pt x="3607885" y="1173562"/>
                  <a:pt x="3561907" y="1178044"/>
                  <a:pt x="3518453" y="1177258"/>
                </a:cubicBezTo>
                <a:cubicBezTo>
                  <a:pt x="3478287" y="1176568"/>
                  <a:pt x="3440399" y="1171400"/>
                  <a:pt x="3400818" y="1169685"/>
                </a:cubicBezTo>
                <a:cubicBezTo>
                  <a:pt x="3279824" y="1164099"/>
                  <a:pt x="3157310" y="1160621"/>
                  <a:pt x="3037154" y="1153217"/>
                </a:cubicBezTo>
                <a:cubicBezTo>
                  <a:pt x="2978373" y="1149708"/>
                  <a:pt x="2922429" y="1140508"/>
                  <a:pt x="2866260" y="1132283"/>
                </a:cubicBezTo>
                <a:cubicBezTo>
                  <a:pt x="2771049" y="1118489"/>
                  <a:pt x="2677107" y="1103380"/>
                  <a:pt x="2582173" y="1088979"/>
                </a:cubicBezTo>
                <a:cubicBezTo>
                  <a:pt x="2511090" y="1078352"/>
                  <a:pt x="2447356" y="1063086"/>
                  <a:pt x="2395406" y="1035945"/>
                </a:cubicBezTo>
                <a:cubicBezTo>
                  <a:pt x="2371411" y="1023508"/>
                  <a:pt x="2331675" y="1015582"/>
                  <a:pt x="2294751" y="1014618"/>
                </a:cubicBezTo>
                <a:cubicBezTo>
                  <a:pt x="2228580" y="1012920"/>
                  <a:pt x="2177384" y="998698"/>
                  <a:pt x="2122944" y="984751"/>
                </a:cubicBezTo>
                <a:cubicBezTo>
                  <a:pt x="2054121" y="967003"/>
                  <a:pt x="1981585" y="951294"/>
                  <a:pt x="1905504" y="941380"/>
                </a:cubicBezTo>
                <a:cubicBezTo>
                  <a:pt x="1830544" y="931682"/>
                  <a:pt x="1747929" y="932141"/>
                  <a:pt x="1671045" y="924228"/>
                </a:cubicBezTo>
                <a:cubicBezTo>
                  <a:pt x="1625936" y="919523"/>
                  <a:pt x="1585613" y="907528"/>
                  <a:pt x="1543856" y="898190"/>
                </a:cubicBezTo>
                <a:cubicBezTo>
                  <a:pt x="1502093" y="888855"/>
                  <a:pt x="1460606" y="878913"/>
                  <a:pt x="1419784" y="868500"/>
                </a:cubicBezTo>
                <a:cubicBezTo>
                  <a:pt x="1397486" y="862806"/>
                  <a:pt x="1378078" y="854435"/>
                  <a:pt x="1355116" y="849214"/>
                </a:cubicBezTo>
                <a:cubicBezTo>
                  <a:pt x="1311848" y="839527"/>
                  <a:pt x="1265353" y="832754"/>
                  <a:pt x="1223713" y="821702"/>
                </a:cubicBezTo>
                <a:cubicBezTo>
                  <a:pt x="1183577" y="811001"/>
                  <a:pt x="1138864" y="809072"/>
                  <a:pt x="1094193" y="804872"/>
                </a:cubicBezTo>
                <a:cubicBezTo>
                  <a:pt x="1060244" y="801784"/>
                  <a:pt x="1034230" y="787936"/>
                  <a:pt x="1001115" y="783030"/>
                </a:cubicBezTo>
                <a:cubicBezTo>
                  <a:pt x="953853" y="775990"/>
                  <a:pt x="916853" y="764276"/>
                  <a:pt x="879548" y="747884"/>
                </a:cubicBezTo>
                <a:cubicBezTo>
                  <a:pt x="837586" y="729513"/>
                  <a:pt x="770061" y="725929"/>
                  <a:pt x="711163" y="719039"/>
                </a:cubicBezTo>
                <a:cubicBezTo>
                  <a:pt x="661152" y="713146"/>
                  <a:pt x="604343" y="715774"/>
                  <a:pt x="557941" y="707101"/>
                </a:cubicBezTo>
                <a:cubicBezTo>
                  <a:pt x="525381" y="700984"/>
                  <a:pt x="499355" y="684493"/>
                  <a:pt x="480347" y="668702"/>
                </a:cubicBezTo>
                <a:cubicBezTo>
                  <a:pt x="437718" y="632865"/>
                  <a:pt x="370204" y="616630"/>
                  <a:pt x="296224" y="603583"/>
                </a:cubicBezTo>
                <a:cubicBezTo>
                  <a:pt x="220741" y="590184"/>
                  <a:pt x="148480" y="573869"/>
                  <a:pt x="72689" y="560892"/>
                </a:cubicBezTo>
                <a:lnTo>
                  <a:pt x="0" y="543486"/>
                </a:lnTo>
                <a:lnTo>
                  <a:pt x="0" y="384357"/>
                </a:lnTo>
                <a:lnTo>
                  <a:pt x="51784" y="393937"/>
                </a:lnTo>
                <a:cubicBezTo>
                  <a:pt x="104770" y="397707"/>
                  <a:pt x="153378" y="409086"/>
                  <a:pt x="205561" y="414859"/>
                </a:cubicBezTo>
                <a:cubicBezTo>
                  <a:pt x="254062" y="420400"/>
                  <a:pt x="305001" y="422574"/>
                  <a:pt x="354391" y="426667"/>
                </a:cubicBezTo>
                <a:cubicBezTo>
                  <a:pt x="386450" y="429269"/>
                  <a:pt x="420771" y="429847"/>
                  <a:pt x="448281" y="436308"/>
                </a:cubicBezTo>
                <a:cubicBezTo>
                  <a:pt x="499904" y="448391"/>
                  <a:pt x="551004" y="446576"/>
                  <a:pt x="611518" y="434166"/>
                </a:cubicBezTo>
                <a:cubicBezTo>
                  <a:pt x="654695" y="425361"/>
                  <a:pt x="702395" y="422710"/>
                  <a:pt x="746076" y="422520"/>
                </a:cubicBezTo>
                <a:cubicBezTo>
                  <a:pt x="798481" y="422218"/>
                  <a:pt x="848400" y="419817"/>
                  <a:pt x="902724" y="409989"/>
                </a:cubicBezTo>
                <a:cubicBezTo>
                  <a:pt x="977291" y="396518"/>
                  <a:pt x="1048428" y="397321"/>
                  <a:pt x="1113854" y="414230"/>
                </a:cubicBezTo>
                <a:cubicBezTo>
                  <a:pt x="1184155" y="432145"/>
                  <a:pt x="1258677" y="446437"/>
                  <a:pt x="1333449" y="459938"/>
                </a:cubicBezTo>
                <a:cubicBezTo>
                  <a:pt x="1354772" y="463883"/>
                  <a:pt x="1385284" y="463304"/>
                  <a:pt x="1408608" y="458278"/>
                </a:cubicBezTo>
                <a:cubicBezTo>
                  <a:pt x="1483492" y="441930"/>
                  <a:pt x="1561495" y="427025"/>
                  <a:pt x="1630191" y="403061"/>
                </a:cubicBezTo>
                <a:cubicBezTo>
                  <a:pt x="1735315" y="366348"/>
                  <a:pt x="1840887" y="337881"/>
                  <a:pt x="1956289" y="332366"/>
                </a:cubicBezTo>
                <a:cubicBezTo>
                  <a:pt x="1986669" y="330865"/>
                  <a:pt x="2019100" y="336056"/>
                  <a:pt x="2042814" y="344002"/>
                </a:cubicBezTo>
                <a:cubicBezTo>
                  <a:pt x="2085261" y="358150"/>
                  <a:pt x="2126350" y="370413"/>
                  <a:pt x="2183420" y="369635"/>
                </a:cubicBezTo>
                <a:cubicBezTo>
                  <a:pt x="2235035" y="368879"/>
                  <a:pt x="2279659" y="405942"/>
                  <a:pt x="2269566" y="439859"/>
                </a:cubicBezTo>
                <a:cubicBezTo>
                  <a:pt x="2258267" y="478101"/>
                  <a:pt x="2277762" y="504964"/>
                  <a:pt x="2331129" y="524163"/>
                </a:cubicBezTo>
                <a:cubicBezTo>
                  <a:pt x="2352980" y="531807"/>
                  <a:pt x="2364861" y="546162"/>
                  <a:pt x="2385112" y="555357"/>
                </a:cubicBezTo>
                <a:cubicBezTo>
                  <a:pt x="2401860" y="562976"/>
                  <a:pt x="2421927" y="570875"/>
                  <a:pt x="2444033" y="572629"/>
                </a:cubicBezTo>
                <a:cubicBezTo>
                  <a:pt x="2483469" y="575878"/>
                  <a:pt x="2509763" y="584022"/>
                  <a:pt x="2525979" y="603233"/>
                </a:cubicBezTo>
                <a:cubicBezTo>
                  <a:pt x="2549282" y="631254"/>
                  <a:pt x="2578520" y="657481"/>
                  <a:pt x="2603911" y="684825"/>
                </a:cubicBezTo>
                <a:cubicBezTo>
                  <a:pt x="2618910" y="700624"/>
                  <a:pt x="2643515" y="707120"/>
                  <a:pt x="2678828" y="706990"/>
                </a:cubicBezTo>
                <a:cubicBezTo>
                  <a:pt x="2699243" y="707100"/>
                  <a:pt x="2725615" y="705603"/>
                  <a:pt x="2738094" y="711376"/>
                </a:cubicBezTo>
                <a:cubicBezTo>
                  <a:pt x="2805960" y="742855"/>
                  <a:pt x="2895980" y="733032"/>
                  <a:pt x="2983806" y="728243"/>
                </a:cubicBezTo>
                <a:cubicBezTo>
                  <a:pt x="2993929" y="727744"/>
                  <a:pt x="3004007" y="726871"/>
                  <a:pt x="3013997" y="725446"/>
                </a:cubicBezTo>
                <a:cubicBezTo>
                  <a:pt x="3136002" y="707474"/>
                  <a:pt x="3250133" y="713470"/>
                  <a:pt x="3364419" y="720577"/>
                </a:cubicBezTo>
                <a:cubicBezTo>
                  <a:pt x="3394563" y="722507"/>
                  <a:pt x="3428050" y="719807"/>
                  <a:pt x="3460521" y="717628"/>
                </a:cubicBezTo>
                <a:cubicBezTo>
                  <a:pt x="3545330" y="712137"/>
                  <a:pt x="3633314" y="698262"/>
                  <a:pt x="3710982" y="714182"/>
                </a:cubicBezTo>
                <a:cubicBezTo>
                  <a:pt x="3772122" y="726607"/>
                  <a:pt x="3825029" y="745116"/>
                  <a:pt x="3850961" y="778802"/>
                </a:cubicBezTo>
                <a:cubicBezTo>
                  <a:pt x="3868395" y="801427"/>
                  <a:pt x="3898481" y="813185"/>
                  <a:pt x="3946286" y="816372"/>
                </a:cubicBezTo>
                <a:cubicBezTo>
                  <a:pt x="3987480" y="819179"/>
                  <a:pt x="4025130" y="827781"/>
                  <a:pt x="4065132" y="832459"/>
                </a:cubicBezTo>
                <a:cubicBezTo>
                  <a:pt x="4086246" y="834922"/>
                  <a:pt x="4110400" y="838274"/>
                  <a:pt x="4132173" y="835167"/>
                </a:cubicBezTo>
                <a:cubicBezTo>
                  <a:pt x="4190358" y="826865"/>
                  <a:pt x="4249453" y="817300"/>
                  <a:pt x="4305858" y="804156"/>
                </a:cubicBezTo>
                <a:cubicBezTo>
                  <a:pt x="4334041" y="797490"/>
                  <a:pt x="4360739" y="782919"/>
                  <a:pt x="4382131" y="769481"/>
                </a:cubicBezTo>
                <a:cubicBezTo>
                  <a:pt x="4404161" y="755388"/>
                  <a:pt x="4425552" y="747047"/>
                  <a:pt x="4453289" y="752531"/>
                </a:cubicBezTo>
                <a:cubicBezTo>
                  <a:pt x="4522267" y="766292"/>
                  <a:pt x="4590589" y="780524"/>
                  <a:pt x="4657971" y="795835"/>
                </a:cubicBezTo>
                <a:cubicBezTo>
                  <a:pt x="4669645" y="798513"/>
                  <a:pt x="4675987" y="807238"/>
                  <a:pt x="4682399" y="813876"/>
                </a:cubicBezTo>
                <a:cubicBezTo>
                  <a:pt x="4712325" y="844914"/>
                  <a:pt x="4739115" y="876968"/>
                  <a:pt x="4771814" y="907046"/>
                </a:cubicBezTo>
                <a:cubicBezTo>
                  <a:pt x="4783117" y="917329"/>
                  <a:pt x="4807945" y="922850"/>
                  <a:pt x="4827520" y="929876"/>
                </a:cubicBezTo>
                <a:cubicBezTo>
                  <a:pt x="4833681" y="932206"/>
                  <a:pt x="4845543" y="931081"/>
                  <a:pt x="4849942" y="933851"/>
                </a:cubicBezTo>
                <a:cubicBezTo>
                  <a:pt x="4888949" y="959631"/>
                  <a:pt x="4951287" y="954890"/>
                  <a:pt x="5009626" y="957896"/>
                </a:cubicBezTo>
                <a:cubicBezTo>
                  <a:pt x="5059523" y="960407"/>
                  <a:pt x="5111928" y="960104"/>
                  <a:pt x="5158711" y="963814"/>
                </a:cubicBezTo>
                <a:cubicBezTo>
                  <a:pt x="5231307" y="969696"/>
                  <a:pt x="5298173" y="973751"/>
                  <a:pt x="5376427" y="963151"/>
                </a:cubicBezTo>
                <a:cubicBezTo>
                  <a:pt x="5408579" y="958754"/>
                  <a:pt x="5448461" y="970245"/>
                  <a:pt x="5475787" y="980508"/>
                </a:cubicBezTo>
                <a:cubicBezTo>
                  <a:pt x="5528518" y="1000363"/>
                  <a:pt x="5584839" y="1001958"/>
                  <a:pt x="5653401" y="987268"/>
                </a:cubicBezTo>
                <a:cubicBezTo>
                  <a:pt x="5676008" y="982341"/>
                  <a:pt x="5702558" y="984595"/>
                  <a:pt x="5726340" y="985357"/>
                </a:cubicBezTo>
                <a:cubicBezTo>
                  <a:pt x="5748643" y="985952"/>
                  <a:pt x="5770110" y="988364"/>
                  <a:pt x="5790563" y="991300"/>
                </a:cubicBezTo>
                <a:cubicBezTo>
                  <a:pt x="5815128" y="994969"/>
                  <a:pt x="5845522" y="996110"/>
                  <a:pt x="5860260" y="1004958"/>
                </a:cubicBezTo>
                <a:cubicBezTo>
                  <a:pt x="5906803" y="1032493"/>
                  <a:pt x="5977069" y="1037385"/>
                  <a:pt x="6042101" y="1036226"/>
                </a:cubicBezTo>
                <a:cubicBezTo>
                  <a:pt x="6128232" y="1034888"/>
                  <a:pt x="6222269" y="1027704"/>
                  <a:pt x="6301998" y="989138"/>
                </a:cubicBezTo>
                <a:cubicBezTo>
                  <a:pt x="6349672" y="965909"/>
                  <a:pt x="6396952" y="955198"/>
                  <a:pt x="6452025" y="968489"/>
                </a:cubicBezTo>
                <a:cubicBezTo>
                  <a:pt x="6489401" y="977695"/>
                  <a:pt x="6558002" y="960731"/>
                  <a:pt x="6589205" y="939474"/>
                </a:cubicBezTo>
                <a:cubicBezTo>
                  <a:pt x="6600499" y="931821"/>
                  <a:pt x="6612148" y="924116"/>
                  <a:pt x="6631069" y="911222"/>
                </a:cubicBezTo>
                <a:cubicBezTo>
                  <a:pt x="6674305" y="951313"/>
                  <a:pt x="6752346" y="944332"/>
                  <a:pt x="6828274" y="942941"/>
                </a:cubicBezTo>
                <a:cubicBezTo>
                  <a:pt x="6874780" y="942157"/>
                  <a:pt x="6889173" y="963896"/>
                  <a:pt x="6900803" y="984140"/>
                </a:cubicBezTo>
                <a:cubicBezTo>
                  <a:pt x="6921316" y="1020676"/>
                  <a:pt x="6959796" y="1032557"/>
                  <a:pt x="7034668" y="1018665"/>
                </a:cubicBezTo>
                <a:cubicBezTo>
                  <a:pt x="7117337" y="1003282"/>
                  <a:pt x="7199637" y="985309"/>
                  <a:pt x="7281067" y="966327"/>
                </a:cubicBezTo>
                <a:cubicBezTo>
                  <a:pt x="7332521" y="954266"/>
                  <a:pt x="7378029" y="936255"/>
                  <a:pt x="7412780" y="909206"/>
                </a:cubicBezTo>
                <a:cubicBezTo>
                  <a:pt x="7446535" y="882864"/>
                  <a:pt x="7455445" y="884046"/>
                  <a:pt x="7500327" y="894826"/>
                </a:cubicBezTo>
                <a:cubicBezTo>
                  <a:pt x="7552743" y="907363"/>
                  <a:pt x="7606735" y="918164"/>
                  <a:pt x="7662324" y="927415"/>
                </a:cubicBezTo>
                <a:cubicBezTo>
                  <a:pt x="7679867" y="930387"/>
                  <a:pt x="7704114" y="926740"/>
                  <a:pt x="7725334" y="924844"/>
                </a:cubicBezTo>
                <a:cubicBezTo>
                  <a:pt x="7761320" y="921787"/>
                  <a:pt x="7798617" y="920242"/>
                  <a:pt x="7833279" y="913031"/>
                </a:cubicBezTo>
                <a:cubicBezTo>
                  <a:pt x="7866516" y="906023"/>
                  <a:pt x="7898634" y="893700"/>
                  <a:pt x="7928605" y="881683"/>
                </a:cubicBezTo>
                <a:cubicBezTo>
                  <a:pt x="8012311" y="848025"/>
                  <a:pt x="8088138" y="810205"/>
                  <a:pt x="8146597" y="762968"/>
                </a:cubicBezTo>
                <a:cubicBezTo>
                  <a:pt x="8154091" y="756800"/>
                  <a:pt x="8170249" y="752606"/>
                  <a:pt x="8183577" y="749005"/>
                </a:cubicBezTo>
                <a:cubicBezTo>
                  <a:pt x="8205312" y="743071"/>
                  <a:pt x="8227788" y="737222"/>
                  <a:pt x="8250224" y="733642"/>
                </a:cubicBezTo>
                <a:cubicBezTo>
                  <a:pt x="8359189" y="716209"/>
                  <a:pt x="8441164" y="678078"/>
                  <a:pt x="8505929" y="626542"/>
                </a:cubicBezTo>
                <a:cubicBezTo>
                  <a:pt x="8524585" y="611796"/>
                  <a:pt x="8540107" y="608259"/>
                  <a:pt x="8564194" y="618796"/>
                </a:cubicBezTo>
                <a:cubicBezTo>
                  <a:pt x="8592162" y="631043"/>
                  <a:pt x="8628032" y="619507"/>
                  <a:pt x="8660705" y="611069"/>
                </a:cubicBezTo>
                <a:cubicBezTo>
                  <a:pt x="8694442" y="602479"/>
                  <a:pt x="8728514" y="593651"/>
                  <a:pt x="8762255" y="585060"/>
                </a:cubicBezTo>
                <a:cubicBezTo>
                  <a:pt x="8787227" y="578855"/>
                  <a:pt x="8811899" y="573069"/>
                  <a:pt x="8836439" y="566358"/>
                </a:cubicBezTo>
                <a:cubicBezTo>
                  <a:pt x="8912856" y="545447"/>
                  <a:pt x="8983243" y="538425"/>
                  <a:pt x="9050728" y="559575"/>
                </a:cubicBezTo>
                <a:cubicBezTo>
                  <a:pt x="9102219" y="575830"/>
                  <a:pt x="9164950" y="573868"/>
                  <a:pt x="9229627" y="557464"/>
                </a:cubicBezTo>
                <a:cubicBezTo>
                  <a:pt x="9237706" y="555368"/>
                  <a:pt x="9247529" y="550190"/>
                  <a:pt x="9253451" y="550855"/>
                </a:cubicBezTo>
                <a:cubicBezTo>
                  <a:pt x="9342568" y="560232"/>
                  <a:pt x="9405310" y="512383"/>
                  <a:pt x="9484214" y="498671"/>
                </a:cubicBezTo>
                <a:cubicBezTo>
                  <a:pt x="9519035" y="492570"/>
                  <a:pt x="9552778" y="473783"/>
                  <a:pt x="9582633" y="458384"/>
                </a:cubicBezTo>
                <a:cubicBezTo>
                  <a:pt x="9623689" y="437231"/>
                  <a:pt x="9660183" y="417297"/>
                  <a:pt x="9719670" y="415607"/>
                </a:cubicBezTo>
                <a:cubicBezTo>
                  <a:pt x="9779189" y="414101"/>
                  <a:pt x="9830940" y="393878"/>
                  <a:pt x="9871784" y="366147"/>
                </a:cubicBezTo>
                <a:cubicBezTo>
                  <a:pt x="9903014" y="345075"/>
                  <a:pt x="9939570" y="338349"/>
                  <a:pt x="9984494" y="336660"/>
                </a:cubicBezTo>
                <a:cubicBezTo>
                  <a:pt x="10040642" y="334503"/>
                  <a:pt x="10098165" y="326674"/>
                  <a:pt x="10154708" y="322193"/>
                </a:cubicBezTo>
                <a:cubicBezTo>
                  <a:pt x="10166953" y="321201"/>
                  <a:pt x="10182669" y="321603"/>
                  <a:pt x="10190446" y="325025"/>
                </a:cubicBezTo>
                <a:cubicBezTo>
                  <a:pt x="10285769" y="367692"/>
                  <a:pt x="10408999" y="350677"/>
                  <a:pt x="10530736" y="335953"/>
                </a:cubicBezTo>
                <a:cubicBezTo>
                  <a:pt x="10604506" y="327127"/>
                  <a:pt x="10678397" y="316584"/>
                  <a:pt x="10752157" y="305117"/>
                </a:cubicBezTo>
                <a:cubicBezTo>
                  <a:pt x="10777120" y="301365"/>
                  <a:pt x="10803110" y="294636"/>
                  <a:pt x="10824452" y="285927"/>
                </a:cubicBezTo>
                <a:cubicBezTo>
                  <a:pt x="10868837" y="267698"/>
                  <a:pt x="10909147" y="246465"/>
                  <a:pt x="10953152" y="228102"/>
                </a:cubicBezTo>
                <a:cubicBezTo>
                  <a:pt x="10969622" y="221030"/>
                  <a:pt x="10991730" y="217688"/>
                  <a:pt x="11011614" y="214096"/>
                </a:cubicBezTo>
                <a:cubicBezTo>
                  <a:pt x="11046743" y="207573"/>
                  <a:pt x="11086641" y="206412"/>
                  <a:pt x="11116031" y="195421"/>
                </a:cubicBezTo>
                <a:cubicBezTo>
                  <a:pt x="11192467" y="166956"/>
                  <a:pt x="11266913" y="160299"/>
                  <a:pt x="11344303" y="166629"/>
                </a:cubicBezTo>
                <a:cubicBezTo>
                  <a:pt x="11452657" y="175527"/>
                  <a:pt x="11551626" y="159519"/>
                  <a:pt x="11639050" y="108526"/>
                </a:cubicBezTo>
                <a:cubicBezTo>
                  <a:pt x="11678385" y="85543"/>
                  <a:pt x="11720243" y="87879"/>
                  <a:pt x="11757532" y="96530"/>
                </a:cubicBezTo>
                <a:cubicBezTo>
                  <a:pt x="11800499" y="106640"/>
                  <a:pt x="11840704" y="105056"/>
                  <a:pt x="11885799" y="86728"/>
                </a:cubicBezTo>
                <a:cubicBezTo>
                  <a:pt x="11895784" y="82659"/>
                  <a:pt x="11910604" y="81867"/>
                  <a:pt x="11922874" y="81060"/>
                </a:cubicBezTo>
                <a:cubicBezTo>
                  <a:pt x="11992783" y="75806"/>
                  <a:pt x="12063500" y="73647"/>
                  <a:pt x="12115331" y="33587"/>
                </a:cubicBezTo>
                <a:cubicBezTo>
                  <a:pt x="12125500" y="25715"/>
                  <a:pt x="12143693" y="20477"/>
                  <a:pt x="12158080" y="1408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Verdana Pro"/>
              <a:ea typeface="+mn-ea"/>
              <a:cs typeface="+mn-cs"/>
            </a:endParaRPr>
          </a:p>
        </p:txBody>
      </p:sp>
      <p:sp>
        <p:nvSpPr>
          <p:cNvPr id="4" name="TextBox 3">
            <a:extLst>
              <a:ext uri="{FF2B5EF4-FFF2-40B4-BE49-F238E27FC236}">
                <a16:creationId xmlns:a16="http://schemas.microsoft.com/office/drawing/2014/main" id="{62E892D8-43F2-453E-92EE-417C39D383E8}"/>
              </a:ext>
            </a:extLst>
          </p:cNvPr>
          <p:cNvSpPr txBox="1"/>
          <p:nvPr/>
        </p:nvSpPr>
        <p:spPr>
          <a:xfrm>
            <a:off x="261257" y="2991081"/>
            <a:ext cx="11355355" cy="3866919"/>
          </a:xfrm>
          <a:prstGeom prst="rect">
            <a:avLst/>
          </a:prstGeom>
        </p:spPr>
        <p:txBody>
          <a:bodyPr vert="horz" lIns="91440" tIns="45720" rIns="91440" bIns="45720" rtlCol="0">
            <a:normAutofit/>
          </a:bodyPr>
          <a:lstStyle/>
          <a:p>
            <a:pPr marL="285750" marR="0" lvl="0" indent="-228600" algn="ctr"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000" b="1" i="1" u="none" strike="noStrike" kern="1200" cap="none" spc="0" normalizeH="0" baseline="0" noProof="0" dirty="0">
                <a:ln>
                  <a:noFill/>
                </a:ln>
                <a:solidFill>
                  <a:schemeClr val="accent4">
                    <a:lumMod val="40000"/>
                    <a:lumOff val="60000"/>
                  </a:schemeClr>
                </a:solidFill>
                <a:effectLst/>
                <a:uLnTx/>
                <a:uFillTx/>
                <a:latin typeface="Verdana Pro"/>
                <a:ea typeface="+mn-ea"/>
                <a:cs typeface="+mn-cs"/>
              </a:rPr>
              <a:t>SHAPER-</a:t>
            </a:r>
            <a:r>
              <a:rPr kumimoji="0" lang="en-US" sz="2000" b="0" i="0" u="none" strike="noStrike" kern="1200" cap="none" spc="0" normalizeH="0" baseline="0" noProof="0" dirty="0">
                <a:ln>
                  <a:noFill/>
                </a:ln>
                <a:solidFill>
                  <a:prstClr val="white"/>
                </a:solidFill>
                <a:effectLst/>
                <a:uLnTx/>
                <a:uFillTx/>
                <a:latin typeface="Verdana Pro"/>
                <a:ea typeface="+mn-ea"/>
                <a:cs typeface="+mn-cs"/>
              </a:rPr>
              <a:t> </a:t>
            </a:r>
            <a:r>
              <a:rPr kumimoji="0" lang="en-US" b="0" i="1" u="none" strike="noStrike" kern="1200" cap="none" spc="0" normalizeH="0" baseline="0" noProof="0" dirty="0">
                <a:ln>
                  <a:noFill/>
                </a:ln>
                <a:solidFill>
                  <a:prstClr val="white"/>
                </a:solidFill>
                <a:effectLst/>
                <a:uLnTx/>
                <a:uFillTx/>
                <a:latin typeface="Verdana Pro"/>
                <a:ea typeface="+mn-ea"/>
                <a:cs typeface="+mn-cs"/>
              </a:rPr>
              <a:t>To overcome obstacles, drive the team and work well under pressure.</a:t>
            </a:r>
          </a:p>
          <a:p>
            <a:pPr marL="285750" marR="0" lvl="0" indent="-228600" algn="ctr"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000" b="1" i="1" u="none" strike="noStrike" kern="1200" cap="none" spc="0" normalizeH="0" baseline="0" noProof="0" dirty="0">
                <a:ln>
                  <a:noFill/>
                </a:ln>
                <a:solidFill>
                  <a:schemeClr val="accent4">
                    <a:lumMod val="40000"/>
                    <a:lumOff val="60000"/>
                  </a:schemeClr>
                </a:solidFill>
                <a:effectLst/>
                <a:uLnTx/>
                <a:uFillTx/>
                <a:latin typeface="Verdana Pro"/>
                <a:ea typeface="+mn-ea"/>
                <a:cs typeface="+mn-cs"/>
              </a:rPr>
              <a:t>IMPLEMENTER</a:t>
            </a:r>
            <a:r>
              <a:rPr kumimoji="0" lang="en-US" sz="2000" b="0" i="1" u="none" strike="noStrike" kern="1200" cap="none" spc="0" normalizeH="0" baseline="0" noProof="0" dirty="0">
                <a:ln>
                  <a:noFill/>
                </a:ln>
                <a:solidFill>
                  <a:schemeClr val="accent4">
                    <a:lumMod val="40000"/>
                    <a:lumOff val="60000"/>
                  </a:schemeClr>
                </a:solidFill>
                <a:effectLst/>
                <a:uLnTx/>
                <a:uFillTx/>
                <a:latin typeface="Verdana Pro"/>
                <a:ea typeface="+mn-ea"/>
                <a:cs typeface="+mn-cs"/>
              </a:rPr>
              <a:t>-</a:t>
            </a:r>
            <a:r>
              <a:rPr kumimoji="0" lang="en-US" b="0" i="1" u="none" strike="noStrike" kern="1200" cap="none" spc="0" normalizeH="0" baseline="0" noProof="0" dirty="0">
                <a:ln>
                  <a:noFill/>
                </a:ln>
                <a:solidFill>
                  <a:prstClr val="white"/>
                </a:solidFill>
                <a:effectLst/>
                <a:uLnTx/>
                <a:uFillTx/>
                <a:latin typeface="Verdana Pro"/>
                <a:ea typeface="+mn-ea"/>
                <a:cs typeface="+mn-cs"/>
              </a:rPr>
              <a:t>Turn's ideas into practical action.</a:t>
            </a:r>
          </a:p>
          <a:p>
            <a:pPr marL="285750" marR="0" lvl="0" indent="-228600" algn="ctr"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000" b="1" i="1" u="none" strike="noStrike" kern="1200" cap="none" spc="0" normalizeH="0" baseline="0" noProof="0" dirty="0">
                <a:ln>
                  <a:noFill/>
                </a:ln>
                <a:solidFill>
                  <a:schemeClr val="accent4">
                    <a:lumMod val="40000"/>
                    <a:lumOff val="60000"/>
                  </a:schemeClr>
                </a:solidFill>
                <a:effectLst/>
                <a:uLnTx/>
                <a:uFillTx/>
                <a:latin typeface="Verdana Pro"/>
                <a:ea typeface="+mn-ea"/>
                <a:cs typeface="+mn-cs"/>
              </a:rPr>
              <a:t>FINISHER-</a:t>
            </a:r>
            <a:r>
              <a:rPr kumimoji="0" lang="en-US" sz="2000" b="1" i="0" u="none" strike="noStrike" kern="1200" cap="none" spc="0" normalizeH="0" baseline="0" noProof="0" dirty="0">
                <a:ln>
                  <a:noFill/>
                </a:ln>
                <a:solidFill>
                  <a:prstClr val="white"/>
                </a:solidFill>
                <a:effectLst/>
                <a:uLnTx/>
                <a:uFillTx/>
                <a:latin typeface="Verdana Pro"/>
                <a:ea typeface="+mn-ea"/>
                <a:cs typeface="+mn-cs"/>
              </a:rPr>
              <a:t> </a:t>
            </a:r>
            <a:r>
              <a:rPr kumimoji="0" lang="en-US" b="0" i="1" u="none" strike="noStrike" kern="1200" cap="none" spc="0" normalizeH="0" baseline="0" noProof="0" dirty="0">
                <a:ln>
                  <a:noFill/>
                </a:ln>
                <a:solidFill>
                  <a:prstClr val="white"/>
                </a:solidFill>
                <a:effectLst/>
                <a:uLnTx/>
                <a:uFillTx/>
                <a:latin typeface="Verdana Pro"/>
                <a:ea typeface="+mn-ea"/>
                <a:cs typeface="+mn-cs"/>
              </a:rPr>
              <a:t>Looks for errors and tweaks, finishes on time.</a:t>
            </a:r>
          </a:p>
          <a:p>
            <a:pPr marL="285750" marR="0" lvl="0" indent="-228600" algn="ctr"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000" b="1" i="1" u="none" strike="noStrike" kern="1200" cap="none" spc="0" normalizeH="0" baseline="0" noProof="0" dirty="0">
                <a:ln>
                  <a:noFill/>
                </a:ln>
                <a:solidFill>
                  <a:schemeClr val="accent4">
                    <a:lumMod val="40000"/>
                    <a:lumOff val="60000"/>
                  </a:schemeClr>
                </a:solidFill>
                <a:effectLst/>
                <a:uLnTx/>
                <a:uFillTx/>
                <a:latin typeface="Verdana Pro"/>
                <a:ea typeface="+mn-ea"/>
                <a:cs typeface="+mn-cs"/>
              </a:rPr>
              <a:t>CO-ORDINATOR-</a:t>
            </a:r>
            <a:r>
              <a:rPr kumimoji="0" lang="en-US" sz="2000" b="1" i="0" u="none" strike="noStrike" kern="1200" cap="none" spc="0" normalizeH="0" baseline="0" noProof="0" dirty="0">
                <a:ln>
                  <a:noFill/>
                </a:ln>
                <a:solidFill>
                  <a:prstClr val="white"/>
                </a:solidFill>
                <a:effectLst/>
                <a:uLnTx/>
                <a:uFillTx/>
                <a:latin typeface="Verdana Pro"/>
                <a:ea typeface="+mn-ea"/>
                <a:cs typeface="+mn-cs"/>
              </a:rPr>
              <a:t> </a:t>
            </a:r>
            <a:r>
              <a:rPr kumimoji="0" lang="en-US" b="0" i="1" u="none" strike="noStrike" kern="1200" cap="none" spc="0" normalizeH="0" baseline="0" noProof="0" dirty="0">
                <a:ln>
                  <a:noFill/>
                </a:ln>
                <a:solidFill>
                  <a:prstClr val="white"/>
                </a:solidFill>
                <a:effectLst/>
                <a:uLnTx/>
                <a:uFillTx/>
                <a:latin typeface="Verdana Pro"/>
                <a:ea typeface="+mn-ea"/>
                <a:cs typeface="+mn-cs"/>
              </a:rPr>
              <a:t>Assigns the tasks and finalizes decision making.</a:t>
            </a:r>
          </a:p>
          <a:p>
            <a:pPr marL="285750" marR="0" lvl="0" indent="-228600" algn="ctr"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000" b="1" i="1" u="none" strike="noStrike" kern="1200" cap="none" spc="0" normalizeH="0" baseline="0" noProof="0" dirty="0">
                <a:ln>
                  <a:noFill/>
                </a:ln>
                <a:solidFill>
                  <a:schemeClr val="accent4">
                    <a:lumMod val="40000"/>
                    <a:lumOff val="60000"/>
                  </a:schemeClr>
                </a:solidFill>
                <a:effectLst/>
                <a:uLnTx/>
                <a:uFillTx/>
                <a:latin typeface="Verdana Pro"/>
                <a:ea typeface="+mn-ea"/>
                <a:cs typeface="+mn-cs"/>
              </a:rPr>
              <a:t>TEAM WORKER- </a:t>
            </a:r>
            <a:r>
              <a:rPr kumimoji="0" lang="en-US" b="0" i="1" u="none" strike="noStrike" kern="1200" cap="none" spc="0" normalizeH="0" baseline="0" noProof="0" dirty="0">
                <a:ln>
                  <a:noFill/>
                </a:ln>
                <a:solidFill>
                  <a:prstClr val="white"/>
                </a:solidFill>
                <a:effectLst/>
                <a:uLnTx/>
                <a:uFillTx/>
                <a:latin typeface="Verdana Pro"/>
                <a:ea typeface="+mn-ea"/>
                <a:cs typeface="+mn-cs"/>
              </a:rPr>
              <a:t>Main point of contact with coordinator, helps with everyone's designated tasks.</a:t>
            </a:r>
          </a:p>
          <a:p>
            <a:pPr marL="285750" marR="0" lvl="0" indent="-228600" algn="ctr"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000" b="1" i="1" u="none" strike="noStrike" kern="1200" cap="none" spc="0" normalizeH="0" baseline="0" noProof="0" dirty="0">
                <a:ln>
                  <a:noFill/>
                </a:ln>
                <a:solidFill>
                  <a:schemeClr val="accent4">
                    <a:lumMod val="40000"/>
                    <a:lumOff val="60000"/>
                  </a:schemeClr>
                </a:solidFill>
                <a:effectLst/>
                <a:uLnTx/>
                <a:uFillTx/>
                <a:latin typeface="Verdana Pro"/>
                <a:ea typeface="+mn-ea"/>
                <a:cs typeface="+mn-cs"/>
              </a:rPr>
              <a:t>INVESTEGATOR- </a:t>
            </a:r>
            <a:r>
              <a:rPr kumimoji="0" lang="en-US" b="0" i="1" u="none" strike="noStrike" kern="1200" cap="none" spc="0" normalizeH="0" baseline="0" noProof="0" dirty="0">
                <a:ln>
                  <a:noFill/>
                </a:ln>
                <a:solidFill>
                  <a:prstClr val="white"/>
                </a:solidFill>
                <a:effectLst/>
                <a:uLnTx/>
                <a:uFillTx/>
                <a:latin typeface="Verdana Pro"/>
                <a:ea typeface="+mn-ea"/>
                <a:cs typeface="+mn-cs"/>
              </a:rPr>
              <a:t>Explores different avenues and opportunities.</a:t>
            </a:r>
          </a:p>
          <a:p>
            <a:pPr marL="285750" marR="0" lvl="0" indent="-228600" algn="ctr"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000" b="1" i="1" u="none" strike="noStrike" kern="1200" cap="none" spc="0" normalizeH="0" baseline="0" noProof="0" dirty="0">
                <a:ln>
                  <a:noFill/>
                </a:ln>
                <a:solidFill>
                  <a:schemeClr val="accent4">
                    <a:lumMod val="40000"/>
                    <a:lumOff val="60000"/>
                  </a:schemeClr>
                </a:solidFill>
                <a:effectLst/>
                <a:uLnTx/>
                <a:uFillTx/>
                <a:latin typeface="Verdana Pro"/>
                <a:ea typeface="+mn-ea"/>
                <a:cs typeface="+mn-cs"/>
              </a:rPr>
              <a:t>PLANT-</a:t>
            </a:r>
            <a:r>
              <a:rPr kumimoji="0" lang="en-US" sz="2000" b="0" i="0" u="none" strike="noStrike" kern="1200" cap="none" spc="0" normalizeH="0" baseline="0" noProof="0" dirty="0">
                <a:ln>
                  <a:noFill/>
                </a:ln>
                <a:solidFill>
                  <a:srgbClr val="D1971A">
                    <a:lumMod val="60000"/>
                    <a:lumOff val="40000"/>
                  </a:srgbClr>
                </a:solidFill>
                <a:effectLst/>
                <a:uLnTx/>
                <a:uFillTx/>
                <a:latin typeface="Verdana Pro"/>
                <a:ea typeface="+mn-ea"/>
                <a:cs typeface="+mn-cs"/>
              </a:rPr>
              <a:t> </a:t>
            </a:r>
            <a:r>
              <a:rPr kumimoji="0" lang="en-US" b="0" i="1" u="none" strike="noStrike" kern="1200" cap="none" spc="0" normalizeH="0" baseline="0" noProof="0" dirty="0">
                <a:ln>
                  <a:noFill/>
                </a:ln>
                <a:solidFill>
                  <a:prstClr val="white"/>
                </a:solidFill>
                <a:effectLst/>
                <a:uLnTx/>
                <a:uFillTx/>
                <a:latin typeface="Verdana Pro"/>
                <a:ea typeface="+mn-ea"/>
                <a:cs typeface="+mn-cs"/>
              </a:rPr>
              <a:t>Solves difficult problems, creative and imaginative.</a:t>
            </a:r>
          </a:p>
          <a:p>
            <a:pPr marL="285750" marR="0" lvl="0" indent="-228600" algn="ctr"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2000" b="1" i="1" u="none" strike="noStrike" kern="1200" cap="none" spc="0" normalizeH="0" baseline="0" noProof="0" dirty="0">
                <a:ln>
                  <a:noFill/>
                </a:ln>
                <a:solidFill>
                  <a:schemeClr val="accent4">
                    <a:lumMod val="40000"/>
                    <a:lumOff val="60000"/>
                  </a:schemeClr>
                </a:solidFill>
                <a:effectLst/>
                <a:uLnTx/>
                <a:uFillTx/>
                <a:latin typeface="Verdana Pro"/>
                <a:ea typeface="+mn-ea"/>
                <a:cs typeface="+mn-cs"/>
              </a:rPr>
              <a:t>MONITOR-</a:t>
            </a:r>
            <a:r>
              <a:rPr kumimoji="0" lang="en-US" sz="1600" b="1" i="0" u="none" strike="noStrike" kern="1200" cap="none" spc="0" normalizeH="0" baseline="0" noProof="0" dirty="0">
                <a:ln>
                  <a:noFill/>
                </a:ln>
                <a:solidFill>
                  <a:prstClr val="white"/>
                </a:solidFill>
                <a:effectLst/>
                <a:uLnTx/>
                <a:uFillTx/>
                <a:latin typeface="Verdana Pro"/>
                <a:ea typeface="+mn-ea"/>
                <a:cs typeface="+mn-cs"/>
              </a:rPr>
              <a:t> </a:t>
            </a:r>
            <a:r>
              <a:rPr kumimoji="0" lang="en-US" b="0" i="1" u="none" strike="noStrike" kern="1200" cap="none" spc="0" normalizeH="0" baseline="0" noProof="0" dirty="0">
                <a:ln>
                  <a:noFill/>
                </a:ln>
                <a:solidFill>
                  <a:prstClr val="white"/>
                </a:solidFill>
                <a:effectLst/>
                <a:uLnTx/>
                <a:uFillTx/>
                <a:latin typeface="Verdana Pro"/>
                <a:ea typeface="+mn-ea"/>
                <a:cs typeface="+mn-cs"/>
              </a:rPr>
              <a:t>strategic, looks at all options.</a:t>
            </a:r>
          </a:p>
        </p:txBody>
      </p:sp>
      <p:sp>
        <p:nvSpPr>
          <p:cNvPr id="5" name="TextBox 4">
            <a:extLst>
              <a:ext uri="{FF2B5EF4-FFF2-40B4-BE49-F238E27FC236}">
                <a16:creationId xmlns:a16="http://schemas.microsoft.com/office/drawing/2014/main" id="{4087B7AD-7E73-42F0-9B3A-AB5E9BB29695}"/>
              </a:ext>
            </a:extLst>
          </p:cNvPr>
          <p:cNvSpPr txBox="1"/>
          <p:nvPr/>
        </p:nvSpPr>
        <p:spPr>
          <a:xfrm>
            <a:off x="2105247" y="1352186"/>
            <a:ext cx="7814930"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1" u="none" strike="noStrike" kern="1200" cap="none" spc="0" normalizeH="0" baseline="0" noProof="0" dirty="0">
                <a:ln>
                  <a:noFill/>
                </a:ln>
                <a:solidFill>
                  <a:prstClr val="white"/>
                </a:solidFill>
                <a:effectLst/>
                <a:uLnTx/>
                <a:uFillTx/>
                <a:latin typeface="Verdana Pro"/>
                <a:ea typeface="+mn-ea"/>
                <a:cs typeface="+mn-cs"/>
              </a:rPr>
              <a:t>BELBIN’S team working model is designed from 9 different team roles that create a successful team.</a:t>
            </a:r>
          </a:p>
        </p:txBody>
      </p:sp>
    </p:spTree>
    <p:extLst>
      <p:ext uri="{BB962C8B-B14F-4D97-AF65-F5344CB8AC3E}">
        <p14:creationId xmlns:p14="http://schemas.microsoft.com/office/powerpoint/2010/main" val="35526528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descr="People discuss something">
            <a:extLst>
              <a:ext uri="{FF2B5EF4-FFF2-40B4-BE49-F238E27FC236}">
                <a16:creationId xmlns:a16="http://schemas.microsoft.com/office/drawing/2014/main" id="{AA6A75DC-BE31-480B-B034-B1DF7AFA5097}"/>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Lst>
          </a:blip>
          <a:srcRect/>
          <a:stretch/>
        </p:blipFill>
        <p:spPr>
          <a:xfrm>
            <a:off x="0" y="3115389"/>
            <a:ext cx="12192000" cy="3742611"/>
          </a:xfrm>
        </p:spPr>
      </p:pic>
      <p:sp>
        <p:nvSpPr>
          <p:cNvPr id="12" name="object 3" descr="Blue rectangle">
            <a:extLst>
              <a:ext uri="{FF2B5EF4-FFF2-40B4-BE49-F238E27FC236}">
                <a16:creationId xmlns:a16="http://schemas.microsoft.com/office/drawing/2014/main" id="{CDEEA71D-C3B3-45BB-A776-D17D92A58127}"/>
              </a:ext>
            </a:extLst>
          </p:cNvPr>
          <p:cNvSpPr/>
          <p:nvPr/>
        </p:nvSpPr>
        <p:spPr>
          <a:xfrm>
            <a:off x="2400" y="3115389"/>
            <a:ext cx="12189600" cy="3742611"/>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tx2">
              <a:alpha val="80000"/>
            </a:schemeClr>
          </a:solidFill>
        </p:spPr>
        <p:txBody>
          <a:bodyPr wrap="square" lIns="0" tIns="0" rIns="0" bIns="0" rtlCol="0"/>
          <a:lstStyle/>
          <a:p>
            <a:endParaRPr lang="en-US" dirty="0"/>
          </a:p>
        </p:txBody>
      </p:sp>
      <p:sp>
        <p:nvSpPr>
          <p:cNvPr id="13" name="Oval 12" descr="Beige oval">
            <a:extLst>
              <a:ext uri="{FF2B5EF4-FFF2-40B4-BE49-F238E27FC236}">
                <a16:creationId xmlns:a16="http://schemas.microsoft.com/office/drawing/2014/main" id="{F336552F-CA64-452F-9BD8-01334388BFF5}"/>
              </a:ext>
            </a:extLst>
          </p:cNvPr>
          <p:cNvSpPr/>
          <p:nvPr/>
        </p:nvSpPr>
        <p:spPr>
          <a:xfrm>
            <a:off x="11562237" y="6227432"/>
            <a:ext cx="266400" cy="2664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F9ADB42F-AE48-4323-897F-DB5A083BD103}"/>
              </a:ext>
            </a:extLst>
          </p:cNvPr>
          <p:cNvSpPr>
            <a:spLocks noGrp="1"/>
          </p:cNvSpPr>
          <p:nvPr>
            <p:ph type="title"/>
          </p:nvPr>
        </p:nvSpPr>
        <p:spPr>
          <a:xfrm>
            <a:off x="806168" y="365125"/>
            <a:ext cx="10515600" cy="1325563"/>
          </a:xfrm>
        </p:spPr>
        <p:txBody>
          <a:bodyPr/>
          <a:lstStyle/>
          <a:p>
            <a:pPr algn="ctr"/>
            <a:r>
              <a:rPr lang="en-US" dirty="0"/>
              <a:t>Characteristics  of Effective Teams </a:t>
            </a:r>
            <a:br>
              <a:rPr lang="en-US" dirty="0"/>
            </a:br>
            <a:br>
              <a:rPr lang="en-US" dirty="0"/>
            </a:br>
            <a:r>
              <a:rPr lang="en-US" sz="1600" dirty="0"/>
              <a:t>by Shelby Elise Phillips </a:t>
            </a:r>
          </a:p>
        </p:txBody>
      </p:sp>
      <p:sp>
        <p:nvSpPr>
          <p:cNvPr id="4" name="Text Placeholder 3">
            <a:extLst>
              <a:ext uri="{FF2B5EF4-FFF2-40B4-BE49-F238E27FC236}">
                <a16:creationId xmlns:a16="http://schemas.microsoft.com/office/drawing/2014/main" id="{293C1E99-672F-46AE-BB08-DD22B0928366}"/>
              </a:ext>
            </a:extLst>
          </p:cNvPr>
          <p:cNvSpPr>
            <a:spLocks noGrp="1"/>
          </p:cNvSpPr>
          <p:nvPr>
            <p:ph type="body" idx="1"/>
          </p:nvPr>
        </p:nvSpPr>
        <p:spPr bwMode="white">
          <a:xfrm>
            <a:off x="478971" y="1985963"/>
            <a:ext cx="11083266" cy="823912"/>
          </a:xfrm>
        </p:spPr>
        <p:txBody>
          <a:bodyPr/>
          <a:lstStyle/>
          <a:p>
            <a:pPr algn="ctr"/>
            <a:r>
              <a:rPr lang="en-US" dirty="0"/>
              <a:t> </a:t>
            </a:r>
            <a:r>
              <a:rPr lang="en-GB" sz="2000" i="1" dirty="0"/>
              <a:t>There are 9 ways which defines the meaning of “characteristics of effective teams”. </a:t>
            </a:r>
            <a:endParaRPr lang="en-US" sz="2000" i="1" dirty="0"/>
          </a:p>
        </p:txBody>
      </p:sp>
      <p:sp>
        <p:nvSpPr>
          <p:cNvPr id="5" name="Content Placeholder 4">
            <a:extLst>
              <a:ext uri="{FF2B5EF4-FFF2-40B4-BE49-F238E27FC236}">
                <a16:creationId xmlns:a16="http://schemas.microsoft.com/office/drawing/2014/main" id="{6DEAD4F2-C5CC-44E9-A092-76413D5CA7F4}"/>
              </a:ext>
            </a:extLst>
          </p:cNvPr>
          <p:cNvSpPr>
            <a:spLocks noGrp="1"/>
          </p:cNvSpPr>
          <p:nvPr>
            <p:ph sz="half" idx="2"/>
          </p:nvPr>
        </p:nvSpPr>
        <p:spPr bwMode="white">
          <a:xfrm>
            <a:off x="486957" y="3152854"/>
            <a:ext cx="3789362" cy="2755616"/>
          </a:xfrm>
        </p:spPr>
        <p:txBody>
          <a:bodyPr>
            <a:normAutofit fontScale="77500" lnSpcReduction="20000"/>
          </a:bodyPr>
          <a:lstStyle/>
          <a:p>
            <a:pPr marL="0" indent="0">
              <a:lnSpc>
                <a:spcPct val="125000"/>
              </a:lnSpc>
              <a:spcBef>
                <a:spcPts val="100"/>
              </a:spcBef>
              <a:buClr>
                <a:schemeClr val="accent1"/>
              </a:buClr>
              <a:buNone/>
            </a:pPr>
            <a:r>
              <a:rPr lang="en-GB" sz="1800" b="1" i="1" spc="-5" dirty="0">
                <a:solidFill>
                  <a:schemeClr val="accent1"/>
                </a:solidFill>
                <a:cs typeface="Arial"/>
              </a:rPr>
              <a:t>1. Clear direction; </a:t>
            </a:r>
          </a:p>
          <a:p>
            <a:pPr marL="0" indent="0">
              <a:lnSpc>
                <a:spcPct val="125000"/>
              </a:lnSpc>
              <a:spcBef>
                <a:spcPts val="100"/>
              </a:spcBef>
              <a:buClr>
                <a:schemeClr val="accent1"/>
              </a:buClr>
              <a:buNone/>
            </a:pPr>
            <a:r>
              <a:rPr lang="en-GB" sz="1800" b="1" i="1" spc="-5" dirty="0">
                <a:solidFill>
                  <a:schemeClr val="accent1"/>
                </a:solidFill>
                <a:cs typeface="Arial"/>
              </a:rPr>
              <a:t>2. Clear communication and open doors; </a:t>
            </a:r>
          </a:p>
          <a:p>
            <a:pPr marL="0" indent="0">
              <a:lnSpc>
                <a:spcPct val="125000"/>
              </a:lnSpc>
              <a:spcBef>
                <a:spcPts val="100"/>
              </a:spcBef>
              <a:buClr>
                <a:schemeClr val="accent1"/>
              </a:buClr>
              <a:buNone/>
            </a:pPr>
            <a:r>
              <a:rPr lang="en-GB" sz="1800" b="1" i="1" spc="-5" dirty="0">
                <a:solidFill>
                  <a:schemeClr val="accent1"/>
                </a:solidFill>
                <a:cs typeface="Arial"/>
              </a:rPr>
              <a:t>3. Collaborated spirit;</a:t>
            </a:r>
          </a:p>
          <a:p>
            <a:pPr marL="0" indent="0">
              <a:lnSpc>
                <a:spcPct val="125000"/>
              </a:lnSpc>
              <a:spcBef>
                <a:spcPts val="100"/>
              </a:spcBef>
              <a:buClr>
                <a:schemeClr val="accent1"/>
              </a:buClr>
              <a:buNone/>
            </a:pPr>
            <a:r>
              <a:rPr lang="en-GB" sz="1800" b="1" i="1" spc="-5" dirty="0">
                <a:solidFill>
                  <a:schemeClr val="accent1"/>
                </a:solidFill>
                <a:cs typeface="Arial"/>
              </a:rPr>
              <a:t>4. Playing by the rules; </a:t>
            </a:r>
          </a:p>
          <a:p>
            <a:pPr marL="0" indent="0">
              <a:lnSpc>
                <a:spcPct val="125000"/>
              </a:lnSpc>
              <a:spcBef>
                <a:spcPts val="100"/>
              </a:spcBef>
              <a:buClr>
                <a:schemeClr val="accent1"/>
              </a:buClr>
              <a:buNone/>
            </a:pPr>
            <a:r>
              <a:rPr lang="en-GB" sz="1800" b="1" i="1" spc="-5" dirty="0">
                <a:solidFill>
                  <a:schemeClr val="accent1"/>
                </a:solidFill>
                <a:cs typeface="Arial"/>
              </a:rPr>
              <a:t>5. Encouraging different opinions within   the team ;</a:t>
            </a:r>
          </a:p>
          <a:p>
            <a:pPr marL="0" indent="0">
              <a:lnSpc>
                <a:spcPct val="125000"/>
              </a:lnSpc>
              <a:spcBef>
                <a:spcPts val="100"/>
              </a:spcBef>
              <a:buClr>
                <a:schemeClr val="accent1"/>
              </a:buClr>
              <a:buNone/>
            </a:pPr>
            <a:r>
              <a:rPr lang="en-GB" sz="1800" b="1" i="1" spc="-5" dirty="0">
                <a:solidFill>
                  <a:schemeClr val="accent1"/>
                </a:solidFill>
                <a:cs typeface="Arial"/>
              </a:rPr>
              <a:t>6. Mutual accountability team trust; </a:t>
            </a:r>
          </a:p>
          <a:p>
            <a:pPr marL="0" indent="0">
              <a:lnSpc>
                <a:spcPct val="125000"/>
              </a:lnSpc>
              <a:spcBef>
                <a:spcPts val="100"/>
              </a:spcBef>
              <a:buClr>
                <a:schemeClr val="accent1"/>
              </a:buClr>
              <a:buNone/>
            </a:pPr>
            <a:r>
              <a:rPr lang="en-GB" sz="1800" b="1" i="1" spc="-5" dirty="0">
                <a:solidFill>
                  <a:schemeClr val="accent1"/>
                </a:solidFill>
                <a:cs typeface="Arial"/>
              </a:rPr>
              <a:t>7. Decision making; </a:t>
            </a:r>
          </a:p>
          <a:p>
            <a:pPr marL="0" indent="0">
              <a:lnSpc>
                <a:spcPct val="125000"/>
              </a:lnSpc>
              <a:spcBef>
                <a:spcPts val="100"/>
              </a:spcBef>
              <a:buClr>
                <a:schemeClr val="accent1"/>
              </a:buClr>
              <a:buNone/>
            </a:pPr>
            <a:r>
              <a:rPr lang="en-GB" sz="1800" b="1" i="1" spc="-5" dirty="0">
                <a:solidFill>
                  <a:schemeClr val="accent1"/>
                </a:solidFill>
                <a:cs typeface="Arial"/>
              </a:rPr>
              <a:t>8. Using efficient use of ideas ;</a:t>
            </a:r>
          </a:p>
          <a:p>
            <a:pPr marL="0" indent="0">
              <a:lnSpc>
                <a:spcPct val="125000"/>
              </a:lnSpc>
              <a:spcBef>
                <a:spcPts val="100"/>
              </a:spcBef>
              <a:buClr>
                <a:schemeClr val="accent1"/>
              </a:buClr>
              <a:buNone/>
            </a:pPr>
            <a:r>
              <a:rPr lang="en-GB" sz="1800" b="1" i="1" spc="-5" dirty="0">
                <a:solidFill>
                  <a:schemeClr val="accent1"/>
                </a:solidFill>
                <a:cs typeface="Arial"/>
              </a:rPr>
              <a:t>9. Having fun. </a:t>
            </a:r>
          </a:p>
          <a:p>
            <a:pPr marL="0" indent="0">
              <a:lnSpc>
                <a:spcPct val="125000"/>
              </a:lnSpc>
              <a:spcBef>
                <a:spcPts val="100"/>
              </a:spcBef>
              <a:buClr>
                <a:schemeClr val="accent1"/>
              </a:buClr>
              <a:buNone/>
            </a:pPr>
            <a:endParaRPr lang="en-US" sz="1800" b="1" i="1" spc="-5" dirty="0">
              <a:solidFill>
                <a:schemeClr val="accent1"/>
              </a:solidFill>
              <a:cs typeface="Arial"/>
            </a:endParaRPr>
          </a:p>
        </p:txBody>
      </p:sp>
      <p:sp>
        <p:nvSpPr>
          <p:cNvPr id="7" name="Content Placeholder 6">
            <a:extLst>
              <a:ext uri="{FF2B5EF4-FFF2-40B4-BE49-F238E27FC236}">
                <a16:creationId xmlns:a16="http://schemas.microsoft.com/office/drawing/2014/main" id="{7E0C6FDF-5982-4E37-B65D-F7B05D0FFB52}"/>
              </a:ext>
            </a:extLst>
          </p:cNvPr>
          <p:cNvSpPr>
            <a:spLocks noGrp="1"/>
          </p:cNvSpPr>
          <p:nvPr>
            <p:ph sz="quarter" idx="4"/>
          </p:nvPr>
        </p:nvSpPr>
        <p:spPr bwMode="white">
          <a:xfrm>
            <a:off x="4276319" y="3152854"/>
            <a:ext cx="7079069" cy="3036809"/>
          </a:xfrm>
        </p:spPr>
        <p:txBody>
          <a:bodyPr>
            <a:normAutofit/>
          </a:bodyPr>
          <a:lstStyle/>
          <a:p>
            <a:pPr marL="0" indent="0" algn="ctr">
              <a:lnSpc>
                <a:spcPct val="125000"/>
              </a:lnSpc>
              <a:spcBef>
                <a:spcPts val="100"/>
              </a:spcBef>
              <a:buClr>
                <a:schemeClr val="accent1"/>
              </a:buClr>
              <a:buNone/>
            </a:pPr>
            <a:r>
              <a:rPr lang="en-GB" sz="1500" b="1" i="1" dirty="0">
                <a:solidFill>
                  <a:schemeClr val="accent5">
                    <a:lumMod val="40000"/>
                    <a:lumOff val="60000"/>
                  </a:schemeClr>
                </a:solidFill>
              </a:rPr>
              <a:t>By applying Tuckman’s theory and Belbin’s theory to this you will be able </a:t>
            </a:r>
          </a:p>
          <a:p>
            <a:pPr marL="0" indent="0" algn="ctr">
              <a:lnSpc>
                <a:spcPct val="125000"/>
              </a:lnSpc>
              <a:spcBef>
                <a:spcPts val="100"/>
              </a:spcBef>
              <a:buClr>
                <a:schemeClr val="accent1"/>
              </a:buClr>
              <a:buNone/>
            </a:pPr>
            <a:r>
              <a:rPr lang="en-GB" sz="1500" b="1" i="1" dirty="0">
                <a:solidFill>
                  <a:schemeClr val="accent5">
                    <a:lumMod val="40000"/>
                    <a:lumOff val="60000"/>
                  </a:schemeClr>
                </a:solidFill>
              </a:rPr>
              <a:t>To strengthen your teamwork and engage more with your colleges in</a:t>
            </a:r>
          </a:p>
          <a:p>
            <a:pPr marL="0" indent="0" algn="ctr">
              <a:lnSpc>
                <a:spcPct val="125000"/>
              </a:lnSpc>
              <a:spcBef>
                <a:spcPts val="100"/>
              </a:spcBef>
              <a:buClr>
                <a:schemeClr val="accent1"/>
              </a:buClr>
              <a:buNone/>
            </a:pPr>
            <a:r>
              <a:rPr lang="en-GB" sz="1500" b="1" i="1" dirty="0">
                <a:solidFill>
                  <a:schemeClr val="accent5">
                    <a:lumMod val="40000"/>
                    <a:lumOff val="60000"/>
                  </a:schemeClr>
                </a:solidFill>
              </a:rPr>
              <a:t>a variety of businesses</a:t>
            </a:r>
            <a:r>
              <a:rPr lang="en-GB" sz="1800" b="1" i="1" dirty="0">
                <a:solidFill>
                  <a:schemeClr val="accent5">
                    <a:lumMod val="40000"/>
                    <a:lumOff val="60000"/>
                  </a:schemeClr>
                </a:solidFill>
              </a:rPr>
              <a:t>.</a:t>
            </a:r>
            <a:r>
              <a:rPr lang="en-GB" sz="1800" i="1" dirty="0"/>
              <a:t> </a:t>
            </a:r>
          </a:p>
          <a:p>
            <a:pPr marL="0" indent="0">
              <a:lnSpc>
                <a:spcPct val="125000"/>
              </a:lnSpc>
              <a:spcBef>
                <a:spcPts val="100"/>
              </a:spcBef>
              <a:buClr>
                <a:schemeClr val="accent1"/>
              </a:buClr>
              <a:buNone/>
            </a:pPr>
            <a:endParaRPr lang="en-US" sz="1800" i="1" dirty="0"/>
          </a:p>
        </p:txBody>
      </p:sp>
      <p:sp>
        <p:nvSpPr>
          <p:cNvPr id="8" name="Slide Number Placeholder 7">
            <a:extLst>
              <a:ext uri="{FF2B5EF4-FFF2-40B4-BE49-F238E27FC236}">
                <a16:creationId xmlns:a16="http://schemas.microsoft.com/office/drawing/2014/main" id="{68F7FB6B-EAC9-40F7-9522-61A8D53EFAF9}"/>
              </a:ext>
            </a:extLst>
          </p:cNvPr>
          <p:cNvSpPr>
            <a:spLocks noGrp="1"/>
          </p:cNvSpPr>
          <p:nvPr>
            <p:ph type="sldNum" sz="quarter" idx="12"/>
          </p:nvPr>
        </p:nvSpPr>
        <p:spPr/>
        <p:txBody>
          <a:bodyPr/>
          <a:lstStyle/>
          <a:p>
            <a:fld id="{82EE24B5-652C-4DB5-B7C3-B5BBEC1280B1}" type="slidenum">
              <a:rPr lang="en-US" smtClean="0"/>
              <a:t>10</a:t>
            </a:fld>
            <a:endParaRPr lang="en-US" dirty="0"/>
          </a:p>
        </p:txBody>
      </p:sp>
      <p:sp>
        <p:nvSpPr>
          <p:cNvPr id="9" name="object 5" descr="Beige rectangle">
            <a:extLst>
              <a:ext uri="{FF2B5EF4-FFF2-40B4-BE49-F238E27FC236}">
                <a16:creationId xmlns:a16="http://schemas.microsoft.com/office/drawing/2014/main" id="{890F7762-BD37-4D33-9F80-1DA07B5E172E}"/>
              </a:ext>
            </a:extLst>
          </p:cNvPr>
          <p:cNvSpPr/>
          <p:nvPr/>
        </p:nvSpPr>
        <p:spPr>
          <a:xfrm flipV="1">
            <a:off x="2845294" y="926670"/>
            <a:ext cx="6501412" cy="45719"/>
          </a:xfrm>
          <a:custGeom>
            <a:avLst/>
            <a:gdLst/>
            <a:ahLst/>
            <a:cxnLst/>
            <a:rect l="l" t="t" r="r" b="b"/>
            <a:pathLst>
              <a:path w="3931920">
                <a:moveTo>
                  <a:pt x="0" y="0"/>
                </a:moveTo>
                <a:lnTo>
                  <a:pt x="3931920" y="0"/>
                </a:lnTo>
              </a:path>
            </a:pathLst>
          </a:custGeom>
          <a:ln w="54864">
            <a:solidFill>
              <a:schemeClr val="accent1"/>
            </a:solidFill>
          </a:ln>
        </p:spPr>
        <p:txBody>
          <a:bodyPr wrap="square" lIns="0" tIns="0" rIns="0" bIns="0" rtlCol="0"/>
          <a:lstStyle/>
          <a:p>
            <a:endParaRPr lang="en-US" dirty="0"/>
          </a:p>
        </p:txBody>
      </p:sp>
    </p:spTree>
    <p:extLst>
      <p:ext uri="{BB962C8B-B14F-4D97-AF65-F5344CB8AC3E}">
        <p14:creationId xmlns:p14="http://schemas.microsoft.com/office/powerpoint/2010/main" val="33270198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7E233-5BA8-448A-B0DC-D7F8A400667B}"/>
              </a:ext>
            </a:extLst>
          </p:cNvPr>
          <p:cNvSpPr>
            <a:spLocks noGrp="1"/>
          </p:cNvSpPr>
          <p:nvPr>
            <p:ph type="title"/>
          </p:nvPr>
        </p:nvSpPr>
        <p:spPr>
          <a:xfrm>
            <a:off x="83890" y="151063"/>
            <a:ext cx="5788404" cy="4076988"/>
          </a:xfrm>
        </p:spPr>
        <p:txBody>
          <a:bodyPr>
            <a:noAutofit/>
          </a:bodyPr>
          <a:lstStyle/>
          <a:p>
            <a:pPr algn="ctr"/>
            <a:r>
              <a:rPr lang="en-GB" sz="1200" i="1" dirty="0">
                <a:solidFill>
                  <a:schemeClr val="bg1"/>
                </a:solidFill>
              </a:rPr>
              <a:t>Working a part of Uber comes with many positive and negative </a:t>
            </a:r>
            <a:br>
              <a:rPr lang="en-GB" sz="1200" i="1" dirty="0">
                <a:solidFill>
                  <a:schemeClr val="bg1"/>
                </a:solidFill>
              </a:rPr>
            </a:br>
            <a:r>
              <a:rPr lang="en-GB" sz="1200" i="1" dirty="0">
                <a:solidFill>
                  <a:schemeClr val="bg1"/>
                </a:solidFill>
              </a:rPr>
              <a:t>aspects of the job. Uber is a cab firm which relay’s on their technology</a:t>
            </a:r>
            <a:br>
              <a:rPr lang="en-GB" sz="1200" i="1" dirty="0">
                <a:solidFill>
                  <a:schemeClr val="bg1"/>
                </a:solidFill>
              </a:rPr>
            </a:br>
            <a:r>
              <a:rPr lang="en-GB" sz="1200" i="1" dirty="0">
                <a:solidFill>
                  <a:schemeClr val="bg1"/>
                </a:solidFill>
              </a:rPr>
              <a:t>and customers and drivers to be able to use their multimillionaire </a:t>
            </a:r>
            <a:br>
              <a:rPr lang="en-GB" sz="1200" i="1" dirty="0">
                <a:solidFill>
                  <a:schemeClr val="bg1"/>
                </a:solidFill>
              </a:rPr>
            </a:br>
            <a:r>
              <a:rPr lang="en-GB" sz="1200" i="1" dirty="0">
                <a:solidFill>
                  <a:schemeClr val="bg1"/>
                </a:solidFill>
              </a:rPr>
              <a:t>App. Bookings can be taken via the app and the drivers pick up the </a:t>
            </a:r>
            <a:br>
              <a:rPr lang="en-GB" sz="1200" i="1" dirty="0">
                <a:solidFill>
                  <a:schemeClr val="bg1"/>
                </a:solidFill>
              </a:rPr>
            </a:br>
            <a:r>
              <a:rPr lang="en-GB" sz="1200" i="1" dirty="0">
                <a:solidFill>
                  <a:schemeClr val="bg1"/>
                </a:solidFill>
              </a:rPr>
              <a:t>Bookings via the app also. In 2016 Ubers drivers started a judgement </a:t>
            </a:r>
            <a:br>
              <a:rPr lang="en-GB" sz="1200" i="1" dirty="0">
                <a:solidFill>
                  <a:schemeClr val="bg1"/>
                </a:solidFill>
              </a:rPr>
            </a:br>
            <a:r>
              <a:rPr lang="en-GB" sz="1200" i="1" dirty="0">
                <a:solidFill>
                  <a:schemeClr val="bg1"/>
                </a:solidFill>
              </a:rPr>
              <a:t>against Uber for their lack of commitment and communications towards </a:t>
            </a:r>
            <a:br>
              <a:rPr lang="en-GB" sz="1200" i="1" dirty="0">
                <a:solidFill>
                  <a:schemeClr val="bg1"/>
                </a:solidFill>
              </a:rPr>
            </a:br>
            <a:r>
              <a:rPr lang="en-GB" sz="1200" i="1" dirty="0">
                <a:solidFill>
                  <a:schemeClr val="bg1"/>
                </a:solidFill>
              </a:rPr>
              <a:t>their drivers. </a:t>
            </a:r>
            <a:br>
              <a:rPr lang="en-GB" sz="1200" i="1" dirty="0">
                <a:solidFill>
                  <a:schemeClr val="bg1"/>
                </a:solidFill>
              </a:rPr>
            </a:br>
            <a:r>
              <a:rPr lang="en-GB" sz="1200" i="1" dirty="0">
                <a:solidFill>
                  <a:schemeClr val="bg1"/>
                </a:solidFill>
              </a:rPr>
              <a:t>The supreme High court took the case on, drivers wanted the same rights </a:t>
            </a:r>
            <a:br>
              <a:rPr lang="en-GB" sz="1200" i="1" dirty="0">
                <a:solidFill>
                  <a:schemeClr val="bg1"/>
                </a:solidFill>
              </a:rPr>
            </a:br>
            <a:r>
              <a:rPr lang="en-GB" sz="1200" i="1" dirty="0">
                <a:solidFill>
                  <a:schemeClr val="bg1"/>
                </a:solidFill>
              </a:rPr>
              <a:t>As employees would have sick pay. They also wanted to work as a team because at the </a:t>
            </a:r>
            <a:br>
              <a:rPr lang="en-GB" sz="1200" i="1" dirty="0">
                <a:solidFill>
                  <a:schemeClr val="bg1"/>
                </a:solidFill>
              </a:rPr>
            </a:br>
            <a:r>
              <a:rPr lang="en-GB" sz="1200" i="1" dirty="0">
                <a:solidFill>
                  <a:schemeClr val="bg1"/>
                </a:solidFill>
              </a:rPr>
              <a:t>moment drivers were only aloud to pick up bookings which were made in their area </a:t>
            </a:r>
            <a:br>
              <a:rPr lang="en-GB" sz="1200" i="1" dirty="0">
                <a:solidFill>
                  <a:schemeClr val="bg1"/>
                </a:solidFill>
              </a:rPr>
            </a:br>
            <a:r>
              <a:rPr lang="en-GB" sz="1200" i="1" dirty="0">
                <a:solidFill>
                  <a:schemeClr val="bg1"/>
                </a:solidFill>
              </a:rPr>
              <a:t>even if the drivers were in different areas struggling with the work load it was each to their own.</a:t>
            </a:r>
            <a:br>
              <a:rPr lang="en-GB" sz="1200" i="1" dirty="0">
                <a:solidFill>
                  <a:schemeClr val="bg1"/>
                </a:solidFill>
              </a:rPr>
            </a:br>
            <a:r>
              <a:rPr lang="en-GB" sz="1200" i="1" dirty="0">
                <a:solidFill>
                  <a:schemeClr val="bg1"/>
                </a:solidFill>
              </a:rPr>
              <a:t>Drivers were not classed as employees they were “contract drivers” Uber saw this as a “no responsibility relationship” drivers didn’t understand their role at the company as they had no workers rights. The drivers had clarity on what their purpose was, but persistent uncertainties remained regarding their roles. One of the issues that was raised was that who would be held accountable should an accident occur was it the drivers? Or Uber as a company it’s self or would it be mutual accountability. 25 drivers at the firm took Uber on as part of the fight against workers rights, they wanted clarity on their job roles, wanted to teamwork. </a:t>
            </a:r>
            <a:br>
              <a:rPr lang="en-GB" sz="1200" i="1" dirty="0">
                <a:solidFill>
                  <a:schemeClr val="bg1"/>
                </a:solidFill>
              </a:rPr>
            </a:br>
            <a:endParaRPr lang="en-GB" sz="1200" i="1" dirty="0">
              <a:solidFill>
                <a:schemeClr val="bg1"/>
              </a:solidFill>
            </a:endParaRPr>
          </a:p>
        </p:txBody>
      </p:sp>
      <p:sp>
        <p:nvSpPr>
          <p:cNvPr id="3" name="Slide Number Placeholder 2">
            <a:extLst>
              <a:ext uri="{FF2B5EF4-FFF2-40B4-BE49-F238E27FC236}">
                <a16:creationId xmlns:a16="http://schemas.microsoft.com/office/drawing/2014/main" id="{C759D1C6-874C-4E38-99A6-13E89ED29B52}"/>
              </a:ext>
            </a:extLst>
          </p:cNvPr>
          <p:cNvSpPr>
            <a:spLocks noGrp="1"/>
          </p:cNvSpPr>
          <p:nvPr>
            <p:ph type="sldNum" sz="quarter" idx="12"/>
          </p:nvPr>
        </p:nvSpPr>
        <p:spPr/>
        <p:txBody>
          <a:bodyPr/>
          <a:lstStyle/>
          <a:p>
            <a:fld id="{82EE24B5-652C-4DB5-B7C3-B5BBEC1280B1}" type="slidenum">
              <a:rPr lang="en-US" noProof="0" smtClean="0"/>
              <a:t>11</a:t>
            </a:fld>
            <a:endParaRPr lang="en-US" noProof="0" dirty="0"/>
          </a:p>
        </p:txBody>
      </p:sp>
      <p:pic>
        <p:nvPicPr>
          <p:cNvPr id="10" name="Picture 9">
            <a:extLst>
              <a:ext uri="{FF2B5EF4-FFF2-40B4-BE49-F238E27FC236}">
                <a16:creationId xmlns:a16="http://schemas.microsoft.com/office/drawing/2014/main" id="{A909214E-82DA-4A7A-A842-B5B0E11A8D6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56183" y="151062"/>
            <a:ext cx="6011589" cy="3942766"/>
          </a:xfrm>
          <a:prstGeom prst="rect">
            <a:avLst/>
          </a:prstGeom>
        </p:spPr>
      </p:pic>
      <p:sp>
        <p:nvSpPr>
          <p:cNvPr id="5" name="TextBox 4">
            <a:extLst>
              <a:ext uri="{FF2B5EF4-FFF2-40B4-BE49-F238E27FC236}">
                <a16:creationId xmlns:a16="http://schemas.microsoft.com/office/drawing/2014/main" id="{11A7839F-085D-4F77-9230-2E03D5F55CC8}"/>
              </a:ext>
            </a:extLst>
          </p:cNvPr>
          <p:cNvSpPr txBox="1"/>
          <p:nvPr/>
        </p:nvSpPr>
        <p:spPr>
          <a:xfrm>
            <a:off x="5956183" y="4508702"/>
            <a:ext cx="6235816" cy="2031325"/>
          </a:xfrm>
          <a:prstGeom prst="rect">
            <a:avLst/>
          </a:prstGeom>
          <a:noFill/>
        </p:spPr>
        <p:txBody>
          <a:bodyPr wrap="square" rtlCol="0">
            <a:spAutoFit/>
          </a:bodyPr>
          <a:lstStyle/>
          <a:p>
            <a:pPr algn="ctr"/>
            <a:r>
              <a:rPr lang="en-GB" sz="1200" b="1" i="1" dirty="0">
                <a:solidFill>
                  <a:prstClr val="white"/>
                </a:solidFill>
                <a:latin typeface="Gill Sans MT"/>
                <a:ea typeface="+mj-ea"/>
                <a:cs typeface="+mj-cs"/>
              </a:rPr>
              <a:t>On the 19th of February the supreme Hugh court ruled against Uber and awarded the 25 drivers the right to workers rights this meant the drivers would have the right to clear communications and to be able to work in different areas and along side other uber drivers. </a:t>
            </a:r>
            <a:br>
              <a:rPr lang="en-GB" sz="1200" b="1" i="1" dirty="0">
                <a:solidFill>
                  <a:prstClr val="white"/>
                </a:solidFill>
                <a:latin typeface="Gill Sans MT"/>
                <a:ea typeface="+mj-ea"/>
                <a:cs typeface="+mj-cs"/>
              </a:rPr>
            </a:br>
            <a:r>
              <a:rPr lang="en-GB" sz="1200" b="1" i="1" dirty="0">
                <a:solidFill>
                  <a:prstClr val="white"/>
                </a:solidFill>
                <a:latin typeface="Gill Sans MT"/>
                <a:ea typeface="+mj-ea"/>
                <a:cs typeface="+mj-cs"/>
              </a:rPr>
              <a:t>Uber said after the court case they will change some of there working ways to insure a clearer efficient workplace and enable employees to speak to them. As much as Uber could loose more money by having to provide their employees with holiday pay, sick pay and other workers rights they have shown to encourage the different opinions the drivers and the High court had and have taken that on bored. </a:t>
            </a:r>
            <a:br>
              <a:rPr lang="en-GB" sz="1200" b="1" i="1" dirty="0">
                <a:solidFill>
                  <a:prstClr val="white"/>
                </a:solidFill>
                <a:latin typeface="Gill Sans MT"/>
                <a:ea typeface="+mj-ea"/>
                <a:cs typeface="+mj-cs"/>
              </a:rPr>
            </a:br>
            <a:endParaRPr lang="en-GB" dirty="0"/>
          </a:p>
        </p:txBody>
      </p:sp>
      <p:pic>
        <p:nvPicPr>
          <p:cNvPr id="7" name="Picture 6">
            <a:extLst>
              <a:ext uri="{FF2B5EF4-FFF2-40B4-BE49-F238E27FC236}">
                <a16:creationId xmlns:a16="http://schemas.microsoft.com/office/drawing/2014/main" id="{4235F45C-B73A-4ADA-BA08-C9C37BAF17B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78434" y="4400608"/>
            <a:ext cx="3838182" cy="2139419"/>
          </a:xfrm>
          <a:prstGeom prst="rect">
            <a:avLst/>
          </a:prstGeom>
        </p:spPr>
      </p:pic>
    </p:spTree>
    <p:extLst>
      <p:ext uri="{BB962C8B-B14F-4D97-AF65-F5344CB8AC3E}">
        <p14:creationId xmlns:p14="http://schemas.microsoft.com/office/powerpoint/2010/main" val="1606155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5B371-F992-4547-B936-23F16F4488DA}"/>
              </a:ext>
            </a:extLst>
          </p:cNvPr>
          <p:cNvSpPr>
            <a:spLocks noGrp="1"/>
          </p:cNvSpPr>
          <p:nvPr>
            <p:ph type="title"/>
          </p:nvPr>
        </p:nvSpPr>
        <p:spPr>
          <a:xfrm>
            <a:off x="799444" y="417362"/>
            <a:ext cx="3932237" cy="1302111"/>
          </a:xfrm>
        </p:spPr>
        <p:txBody>
          <a:bodyPr>
            <a:normAutofit/>
          </a:bodyPr>
          <a:lstStyle/>
          <a:p>
            <a:r>
              <a:rPr lang="en-US" sz="2000" dirty="0"/>
              <a:t>Effective Conflict Handling</a:t>
            </a:r>
          </a:p>
        </p:txBody>
      </p:sp>
      <p:sp>
        <p:nvSpPr>
          <p:cNvPr id="3" name="Text Placeholder 2">
            <a:extLst>
              <a:ext uri="{FF2B5EF4-FFF2-40B4-BE49-F238E27FC236}">
                <a16:creationId xmlns:a16="http://schemas.microsoft.com/office/drawing/2014/main" id="{C6B07B54-E3ED-4BBF-91BB-9F611C440199}"/>
              </a:ext>
            </a:extLst>
          </p:cNvPr>
          <p:cNvSpPr>
            <a:spLocks noGrp="1"/>
          </p:cNvSpPr>
          <p:nvPr>
            <p:ph type="body" sz="half" idx="2"/>
          </p:nvPr>
        </p:nvSpPr>
        <p:spPr bwMode="ltGray">
          <a:xfrm>
            <a:off x="7055714" y="1769168"/>
            <a:ext cx="4531709" cy="1431234"/>
          </a:xfrm>
        </p:spPr>
        <p:txBody>
          <a:bodyPr>
            <a:normAutofit fontScale="92500"/>
          </a:bodyPr>
          <a:lstStyle/>
          <a:p>
            <a:pPr>
              <a:lnSpc>
                <a:spcPct val="110000"/>
              </a:lnSpc>
              <a:spcBef>
                <a:spcPts val="425"/>
              </a:spcBef>
            </a:pPr>
            <a:r>
              <a:rPr lang="en-GB" sz="1500" i="1" spc="-15" dirty="0">
                <a:solidFill>
                  <a:schemeClr val="bg2">
                    <a:lumMod val="20000"/>
                    <a:lumOff val="80000"/>
                  </a:schemeClr>
                </a:solidFill>
                <a:cs typeface="Arial"/>
              </a:rPr>
              <a:t>Conflict in the workplace is inevitable, but it doesn’t have to bring down morale or affect productivity. At Uber we find most conflict situations happen when a team is at the stage 2 Storming. This is mostly caused by team members fighting for recognition, roles, power or status. </a:t>
            </a:r>
            <a:endParaRPr lang="en-US" sz="1500" i="1" spc="-15" dirty="0">
              <a:solidFill>
                <a:schemeClr val="bg2">
                  <a:lumMod val="20000"/>
                  <a:lumOff val="80000"/>
                </a:schemeClr>
              </a:solidFill>
              <a:cs typeface="Arial"/>
            </a:endParaRPr>
          </a:p>
        </p:txBody>
      </p:sp>
      <p:pic>
        <p:nvPicPr>
          <p:cNvPr id="7" name="Picture Placeholder 6">
            <a:extLst>
              <a:ext uri="{FF2B5EF4-FFF2-40B4-BE49-F238E27FC236}">
                <a16:creationId xmlns:a16="http://schemas.microsoft.com/office/drawing/2014/main" id="{2CD8DFC9-E679-43B6-94BA-67756E397A11}"/>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a:stretch/>
        </p:blipFill>
        <p:spPr>
          <a:xfrm>
            <a:off x="239485" y="2781223"/>
            <a:ext cx="5050971" cy="2736901"/>
          </a:xfrm>
        </p:spPr>
      </p:pic>
      <p:pic>
        <p:nvPicPr>
          <p:cNvPr id="15" name="Picture Placeholder 14" descr="Check icon">
            <a:extLst>
              <a:ext uri="{FF2B5EF4-FFF2-40B4-BE49-F238E27FC236}">
                <a16:creationId xmlns:a16="http://schemas.microsoft.com/office/drawing/2014/main" id="{2BB6FD49-92B0-4DC9-AC1D-17947DECCCB8}"/>
              </a:ext>
            </a:extLst>
          </p:cNvPr>
          <p:cNvPicPr>
            <a:picLocks noGrp="1" noChangeAspect="1"/>
          </p:cNvPicPr>
          <p:nvPr>
            <p:ph type="pic" sz="quarter" idx="19"/>
          </p:nvPr>
        </p:nvPicPr>
        <p:blipFill>
          <a:blip r:embed="rId4">
            <a:extLst>
              <a:ext uri="{28A0092B-C50C-407E-A947-70E740481C1C}">
                <a14:useLocalDpi xmlns:a14="http://schemas.microsoft.com/office/drawing/2010/main" val="0"/>
              </a:ext>
            </a:extLst>
          </a:blip>
          <a:srcRect/>
          <a:stretch>
            <a:fillRect/>
          </a:stretch>
        </p:blipFill>
        <p:spPr bwMode="ltGray">
          <a:xfrm>
            <a:off x="6481239" y="1713834"/>
            <a:ext cx="576000" cy="576000"/>
          </a:xfrm>
        </p:spPr>
      </p:pic>
      <p:pic>
        <p:nvPicPr>
          <p:cNvPr id="17" name="Picture Placeholder 16" descr="Check icon">
            <a:extLst>
              <a:ext uri="{FF2B5EF4-FFF2-40B4-BE49-F238E27FC236}">
                <a16:creationId xmlns:a16="http://schemas.microsoft.com/office/drawing/2014/main" id="{B35AF671-FB05-4C5C-AD79-E7C03FDFC8C4}"/>
              </a:ext>
            </a:extLst>
          </p:cNvPr>
          <p:cNvPicPr>
            <a:picLocks noGrp="1" noChangeAspect="1"/>
          </p:cNvPicPr>
          <p:nvPr>
            <p:ph type="pic" sz="quarter" idx="22"/>
          </p:nvPr>
        </p:nvPicPr>
        <p:blipFill>
          <a:blip r:embed="rId4">
            <a:extLst>
              <a:ext uri="{28A0092B-C50C-407E-A947-70E740481C1C}">
                <a14:useLocalDpi xmlns:a14="http://schemas.microsoft.com/office/drawing/2010/main" val="0"/>
              </a:ext>
            </a:extLst>
          </a:blip>
          <a:srcRect/>
          <a:stretch>
            <a:fillRect/>
          </a:stretch>
        </p:blipFill>
        <p:spPr bwMode="ltGray">
          <a:xfrm>
            <a:off x="6481239" y="3044476"/>
            <a:ext cx="576000" cy="576001"/>
          </a:xfrm>
        </p:spPr>
      </p:pic>
      <p:sp>
        <p:nvSpPr>
          <p:cNvPr id="11" name="Text Placeholder 10">
            <a:extLst>
              <a:ext uri="{FF2B5EF4-FFF2-40B4-BE49-F238E27FC236}">
                <a16:creationId xmlns:a16="http://schemas.microsoft.com/office/drawing/2014/main" id="{81D93562-F631-4ADB-AB50-4D5ECF40F8A1}"/>
              </a:ext>
            </a:extLst>
          </p:cNvPr>
          <p:cNvSpPr>
            <a:spLocks noGrp="1"/>
          </p:cNvSpPr>
          <p:nvPr>
            <p:ph type="body" sz="half" idx="23"/>
          </p:nvPr>
        </p:nvSpPr>
        <p:spPr bwMode="ltGray">
          <a:xfrm>
            <a:off x="7055713" y="3099022"/>
            <a:ext cx="4531709" cy="1431234"/>
          </a:xfrm>
        </p:spPr>
        <p:txBody>
          <a:bodyPr>
            <a:normAutofit/>
          </a:bodyPr>
          <a:lstStyle/>
          <a:p>
            <a:pPr>
              <a:lnSpc>
                <a:spcPct val="110000"/>
              </a:lnSpc>
              <a:spcBef>
                <a:spcPts val="425"/>
              </a:spcBef>
            </a:pPr>
            <a:r>
              <a:rPr lang="en-GB" i="1" spc="-15" dirty="0">
                <a:solidFill>
                  <a:schemeClr val="bg2">
                    <a:lumMod val="20000"/>
                    <a:lumOff val="80000"/>
                  </a:schemeClr>
                </a:solidFill>
                <a:cs typeface="Arial"/>
              </a:rPr>
              <a:t>What should you do? Do you have any past experience handling such situation in the workplace?</a:t>
            </a:r>
            <a:endParaRPr lang="en-US" i="1" spc="-15" dirty="0">
              <a:solidFill>
                <a:schemeClr val="bg2">
                  <a:lumMod val="20000"/>
                  <a:lumOff val="80000"/>
                </a:schemeClr>
              </a:solidFill>
              <a:cs typeface="Arial"/>
            </a:endParaRPr>
          </a:p>
        </p:txBody>
      </p:sp>
      <p:sp>
        <p:nvSpPr>
          <p:cNvPr id="8" name="object 13" descr="Beige rectangle">
            <a:extLst>
              <a:ext uri="{FF2B5EF4-FFF2-40B4-BE49-F238E27FC236}">
                <a16:creationId xmlns:a16="http://schemas.microsoft.com/office/drawing/2014/main" id="{DFB86A96-0959-48CB-911E-06E243290C23}"/>
              </a:ext>
            </a:extLst>
          </p:cNvPr>
          <p:cNvSpPr/>
          <p:nvPr/>
        </p:nvSpPr>
        <p:spPr>
          <a:xfrm>
            <a:off x="919594" y="1786728"/>
            <a:ext cx="3096000" cy="0"/>
          </a:xfrm>
          <a:custGeom>
            <a:avLst/>
            <a:gdLst/>
            <a:ahLst/>
            <a:cxnLst/>
            <a:rect l="l" t="t" r="r" b="b"/>
            <a:pathLst>
              <a:path w="2694304">
                <a:moveTo>
                  <a:pt x="0" y="0"/>
                </a:moveTo>
                <a:lnTo>
                  <a:pt x="2694127" y="0"/>
                </a:lnTo>
              </a:path>
            </a:pathLst>
          </a:custGeom>
          <a:ln w="54863">
            <a:solidFill>
              <a:schemeClr val="accent1"/>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
              <a:ea typeface="+mn-ea"/>
              <a:cs typeface="+mn-cs"/>
            </a:endParaRPr>
          </a:p>
        </p:txBody>
      </p:sp>
    </p:spTree>
    <p:extLst>
      <p:ext uri="{BB962C8B-B14F-4D97-AF65-F5344CB8AC3E}">
        <p14:creationId xmlns:p14="http://schemas.microsoft.com/office/powerpoint/2010/main" val="33168646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989E1FC2-2198-4BFE-B4E8-9E7F9F3CFB8B}"/>
              </a:ext>
            </a:extLst>
          </p:cNvPr>
          <p:cNvSpPr>
            <a:spLocks noGrp="1"/>
          </p:cNvSpPr>
          <p:nvPr>
            <p:ph type="pic" sz="quarter" idx="13"/>
          </p:nvPr>
        </p:nvSpPr>
        <p:spPr>
          <a:solidFill>
            <a:schemeClr val="accent2"/>
          </a:solidFill>
        </p:spPr>
      </p:sp>
      <p:sp>
        <p:nvSpPr>
          <p:cNvPr id="3" name="Content Placeholder 2">
            <a:extLst>
              <a:ext uri="{FF2B5EF4-FFF2-40B4-BE49-F238E27FC236}">
                <a16:creationId xmlns:a16="http://schemas.microsoft.com/office/drawing/2014/main" id="{C5D94C7C-F12C-412D-B486-CC0D88F3E59E}"/>
              </a:ext>
            </a:extLst>
          </p:cNvPr>
          <p:cNvSpPr>
            <a:spLocks noGrp="1"/>
          </p:cNvSpPr>
          <p:nvPr>
            <p:ph sz="half" idx="15"/>
          </p:nvPr>
        </p:nvSpPr>
        <p:spPr/>
        <p:txBody>
          <a:bodyPr/>
          <a:lstStyle/>
          <a:p>
            <a:pPr algn="ctr"/>
            <a:r>
              <a:rPr lang="en-GB" i="1" dirty="0">
                <a:solidFill>
                  <a:schemeClr val="bg1"/>
                </a:solidFill>
              </a:rPr>
              <a:t>3) Approach the conversation strategically:</a:t>
            </a:r>
            <a:r>
              <a:rPr lang="en-GB" i="1" dirty="0">
                <a:solidFill>
                  <a:schemeClr val="accent6">
                    <a:lumMod val="40000"/>
                    <a:lumOff val="60000"/>
                  </a:schemeClr>
                </a:solidFill>
              </a:rPr>
              <a:t> </a:t>
            </a:r>
          </a:p>
          <a:p>
            <a:pPr algn="ctr"/>
            <a:r>
              <a:rPr lang="en-GB" i="1" dirty="0">
                <a:solidFill>
                  <a:schemeClr val="accent6">
                    <a:lumMod val="40000"/>
                    <a:lumOff val="60000"/>
                  </a:schemeClr>
                </a:solidFill>
              </a:rPr>
              <a:t>Allow both members and parties to express their viewpoint, however, make your perspective heard too during meeting, the ultimate goal is to resolve the conflict for both members</a:t>
            </a:r>
            <a:r>
              <a:rPr lang="en-GB" dirty="0">
                <a:solidFill>
                  <a:schemeClr val="accent6">
                    <a:lumMod val="40000"/>
                    <a:lumOff val="60000"/>
                  </a:schemeClr>
                </a:solidFill>
              </a:rPr>
              <a:t>.</a:t>
            </a:r>
          </a:p>
        </p:txBody>
      </p:sp>
      <p:sp>
        <p:nvSpPr>
          <p:cNvPr id="4" name="Content Placeholder 3">
            <a:extLst>
              <a:ext uri="{FF2B5EF4-FFF2-40B4-BE49-F238E27FC236}">
                <a16:creationId xmlns:a16="http://schemas.microsoft.com/office/drawing/2014/main" id="{62A51C91-4560-45DE-BF3E-968733C468A8}"/>
              </a:ext>
            </a:extLst>
          </p:cNvPr>
          <p:cNvSpPr>
            <a:spLocks noGrp="1"/>
          </p:cNvSpPr>
          <p:nvPr>
            <p:ph sz="half" idx="14"/>
          </p:nvPr>
        </p:nvSpPr>
        <p:spPr/>
        <p:txBody>
          <a:bodyPr/>
          <a:lstStyle/>
          <a:p>
            <a:pPr algn="ctr"/>
            <a:r>
              <a:rPr lang="en-GB" i="1" dirty="0">
                <a:solidFill>
                  <a:schemeClr val="bg1"/>
                </a:solidFill>
              </a:rPr>
              <a:t>2) Be patient and take your time: </a:t>
            </a:r>
          </a:p>
          <a:p>
            <a:pPr algn="ctr"/>
            <a:r>
              <a:rPr lang="en-GB" i="1" dirty="0">
                <a:solidFill>
                  <a:schemeClr val="accent6">
                    <a:lumMod val="40000"/>
                    <a:lumOff val="60000"/>
                  </a:schemeClr>
                </a:solidFill>
              </a:rPr>
              <a:t>Do not rush to quick judgement, take your time to evaluate all information, any wrong decision will further alienate the members involved or lead to accusations of favouritism.</a:t>
            </a:r>
          </a:p>
        </p:txBody>
      </p:sp>
      <p:sp>
        <p:nvSpPr>
          <p:cNvPr id="6" name="Title 5">
            <a:extLst>
              <a:ext uri="{FF2B5EF4-FFF2-40B4-BE49-F238E27FC236}">
                <a16:creationId xmlns:a16="http://schemas.microsoft.com/office/drawing/2014/main" id="{A67C43DB-D994-4089-A26F-F972807294A6}"/>
              </a:ext>
            </a:extLst>
          </p:cNvPr>
          <p:cNvSpPr>
            <a:spLocks noGrp="1"/>
          </p:cNvSpPr>
          <p:nvPr>
            <p:ph type="title"/>
          </p:nvPr>
        </p:nvSpPr>
        <p:spPr>
          <a:xfrm>
            <a:off x="838200" y="374522"/>
            <a:ext cx="10515600" cy="1325563"/>
          </a:xfrm>
        </p:spPr>
        <p:txBody>
          <a:bodyPr/>
          <a:lstStyle/>
          <a:p>
            <a:pPr algn="ctr"/>
            <a:r>
              <a:rPr lang="en-GB" dirty="0"/>
              <a:t>Uber needs effective strategies to manage workplace conflict:</a:t>
            </a:r>
          </a:p>
        </p:txBody>
      </p:sp>
      <p:sp>
        <p:nvSpPr>
          <p:cNvPr id="7" name="Content Placeholder 6">
            <a:extLst>
              <a:ext uri="{FF2B5EF4-FFF2-40B4-BE49-F238E27FC236}">
                <a16:creationId xmlns:a16="http://schemas.microsoft.com/office/drawing/2014/main" id="{63C25DF7-8CCC-4EDF-8270-9B8E5F469784}"/>
              </a:ext>
            </a:extLst>
          </p:cNvPr>
          <p:cNvSpPr>
            <a:spLocks noGrp="1"/>
          </p:cNvSpPr>
          <p:nvPr>
            <p:ph sz="half" idx="1"/>
          </p:nvPr>
        </p:nvSpPr>
        <p:spPr/>
        <p:txBody>
          <a:bodyPr/>
          <a:lstStyle/>
          <a:p>
            <a:pPr marL="342900" indent="-342900" algn="ctr">
              <a:buAutoNum type="arabicParenR"/>
            </a:pPr>
            <a:r>
              <a:rPr lang="en-GB" i="1" dirty="0">
                <a:solidFill>
                  <a:schemeClr val="bg1"/>
                </a:solidFill>
              </a:rPr>
              <a:t>Acknowledge of the problem:</a:t>
            </a:r>
          </a:p>
          <a:p>
            <a:pPr algn="ctr"/>
            <a:r>
              <a:rPr lang="en-GB" i="1" dirty="0">
                <a:solidFill>
                  <a:schemeClr val="bg1"/>
                </a:solidFill>
              </a:rPr>
              <a:t> </a:t>
            </a:r>
            <a:r>
              <a:rPr lang="en-GB" i="1" dirty="0">
                <a:solidFill>
                  <a:schemeClr val="accent6">
                    <a:lumMod val="40000"/>
                    <a:lumOff val="60000"/>
                  </a:schemeClr>
                </a:solidFill>
              </a:rPr>
              <a:t>Acknowledging there is a problem, make effort to meet people involved, ensure you heard both sides of the argument, is essential and beneficial to be empathetic.</a:t>
            </a:r>
          </a:p>
        </p:txBody>
      </p:sp>
      <p:sp>
        <p:nvSpPr>
          <p:cNvPr id="9" name="Content Placeholder 8">
            <a:extLst>
              <a:ext uri="{FF2B5EF4-FFF2-40B4-BE49-F238E27FC236}">
                <a16:creationId xmlns:a16="http://schemas.microsoft.com/office/drawing/2014/main" id="{EA96F3F1-8492-4788-8514-FD36A303671D}"/>
              </a:ext>
            </a:extLst>
          </p:cNvPr>
          <p:cNvSpPr>
            <a:spLocks noGrp="1"/>
          </p:cNvSpPr>
          <p:nvPr>
            <p:ph sz="half" idx="17"/>
          </p:nvPr>
        </p:nvSpPr>
        <p:spPr/>
        <p:txBody>
          <a:bodyPr/>
          <a:lstStyle/>
          <a:p>
            <a:pPr algn="ctr"/>
            <a:r>
              <a:rPr lang="en-GB" i="1" dirty="0">
                <a:solidFill>
                  <a:schemeClr val="bg1"/>
                </a:solidFill>
              </a:rPr>
              <a:t>4) Act decisively: </a:t>
            </a:r>
          </a:p>
          <a:p>
            <a:pPr algn="ctr"/>
            <a:r>
              <a:rPr lang="en-GB" i="1" dirty="0">
                <a:solidFill>
                  <a:schemeClr val="accent6">
                    <a:lumMod val="40000"/>
                    <a:lumOff val="60000"/>
                  </a:schemeClr>
                </a:solidFill>
              </a:rPr>
              <a:t>Taking too long time to make a decision could damage your credibility and image. Once you have gathered all the information, talk to both members and review all the circumstances, act fast and let both members know the decision, even though they may not agree with you.</a:t>
            </a:r>
          </a:p>
          <a:p>
            <a:endParaRPr lang="en-GB" dirty="0"/>
          </a:p>
          <a:p>
            <a:endParaRPr lang="en-GB" dirty="0"/>
          </a:p>
        </p:txBody>
      </p:sp>
    </p:spTree>
    <p:extLst>
      <p:ext uri="{BB962C8B-B14F-4D97-AF65-F5344CB8AC3E}">
        <p14:creationId xmlns:p14="http://schemas.microsoft.com/office/powerpoint/2010/main" val="6783740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Picture Placeholder 20" descr="Two person handshake">
            <a:extLst>
              <a:ext uri="{FF2B5EF4-FFF2-40B4-BE49-F238E27FC236}">
                <a16:creationId xmlns:a16="http://schemas.microsoft.com/office/drawing/2014/main" id="{42EF1974-141C-494C-A63E-216742273C6F}"/>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tretch>
            <a:fillRect/>
          </a:stretch>
        </p:blipFill>
        <p:spPr>
          <a:xfrm>
            <a:off x="0" y="0"/>
            <a:ext cx="12192000" cy="6858000"/>
          </a:xfrm>
        </p:spPr>
      </p:pic>
      <p:sp>
        <p:nvSpPr>
          <p:cNvPr id="22" name="object 3" descr="Blue rectangle">
            <a:extLst>
              <a:ext uri="{FF2B5EF4-FFF2-40B4-BE49-F238E27FC236}">
                <a16:creationId xmlns:a16="http://schemas.microsoft.com/office/drawing/2014/main" id="{2D225086-68BE-4168-8F17-9443ADD89675}"/>
              </a:ext>
            </a:extLst>
          </p:cNvPr>
          <p:cNvSpPr/>
          <p:nvPr/>
        </p:nvSpPr>
        <p:spPr>
          <a:xfrm>
            <a:off x="0" y="0"/>
            <a:ext cx="12189600" cy="6858000"/>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tx2">
              <a:alpha val="70000"/>
            </a:scheme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
              <a:ea typeface="+mn-ea"/>
              <a:cs typeface="+mn-cs"/>
            </a:endParaRPr>
          </a:p>
        </p:txBody>
      </p:sp>
      <p:sp>
        <p:nvSpPr>
          <p:cNvPr id="10" name="Content Placeholder 9">
            <a:extLst>
              <a:ext uri="{FF2B5EF4-FFF2-40B4-BE49-F238E27FC236}">
                <a16:creationId xmlns:a16="http://schemas.microsoft.com/office/drawing/2014/main" id="{2D8AA6DB-EBDB-4269-B4E5-AD059714C629}"/>
              </a:ext>
            </a:extLst>
          </p:cNvPr>
          <p:cNvSpPr>
            <a:spLocks noGrp="1"/>
          </p:cNvSpPr>
          <p:nvPr>
            <p:ph sz="half" idx="15"/>
          </p:nvPr>
        </p:nvSpPr>
        <p:spPr bwMode="white">
          <a:xfrm>
            <a:off x="8479503" y="1690689"/>
            <a:ext cx="2983732" cy="1922438"/>
          </a:xfrm>
        </p:spPr>
        <p:txBody>
          <a:bodyPr>
            <a:noAutofit/>
          </a:bodyPr>
          <a:lstStyle/>
          <a:p>
            <a:pPr marL="12700">
              <a:lnSpc>
                <a:spcPct val="120000"/>
              </a:lnSpc>
              <a:spcBef>
                <a:spcPts val="100"/>
              </a:spcBef>
            </a:pPr>
            <a:r>
              <a:rPr lang="en-US" sz="1900" b="1" dirty="0">
                <a:solidFill>
                  <a:schemeClr val="bg1"/>
                </a:solidFill>
              </a:rPr>
              <a:t>Stage 3: Norming</a:t>
            </a:r>
          </a:p>
          <a:p>
            <a:pPr marL="12700">
              <a:lnSpc>
                <a:spcPct val="120000"/>
              </a:lnSpc>
              <a:spcBef>
                <a:spcPts val="100"/>
              </a:spcBef>
            </a:pPr>
            <a:r>
              <a:rPr lang="en-GB" sz="1100" i="1" dirty="0">
                <a:solidFill>
                  <a:schemeClr val="bg1"/>
                </a:solidFill>
              </a:rPr>
              <a:t>Encourage open discussion of creative ideas and opinion on work procedures, exchange views on problems.</a:t>
            </a:r>
          </a:p>
          <a:p>
            <a:pPr marL="12700">
              <a:lnSpc>
                <a:spcPct val="120000"/>
              </a:lnSpc>
              <a:spcBef>
                <a:spcPts val="100"/>
              </a:spcBef>
            </a:pPr>
            <a:r>
              <a:rPr lang="en-GB" sz="1100" i="1" dirty="0">
                <a:solidFill>
                  <a:schemeClr val="bg1"/>
                </a:solidFill>
              </a:rPr>
              <a:t>Create a sense of identity within the team, getting the whole team on board for the shared vision.</a:t>
            </a:r>
          </a:p>
          <a:p>
            <a:pPr marL="12700">
              <a:lnSpc>
                <a:spcPct val="120000"/>
              </a:lnSpc>
              <a:spcBef>
                <a:spcPts val="100"/>
              </a:spcBef>
            </a:pPr>
            <a:r>
              <a:rPr lang="en-GB" sz="1100" i="1" dirty="0">
                <a:solidFill>
                  <a:schemeClr val="bg1"/>
                </a:solidFill>
              </a:rPr>
              <a:t>Concern for deadlines and meet targets.</a:t>
            </a:r>
          </a:p>
          <a:p>
            <a:pPr marL="12700">
              <a:lnSpc>
                <a:spcPct val="120000"/>
              </a:lnSpc>
              <a:spcBef>
                <a:spcPts val="100"/>
              </a:spcBef>
            </a:pPr>
            <a:endParaRPr lang="en-US" sz="1100" i="1" dirty="0">
              <a:solidFill>
                <a:schemeClr val="bg1"/>
              </a:solidFill>
            </a:endParaRPr>
          </a:p>
        </p:txBody>
      </p:sp>
      <p:sp>
        <p:nvSpPr>
          <p:cNvPr id="9" name="Content Placeholder 8">
            <a:extLst>
              <a:ext uri="{FF2B5EF4-FFF2-40B4-BE49-F238E27FC236}">
                <a16:creationId xmlns:a16="http://schemas.microsoft.com/office/drawing/2014/main" id="{2AF9D9A5-149E-4118-AAE3-8EF91B9C5B7D}"/>
              </a:ext>
            </a:extLst>
          </p:cNvPr>
          <p:cNvSpPr>
            <a:spLocks noGrp="1"/>
          </p:cNvSpPr>
          <p:nvPr>
            <p:ph sz="half" idx="14"/>
          </p:nvPr>
        </p:nvSpPr>
        <p:spPr bwMode="white">
          <a:xfrm>
            <a:off x="4843363" y="1702826"/>
            <a:ext cx="3148965" cy="1922438"/>
          </a:xfrm>
        </p:spPr>
        <p:txBody>
          <a:bodyPr>
            <a:noAutofit/>
          </a:bodyPr>
          <a:lstStyle/>
          <a:p>
            <a:pPr marR="5080">
              <a:lnSpc>
                <a:spcPct val="100000"/>
              </a:lnSpc>
              <a:spcBef>
                <a:spcPts val="600"/>
              </a:spcBef>
            </a:pPr>
            <a:r>
              <a:rPr lang="en-US" sz="1900" b="1" i="1" spc="-15" dirty="0">
                <a:solidFill>
                  <a:schemeClr val="bg2">
                    <a:lumMod val="20000"/>
                    <a:lumOff val="80000"/>
                  </a:schemeClr>
                </a:solidFill>
                <a:cs typeface="Arial"/>
              </a:rPr>
              <a:t>Stage 2: Storming</a:t>
            </a:r>
          </a:p>
          <a:p>
            <a:pPr marR="5080">
              <a:lnSpc>
                <a:spcPct val="100000"/>
              </a:lnSpc>
              <a:spcBef>
                <a:spcPts val="600"/>
              </a:spcBef>
            </a:pPr>
            <a:r>
              <a:rPr lang="en-GB" sz="1100" i="1" spc="-15" dirty="0">
                <a:solidFill>
                  <a:schemeClr val="bg2">
                    <a:lumMod val="20000"/>
                    <a:lumOff val="80000"/>
                  </a:schemeClr>
                </a:solidFill>
                <a:cs typeface="Arial"/>
              </a:rPr>
              <a:t>Members of team may compete for status, control, authority and testing-out the manager’s leadership and management skills.</a:t>
            </a:r>
          </a:p>
          <a:p>
            <a:pPr marR="5080">
              <a:lnSpc>
                <a:spcPct val="100000"/>
              </a:lnSpc>
              <a:spcBef>
                <a:spcPts val="600"/>
              </a:spcBef>
            </a:pPr>
            <a:r>
              <a:rPr lang="en-GB" sz="1100" i="1" spc="-15" dirty="0">
                <a:solidFill>
                  <a:schemeClr val="bg2">
                    <a:lumMod val="20000"/>
                    <a:lumOff val="80000"/>
                  </a:schemeClr>
                </a:solidFill>
                <a:cs typeface="Arial"/>
              </a:rPr>
              <a:t>Identify workers’ strengths and weaknesses, allocate team roles according to each competency.</a:t>
            </a:r>
          </a:p>
          <a:p>
            <a:pPr marR="5080">
              <a:lnSpc>
                <a:spcPct val="100000"/>
              </a:lnSpc>
              <a:spcBef>
                <a:spcPts val="600"/>
              </a:spcBef>
            </a:pPr>
            <a:r>
              <a:rPr lang="en-GB" sz="1100" i="1" spc="-15" dirty="0">
                <a:solidFill>
                  <a:schemeClr val="bg2">
                    <a:lumMod val="20000"/>
                    <a:lumOff val="80000"/>
                  </a:schemeClr>
                </a:solidFill>
                <a:cs typeface="Arial"/>
              </a:rPr>
              <a:t>Build trust and support among the team.</a:t>
            </a:r>
          </a:p>
          <a:p>
            <a:pPr marR="5080">
              <a:lnSpc>
                <a:spcPct val="100000"/>
              </a:lnSpc>
              <a:spcBef>
                <a:spcPts val="600"/>
              </a:spcBef>
            </a:pPr>
            <a:endParaRPr lang="en-US" sz="1900" b="1" i="1" spc="-15" dirty="0">
              <a:solidFill>
                <a:schemeClr val="bg2">
                  <a:lumMod val="20000"/>
                  <a:lumOff val="80000"/>
                </a:schemeClr>
              </a:solidFill>
              <a:cs typeface="Arial"/>
            </a:endParaRPr>
          </a:p>
        </p:txBody>
      </p:sp>
      <p:sp>
        <p:nvSpPr>
          <p:cNvPr id="6" name="Title 5">
            <a:extLst>
              <a:ext uri="{FF2B5EF4-FFF2-40B4-BE49-F238E27FC236}">
                <a16:creationId xmlns:a16="http://schemas.microsoft.com/office/drawing/2014/main" id="{6BDEDF39-62EC-40AF-98F4-06A79F1F80F1}"/>
              </a:ext>
            </a:extLst>
          </p:cNvPr>
          <p:cNvSpPr>
            <a:spLocks noGrp="1"/>
          </p:cNvSpPr>
          <p:nvPr>
            <p:ph type="title"/>
          </p:nvPr>
        </p:nvSpPr>
        <p:spPr bwMode="ltGray">
          <a:xfrm>
            <a:off x="818028" y="365125"/>
            <a:ext cx="10515600" cy="1325563"/>
          </a:xfrm>
        </p:spPr>
        <p:txBody>
          <a:bodyPr>
            <a:normAutofit/>
          </a:bodyPr>
          <a:lstStyle/>
          <a:p>
            <a:pPr algn="ctr"/>
            <a:r>
              <a:rPr lang="en-GB" sz="1800" b="0" i="1" dirty="0"/>
              <a:t>Tuckman (1965) said that the life cycle of a team involved 4 stages of group development, at each stage, the dynamics of the team change dramatically from period of inefficiency and uneasiness through to a period of high performance. (Nestor 2013)</a:t>
            </a:r>
            <a:endParaRPr lang="en-US" sz="1800" b="0" i="1" dirty="0"/>
          </a:p>
        </p:txBody>
      </p:sp>
      <p:sp>
        <p:nvSpPr>
          <p:cNvPr id="7" name="Content Placeholder 6">
            <a:extLst>
              <a:ext uri="{FF2B5EF4-FFF2-40B4-BE49-F238E27FC236}">
                <a16:creationId xmlns:a16="http://schemas.microsoft.com/office/drawing/2014/main" id="{23DC0E4E-6822-467C-96E3-77C667B41D2B}"/>
              </a:ext>
            </a:extLst>
          </p:cNvPr>
          <p:cNvSpPr>
            <a:spLocks noGrp="1"/>
          </p:cNvSpPr>
          <p:nvPr>
            <p:ph sz="half" idx="1"/>
          </p:nvPr>
        </p:nvSpPr>
        <p:spPr bwMode="white">
          <a:xfrm>
            <a:off x="1337076" y="1702825"/>
            <a:ext cx="3148965" cy="2146629"/>
          </a:xfrm>
        </p:spPr>
        <p:txBody>
          <a:bodyPr>
            <a:noAutofit/>
          </a:bodyPr>
          <a:lstStyle/>
          <a:p>
            <a:pPr marL="12700">
              <a:lnSpc>
                <a:spcPct val="120000"/>
              </a:lnSpc>
              <a:spcBef>
                <a:spcPts val="100"/>
              </a:spcBef>
            </a:pPr>
            <a:r>
              <a:rPr lang="en-US" sz="1900" b="1" dirty="0">
                <a:solidFill>
                  <a:schemeClr val="bg1"/>
                </a:solidFill>
              </a:rPr>
              <a:t>Stage 1:Forming</a:t>
            </a:r>
          </a:p>
          <a:p>
            <a:pPr marL="12700">
              <a:lnSpc>
                <a:spcPct val="120000"/>
              </a:lnSpc>
              <a:spcBef>
                <a:spcPts val="100"/>
              </a:spcBef>
            </a:pPr>
            <a:r>
              <a:rPr lang="en-GB" sz="1100" i="1" spc="-15" dirty="0">
                <a:solidFill>
                  <a:schemeClr val="bg2">
                    <a:lumMod val="20000"/>
                    <a:lumOff val="80000"/>
                  </a:schemeClr>
                </a:solidFill>
                <a:cs typeface="Arial"/>
              </a:rPr>
              <a:t>At this stage, a new manager going into an existing team, or a whole new team for a special project. A group of individuals.</a:t>
            </a:r>
          </a:p>
          <a:p>
            <a:pPr marL="12700">
              <a:lnSpc>
                <a:spcPct val="120000"/>
              </a:lnSpc>
              <a:spcBef>
                <a:spcPts val="100"/>
              </a:spcBef>
            </a:pPr>
            <a:r>
              <a:rPr lang="en-GB" sz="1100" i="1" spc="-15" dirty="0">
                <a:solidFill>
                  <a:schemeClr val="bg2">
                    <a:lumMod val="20000"/>
                    <a:lumOff val="80000"/>
                  </a:schemeClr>
                </a:solidFill>
                <a:cs typeface="Arial"/>
              </a:rPr>
              <a:t>Testing phase, sizing each other up, uncertain what role, looking for leadership.</a:t>
            </a:r>
          </a:p>
          <a:p>
            <a:pPr marL="12700">
              <a:lnSpc>
                <a:spcPct val="120000"/>
              </a:lnSpc>
              <a:spcBef>
                <a:spcPts val="100"/>
              </a:spcBef>
            </a:pPr>
            <a:r>
              <a:rPr lang="en-GB" sz="1100" i="1" spc="-15" dirty="0">
                <a:solidFill>
                  <a:schemeClr val="bg2">
                    <a:lumMod val="20000"/>
                    <a:lumOff val="80000"/>
                  </a:schemeClr>
                </a:solidFill>
                <a:cs typeface="Arial"/>
              </a:rPr>
              <a:t>At theirs’ best behaviour at this early stage.</a:t>
            </a:r>
          </a:p>
          <a:p>
            <a:pPr marL="12700">
              <a:lnSpc>
                <a:spcPct val="120000"/>
              </a:lnSpc>
              <a:spcBef>
                <a:spcPts val="100"/>
              </a:spcBef>
            </a:pPr>
            <a:r>
              <a:rPr lang="en-GB" sz="1100" i="1" spc="-15" dirty="0">
                <a:solidFill>
                  <a:schemeClr val="bg2">
                    <a:lumMod val="20000"/>
                    <a:lumOff val="80000"/>
                  </a:schemeClr>
                </a:solidFill>
                <a:cs typeface="Arial"/>
              </a:rPr>
              <a:t>One-to-one talk, Team Briefing</a:t>
            </a:r>
            <a:r>
              <a:rPr lang="en-GB" sz="1400" i="1" spc="-15" dirty="0">
                <a:solidFill>
                  <a:schemeClr val="bg2">
                    <a:lumMod val="20000"/>
                    <a:lumOff val="80000"/>
                  </a:schemeClr>
                </a:solidFill>
                <a:cs typeface="Arial"/>
              </a:rPr>
              <a:t>, </a:t>
            </a:r>
            <a:r>
              <a:rPr lang="en-GB" sz="1100" i="1" spc="-15" dirty="0">
                <a:solidFill>
                  <a:schemeClr val="bg2">
                    <a:lumMod val="20000"/>
                    <a:lumOff val="80000"/>
                  </a:schemeClr>
                </a:solidFill>
                <a:cs typeface="Arial"/>
              </a:rPr>
              <a:t>Team Meeting, Team Building, After work social event.</a:t>
            </a:r>
          </a:p>
          <a:p>
            <a:pPr marL="12700">
              <a:lnSpc>
                <a:spcPct val="120000"/>
              </a:lnSpc>
              <a:spcBef>
                <a:spcPts val="100"/>
              </a:spcBef>
            </a:pPr>
            <a:endParaRPr lang="en-US" sz="1400" i="1" spc="-15" dirty="0">
              <a:solidFill>
                <a:schemeClr val="bg2">
                  <a:lumMod val="20000"/>
                  <a:lumOff val="80000"/>
                </a:schemeClr>
              </a:solidFill>
              <a:cs typeface="Arial"/>
            </a:endParaRPr>
          </a:p>
          <a:p>
            <a:pPr marR="5080">
              <a:lnSpc>
                <a:spcPct val="120000"/>
              </a:lnSpc>
              <a:spcBef>
                <a:spcPts val="600"/>
              </a:spcBef>
            </a:pPr>
            <a:endParaRPr lang="en-US" sz="1800" i="1" spc="-15" dirty="0">
              <a:solidFill>
                <a:schemeClr val="bg2">
                  <a:lumMod val="20000"/>
                  <a:lumOff val="80000"/>
                </a:schemeClr>
              </a:solidFill>
              <a:cs typeface="Arial"/>
            </a:endParaRPr>
          </a:p>
        </p:txBody>
      </p:sp>
      <p:sp>
        <p:nvSpPr>
          <p:cNvPr id="12" name="Content Placeholder 11">
            <a:extLst>
              <a:ext uri="{FF2B5EF4-FFF2-40B4-BE49-F238E27FC236}">
                <a16:creationId xmlns:a16="http://schemas.microsoft.com/office/drawing/2014/main" id="{72176240-9D71-46A9-959A-FFCF84DC04A3}"/>
              </a:ext>
            </a:extLst>
          </p:cNvPr>
          <p:cNvSpPr>
            <a:spLocks noGrp="1"/>
          </p:cNvSpPr>
          <p:nvPr>
            <p:ph sz="half" idx="17"/>
          </p:nvPr>
        </p:nvSpPr>
        <p:spPr bwMode="white">
          <a:xfrm>
            <a:off x="4843363" y="3849456"/>
            <a:ext cx="3690011" cy="1922438"/>
          </a:xfrm>
        </p:spPr>
        <p:txBody>
          <a:bodyPr>
            <a:noAutofit/>
          </a:bodyPr>
          <a:lstStyle/>
          <a:p>
            <a:pPr marL="12700">
              <a:lnSpc>
                <a:spcPct val="120000"/>
              </a:lnSpc>
              <a:spcBef>
                <a:spcPts val="100"/>
              </a:spcBef>
            </a:pPr>
            <a:r>
              <a:rPr lang="en-US" sz="1900" b="1" dirty="0">
                <a:solidFill>
                  <a:schemeClr val="bg1"/>
                </a:solidFill>
              </a:rPr>
              <a:t>Stage 4: Performing</a:t>
            </a:r>
          </a:p>
          <a:p>
            <a:pPr marR="5080">
              <a:lnSpc>
                <a:spcPct val="100000"/>
              </a:lnSpc>
              <a:spcBef>
                <a:spcPts val="600"/>
              </a:spcBef>
            </a:pPr>
            <a:r>
              <a:rPr lang="en-GB" sz="1400" i="1" spc="-15" dirty="0">
                <a:solidFill>
                  <a:schemeClr val="bg2">
                    <a:lumMod val="20000"/>
                    <a:lumOff val="80000"/>
                  </a:schemeClr>
                </a:solidFill>
                <a:cs typeface="Arial"/>
              </a:rPr>
              <a:t>Team spirit is high, togetherness.</a:t>
            </a:r>
          </a:p>
          <a:p>
            <a:pPr marR="5080">
              <a:lnSpc>
                <a:spcPct val="100000"/>
              </a:lnSpc>
              <a:spcBef>
                <a:spcPts val="600"/>
              </a:spcBef>
            </a:pPr>
            <a:r>
              <a:rPr lang="en-GB" sz="1400" i="1" spc="-15" dirty="0">
                <a:solidFill>
                  <a:schemeClr val="bg2">
                    <a:lumMod val="20000"/>
                    <a:lumOff val="80000"/>
                  </a:schemeClr>
                </a:solidFill>
                <a:cs typeface="Arial"/>
              </a:rPr>
              <a:t>Allocated work completed on time, problems resolved.</a:t>
            </a:r>
          </a:p>
          <a:p>
            <a:pPr marR="5080">
              <a:lnSpc>
                <a:spcPct val="100000"/>
              </a:lnSpc>
              <a:spcBef>
                <a:spcPts val="600"/>
              </a:spcBef>
            </a:pPr>
            <a:r>
              <a:rPr lang="en-GB" sz="1400" i="1" spc="-15" dirty="0">
                <a:solidFill>
                  <a:schemeClr val="bg2">
                    <a:lumMod val="20000"/>
                    <a:lumOff val="80000"/>
                  </a:schemeClr>
                </a:solidFill>
                <a:cs typeface="Arial"/>
              </a:rPr>
              <a:t>Focus on common vision, communicate effectively, efficiency improved.</a:t>
            </a:r>
          </a:p>
          <a:p>
            <a:pPr marR="5080">
              <a:lnSpc>
                <a:spcPct val="100000"/>
              </a:lnSpc>
              <a:spcBef>
                <a:spcPts val="600"/>
              </a:spcBef>
            </a:pPr>
            <a:r>
              <a:rPr lang="en-GB" sz="1400" i="1" spc="-15" dirty="0">
                <a:solidFill>
                  <a:schemeClr val="bg2">
                    <a:lumMod val="20000"/>
                    <a:lumOff val="80000"/>
                  </a:schemeClr>
                </a:solidFill>
                <a:cs typeface="Arial"/>
              </a:rPr>
              <a:t>Motivate with incentives or rewards for the team, taste of success is always sweet!</a:t>
            </a:r>
          </a:p>
        </p:txBody>
      </p:sp>
      <p:pic>
        <p:nvPicPr>
          <p:cNvPr id="36" name="Picture Placeholder 35" descr="Check icon">
            <a:extLst>
              <a:ext uri="{FF2B5EF4-FFF2-40B4-BE49-F238E27FC236}">
                <a16:creationId xmlns:a16="http://schemas.microsoft.com/office/drawing/2014/main" id="{1A9D8BC9-CF04-4A6C-89E6-E6A18D7419F0}"/>
              </a:ext>
            </a:extLst>
          </p:cNvPr>
          <p:cNvPicPr>
            <a:picLocks noGrp="1" noChangeAspect="1"/>
          </p:cNvPicPr>
          <p:nvPr>
            <p:ph type="pic" sz="quarter" idx="19"/>
          </p:nvPr>
        </p:nvPicPr>
        <p:blipFill>
          <a:blip r:embed="rId4">
            <a:extLst>
              <a:ext uri="{28A0092B-C50C-407E-A947-70E740481C1C}">
                <a14:useLocalDpi xmlns:a14="http://schemas.microsoft.com/office/drawing/2010/main" val="0"/>
              </a:ext>
            </a:extLst>
          </a:blip>
          <a:srcRect/>
          <a:stretch>
            <a:fillRect/>
          </a:stretch>
        </p:blipFill>
        <p:spPr bwMode="white">
          <a:xfrm>
            <a:off x="838200" y="1679575"/>
            <a:ext cx="576000" cy="576000"/>
          </a:xfrm>
        </p:spPr>
      </p:pic>
      <p:pic>
        <p:nvPicPr>
          <p:cNvPr id="38" name="Picture Placeholder 37" descr="Check icon">
            <a:extLst>
              <a:ext uri="{FF2B5EF4-FFF2-40B4-BE49-F238E27FC236}">
                <a16:creationId xmlns:a16="http://schemas.microsoft.com/office/drawing/2014/main" id="{D15B4FC9-0788-4E4C-9F5A-FCFAF69E7E7F}"/>
              </a:ext>
            </a:extLst>
          </p:cNvPr>
          <p:cNvPicPr>
            <a:picLocks noGrp="1" noChangeAspect="1"/>
          </p:cNvPicPr>
          <p:nvPr>
            <p:ph type="pic" sz="quarter" idx="20"/>
          </p:nvPr>
        </p:nvPicPr>
        <p:blipFill>
          <a:blip r:embed="rId4">
            <a:extLst>
              <a:ext uri="{28A0092B-C50C-407E-A947-70E740481C1C}">
                <a14:useLocalDpi xmlns:a14="http://schemas.microsoft.com/office/drawing/2010/main" val="0"/>
              </a:ext>
            </a:extLst>
          </a:blip>
          <a:srcRect/>
          <a:stretch>
            <a:fillRect/>
          </a:stretch>
        </p:blipFill>
        <p:spPr bwMode="white">
          <a:xfrm>
            <a:off x="4378157" y="1679575"/>
            <a:ext cx="576000" cy="576000"/>
          </a:xfrm>
        </p:spPr>
      </p:pic>
      <p:pic>
        <p:nvPicPr>
          <p:cNvPr id="40" name="Picture Placeholder 39" descr="Check icon">
            <a:extLst>
              <a:ext uri="{FF2B5EF4-FFF2-40B4-BE49-F238E27FC236}">
                <a16:creationId xmlns:a16="http://schemas.microsoft.com/office/drawing/2014/main" id="{250F553C-3E38-47E0-8A58-2967D756991D}"/>
              </a:ext>
            </a:extLst>
          </p:cNvPr>
          <p:cNvPicPr>
            <a:picLocks noGrp="1" noChangeAspect="1"/>
          </p:cNvPicPr>
          <p:nvPr>
            <p:ph type="pic" sz="quarter" idx="21"/>
          </p:nvPr>
        </p:nvPicPr>
        <p:blipFill>
          <a:blip r:embed="rId4">
            <a:extLst>
              <a:ext uri="{28A0092B-C50C-407E-A947-70E740481C1C}">
                <a14:useLocalDpi xmlns:a14="http://schemas.microsoft.com/office/drawing/2010/main" val="0"/>
              </a:ext>
            </a:extLst>
          </a:blip>
          <a:srcRect/>
          <a:stretch>
            <a:fillRect/>
          </a:stretch>
        </p:blipFill>
        <p:spPr bwMode="white">
          <a:xfrm>
            <a:off x="8015029" y="1679575"/>
            <a:ext cx="576000" cy="576000"/>
          </a:xfrm>
        </p:spPr>
      </p:pic>
      <p:sp>
        <p:nvSpPr>
          <p:cNvPr id="24" name="object 5" descr="Beige rectangle">
            <a:extLst>
              <a:ext uri="{FF2B5EF4-FFF2-40B4-BE49-F238E27FC236}">
                <a16:creationId xmlns:a16="http://schemas.microsoft.com/office/drawing/2014/main" id="{73ED10AC-D04B-401B-A6A1-6069912D1664}"/>
              </a:ext>
            </a:extLst>
          </p:cNvPr>
          <p:cNvSpPr/>
          <p:nvPr/>
        </p:nvSpPr>
        <p:spPr bwMode="ltGray">
          <a:xfrm>
            <a:off x="858372" y="1443246"/>
            <a:ext cx="10407391" cy="167628"/>
          </a:xfrm>
          <a:custGeom>
            <a:avLst/>
            <a:gdLst/>
            <a:ahLst/>
            <a:cxnLst/>
            <a:rect l="l" t="t" r="r" b="b"/>
            <a:pathLst>
              <a:path w="3931920">
                <a:moveTo>
                  <a:pt x="0" y="0"/>
                </a:moveTo>
                <a:lnTo>
                  <a:pt x="3931920" y="0"/>
                </a:lnTo>
              </a:path>
            </a:pathLst>
          </a:custGeom>
          <a:ln w="54864">
            <a:solidFill>
              <a:schemeClr val="accent1"/>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
              <a:ea typeface="+mn-ea"/>
              <a:cs typeface="+mn-cs"/>
            </a:endParaRPr>
          </a:p>
        </p:txBody>
      </p:sp>
      <p:pic>
        <p:nvPicPr>
          <p:cNvPr id="32" name="Picture Placeholder 31" descr="Check icon">
            <a:extLst>
              <a:ext uri="{FF2B5EF4-FFF2-40B4-BE49-F238E27FC236}">
                <a16:creationId xmlns:a16="http://schemas.microsoft.com/office/drawing/2014/main" id="{6054A700-8461-40AD-8429-6C9F6EEEEC4C}"/>
              </a:ext>
            </a:extLst>
          </p:cNvPr>
          <p:cNvPicPr>
            <a:picLocks noGrp="1" noChangeAspect="1"/>
          </p:cNvPicPr>
          <p:nvPr>
            <p:ph type="pic" sz="quarter" idx="23"/>
          </p:nvPr>
        </p:nvPicPr>
        <p:blipFill>
          <a:blip r:embed="rId5">
            <a:extLst>
              <a:ext uri="{28A0092B-C50C-407E-A947-70E740481C1C}">
                <a14:useLocalDpi xmlns:a14="http://schemas.microsoft.com/office/drawing/2010/main" val="0"/>
              </a:ext>
            </a:extLst>
          </a:blip>
          <a:srcRect/>
          <a:stretch>
            <a:fillRect/>
          </a:stretch>
        </p:blipFill>
        <p:spPr bwMode="white">
          <a:xfrm>
            <a:off x="4378157" y="3792078"/>
            <a:ext cx="576000" cy="576000"/>
          </a:xfrm>
        </p:spPr>
      </p:pic>
    </p:spTree>
    <p:extLst>
      <p:ext uri="{BB962C8B-B14F-4D97-AF65-F5344CB8AC3E}">
        <p14:creationId xmlns:p14="http://schemas.microsoft.com/office/powerpoint/2010/main" val="28226685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53EEE11C-C895-4DCB-BBFC-FD9E722CE340}"/>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EE24B5-652C-4DB5-B7C3-B5BBEC1280B1}" type="slidenum">
              <a:rPr kumimoji="0" lang="en-US" sz="1000" b="0" i="1" u="none" strike="noStrike" kern="1200" cap="none" spc="0" normalizeH="0" baseline="0" noProof="0" smtClean="0">
                <a:ln>
                  <a:noFill/>
                </a:ln>
                <a:solidFill>
                  <a:srgbClr val="00292E">
                    <a:alpha val="70000"/>
                  </a:srgbClr>
                </a:solidFill>
                <a:effectLst/>
                <a:uLnTx/>
                <a:uFillTx/>
                <a:latin typeface="Arial "/>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US" sz="1000" b="0" i="1" u="none" strike="noStrike" kern="1200" cap="none" spc="0" normalizeH="0" baseline="0" noProof="0" dirty="0">
              <a:ln>
                <a:noFill/>
              </a:ln>
              <a:solidFill>
                <a:srgbClr val="00292E">
                  <a:alpha val="70000"/>
                </a:srgbClr>
              </a:solidFill>
              <a:effectLst/>
              <a:uLnTx/>
              <a:uFillTx/>
              <a:latin typeface="Arial "/>
              <a:ea typeface="+mn-ea"/>
              <a:cs typeface="+mn-cs"/>
            </a:endParaRPr>
          </a:p>
        </p:txBody>
      </p:sp>
      <p:sp>
        <p:nvSpPr>
          <p:cNvPr id="17" name="object 3" descr="Blue rectangle">
            <a:extLst>
              <a:ext uri="{FF2B5EF4-FFF2-40B4-BE49-F238E27FC236}">
                <a16:creationId xmlns:a16="http://schemas.microsoft.com/office/drawing/2014/main" id="{3CBB8313-B840-40D2-AD19-DDCB103A66CF}"/>
              </a:ext>
            </a:extLst>
          </p:cNvPr>
          <p:cNvSpPr/>
          <p:nvPr/>
        </p:nvSpPr>
        <p:spPr>
          <a:xfrm>
            <a:off x="0" y="0"/>
            <a:ext cx="12189600" cy="6858000"/>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tx2">
              <a:alpha val="69999"/>
            </a:scheme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
              <a:ea typeface="+mn-ea"/>
              <a:cs typeface="+mn-cs"/>
            </a:endParaRPr>
          </a:p>
        </p:txBody>
      </p:sp>
      <p:pic>
        <p:nvPicPr>
          <p:cNvPr id="19" name="Picture 18">
            <a:extLst>
              <a:ext uri="{FF2B5EF4-FFF2-40B4-BE49-F238E27FC236}">
                <a16:creationId xmlns:a16="http://schemas.microsoft.com/office/drawing/2014/main" id="{C716C2A5-B37E-4E3A-9EC7-7E88B4E87FBC}"/>
              </a:ext>
            </a:extLst>
          </p:cNvPr>
          <p:cNvPicPr>
            <a:picLocks noChangeAspect="1"/>
          </p:cNvPicPr>
          <p:nvPr/>
        </p:nvPicPr>
        <p:blipFill>
          <a:blip r:embed="rId3">
            <a:alphaModFix amt="20000"/>
            <a:extLst>
              <a:ext uri="{28A0092B-C50C-407E-A947-70E740481C1C}">
                <a14:useLocalDpi xmlns:a14="http://schemas.microsoft.com/office/drawing/2010/main" val="0"/>
              </a:ext>
            </a:extLst>
          </a:blip>
          <a:stretch>
            <a:fillRect/>
          </a:stretch>
        </p:blipFill>
        <p:spPr>
          <a:xfrm>
            <a:off x="0" y="0"/>
            <a:ext cx="12192000" cy="6858000"/>
          </a:xfrm>
          <a:prstGeom prst="rect">
            <a:avLst/>
          </a:prstGeom>
          <a:solidFill>
            <a:schemeClr val="tx2"/>
          </a:solidFill>
          <a:effectLst>
            <a:outerShdw blurRad="50800" dist="50800" dir="5400000" algn="ctr" rotWithShape="0">
              <a:srgbClr val="0090A2"/>
            </a:outerShdw>
          </a:effectLst>
        </p:spPr>
      </p:pic>
      <p:graphicFrame>
        <p:nvGraphicFramePr>
          <p:cNvPr id="22" name="Table 22">
            <a:extLst>
              <a:ext uri="{FF2B5EF4-FFF2-40B4-BE49-F238E27FC236}">
                <a16:creationId xmlns:a16="http://schemas.microsoft.com/office/drawing/2014/main" id="{4B035BBC-C835-4B0E-999A-A3C6F0586AA7}"/>
              </a:ext>
            </a:extLst>
          </p:cNvPr>
          <p:cNvGraphicFramePr>
            <a:graphicFrameLocks noGrp="1"/>
          </p:cNvGraphicFramePr>
          <p:nvPr/>
        </p:nvGraphicFramePr>
        <p:xfrm>
          <a:off x="615820" y="272054"/>
          <a:ext cx="10944807" cy="6267974"/>
        </p:xfrm>
        <a:graphic>
          <a:graphicData uri="http://schemas.openxmlformats.org/drawingml/2006/table">
            <a:tbl>
              <a:tblPr firstRow="1" bandRow="1">
                <a:effectLst>
                  <a:innerShdw blurRad="114300">
                    <a:prstClr val="black"/>
                  </a:innerShdw>
                </a:effectLst>
                <a:tableStyleId>{21E4AEA4-8DFA-4A89-87EB-49C32662AFE0}</a:tableStyleId>
              </a:tblPr>
              <a:tblGrid>
                <a:gridCol w="2188963">
                  <a:extLst>
                    <a:ext uri="{9D8B030D-6E8A-4147-A177-3AD203B41FA5}">
                      <a16:colId xmlns:a16="http://schemas.microsoft.com/office/drawing/2014/main" val="314389510"/>
                    </a:ext>
                  </a:extLst>
                </a:gridCol>
                <a:gridCol w="2188961">
                  <a:extLst>
                    <a:ext uri="{9D8B030D-6E8A-4147-A177-3AD203B41FA5}">
                      <a16:colId xmlns:a16="http://schemas.microsoft.com/office/drawing/2014/main" val="1129427788"/>
                    </a:ext>
                  </a:extLst>
                </a:gridCol>
                <a:gridCol w="2188961">
                  <a:extLst>
                    <a:ext uri="{9D8B030D-6E8A-4147-A177-3AD203B41FA5}">
                      <a16:colId xmlns:a16="http://schemas.microsoft.com/office/drawing/2014/main" val="3055832246"/>
                    </a:ext>
                  </a:extLst>
                </a:gridCol>
                <a:gridCol w="2188961">
                  <a:extLst>
                    <a:ext uri="{9D8B030D-6E8A-4147-A177-3AD203B41FA5}">
                      <a16:colId xmlns:a16="http://schemas.microsoft.com/office/drawing/2014/main" val="3240773368"/>
                    </a:ext>
                  </a:extLst>
                </a:gridCol>
                <a:gridCol w="2188961">
                  <a:extLst>
                    <a:ext uri="{9D8B030D-6E8A-4147-A177-3AD203B41FA5}">
                      <a16:colId xmlns:a16="http://schemas.microsoft.com/office/drawing/2014/main" val="365853862"/>
                    </a:ext>
                  </a:extLst>
                </a:gridCol>
              </a:tblGrid>
              <a:tr h="588758">
                <a:tc>
                  <a:txBody>
                    <a:bodyPr/>
                    <a:lstStyle/>
                    <a:p>
                      <a:pPr algn="ctr"/>
                      <a:r>
                        <a:rPr lang="en-GB" dirty="0">
                          <a:solidFill>
                            <a:schemeClr val="accent5">
                              <a:lumMod val="40000"/>
                              <a:lumOff val="60000"/>
                            </a:schemeClr>
                          </a:solidFill>
                        </a:rPr>
                        <a:t>Tuckman’s Theory</a:t>
                      </a:r>
                    </a:p>
                  </a:txBody>
                  <a:tcPr>
                    <a:solidFill>
                      <a:schemeClr val="accent2">
                        <a:alpha val="20000"/>
                      </a:schemeClr>
                    </a:solidFill>
                  </a:tcPr>
                </a:tc>
                <a:tc>
                  <a:txBody>
                    <a:bodyPr/>
                    <a:lstStyle/>
                    <a:p>
                      <a:pPr algn="ctr"/>
                      <a:r>
                        <a:rPr lang="en-GB" i="1" dirty="0"/>
                        <a:t>Forming</a:t>
                      </a:r>
                    </a:p>
                  </a:txBody>
                  <a:tcPr>
                    <a:solidFill>
                      <a:schemeClr val="accent2">
                        <a:alpha val="20000"/>
                      </a:schemeClr>
                    </a:solidFill>
                  </a:tcPr>
                </a:tc>
                <a:tc>
                  <a:txBody>
                    <a:bodyPr/>
                    <a:lstStyle/>
                    <a:p>
                      <a:pPr algn="ctr"/>
                      <a:r>
                        <a:rPr lang="en-GB" i="1" dirty="0"/>
                        <a:t>Storming</a:t>
                      </a:r>
                    </a:p>
                  </a:txBody>
                  <a:tcPr>
                    <a:solidFill>
                      <a:schemeClr val="accent2">
                        <a:alpha val="20000"/>
                      </a:schemeClr>
                    </a:solidFill>
                  </a:tcPr>
                </a:tc>
                <a:tc>
                  <a:txBody>
                    <a:bodyPr/>
                    <a:lstStyle/>
                    <a:p>
                      <a:pPr algn="ctr"/>
                      <a:r>
                        <a:rPr lang="en-GB" i="1" dirty="0"/>
                        <a:t>Norming</a:t>
                      </a:r>
                    </a:p>
                  </a:txBody>
                  <a:tcPr>
                    <a:solidFill>
                      <a:schemeClr val="accent2">
                        <a:alpha val="20000"/>
                      </a:schemeClr>
                    </a:solidFill>
                  </a:tcPr>
                </a:tc>
                <a:tc>
                  <a:txBody>
                    <a:bodyPr/>
                    <a:lstStyle/>
                    <a:p>
                      <a:pPr algn="ctr"/>
                      <a:r>
                        <a:rPr lang="en-GB" i="1" dirty="0"/>
                        <a:t>Performing</a:t>
                      </a:r>
                    </a:p>
                  </a:txBody>
                  <a:tcPr>
                    <a:solidFill>
                      <a:schemeClr val="accent2">
                        <a:alpha val="20000"/>
                      </a:schemeClr>
                    </a:solidFill>
                  </a:tcPr>
                </a:tc>
                <a:extLst>
                  <a:ext uri="{0D108BD9-81ED-4DB2-BD59-A6C34878D82A}">
                    <a16:rowId xmlns:a16="http://schemas.microsoft.com/office/drawing/2014/main" val="3195153234"/>
                  </a:ext>
                </a:extLst>
              </a:tr>
              <a:tr h="1419804">
                <a:tc>
                  <a:txBody>
                    <a:bodyPr/>
                    <a:lstStyle/>
                    <a:p>
                      <a:pPr algn="ctr"/>
                      <a:endParaRPr lang="en-GB" dirty="0">
                        <a:solidFill>
                          <a:schemeClr val="bg1"/>
                        </a:solidFill>
                      </a:endParaRPr>
                    </a:p>
                    <a:p>
                      <a:pPr algn="ctr"/>
                      <a:r>
                        <a:rPr lang="en-GB" b="1" i="1" dirty="0">
                          <a:solidFill>
                            <a:schemeClr val="bg1"/>
                          </a:solidFill>
                        </a:rPr>
                        <a:t>General Observations</a:t>
                      </a:r>
                    </a:p>
                  </a:txBody>
                  <a:tcPr>
                    <a:solidFill>
                      <a:schemeClr val="accent2">
                        <a:tint val="40000"/>
                        <a:alpha val="20000"/>
                      </a:schemeClr>
                    </a:solidFill>
                  </a:tcPr>
                </a:tc>
                <a:tc>
                  <a:txBody>
                    <a:bodyPr/>
                    <a:lstStyle/>
                    <a:p>
                      <a:pPr algn="ctr"/>
                      <a:endParaRPr lang="en-GB" sz="1200" dirty="0">
                        <a:solidFill>
                          <a:schemeClr val="bg1"/>
                        </a:solidFill>
                      </a:endParaRPr>
                    </a:p>
                    <a:p>
                      <a:pPr algn="ctr"/>
                      <a:endParaRPr lang="en-GB" sz="1200" dirty="0">
                        <a:solidFill>
                          <a:schemeClr val="bg1"/>
                        </a:solidFill>
                      </a:endParaRPr>
                    </a:p>
                    <a:p>
                      <a:pPr algn="ctr"/>
                      <a:r>
                        <a:rPr lang="en-GB" sz="1200" i="1" dirty="0">
                          <a:solidFill>
                            <a:schemeClr val="bg1"/>
                          </a:solidFill>
                        </a:rPr>
                        <a:t>Uncertainty about roles, looking outside for guidance.</a:t>
                      </a:r>
                    </a:p>
                  </a:txBody>
                  <a:tcPr>
                    <a:solidFill>
                      <a:schemeClr val="accent2">
                        <a:tint val="40000"/>
                        <a:alpha val="20000"/>
                      </a:schemeClr>
                    </a:solidFill>
                  </a:tcPr>
                </a:tc>
                <a:tc>
                  <a:txBody>
                    <a:bodyPr/>
                    <a:lstStyle/>
                    <a:p>
                      <a:pPr algn="ctr"/>
                      <a:endParaRPr lang="en-GB" sz="1200" dirty="0">
                        <a:solidFill>
                          <a:schemeClr val="bg1"/>
                        </a:solidFill>
                      </a:endParaRPr>
                    </a:p>
                    <a:p>
                      <a:pPr algn="ctr"/>
                      <a:endParaRPr lang="en-GB" sz="1200" dirty="0">
                        <a:solidFill>
                          <a:schemeClr val="bg1"/>
                        </a:solidFill>
                      </a:endParaRPr>
                    </a:p>
                    <a:p>
                      <a:pPr algn="ctr"/>
                      <a:r>
                        <a:rPr lang="en-GB" sz="1200" i="1" dirty="0">
                          <a:solidFill>
                            <a:schemeClr val="bg1"/>
                          </a:solidFill>
                        </a:rPr>
                        <a:t>Growing confidence in team, rejecting outside authority.</a:t>
                      </a:r>
                    </a:p>
                  </a:txBody>
                  <a:tcPr>
                    <a:solidFill>
                      <a:schemeClr val="accent2">
                        <a:tint val="40000"/>
                        <a:alpha val="20000"/>
                      </a:schemeClr>
                    </a:solidFill>
                  </a:tcPr>
                </a:tc>
                <a:tc>
                  <a:txBody>
                    <a:bodyPr/>
                    <a:lstStyle/>
                    <a:p>
                      <a:pPr algn="ctr"/>
                      <a:endParaRPr lang="en-GB" sz="1200" dirty="0">
                        <a:solidFill>
                          <a:schemeClr val="bg1"/>
                        </a:solidFill>
                      </a:endParaRPr>
                    </a:p>
                    <a:p>
                      <a:pPr algn="ctr"/>
                      <a:endParaRPr lang="en-GB" sz="1200" dirty="0">
                        <a:solidFill>
                          <a:schemeClr val="bg1"/>
                        </a:solidFill>
                      </a:endParaRPr>
                    </a:p>
                    <a:p>
                      <a:pPr algn="ctr"/>
                      <a:r>
                        <a:rPr lang="en-GB" sz="1200" i="1" dirty="0">
                          <a:solidFill>
                            <a:schemeClr val="bg1"/>
                          </a:solidFill>
                        </a:rPr>
                        <a:t>Concern about being different, wanting to be part of team.</a:t>
                      </a:r>
                    </a:p>
                  </a:txBody>
                  <a:tcPr>
                    <a:solidFill>
                      <a:schemeClr val="accent2">
                        <a:tint val="40000"/>
                        <a:alpha val="20000"/>
                      </a:schemeClr>
                    </a:solidFill>
                  </a:tcPr>
                </a:tc>
                <a:tc>
                  <a:txBody>
                    <a:bodyPr/>
                    <a:lstStyle/>
                    <a:p>
                      <a:pPr algn="ctr"/>
                      <a:endParaRPr lang="en-GB" sz="1200" dirty="0">
                        <a:solidFill>
                          <a:schemeClr val="bg1"/>
                        </a:solidFill>
                      </a:endParaRPr>
                    </a:p>
                    <a:p>
                      <a:pPr algn="ctr"/>
                      <a:endParaRPr lang="en-GB" sz="1200" dirty="0">
                        <a:solidFill>
                          <a:schemeClr val="bg1"/>
                        </a:solidFill>
                      </a:endParaRPr>
                    </a:p>
                    <a:p>
                      <a:pPr algn="ctr"/>
                      <a:r>
                        <a:rPr lang="en-GB" sz="1200" i="1" dirty="0">
                          <a:solidFill>
                            <a:schemeClr val="bg1"/>
                          </a:solidFill>
                        </a:rPr>
                        <a:t>Concern with getting the job done.</a:t>
                      </a:r>
                    </a:p>
                  </a:txBody>
                  <a:tcPr>
                    <a:solidFill>
                      <a:schemeClr val="accent2">
                        <a:tint val="40000"/>
                        <a:alpha val="20000"/>
                      </a:schemeClr>
                    </a:solidFill>
                  </a:tcPr>
                </a:tc>
                <a:extLst>
                  <a:ext uri="{0D108BD9-81ED-4DB2-BD59-A6C34878D82A}">
                    <a16:rowId xmlns:a16="http://schemas.microsoft.com/office/drawing/2014/main" val="1375431915"/>
                  </a:ext>
                </a:extLst>
              </a:tr>
              <a:tr h="1419804">
                <a:tc>
                  <a:txBody>
                    <a:bodyPr/>
                    <a:lstStyle/>
                    <a:p>
                      <a:pPr algn="ctr"/>
                      <a:endParaRPr lang="en-GB" dirty="0">
                        <a:solidFill>
                          <a:schemeClr val="bg1"/>
                        </a:solidFill>
                      </a:endParaRPr>
                    </a:p>
                    <a:p>
                      <a:pPr algn="ctr"/>
                      <a:r>
                        <a:rPr lang="en-GB" b="1" i="1" dirty="0">
                          <a:solidFill>
                            <a:schemeClr val="bg1"/>
                          </a:solidFill>
                        </a:rPr>
                        <a:t>Content Issues</a:t>
                      </a:r>
                    </a:p>
                  </a:txBody>
                  <a:tcPr>
                    <a:solidFill>
                      <a:schemeClr val="accent2">
                        <a:tint val="20000"/>
                        <a:alpha val="20000"/>
                      </a:schemeClr>
                    </a:solidFill>
                  </a:tcPr>
                </a:tc>
                <a:tc>
                  <a:txBody>
                    <a:bodyPr/>
                    <a:lstStyle/>
                    <a:p>
                      <a:pPr algn="ctr"/>
                      <a:endParaRPr lang="en-GB" sz="1200" dirty="0">
                        <a:solidFill>
                          <a:schemeClr val="bg1"/>
                        </a:solidFill>
                      </a:endParaRPr>
                    </a:p>
                    <a:p>
                      <a:pPr algn="ctr"/>
                      <a:endParaRPr lang="en-GB" sz="1200" dirty="0">
                        <a:solidFill>
                          <a:schemeClr val="bg1"/>
                        </a:solidFill>
                      </a:endParaRPr>
                    </a:p>
                    <a:p>
                      <a:pPr algn="ctr"/>
                      <a:r>
                        <a:rPr lang="en-GB" sz="1200" i="1" dirty="0">
                          <a:solidFill>
                            <a:schemeClr val="bg1"/>
                          </a:solidFill>
                        </a:rPr>
                        <a:t>Some attempt to define the job to be done.</a:t>
                      </a:r>
                    </a:p>
                  </a:txBody>
                  <a:tcPr>
                    <a:solidFill>
                      <a:schemeClr val="accent2">
                        <a:tint val="20000"/>
                        <a:alpha val="20000"/>
                      </a:schemeClr>
                    </a:solidFill>
                  </a:tcPr>
                </a:tc>
                <a:tc>
                  <a:txBody>
                    <a:bodyPr/>
                    <a:lstStyle/>
                    <a:p>
                      <a:pPr algn="ctr"/>
                      <a:endParaRPr lang="en-GB" sz="1200" dirty="0">
                        <a:solidFill>
                          <a:schemeClr val="bg1"/>
                        </a:solidFill>
                      </a:endParaRPr>
                    </a:p>
                    <a:p>
                      <a:pPr algn="ctr"/>
                      <a:endParaRPr lang="en-GB" sz="1200" dirty="0">
                        <a:solidFill>
                          <a:schemeClr val="bg1"/>
                        </a:solidFill>
                      </a:endParaRPr>
                    </a:p>
                    <a:p>
                      <a:pPr algn="ctr"/>
                      <a:r>
                        <a:rPr lang="en-GB" sz="1200" i="1" dirty="0">
                          <a:solidFill>
                            <a:schemeClr val="bg1"/>
                          </a:solidFill>
                        </a:rPr>
                        <a:t>Team members resist the task demands.</a:t>
                      </a:r>
                    </a:p>
                  </a:txBody>
                  <a:tcPr>
                    <a:solidFill>
                      <a:schemeClr val="accent2">
                        <a:tint val="20000"/>
                        <a:alpha val="20000"/>
                      </a:schemeClr>
                    </a:solidFill>
                  </a:tcPr>
                </a:tc>
                <a:tc>
                  <a:txBody>
                    <a:bodyPr/>
                    <a:lstStyle/>
                    <a:p>
                      <a:pPr algn="ctr"/>
                      <a:endParaRPr lang="en-GB" sz="1200" dirty="0">
                        <a:solidFill>
                          <a:schemeClr val="bg1"/>
                        </a:solidFill>
                      </a:endParaRPr>
                    </a:p>
                    <a:p>
                      <a:pPr algn="ctr"/>
                      <a:endParaRPr lang="en-GB" sz="1200" dirty="0">
                        <a:solidFill>
                          <a:schemeClr val="bg1"/>
                        </a:solidFill>
                      </a:endParaRPr>
                    </a:p>
                    <a:p>
                      <a:pPr algn="ctr"/>
                      <a:r>
                        <a:rPr lang="en-GB" sz="1200" i="1" dirty="0">
                          <a:solidFill>
                            <a:schemeClr val="bg1"/>
                          </a:solidFill>
                        </a:rPr>
                        <a:t>There is open exchange of views about the team’s problems.</a:t>
                      </a:r>
                    </a:p>
                  </a:txBody>
                  <a:tcPr>
                    <a:solidFill>
                      <a:schemeClr val="accent2">
                        <a:tint val="20000"/>
                        <a:alpha val="20000"/>
                      </a:schemeClr>
                    </a:solidFill>
                  </a:tcPr>
                </a:tc>
                <a:tc>
                  <a:txBody>
                    <a:bodyPr/>
                    <a:lstStyle/>
                    <a:p>
                      <a:pPr algn="ctr"/>
                      <a:endParaRPr lang="en-GB" sz="1200" dirty="0">
                        <a:solidFill>
                          <a:schemeClr val="bg1"/>
                        </a:solidFill>
                      </a:endParaRPr>
                    </a:p>
                    <a:p>
                      <a:pPr algn="ctr"/>
                      <a:r>
                        <a:rPr lang="en-GB" sz="1200" i="1" dirty="0">
                          <a:solidFill>
                            <a:schemeClr val="bg1"/>
                          </a:solidFill>
                        </a:rPr>
                        <a:t>Resources are allocated efficiently; processes are in place to ensure that the final objective is achieved. </a:t>
                      </a:r>
                    </a:p>
                  </a:txBody>
                  <a:tcPr>
                    <a:solidFill>
                      <a:schemeClr val="accent2">
                        <a:tint val="20000"/>
                        <a:alpha val="20000"/>
                      </a:schemeClr>
                    </a:solidFill>
                  </a:tcPr>
                </a:tc>
                <a:extLst>
                  <a:ext uri="{0D108BD9-81ED-4DB2-BD59-A6C34878D82A}">
                    <a16:rowId xmlns:a16="http://schemas.microsoft.com/office/drawing/2014/main" val="427596672"/>
                  </a:ext>
                </a:extLst>
              </a:tr>
              <a:tr h="1419804">
                <a:tc>
                  <a:txBody>
                    <a:bodyPr/>
                    <a:lstStyle/>
                    <a:p>
                      <a:pPr algn="ctr"/>
                      <a:endParaRPr lang="en-GB" dirty="0">
                        <a:solidFill>
                          <a:schemeClr val="bg1"/>
                        </a:solidFill>
                      </a:endParaRPr>
                    </a:p>
                    <a:p>
                      <a:pPr algn="ctr"/>
                      <a:r>
                        <a:rPr lang="en-GB" b="1" i="1" dirty="0">
                          <a:solidFill>
                            <a:schemeClr val="bg1"/>
                          </a:solidFill>
                        </a:rPr>
                        <a:t>Process Issues</a:t>
                      </a:r>
                    </a:p>
                  </a:txBody>
                  <a:tcPr>
                    <a:solidFill>
                      <a:schemeClr val="accent2">
                        <a:tint val="40000"/>
                        <a:alpha val="20000"/>
                      </a:schemeClr>
                    </a:solidFill>
                  </a:tcPr>
                </a:tc>
                <a:tc>
                  <a:txBody>
                    <a:bodyPr/>
                    <a:lstStyle/>
                    <a:p>
                      <a:pPr algn="ctr"/>
                      <a:endParaRPr lang="en-GB" sz="1200" dirty="0">
                        <a:solidFill>
                          <a:schemeClr val="bg1"/>
                        </a:solidFill>
                      </a:endParaRPr>
                    </a:p>
                    <a:p>
                      <a:pPr algn="ctr"/>
                      <a:endParaRPr lang="en-GB" sz="1200" dirty="0">
                        <a:solidFill>
                          <a:schemeClr val="bg1"/>
                        </a:solidFill>
                      </a:endParaRPr>
                    </a:p>
                    <a:p>
                      <a:pPr algn="ctr"/>
                      <a:r>
                        <a:rPr lang="en-GB" sz="1200" i="1" dirty="0">
                          <a:solidFill>
                            <a:schemeClr val="bg1"/>
                          </a:solidFill>
                        </a:rPr>
                        <a:t>Team members look outside for guidance and direction.</a:t>
                      </a:r>
                    </a:p>
                  </a:txBody>
                  <a:tcPr>
                    <a:solidFill>
                      <a:schemeClr val="accent2">
                        <a:tint val="40000"/>
                        <a:alpha val="20000"/>
                      </a:schemeClr>
                    </a:solidFill>
                  </a:tcPr>
                </a:tc>
                <a:tc>
                  <a:txBody>
                    <a:bodyPr/>
                    <a:lstStyle/>
                    <a:p>
                      <a:pPr algn="ctr"/>
                      <a:endParaRPr lang="en-GB" sz="1200" dirty="0">
                        <a:solidFill>
                          <a:schemeClr val="bg1"/>
                        </a:solidFill>
                      </a:endParaRPr>
                    </a:p>
                    <a:p>
                      <a:pPr algn="ctr"/>
                      <a:endParaRPr lang="en-GB" sz="1200" dirty="0">
                        <a:solidFill>
                          <a:schemeClr val="bg1"/>
                        </a:solidFill>
                      </a:endParaRPr>
                    </a:p>
                    <a:p>
                      <a:pPr algn="ctr"/>
                      <a:r>
                        <a:rPr lang="en-GB" sz="1200" i="1" dirty="0">
                          <a:solidFill>
                            <a:schemeClr val="bg1"/>
                          </a:solidFill>
                        </a:rPr>
                        <a:t>Team members deny the task and look for the reasons not to do it.</a:t>
                      </a:r>
                    </a:p>
                  </a:txBody>
                  <a:tcPr>
                    <a:solidFill>
                      <a:schemeClr val="accent2">
                        <a:tint val="40000"/>
                        <a:alpha val="20000"/>
                      </a:schemeClr>
                    </a:solidFill>
                  </a:tcPr>
                </a:tc>
                <a:tc>
                  <a:txBody>
                    <a:bodyPr/>
                    <a:lstStyle/>
                    <a:p>
                      <a:pPr algn="ctr"/>
                      <a:endParaRPr lang="en-GB" sz="1200" dirty="0">
                        <a:solidFill>
                          <a:schemeClr val="bg1"/>
                        </a:solidFill>
                      </a:endParaRPr>
                    </a:p>
                    <a:p>
                      <a:pPr algn="ctr"/>
                      <a:endParaRPr lang="en-GB" sz="1200" dirty="0">
                        <a:solidFill>
                          <a:schemeClr val="bg1"/>
                        </a:solidFill>
                      </a:endParaRPr>
                    </a:p>
                    <a:p>
                      <a:pPr algn="ctr"/>
                      <a:r>
                        <a:rPr lang="en-GB" sz="1200" i="1" dirty="0">
                          <a:solidFill>
                            <a:schemeClr val="bg1"/>
                          </a:solidFill>
                        </a:rPr>
                        <a:t>The team starts to set up the procedures to deal with the task.</a:t>
                      </a:r>
                    </a:p>
                  </a:txBody>
                  <a:tcPr>
                    <a:solidFill>
                      <a:schemeClr val="accent2">
                        <a:tint val="40000"/>
                        <a:alpha val="20000"/>
                      </a:schemeClr>
                    </a:solidFill>
                  </a:tcPr>
                </a:tc>
                <a:tc>
                  <a:txBody>
                    <a:bodyPr/>
                    <a:lstStyle/>
                    <a:p>
                      <a:pPr algn="ctr"/>
                      <a:endParaRPr lang="en-GB" sz="1200" dirty="0">
                        <a:solidFill>
                          <a:schemeClr val="bg1"/>
                        </a:solidFill>
                      </a:endParaRPr>
                    </a:p>
                    <a:p>
                      <a:pPr algn="ctr"/>
                      <a:endParaRPr lang="en-GB" sz="1200" dirty="0">
                        <a:solidFill>
                          <a:schemeClr val="bg1"/>
                        </a:solidFill>
                      </a:endParaRPr>
                    </a:p>
                    <a:p>
                      <a:pPr algn="ctr"/>
                      <a:r>
                        <a:rPr lang="en-GB" sz="1200" i="1" dirty="0">
                          <a:solidFill>
                            <a:schemeClr val="bg1"/>
                          </a:solidFill>
                        </a:rPr>
                        <a:t>The team is able to solve the problems.</a:t>
                      </a:r>
                    </a:p>
                  </a:txBody>
                  <a:tcPr>
                    <a:solidFill>
                      <a:schemeClr val="accent2">
                        <a:tint val="40000"/>
                        <a:alpha val="20000"/>
                      </a:schemeClr>
                    </a:solidFill>
                  </a:tcPr>
                </a:tc>
                <a:extLst>
                  <a:ext uri="{0D108BD9-81ED-4DB2-BD59-A6C34878D82A}">
                    <a16:rowId xmlns:a16="http://schemas.microsoft.com/office/drawing/2014/main" val="497818273"/>
                  </a:ext>
                </a:extLst>
              </a:tr>
              <a:tr h="1419804">
                <a:tc>
                  <a:txBody>
                    <a:bodyPr/>
                    <a:lstStyle/>
                    <a:p>
                      <a:pPr algn="ctr"/>
                      <a:endParaRPr lang="en-GB" dirty="0">
                        <a:solidFill>
                          <a:schemeClr val="bg1"/>
                        </a:solidFill>
                      </a:endParaRPr>
                    </a:p>
                    <a:p>
                      <a:pPr algn="ctr"/>
                      <a:r>
                        <a:rPr lang="en-GB" b="1" i="1" dirty="0">
                          <a:solidFill>
                            <a:schemeClr val="bg1"/>
                          </a:solidFill>
                        </a:rPr>
                        <a:t>Feeling Issues</a:t>
                      </a:r>
                    </a:p>
                  </a:txBody>
                  <a:tcPr>
                    <a:solidFill>
                      <a:schemeClr val="accent2">
                        <a:tint val="40000"/>
                        <a:alpha val="20000"/>
                      </a:schemeClr>
                    </a:solidFill>
                  </a:tcPr>
                </a:tc>
                <a:tc>
                  <a:txBody>
                    <a:bodyPr/>
                    <a:lstStyle/>
                    <a:p>
                      <a:pPr algn="ctr"/>
                      <a:endParaRPr lang="en-GB" sz="1200" dirty="0">
                        <a:solidFill>
                          <a:schemeClr val="bg1"/>
                        </a:solidFill>
                      </a:endParaRPr>
                    </a:p>
                    <a:p>
                      <a:pPr algn="ctr"/>
                      <a:r>
                        <a:rPr lang="en-GB" sz="1200" i="1" dirty="0">
                          <a:solidFill>
                            <a:schemeClr val="bg1"/>
                          </a:solidFill>
                        </a:rPr>
                        <a:t>People feel anxious and are unsure of their roles. Most look for leader or coordinator for guidance.</a:t>
                      </a:r>
                    </a:p>
                  </a:txBody>
                  <a:tcPr>
                    <a:solidFill>
                      <a:schemeClr val="accent2">
                        <a:tint val="40000"/>
                        <a:alpha val="20000"/>
                      </a:schemeClr>
                    </a:solidFill>
                  </a:tcPr>
                </a:tc>
                <a:tc>
                  <a:txBody>
                    <a:bodyPr/>
                    <a:lstStyle/>
                    <a:p>
                      <a:pPr algn="ctr"/>
                      <a:endParaRPr lang="en-GB" sz="1200" dirty="0">
                        <a:solidFill>
                          <a:schemeClr val="bg1"/>
                        </a:solidFill>
                      </a:endParaRPr>
                    </a:p>
                    <a:p>
                      <a:pPr algn="ctr"/>
                      <a:r>
                        <a:rPr lang="en-GB" sz="1200" i="1" dirty="0">
                          <a:solidFill>
                            <a:schemeClr val="bg1"/>
                          </a:solidFill>
                        </a:rPr>
                        <a:t>People still feel uncertain and try to express their individuality. Concerns arise about the team hierarchy.</a:t>
                      </a:r>
                    </a:p>
                  </a:txBody>
                  <a:tcPr>
                    <a:solidFill>
                      <a:schemeClr val="accent2">
                        <a:tint val="40000"/>
                        <a:alpha val="20000"/>
                      </a:schemeClr>
                    </a:solidFill>
                  </a:tcPr>
                </a:tc>
                <a:tc>
                  <a:txBody>
                    <a:bodyPr/>
                    <a:lstStyle/>
                    <a:p>
                      <a:pPr algn="ctr"/>
                      <a:endParaRPr lang="en-GB" sz="1200" dirty="0">
                        <a:solidFill>
                          <a:schemeClr val="bg1"/>
                        </a:solidFill>
                      </a:endParaRPr>
                    </a:p>
                    <a:p>
                      <a:pPr algn="ctr"/>
                      <a:r>
                        <a:rPr lang="en-GB" sz="1200" i="1" dirty="0">
                          <a:solidFill>
                            <a:schemeClr val="bg1"/>
                          </a:solidFill>
                        </a:rPr>
                        <a:t>People ignore individual differences and team members are more accepting of one another.</a:t>
                      </a:r>
                    </a:p>
                  </a:txBody>
                  <a:tcPr>
                    <a:solidFill>
                      <a:schemeClr val="accent2">
                        <a:tint val="40000"/>
                        <a:alpha val="20000"/>
                      </a:schemeClr>
                    </a:solidFill>
                  </a:tcPr>
                </a:tc>
                <a:tc>
                  <a:txBody>
                    <a:bodyPr/>
                    <a:lstStyle/>
                    <a:p>
                      <a:pPr algn="ctr"/>
                      <a:endParaRPr lang="en-GB" sz="1200" dirty="0">
                        <a:solidFill>
                          <a:schemeClr val="bg1"/>
                        </a:solidFill>
                      </a:endParaRPr>
                    </a:p>
                    <a:p>
                      <a:pPr algn="ctr"/>
                      <a:r>
                        <a:rPr lang="en-GB" sz="1200" i="1" dirty="0">
                          <a:solidFill>
                            <a:schemeClr val="bg1"/>
                          </a:solidFill>
                        </a:rPr>
                        <a:t>People share a common focus, communicate effectively and become more efficient and flexible as a result.</a:t>
                      </a:r>
                    </a:p>
                  </a:txBody>
                  <a:tcPr>
                    <a:solidFill>
                      <a:schemeClr val="accent2">
                        <a:tint val="40000"/>
                        <a:alpha val="20000"/>
                      </a:schemeClr>
                    </a:solidFill>
                  </a:tcPr>
                </a:tc>
                <a:extLst>
                  <a:ext uri="{0D108BD9-81ED-4DB2-BD59-A6C34878D82A}">
                    <a16:rowId xmlns:a16="http://schemas.microsoft.com/office/drawing/2014/main" val="1521737362"/>
                  </a:ext>
                </a:extLst>
              </a:tr>
            </a:tbl>
          </a:graphicData>
        </a:graphic>
      </p:graphicFrame>
    </p:spTree>
    <p:extLst>
      <p:ext uri="{BB962C8B-B14F-4D97-AF65-F5344CB8AC3E}">
        <p14:creationId xmlns:p14="http://schemas.microsoft.com/office/powerpoint/2010/main" val="19913532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Blue rectangle">
            <a:extLst>
              <a:ext uri="{FF2B5EF4-FFF2-40B4-BE49-F238E27FC236}">
                <a16:creationId xmlns:a16="http://schemas.microsoft.com/office/drawing/2014/main" id="{7D87B918-371C-4B31-9C7A-1D9A08C8A3BB}"/>
              </a:ext>
            </a:extLst>
          </p:cNvPr>
          <p:cNvPicPr>
            <a:picLocks noGrp="1" noChangeAspect="1"/>
          </p:cNvPicPr>
          <p:nvPr>
            <p:ph sz="half" idx="4294967295"/>
          </p:nvPr>
        </p:nvPicPr>
        <p:blipFill rotWithShape="1">
          <a:blip r:embed="rId3">
            <a:extLst>
              <a:ext uri="{28A0092B-C50C-407E-A947-70E740481C1C}">
                <a14:useLocalDpi xmlns:a14="http://schemas.microsoft.com/office/drawing/2010/main" val="0"/>
              </a:ext>
            </a:extLst>
          </a:blip>
          <a:srcRect/>
          <a:stretch/>
        </p:blipFill>
        <p:spPr>
          <a:xfrm>
            <a:off x="0" y="0"/>
            <a:ext cx="12192000" cy="6858000"/>
          </a:xfrm>
        </p:spPr>
      </p:pic>
      <p:sp>
        <p:nvSpPr>
          <p:cNvPr id="8" name="object 3" descr="Blue rectangle">
            <a:extLst>
              <a:ext uri="{FF2B5EF4-FFF2-40B4-BE49-F238E27FC236}">
                <a16:creationId xmlns:a16="http://schemas.microsoft.com/office/drawing/2014/main" id="{A277388B-76FD-44C4-B506-F8A157E57C65}"/>
              </a:ext>
            </a:extLst>
          </p:cNvPr>
          <p:cNvSpPr/>
          <p:nvPr/>
        </p:nvSpPr>
        <p:spPr>
          <a:xfrm>
            <a:off x="2400" y="0"/>
            <a:ext cx="12189600" cy="6858000"/>
          </a:xfrm>
          <a:custGeom>
            <a:avLst/>
            <a:gdLst/>
            <a:ahLst/>
            <a:cxnLst/>
            <a:rect l="l" t="t" r="r" b="b"/>
            <a:pathLst>
              <a:path w="12189460" h="6858000">
                <a:moveTo>
                  <a:pt x="0" y="6858000"/>
                </a:moveTo>
                <a:lnTo>
                  <a:pt x="12188952" y="6858000"/>
                </a:lnTo>
                <a:lnTo>
                  <a:pt x="12188952" y="0"/>
                </a:lnTo>
                <a:lnTo>
                  <a:pt x="0" y="0"/>
                </a:lnTo>
                <a:lnTo>
                  <a:pt x="0" y="6858000"/>
                </a:lnTo>
                <a:close/>
              </a:path>
            </a:pathLst>
          </a:custGeom>
          <a:solidFill>
            <a:schemeClr val="tx2">
              <a:alpha val="69999"/>
            </a:schemeClr>
          </a:solidFill>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
              <a:ea typeface="+mn-ea"/>
              <a:cs typeface="+mn-cs"/>
            </a:endParaRPr>
          </a:p>
        </p:txBody>
      </p:sp>
      <p:sp>
        <p:nvSpPr>
          <p:cNvPr id="2" name="Title 1">
            <a:extLst>
              <a:ext uri="{FF2B5EF4-FFF2-40B4-BE49-F238E27FC236}">
                <a16:creationId xmlns:a16="http://schemas.microsoft.com/office/drawing/2014/main" id="{04D00B79-44BB-4D5F-B51D-2270A854D77A}"/>
              </a:ext>
            </a:extLst>
          </p:cNvPr>
          <p:cNvSpPr>
            <a:spLocks noGrp="1"/>
          </p:cNvSpPr>
          <p:nvPr>
            <p:ph type="title"/>
          </p:nvPr>
        </p:nvSpPr>
        <p:spPr bwMode="white">
          <a:xfrm>
            <a:off x="838200" y="329956"/>
            <a:ext cx="10515600" cy="1325563"/>
          </a:xfrm>
        </p:spPr>
        <p:txBody>
          <a:bodyPr>
            <a:normAutofit/>
          </a:bodyPr>
          <a:lstStyle/>
          <a:p>
            <a:pPr algn="ctr"/>
            <a:r>
              <a:rPr lang="en-GB" sz="2000" i="1" dirty="0">
                <a:solidFill>
                  <a:schemeClr val="bg1"/>
                </a:solidFill>
              </a:rPr>
              <a:t>Belbin’s (1981) Team Roles: his research had identified nine separate clusters of behaviour, each of which formed distinct team contributions. They are in 3 groups, Social, Thinking, and Action. He’s Team Role theory is a familiar concept for managers and management trainers across the world.</a:t>
            </a:r>
            <a:endParaRPr lang="en-US" sz="2000" i="1" dirty="0"/>
          </a:p>
        </p:txBody>
      </p:sp>
      <p:sp>
        <p:nvSpPr>
          <p:cNvPr id="5" name="Slide Number Placeholder 4">
            <a:extLst>
              <a:ext uri="{FF2B5EF4-FFF2-40B4-BE49-F238E27FC236}">
                <a16:creationId xmlns:a16="http://schemas.microsoft.com/office/drawing/2014/main" id="{CDF3C1EE-D9A0-406A-9A3A-75C82527E0D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2EE24B5-652C-4DB5-B7C3-B5BBEC1280B1}" type="slidenum">
              <a:rPr kumimoji="0" lang="en-US" sz="1000" b="0" i="1" u="none" strike="noStrike" kern="1200" cap="none" spc="0" normalizeH="0" baseline="0" noProof="0" smtClean="0">
                <a:ln>
                  <a:noFill/>
                </a:ln>
                <a:solidFill>
                  <a:srgbClr val="00292E">
                    <a:alpha val="70000"/>
                  </a:srgbClr>
                </a:solidFill>
                <a:effectLst/>
                <a:uLnTx/>
                <a:uFillTx/>
                <a:latin typeface="Arial "/>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1000" b="0" i="1" u="none" strike="noStrike" kern="1200" cap="none" spc="0" normalizeH="0" baseline="0" noProof="0" dirty="0">
              <a:ln>
                <a:noFill/>
              </a:ln>
              <a:solidFill>
                <a:srgbClr val="00292E">
                  <a:alpha val="70000"/>
                </a:srgbClr>
              </a:solidFill>
              <a:effectLst/>
              <a:uLnTx/>
              <a:uFillTx/>
              <a:latin typeface="Arial "/>
              <a:ea typeface="+mn-ea"/>
              <a:cs typeface="+mn-cs"/>
            </a:endParaRPr>
          </a:p>
        </p:txBody>
      </p:sp>
      <p:graphicFrame>
        <p:nvGraphicFramePr>
          <p:cNvPr id="13" name="Content Placeholder 12" descr="Table">
            <a:extLst>
              <a:ext uri="{FF2B5EF4-FFF2-40B4-BE49-F238E27FC236}">
                <a16:creationId xmlns:a16="http://schemas.microsoft.com/office/drawing/2014/main" id="{1D6AB21B-0AB3-44DD-AD8E-D2EDD77DEA42}"/>
              </a:ext>
            </a:extLst>
          </p:cNvPr>
          <p:cNvGraphicFramePr>
            <a:graphicFrameLocks noGrp="1"/>
          </p:cNvGraphicFramePr>
          <p:nvPr>
            <p:ph sz="half" idx="4294967295"/>
          </p:nvPr>
        </p:nvGraphicFramePr>
        <p:xfrm>
          <a:off x="859452" y="2544763"/>
          <a:ext cx="10826269" cy="2988674"/>
        </p:xfrm>
        <a:graphic>
          <a:graphicData uri="http://schemas.openxmlformats.org/drawingml/2006/table">
            <a:tbl>
              <a:tblPr firstRow="1" bandRow="1">
                <a:tableStyleId>{5C22544A-7EE6-4342-B048-85BDC9FD1C3A}</a:tableStyleId>
              </a:tblPr>
              <a:tblGrid>
                <a:gridCol w="3837708">
                  <a:extLst>
                    <a:ext uri="{9D8B030D-6E8A-4147-A177-3AD203B41FA5}">
                      <a16:colId xmlns:a16="http://schemas.microsoft.com/office/drawing/2014/main" val="3572385518"/>
                    </a:ext>
                  </a:extLst>
                </a:gridCol>
                <a:gridCol w="3837708">
                  <a:extLst>
                    <a:ext uri="{9D8B030D-6E8A-4147-A177-3AD203B41FA5}">
                      <a16:colId xmlns:a16="http://schemas.microsoft.com/office/drawing/2014/main" val="1440817424"/>
                    </a:ext>
                  </a:extLst>
                </a:gridCol>
                <a:gridCol w="3150853">
                  <a:extLst>
                    <a:ext uri="{9D8B030D-6E8A-4147-A177-3AD203B41FA5}">
                      <a16:colId xmlns:a16="http://schemas.microsoft.com/office/drawing/2014/main" val="1835666774"/>
                    </a:ext>
                  </a:extLst>
                </a:gridCol>
              </a:tblGrid>
              <a:tr h="1053362">
                <a:tc>
                  <a:txBody>
                    <a:bodyPr/>
                    <a:lstStyle/>
                    <a:p>
                      <a:pPr algn="ctr"/>
                      <a:r>
                        <a:rPr lang="en-US" sz="3000" b="1" dirty="0">
                          <a:solidFill>
                            <a:schemeClr val="accent1"/>
                          </a:solidFill>
                          <a:latin typeface="+mj-lt"/>
                        </a:rPr>
                        <a:t>SOCIAL</a:t>
                      </a:r>
                    </a:p>
                  </a:txBody>
                  <a:tcPr>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noFill/>
                  </a:tcPr>
                </a:tc>
                <a:tc>
                  <a:txBody>
                    <a:bodyPr/>
                    <a:lstStyle/>
                    <a:p>
                      <a:pPr algn="ctr"/>
                      <a:r>
                        <a:rPr lang="en-US" sz="3000" b="1" dirty="0">
                          <a:solidFill>
                            <a:schemeClr val="accent1"/>
                          </a:solidFill>
                          <a:latin typeface="+mj-lt"/>
                        </a:rPr>
                        <a:t>THINKING</a:t>
                      </a:r>
                    </a:p>
                  </a:txBody>
                  <a:tcPr>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noFill/>
                  </a:tcPr>
                </a:tc>
                <a:tc>
                  <a:txBody>
                    <a:bodyPr/>
                    <a:lstStyle/>
                    <a:p>
                      <a:pPr algn="ctr"/>
                      <a:r>
                        <a:rPr lang="en-US" sz="3000" b="1" dirty="0">
                          <a:solidFill>
                            <a:schemeClr val="accent1"/>
                          </a:solidFill>
                          <a:latin typeface="+mj-lt"/>
                        </a:rPr>
                        <a:t>ACTION</a:t>
                      </a:r>
                    </a:p>
                  </a:txBody>
                  <a:tcPr>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12700" cmpd="sng">
                      <a:noFill/>
                    </a:lnT>
                    <a:lnB w="38100" cmpd="sng">
                      <a:noFill/>
                    </a:lnB>
                    <a:lnTlToBr w="12700" cmpd="sng">
                      <a:noFill/>
                      <a:prstDash val="solid"/>
                    </a:lnTlToBr>
                    <a:lnBlToTr w="12700" cmpd="sng">
                      <a:noFill/>
                      <a:prstDash val="solid"/>
                    </a:lnBlToTr>
                    <a:noFill/>
                  </a:tcPr>
                </a:tc>
                <a:extLst>
                  <a:ext uri="{0D108BD9-81ED-4DB2-BD59-A6C34878D82A}">
                    <a16:rowId xmlns:a16="http://schemas.microsoft.com/office/drawing/2014/main" val="1888120738"/>
                  </a:ext>
                </a:extLst>
              </a:tr>
              <a:tr h="1935312">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da-DK" sz="1800" b="0" i="1" u="none" strike="noStrike" kern="1200" cap="none" spc="-25" normalizeH="0" baseline="0" noProof="0" dirty="0">
                        <a:ln>
                          <a:noFill/>
                        </a:ln>
                        <a:solidFill>
                          <a:srgbClr val="64B2C1">
                            <a:lumMod val="20000"/>
                            <a:lumOff val="80000"/>
                          </a:srgbClr>
                        </a:solidFill>
                        <a:effectLst/>
                        <a:uLnTx/>
                        <a:uFillTx/>
                        <a:latin typeface="Arial "/>
                        <a:ea typeface="+mn-ea"/>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da-DK" sz="1800" b="0" i="1" u="none" strike="noStrike" kern="1200" cap="none" spc="-25" normalizeH="0" baseline="0" noProof="0" dirty="0">
                          <a:ln>
                            <a:noFill/>
                          </a:ln>
                          <a:solidFill>
                            <a:srgbClr val="64B2C1">
                              <a:lumMod val="20000"/>
                              <a:lumOff val="80000"/>
                            </a:srgbClr>
                          </a:solidFill>
                          <a:effectLst/>
                          <a:uLnTx/>
                          <a:uFillTx/>
                          <a:latin typeface="Arial "/>
                          <a:ea typeface="+mn-ea"/>
                          <a:cs typeface="Arial"/>
                        </a:rPr>
                        <a:t>Resource Investigator, Team worker, Co-ordinator.</a:t>
                      </a:r>
                      <a:endParaRPr kumimoji="0" lang="en-US" sz="1800" b="0" i="1" u="none" strike="noStrike" kern="1200" cap="none" spc="-25" normalizeH="0" baseline="0" noProof="0" dirty="0">
                        <a:ln>
                          <a:noFill/>
                        </a:ln>
                        <a:solidFill>
                          <a:srgbClr val="64B2C1">
                            <a:lumMod val="20000"/>
                            <a:lumOff val="80000"/>
                          </a:srgbClr>
                        </a:solidFill>
                        <a:effectLst/>
                        <a:uLnTx/>
                        <a:uFillTx/>
                        <a:latin typeface="Arial "/>
                        <a:ea typeface="+mn-ea"/>
                        <a:cs typeface="Arial"/>
                      </a:endParaRPr>
                    </a:p>
                  </a:txBody>
                  <a:tcPr>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38100" cmpd="sng">
                      <a:noFill/>
                    </a:lnT>
                    <a:lnB w="1270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1" u="none" strike="noStrike" kern="1200" cap="none" spc="-25" normalizeH="0" baseline="0" noProof="0" dirty="0">
                        <a:ln>
                          <a:noFill/>
                        </a:ln>
                        <a:solidFill>
                          <a:srgbClr val="64B2C1">
                            <a:lumMod val="20000"/>
                            <a:lumOff val="80000"/>
                          </a:srgbClr>
                        </a:solidFill>
                        <a:effectLst/>
                        <a:uLnTx/>
                        <a:uFillTx/>
                        <a:latin typeface="Arial "/>
                        <a:ea typeface="+mn-ea"/>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1" u="none" strike="noStrike" kern="1200" cap="none" spc="-25" normalizeH="0" baseline="0" noProof="0" dirty="0">
                          <a:ln>
                            <a:noFill/>
                          </a:ln>
                          <a:solidFill>
                            <a:srgbClr val="64B2C1">
                              <a:lumMod val="20000"/>
                              <a:lumOff val="80000"/>
                            </a:srgbClr>
                          </a:solidFill>
                          <a:effectLst/>
                          <a:uLnTx/>
                          <a:uFillTx/>
                          <a:latin typeface="Arial "/>
                          <a:ea typeface="+mn-ea"/>
                          <a:cs typeface="Arial"/>
                        </a:rPr>
                        <a:t>Designer, Monitor Evaluator, Specialist.</a:t>
                      </a:r>
                    </a:p>
                  </a:txBody>
                  <a:tcPr>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38100" cmpd="sng">
                      <a:noFill/>
                    </a:lnT>
                    <a:lnB w="1270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US" sz="1800" i="1" kern="1200" spc="-25" dirty="0">
                        <a:solidFill>
                          <a:schemeClr val="bg2">
                            <a:lumMod val="20000"/>
                            <a:lumOff val="80000"/>
                          </a:schemeClr>
                        </a:solidFill>
                        <a:latin typeface="+mn-lt"/>
                        <a:ea typeface="+mn-ea"/>
                        <a:cs typeface="Arial"/>
                      </a:endParaRPr>
                    </a:p>
                    <a:p>
                      <a:pPr marL="0" marR="0" lvl="0" indent="0" algn="ctr" defTabSz="914400" rtl="0" eaLnBrk="1" fontAlgn="auto" latinLnBrk="0" hangingPunct="1">
                        <a:lnSpc>
                          <a:spcPct val="100000"/>
                        </a:lnSpc>
                        <a:spcBef>
                          <a:spcPts val="0"/>
                        </a:spcBef>
                        <a:spcAft>
                          <a:spcPts val="0"/>
                        </a:spcAft>
                        <a:buClrTx/>
                        <a:buSzTx/>
                        <a:buFontTx/>
                        <a:buNone/>
                        <a:tabLst/>
                        <a:defRPr/>
                      </a:pPr>
                      <a:r>
                        <a:rPr lang="en-US" sz="1800" i="1" kern="1200" spc="-25" dirty="0">
                          <a:solidFill>
                            <a:schemeClr val="bg2">
                              <a:lumMod val="20000"/>
                              <a:lumOff val="80000"/>
                            </a:schemeClr>
                          </a:solidFill>
                          <a:latin typeface="+mn-lt"/>
                          <a:ea typeface="+mn-ea"/>
                          <a:cs typeface="Arial"/>
                        </a:rPr>
                        <a:t>Production, Implementer, Sales Management &amp; Marketing.</a:t>
                      </a:r>
                    </a:p>
                  </a:txBody>
                  <a:tcPr>
                    <a:lnL w="12700" cap="flat" cmpd="sng" algn="ctr">
                      <a:solidFill>
                        <a:schemeClr val="bg2"/>
                      </a:solidFill>
                      <a:prstDash val="solid"/>
                      <a:round/>
                      <a:headEnd type="none" w="med" len="med"/>
                      <a:tailEnd type="none" w="med" len="med"/>
                    </a:lnL>
                    <a:lnR w="12700" cap="flat" cmpd="sng" algn="ctr">
                      <a:solidFill>
                        <a:schemeClr val="bg2"/>
                      </a:solidFill>
                      <a:prstDash val="solid"/>
                      <a:round/>
                      <a:headEnd type="none" w="med" len="med"/>
                      <a:tailEnd type="none" w="med" len="med"/>
                    </a:lnR>
                    <a:lnT w="38100" cmpd="sng">
                      <a:noFill/>
                    </a:lnT>
                    <a:lnB w="12700" cap="flat" cmpd="sng" algn="ctr">
                      <a:solidFill>
                        <a:schemeClr val="bg2"/>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2695001753"/>
                  </a:ext>
                </a:extLst>
              </a:tr>
            </a:tbl>
          </a:graphicData>
        </a:graphic>
      </p:graphicFrame>
      <p:sp>
        <p:nvSpPr>
          <p:cNvPr id="11" name="object 5" descr="Beige rectangle">
            <a:extLst>
              <a:ext uri="{FF2B5EF4-FFF2-40B4-BE49-F238E27FC236}">
                <a16:creationId xmlns:a16="http://schemas.microsoft.com/office/drawing/2014/main" id="{B07BA1F9-2C19-4C07-B29B-18B9FBCC4755}"/>
              </a:ext>
            </a:extLst>
          </p:cNvPr>
          <p:cNvSpPr/>
          <p:nvPr/>
        </p:nvSpPr>
        <p:spPr bwMode="white">
          <a:xfrm flipV="1">
            <a:off x="948109" y="1511560"/>
            <a:ext cx="10295782" cy="64930"/>
          </a:xfrm>
          <a:custGeom>
            <a:avLst/>
            <a:gdLst/>
            <a:ahLst/>
            <a:cxnLst/>
            <a:rect l="l" t="t" r="r" b="b"/>
            <a:pathLst>
              <a:path w="3931920">
                <a:moveTo>
                  <a:pt x="0" y="0"/>
                </a:moveTo>
                <a:lnTo>
                  <a:pt x="3931920" y="0"/>
                </a:lnTo>
              </a:path>
            </a:pathLst>
          </a:custGeom>
          <a:ln w="54864">
            <a:solidFill>
              <a:schemeClr val="accent1"/>
            </a:solidFill>
          </a:ln>
        </p:spPr>
        <p:txBody>
          <a:bodyPr wrap="square" lIns="0" tIns="0" rIns="0" bIns="0"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Arial "/>
              <a:ea typeface="+mn-ea"/>
              <a:cs typeface="+mn-cs"/>
            </a:endParaRPr>
          </a:p>
        </p:txBody>
      </p:sp>
      <p:sp>
        <p:nvSpPr>
          <p:cNvPr id="10" name="Rectangle 9">
            <a:extLst>
              <a:ext uri="{FF2B5EF4-FFF2-40B4-BE49-F238E27FC236}">
                <a16:creationId xmlns:a16="http://schemas.microsoft.com/office/drawing/2014/main" id="{C81554E6-FFC7-4D10-8E15-D72915B89452}"/>
              </a:ext>
            </a:extLst>
          </p:cNvPr>
          <p:cNvSpPr/>
          <p:nvPr/>
        </p:nvSpPr>
        <p:spPr>
          <a:xfrm>
            <a:off x="1129004" y="5654351"/>
            <a:ext cx="10224795" cy="937624"/>
          </a:xfrm>
          <a:prstGeom prst="rect">
            <a:avLst/>
          </a:prstGeom>
          <a:solidFill>
            <a:schemeClr val="tx2">
              <a:alpha val="20000"/>
            </a:schemeClr>
          </a:solidFill>
        </p:spPr>
        <p:txBody>
          <a:bodyPr wrap="square" anchor="ctr" anchorCtr="0">
            <a:noAutofit/>
          </a:bodyPr>
          <a:lstStyle/>
          <a:p>
            <a:pPr marL="0" marR="0" lvl="0" indent="0" algn="ctr" defTabSz="914400" rtl="0" eaLnBrk="1" fontAlgn="auto" latinLnBrk="0" hangingPunct="1">
              <a:lnSpc>
                <a:spcPct val="100000"/>
              </a:lnSpc>
              <a:spcBef>
                <a:spcPts val="1055"/>
              </a:spcBef>
              <a:spcAft>
                <a:spcPts val="0"/>
              </a:spcAft>
              <a:buClrTx/>
              <a:buSzTx/>
              <a:buFontTx/>
              <a:buNone/>
              <a:tabLst/>
              <a:defRPr/>
            </a:pPr>
            <a:endParaRPr kumimoji="0" lang="en-GB" sz="1600" b="1" i="1" u="none" strike="noStrike" kern="1200" cap="none" spc="0" normalizeH="0" baseline="0" noProof="0" dirty="0">
              <a:ln>
                <a:noFill/>
              </a:ln>
              <a:solidFill>
                <a:prstClr val="white"/>
              </a:solidFill>
              <a:effectLst/>
              <a:uLnTx/>
              <a:uFillTx/>
              <a:latin typeface="Gill Sans MT"/>
              <a:ea typeface="+mn-ea"/>
              <a:cs typeface="+mn-cs"/>
            </a:endParaRPr>
          </a:p>
          <a:p>
            <a:pPr marL="0" marR="0" lvl="0" indent="0" algn="ctr" defTabSz="914400" rtl="0" eaLnBrk="1" fontAlgn="auto" latinLnBrk="0" hangingPunct="1">
              <a:lnSpc>
                <a:spcPct val="100000"/>
              </a:lnSpc>
              <a:spcBef>
                <a:spcPts val="1055"/>
              </a:spcBef>
              <a:spcAft>
                <a:spcPts val="0"/>
              </a:spcAft>
              <a:buClrTx/>
              <a:buSzTx/>
              <a:buFontTx/>
              <a:buNone/>
              <a:tabLst/>
              <a:defRPr/>
            </a:pPr>
            <a:r>
              <a:rPr kumimoji="0" lang="en-GB" sz="1600" b="1" i="1" u="none" strike="noStrike" kern="1200" cap="none" spc="0" normalizeH="0" baseline="0" noProof="0" dirty="0">
                <a:ln>
                  <a:noFill/>
                </a:ln>
                <a:solidFill>
                  <a:prstClr val="white"/>
                </a:solidFill>
                <a:effectLst/>
                <a:uLnTx/>
                <a:uFillTx/>
                <a:latin typeface="Gill Sans MT"/>
                <a:ea typeface="+mn-ea"/>
                <a:cs typeface="+mn-cs"/>
              </a:rPr>
              <a:t>It is very  important to know the strengths and weaknesses of each team role, no matter what company you work for because you cannot improve without them.</a:t>
            </a:r>
          </a:p>
          <a:p>
            <a:pPr marL="0" marR="0" lvl="0" indent="0" algn="ctr" defTabSz="914400" rtl="0" eaLnBrk="1" fontAlgn="auto" latinLnBrk="0" hangingPunct="1">
              <a:lnSpc>
                <a:spcPct val="100000"/>
              </a:lnSpc>
              <a:spcBef>
                <a:spcPts val="1055"/>
              </a:spcBef>
              <a:spcAft>
                <a:spcPts val="0"/>
              </a:spcAft>
              <a:buClrTx/>
              <a:buSzTx/>
              <a:buFontTx/>
              <a:buNone/>
              <a:tabLst/>
              <a:defRPr/>
            </a:pPr>
            <a:r>
              <a:rPr kumimoji="0" lang="en-US" sz="2000" b="1" i="1" u="none" strike="noStrike" kern="1200" cap="none" spc="0" normalizeH="0" baseline="0" noProof="0" dirty="0">
                <a:ln>
                  <a:noFill/>
                </a:ln>
                <a:solidFill>
                  <a:srgbClr val="F99927">
                    <a:lumMod val="40000"/>
                    <a:lumOff val="60000"/>
                  </a:srgbClr>
                </a:solidFill>
                <a:effectLst/>
                <a:uLnTx/>
                <a:uFillTx/>
                <a:latin typeface="Gill Sans MT"/>
                <a:ea typeface="+mn-ea"/>
                <a:cs typeface="+mn-cs"/>
              </a:rPr>
              <a:t>THE GOAL IS TO HAVE SUCCESS</a:t>
            </a:r>
          </a:p>
        </p:txBody>
      </p:sp>
    </p:spTree>
    <p:extLst>
      <p:ext uri="{BB962C8B-B14F-4D97-AF65-F5344CB8AC3E}">
        <p14:creationId xmlns:p14="http://schemas.microsoft.com/office/powerpoint/2010/main" val="3930258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FE8D7BC2-793C-495B-A9B9-C0A2720C765A}"/>
              </a:ext>
            </a:extLst>
          </p:cNvPr>
          <p:cNvPicPr>
            <a:picLocks noGrp="1" noChangeAspect="1"/>
          </p:cNvPicPr>
          <p:nvPr>
            <p:ph idx="1"/>
          </p:nvPr>
        </p:nvPicPr>
        <p:blipFill>
          <a:blip r:embed="rId3">
            <a:alphaModFix amt="20000"/>
            <a:extLst>
              <a:ext uri="{28A0092B-C50C-407E-A947-70E740481C1C}">
                <a14:useLocalDpi xmlns:a14="http://schemas.microsoft.com/office/drawing/2010/main" val="0"/>
              </a:ext>
            </a:extLst>
          </a:blip>
          <a:stretch>
            <a:fillRect/>
          </a:stretch>
        </p:blipFill>
        <p:spPr>
          <a:xfrm>
            <a:off x="0" y="0"/>
            <a:ext cx="12192000" cy="6858000"/>
          </a:xfrm>
          <a:solidFill>
            <a:schemeClr val="tx2">
              <a:alpha val="60000"/>
            </a:schemeClr>
          </a:solidFill>
        </p:spPr>
      </p:pic>
      <p:graphicFrame>
        <p:nvGraphicFramePr>
          <p:cNvPr id="4" name="Table 5">
            <a:extLst>
              <a:ext uri="{FF2B5EF4-FFF2-40B4-BE49-F238E27FC236}">
                <a16:creationId xmlns:a16="http://schemas.microsoft.com/office/drawing/2014/main" id="{7597DC3F-665C-4A98-8095-02D552ED9633}"/>
              </a:ext>
            </a:extLst>
          </p:cNvPr>
          <p:cNvGraphicFramePr>
            <a:graphicFrameLocks noGrp="1"/>
          </p:cNvGraphicFramePr>
          <p:nvPr/>
        </p:nvGraphicFramePr>
        <p:xfrm>
          <a:off x="507009" y="878079"/>
          <a:ext cx="11177982" cy="5956262"/>
        </p:xfrm>
        <a:graphic>
          <a:graphicData uri="http://schemas.openxmlformats.org/drawingml/2006/table">
            <a:tbl>
              <a:tblPr firstRow="1" bandRow="1">
                <a:effectLst>
                  <a:innerShdw blurRad="114300">
                    <a:prstClr val="black"/>
                  </a:innerShdw>
                </a:effectLst>
                <a:tableStyleId>{F5AB1C69-6EDB-4FF4-983F-18BD219EF322}</a:tableStyleId>
              </a:tblPr>
              <a:tblGrid>
                <a:gridCol w="3747247">
                  <a:extLst>
                    <a:ext uri="{9D8B030D-6E8A-4147-A177-3AD203B41FA5}">
                      <a16:colId xmlns:a16="http://schemas.microsoft.com/office/drawing/2014/main" val="381345558"/>
                    </a:ext>
                  </a:extLst>
                </a:gridCol>
                <a:gridCol w="3714041">
                  <a:extLst>
                    <a:ext uri="{9D8B030D-6E8A-4147-A177-3AD203B41FA5}">
                      <a16:colId xmlns:a16="http://schemas.microsoft.com/office/drawing/2014/main" val="798219995"/>
                    </a:ext>
                  </a:extLst>
                </a:gridCol>
                <a:gridCol w="3716694">
                  <a:extLst>
                    <a:ext uri="{9D8B030D-6E8A-4147-A177-3AD203B41FA5}">
                      <a16:colId xmlns:a16="http://schemas.microsoft.com/office/drawing/2014/main" val="2144642255"/>
                    </a:ext>
                  </a:extLst>
                </a:gridCol>
              </a:tblGrid>
              <a:tr h="2273537">
                <a:tc>
                  <a:txBody>
                    <a:bodyPr/>
                    <a:lstStyle/>
                    <a:p>
                      <a:pPr algn="l">
                        <a:lnSpc>
                          <a:spcPct val="115000"/>
                        </a:lnSpc>
                        <a:spcAft>
                          <a:spcPts val="1000"/>
                        </a:spcAft>
                      </a:pPr>
                      <a:r>
                        <a:rPr lang="en-GB" sz="1100" b="1" i="1" dirty="0">
                          <a:solidFill>
                            <a:schemeClr val="accent5">
                              <a:lumMod val="40000"/>
                              <a:lumOff val="60000"/>
                            </a:schemeClr>
                          </a:solidFill>
                          <a:effectLst/>
                          <a:latin typeface="Arial" panose="020B0604020202020204" pitchFamily="34" charset="0"/>
                          <a:ea typeface="Calibri" panose="020F0502020204030204" pitchFamily="34" charset="0"/>
                          <a:cs typeface="Arial" panose="020B0604020202020204" pitchFamily="34" charset="0"/>
                        </a:rPr>
                        <a:t>SOCIAL</a:t>
                      </a:r>
                      <a:endParaRPr lang="en-GB" sz="1100" i="1" dirty="0">
                        <a:solidFill>
                          <a:schemeClr val="accent5">
                            <a:lumMod val="40000"/>
                            <a:lumOff val="60000"/>
                          </a:schemeClr>
                        </a:solidFill>
                        <a:effectLst/>
                        <a:latin typeface="Arial" panose="020B0604020202020204" pitchFamily="34" charset="0"/>
                        <a:ea typeface="Calibri" panose="020F0502020204030204" pitchFamily="34" charset="0"/>
                        <a:cs typeface="Arial" panose="020B0604020202020204" pitchFamily="34" charset="0"/>
                      </a:endParaRPr>
                    </a:p>
                    <a:p>
                      <a:pPr marL="0" algn="l" defTabSz="914400" rtl="0" eaLnBrk="1" latinLnBrk="0" hangingPunct="1">
                        <a:lnSpc>
                          <a:spcPct val="115000"/>
                        </a:lnSpc>
                        <a:spcAft>
                          <a:spcPts val="1000"/>
                        </a:spcAft>
                      </a:pPr>
                      <a:r>
                        <a:rPr lang="en-GB" sz="1100" b="1" i="1" kern="1200" dirty="0">
                          <a:solidFill>
                            <a:schemeClr val="lt1"/>
                          </a:solidFill>
                          <a:effectLst/>
                          <a:latin typeface="Calibri" panose="020F0502020204030204" pitchFamily="34" charset="0"/>
                          <a:ea typeface="+mn-ea"/>
                          <a:cs typeface="Times New Roman" panose="02020603050405020304" pitchFamily="18" charset="0"/>
                        </a:rPr>
                        <a:t>Resource Investigator</a:t>
                      </a:r>
                    </a:p>
                    <a:p>
                      <a:pPr marL="0" algn="l" defTabSz="914400" rtl="0" eaLnBrk="1" latinLnBrk="0" hangingPunct="1">
                        <a:lnSpc>
                          <a:spcPct val="115000"/>
                        </a:lnSpc>
                        <a:spcAft>
                          <a:spcPts val="1000"/>
                        </a:spcAft>
                      </a:pPr>
                      <a:r>
                        <a:rPr lang="en-GB" sz="1100" b="0" i="1" kern="1200" dirty="0">
                          <a:solidFill>
                            <a:schemeClr val="lt1"/>
                          </a:solidFill>
                          <a:effectLst/>
                          <a:latin typeface="Calibri" panose="020F0502020204030204" pitchFamily="34" charset="0"/>
                          <a:ea typeface="+mn-ea"/>
                          <a:cs typeface="Times New Roman" panose="02020603050405020304" pitchFamily="18" charset="0"/>
                        </a:rPr>
                        <a:t>Uses their inquisitive nature to find ideas to bring back to the team. </a:t>
                      </a:r>
                    </a:p>
                    <a:p>
                      <a:pPr marL="0" algn="l" defTabSz="914400" rtl="0" eaLnBrk="1" latinLnBrk="0" hangingPunct="1">
                        <a:lnSpc>
                          <a:spcPct val="115000"/>
                        </a:lnSpc>
                        <a:spcAft>
                          <a:spcPts val="1000"/>
                        </a:spcAft>
                      </a:pPr>
                      <a:r>
                        <a:rPr lang="en-GB" sz="1100" b="1" i="1" kern="1200" dirty="0">
                          <a:solidFill>
                            <a:schemeClr val="lt1"/>
                          </a:solidFill>
                          <a:effectLst/>
                          <a:latin typeface="Calibri" panose="020F0502020204030204" pitchFamily="34" charset="0"/>
                          <a:ea typeface="+mn-ea"/>
                          <a:cs typeface="Times New Roman" panose="02020603050405020304" pitchFamily="18" charset="0"/>
                        </a:rPr>
                        <a:t>Strengths: </a:t>
                      </a:r>
                      <a:r>
                        <a:rPr lang="en-GB" sz="1100" b="0" i="1" kern="1200" dirty="0">
                          <a:solidFill>
                            <a:schemeClr val="lt1"/>
                          </a:solidFill>
                          <a:effectLst/>
                          <a:latin typeface="Calibri" panose="020F0502020204030204" pitchFamily="34" charset="0"/>
                          <a:ea typeface="+mn-ea"/>
                          <a:cs typeface="Times New Roman" panose="02020603050405020304" pitchFamily="18" charset="0"/>
                        </a:rPr>
                        <a:t>Outgoing, enthusiastic. Explores opportunities and develops contacts.</a:t>
                      </a:r>
                    </a:p>
                    <a:p>
                      <a:pPr marL="0" algn="l" defTabSz="914400" rtl="0" eaLnBrk="1" latinLnBrk="0" hangingPunct="1">
                        <a:lnSpc>
                          <a:spcPct val="115000"/>
                        </a:lnSpc>
                        <a:spcAft>
                          <a:spcPts val="1000"/>
                        </a:spcAft>
                      </a:pPr>
                      <a:r>
                        <a:rPr lang="en-GB" sz="1100" b="1" i="1" kern="1200" dirty="0">
                          <a:solidFill>
                            <a:schemeClr val="lt1"/>
                          </a:solidFill>
                          <a:effectLst/>
                          <a:latin typeface="Calibri" panose="020F0502020204030204" pitchFamily="34" charset="0"/>
                          <a:ea typeface="+mn-ea"/>
                          <a:cs typeface="Times New Roman" panose="02020603050405020304" pitchFamily="18" charset="0"/>
                        </a:rPr>
                        <a:t>Allowable weaknesses: </a:t>
                      </a:r>
                      <a:r>
                        <a:rPr lang="en-GB" sz="1100" b="0" i="1" kern="1200" dirty="0">
                          <a:solidFill>
                            <a:schemeClr val="lt1"/>
                          </a:solidFill>
                          <a:effectLst/>
                          <a:latin typeface="Calibri" panose="020F0502020204030204" pitchFamily="34" charset="0"/>
                          <a:ea typeface="+mn-ea"/>
                          <a:cs typeface="Times New Roman" panose="02020603050405020304" pitchFamily="18" charset="0"/>
                        </a:rPr>
                        <a:t>Might be over-optimistic, and can lose interest once the initial enthusiasm has passed.</a:t>
                      </a:r>
                    </a:p>
                    <a:p>
                      <a:endParaRPr lang="en-GB" dirty="0"/>
                    </a:p>
                  </a:txBody>
                  <a:tcPr>
                    <a:solidFill>
                      <a:schemeClr val="accent3">
                        <a:alpha val="20000"/>
                      </a:schemeClr>
                    </a:solidFill>
                  </a:tcPr>
                </a:tc>
                <a:tc>
                  <a:txBody>
                    <a:bodyPr/>
                    <a:lstStyle/>
                    <a:p>
                      <a:pPr>
                        <a:lnSpc>
                          <a:spcPct val="115000"/>
                        </a:lnSpc>
                        <a:spcAft>
                          <a:spcPts val="1000"/>
                        </a:spcAft>
                      </a:pPr>
                      <a:endParaRPr lang="en-GB" sz="1100" b="1" i="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100" b="1" i="1" dirty="0" err="1">
                          <a:effectLst/>
                          <a:latin typeface="Calibri" panose="020F0502020204030204" pitchFamily="34" charset="0"/>
                          <a:ea typeface="Calibri" panose="020F0502020204030204" pitchFamily="34" charset="0"/>
                          <a:cs typeface="Times New Roman" panose="02020603050405020304" pitchFamily="18" charset="0"/>
                        </a:rPr>
                        <a:t>Teamworker</a:t>
                      </a:r>
                      <a:endParaRPr lang="en-GB" sz="1100" i="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100" b="0" i="1" dirty="0">
                          <a:effectLst/>
                          <a:latin typeface="Calibri" panose="020F0502020204030204" pitchFamily="34" charset="0"/>
                          <a:ea typeface="Calibri" panose="020F0502020204030204" pitchFamily="34" charset="0"/>
                          <a:cs typeface="Times New Roman" panose="02020603050405020304" pitchFamily="18" charset="0"/>
                        </a:rPr>
                        <a:t>Helps the team to gel, using their versatility to identify the work required and complete it on behalf of the team.</a:t>
                      </a:r>
                    </a:p>
                    <a:p>
                      <a:pPr>
                        <a:lnSpc>
                          <a:spcPct val="115000"/>
                        </a:lnSpc>
                        <a:spcAft>
                          <a:spcPts val="1000"/>
                        </a:spcAft>
                      </a:pPr>
                      <a:r>
                        <a:rPr lang="en-GB" sz="1100" b="1" i="1" dirty="0">
                          <a:effectLst/>
                          <a:latin typeface="Calibri" panose="020F0502020204030204" pitchFamily="34" charset="0"/>
                          <a:ea typeface="Calibri" panose="020F0502020204030204" pitchFamily="34" charset="0"/>
                          <a:cs typeface="Times New Roman" panose="02020603050405020304" pitchFamily="18" charset="0"/>
                        </a:rPr>
                        <a:t>Strengths: </a:t>
                      </a:r>
                      <a:r>
                        <a:rPr lang="en-GB" sz="1100" b="0" i="1" dirty="0">
                          <a:effectLst/>
                          <a:latin typeface="Calibri" panose="020F0502020204030204" pitchFamily="34" charset="0"/>
                          <a:ea typeface="Calibri" panose="020F0502020204030204" pitchFamily="34" charset="0"/>
                          <a:cs typeface="Times New Roman" panose="02020603050405020304" pitchFamily="18" charset="0"/>
                        </a:rPr>
                        <a:t>Co-operative, perceptive and diplomatic. Listens and averts friction.</a:t>
                      </a:r>
                    </a:p>
                    <a:p>
                      <a:pPr>
                        <a:lnSpc>
                          <a:spcPct val="115000"/>
                        </a:lnSpc>
                        <a:spcAft>
                          <a:spcPts val="1000"/>
                        </a:spcAft>
                      </a:pPr>
                      <a:r>
                        <a:rPr lang="en-GB" sz="1100" b="1" i="1" dirty="0">
                          <a:effectLst/>
                          <a:latin typeface="Calibri" panose="020F0502020204030204" pitchFamily="34" charset="0"/>
                          <a:ea typeface="Calibri" panose="020F0502020204030204" pitchFamily="34" charset="0"/>
                          <a:cs typeface="Times New Roman" panose="02020603050405020304" pitchFamily="18" charset="0"/>
                        </a:rPr>
                        <a:t>Allowable weaknesses: </a:t>
                      </a:r>
                      <a:r>
                        <a:rPr lang="en-GB" sz="1100" b="0" i="1" dirty="0">
                          <a:effectLst/>
                          <a:latin typeface="Calibri" panose="020F0502020204030204" pitchFamily="34" charset="0"/>
                          <a:ea typeface="Calibri" panose="020F0502020204030204" pitchFamily="34" charset="0"/>
                          <a:cs typeface="Times New Roman" panose="02020603050405020304" pitchFamily="18" charset="0"/>
                        </a:rPr>
                        <a:t>Can be indecisive in crunch situations and tends to avoid confrontation.</a:t>
                      </a:r>
                    </a:p>
                    <a:p>
                      <a:endParaRPr lang="en-GB" dirty="0"/>
                    </a:p>
                  </a:txBody>
                  <a:tcPr>
                    <a:solidFill>
                      <a:schemeClr val="accent3">
                        <a:alpha val="20000"/>
                      </a:schemeClr>
                    </a:solidFill>
                  </a:tcPr>
                </a:tc>
                <a:tc>
                  <a:txBody>
                    <a:bodyPr/>
                    <a:lstStyle/>
                    <a:p>
                      <a:endParaRPr lang="en-GB" dirty="0"/>
                    </a:p>
                    <a:p>
                      <a:pPr>
                        <a:lnSpc>
                          <a:spcPct val="115000"/>
                        </a:lnSpc>
                        <a:spcAft>
                          <a:spcPts val="1000"/>
                        </a:spcAft>
                      </a:pPr>
                      <a:r>
                        <a:rPr lang="en-GB" sz="1100" b="1" i="1" dirty="0">
                          <a:effectLst/>
                          <a:latin typeface="Calibri" panose="020F0502020204030204" pitchFamily="34" charset="0"/>
                          <a:ea typeface="Calibri" panose="020F0502020204030204" pitchFamily="34" charset="0"/>
                          <a:cs typeface="Times New Roman" panose="02020603050405020304" pitchFamily="18" charset="0"/>
                        </a:rPr>
                        <a:t>Co-ordinator</a:t>
                      </a:r>
                      <a:endParaRPr lang="en-GB" sz="1100" i="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15000"/>
                        </a:lnSpc>
                        <a:spcAft>
                          <a:spcPts val="1000"/>
                        </a:spcAft>
                      </a:pPr>
                      <a:r>
                        <a:rPr lang="en-GB" sz="1100" b="0" i="1" dirty="0">
                          <a:effectLst/>
                          <a:latin typeface="Calibri" panose="020F0502020204030204" pitchFamily="34" charset="0"/>
                          <a:ea typeface="Calibri" panose="020F0502020204030204" pitchFamily="34" charset="0"/>
                          <a:cs typeface="Times New Roman" panose="02020603050405020304" pitchFamily="18" charset="0"/>
                        </a:rPr>
                        <a:t>Needed to focus on the team's objectives, draw out team members and delegate work appropriately.</a:t>
                      </a:r>
                    </a:p>
                    <a:p>
                      <a:pPr>
                        <a:lnSpc>
                          <a:spcPct val="115000"/>
                        </a:lnSpc>
                        <a:spcAft>
                          <a:spcPts val="1000"/>
                        </a:spcAft>
                      </a:pPr>
                      <a:r>
                        <a:rPr lang="en-GB" sz="1100" b="1" i="1" dirty="0">
                          <a:effectLst/>
                          <a:latin typeface="Calibri" panose="020F0502020204030204" pitchFamily="34" charset="0"/>
                          <a:ea typeface="Calibri" panose="020F0502020204030204" pitchFamily="34" charset="0"/>
                          <a:cs typeface="Times New Roman" panose="02020603050405020304" pitchFamily="18" charset="0"/>
                        </a:rPr>
                        <a:t>Strengths: </a:t>
                      </a:r>
                      <a:r>
                        <a:rPr lang="en-GB" sz="1100" b="0" i="1" dirty="0">
                          <a:effectLst/>
                          <a:latin typeface="Calibri" panose="020F0502020204030204" pitchFamily="34" charset="0"/>
                          <a:ea typeface="Calibri" panose="020F0502020204030204" pitchFamily="34" charset="0"/>
                          <a:cs typeface="Times New Roman" panose="02020603050405020304" pitchFamily="18" charset="0"/>
                        </a:rPr>
                        <a:t>Mature, confident, identifies talent. Clarifies goals.</a:t>
                      </a:r>
                    </a:p>
                    <a:p>
                      <a:pPr>
                        <a:lnSpc>
                          <a:spcPct val="115000"/>
                        </a:lnSpc>
                        <a:spcAft>
                          <a:spcPts val="1000"/>
                        </a:spcAft>
                      </a:pPr>
                      <a:r>
                        <a:rPr lang="en-GB" sz="1100" b="1" i="1" dirty="0">
                          <a:effectLst/>
                          <a:latin typeface="Calibri" panose="020F0502020204030204" pitchFamily="34" charset="0"/>
                          <a:ea typeface="Calibri" panose="020F0502020204030204" pitchFamily="34" charset="0"/>
                          <a:cs typeface="Times New Roman" panose="02020603050405020304" pitchFamily="18" charset="0"/>
                        </a:rPr>
                        <a:t>Allowable weaknesses: </a:t>
                      </a:r>
                      <a:r>
                        <a:rPr lang="en-GB" sz="1100" b="0" i="1" dirty="0">
                          <a:effectLst/>
                          <a:latin typeface="Calibri" panose="020F0502020204030204" pitchFamily="34" charset="0"/>
                          <a:ea typeface="Calibri" panose="020F0502020204030204" pitchFamily="34" charset="0"/>
                          <a:cs typeface="Times New Roman" panose="02020603050405020304" pitchFamily="18" charset="0"/>
                        </a:rPr>
                        <a:t>Can be seen as manipulative and might offload their own share of the work.</a:t>
                      </a:r>
                    </a:p>
                    <a:p>
                      <a:endParaRPr lang="en-GB" dirty="0"/>
                    </a:p>
                  </a:txBody>
                  <a:tcPr>
                    <a:solidFill>
                      <a:schemeClr val="accent3">
                        <a:alpha val="20000"/>
                      </a:schemeClr>
                    </a:solidFill>
                  </a:tcPr>
                </a:tc>
                <a:extLst>
                  <a:ext uri="{0D108BD9-81ED-4DB2-BD59-A6C34878D82A}">
                    <a16:rowId xmlns:a16="http://schemas.microsoft.com/office/drawing/2014/main" val="2634269509"/>
                  </a:ext>
                </a:extLst>
              </a:tr>
              <a:tr h="1674137">
                <a:tc>
                  <a:txBody>
                    <a:bodyPr/>
                    <a:lstStyle/>
                    <a:p>
                      <a:r>
                        <a:rPr lang="en-GB" sz="1100" b="1" i="1" kern="1200" dirty="0">
                          <a:solidFill>
                            <a:schemeClr val="accent5">
                              <a:lumMod val="40000"/>
                              <a:lumOff val="60000"/>
                            </a:schemeClr>
                          </a:solidFill>
                          <a:effectLst/>
                          <a:latin typeface="+mn-lt"/>
                          <a:ea typeface="+mn-ea"/>
                          <a:cs typeface="+mn-cs"/>
                        </a:rPr>
                        <a:t>THINKING</a:t>
                      </a:r>
                    </a:p>
                    <a:p>
                      <a:endParaRPr lang="en-GB" sz="1100" b="1" i="1" kern="1200" dirty="0">
                        <a:solidFill>
                          <a:schemeClr val="accent5">
                            <a:lumMod val="40000"/>
                            <a:lumOff val="60000"/>
                          </a:schemeClr>
                        </a:solidFill>
                        <a:effectLst/>
                        <a:latin typeface="+mn-lt"/>
                        <a:ea typeface="+mn-ea"/>
                        <a:cs typeface="+mn-cs"/>
                      </a:endParaRPr>
                    </a:p>
                    <a:p>
                      <a:r>
                        <a:rPr lang="en-GB" sz="1000" b="1" i="1" kern="1200" dirty="0">
                          <a:solidFill>
                            <a:schemeClr val="bg1"/>
                          </a:solidFill>
                          <a:effectLst/>
                          <a:latin typeface="+mn-lt"/>
                          <a:ea typeface="+mn-ea"/>
                          <a:cs typeface="+mn-cs"/>
                        </a:rPr>
                        <a:t>Design</a:t>
                      </a:r>
                    </a:p>
                    <a:p>
                      <a:r>
                        <a:rPr lang="en-GB" sz="900" b="0" i="1" kern="1200" dirty="0">
                          <a:solidFill>
                            <a:schemeClr val="bg1"/>
                          </a:solidFill>
                          <a:effectLst/>
                          <a:latin typeface="+mn-lt"/>
                          <a:ea typeface="+mn-ea"/>
                          <a:cs typeface="+mn-cs"/>
                        </a:rPr>
                        <a:t>Tends to be highly creative and good at solving problems in unconventional ways.</a:t>
                      </a:r>
                    </a:p>
                    <a:p>
                      <a:r>
                        <a:rPr lang="en-GB" sz="1000" b="1" i="1" kern="1200" dirty="0">
                          <a:solidFill>
                            <a:schemeClr val="bg1"/>
                          </a:solidFill>
                          <a:effectLst/>
                          <a:latin typeface="+mn-lt"/>
                          <a:ea typeface="+mn-ea"/>
                          <a:cs typeface="+mn-cs"/>
                        </a:rPr>
                        <a:t>Strengths:</a:t>
                      </a:r>
                      <a:r>
                        <a:rPr lang="en-GB" sz="900" b="0" i="1" kern="1200" dirty="0">
                          <a:solidFill>
                            <a:schemeClr val="bg1"/>
                          </a:solidFill>
                          <a:effectLst/>
                          <a:latin typeface="+mn-lt"/>
                          <a:ea typeface="+mn-ea"/>
                          <a:cs typeface="+mn-cs"/>
                        </a:rPr>
                        <a:t> Creative, imaginative, free-thinking, generates ideas and solves difficult problems.</a:t>
                      </a:r>
                    </a:p>
                    <a:p>
                      <a:r>
                        <a:rPr lang="en-GB" sz="1000" b="1" i="1" kern="1200" dirty="0">
                          <a:solidFill>
                            <a:schemeClr val="bg1"/>
                          </a:solidFill>
                          <a:effectLst/>
                          <a:latin typeface="+mn-lt"/>
                          <a:ea typeface="+mn-ea"/>
                          <a:cs typeface="+mn-cs"/>
                        </a:rPr>
                        <a:t>Allowable weaknesses: </a:t>
                      </a:r>
                      <a:r>
                        <a:rPr lang="en-GB" sz="900" b="0" i="1" kern="1200" dirty="0">
                          <a:solidFill>
                            <a:schemeClr val="bg1"/>
                          </a:solidFill>
                          <a:effectLst/>
                          <a:latin typeface="+mn-lt"/>
                          <a:ea typeface="+mn-ea"/>
                          <a:cs typeface="+mn-cs"/>
                        </a:rPr>
                        <a:t>Might ignore incidentals, and may be too preoccupied to communicate effectively.</a:t>
                      </a:r>
                    </a:p>
                    <a:p>
                      <a:endParaRPr lang="en-GB" dirty="0"/>
                    </a:p>
                  </a:txBody>
                  <a:tcPr>
                    <a:solidFill>
                      <a:schemeClr val="accent3">
                        <a:tint val="40000"/>
                        <a:alpha val="20000"/>
                      </a:schemeClr>
                    </a:solidFill>
                  </a:tcPr>
                </a:tc>
                <a:tc>
                  <a:txBody>
                    <a:bodyPr/>
                    <a:lstStyle/>
                    <a:p>
                      <a:endParaRPr lang="en-GB" dirty="0"/>
                    </a:p>
                    <a:p>
                      <a:r>
                        <a:rPr lang="en-GB" sz="1000" b="1" i="1" dirty="0">
                          <a:solidFill>
                            <a:schemeClr val="bg1"/>
                          </a:solidFill>
                        </a:rPr>
                        <a:t>Monitor Evaluator</a:t>
                      </a:r>
                    </a:p>
                    <a:p>
                      <a:r>
                        <a:rPr lang="en-GB" sz="900" i="1" dirty="0">
                          <a:solidFill>
                            <a:schemeClr val="bg1"/>
                          </a:solidFill>
                        </a:rPr>
                        <a:t>Provides a logical eye, making impartial judgements where required and weighs up the team's options in a dispassionate way.</a:t>
                      </a:r>
                    </a:p>
                    <a:p>
                      <a:r>
                        <a:rPr lang="en-GB" sz="1000" b="1" i="1" dirty="0">
                          <a:solidFill>
                            <a:schemeClr val="bg1"/>
                          </a:solidFill>
                        </a:rPr>
                        <a:t>Strengths: </a:t>
                      </a:r>
                      <a:r>
                        <a:rPr lang="en-GB" sz="900" i="1" dirty="0">
                          <a:solidFill>
                            <a:schemeClr val="bg1"/>
                          </a:solidFill>
                        </a:rPr>
                        <a:t>Sober, strategic and discerning. Sees all options and judges accurately.</a:t>
                      </a:r>
                    </a:p>
                    <a:p>
                      <a:r>
                        <a:rPr lang="en-GB" sz="1000" b="1" i="1" dirty="0">
                          <a:solidFill>
                            <a:schemeClr val="bg1"/>
                          </a:solidFill>
                        </a:rPr>
                        <a:t>Allowable weaknesses: </a:t>
                      </a:r>
                      <a:r>
                        <a:rPr lang="en-GB" sz="900" i="1" dirty="0">
                          <a:solidFill>
                            <a:schemeClr val="bg1"/>
                          </a:solidFill>
                        </a:rPr>
                        <a:t>Sometimes lacks the drive and ability to inspire others and can be overly critical.</a:t>
                      </a:r>
                    </a:p>
                    <a:p>
                      <a:endParaRPr lang="en-GB" sz="1000" i="1" dirty="0"/>
                    </a:p>
                  </a:txBody>
                  <a:tcPr>
                    <a:solidFill>
                      <a:schemeClr val="accent3">
                        <a:tint val="40000"/>
                        <a:alpha val="20000"/>
                      </a:schemeClr>
                    </a:solidFill>
                  </a:tcPr>
                </a:tc>
                <a:tc>
                  <a:txBody>
                    <a:bodyPr/>
                    <a:lstStyle/>
                    <a:p>
                      <a:endParaRPr lang="en-GB" sz="1000" i="1" dirty="0"/>
                    </a:p>
                    <a:p>
                      <a:endParaRPr lang="en-GB" sz="1000" b="1" i="1" dirty="0">
                        <a:solidFill>
                          <a:schemeClr val="bg1"/>
                        </a:solidFill>
                      </a:endParaRPr>
                    </a:p>
                    <a:p>
                      <a:r>
                        <a:rPr lang="en-GB" sz="1000" b="1" i="1" dirty="0">
                          <a:solidFill>
                            <a:schemeClr val="bg1"/>
                          </a:solidFill>
                        </a:rPr>
                        <a:t>Specialist</a:t>
                      </a:r>
                    </a:p>
                    <a:p>
                      <a:r>
                        <a:rPr lang="en-GB" sz="1000" i="1" dirty="0">
                          <a:solidFill>
                            <a:schemeClr val="bg1"/>
                          </a:solidFill>
                        </a:rPr>
                        <a:t>Brings in-depth knowledge of a key area to the team.</a:t>
                      </a:r>
                    </a:p>
                    <a:p>
                      <a:r>
                        <a:rPr lang="en-GB" sz="1000" b="1" i="1" dirty="0">
                          <a:solidFill>
                            <a:schemeClr val="bg1"/>
                          </a:solidFill>
                        </a:rPr>
                        <a:t>Strengths: </a:t>
                      </a:r>
                      <a:r>
                        <a:rPr lang="en-GB" sz="900" i="1" dirty="0">
                          <a:solidFill>
                            <a:schemeClr val="bg1"/>
                          </a:solidFill>
                        </a:rPr>
                        <a:t>Single-minded, self-starting and dedicated. They provide specialist knowledge and skills.</a:t>
                      </a:r>
                    </a:p>
                    <a:p>
                      <a:r>
                        <a:rPr lang="en-GB" sz="1000" b="1" i="1" dirty="0">
                          <a:solidFill>
                            <a:schemeClr val="bg1"/>
                          </a:solidFill>
                        </a:rPr>
                        <a:t>Allowable weaknesses: </a:t>
                      </a:r>
                      <a:r>
                        <a:rPr lang="en-GB" sz="900" i="1" dirty="0">
                          <a:solidFill>
                            <a:schemeClr val="bg1"/>
                          </a:solidFill>
                        </a:rPr>
                        <a:t>Tends to contribute on a narrow front and can dwell on the technicalities.</a:t>
                      </a:r>
                    </a:p>
                    <a:p>
                      <a:endParaRPr lang="en-GB" sz="1000" i="1" dirty="0"/>
                    </a:p>
                  </a:txBody>
                  <a:tcPr>
                    <a:solidFill>
                      <a:schemeClr val="accent3">
                        <a:tint val="40000"/>
                        <a:alpha val="20000"/>
                      </a:schemeClr>
                    </a:solidFill>
                  </a:tcPr>
                </a:tc>
                <a:extLst>
                  <a:ext uri="{0D108BD9-81ED-4DB2-BD59-A6C34878D82A}">
                    <a16:rowId xmlns:a16="http://schemas.microsoft.com/office/drawing/2014/main" val="3550545812"/>
                  </a:ext>
                </a:extLst>
              </a:tr>
              <a:tr h="1706334">
                <a:tc>
                  <a:txBody>
                    <a:bodyPr/>
                    <a:lstStyle/>
                    <a:p>
                      <a:r>
                        <a:rPr lang="en-GB" sz="1000" b="1" i="1" dirty="0">
                          <a:solidFill>
                            <a:schemeClr val="accent5">
                              <a:lumMod val="40000"/>
                              <a:lumOff val="60000"/>
                            </a:schemeClr>
                          </a:solidFill>
                        </a:rPr>
                        <a:t>ACTION</a:t>
                      </a:r>
                    </a:p>
                    <a:p>
                      <a:endParaRPr lang="en-GB" sz="1000" i="1" dirty="0">
                        <a:solidFill>
                          <a:schemeClr val="bg1"/>
                        </a:solidFill>
                      </a:endParaRPr>
                    </a:p>
                    <a:p>
                      <a:r>
                        <a:rPr lang="en-GB" sz="1000" b="1" i="1" dirty="0">
                          <a:solidFill>
                            <a:schemeClr val="bg1"/>
                          </a:solidFill>
                        </a:rPr>
                        <a:t>Production</a:t>
                      </a:r>
                    </a:p>
                    <a:p>
                      <a:r>
                        <a:rPr lang="en-GB" sz="900" i="1" dirty="0">
                          <a:solidFill>
                            <a:schemeClr val="bg1"/>
                          </a:solidFill>
                        </a:rPr>
                        <a:t>Provides the necessary drive to ensure that the team keeps moving and does not lose focus or momentum.</a:t>
                      </a:r>
                    </a:p>
                    <a:p>
                      <a:r>
                        <a:rPr lang="en-GB" sz="1000" b="1" i="1" dirty="0">
                          <a:solidFill>
                            <a:schemeClr val="bg1"/>
                          </a:solidFill>
                        </a:rPr>
                        <a:t>Strengths: </a:t>
                      </a:r>
                      <a:r>
                        <a:rPr lang="en-GB" sz="900" i="1" dirty="0">
                          <a:solidFill>
                            <a:schemeClr val="bg1"/>
                          </a:solidFill>
                        </a:rPr>
                        <a:t>Challenging, dynamic, thrives on pressure. Has the drive and courage to overcome obstacles.</a:t>
                      </a:r>
                    </a:p>
                    <a:p>
                      <a:r>
                        <a:rPr lang="en-GB" sz="1000" b="1" i="1" dirty="0">
                          <a:solidFill>
                            <a:schemeClr val="bg1"/>
                          </a:solidFill>
                        </a:rPr>
                        <a:t>Allowable weaknesses: </a:t>
                      </a:r>
                      <a:r>
                        <a:rPr lang="en-GB" sz="900" i="1" dirty="0">
                          <a:solidFill>
                            <a:schemeClr val="bg1"/>
                          </a:solidFill>
                        </a:rPr>
                        <a:t>Can be prone to provocation, and may sometimes offend people's feelings.</a:t>
                      </a:r>
                    </a:p>
                    <a:p>
                      <a:endParaRPr lang="en-GB" sz="1000" i="1" dirty="0"/>
                    </a:p>
                  </a:txBody>
                  <a:tcPr>
                    <a:solidFill>
                      <a:schemeClr val="accent3">
                        <a:tint val="20000"/>
                        <a:alpha val="20000"/>
                      </a:schemeClr>
                    </a:solidFill>
                  </a:tcPr>
                </a:tc>
                <a:tc>
                  <a:txBody>
                    <a:bodyPr/>
                    <a:lstStyle/>
                    <a:p>
                      <a:endParaRPr lang="en-GB" sz="1000" i="1" dirty="0">
                        <a:solidFill>
                          <a:schemeClr val="bg1"/>
                        </a:solidFill>
                      </a:endParaRPr>
                    </a:p>
                    <a:p>
                      <a:endParaRPr lang="en-GB" sz="1000" i="1" dirty="0">
                        <a:solidFill>
                          <a:schemeClr val="bg1"/>
                        </a:solidFill>
                      </a:endParaRPr>
                    </a:p>
                    <a:p>
                      <a:r>
                        <a:rPr lang="en-GB" sz="1000" b="1" i="1" dirty="0">
                          <a:solidFill>
                            <a:schemeClr val="bg1"/>
                          </a:solidFill>
                        </a:rPr>
                        <a:t>Implementer</a:t>
                      </a:r>
                    </a:p>
                    <a:p>
                      <a:r>
                        <a:rPr lang="en-GB" sz="1000" i="1" dirty="0">
                          <a:solidFill>
                            <a:schemeClr val="bg1"/>
                          </a:solidFill>
                        </a:rPr>
                        <a:t>Needed to plan a workable strategy and carry it out as efficiently as possible.</a:t>
                      </a:r>
                    </a:p>
                    <a:p>
                      <a:r>
                        <a:rPr lang="en-GB" sz="1000" b="1" i="1" dirty="0">
                          <a:solidFill>
                            <a:schemeClr val="bg1"/>
                          </a:solidFill>
                        </a:rPr>
                        <a:t>Strengths: </a:t>
                      </a:r>
                      <a:r>
                        <a:rPr lang="en-GB" sz="900" i="1" dirty="0">
                          <a:solidFill>
                            <a:schemeClr val="bg1"/>
                          </a:solidFill>
                        </a:rPr>
                        <a:t>Practical, reliable, efficient. Turns ideas into actions and organises work that needs to be done.</a:t>
                      </a:r>
                    </a:p>
                    <a:p>
                      <a:r>
                        <a:rPr lang="en-GB" sz="1000" b="1" i="1" dirty="0">
                          <a:solidFill>
                            <a:schemeClr val="bg1"/>
                          </a:solidFill>
                        </a:rPr>
                        <a:t>Allowable weaknesses: </a:t>
                      </a:r>
                      <a:r>
                        <a:rPr lang="en-GB" sz="900" i="1" dirty="0">
                          <a:solidFill>
                            <a:schemeClr val="bg1"/>
                          </a:solidFill>
                        </a:rPr>
                        <a:t>Can be a bit inflexible and slow to respond to new possibilities.</a:t>
                      </a:r>
                    </a:p>
                    <a:p>
                      <a:endParaRPr lang="en-GB" sz="1000" i="1" dirty="0"/>
                    </a:p>
                  </a:txBody>
                  <a:tcPr>
                    <a:solidFill>
                      <a:schemeClr val="accent3">
                        <a:tint val="20000"/>
                        <a:alpha val="20000"/>
                      </a:schemeClr>
                    </a:solidFill>
                  </a:tcPr>
                </a:tc>
                <a:tc>
                  <a:txBody>
                    <a:bodyPr/>
                    <a:lstStyle/>
                    <a:p>
                      <a:endParaRPr lang="en-GB" sz="1000" i="1" dirty="0"/>
                    </a:p>
                    <a:p>
                      <a:endParaRPr lang="en-GB" sz="1000" i="1" dirty="0"/>
                    </a:p>
                    <a:p>
                      <a:r>
                        <a:rPr lang="en-GB" sz="1000" b="1" i="1" dirty="0">
                          <a:solidFill>
                            <a:schemeClr val="bg1"/>
                          </a:solidFill>
                        </a:rPr>
                        <a:t>Sales Management &amp; marketing</a:t>
                      </a:r>
                    </a:p>
                    <a:p>
                      <a:r>
                        <a:rPr lang="en-GB" sz="900" i="1" dirty="0">
                          <a:solidFill>
                            <a:schemeClr val="bg1"/>
                          </a:solidFill>
                        </a:rPr>
                        <a:t>Most effectively used at the end of tasks to polish and scrutinise the work for errors, subjecting it to the highest standards of quality control.</a:t>
                      </a:r>
                    </a:p>
                    <a:p>
                      <a:r>
                        <a:rPr lang="en-GB" sz="1000" b="1" i="1" dirty="0">
                          <a:solidFill>
                            <a:schemeClr val="bg1"/>
                          </a:solidFill>
                        </a:rPr>
                        <a:t>Strengths: </a:t>
                      </a:r>
                      <a:r>
                        <a:rPr lang="en-GB" sz="900" i="1" dirty="0">
                          <a:solidFill>
                            <a:schemeClr val="bg1"/>
                          </a:solidFill>
                        </a:rPr>
                        <a:t>Painstaking, conscientious, anxious. Searches out errors. Polishes and perfects.</a:t>
                      </a:r>
                    </a:p>
                    <a:p>
                      <a:r>
                        <a:rPr lang="en-GB" sz="1000" b="1" i="1" dirty="0">
                          <a:solidFill>
                            <a:schemeClr val="bg1"/>
                          </a:solidFill>
                        </a:rPr>
                        <a:t>Allowable weaknesses: </a:t>
                      </a:r>
                      <a:r>
                        <a:rPr lang="en-GB" sz="900" i="1" dirty="0">
                          <a:solidFill>
                            <a:schemeClr val="bg1"/>
                          </a:solidFill>
                        </a:rPr>
                        <a:t>Can be inclined to worry unduly, and reluctant to delegate.</a:t>
                      </a:r>
                    </a:p>
                    <a:p>
                      <a:endParaRPr lang="en-GB" sz="1000" i="1" dirty="0"/>
                    </a:p>
                  </a:txBody>
                  <a:tcPr>
                    <a:solidFill>
                      <a:schemeClr val="accent3">
                        <a:tint val="20000"/>
                        <a:alpha val="20000"/>
                      </a:schemeClr>
                    </a:solidFill>
                  </a:tcPr>
                </a:tc>
                <a:extLst>
                  <a:ext uri="{0D108BD9-81ED-4DB2-BD59-A6C34878D82A}">
                    <a16:rowId xmlns:a16="http://schemas.microsoft.com/office/drawing/2014/main" val="379710372"/>
                  </a:ext>
                </a:extLst>
              </a:tr>
            </a:tbl>
          </a:graphicData>
        </a:graphic>
      </p:graphicFrame>
      <p:sp>
        <p:nvSpPr>
          <p:cNvPr id="7" name="TextBox 6">
            <a:extLst>
              <a:ext uri="{FF2B5EF4-FFF2-40B4-BE49-F238E27FC236}">
                <a16:creationId xmlns:a16="http://schemas.microsoft.com/office/drawing/2014/main" id="{34A4AF0C-0299-4E87-9281-9FDF24FDAC63}"/>
              </a:ext>
            </a:extLst>
          </p:cNvPr>
          <p:cNvSpPr txBox="1"/>
          <p:nvPr/>
        </p:nvSpPr>
        <p:spPr>
          <a:xfrm>
            <a:off x="1138335" y="298580"/>
            <a:ext cx="9797143"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1" u="none" strike="noStrike" kern="1200" cap="none" spc="0" normalizeH="0" baseline="0" noProof="0" dirty="0">
                <a:ln>
                  <a:noFill/>
                </a:ln>
                <a:solidFill>
                  <a:prstClr val="white"/>
                </a:solidFill>
                <a:effectLst/>
                <a:uLnTx/>
                <a:uFillTx/>
                <a:latin typeface="Arial "/>
                <a:ea typeface="+mn-ea"/>
                <a:cs typeface="+mn-cs"/>
              </a:rPr>
              <a:t>“Teamwork gives you the best opportunity to turn vision into reality” (John C. Maxwell)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1" u="none" strike="noStrike" kern="1200" cap="none" spc="0" normalizeH="0" baseline="0" noProof="0" dirty="0">
                <a:ln>
                  <a:noFill/>
                </a:ln>
                <a:solidFill>
                  <a:srgbClr val="F99927">
                    <a:lumMod val="40000"/>
                    <a:lumOff val="60000"/>
                  </a:srgbClr>
                </a:solidFill>
                <a:effectLst/>
                <a:uLnTx/>
                <a:uFillTx/>
                <a:latin typeface="Arial "/>
                <a:ea typeface="+mn-ea"/>
                <a:cs typeface="+mn-cs"/>
              </a:rPr>
              <a:t>Belbin’s 9 Team Roles</a:t>
            </a:r>
          </a:p>
        </p:txBody>
      </p:sp>
    </p:spTree>
    <p:extLst>
      <p:ext uri="{BB962C8B-B14F-4D97-AF65-F5344CB8AC3E}">
        <p14:creationId xmlns:p14="http://schemas.microsoft.com/office/powerpoint/2010/main" val="35852994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F4FBFD3-3066-4FCE-B64D-A29EFABB0C5C}"/>
              </a:ext>
            </a:extLst>
          </p:cNvPr>
          <p:cNvSpPr>
            <a:spLocks noGrp="1"/>
          </p:cNvSpPr>
          <p:nvPr>
            <p:ph type="title"/>
          </p:nvPr>
        </p:nvSpPr>
        <p:spPr>
          <a:xfrm>
            <a:off x="606072" y="434095"/>
            <a:ext cx="10515600" cy="1010884"/>
          </a:xfrm>
        </p:spPr>
        <p:txBody>
          <a:bodyPr anchor="b">
            <a:normAutofit/>
          </a:bodyPr>
          <a:lstStyle/>
          <a:p>
            <a:pPr algn="ctr"/>
            <a:r>
              <a:rPr lang="en-GB" sz="2800" i="1" dirty="0">
                <a:solidFill>
                  <a:schemeClr val="accent6">
                    <a:lumMod val="40000"/>
                    <a:lumOff val="60000"/>
                  </a:schemeClr>
                </a:solidFill>
              </a:rPr>
              <a:t>Conclusion.</a:t>
            </a:r>
          </a:p>
        </p:txBody>
      </p:sp>
      <p:sp>
        <p:nvSpPr>
          <p:cNvPr id="24" name="Text Placeholder 2">
            <a:extLst>
              <a:ext uri="{FF2B5EF4-FFF2-40B4-BE49-F238E27FC236}">
                <a16:creationId xmlns:a16="http://schemas.microsoft.com/office/drawing/2014/main" id="{07F18463-6861-44A7-B6E7-E6D2A7E85393}"/>
              </a:ext>
            </a:extLst>
          </p:cNvPr>
          <p:cNvSpPr>
            <a:spLocks noGrp="1"/>
          </p:cNvSpPr>
          <p:nvPr>
            <p:ph type="body" idx="1"/>
          </p:nvPr>
        </p:nvSpPr>
        <p:spPr>
          <a:xfrm>
            <a:off x="831850" y="1625601"/>
            <a:ext cx="10515600" cy="4798304"/>
          </a:xfrm>
        </p:spPr>
        <p:txBody>
          <a:bodyPr>
            <a:normAutofit/>
          </a:bodyPr>
          <a:lstStyle/>
          <a:p>
            <a:r>
              <a:rPr lang="en-GB" sz="1400" i="1" dirty="0">
                <a:solidFill>
                  <a:schemeClr val="bg1"/>
                </a:solidFill>
              </a:rPr>
              <a:t>Managers play an important role in assigning existing employees to compatible roles, using performance reviews to pinpoint areas of growth for each employee, and creating different levels of support to motivate the team. “Teamwork makes the dream work.” (Maxwell J.)</a:t>
            </a:r>
          </a:p>
          <a:p>
            <a:r>
              <a:rPr lang="en-GB" sz="1400" i="1" dirty="0">
                <a:solidFill>
                  <a:schemeClr val="bg1"/>
                </a:solidFill>
              </a:rPr>
              <a:t>From Belbin’s (1981) nine Team Roles model, Uber Technologies Inc have demonstrated how fitting the right Team Roles characteristics to different jobs across the company has created satisfied employees and reduced staff turnover.</a:t>
            </a:r>
          </a:p>
          <a:p>
            <a:r>
              <a:rPr lang="en-GB" sz="1400" i="1" dirty="0">
                <a:solidFill>
                  <a:schemeClr val="bg1"/>
                </a:solidFill>
              </a:rPr>
              <a:t>Tuckman (1965) model, is used by Uber correctly and with the right types of intervention by the managers that can move the team forward, towards success. It is important to use the right approach, if not it can destroy any good teamwork already exists.</a:t>
            </a:r>
          </a:p>
          <a:p>
            <a:r>
              <a:rPr lang="en-GB" sz="1400" i="1" dirty="0">
                <a:solidFill>
                  <a:schemeClr val="bg1"/>
                </a:solidFill>
              </a:rPr>
              <a:t>Uber Technologies Inc use cross training between departments to create further learning and development for workers. Trusting their workers to make their own decisions and building strong trust and support within teams.</a:t>
            </a:r>
          </a:p>
          <a:p>
            <a:r>
              <a:rPr lang="en-GB" sz="1400" i="1" dirty="0">
                <a:solidFill>
                  <a:schemeClr val="bg1"/>
                </a:solidFill>
              </a:rPr>
              <a:t>These theories can be applicable to other organisations also, so a manager can use he’s skills and techniques in different organisations. </a:t>
            </a:r>
          </a:p>
          <a:p>
            <a:endParaRPr lang="en-GB" sz="1400" i="1" dirty="0">
              <a:solidFill>
                <a:schemeClr val="bg1"/>
              </a:solidFill>
            </a:endParaRPr>
          </a:p>
          <a:p>
            <a:endParaRPr lang="en-GB" sz="1400" i="1" dirty="0">
              <a:solidFill>
                <a:schemeClr val="bg1"/>
              </a:solidFill>
            </a:endParaRPr>
          </a:p>
          <a:p>
            <a:r>
              <a:rPr lang="en-GB" sz="1400" i="1" dirty="0">
                <a:solidFill>
                  <a:schemeClr val="bg1"/>
                </a:solidFill>
              </a:rPr>
              <a:t>Thank you for listening. </a:t>
            </a:r>
          </a:p>
          <a:p>
            <a:r>
              <a:rPr lang="en-GB" sz="1400" i="1" dirty="0">
                <a:solidFill>
                  <a:schemeClr val="bg1"/>
                </a:solidFill>
              </a:rPr>
              <a:t>Any Questions?</a:t>
            </a:r>
          </a:p>
          <a:p>
            <a:endParaRPr lang="en-US" sz="1400" dirty="0"/>
          </a:p>
          <a:p>
            <a:endParaRPr lang="en-US" sz="1400" dirty="0"/>
          </a:p>
          <a:p>
            <a:endParaRPr lang="en-US" sz="1400" dirty="0"/>
          </a:p>
        </p:txBody>
      </p:sp>
    </p:spTree>
    <p:extLst>
      <p:ext uri="{BB962C8B-B14F-4D97-AF65-F5344CB8AC3E}">
        <p14:creationId xmlns:p14="http://schemas.microsoft.com/office/powerpoint/2010/main" val="3852228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5A9F524-6DFF-4EE2-95B5-8D9A0D46DF46}"/>
              </a:ext>
            </a:extLst>
          </p:cNvPr>
          <p:cNvSpPr>
            <a:spLocks noGrp="1"/>
          </p:cNvSpPr>
          <p:nvPr>
            <p:ph type="title"/>
          </p:nvPr>
        </p:nvSpPr>
        <p:spPr/>
        <p:txBody>
          <a:bodyPr/>
          <a:lstStyle/>
          <a:p>
            <a:pPr algn="ctr"/>
            <a:r>
              <a:rPr lang="en-GB" dirty="0"/>
              <a:t>Tomas Reference List</a:t>
            </a:r>
          </a:p>
        </p:txBody>
      </p:sp>
      <p:sp>
        <p:nvSpPr>
          <p:cNvPr id="5" name="Content Placeholder 4">
            <a:extLst>
              <a:ext uri="{FF2B5EF4-FFF2-40B4-BE49-F238E27FC236}">
                <a16:creationId xmlns:a16="http://schemas.microsoft.com/office/drawing/2014/main" id="{CA7401E6-E012-455F-B241-7BC06BBBAEB9}"/>
              </a:ext>
            </a:extLst>
          </p:cNvPr>
          <p:cNvSpPr>
            <a:spLocks noGrp="1"/>
          </p:cNvSpPr>
          <p:nvPr>
            <p:ph idx="1"/>
          </p:nvPr>
        </p:nvSpPr>
        <p:spPr/>
        <p:txBody>
          <a:bodyPr/>
          <a:lstStyle/>
          <a:p>
            <a:r>
              <a:rPr lang="en-GB" dirty="0"/>
              <a:t>‌MindTools (2009). Forming, Storming, Norming, and Performing. [online] Mindtools.com. Available at: https://www.mindtools.com/pages/article/newLDR_86.htm.</a:t>
            </a:r>
          </a:p>
          <a:p>
            <a:r>
              <a:rPr lang="en-GB" dirty="0"/>
              <a:t>Moultrie, J. (2016). Belbin’s team roles. [online] Cam.ac.uk. Available at: https://www.ifm.eng.cam.ac.uk/research/dmg/tools-and-techniques/belbins-team-roles/.</a:t>
            </a:r>
          </a:p>
          <a:p>
            <a:endParaRPr lang="en-GB" dirty="0"/>
          </a:p>
          <a:p>
            <a:r>
              <a:rPr lang="en-GB" dirty="0"/>
              <a:t>Uber Newsroom. (2017). Company Information | Uber Newsroom United Kingdom. [online] Available at: https://www.uber.com/en-GB/newsroom/company-info/.</a:t>
            </a:r>
          </a:p>
          <a:p>
            <a:pPr marL="0" indent="0">
              <a:buNone/>
            </a:pPr>
            <a:endParaRPr lang="en-GB" dirty="0"/>
          </a:p>
          <a:p>
            <a:r>
              <a:rPr lang="en-GB" dirty="0"/>
              <a:t>Uber Newsroom. (2017). Company Information | Uber Newsroom United Kingdom. [online] Available at: https://www.uber.com/en-GB/newsroom/company-info/.</a:t>
            </a:r>
          </a:p>
          <a:p>
            <a:endParaRPr lang="en-GB" dirty="0"/>
          </a:p>
          <a:p>
            <a:r>
              <a:rPr lang="en-GB" dirty="0"/>
              <a:t>‌www.cipd.co.uk</a:t>
            </a:r>
          </a:p>
          <a:p>
            <a:pPr marL="0" indent="0">
              <a:buNone/>
            </a:pPr>
            <a:endParaRPr lang="en-GB" dirty="0"/>
          </a:p>
        </p:txBody>
      </p:sp>
      <p:sp>
        <p:nvSpPr>
          <p:cNvPr id="3" name="Slide Number Placeholder 2">
            <a:extLst>
              <a:ext uri="{FF2B5EF4-FFF2-40B4-BE49-F238E27FC236}">
                <a16:creationId xmlns:a16="http://schemas.microsoft.com/office/drawing/2014/main" id="{FD8C3BF6-2C7A-4024-94DF-F7A1DD267320}"/>
              </a:ext>
            </a:extLst>
          </p:cNvPr>
          <p:cNvSpPr>
            <a:spLocks noGrp="1"/>
          </p:cNvSpPr>
          <p:nvPr>
            <p:ph type="sldNum" sz="quarter" idx="12"/>
          </p:nvPr>
        </p:nvSpPr>
        <p:spPr/>
        <p:txBody>
          <a:bodyPr/>
          <a:lstStyle/>
          <a:p>
            <a:fld id="{82EE24B5-652C-4DB5-B7C3-B5BBEC1280B1}" type="slidenum">
              <a:rPr lang="en-US" noProof="0" smtClean="0"/>
              <a:t>19</a:t>
            </a:fld>
            <a:endParaRPr lang="en-US" noProof="0" dirty="0"/>
          </a:p>
        </p:txBody>
      </p:sp>
    </p:spTree>
    <p:extLst>
      <p:ext uri="{BB962C8B-B14F-4D97-AF65-F5344CB8AC3E}">
        <p14:creationId xmlns:p14="http://schemas.microsoft.com/office/powerpoint/2010/main" val="117804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79399D0-71FB-413F-B78D-5164B5F1CFBC}"/>
              </a:ext>
            </a:extLst>
          </p:cNvPr>
          <p:cNvSpPr>
            <a:spLocks noGrp="1"/>
          </p:cNvSpPr>
          <p:nvPr>
            <p:ph type="title"/>
          </p:nvPr>
        </p:nvSpPr>
        <p:spPr/>
        <p:txBody>
          <a:bodyPr/>
          <a:lstStyle/>
          <a:p>
            <a:pPr algn="ctr"/>
            <a:r>
              <a:rPr lang="en-GB" dirty="0"/>
              <a:t>Dragos Reference List</a:t>
            </a:r>
          </a:p>
        </p:txBody>
      </p:sp>
      <p:sp>
        <p:nvSpPr>
          <p:cNvPr id="8" name="Content Placeholder 7">
            <a:extLst>
              <a:ext uri="{FF2B5EF4-FFF2-40B4-BE49-F238E27FC236}">
                <a16:creationId xmlns:a16="http://schemas.microsoft.com/office/drawing/2014/main" id="{959AAB13-8F2F-40AD-A6BB-D6BC9AD94C00}"/>
              </a:ext>
            </a:extLst>
          </p:cNvPr>
          <p:cNvSpPr>
            <a:spLocks noGrp="1"/>
          </p:cNvSpPr>
          <p:nvPr>
            <p:ph idx="1"/>
          </p:nvPr>
        </p:nvSpPr>
        <p:spPr/>
        <p:txBody>
          <a:bodyPr/>
          <a:lstStyle/>
          <a:p>
            <a:pPr>
              <a:spcAft>
                <a:spcPts val="0"/>
              </a:spcAft>
            </a:pPr>
            <a:r>
              <a:rPr lang="en-US" dirty="0" err="1">
                <a:latin typeface="Calibri" panose="020F0502020204030204" pitchFamily="34" charset="0"/>
                <a:ea typeface="Calibri" panose="020F0502020204030204" pitchFamily="34" charset="0"/>
                <a:cs typeface="Times New Roman" panose="02020603050405020304" pitchFamily="18" charset="0"/>
              </a:rPr>
              <a:t>Dalley</a:t>
            </a:r>
            <a:r>
              <a:rPr lang="en-US" dirty="0">
                <a:latin typeface="Calibri" panose="020F0502020204030204" pitchFamily="34" charset="0"/>
                <a:ea typeface="Calibri" panose="020F0502020204030204" pitchFamily="34" charset="0"/>
                <a:cs typeface="Times New Roman" panose="02020603050405020304" pitchFamily="18" charset="0"/>
              </a:rPr>
              <a:t>, D., and Burton, L. (2010) Developing your Influencing Skills: How to influence people by increasing your credibility, trustworthiness and communication skills. Universe of Learning Ltd. ​</a:t>
            </a:r>
            <a:endParaRPr lang="en-GB"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dirty="0" err="1">
                <a:latin typeface="Calibri" panose="020F0502020204030204" pitchFamily="34" charset="0"/>
                <a:ea typeface="Calibri" panose="020F0502020204030204" pitchFamily="34" charset="0"/>
                <a:cs typeface="Times New Roman" panose="02020603050405020304" pitchFamily="18" charset="0"/>
              </a:rPr>
              <a:t>Maginn</a:t>
            </a:r>
            <a:r>
              <a:rPr lang="en-US" dirty="0">
                <a:latin typeface="Calibri" panose="020F0502020204030204" pitchFamily="34" charset="0"/>
                <a:ea typeface="Calibri" panose="020F0502020204030204" pitchFamily="34" charset="0"/>
                <a:cs typeface="Times New Roman" panose="02020603050405020304" pitchFamily="18" charset="0"/>
              </a:rPr>
              <a:t>, M. (2004) Making teams Work: 24 Lessons for working together successfully. McGraw-Hill Publishing.</a:t>
            </a:r>
            <a:endParaRPr lang="en-GB"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dirty="0">
                <a:latin typeface="Calibri" panose="020F0502020204030204" pitchFamily="34" charset="0"/>
                <a:ea typeface="Calibri" panose="020F0502020204030204" pitchFamily="34" charset="0"/>
                <a:cs typeface="Times New Roman" panose="02020603050405020304" pitchFamily="18" charset="0"/>
              </a:rPr>
              <a:t>Covey, Stephen R. (2004) The 7 Habits of Highly Effective People: Powerful Lessons in Personal Change. London: Simon and Schuster UK.</a:t>
            </a:r>
            <a:endParaRPr lang="en-GB"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dirty="0">
                <a:latin typeface="Calibri" panose="020F0502020204030204" pitchFamily="34" charset="0"/>
                <a:ea typeface="Calibri" panose="020F0502020204030204" pitchFamily="34" charset="0"/>
                <a:cs typeface="Times New Roman" panose="02020603050405020304" pitchFamily="18" charset="0"/>
              </a:rPr>
              <a:t>Adair, J.E. (2015) Effective Teambuilding: How to make a winning team. London: Pan Books </a:t>
            </a:r>
            <a:endParaRPr lang="en-GB"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dirty="0">
                <a:latin typeface="Calibri" panose="020F0502020204030204" pitchFamily="34" charset="0"/>
                <a:ea typeface="Calibri" panose="020F0502020204030204" pitchFamily="34" charset="0"/>
                <a:cs typeface="Times New Roman" panose="02020603050405020304" pitchFamily="18" charset="0"/>
              </a:rPr>
              <a:t>Morgan, P. (2017) The Business Student’s Guide To Study and Employability. London: SAGE Publications Ltd. Pg201-211.</a:t>
            </a:r>
            <a:endParaRPr lang="en-GB" dirty="0">
              <a:latin typeface="Calibri" panose="020F0502020204030204" pitchFamily="34" charset="0"/>
              <a:ea typeface="Calibri" panose="020F0502020204030204" pitchFamily="34" charset="0"/>
              <a:cs typeface="Times New Roman" panose="02020603050405020304" pitchFamily="18" charset="0"/>
            </a:endParaRPr>
          </a:p>
          <a:p>
            <a:pPr>
              <a:spcAft>
                <a:spcPts val="0"/>
              </a:spcAft>
            </a:pPr>
            <a:r>
              <a:rPr lang="en-US" dirty="0">
                <a:latin typeface="Calibri" panose="020F0502020204030204" pitchFamily="34" charset="0"/>
                <a:ea typeface="Calibri" panose="020F0502020204030204" pitchFamily="34" charset="0"/>
                <a:cs typeface="Times New Roman" panose="02020603050405020304" pitchFamily="18" charset="0"/>
              </a:rPr>
              <a:t>Maxwell, J.C. ( ) “Teamwork Makes The Dream Work” Nashville, Tennessee: J. Countryman. </a:t>
            </a:r>
            <a:endParaRPr lang="en-GB"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
        <p:nvSpPr>
          <p:cNvPr id="4" name="Slide Number Placeholder 3">
            <a:extLst>
              <a:ext uri="{FF2B5EF4-FFF2-40B4-BE49-F238E27FC236}">
                <a16:creationId xmlns:a16="http://schemas.microsoft.com/office/drawing/2014/main" id="{F09720AC-190D-427A-89EC-F8B2E0CFF597}"/>
              </a:ext>
            </a:extLst>
          </p:cNvPr>
          <p:cNvSpPr>
            <a:spLocks noGrp="1"/>
          </p:cNvSpPr>
          <p:nvPr>
            <p:ph type="sldNum" sz="quarter" idx="12"/>
          </p:nvPr>
        </p:nvSpPr>
        <p:spPr/>
        <p:txBody>
          <a:bodyPr/>
          <a:lstStyle/>
          <a:p>
            <a:fld id="{82EE24B5-652C-4DB5-B7C3-B5BBEC1280B1}" type="slidenum">
              <a:rPr lang="en-US" noProof="0" smtClean="0"/>
              <a:t>20</a:t>
            </a:fld>
            <a:endParaRPr lang="en-US" noProof="0" dirty="0"/>
          </a:p>
        </p:txBody>
      </p:sp>
    </p:spTree>
    <p:extLst>
      <p:ext uri="{BB962C8B-B14F-4D97-AF65-F5344CB8AC3E}">
        <p14:creationId xmlns:p14="http://schemas.microsoft.com/office/powerpoint/2010/main" val="1598999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F5553-E2A7-4E42-8099-A33FD7833071}"/>
              </a:ext>
            </a:extLst>
          </p:cNvPr>
          <p:cNvSpPr>
            <a:spLocks noGrp="1"/>
          </p:cNvSpPr>
          <p:nvPr>
            <p:ph type="title"/>
          </p:nvPr>
        </p:nvSpPr>
        <p:spPr/>
        <p:txBody>
          <a:bodyPr/>
          <a:lstStyle/>
          <a:p>
            <a:pPr algn="ctr"/>
            <a:r>
              <a:rPr lang="en-GB" dirty="0" err="1"/>
              <a:t>Gwens</a:t>
            </a:r>
            <a:r>
              <a:rPr lang="en-GB" dirty="0"/>
              <a:t> Reference List</a:t>
            </a:r>
          </a:p>
        </p:txBody>
      </p:sp>
      <p:sp>
        <p:nvSpPr>
          <p:cNvPr id="3" name="Content Placeholder 2">
            <a:extLst>
              <a:ext uri="{FF2B5EF4-FFF2-40B4-BE49-F238E27FC236}">
                <a16:creationId xmlns:a16="http://schemas.microsoft.com/office/drawing/2014/main" id="{4CE79E9D-02ED-46D9-9097-6DBB8E8A33FA}"/>
              </a:ext>
            </a:extLst>
          </p:cNvPr>
          <p:cNvSpPr>
            <a:spLocks noGrp="1"/>
          </p:cNvSpPr>
          <p:nvPr>
            <p:ph idx="1"/>
          </p:nvPr>
        </p:nvSpPr>
        <p:spPr/>
        <p:txBody>
          <a:bodyPr/>
          <a:lstStyle/>
          <a:p>
            <a:r>
              <a:rPr lang="en-GB" dirty="0"/>
              <a:t>Www.Belbin.com​</a:t>
            </a:r>
          </a:p>
          <a:p>
            <a:endParaRPr lang="en-GB" dirty="0"/>
          </a:p>
          <a:p>
            <a:r>
              <a:rPr lang="en-GB" dirty="0"/>
              <a:t>Www.Keydifferences.com – The difference between groups and teams​</a:t>
            </a:r>
          </a:p>
          <a:p>
            <a:endParaRPr lang="en-GB" dirty="0"/>
          </a:p>
          <a:p>
            <a:r>
              <a:rPr lang="en-GB" dirty="0"/>
              <a:t>Horn R 2009 – The business Skills handbook​</a:t>
            </a:r>
          </a:p>
        </p:txBody>
      </p:sp>
      <p:sp>
        <p:nvSpPr>
          <p:cNvPr id="4" name="Slide Number Placeholder 3">
            <a:extLst>
              <a:ext uri="{FF2B5EF4-FFF2-40B4-BE49-F238E27FC236}">
                <a16:creationId xmlns:a16="http://schemas.microsoft.com/office/drawing/2014/main" id="{FAF5240B-162F-430A-99DD-92F27F96DCB6}"/>
              </a:ext>
            </a:extLst>
          </p:cNvPr>
          <p:cNvSpPr>
            <a:spLocks noGrp="1"/>
          </p:cNvSpPr>
          <p:nvPr>
            <p:ph type="sldNum" sz="quarter" idx="12"/>
          </p:nvPr>
        </p:nvSpPr>
        <p:spPr/>
        <p:txBody>
          <a:bodyPr/>
          <a:lstStyle/>
          <a:p>
            <a:fld id="{82EE24B5-652C-4DB5-B7C3-B5BBEC1280B1}" type="slidenum">
              <a:rPr lang="en-US" noProof="0" smtClean="0"/>
              <a:t>21</a:t>
            </a:fld>
            <a:endParaRPr lang="en-US" noProof="0" dirty="0"/>
          </a:p>
        </p:txBody>
      </p:sp>
    </p:spTree>
    <p:extLst>
      <p:ext uri="{BB962C8B-B14F-4D97-AF65-F5344CB8AC3E}">
        <p14:creationId xmlns:p14="http://schemas.microsoft.com/office/powerpoint/2010/main" val="9731339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E0E276A-A17E-454F-928C-1D05FCEC06A2}"/>
              </a:ext>
            </a:extLst>
          </p:cNvPr>
          <p:cNvSpPr>
            <a:spLocks noGrp="1"/>
          </p:cNvSpPr>
          <p:nvPr>
            <p:ph type="sldNum" sz="quarter" idx="12"/>
          </p:nvPr>
        </p:nvSpPr>
        <p:spPr/>
        <p:txBody>
          <a:bodyPr/>
          <a:lstStyle/>
          <a:p>
            <a:fld id="{82EE24B5-652C-4DB5-B7C3-B5BBEC1280B1}" type="slidenum">
              <a:rPr lang="en-US" noProof="0" smtClean="0"/>
              <a:t>22</a:t>
            </a:fld>
            <a:endParaRPr lang="en-US" noProof="0" dirty="0"/>
          </a:p>
        </p:txBody>
      </p:sp>
      <p:sp>
        <p:nvSpPr>
          <p:cNvPr id="3" name="TextBox 2">
            <a:extLst>
              <a:ext uri="{FF2B5EF4-FFF2-40B4-BE49-F238E27FC236}">
                <a16:creationId xmlns:a16="http://schemas.microsoft.com/office/drawing/2014/main" id="{F215BD9A-1165-4141-82AB-B72F2FEC8B58}"/>
              </a:ext>
            </a:extLst>
          </p:cNvPr>
          <p:cNvSpPr txBox="1"/>
          <p:nvPr/>
        </p:nvSpPr>
        <p:spPr>
          <a:xfrm>
            <a:off x="2688091" y="372547"/>
            <a:ext cx="7100887" cy="584775"/>
          </a:xfrm>
          <a:prstGeom prst="rect">
            <a:avLst/>
          </a:prstGeom>
          <a:noFill/>
        </p:spPr>
        <p:txBody>
          <a:bodyPr wrap="square" rtlCol="0">
            <a:spAutoFit/>
          </a:bodyPr>
          <a:lstStyle/>
          <a:p>
            <a:r>
              <a:rPr lang="en-GB" sz="3200" dirty="0">
                <a:solidFill>
                  <a:schemeClr val="accent3">
                    <a:lumMod val="90000"/>
                    <a:lumOff val="10000"/>
                  </a:schemeClr>
                </a:solidFill>
              </a:rPr>
              <a:t>Shelby’s Reference List</a:t>
            </a:r>
          </a:p>
        </p:txBody>
      </p:sp>
      <p:sp>
        <p:nvSpPr>
          <p:cNvPr id="4" name="TextBox 3">
            <a:extLst>
              <a:ext uri="{FF2B5EF4-FFF2-40B4-BE49-F238E27FC236}">
                <a16:creationId xmlns:a16="http://schemas.microsoft.com/office/drawing/2014/main" id="{D4C1487E-3642-49DE-9D9E-FE521079A31C}"/>
              </a:ext>
            </a:extLst>
          </p:cNvPr>
          <p:cNvSpPr txBox="1"/>
          <p:nvPr/>
        </p:nvSpPr>
        <p:spPr>
          <a:xfrm>
            <a:off x="0" y="1146627"/>
            <a:ext cx="12192000" cy="5693866"/>
          </a:xfrm>
          <a:prstGeom prst="rect">
            <a:avLst/>
          </a:prstGeom>
          <a:noFill/>
        </p:spPr>
        <p:txBody>
          <a:bodyPr wrap="square" rtlCol="0">
            <a:spAutoFit/>
          </a:bodyPr>
          <a:lstStyle/>
          <a:p>
            <a:pPr marL="457200" indent="-457200">
              <a:buFont typeface="Arial" panose="020B0604020202020204" pitchFamily="34" charset="0"/>
              <a:buChar char="•"/>
            </a:pPr>
            <a:r>
              <a:rPr lang="en-GB" sz="2800" dirty="0">
                <a:hlinkClick r:id="rId3">
                  <a:extLst>
                    <a:ext uri="{A12FA001-AC4F-418D-AE19-62706E023703}">
                      <ahyp:hlinkClr xmlns:ahyp="http://schemas.microsoft.com/office/drawing/2018/hyperlinkcolor" val="tx"/>
                    </a:ext>
                  </a:extLst>
                </a:hlinkClick>
              </a:rPr>
              <a:t>www.Belbin.com</a:t>
            </a:r>
            <a:r>
              <a:rPr lang="en-GB" sz="2800" dirty="0"/>
              <a:t> 2021 </a:t>
            </a:r>
            <a:r>
              <a:rPr lang="en-GB" sz="2800" dirty="0">
                <a:latin typeface="Italics"/>
              </a:rPr>
              <a:t>The nine team roles, available at: &lt;https://www.Belbin.com/about/Belbin-team-roles/ (accesses 3rd march 2021)</a:t>
            </a:r>
          </a:p>
          <a:p>
            <a:pPr marL="457200" indent="-457200">
              <a:buFont typeface="Arial" panose="020B0604020202020204" pitchFamily="34" charset="0"/>
              <a:buChar char="•"/>
            </a:pPr>
            <a:r>
              <a:rPr lang="en-GB" sz="2800" dirty="0">
                <a:latin typeface="Italics"/>
              </a:rPr>
              <a:t>Google.co.uk. 2021. delegate (online) Available </a:t>
            </a:r>
            <a:r>
              <a:rPr lang="en-GB" sz="2800" dirty="0">
                <a:latin typeface="Italics"/>
                <a:hlinkClick r:id="rId4">
                  <a:extLst>
                    <a:ext uri="{A12FA001-AC4F-418D-AE19-62706E023703}">
                      <ahyp:hlinkClr xmlns:ahyp="http://schemas.microsoft.com/office/drawing/2018/hyperlinkcolor" val="tx"/>
                    </a:ext>
                  </a:extLst>
                </a:hlinkClick>
              </a:rPr>
              <a:t>at: HTTPs://www.google.co.uk/amp/s/dictionary.Cambridge.org/amp/English/delegate</a:t>
            </a:r>
            <a:r>
              <a:rPr lang="en-GB" sz="2800" dirty="0">
                <a:latin typeface="Italics"/>
              </a:rPr>
              <a:t> (accessed 3</a:t>
            </a:r>
            <a:r>
              <a:rPr lang="en-GB" sz="2800" baseline="30000" dirty="0">
                <a:latin typeface="Italics"/>
              </a:rPr>
              <a:t>rd</a:t>
            </a:r>
            <a:r>
              <a:rPr lang="en-GB" sz="2800" dirty="0">
                <a:latin typeface="Italics"/>
              </a:rPr>
              <a:t> march 2021)</a:t>
            </a:r>
          </a:p>
          <a:p>
            <a:pPr marL="457200" indent="-457200">
              <a:buFont typeface="Arial" panose="020B0604020202020204" pitchFamily="34" charset="0"/>
              <a:buChar char="•"/>
            </a:pPr>
            <a:r>
              <a:rPr lang="en-GB" sz="2800" dirty="0">
                <a:latin typeface="Italics"/>
              </a:rPr>
              <a:t>Gracie.J,2021. Uber drives ruling thousands working in the UK’s gig economy could benefit. (online) The conversation. </a:t>
            </a:r>
          </a:p>
          <a:p>
            <a:r>
              <a:rPr lang="en-GB" sz="2800" dirty="0">
                <a:latin typeface="Italics"/>
              </a:rPr>
              <a:t>Available at:, HTTPs://www.google.co.uk/amps/theconversation.com/amp/uber-drivers-ruling-how-thousands-working-in-the-uk-gig-econcomy-could-benefit-155684</a:t>
            </a:r>
          </a:p>
          <a:p>
            <a:pPr marL="457200" indent="-457200">
              <a:buFont typeface="Arial" panose="020B0604020202020204" pitchFamily="34" charset="0"/>
              <a:buChar char="•"/>
            </a:pPr>
            <a:r>
              <a:rPr lang="en-GB" sz="2800" dirty="0">
                <a:latin typeface="Italics"/>
              </a:rPr>
              <a:t>Medium. 2021 10 Teams Characteristics for effective teamwork. Available at:, HTTPs://mikeschoults.medium.com/10-team-characterictcs-for-effective-teamwork-e429b362dd&gt; </a:t>
            </a:r>
          </a:p>
        </p:txBody>
      </p:sp>
    </p:spTree>
    <p:extLst>
      <p:ext uri="{BB962C8B-B14F-4D97-AF65-F5344CB8AC3E}">
        <p14:creationId xmlns:p14="http://schemas.microsoft.com/office/powerpoint/2010/main" val="2028079317"/>
      </p:ext>
    </p:extLst>
  </p:cSld>
  <p:clrMapOvr>
    <a:masterClrMapping/>
  </p:clrMapOvr>
</p:sld>
</file>

<file path=ppt/theme/theme1.xml><?xml version="1.0" encoding="utf-8"?>
<a:theme xmlns:a="http://schemas.openxmlformats.org/drawingml/2006/main" name="Office Theme">
  <a:themeElements>
    <a:clrScheme name="Custom 30">
      <a:dk1>
        <a:sysClr val="windowText" lastClr="000000"/>
      </a:dk1>
      <a:lt1>
        <a:sysClr val="window" lastClr="FFFFFF"/>
      </a:lt1>
      <a:dk2>
        <a:srgbClr val="00292E"/>
      </a:dk2>
      <a:lt2>
        <a:srgbClr val="64B2C1"/>
      </a:lt2>
      <a:accent1>
        <a:srgbClr val="F0CDA1"/>
      </a:accent1>
      <a:accent2>
        <a:srgbClr val="107082"/>
      </a:accent2>
      <a:accent3>
        <a:srgbClr val="054854"/>
      </a:accent3>
      <a:accent4>
        <a:srgbClr val="00AEEF"/>
      </a:accent4>
      <a:accent5>
        <a:srgbClr val="F99927"/>
      </a:accent5>
      <a:accent6>
        <a:srgbClr val="EC7216"/>
      </a:accent6>
      <a:hlink>
        <a:srgbClr val="000000"/>
      </a:hlink>
      <a:folHlink>
        <a:srgbClr val="000000"/>
      </a:folHlink>
    </a:clrScheme>
    <a:fontScheme name="Custom 25">
      <a:majorFont>
        <a:latin typeface="Gill Sans MT"/>
        <a:ea typeface=""/>
        <a:cs typeface=""/>
      </a:majorFont>
      <a:minorFont>
        <a:latin typeface="Arial "/>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2"/>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TM23188392_Professional services pitch deck_SL_V1.potx" id="{A16A60D7-542B-43C6-BB27-7BA8168B4019}" vid="{8C6CFC53-4DED-4518-8264-5814B6A3711B}"/>
    </a:ext>
  </a:extLst>
</a:theme>
</file>

<file path=ppt/theme/theme2.xml><?xml version="1.0" encoding="utf-8"?>
<a:theme xmlns:a="http://schemas.openxmlformats.org/drawingml/2006/main" name="1_Office Theme">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Cambria">
      <a:majorFont>
        <a:latin typeface="Cambria" panose="02040503050406030204"/>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panose="02040503050406030204"/>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ornVTI">
  <a:themeElements>
    <a:clrScheme name="Custom 1">
      <a:dk1>
        <a:sysClr val="windowText" lastClr="000000"/>
      </a:dk1>
      <a:lt1>
        <a:sysClr val="window" lastClr="FFFFFF"/>
      </a:lt1>
      <a:dk2>
        <a:srgbClr val="131523"/>
      </a:dk2>
      <a:lt2>
        <a:srgbClr val="E7E6E6"/>
      </a:lt2>
      <a:accent1>
        <a:srgbClr val="3FB96C"/>
      </a:accent1>
      <a:accent2>
        <a:srgbClr val="699EFA"/>
      </a:accent2>
      <a:accent3>
        <a:srgbClr val="8039C1"/>
      </a:accent3>
      <a:accent4>
        <a:srgbClr val="D1971A"/>
      </a:accent4>
      <a:accent5>
        <a:srgbClr val="E62B59"/>
      </a:accent5>
      <a:accent6>
        <a:srgbClr val="9CA2AB"/>
      </a:accent6>
      <a:hlink>
        <a:srgbClr val="FFFFFF"/>
      </a:hlink>
      <a:folHlink>
        <a:srgbClr val="57618E"/>
      </a:folHlink>
    </a:clrScheme>
    <a:fontScheme name="Torn">
      <a:majorFont>
        <a:latin typeface="Verdana Pro Cond SemiBold"/>
        <a:ea typeface=""/>
        <a:cs typeface=""/>
      </a:majorFont>
      <a:minorFont>
        <a:latin typeface="Verdana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ornVTI" id="{D93270A2-BAD7-4DCC-9D1D-3427EACCFA88}" vid="{1B17486C-9B79-43FC-98F9-5BF7AA5600D2}"/>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71946EF-A3EA-4ECB-8D9A-56C36FFF4075}">
  <ds:schemaRefs>
    <ds:schemaRef ds:uri="http://purl.org/dc/terms/"/>
    <ds:schemaRef ds:uri="http://schemas.openxmlformats.org/package/2006/metadata/core-properties"/>
    <ds:schemaRef ds:uri="http://schemas.microsoft.com/office/2006/metadata/properties"/>
    <ds:schemaRef ds:uri="http://schemas.microsoft.com/office/2006/documentManagement/types"/>
    <ds:schemaRef ds:uri="http://schemas.microsoft.com/office/infopath/2007/PartnerControls"/>
    <ds:schemaRef ds:uri="16c05727-aa75-4e4a-9b5f-8a80a1165891"/>
    <ds:schemaRef ds:uri="http://purl.org/dc/dcmitype/"/>
    <ds:schemaRef ds:uri="71af3243-3dd4-4a8d-8c0d-dd76da1f02a5"/>
    <ds:schemaRef ds:uri="http://www.w3.org/XML/1998/namespace"/>
    <ds:schemaRef ds:uri="http://purl.org/dc/elements/1.1/"/>
  </ds:schemaRefs>
</ds:datastoreItem>
</file>

<file path=customXml/itemProps2.xml><?xml version="1.0" encoding="utf-8"?>
<ds:datastoreItem xmlns:ds="http://schemas.openxmlformats.org/officeDocument/2006/customXml" ds:itemID="{72DAF9E5-DED4-4A50-A81B-4CC218A03F2B}">
  <ds:schemaRefs>
    <ds:schemaRef ds:uri="http://schemas.microsoft.com/sharepoint/v3/contenttype/forms"/>
  </ds:schemaRefs>
</ds:datastoreItem>
</file>

<file path=customXml/itemProps3.xml><?xml version="1.0" encoding="utf-8"?>
<ds:datastoreItem xmlns:ds="http://schemas.openxmlformats.org/officeDocument/2006/customXml" ds:itemID="{FFDD087A-3273-4D74-8700-4C8E2BE507D4}">
  <ds:schemaRefs>
    <ds:schemaRef ds:uri="http://schemas.microsoft.com/office/2006/metadata/contentType"/>
    <ds:schemaRef ds:uri="http://schemas.microsoft.com/office/2006/metadata/properties/metaAttributes"/>
    <ds:schemaRef ds:uri="http://www.w3.org/2000/xmlns/"/>
    <ds:schemaRef ds:uri="http://www.w3.org/2001/XMLSchema"/>
    <ds:schemaRef ds:uri="71af3243-3dd4-4a8d-8c0d-dd76da1f02a5"/>
    <ds:schemaRef ds:uri="16c05727-aa75-4e4a-9b5f-8a80a1165891"/>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475</TotalTime>
  <Words>3789</Words>
  <Application>Microsoft Office PowerPoint</Application>
  <PresentationFormat>Widescreen</PresentationFormat>
  <Paragraphs>308</Paragraphs>
  <Slides>22</Slides>
  <Notes>17</Notes>
  <HiddenSlides>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22</vt:i4>
      </vt:variant>
    </vt:vector>
  </HeadingPairs>
  <TitlesOfParts>
    <vt:vector size="33" baseType="lpstr">
      <vt:lpstr>Arial</vt:lpstr>
      <vt:lpstr>Arial </vt:lpstr>
      <vt:lpstr>Calibri</vt:lpstr>
      <vt:lpstr>Cambria</vt:lpstr>
      <vt:lpstr>Gill Sans MT</vt:lpstr>
      <vt:lpstr>Italics</vt:lpstr>
      <vt:lpstr>Verdana Pro</vt:lpstr>
      <vt:lpstr>Verdana Pro Cond Semibold</vt:lpstr>
      <vt:lpstr>Office Theme</vt:lpstr>
      <vt:lpstr>1_Office Theme</vt:lpstr>
      <vt:lpstr>TornVTI</vt:lpstr>
      <vt:lpstr>Welcome</vt:lpstr>
      <vt:lpstr>Uber's vision statement is “We ignite opportunity by setting the world in motion.”  Understand and achieve our vision incorporate with creative ideas and culture of Uber Technologies Inc. </vt:lpstr>
      <vt:lpstr>GROUP DYNAMICS</vt:lpstr>
      <vt:lpstr>WHAT IS THE GROUP DYNAMICS</vt:lpstr>
      <vt:lpstr>Group dynamics at Uber Eats</vt:lpstr>
      <vt:lpstr>TUCKMAN THEORY(1965)</vt:lpstr>
      <vt:lpstr>Tuckman’s Theory At Uber Eats</vt:lpstr>
      <vt:lpstr>THE DIFFERENCE BETWEEN GROUPS AND TEAMS</vt:lpstr>
      <vt:lpstr>BELBIN’S TEAM WORKING MODEL</vt:lpstr>
      <vt:lpstr>Characteristics  of Effective Teams   by Shelby Elise Phillips </vt:lpstr>
      <vt:lpstr>Working a part of Uber comes with many positive and negative  aspects of the job. Uber is a cab firm which relay’s on their technology and customers and drivers to be able to use their multimillionaire  App. Bookings can be taken via the app and the drivers pick up the  Bookings via the app also. In 2016 Ubers drivers started a judgement  against Uber for their lack of commitment and communications towards  their drivers.  The supreme High court took the case on, drivers wanted the same rights  As employees would have sick pay. They also wanted to work as a team because at the  moment drivers were only aloud to pick up bookings which were made in their area  even if the drivers were in different areas struggling with the work load it was each to their own. Drivers were not classed as employees they were “contract drivers” Uber saw this as a “no responsibility relationship” drivers didn’t understand their role at the company as they had no workers rights. The drivers had clarity on what their purpose was, but persistent uncertainties remained regarding their roles. One of the issues that was raised was that who would be held accountable should an accident occur was it the drivers? Or Uber as a company it’s self or would it be mutual accountability. 25 drivers at the firm took Uber on as part of the fight against workers rights, they wanted clarity on their job roles, wanted to teamwork.  </vt:lpstr>
      <vt:lpstr>Effective Conflict Handling</vt:lpstr>
      <vt:lpstr>Uber needs effective strategies to manage workplace conflict:</vt:lpstr>
      <vt:lpstr>Tuckman (1965) said that the life cycle of a team involved 4 stages of group development, at each stage, the dynamics of the team change dramatically from period of inefficiency and uneasiness through to a period of high performance. (Nestor 2013)</vt:lpstr>
      <vt:lpstr>PowerPoint Presentation</vt:lpstr>
      <vt:lpstr>Belbin’s (1981) Team Roles: his research had identified nine separate clusters of behaviour, each of which formed distinct team contributions. They are in 3 groups, Social, Thinking, and Action. He’s Team Role theory is a familiar concept for managers and management trainers across the world.</vt:lpstr>
      <vt:lpstr>PowerPoint Presentation</vt:lpstr>
      <vt:lpstr>Conclusion.</vt:lpstr>
      <vt:lpstr>Tomas Reference List</vt:lpstr>
      <vt:lpstr>Dragos Reference List</vt:lpstr>
      <vt:lpstr>Gwens 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dc:title>
  <dc:creator>Dragos Voda</dc:creator>
  <cp:lastModifiedBy>Gwen Louise Johns (1713290)</cp:lastModifiedBy>
  <cp:revision>44</cp:revision>
  <dcterms:created xsi:type="dcterms:W3CDTF">2021-03-03T15:09:54Z</dcterms:created>
  <dcterms:modified xsi:type="dcterms:W3CDTF">2021-03-10T13:56:51Z</dcterms:modified>
</cp:coreProperties>
</file>