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9" r:id="rId3"/>
    <p:sldId id="267" r:id="rId4"/>
    <p:sldId id="262" r:id="rId5"/>
    <p:sldId id="268" r:id="rId6"/>
    <p:sldId id="260" r:id="rId7"/>
    <p:sldId id="266" r:id="rId8"/>
    <p:sldId id="263" r:id="rId9"/>
    <p:sldId id="264" r:id="rId10"/>
    <p:sldId id="265" r:id="rId11"/>
  </p:sldIdLst>
  <p:sldSz cx="12192000" cy="6858000"/>
  <p:notesSz cx="6881813" cy="96615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ssica Valdivia" initials="JV" lastIdx="1" clrIdx="0">
    <p:extLst>
      <p:ext uri="{19B8F6BF-5375-455C-9EA6-DF929625EA0E}">
        <p15:presenceInfo xmlns:p15="http://schemas.microsoft.com/office/powerpoint/2012/main" userId="829a882fffd8fbb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A8F1DC-B233-4E6F-9AA3-9C9FC5E1DE98}" v="387" dt="2020-05-05T16:32:16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7925" autoAdjust="0"/>
  </p:normalViewPr>
  <p:slideViewPr>
    <p:cSldViewPr snapToGrid="0">
      <p:cViewPr varScale="1">
        <p:scale>
          <a:sx n="58" d="100"/>
          <a:sy n="58" d="100"/>
        </p:scale>
        <p:origin x="161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Valdivia" userId="829a882fffd8fbba" providerId="LiveId" clId="{53A8F1DC-B233-4E6F-9AA3-9C9FC5E1DE98}"/>
    <pc:docChg chg="undo redo custSel mod addSld delSld modSld sldOrd modNotesMaster">
      <pc:chgData name="Jessica Valdivia" userId="829a882fffd8fbba" providerId="LiveId" clId="{53A8F1DC-B233-4E6F-9AA3-9C9FC5E1DE98}" dt="2020-05-05T21:57:52.173" v="17537" actId="20577"/>
      <pc:docMkLst>
        <pc:docMk/>
      </pc:docMkLst>
      <pc:sldChg chg="addSp delSp modSp mod modTransition setBg modAnim setClrOvrMap modNotesTx">
        <pc:chgData name="Jessica Valdivia" userId="829a882fffd8fbba" providerId="LiveId" clId="{53A8F1DC-B233-4E6F-9AA3-9C9FC5E1DE98}" dt="2020-05-05T16:41:44.008" v="17527" actId="20577"/>
        <pc:sldMkLst>
          <pc:docMk/>
          <pc:sldMk cId="0" sldId="256"/>
        </pc:sldMkLst>
        <pc:spChg chg="mod">
          <ac:chgData name="Jessica Valdivia" userId="829a882fffd8fbba" providerId="LiveId" clId="{53A8F1DC-B233-4E6F-9AA3-9C9FC5E1DE98}" dt="2020-05-05T00:30:48.502" v="11770" actId="26606"/>
          <ac:spMkLst>
            <pc:docMk/>
            <pc:sldMk cId="0" sldId="256"/>
            <ac:spMk id="2" creationId="{5EA5169C-4CD4-48D7-8680-786051BC21DE}"/>
          </ac:spMkLst>
        </pc:spChg>
        <pc:spChg chg="mod">
          <ac:chgData name="Jessica Valdivia" userId="829a882fffd8fbba" providerId="LiveId" clId="{53A8F1DC-B233-4E6F-9AA3-9C9FC5E1DE98}" dt="2020-05-05T00:30:48.502" v="11770" actId="26606"/>
          <ac:spMkLst>
            <pc:docMk/>
            <pc:sldMk cId="0" sldId="256"/>
            <ac:spMk id="3" creationId="{B457F787-9A8E-434A-8D9D-D295F21CF38D}"/>
          </ac:spMkLst>
        </pc:spChg>
        <pc:spChg chg="add del">
          <ac:chgData name="Jessica Valdivia" userId="829a882fffd8fbba" providerId="LiveId" clId="{53A8F1DC-B233-4E6F-9AA3-9C9FC5E1DE98}" dt="2020-05-03T21:30:17.144" v="873" actId="26606"/>
          <ac:spMkLst>
            <pc:docMk/>
            <pc:sldMk cId="0" sldId="256"/>
            <ac:spMk id="6" creationId="{87CC2527-562A-4F69-B487-4371E5B243E7}"/>
          </ac:spMkLst>
        </pc:spChg>
        <pc:spChg chg="add del">
          <ac:chgData name="Jessica Valdivia" userId="829a882fffd8fbba" providerId="LiveId" clId="{53A8F1DC-B233-4E6F-9AA3-9C9FC5E1DE98}" dt="2020-05-03T21:22:15.876" v="819" actId="26606"/>
          <ac:spMkLst>
            <pc:docMk/>
            <pc:sldMk cId="0" sldId="256"/>
            <ac:spMk id="9" creationId="{007891EC-4501-44ED-A8C8-B11B6DB767AB}"/>
          </ac:spMkLst>
        </pc:spChg>
        <pc:spChg chg="add del">
          <ac:chgData name="Jessica Valdivia" userId="829a882fffd8fbba" providerId="LiveId" clId="{53A8F1DC-B233-4E6F-9AA3-9C9FC5E1DE98}" dt="2020-05-03T21:30:21.883" v="875" actId="26606"/>
          <ac:spMkLst>
            <pc:docMk/>
            <pc:sldMk cId="0" sldId="256"/>
            <ac:spMk id="10" creationId="{AB45A142-4255-493C-8284-5D566C121B10}"/>
          </ac:spMkLst>
        </pc:spChg>
        <pc:spChg chg="add del">
          <ac:chgData name="Jessica Valdivia" userId="829a882fffd8fbba" providerId="LiveId" clId="{53A8F1DC-B233-4E6F-9AA3-9C9FC5E1DE98}" dt="2020-05-03T21:22:17.767" v="821" actId="26606"/>
          <ac:spMkLst>
            <pc:docMk/>
            <pc:sldMk cId="0" sldId="256"/>
            <ac:spMk id="11" creationId="{6069A1F8-9BEB-4786-9694-FC48B2D75D21}"/>
          </ac:spMkLst>
        </pc:spChg>
        <pc:spChg chg="add del">
          <ac:chgData name="Jessica Valdivia" userId="829a882fffd8fbba" providerId="LiveId" clId="{53A8F1DC-B233-4E6F-9AA3-9C9FC5E1DE98}" dt="2020-05-03T21:22:17.767" v="821" actId="26606"/>
          <ac:spMkLst>
            <pc:docMk/>
            <pc:sldMk cId="0" sldId="256"/>
            <ac:spMk id="12" creationId="{526E0BFB-CDF1-4990-8C11-AC849311E0A8}"/>
          </ac:spMkLst>
        </pc:spChg>
        <pc:spChg chg="add del">
          <ac:chgData name="Jessica Valdivia" userId="829a882fffd8fbba" providerId="LiveId" clId="{53A8F1DC-B233-4E6F-9AA3-9C9FC5E1DE98}" dt="2020-05-03T21:22:21.434" v="823" actId="26606"/>
          <ac:spMkLst>
            <pc:docMk/>
            <pc:sldMk cId="0" sldId="256"/>
            <ac:spMk id="14" creationId="{0671A8AE-40A1-4631-A6B8-581AFF065482}"/>
          </ac:spMkLst>
        </pc:spChg>
        <pc:spChg chg="add del">
          <ac:chgData name="Jessica Valdivia" userId="829a882fffd8fbba" providerId="LiveId" clId="{53A8F1DC-B233-4E6F-9AA3-9C9FC5E1DE98}" dt="2020-05-03T21:22:21.434" v="823" actId="26606"/>
          <ac:spMkLst>
            <pc:docMk/>
            <pc:sldMk cId="0" sldId="256"/>
            <ac:spMk id="15" creationId="{A44CD100-6267-4E62-AA64-2182A3A6A1C0}"/>
          </ac:spMkLst>
        </pc:spChg>
        <pc:spChg chg="add del">
          <ac:chgData name="Jessica Valdivia" userId="829a882fffd8fbba" providerId="LiveId" clId="{53A8F1DC-B233-4E6F-9AA3-9C9FC5E1DE98}" dt="2020-05-03T21:30:44.591" v="880" actId="26606"/>
          <ac:spMkLst>
            <pc:docMk/>
            <pc:sldMk cId="0" sldId="256"/>
            <ac:spMk id="16" creationId="{71B2258F-86CA-4D4D-8270-BC05FCDEBFB3}"/>
          </ac:spMkLst>
        </pc:spChg>
        <pc:spChg chg="add del">
          <ac:chgData name="Jessica Valdivia" userId="829a882fffd8fbba" providerId="LiveId" clId="{53A8F1DC-B233-4E6F-9AA3-9C9FC5E1DE98}" dt="2020-05-03T21:25:57.988" v="847" actId="26606"/>
          <ac:spMkLst>
            <pc:docMk/>
            <pc:sldMk cId="0" sldId="256"/>
            <ac:spMk id="17" creationId="{007891EC-4501-44ED-A8C8-B11B6DB767AB}"/>
          </ac:spMkLst>
        </pc:spChg>
        <pc:spChg chg="add del">
          <ac:chgData name="Jessica Valdivia" userId="829a882fffd8fbba" providerId="LiveId" clId="{53A8F1DC-B233-4E6F-9AA3-9C9FC5E1DE98}" dt="2020-05-03T21:30:44.560" v="879" actId="26606"/>
          <ac:spMkLst>
            <pc:docMk/>
            <pc:sldMk cId="0" sldId="256"/>
            <ac:spMk id="21" creationId="{DCF1FFC3-D020-43C3-8B93-EF6BEFC46DD6}"/>
          </ac:spMkLst>
        </pc:spChg>
        <pc:spChg chg="add del">
          <ac:chgData name="Jessica Valdivia" userId="829a882fffd8fbba" providerId="LiveId" clId="{53A8F1DC-B233-4E6F-9AA3-9C9FC5E1DE98}" dt="2020-05-05T00:28:51.626" v="11742" actId="26606"/>
          <ac:spMkLst>
            <pc:docMk/>
            <pc:sldMk cId="0" sldId="256"/>
            <ac:spMk id="25" creationId="{87CC2527-562A-4F69-B487-4371E5B243E7}"/>
          </ac:spMkLst>
        </pc:spChg>
        <pc:spChg chg="add del">
          <ac:chgData name="Jessica Valdivia" userId="829a882fffd8fbba" providerId="LiveId" clId="{53A8F1DC-B233-4E6F-9AA3-9C9FC5E1DE98}" dt="2020-05-05T00:30:25.449" v="11766" actId="26606"/>
          <ac:spMkLst>
            <pc:docMk/>
            <pc:sldMk cId="0" sldId="256"/>
            <ac:spMk id="31" creationId="{71B2258F-86CA-4D4D-8270-BC05FCDEBFB3}"/>
          </ac:spMkLst>
        </pc:spChg>
        <pc:spChg chg="add del">
          <ac:chgData name="Jessica Valdivia" userId="829a882fffd8fbba" providerId="LiveId" clId="{53A8F1DC-B233-4E6F-9AA3-9C9FC5E1DE98}" dt="2020-05-05T00:30:25.434" v="11765" actId="26606"/>
          <ac:spMkLst>
            <pc:docMk/>
            <pc:sldMk cId="0" sldId="256"/>
            <ac:spMk id="36" creationId="{2E8F4267-8F09-4862-9D16-E1CB530D484E}"/>
          </ac:spMkLst>
        </pc:spChg>
        <pc:spChg chg="add del">
          <ac:chgData name="Jessica Valdivia" userId="829a882fffd8fbba" providerId="LiveId" clId="{53A8F1DC-B233-4E6F-9AA3-9C9FC5E1DE98}" dt="2020-05-05T00:30:25.434" v="11765" actId="26606"/>
          <ac:spMkLst>
            <pc:docMk/>
            <pc:sldMk cId="0" sldId="256"/>
            <ac:spMk id="38" creationId="{8E74D013-6AA3-44E4-A5DD-EEC216898225}"/>
          </ac:spMkLst>
        </pc:spChg>
        <pc:spChg chg="add del">
          <ac:chgData name="Jessica Valdivia" userId="829a882fffd8fbba" providerId="LiveId" clId="{53A8F1DC-B233-4E6F-9AA3-9C9FC5E1DE98}" dt="2020-05-05T00:30:48.502" v="11771" actId="26606"/>
          <ac:spMkLst>
            <pc:docMk/>
            <pc:sldMk cId="0" sldId="256"/>
            <ac:spMk id="40" creationId="{87CC2527-562A-4F69-B487-4371E5B243E7}"/>
          </ac:spMkLst>
        </pc:spChg>
        <pc:spChg chg="add del">
          <ac:chgData name="Jessica Valdivia" userId="829a882fffd8fbba" providerId="LiveId" clId="{53A8F1DC-B233-4E6F-9AA3-9C9FC5E1DE98}" dt="2020-05-05T00:30:48.502" v="11770" actId="26606"/>
          <ac:spMkLst>
            <pc:docMk/>
            <pc:sldMk cId="0" sldId="256"/>
            <ac:spMk id="46" creationId="{71B2258F-86CA-4D4D-8270-BC05FCDEBFB3}"/>
          </ac:spMkLst>
        </pc:spChg>
        <pc:spChg chg="add">
          <ac:chgData name="Jessica Valdivia" userId="829a882fffd8fbba" providerId="LiveId" clId="{53A8F1DC-B233-4E6F-9AA3-9C9FC5E1DE98}" dt="2020-05-05T00:30:48.502" v="11771" actId="26606"/>
          <ac:spMkLst>
            <pc:docMk/>
            <pc:sldMk cId="0" sldId="256"/>
            <ac:spMk id="49" creationId="{87CC2527-562A-4F69-B487-4371E5B243E7}"/>
          </ac:spMkLst>
        </pc:spChg>
        <pc:picChg chg="add mod ord">
          <ac:chgData name="Jessica Valdivia" userId="829a882fffd8fbba" providerId="LiveId" clId="{53A8F1DC-B233-4E6F-9AA3-9C9FC5E1DE98}" dt="2020-05-05T00:30:48.502" v="11770" actId="26606"/>
          <ac:picMkLst>
            <pc:docMk/>
            <pc:sldMk cId="0" sldId="256"/>
            <ac:picMk id="4" creationId="{88163686-7A50-43B3-9179-5500935CA05D}"/>
          </ac:picMkLst>
        </pc:picChg>
        <pc:picChg chg="add del mod">
          <ac:chgData name="Jessica Valdivia" userId="829a882fffd8fbba" providerId="LiveId" clId="{53A8F1DC-B233-4E6F-9AA3-9C9FC5E1DE98}" dt="2020-05-05T15:49:43.611" v="17518"/>
          <ac:picMkLst>
            <pc:docMk/>
            <pc:sldMk cId="0" sldId="256"/>
            <ac:picMk id="5" creationId="{B2A38A99-D04E-4289-97AD-B5588DA77851}"/>
          </ac:picMkLst>
        </pc:picChg>
        <pc:cxnChg chg="add del">
          <ac:chgData name="Jessica Valdivia" userId="829a882fffd8fbba" providerId="LiveId" clId="{53A8F1DC-B233-4E6F-9AA3-9C9FC5E1DE98}" dt="2020-05-03T21:30:17.144" v="873" actId="26606"/>
          <ac:cxnSpMkLst>
            <pc:docMk/>
            <pc:sldMk cId="0" sldId="256"/>
            <ac:cxnSpMk id="7" creationId="{BCDAEC91-5BCE-4B55-9CC0-43EF94CB734B}"/>
          </ac:cxnSpMkLst>
        </pc:cxnChg>
        <pc:cxnChg chg="add del">
          <ac:chgData name="Jessica Valdivia" userId="829a882fffd8fbba" providerId="LiveId" clId="{53A8F1DC-B233-4E6F-9AA3-9C9FC5E1DE98}" dt="2020-05-03T21:30:21.883" v="875" actId="26606"/>
          <ac:cxnSpMkLst>
            <pc:docMk/>
            <pc:sldMk cId="0" sldId="256"/>
            <ac:cxnSpMk id="13" creationId="{38FB9660-F42F-4313-BBC4-47C007FE484C}"/>
          </ac:cxnSpMkLst>
        </pc:cxnChg>
        <pc:cxnChg chg="add del">
          <ac:chgData name="Jessica Valdivia" userId="829a882fffd8fbba" providerId="LiveId" clId="{53A8F1DC-B233-4E6F-9AA3-9C9FC5E1DE98}" dt="2020-05-03T21:30:44.560" v="879" actId="26606"/>
          <ac:cxnSpMkLst>
            <pc:docMk/>
            <pc:sldMk cId="0" sldId="256"/>
            <ac:cxnSpMk id="23" creationId="{16FC4A39-71B0-433B-AB94-CBFFA0DF90DF}"/>
          </ac:cxnSpMkLst>
        </pc:cxnChg>
        <pc:cxnChg chg="add del">
          <ac:chgData name="Jessica Valdivia" userId="829a882fffd8fbba" providerId="LiveId" clId="{53A8F1DC-B233-4E6F-9AA3-9C9FC5E1DE98}" dt="2020-05-05T00:28:51.626" v="11742" actId="26606"/>
          <ac:cxnSpMkLst>
            <pc:docMk/>
            <pc:sldMk cId="0" sldId="256"/>
            <ac:cxnSpMk id="26" creationId="{BCDAEC91-5BCE-4B55-9CC0-43EF94CB734B}"/>
          </ac:cxnSpMkLst>
        </pc:cxnChg>
        <pc:cxnChg chg="add del">
          <ac:chgData name="Jessica Valdivia" userId="829a882fffd8fbba" providerId="LiveId" clId="{53A8F1DC-B233-4E6F-9AA3-9C9FC5E1DE98}" dt="2020-05-05T00:30:48.502" v="11771" actId="26606"/>
          <ac:cxnSpMkLst>
            <pc:docMk/>
            <pc:sldMk cId="0" sldId="256"/>
            <ac:cxnSpMk id="41" creationId="{BCDAEC91-5BCE-4B55-9CC0-43EF94CB734B}"/>
          </ac:cxnSpMkLst>
        </pc:cxnChg>
        <pc:cxnChg chg="add">
          <ac:chgData name="Jessica Valdivia" userId="829a882fffd8fbba" providerId="LiveId" clId="{53A8F1DC-B233-4E6F-9AA3-9C9FC5E1DE98}" dt="2020-05-05T00:30:48.502" v="11771" actId="26606"/>
          <ac:cxnSpMkLst>
            <pc:docMk/>
            <pc:sldMk cId="0" sldId="256"/>
            <ac:cxnSpMk id="48" creationId="{BCDAEC91-5BCE-4B55-9CC0-43EF94CB734B}"/>
          </ac:cxnSpMkLst>
        </pc:cxnChg>
      </pc:sldChg>
      <pc:sldChg chg="addSp delSp modSp del mod setBg">
        <pc:chgData name="Jessica Valdivia" userId="829a882fffd8fbba" providerId="LiveId" clId="{53A8F1DC-B233-4E6F-9AA3-9C9FC5E1DE98}" dt="2020-05-04T14:05:08.740" v="2004" actId="2696"/>
        <pc:sldMkLst>
          <pc:docMk/>
          <pc:sldMk cId="0" sldId="257"/>
        </pc:sldMkLst>
        <pc:spChg chg="mod ord">
          <ac:chgData name="Jessica Valdivia" userId="829a882fffd8fbba" providerId="LiveId" clId="{53A8F1DC-B233-4E6F-9AA3-9C9FC5E1DE98}" dt="2020-05-04T11:45:45.199" v="1480" actId="26606"/>
          <ac:spMkLst>
            <pc:docMk/>
            <pc:sldMk cId="0" sldId="257"/>
            <ac:spMk id="2" creationId="{B1715348-3F89-4B73-BEDD-8F446C31DB70}"/>
          </ac:spMkLst>
        </pc:spChg>
        <pc:spChg chg="del">
          <ac:chgData name="Jessica Valdivia" userId="829a882fffd8fbba" providerId="LiveId" clId="{53A8F1DC-B233-4E6F-9AA3-9C9FC5E1DE98}" dt="2020-05-04T11:45:16.516" v="1472" actId="931"/>
          <ac:spMkLst>
            <pc:docMk/>
            <pc:sldMk cId="0" sldId="257"/>
            <ac:spMk id="3" creationId="{0213590F-3734-4424-87C2-2F4396711524}"/>
          </ac:spMkLst>
        </pc:spChg>
        <pc:spChg chg="add del">
          <ac:chgData name="Jessica Valdivia" userId="829a882fffd8fbba" providerId="LiveId" clId="{53A8F1DC-B233-4E6F-9AA3-9C9FC5E1DE98}" dt="2020-05-04T11:45:45.161" v="1479" actId="26606"/>
          <ac:spMkLst>
            <pc:docMk/>
            <pc:sldMk cId="0" sldId="257"/>
            <ac:spMk id="9" creationId="{CDECB62E-BDEC-4D23-B056-C7864BDF3587}"/>
          </ac:spMkLst>
        </pc:spChg>
        <pc:spChg chg="add mod">
          <ac:chgData name="Jessica Valdivia" userId="829a882fffd8fbba" providerId="LiveId" clId="{53A8F1DC-B233-4E6F-9AA3-9C9FC5E1DE98}" dt="2020-05-04T11:45:54.958" v="1488" actId="20577"/>
          <ac:spMkLst>
            <pc:docMk/>
            <pc:sldMk cId="0" sldId="257"/>
            <ac:spMk id="11" creationId="{DDBC6861-304B-4DFF-8CF8-A29F169EB040}"/>
          </ac:spMkLst>
        </pc:spChg>
        <pc:spChg chg="add">
          <ac:chgData name="Jessica Valdivia" userId="829a882fffd8fbba" providerId="LiveId" clId="{53A8F1DC-B233-4E6F-9AA3-9C9FC5E1DE98}" dt="2020-05-04T11:45:45.199" v="1480" actId="26606"/>
          <ac:spMkLst>
            <pc:docMk/>
            <pc:sldMk cId="0" sldId="257"/>
            <ac:spMk id="12" creationId="{3CD9DF72-87A3-404E-A828-84CBF11A8303}"/>
          </ac:spMkLst>
        </pc:spChg>
        <pc:picChg chg="add mod">
          <ac:chgData name="Jessica Valdivia" userId="829a882fffd8fbba" providerId="LiveId" clId="{53A8F1DC-B233-4E6F-9AA3-9C9FC5E1DE98}" dt="2020-05-04T11:45:45.199" v="1480" actId="26606"/>
          <ac:picMkLst>
            <pc:docMk/>
            <pc:sldMk cId="0" sldId="257"/>
            <ac:picMk id="5" creationId="{BF75A267-EF5A-4371-98DD-E849263E2D8B}"/>
          </ac:picMkLst>
        </pc:picChg>
        <pc:cxnChg chg="add">
          <ac:chgData name="Jessica Valdivia" userId="829a882fffd8fbba" providerId="LiveId" clId="{53A8F1DC-B233-4E6F-9AA3-9C9FC5E1DE98}" dt="2020-05-04T11:45:45.199" v="1480" actId="26606"/>
          <ac:cxnSpMkLst>
            <pc:docMk/>
            <pc:sldMk cId="0" sldId="257"/>
            <ac:cxnSpMk id="14" creationId="{20E3A342-4D61-4E3F-AF90-1AB42AEB96CC}"/>
          </ac:cxnSpMkLst>
        </pc:cxnChg>
      </pc:sldChg>
      <pc:sldChg chg="modSp add del mod">
        <pc:chgData name="Jessica Valdivia" userId="829a882fffd8fbba" providerId="LiveId" clId="{53A8F1DC-B233-4E6F-9AA3-9C9FC5E1DE98}" dt="2020-05-03T21:59:43.376" v="1039" actId="2696"/>
        <pc:sldMkLst>
          <pc:docMk/>
          <pc:sldMk cId="0" sldId="258"/>
        </pc:sldMkLst>
        <pc:spChg chg="mod">
          <ac:chgData name="Jessica Valdivia" userId="829a882fffd8fbba" providerId="LiveId" clId="{53A8F1DC-B233-4E6F-9AA3-9C9FC5E1DE98}" dt="2020-05-03T17:38:14.538" v="187" actId="20577"/>
          <ac:spMkLst>
            <pc:docMk/>
            <pc:sldMk cId="0" sldId="258"/>
            <ac:spMk id="7" creationId="{8AB88B9A-7974-4EA3-AF9A-E2B82BB3FC59}"/>
          </ac:spMkLst>
        </pc:spChg>
        <pc:spChg chg="mod">
          <ac:chgData name="Jessica Valdivia" userId="829a882fffd8fbba" providerId="LiveId" clId="{53A8F1DC-B233-4E6F-9AA3-9C9FC5E1DE98}" dt="2020-05-03T17:30:26.450" v="50" actId="20577"/>
          <ac:spMkLst>
            <pc:docMk/>
            <pc:sldMk cId="0" sldId="258"/>
            <ac:spMk id="9" creationId="{9FF77234-FD01-4000-86E0-6F62C00DDFE0}"/>
          </ac:spMkLst>
        </pc:spChg>
        <pc:spChg chg="mod">
          <ac:chgData name="Jessica Valdivia" userId="829a882fffd8fbba" providerId="LiveId" clId="{53A8F1DC-B233-4E6F-9AA3-9C9FC5E1DE98}" dt="2020-05-03T17:35:12.324" v="66"/>
          <ac:spMkLst>
            <pc:docMk/>
            <pc:sldMk cId="0" sldId="258"/>
            <ac:spMk id="10" creationId="{8FFDF5C5-75AB-4E1F-BFCF-89F7C3009658}"/>
          </ac:spMkLst>
        </pc:spChg>
        <pc:spChg chg="mod">
          <ac:chgData name="Jessica Valdivia" userId="829a882fffd8fbba" providerId="LiveId" clId="{53A8F1DC-B233-4E6F-9AA3-9C9FC5E1DE98}" dt="2020-05-03T17:30:33.989" v="64" actId="20577"/>
          <ac:spMkLst>
            <pc:docMk/>
            <pc:sldMk cId="0" sldId="258"/>
            <ac:spMk id="11" creationId="{C6027E28-5DC5-4047-AD49-CC1210104CF5}"/>
          </ac:spMkLst>
        </pc:spChg>
      </pc:sldChg>
      <pc:sldChg chg="modSp del mod">
        <pc:chgData name="Jessica Valdivia" userId="829a882fffd8fbba" providerId="LiveId" clId="{53A8F1DC-B233-4E6F-9AA3-9C9FC5E1DE98}" dt="2020-05-03T22:31:48.869" v="1471" actId="2696"/>
        <pc:sldMkLst>
          <pc:docMk/>
          <pc:sldMk cId="0" sldId="259"/>
        </pc:sldMkLst>
        <pc:spChg chg="mod">
          <ac:chgData name="Jessica Valdivia" userId="829a882fffd8fbba" providerId="LiveId" clId="{53A8F1DC-B233-4E6F-9AA3-9C9FC5E1DE98}" dt="2020-05-03T21:37:56.876" v="953" actId="20577"/>
          <ac:spMkLst>
            <pc:docMk/>
            <pc:sldMk cId="0" sldId="259"/>
            <ac:spMk id="2" creationId="{CC7A1FCE-140F-4BAA-A4E9-C07DA763BAA7}"/>
          </ac:spMkLst>
        </pc:spChg>
      </pc:sldChg>
      <pc:sldChg chg="addSp delSp modSp mod modTransition setBg modNotesTx">
        <pc:chgData name="Jessica Valdivia" userId="829a882fffd8fbba" providerId="LiveId" clId="{53A8F1DC-B233-4E6F-9AA3-9C9FC5E1DE98}" dt="2020-05-05T16:42:20.490" v="17532" actId="6549"/>
        <pc:sldMkLst>
          <pc:docMk/>
          <pc:sldMk cId="0" sldId="260"/>
        </pc:sldMkLst>
        <pc:spChg chg="mod">
          <ac:chgData name="Jessica Valdivia" userId="829a882fffd8fbba" providerId="LiveId" clId="{53A8F1DC-B233-4E6F-9AA3-9C9FC5E1DE98}" dt="2020-05-04T22:19:52.476" v="6916" actId="20577"/>
          <ac:spMkLst>
            <pc:docMk/>
            <pc:sldMk cId="0" sldId="260"/>
            <ac:spMk id="2" creationId="{FD3F5A47-34CB-4BD6-AA76-D6704ED6E66E}"/>
          </ac:spMkLst>
        </pc:spChg>
        <pc:spChg chg="del">
          <ac:chgData name="Jessica Valdivia" userId="829a882fffd8fbba" providerId="LiveId" clId="{53A8F1DC-B233-4E6F-9AA3-9C9FC5E1DE98}" dt="2020-05-03T17:40:35.065" v="189" actId="478"/>
          <ac:spMkLst>
            <pc:docMk/>
            <pc:sldMk cId="0" sldId="260"/>
            <ac:spMk id="3" creationId="{D74F84B5-C790-408D-863F-CB24C333736B}"/>
          </ac:spMkLst>
        </pc:spChg>
        <pc:spChg chg="del">
          <ac:chgData name="Jessica Valdivia" userId="829a882fffd8fbba" providerId="LiveId" clId="{53A8F1DC-B233-4E6F-9AA3-9C9FC5E1DE98}" dt="2020-05-03T17:40:32.422" v="188" actId="478"/>
          <ac:spMkLst>
            <pc:docMk/>
            <pc:sldMk cId="0" sldId="260"/>
            <ac:spMk id="4" creationId="{90F8A3C1-CE9D-4D57-A06C-6CF630B849D1}"/>
          </ac:spMkLst>
        </pc:spChg>
        <pc:spChg chg="add del mod">
          <ac:chgData name="Jessica Valdivia" userId="829a882fffd8fbba" providerId="LiveId" clId="{53A8F1DC-B233-4E6F-9AA3-9C9FC5E1DE98}" dt="2020-05-03T17:41:48.654" v="234" actId="12084"/>
          <ac:spMkLst>
            <pc:docMk/>
            <pc:sldMk cId="0" sldId="260"/>
            <ac:spMk id="5" creationId="{0ECF5D6A-2041-4FCE-B1DE-BCBC8FB3CD98}"/>
          </ac:spMkLst>
        </pc:spChg>
        <pc:spChg chg="add del mod">
          <ac:chgData name="Jessica Valdivia" userId="829a882fffd8fbba" providerId="LiveId" clId="{53A8F1DC-B233-4E6F-9AA3-9C9FC5E1DE98}" dt="2020-05-03T17:44:38.473" v="239" actId="931"/>
          <ac:spMkLst>
            <pc:docMk/>
            <pc:sldMk cId="0" sldId="260"/>
            <ac:spMk id="8" creationId="{79751AF8-E376-4EDE-89E4-68CB3A732BC5}"/>
          </ac:spMkLst>
        </pc:spChg>
        <pc:spChg chg="add del mod">
          <ac:chgData name="Jessica Valdivia" userId="829a882fffd8fbba" providerId="LiveId" clId="{53A8F1DC-B233-4E6F-9AA3-9C9FC5E1DE98}" dt="2020-05-03T17:46:09.551" v="247"/>
          <ac:spMkLst>
            <pc:docMk/>
            <pc:sldMk cId="0" sldId="260"/>
            <ac:spMk id="12" creationId="{61F867ED-FEDE-4C0B-AEEA-0F6D42D4E846}"/>
          </ac:spMkLst>
        </pc:spChg>
        <pc:spChg chg="add del mod">
          <ac:chgData name="Jessica Valdivia" userId="829a882fffd8fbba" providerId="LiveId" clId="{53A8F1DC-B233-4E6F-9AA3-9C9FC5E1DE98}" dt="2020-05-03T17:46:33.122" v="249"/>
          <ac:spMkLst>
            <pc:docMk/>
            <pc:sldMk cId="0" sldId="260"/>
            <ac:spMk id="13" creationId="{2919865B-C68E-4589-842D-3F2AB70D3C7C}"/>
          </ac:spMkLst>
        </pc:spChg>
        <pc:spChg chg="add del mod">
          <ac:chgData name="Jessica Valdivia" userId="829a882fffd8fbba" providerId="LiveId" clId="{53A8F1DC-B233-4E6F-9AA3-9C9FC5E1DE98}" dt="2020-05-03T17:46:33.122" v="249"/>
          <ac:spMkLst>
            <pc:docMk/>
            <pc:sldMk cId="0" sldId="260"/>
            <ac:spMk id="14" creationId="{9CFF38C6-4A15-42AE-B728-09DF36E8D013}"/>
          </ac:spMkLst>
        </pc:spChg>
        <pc:spChg chg="add del mod">
          <ac:chgData name="Jessica Valdivia" userId="829a882fffd8fbba" providerId="LiveId" clId="{53A8F1DC-B233-4E6F-9AA3-9C9FC5E1DE98}" dt="2020-05-03T17:50:28.136" v="369" actId="26606"/>
          <ac:spMkLst>
            <pc:docMk/>
            <pc:sldMk cId="0" sldId="260"/>
            <ac:spMk id="15" creationId="{CCE3B0A9-0211-46C8-8831-65E5ABC24CD0}"/>
          </ac:spMkLst>
        </pc:spChg>
        <pc:spChg chg="add del">
          <ac:chgData name="Jessica Valdivia" userId="829a882fffd8fbba" providerId="LiveId" clId="{53A8F1DC-B233-4E6F-9AA3-9C9FC5E1DE98}" dt="2020-05-03T17:52:19.490" v="419" actId="26606"/>
          <ac:spMkLst>
            <pc:docMk/>
            <pc:sldMk cId="0" sldId="260"/>
            <ac:spMk id="18" creationId="{122F9423-F4B1-45D4-8445-E9991ECCBCCF}"/>
          </ac:spMkLst>
        </pc:spChg>
        <pc:spChg chg="add del">
          <ac:chgData name="Jessica Valdivia" userId="829a882fffd8fbba" providerId="LiveId" clId="{53A8F1DC-B233-4E6F-9AA3-9C9FC5E1DE98}" dt="2020-05-03T21:59:33.631" v="1033" actId="26606"/>
          <ac:spMkLst>
            <pc:docMk/>
            <pc:sldMk cId="0" sldId="260"/>
            <ac:spMk id="21" creationId="{122F9423-F4B1-45D4-8445-E9991ECCBCCF}"/>
          </ac:spMkLst>
        </pc:spChg>
        <pc:spChg chg="add del">
          <ac:chgData name="Jessica Valdivia" userId="829a882fffd8fbba" providerId="LiveId" clId="{53A8F1DC-B233-4E6F-9AA3-9C9FC5E1DE98}" dt="2020-05-03T17:50:24.036" v="368" actId="26606"/>
          <ac:spMkLst>
            <pc:docMk/>
            <pc:sldMk cId="0" sldId="260"/>
            <ac:spMk id="22" creationId="{46C2E80F-49A6-4372-B103-219D417A55ED}"/>
          </ac:spMkLst>
        </pc:spChg>
        <pc:spChg chg="add del">
          <ac:chgData name="Jessica Valdivia" userId="829a882fffd8fbba" providerId="LiveId" clId="{53A8F1DC-B233-4E6F-9AA3-9C9FC5E1DE98}" dt="2020-05-03T21:59:35.119" v="1035" actId="26606"/>
          <ac:spMkLst>
            <pc:docMk/>
            <pc:sldMk cId="0" sldId="260"/>
            <ac:spMk id="30" creationId="{122F9423-F4B1-45D4-8445-E9991ECCBCCF}"/>
          </ac:spMkLst>
        </pc:spChg>
        <pc:spChg chg="add del">
          <ac:chgData name="Jessica Valdivia" userId="829a882fffd8fbba" providerId="LiveId" clId="{53A8F1DC-B233-4E6F-9AA3-9C9FC5E1DE98}" dt="2020-05-03T17:52:16.791" v="416" actId="26606"/>
          <ac:spMkLst>
            <pc:docMk/>
            <pc:sldMk cId="0" sldId="260"/>
            <ac:spMk id="31" creationId="{42285737-90EE-47DC-AC80-8AE156B11969}"/>
          </ac:spMkLst>
        </pc:spChg>
        <pc:spChg chg="add del">
          <ac:chgData name="Jessica Valdivia" userId="829a882fffd8fbba" providerId="LiveId" clId="{53A8F1DC-B233-4E6F-9AA3-9C9FC5E1DE98}" dt="2020-05-03T17:52:19.374" v="418" actId="26606"/>
          <ac:spMkLst>
            <pc:docMk/>
            <pc:sldMk cId="0" sldId="260"/>
            <ac:spMk id="41" creationId="{46C2E80F-49A6-4372-B103-219D417A55ED}"/>
          </ac:spMkLst>
        </pc:spChg>
        <pc:grpChg chg="add del">
          <ac:chgData name="Jessica Valdivia" userId="829a882fffd8fbba" providerId="LiveId" clId="{53A8F1DC-B233-4E6F-9AA3-9C9FC5E1DE98}" dt="2020-05-03T17:52:19.490" v="419" actId="26606"/>
          <ac:grpSpMkLst>
            <pc:docMk/>
            <pc:sldMk cId="0" sldId="260"/>
            <ac:grpSpMk id="24" creationId="{770AE191-D2EA-45C9-A44D-830C188F74CB}"/>
          </ac:grpSpMkLst>
        </pc:grpChg>
        <pc:grpChg chg="add del">
          <ac:chgData name="Jessica Valdivia" userId="829a882fffd8fbba" providerId="LiveId" clId="{53A8F1DC-B233-4E6F-9AA3-9C9FC5E1DE98}" dt="2020-05-03T21:59:33.631" v="1033" actId="26606"/>
          <ac:grpSpMkLst>
            <pc:docMk/>
            <pc:sldMk cId="0" sldId="260"/>
            <ac:grpSpMk id="26" creationId="{770AE191-D2EA-45C9-A44D-830C188F74CB}"/>
          </ac:grpSpMkLst>
        </pc:grpChg>
        <pc:grpChg chg="add del">
          <ac:chgData name="Jessica Valdivia" userId="829a882fffd8fbba" providerId="LiveId" clId="{53A8F1DC-B233-4E6F-9AA3-9C9FC5E1DE98}" dt="2020-05-03T21:59:35.119" v="1035" actId="26606"/>
          <ac:grpSpMkLst>
            <pc:docMk/>
            <pc:sldMk cId="0" sldId="260"/>
            <ac:grpSpMk id="32" creationId="{770AE191-D2EA-45C9-A44D-830C188F74CB}"/>
          </ac:grpSpMkLst>
        </pc:grpChg>
        <pc:grpChg chg="add del">
          <ac:chgData name="Jessica Valdivia" userId="829a882fffd8fbba" providerId="LiveId" clId="{53A8F1DC-B233-4E6F-9AA3-9C9FC5E1DE98}" dt="2020-05-03T17:52:16.791" v="416" actId="26606"/>
          <ac:grpSpMkLst>
            <pc:docMk/>
            <pc:sldMk cId="0" sldId="260"/>
            <ac:grpSpMk id="33" creationId="{B57BDC17-F1B3-455F-BBF1-680AA1F25C06}"/>
          </ac:grpSpMkLst>
        </pc:grpChg>
        <pc:graphicFrameChg chg="add del mod">
          <ac:chgData name="Jessica Valdivia" userId="829a882fffd8fbba" providerId="LiveId" clId="{53A8F1DC-B233-4E6F-9AA3-9C9FC5E1DE98}" dt="2020-05-03T17:41:53.599" v="235" actId="478"/>
          <ac:graphicFrameMkLst>
            <pc:docMk/>
            <pc:sldMk cId="0" sldId="260"/>
            <ac:graphicFrameMk id="6" creationId="{0F6C36D1-AE99-46AE-AB2F-3F2D59C24E1A}"/>
          </ac:graphicFrameMkLst>
        </pc:graphicFrameChg>
        <pc:graphicFrameChg chg="add del mod">
          <ac:chgData name="Jessica Valdivia" userId="829a882fffd8fbba" providerId="LiveId" clId="{53A8F1DC-B233-4E6F-9AA3-9C9FC5E1DE98}" dt="2020-05-03T17:42:21.464" v="238" actId="12084"/>
          <ac:graphicFrameMkLst>
            <pc:docMk/>
            <pc:sldMk cId="0" sldId="260"/>
            <ac:graphicFrameMk id="9" creationId="{9352521F-9BB6-40D2-8A6F-D6F510250EDE}"/>
          </ac:graphicFrameMkLst>
        </pc:graphicFrameChg>
        <pc:graphicFrameChg chg="add del mod">
          <ac:chgData name="Jessica Valdivia" userId="829a882fffd8fbba" providerId="LiveId" clId="{53A8F1DC-B233-4E6F-9AA3-9C9FC5E1DE98}" dt="2020-05-03T17:45:34.877" v="243" actId="478"/>
          <ac:graphicFrameMkLst>
            <pc:docMk/>
            <pc:sldMk cId="0" sldId="260"/>
            <ac:graphicFrameMk id="10" creationId="{7D0F7F52-DCD0-4F82-A604-47A4CC53FCB1}"/>
          </ac:graphicFrameMkLst>
        </pc:graphicFrameChg>
        <pc:graphicFrameChg chg="add del mod modGraphic">
          <ac:chgData name="Jessica Valdivia" userId="829a882fffd8fbba" providerId="LiveId" clId="{53A8F1DC-B233-4E6F-9AA3-9C9FC5E1DE98}" dt="2020-05-03T17:50:24.036" v="368" actId="26606"/>
          <ac:graphicFrameMkLst>
            <pc:docMk/>
            <pc:sldMk cId="0" sldId="260"/>
            <ac:graphicFrameMk id="17" creationId="{E1FDE237-386A-4559-8C0C-C6F7738E84F6}"/>
          </ac:graphicFrameMkLst>
        </pc:graphicFrameChg>
        <pc:graphicFrameChg chg="add mod modGraphic">
          <ac:chgData name="Jessica Valdivia" userId="829a882fffd8fbba" providerId="LiveId" clId="{53A8F1DC-B233-4E6F-9AA3-9C9FC5E1DE98}" dt="2020-05-03T21:59:45.288" v="1040" actId="26606"/>
          <ac:graphicFrameMkLst>
            <pc:docMk/>
            <pc:sldMk cId="0" sldId="260"/>
            <ac:graphicFrameMk id="19" creationId="{7D313BC1-524D-438E-B1BF-ABE5E3BAF4F7}"/>
          </ac:graphicFrameMkLst>
        </pc:graphicFrameChg>
      </pc:sldChg>
      <pc:sldChg chg="delSp modSp del mod">
        <pc:chgData name="Jessica Valdivia" userId="829a882fffd8fbba" providerId="LiveId" clId="{53A8F1DC-B233-4E6F-9AA3-9C9FC5E1DE98}" dt="2020-05-03T21:58:58.543" v="1028" actId="2696"/>
        <pc:sldMkLst>
          <pc:docMk/>
          <pc:sldMk cId="0" sldId="261"/>
        </pc:sldMkLst>
        <pc:spChg chg="mod">
          <ac:chgData name="Jessica Valdivia" userId="829a882fffd8fbba" providerId="LiveId" clId="{53A8F1DC-B233-4E6F-9AA3-9C9FC5E1DE98}" dt="2020-05-03T17:08:11.210" v="12" actId="20577"/>
          <ac:spMkLst>
            <pc:docMk/>
            <pc:sldMk cId="0" sldId="261"/>
            <ac:spMk id="2" creationId="{4385F0D6-C56A-41AF-9282-5EB5A7B2BB6B}"/>
          </ac:spMkLst>
        </pc:spChg>
        <pc:picChg chg="del">
          <ac:chgData name="Jessica Valdivia" userId="829a882fffd8fbba" providerId="LiveId" clId="{53A8F1DC-B233-4E6F-9AA3-9C9FC5E1DE98}" dt="2020-05-03T17:59:37.038" v="470" actId="478"/>
          <ac:picMkLst>
            <pc:docMk/>
            <pc:sldMk cId="0" sldId="261"/>
            <ac:picMk id="16" creationId="{550A1CF3-88C2-4E8A-A0BB-B8EA17AA97A1}"/>
          </ac:picMkLst>
        </pc:picChg>
      </pc:sldChg>
      <pc:sldChg chg="addSp delSp modSp mod ord modTransition setBg modNotesTx">
        <pc:chgData name="Jessica Valdivia" userId="829a882fffd8fbba" providerId="LiveId" clId="{53A8F1DC-B233-4E6F-9AA3-9C9FC5E1DE98}" dt="2020-05-05T16:42:06.795" v="17530" actId="6549"/>
        <pc:sldMkLst>
          <pc:docMk/>
          <pc:sldMk cId="0" sldId="262"/>
        </pc:sldMkLst>
        <pc:spChg chg="mod">
          <ac:chgData name="Jessica Valdivia" userId="829a882fffd8fbba" providerId="LiveId" clId="{53A8F1DC-B233-4E6F-9AA3-9C9FC5E1DE98}" dt="2020-05-04T22:08:37.255" v="6766" actId="20577"/>
          <ac:spMkLst>
            <pc:docMk/>
            <pc:sldMk cId="0" sldId="262"/>
            <ac:spMk id="2" creationId="{BDA95D46-6B00-46C1-8338-AC980CE9FB50}"/>
          </ac:spMkLst>
        </pc:spChg>
        <pc:spChg chg="add del">
          <ac:chgData name="Jessica Valdivia" userId="829a882fffd8fbba" providerId="LiveId" clId="{53A8F1DC-B233-4E6F-9AA3-9C9FC5E1DE98}" dt="2020-05-03T17:58:34.715" v="469" actId="26606"/>
          <ac:spMkLst>
            <pc:docMk/>
            <pc:sldMk cId="0" sldId="262"/>
            <ac:spMk id="3" creationId="{CDF55299-3AF9-46B0-BA9B-C5086F3D0BEB}"/>
          </ac:spMkLst>
        </pc:spChg>
        <pc:spChg chg="add del">
          <ac:chgData name="Jessica Valdivia" userId="829a882fffd8fbba" providerId="LiveId" clId="{53A8F1DC-B233-4E6F-9AA3-9C9FC5E1DE98}" dt="2020-05-03T17:58:28.510" v="466" actId="26606"/>
          <ac:spMkLst>
            <pc:docMk/>
            <pc:sldMk cId="0" sldId="262"/>
            <ac:spMk id="10" creationId="{46C2E80F-49A6-4372-B103-219D417A55ED}"/>
          </ac:spMkLst>
        </pc:spChg>
        <pc:spChg chg="add del">
          <ac:chgData name="Jessica Valdivia" userId="829a882fffd8fbba" providerId="LiveId" clId="{53A8F1DC-B233-4E6F-9AA3-9C9FC5E1DE98}" dt="2020-05-03T17:58:34.615" v="468" actId="26606"/>
          <ac:spMkLst>
            <pc:docMk/>
            <pc:sldMk cId="0" sldId="262"/>
            <ac:spMk id="12" creationId="{46C2E80F-49A6-4372-B103-219D417A55ED}"/>
          </ac:spMkLst>
        </pc:spChg>
        <pc:spChg chg="add del">
          <ac:chgData name="Jessica Valdivia" userId="829a882fffd8fbba" providerId="LiveId" clId="{53A8F1DC-B233-4E6F-9AA3-9C9FC5E1DE98}" dt="2020-05-03T18:03:01.351" v="554" actId="26606"/>
          <ac:spMkLst>
            <pc:docMk/>
            <pc:sldMk cId="0" sldId="262"/>
            <ac:spMk id="15" creationId="{46C2E80F-49A6-4372-B103-219D417A55ED}"/>
          </ac:spMkLst>
        </pc:spChg>
        <pc:spChg chg="add del">
          <ac:chgData name="Jessica Valdivia" userId="829a882fffd8fbba" providerId="LiveId" clId="{53A8F1DC-B233-4E6F-9AA3-9C9FC5E1DE98}" dt="2020-05-03T21:25:39.725" v="838" actId="26606"/>
          <ac:spMkLst>
            <pc:docMk/>
            <pc:sldMk cId="0" sldId="262"/>
            <ac:spMk id="18" creationId="{122F9423-F4B1-45D4-8445-E9991ECCBCCF}"/>
          </ac:spMkLst>
        </pc:spChg>
        <pc:spChg chg="add del">
          <ac:chgData name="Jessica Valdivia" userId="829a882fffd8fbba" providerId="LiveId" clId="{53A8F1DC-B233-4E6F-9AA3-9C9FC5E1DE98}" dt="2020-05-03T21:25:46.541" v="840" actId="26606"/>
          <ac:spMkLst>
            <pc:docMk/>
            <pc:sldMk cId="0" sldId="262"/>
            <ac:spMk id="20" creationId="{46C2E80F-49A6-4372-B103-219D417A55ED}"/>
          </ac:spMkLst>
        </pc:spChg>
        <pc:spChg chg="add del">
          <ac:chgData name="Jessica Valdivia" userId="829a882fffd8fbba" providerId="LiveId" clId="{53A8F1DC-B233-4E6F-9AA3-9C9FC5E1DE98}" dt="2020-05-03T21:09:47.123" v="561" actId="26606"/>
          <ac:spMkLst>
            <pc:docMk/>
            <pc:sldMk cId="0" sldId="262"/>
            <ac:spMk id="21" creationId="{122F9423-F4B1-45D4-8445-E9991ECCBCCF}"/>
          </ac:spMkLst>
        </pc:spChg>
        <pc:spChg chg="add del">
          <ac:chgData name="Jessica Valdivia" userId="829a882fffd8fbba" providerId="LiveId" clId="{53A8F1DC-B233-4E6F-9AA3-9C9FC5E1DE98}" dt="2020-05-03T21:27:16.366" v="853" actId="26606"/>
          <ac:spMkLst>
            <pc:docMk/>
            <pc:sldMk cId="0" sldId="262"/>
            <ac:spMk id="22" creationId="{122F9423-F4B1-45D4-8445-E9991ECCBCCF}"/>
          </ac:spMkLst>
        </pc:spChg>
        <pc:spChg chg="add del">
          <ac:chgData name="Jessica Valdivia" userId="829a882fffd8fbba" providerId="LiveId" clId="{53A8F1DC-B233-4E6F-9AA3-9C9FC5E1DE98}" dt="2020-05-03T21:28:11.267" v="858" actId="26606"/>
          <ac:spMkLst>
            <pc:docMk/>
            <pc:sldMk cId="0" sldId="262"/>
            <ac:spMk id="24" creationId="{3A5B4632-C963-4296-86F0-79AA9EA5AE98}"/>
          </ac:spMkLst>
        </pc:spChg>
        <pc:spChg chg="add del">
          <ac:chgData name="Jessica Valdivia" userId="829a882fffd8fbba" providerId="LiveId" clId="{53A8F1DC-B233-4E6F-9AA3-9C9FC5E1DE98}" dt="2020-05-03T21:29:27.643" v="871" actId="26606"/>
          <ac:spMkLst>
            <pc:docMk/>
            <pc:sldMk cId="0" sldId="262"/>
            <ac:spMk id="27" creationId="{122F9423-F4B1-45D4-8445-E9991ECCBCCF}"/>
          </ac:spMkLst>
        </pc:spChg>
        <pc:grpChg chg="add del">
          <ac:chgData name="Jessica Valdivia" userId="829a882fffd8fbba" providerId="LiveId" clId="{53A8F1DC-B233-4E6F-9AA3-9C9FC5E1DE98}" dt="2020-05-03T21:25:39.725" v="838" actId="26606"/>
          <ac:grpSpMkLst>
            <pc:docMk/>
            <pc:sldMk cId="0" sldId="262"/>
            <ac:grpSpMk id="19" creationId="{770AE191-D2EA-45C9-A44D-830C188F74CB}"/>
          </ac:grpSpMkLst>
        </pc:grpChg>
        <pc:grpChg chg="add del">
          <ac:chgData name="Jessica Valdivia" userId="829a882fffd8fbba" providerId="LiveId" clId="{53A8F1DC-B233-4E6F-9AA3-9C9FC5E1DE98}" dt="2020-05-03T21:09:47.123" v="561" actId="26606"/>
          <ac:grpSpMkLst>
            <pc:docMk/>
            <pc:sldMk cId="0" sldId="262"/>
            <ac:grpSpMk id="23" creationId="{770AE191-D2EA-45C9-A44D-830C188F74CB}"/>
          </ac:grpSpMkLst>
        </pc:grpChg>
        <pc:grpChg chg="add del">
          <ac:chgData name="Jessica Valdivia" userId="829a882fffd8fbba" providerId="LiveId" clId="{53A8F1DC-B233-4E6F-9AA3-9C9FC5E1DE98}" dt="2020-05-03T21:27:16.366" v="853" actId="26606"/>
          <ac:grpSpMkLst>
            <pc:docMk/>
            <pc:sldMk cId="0" sldId="262"/>
            <ac:grpSpMk id="26" creationId="{770AE191-D2EA-45C9-A44D-830C188F74CB}"/>
          </ac:grpSpMkLst>
        </pc:grpChg>
        <pc:grpChg chg="add del">
          <ac:chgData name="Jessica Valdivia" userId="829a882fffd8fbba" providerId="LiveId" clId="{53A8F1DC-B233-4E6F-9AA3-9C9FC5E1DE98}" dt="2020-05-03T21:29:27.643" v="871" actId="26606"/>
          <ac:grpSpMkLst>
            <pc:docMk/>
            <pc:sldMk cId="0" sldId="262"/>
            <ac:grpSpMk id="28" creationId="{770AE191-D2EA-45C9-A44D-830C188F74CB}"/>
          </ac:grpSpMkLst>
        </pc:grpChg>
        <pc:graphicFrameChg chg="add del">
          <ac:chgData name="Jessica Valdivia" userId="829a882fffd8fbba" providerId="LiveId" clId="{53A8F1DC-B233-4E6F-9AA3-9C9FC5E1DE98}" dt="2020-05-03T17:58:28.510" v="466" actId="26606"/>
          <ac:graphicFrameMkLst>
            <pc:docMk/>
            <pc:sldMk cId="0" sldId="262"/>
            <ac:graphicFrameMk id="5" creationId="{DBD8F20E-80FB-4626-BD78-61BD74241AE2}"/>
          </ac:graphicFrameMkLst>
        </pc:graphicFrameChg>
        <pc:graphicFrameChg chg="add del">
          <ac:chgData name="Jessica Valdivia" userId="829a882fffd8fbba" providerId="LiveId" clId="{53A8F1DC-B233-4E6F-9AA3-9C9FC5E1DE98}" dt="2020-05-03T17:58:34.615" v="468" actId="26606"/>
          <ac:graphicFrameMkLst>
            <pc:docMk/>
            <pc:sldMk cId="0" sldId="262"/>
            <ac:graphicFrameMk id="13" creationId="{B1247148-4B2F-4AB3-9626-4967BFE16B9C}"/>
          </ac:graphicFrameMkLst>
        </pc:graphicFrameChg>
        <pc:graphicFrameChg chg="add mod modGraphic">
          <ac:chgData name="Jessica Valdivia" userId="829a882fffd8fbba" providerId="LiveId" clId="{53A8F1DC-B233-4E6F-9AA3-9C9FC5E1DE98}" dt="2020-05-04T14:57:02.697" v="3375" actId="404"/>
          <ac:graphicFrameMkLst>
            <pc:docMk/>
            <pc:sldMk cId="0" sldId="262"/>
            <ac:graphicFrameMk id="16" creationId="{DBD8F20E-80FB-4626-BD78-61BD74241AE2}"/>
          </ac:graphicFrameMkLst>
        </pc:graphicFrameChg>
      </pc:sldChg>
      <pc:sldChg chg="addSp delSp modSp mod modTransition setBg setClrOvrMap modNotesTx">
        <pc:chgData name="Jessica Valdivia" userId="829a882fffd8fbba" providerId="LiveId" clId="{53A8F1DC-B233-4E6F-9AA3-9C9FC5E1DE98}" dt="2020-05-05T21:57:52.173" v="17537" actId="20577"/>
        <pc:sldMkLst>
          <pc:docMk/>
          <pc:sldMk cId="0" sldId="263"/>
        </pc:sldMkLst>
        <pc:spChg chg="mod">
          <ac:chgData name="Jessica Valdivia" userId="829a882fffd8fbba" providerId="LiveId" clId="{53A8F1DC-B233-4E6F-9AA3-9C9FC5E1DE98}" dt="2020-05-05T00:24:38.106" v="11722" actId="26606"/>
          <ac:spMkLst>
            <pc:docMk/>
            <pc:sldMk cId="0" sldId="263"/>
            <ac:spMk id="2" creationId="{FEFF7F69-3F25-4411-9FC8-7C1CA924DA4C}"/>
          </ac:spMkLst>
        </pc:spChg>
        <pc:spChg chg="add del">
          <ac:chgData name="Jessica Valdivia" userId="829a882fffd8fbba" providerId="LiveId" clId="{53A8F1DC-B233-4E6F-9AA3-9C9FC5E1DE98}" dt="2020-05-04T23:18:31.439" v="11113"/>
          <ac:spMkLst>
            <pc:docMk/>
            <pc:sldMk cId="0" sldId="263"/>
            <ac:spMk id="3" creationId="{9B350545-7D11-44CA-B505-BDB0C497949F}"/>
          </ac:spMkLst>
        </pc:spChg>
        <pc:spChg chg="add del">
          <ac:chgData name="Jessica Valdivia" userId="829a882fffd8fbba" providerId="LiveId" clId="{53A8F1DC-B233-4E6F-9AA3-9C9FC5E1DE98}" dt="2020-05-04T23:18:37.191" v="11117"/>
          <ac:spMkLst>
            <pc:docMk/>
            <pc:sldMk cId="0" sldId="263"/>
            <ac:spMk id="4" creationId="{2CE8C7C6-B46E-4404-8FAE-139B8016C078}"/>
          </ac:spMkLst>
        </pc:spChg>
        <pc:spChg chg="add mod ord">
          <ac:chgData name="Jessica Valdivia" userId="829a882fffd8fbba" providerId="LiveId" clId="{53A8F1DC-B233-4E6F-9AA3-9C9FC5E1DE98}" dt="2020-05-05T21:57:52.173" v="17537" actId="20577"/>
          <ac:spMkLst>
            <pc:docMk/>
            <pc:sldMk cId="0" sldId="263"/>
            <ac:spMk id="5" creationId="{728AF1C8-27B1-4EE2-8667-EFE397CC2620}"/>
          </ac:spMkLst>
        </pc:spChg>
        <pc:spChg chg="add del">
          <ac:chgData name="Jessica Valdivia" userId="829a882fffd8fbba" providerId="LiveId" clId="{53A8F1DC-B233-4E6F-9AA3-9C9FC5E1DE98}" dt="2020-05-05T00:11:03.745" v="11452" actId="26606"/>
          <ac:spMkLst>
            <pc:docMk/>
            <pc:sldMk cId="0" sldId="263"/>
            <ac:spMk id="12" creationId="{59A309A7-1751-4ABE-A3C1-EEC40366AD89}"/>
          </ac:spMkLst>
        </pc:spChg>
        <pc:spChg chg="add del">
          <ac:chgData name="Jessica Valdivia" userId="829a882fffd8fbba" providerId="LiveId" clId="{53A8F1DC-B233-4E6F-9AA3-9C9FC5E1DE98}" dt="2020-05-05T00:11:03.745" v="11452" actId="26606"/>
          <ac:spMkLst>
            <pc:docMk/>
            <pc:sldMk cId="0" sldId="263"/>
            <ac:spMk id="14" creationId="{967D8EB6-EAE1-4F9C-B398-83321E287204}"/>
          </ac:spMkLst>
        </pc:spChg>
        <pc:spChg chg="add del">
          <ac:chgData name="Jessica Valdivia" userId="829a882fffd8fbba" providerId="LiveId" clId="{53A8F1DC-B233-4E6F-9AA3-9C9FC5E1DE98}" dt="2020-05-05T00:24:38.106" v="11722" actId="26606"/>
          <ac:spMkLst>
            <pc:docMk/>
            <pc:sldMk cId="0" sldId="263"/>
            <ac:spMk id="16" creationId="{CF62D2A7-8207-488C-9F46-316BA81A16C8}"/>
          </ac:spMkLst>
        </pc:spChg>
        <pc:spChg chg="add del">
          <ac:chgData name="Jessica Valdivia" userId="829a882fffd8fbba" providerId="LiveId" clId="{53A8F1DC-B233-4E6F-9AA3-9C9FC5E1DE98}" dt="2020-05-05T00:09:55.570" v="11441" actId="26606"/>
          <ac:spMkLst>
            <pc:docMk/>
            <pc:sldMk cId="0" sldId="263"/>
            <ac:spMk id="19" creationId="{4F74D28C-3268-4E35-8EE1-D92CB4A85A7D}"/>
          </ac:spMkLst>
        </pc:spChg>
        <pc:spChg chg="add del">
          <ac:chgData name="Jessica Valdivia" userId="829a882fffd8fbba" providerId="LiveId" clId="{53A8F1DC-B233-4E6F-9AA3-9C9FC5E1DE98}" dt="2020-05-05T00:09:55.570" v="11441" actId="26606"/>
          <ac:spMkLst>
            <pc:docMk/>
            <pc:sldMk cId="0" sldId="263"/>
            <ac:spMk id="21" creationId="{58D44E42-C462-4105-BC86-FE75B4E3C4AF}"/>
          </ac:spMkLst>
        </pc:spChg>
        <pc:spChg chg="add del">
          <ac:chgData name="Jessica Valdivia" userId="829a882fffd8fbba" providerId="LiveId" clId="{53A8F1DC-B233-4E6F-9AA3-9C9FC5E1DE98}" dt="2020-05-05T00:24:38.106" v="11722" actId="26606"/>
          <ac:spMkLst>
            <pc:docMk/>
            <pc:sldMk cId="0" sldId="263"/>
            <ac:spMk id="22" creationId="{CF62D2A7-8207-488C-9F46-316BA81A16C8}"/>
          </ac:spMkLst>
        </pc:spChg>
        <pc:spChg chg="add del">
          <ac:chgData name="Jessica Valdivia" userId="829a882fffd8fbba" providerId="LiveId" clId="{53A8F1DC-B233-4E6F-9AA3-9C9FC5E1DE98}" dt="2020-05-05T00:10:47.022" v="11451" actId="26606"/>
          <ac:spMkLst>
            <pc:docMk/>
            <pc:sldMk cId="0" sldId="263"/>
            <ac:spMk id="23" creationId="{3CD9DF72-87A3-404E-A828-84CBF11A8303}"/>
          </ac:spMkLst>
        </pc:spChg>
        <pc:picChg chg="add del mod ord">
          <ac:chgData name="Jessica Valdivia" userId="829a882fffd8fbba" providerId="LiveId" clId="{53A8F1DC-B233-4E6F-9AA3-9C9FC5E1DE98}" dt="2020-05-05T00:24:17.164" v="11719" actId="478"/>
          <ac:picMkLst>
            <pc:docMk/>
            <pc:sldMk cId="0" sldId="263"/>
            <ac:picMk id="7" creationId="{E9031A00-02A0-4951-A0A6-9651985AFEB4}"/>
          </ac:picMkLst>
        </pc:picChg>
        <pc:picChg chg="add del">
          <ac:chgData name="Jessica Valdivia" userId="829a882fffd8fbba" providerId="LiveId" clId="{53A8F1DC-B233-4E6F-9AA3-9C9FC5E1DE98}" dt="2020-05-05T00:22:48.012" v="11712"/>
          <ac:picMkLst>
            <pc:docMk/>
            <pc:sldMk cId="0" sldId="263"/>
            <ac:picMk id="15" creationId="{0A544BAB-7189-4DA0-B45F-6CA8A55D973E}"/>
          </ac:picMkLst>
        </pc:picChg>
        <pc:picChg chg="add mod">
          <ac:chgData name="Jessica Valdivia" userId="829a882fffd8fbba" providerId="LiveId" clId="{53A8F1DC-B233-4E6F-9AA3-9C9FC5E1DE98}" dt="2020-05-05T00:24:38.106" v="11722" actId="26606"/>
          <ac:picMkLst>
            <pc:docMk/>
            <pc:sldMk cId="0" sldId="263"/>
            <ac:picMk id="17" creationId="{181B45AD-AE3B-41E1-9238-1B881973032B}"/>
          </ac:picMkLst>
        </pc:picChg>
        <pc:cxnChg chg="add del">
          <ac:chgData name="Jessica Valdivia" userId="829a882fffd8fbba" providerId="LiveId" clId="{53A8F1DC-B233-4E6F-9AA3-9C9FC5E1DE98}" dt="2020-05-05T00:10:47.022" v="11451" actId="26606"/>
          <ac:cxnSpMkLst>
            <pc:docMk/>
            <pc:sldMk cId="0" sldId="263"/>
            <ac:cxnSpMk id="24" creationId="{20E3A342-4D61-4E3F-AF90-1AB42AEB96CC}"/>
          </ac:cxnSpMkLst>
        </pc:cxnChg>
      </pc:sldChg>
      <pc:sldChg chg="addSp delSp modSp mod modTransition setBg setClrOvrMap modNotesTx">
        <pc:chgData name="Jessica Valdivia" userId="829a882fffd8fbba" providerId="LiveId" clId="{53A8F1DC-B233-4E6F-9AA3-9C9FC5E1DE98}" dt="2020-05-05T16:42:37.577" v="17535" actId="6549"/>
        <pc:sldMkLst>
          <pc:docMk/>
          <pc:sldMk cId="0" sldId="264"/>
        </pc:sldMkLst>
        <pc:spChg chg="mod">
          <ac:chgData name="Jessica Valdivia" userId="829a882fffd8fbba" providerId="LiveId" clId="{53A8F1DC-B233-4E6F-9AA3-9C9FC5E1DE98}" dt="2020-05-04T14:02:07.106" v="1965" actId="26606"/>
          <ac:spMkLst>
            <pc:docMk/>
            <pc:sldMk cId="0" sldId="264"/>
            <ac:spMk id="2" creationId="{80E02AF7-5361-4169-854E-F95D99D574FB}"/>
          </ac:spMkLst>
        </pc:spChg>
        <pc:spChg chg="add del mod">
          <ac:chgData name="Jessica Valdivia" userId="829a882fffd8fbba" providerId="LiveId" clId="{53A8F1DC-B233-4E6F-9AA3-9C9FC5E1DE98}" dt="2020-05-04T22:08:10.451" v="6757" actId="20577"/>
          <ac:spMkLst>
            <pc:docMk/>
            <pc:sldMk cId="0" sldId="264"/>
            <ac:spMk id="3" creationId="{071E61EA-C65C-41F3-8D78-7A8FA5AF29CA}"/>
          </ac:spMkLst>
        </pc:spChg>
        <pc:spChg chg="add del">
          <ac:chgData name="Jessica Valdivia" userId="829a882fffd8fbba" providerId="LiveId" clId="{53A8F1DC-B233-4E6F-9AA3-9C9FC5E1DE98}" dt="2020-05-04T14:01:47.683" v="1961" actId="26606"/>
          <ac:spMkLst>
            <pc:docMk/>
            <pc:sldMk cId="0" sldId="264"/>
            <ac:spMk id="8" creationId="{3B854194-185D-494D-905C-7C7CB2E30F6E}"/>
          </ac:spMkLst>
        </pc:spChg>
        <pc:spChg chg="add del">
          <ac:chgData name="Jessica Valdivia" userId="829a882fffd8fbba" providerId="LiveId" clId="{53A8F1DC-B233-4E6F-9AA3-9C9FC5E1DE98}" dt="2020-05-04T14:01:47.683" v="1961" actId="26606"/>
          <ac:spMkLst>
            <pc:docMk/>
            <pc:sldMk cId="0" sldId="264"/>
            <ac:spMk id="10" creationId="{B4F5FA0D-0104-4987-8241-EFF7C85B88DE}"/>
          </ac:spMkLst>
        </pc:spChg>
        <pc:spChg chg="add del">
          <ac:chgData name="Jessica Valdivia" userId="829a882fffd8fbba" providerId="LiveId" clId="{53A8F1DC-B233-4E6F-9AA3-9C9FC5E1DE98}" dt="2020-05-04T14:01:58.972" v="1963" actId="26606"/>
          <ac:spMkLst>
            <pc:docMk/>
            <pc:sldMk cId="0" sldId="264"/>
            <ac:spMk id="14" creationId="{68575C10-8187-4AC4-AD72-C754EAFD2867}"/>
          </ac:spMkLst>
        </pc:spChg>
        <pc:spChg chg="add del">
          <ac:chgData name="Jessica Valdivia" userId="829a882fffd8fbba" providerId="LiveId" clId="{53A8F1DC-B233-4E6F-9AA3-9C9FC5E1DE98}" dt="2020-05-04T14:02:07.106" v="1965" actId="26606"/>
          <ac:spMkLst>
            <pc:docMk/>
            <pc:sldMk cId="0" sldId="264"/>
            <ac:spMk id="17" creationId="{48A740BC-A0AA-45E0-B899-2AE9C6FE11CA}"/>
          </ac:spMkLst>
        </pc:spChg>
        <pc:spChg chg="add del">
          <ac:chgData name="Jessica Valdivia" userId="829a882fffd8fbba" providerId="LiveId" clId="{53A8F1DC-B233-4E6F-9AA3-9C9FC5E1DE98}" dt="2020-05-04T14:02:07.106" v="1965" actId="26606"/>
          <ac:spMkLst>
            <pc:docMk/>
            <pc:sldMk cId="0" sldId="264"/>
            <ac:spMk id="19" creationId="{071E61EA-C65C-41F3-8D78-7A8FA5AF29CA}"/>
          </ac:spMkLst>
        </pc:spChg>
        <pc:graphicFrameChg chg="add del">
          <ac:chgData name="Jessica Valdivia" userId="829a882fffd8fbba" providerId="LiveId" clId="{53A8F1DC-B233-4E6F-9AA3-9C9FC5E1DE98}" dt="2020-05-04T14:01:58.972" v="1963" actId="26606"/>
          <ac:graphicFrameMkLst>
            <pc:docMk/>
            <pc:sldMk cId="0" sldId="264"/>
            <ac:graphicFrameMk id="5" creationId="{1204774B-1645-4067-AC0D-5BA222FD3BE1}"/>
          </ac:graphicFrameMkLst>
        </pc:graphicFrameChg>
        <pc:picChg chg="add del">
          <ac:chgData name="Jessica Valdivia" userId="829a882fffd8fbba" providerId="LiveId" clId="{53A8F1DC-B233-4E6F-9AA3-9C9FC5E1DE98}" dt="2020-05-04T14:01:47.683" v="1961" actId="26606"/>
          <ac:picMkLst>
            <pc:docMk/>
            <pc:sldMk cId="0" sldId="264"/>
            <ac:picMk id="12" creationId="{2897127E-6CEF-446C-BE87-93B7C46E49D1}"/>
          </ac:picMkLst>
        </pc:picChg>
        <pc:cxnChg chg="add del">
          <ac:chgData name="Jessica Valdivia" userId="829a882fffd8fbba" providerId="LiveId" clId="{53A8F1DC-B233-4E6F-9AA3-9C9FC5E1DE98}" dt="2020-05-04T14:01:58.972" v="1963" actId="26606"/>
          <ac:cxnSpMkLst>
            <pc:docMk/>
            <pc:sldMk cId="0" sldId="264"/>
            <ac:cxnSpMk id="15" creationId="{74E776C9-ED67-41B7-B3A3-4DF76EF3ACEE}"/>
          </ac:cxnSpMkLst>
        </pc:cxnChg>
        <pc:cxnChg chg="add del">
          <ac:chgData name="Jessica Valdivia" userId="829a882fffd8fbba" providerId="LiveId" clId="{53A8F1DC-B233-4E6F-9AA3-9C9FC5E1DE98}" dt="2020-05-04T14:02:07.106" v="1965" actId="26606"/>
          <ac:cxnSpMkLst>
            <pc:docMk/>
            <pc:sldMk cId="0" sldId="264"/>
            <ac:cxnSpMk id="18" creationId="{B874EF51-C858-4BB9-97C3-D17755787127}"/>
          </ac:cxnSpMkLst>
        </pc:cxnChg>
      </pc:sldChg>
      <pc:sldChg chg="addSp delSp modSp mod ord modTransition setBg setClrOvrMap modNotesTx">
        <pc:chgData name="Jessica Valdivia" userId="829a882fffd8fbba" providerId="LiveId" clId="{53A8F1DC-B233-4E6F-9AA3-9C9FC5E1DE98}" dt="2020-05-05T16:34:47.425" v="17526" actId="20577"/>
        <pc:sldMkLst>
          <pc:docMk/>
          <pc:sldMk cId="0" sldId="265"/>
        </pc:sldMkLst>
        <pc:spChg chg="mod">
          <ac:chgData name="Jessica Valdivia" userId="829a882fffd8fbba" providerId="LiveId" clId="{53A8F1DC-B233-4E6F-9AA3-9C9FC5E1DE98}" dt="2020-05-05T16:34:47.425" v="17526" actId="20577"/>
          <ac:spMkLst>
            <pc:docMk/>
            <pc:sldMk cId="0" sldId="265"/>
            <ac:spMk id="2" creationId="{E7DBB18F-1390-480B-AEC6-446E7E3D140E}"/>
          </ac:spMkLst>
        </pc:spChg>
        <pc:spChg chg="mod">
          <ac:chgData name="Jessica Valdivia" userId="829a882fffd8fbba" providerId="LiveId" clId="{53A8F1DC-B233-4E6F-9AA3-9C9FC5E1DE98}" dt="2020-05-05T00:27:19.012" v="11735" actId="113"/>
          <ac:spMkLst>
            <pc:docMk/>
            <pc:sldMk cId="0" sldId="265"/>
            <ac:spMk id="3" creationId="{43E6E725-E7BA-42DA-9821-F4A1CF46679A}"/>
          </ac:spMkLst>
        </pc:spChg>
        <pc:spChg chg="add del">
          <ac:chgData name="Jessica Valdivia" userId="829a882fffd8fbba" providerId="LiveId" clId="{53A8F1DC-B233-4E6F-9AA3-9C9FC5E1DE98}" dt="2020-05-03T22:30:40.209" v="1462" actId="26606"/>
          <ac:spMkLst>
            <pc:docMk/>
            <pc:sldMk cId="0" sldId="265"/>
            <ac:spMk id="9" creationId="{71B2258F-86CA-4D4D-8270-BC05FCDEBFB3}"/>
          </ac:spMkLst>
        </pc:spChg>
        <pc:spChg chg="add del">
          <ac:chgData name="Jessica Valdivia" userId="829a882fffd8fbba" providerId="LiveId" clId="{53A8F1DC-B233-4E6F-9AA3-9C9FC5E1DE98}" dt="2020-05-04T12:05:28.636" v="1601" actId="26606"/>
          <ac:spMkLst>
            <pc:docMk/>
            <pc:sldMk cId="0" sldId="265"/>
            <ac:spMk id="11" creationId="{1DB7C82F-AB7E-4F0C-B829-FA1B9C415180}"/>
          </ac:spMkLst>
        </pc:spChg>
        <pc:spChg chg="add del">
          <ac:chgData name="Jessica Valdivia" userId="829a882fffd8fbba" providerId="LiveId" clId="{53A8F1DC-B233-4E6F-9AA3-9C9FC5E1DE98}" dt="2020-05-05T00:26:25.017" v="11730" actId="26606"/>
          <ac:spMkLst>
            <pc:docMk/>
            <pc:sldMk cId="0" sldId="265"/>
            <ac:spMk id="16" creationId="{B558F58E-93BA-44A3-BCDA-585AFF2E4F3F}"/>
          </ac:spMkLst>
        </pc:spChg>
        <pc:spChg chg="add del">
          <ac:chgData name="Jessica Valdivia" userId="829a882fffd8fbba" providerId="LiveId" clId="{53A8F1DC-B233-4E6F-9AA3-9C9FC5E1DE98}" dt="2020-05-05T00:26:24.970" v="11729" actId="26606"/>
          <ac:spMkLst>
            <pc:docMk/>
            <pc:sldMk cId="0" sldId="265"/>
            <ac:spMk id="20" creationId="{F0AED851-54B9-4765-92D2-F0BE443BEC91}"/>
          </ac:spMkLst>
        </pc:spChg>
        <pc:spChg chg="add del">
          <ac:chgData name="Jessica Valdivia" userId="829a882fffd8fbba" providerId="LiveId" clId="{53A8F1DC-B233-4E6F-9AA3-9C9FC5E1DE98}" dt="2020-05-05T00:26:24.970" v="11729" actId="26606"/>
          <ac:spMkLst>
            <pc:docMk/>
            <pc:sldMk cId="0" sldId="265"/>
            <ac:spMk id="21" creationId="{B81933D1-5615-42C7-9C0B-4EB7105CCE2D}"/>
          </ac:spMkLst>
        </pc:spChg>
        <pc:spChg chg="add del">
          <ac:chgData name="Jessica Valdivia" userId="829a882fffd8fbba" providerId="LiveId" clId="{53A8F1DC-B233-4E6F-9AA3-9C9FC5E1DE98}" dt="2020-05-05T00:26:24.970" v="11729" actId="26606"/>
          <ac:spMkLst>
            <pc:docMk/>
            <pc:sldMk cId="0" sldId="265"/>
            <ac:spMk id="22" creationId="{19C9EAEA-39D0-4B0E-A0EB-51E7B26740B1}"/>
          </ac:spMkLst>
        </pc:spChg>
        <pc:spChg chg="add del">
          <ac:chgData name="Jessica Valdivia" userId="829a882fffd8fbba" providerId="LiveId" clId="{53A8F1DC-B233-4E6F-9AA3-9C9FC5E1DE98}" dt="2020-05-05T00:25:05.099" v="11725" actId="26606"/>
          <ac:spMkLst>
            <pc:docMk/>
            <pc:sldMk cId="0" sldId="265"/>
            <ac:spMk id="23" creationId="{2A8AA5BC-4F7A-4226-8F99-6D824B226A97}"/>
          </ac:spMkLst>
        </pc:spChg>
        <pc:spChg chg="add del">
          <ac:chgData name="Jessica Valdivia" userId="829a882fffd8fbba" providerId="LiveId" clId="{53A8F1DC-B233-4E6F-9AA3-9C9FC5E1DE98}" dt="2020-05-05T00:25:05.099" v="11725" actId="26606"/>
          <ac:spMkLst>
            <pc:docMk/>
            <pc:sldMk cId="0" sldId="265"/>
            <ac:spMk id="25" creationId="{3E5445C6-DD42-4979-86FF-03730E8C6DB0}"/>
          </ac:spMkLst>
        </pc:spChg>
        <pc:spChg chg="add">
          <ac:chgData name="Jessica Valdivia" userId="829a882fffd8fbba" providerId="LiveId" clId="{53A8F1DC-B233-4E6F-9AA3-9C9FC5E1DE98}" dt="2020-05-05T00:26:25.017" v="11730" actId="26606"/>
          <ac:spMkLst>
            <pc:docMk/>
            <pc:sldMk cId="0" sldId="265"/>
            <ac:spMk id="34" creationId="{C0B27210-D0CA-4654-B3E3-9ABB4F178EA1}"/>
          </ac:spMkLst>
        </pc:spChg>
        <pc:spChg chg="add">
          <ac:chgData name="Jessica Valdivia" userId="829a882fffd8fbba" providerId="LiveId" clId="{53A8F1DC-B233-4E6F-9AA3-9C9FC5E1DE98}" dt="2020-05-05T00:26:25.017" v="11730" actId="26606"/>
          <ac:spMkLst>
            <pc:docMk/>
            <pc:sldMk cId="0" sldId="265"/>
            <ac:spMk id="35" creationId="{1DB7C82F-AB7E-4F0C-B829-FA1B9C415180}"/>
          </ac:spMkLst>
        </pc:spChg>
        <pc:spChg chg="add">
          <ac:chgData name="Jessica Valdivia" userId="829a882fffd8fbba" providerId="LiveId" clId="{53A8F1DC-B233-4E6F-9AA3-9C9FC5E1DE98}" dt="2020-05-05T00:26:25.017" v="11730" actId="26606"/>
          <ac:spMkLst>
            <pc:docMk/>
            <pc:sldMk cId="0" sldId="265"/>
            <ac:spMk id="36" creationId="{70B66945-4967-4040-926D-DCA44313CDAB}"/>
          </ac:spMkLst>
        </pc:spChg>
        <pc:grpChg chg="add del">
          <ac:chgData name="Jessica Valdivia" userId="829a882fffd8fbba" providerId="LiveId" clId="{53A8F1DC-B233-4E6F-9AA3-9C9FC5E1DE98}" dt="2020-05-05T00:26:24.970" v="11729" actId="26606"/>
          <ac:grpSpMkLst>
            <pc:docMk/>
            <pc:sldMk cId="0" sldId="265"/>
            <ac:grpSpMk id="29" creationId="{032D8612-31EB-44CF-A1D0-14FD4C705424}"/>
          </ac:grpSpMkLst>
        </pc:grpChg>
        <pc:picChg chg="add del mod ord">
          <ac:chgData name="Jessica Valdivia" userId="829a882fffd8fbba" providerId="LiveId" clId="{53A8F1DC-B233-4E6F-9AA3-9C9FC5E1DE98}" dt="2020-05-05T00:24:53.937" v="11723" actId="478"/>
          <ac:picMkLst>
            <pc:docMk/>
            <pc:sldMk cId="0" sldId="265"/>
            <ac:picMk id="4" creationId="{44196674-EA8E-428B-A977-E9D5E43B9FCA}"/>
          </ac:picMkLst>
        </pc:picChg>
        <pc:picChg chg="add del mod">
          <ac:chgData name="Jessica Valdivia" userId="829a882fffd8fbba" providerId="LiveId" clId="{53A8F1DC-B233-4E6F-9AA3-9C9FC5E1DE98}" dt="2020-05-04T12:05:10.315" v="1600" actId="478"/>
          <ac:picMkLst>
            <pc:docMk/>
            <pc:sldMk cId="0" sldId="265"/>
            <ac:picMk id="6" creationId="{1EDB97E7-AFF8-4B82-B0B8-3B031918F29A}"/>
          </ac:picMkLst>
        </pc:picChg>
        <pc:picChg chg="add mod">
          <ac:chgData name="Jessica Valdivia" userId="829a882fffd8fbba" providerId="LiveId" clId="{53A8F1DC-B233-4E6F-9AA3-9C9FC5E1DE98}" dt="2020-05-05T00:26:25.017" v="11730" actId="26606"/>
          <ac:picMkLst>
            <pc:docMk/>
            <pc:sldMk cId="0" sldId="265"/>
            <ac:picMk id="8" creationId="{C80CC4FB-6CC3-4BA8-A507-85C196537461}"/>
          </ac:picMkLst>
        </pc:picChg>
        <pc:cxnChg chg="add del">
          <ac:chgData name="Jessica Valdivia" userId="829a882fffd8fbba" providerId="LiveId" clId="{53A8F1DC-B233-4E6F-9AA3-9C9FC5E1DE98}" dt="2020-05-05T00:26:25.017" v="11730" actId="26606"/>
          <ac:cxnSpMkLst>
            <pc:docMk/>
            <pc:sldMk cId="0" sldId="265"/>
            <ac:cxnSpMk id="18" creationId="{BCD0BBC1-A7D4-445D-98AC-95A6A45D8EBB}"/>
          </ac:cxnSpMkLst>
        </pc:cxnChg>
        <pc:cxnChg chg="add del">
          <ac:chgData name="Jessica Valdivia" userId="829a882fffd8fbba" providerId="LiveId" clId="{53A8F1DC-B233-4E6F-9AA3-9C9FC5E1DE98}" dt="2020-05-05T00:25:05.099" v="11725" actId="26606"/>
          <ac:cxnSpMkLst>
            <pc:docMk/>
            <pc:sldMk cId="0" sldId="265"/>
            <ac:cxnSpMk id="27" creationId="{45000665-DFC7-417E-8FD7-516A0F15C975}"/>
          </ac:cxnSpMkLst>
        </pc:cxnChg>
      </pc:sldChg>
      <pc:sldChg chg="addSp delSp modSp new mod modTransition setBg modNotesTx">
        <pc:chgData name="Jessica Valdivia" userId="829a882fffd8fbba" providerId="LiveId" clId="{53A8F1DC-B233-4E6F-9AA3-9C9FC5E1DE98}" dt="2020-05-05T16:42:25.963" v="17533" actId="6549"/>
        <pc:sldMkLst>
          <pc:docMk/>
          <pc:sldMk cId="3959069225" sldId="266"/>
        </pc:sldMkLst>
        <pc:spChg chg="mod">
          <ac:chgData name="Jessica Valdivia" userId="829a882fffd8fbba" providerId="LiveId" clId="{53A8F1DC-B233-4E6F-9AA3-9C9FC5E1DE98}" dt="2020-05-04T15:47:11.629" v="5795" actId="1076"/>
          <ac:spMkLst>
            <pc:docMk/>
            <pc:sldMk cId="3959069225" sldId="266"/>
            <ac:spMk id="2" creationId="{B4AB1078-5EC8-44B7-956D-DC3685EA0EE5}"/>
          </ac:spMkLst>
        </pc:spChg>
        <pc:spChg chg="del mod">
          <ac:chgData name="Jessica Valdivia" userId="829a882fffd8fbba" providerId="LiveId" clId="{53A8F1DC-B233-4E6F-9AA3-9C9FC5E1DE98}" dt="2020-05-03T18:01:20.291" v="546" actId="26606"/>
          <ac:spMkLst>
            <pc:docMk/>
            <pc:sldMk cId="3959069225" sldId="266"/>
            <ac:spMk id="3" creationId="{0552783D-36E9-4A90-8D4F-0AB6344D027E}"/>
          </ac:spMkLst>
        </pc:spChg>
        <pc:spChg chg="add del">
          <ac:chgData name="Jessica Valdivia" userId="829a882fffd8fbba" providerId="LiveId" clId="{53A8F1DC-B233-4E6F-9AA3-9C9FC5E1DE98}" dt="2020-05-03T21:12:21.181" v="582"/>
          <ac:spMkLst>
            <pc:docMk/>
            <pc:sldMk cId="3959069225" sldId="266"/>
            <ac:spMk id="4" creationId="{46C126E7-CE17-4109-A7C4-B7689413AA13}"/>
          </ac:spMkLst>
        </pc:spChg>
        <pc:spChg chg="add del">
          <ac:chgData name="Jessica Valdivia" userId="829a882fffd8fbba" providerId="LiveId" clId="{53A8F1DC-B233-4E6F-9AA3-9C9FC5E1DE98}" dt="2020-05-03T21:12:30.196" v="584"/>
          <ac:spMkLst>
            <pc:docMk/>
            <pc:sldMk cId="3959069225" sldId="266"/>
            <ac:spMk id="6" creationId="{6BCF87AE-1A03-43A3-A35A-B0A9ED84C841}"/>
          </ac:spMkLst>
        </pc:spChg>
        <pc:spChg chg="add del">
          <ac:chgData name="Jessica Valdivia" userId="829a882fffd8fbba" providerId="LiveId" clId="{53A8F1DC-B233-4E6F-9AA3-9C9FC5E1DE98}" dt="2020-05-03T21:23:49.810" v="826" actId="26606"/>
          <ac:spMkLst>
            <pc:docMk/>
            <pc:sldMk cId="3959069225" sldId="266"/>
            <ac:spMk id="9" creationId="{96918796-2918-40D6-BE3A-4600C47FCD42}"/>
          </ac:spMkLst>
        </pc:spChg>
        <pc:spChg chg="add del">
          <ac:chgData name="Jessica Valdivia" userId="829a882fffd8fbba" providerId="LiveId" clId="{53A8F1DC-B233-4E6F-9AA3-9C9FC5E1DE98}" dt="2020-05-03T18:02:07.523" v="549" actId="26606"/>
          <ac:spMkLst>
            <pc:docMk/>
            <pc:sldMk cId="3959069225" sldId="266"/>
            <ac:spMk id="10" creationId="{122F9423-F4B1-45D4-8445-E9991ECCBCCF}"/>
          </ac:spMkLst>
        </pc:spChg>
        <pc:spChg chg="add del">
          <ac:chgData name="Jessica Valdivia" userId="829a882fffd8fbba" providerId="LiveId" clId="{53A8F1DC-B233-4E6F-9AA3-9C9FC5E1DE98}" dt="2020-05-03T21:24:08.089" v="828" actId="26606"/>
          <ac:spMkLst>
            <pc:docMk/>
            <pc:sldMk cId="3959069225" sldId="266"/>
            <ac:spMk id="11" creationId="{96918796-2918-40D6-BE3A-4600C47FCD42}"/>
          </ac:spMkLst>
        </pc:spChg>
        <pc:spChg chg="add mod">
          <ac:chgData name="Jessica Valdivia" userId="829a882fffd8fbba" providerId="LiveId" clId="{53A8F1DC-B233-4E6F-9AA3-9C9FC5E1DE98}" dt="2020-05-04T15:47:10.491" v="5794" actId="255"/>
          <ac:spMkLst>
            <pc:docMk/>
            <pc:sldMk cId="3959069225" sldId="266"/>
            <ac:spMk id="15" creationId="{B369E231-047A-4A2A-BBC4-8B26F1CAE7EA}"/>
          </ac:spMkLst>
        </pc:spChg>
        <pc:grpChg chg="add del">
          <ac:chgData name="Jessica Valdivia" userId="829a882fffd8fbba" providerId="LiveId" clId="{53A8F1DC-B233-4E6F-9AA3-9C9FC5E1DE98}" dt="2020-05-03T18:02:07.523" v="549" actId="26606"/>
          <ac:grpSpMkLst>
            <pc:docMk/>
            <pc:sldMk cId="3959069225" sldId="266"/>
            <ac:grpSpMk id="12" creationId="{770AE191-D2EA-45C9-A44D-830C188F74CB}"/>
          </ac:grpSpMkLst>
        </pc:grpChg>
        <pc:graphicFrameChg chg="add mod ord modGraphic">
          <ac:chgData name="Jessica Valdivia" userId="829a882fffd8fbba" providerId="LiveId" clId="{53A8F1DC-B233-4E6F-9AA3-9C9FC5E1DE98}" dt="2020-05-03T21:58:28.753" v="1027" actId="12100"/>
          <ac:graphicFrameMkLst>
            <pc:docMk/>
            <pc:sldMk cId="3959069225" sldId="266"/>
            <ac:graphicFrameMk id="5" creationId="{C8AF216C-5943-4874-BFD1-9C50596F2482}"/>
          </ac:graphicFrameMkLst>
        </pc:graphicFrameChg>
        <pc:picChg chg="add del mod">
          <ac:chgData name="Jessica Valdivia" userId="829a882fffd8fbba" providerId="LiveId" clId="{53A8F1DC-B233-4E6F-9AA3-9C9FC5E1DE98}" dt="2020-05-03T22:03:28.133" v="1051" actId="478"/>
          <ac:picMkLst>
            <pc:docMk/>
            <pc:sldMk cId="3959069225" sldId="266"/>
            <ac:picMk id="7" creationId="{F4F6A424-1B71-446A-9859-8889C5DC45B7}"/>
          </ac:picMkLst>
        </pc:picChg>
        <pc:picChg chg="add del mod">
          <ac:chgData name="Jessica Valdivia" userId="829a882fffd8fbba" providerId="LiveId" clId="{53A8F1DC-B233-4E6F-9AA3-9C9FC5E1DE98}" dt="2020-05-03T22:03:04.530" v="1049"/>
          <ac:picMkLst>
            <pc:docMk/>
            <pc:sldMk cId="3959069225" sldId="266"/>
            <ac:picMk id="8" creationId="{B0F9903D-A1FC-4225-A457-47894DB071D0}"/>
          </ac:picMkLst>
        </pc:picChg>
      </pc:sldChg>
      <pc:sldChg chg="new del">
        <pc:chgData name="Jessica Valdivia" userId="829a882fffd8fbba" providerId="LiveId" clId="{53A8F1DC-B233-4E6F-9AA3-9C9FC5E1DE98}" dt="2020-05-03T21:15:08.261" v="598" actId="680"/>
        <pc:sldMkLst>
          <pc:docMk/>
          <pc:sldMk cId="2550670121" sldId="267"/>
        </pc:sldMkLst>
      </pc:sldChg>
      <pc:sldChg chg="addSp delSp modSp new mod modTransition setBg modAnim modNotesTx">
        <pc:chgData name="Jessica Valdivia" userId="829a882fffd8fbba" providerId="LiveId" clId="{53A8F1DC-B233-4E6F-9AA3-9C9FC5E1DE98}" dt="2020-05-05T16:41:59.476" v="17529" actId="6549"/>
        <pc:sldMkLst>
          <pc:docMk/>
          <pc:sldMk cId="3488971153" sldId="267"/>
        </pc:sldMkLst>
        <pc:spChg chg="mod">
          <ac:chgData name="Jessica Valdivia" userId="829a882fffd8fbba" providerId="LiveId" clId="{53A8F1DC-B233-4E6F-9AA3-9C9FC5E1DE98}" dt="2020-05-05T10:53:46.168" v="11774" actId="20578"/>
          <ac:spMkLst>
            <pc:docMk/>
            <pc:sldMk cId="3488971153" sldId="267"/>
            <ac:spMk id="2" creationId="{91B00796-5122-418C-A2FD-6300D643ECCC}"/>
          </ac:spMkLst>
        </pc:spChg>
        <pc:spChg chg="add del">
          <ac:chgData name="Jessica Valdivia" userId="829a882fffd8fbba" providerId="LiveId" clId="{53A8F1DC-B233-4E6F-9AA3-9C9FC5E1DE98}" dt="2020-05-03T21:19:31.751" v="769" actId="478"/>
          <ac:spMkLst>
            <pc:docMk/>
            <pc:sldMk cId="3488971153" sldId="267"/>
            <ac:spMk id="3" creationId="{09D17DC9-BB93-49C8-BA6B-57FCFE1BE8B5}"/>
          </ac:spMkLst>
        </pc:spChg>
        <pc:spChg chg="add del mod">
          <ac:chgData name="Jessica Valdivia" userId="829a882fffd8fbba" providerId="LiveId" clId="{53A8F1DC-B233-4E6F-9AA3-9C9FC5E1DE98}" dt="2020-05-03T21:20:09.200" v="774" actId="26606"/>
          <ac:spMkLst>
            <pc:docMk/>
            <pc:sldMk cId="3488971153" sldId="267"/>
            <ac:spMk id="4" creationId="{F70E8DD0-D86A-49AB-9767-E69876FC56E2}"/>
          </ac:spMkLst>
        </pc:spChg>
        <pc:spChg chg="add del">
          <ac:chgData name="Jessica Valdivia" userId="829a882fffd8fbba" providerId="LiveId" clId="{53A8F1DC-B233-4E6F-9AA3-9C9FC5E1DE98}" dt="2020-05-03T21:19:03.243" v="765" actId="26606"/>
          <ac:spMkLst>
            <pc:docMk/>
            <pc:sldMk cId="3488971153" sldId="267"/>
            <ac:spMk id="7" creationId="{F4C0B10B-D2C4-4A54-AFAD-3D27DF88BB37}"/>
          </ac:spMkLst>
        </pc:spChg>
        <pc:spChg chg="add del">
          <ac:chgData name="Jessica Valdivia" userId="829a882fffd8fbba" providerId="LiveId" clId="{53A8F1DC-B233-4E6F-9AA3-9C9FC5E1DE98}" dt="2020-05-03T21:18:47.656" v="755" actId="26606"/>
          <ac:spMkLst>
            <pc:docMk/>
            <pc:sldMk cId="3488971153" sldId="267"/>
            <ac:spMk id="10" creationId="{201CC55D-ED54-4C5C-95E6-10947BD1103B}"/>
          </ac:spMkLst>
        </pc:spChg>
        <pc:spChg chg="add del">
          <ac:chgData name="Jessica Valdivia" userId="829a882fffd8fbba" providerId="LiveId" clId="{53A8F1DC-B233-4E6F-9AA3-9C9FC5E1DE98}" dt="2020-05-03T21:18:47.656" v="755" actId="26606"/>
          <ac:spMkLst>
            <pc:docMk/>
            <pc:sldMk cId="3488971153" sldId="267"/>
            <ac:spMk id="16" creationId="{3873B707-463F-40B0-8227-E8CC6C67EB25}"/>
          </ac:spMkLst>
        </pc:spChg>
        <pc:spChg chg="add del">
          <ac:chgData name="Jessica Valdivia" userId="829a882fffd8fbba" providerId="LiveId" clId="{53A8F1DC-B233-4E6F-9AA3-9C9FC5E1DE98}" dt="2020-05-03T21:18:47.656" v="755" actId="26606"/>
          <ac:spMkLst>
            <pc:docMk/>
            <pc:sldMk cId="3488971153" sldId="267"/>
            <ac:spMk id="18" creationId="{C13237C8-E62C-4F0D-A318-BD6FB6C2D138}"/>
          </ac:spMkLst>
        </pc:spChg>
        <pc:spChg chg="add del">
          <ac:chgData name="Jessica Valdivia" userId="829a882fffd8fbba" providerId="LiveId" clId="{53A8F1DC-B233-4E6F-9AA3-9C9FC5E1DE98}" dt="2020-05-03T21:18:47.656" v="755" actId="26606"/>
          <ac:spMkLst>
            <pc:docMk/>
            <pc:sldMk cId="3488971153" sldId="267"/>
            <ac:spMk id="20" creationId="{19C9EAEA-39D0-4B0E-A0EB-51E7B26740B1}"/>
          </ac:spMkLst>
        </pc:spChg>
        <pc:grpChg chg="add del">
          <ac:chgData name="Jessica Valdivia" userId="829a882fffd8fbba" providerId="LiveId" clId="{53A8F1DC-B233-4E6F-9AA3-9C9FC5E1DE98}" dt="2020-05-03T21:19:03.243" v="765" actId="26606"/>
          <ac:grpSpMkLst>
            <pc:docMk/>
            <pc:sldMk cId="3488971153" sldId="267"/>
            <ac:grpSpMk id="8" creationId="{B6BADB90-C74B-40D6-86DC-503F65FCE8DC}"/>
          </ac:grpSpMkLst>
        </pc:grpChg>
        <pc:grpChg chg="add del">
          <ac:chgData name="Jessica Valdivia" userId="829a882fffd8fbba" providerId="LiveId" clId="{53A8F1DC-B233-4E6F-9AA3-9C9FC5E1DE98}" dt="2020-05-03T21:18:47.656" v="755" actId="26606"/>
          <ac:grpSpMkLst>
            <pc:docMk/>
            <pc:sldMk cId="3488971153" sldId="267"/>
            <ac:grpSpMk id="12" creationId="{1DE889C7-FAD6-4397-98E2-05D503484459}"/>
          </ac:grpSpMkLst>
        </pc:grpChg>
        <pc:graphicFrameChg chg="add del">
          <ac:chgData name="Jessica Valdivia" userId="829a882fffd8fbba" providerId="LiveId" clId="{53A8F1DC-B233-4E6F-9AA3-9C9FC5E1DE98}" dt="2020-05-03T21:20:03.287" v="771" actId="26606"/>
          <ac:graphicFrameMkLst>
            <pc:docMk/>
            <pc:sldMk cId="3488971153" sldId="267"/>
            <ac:graphicFrameMk id="6" creationId="{EBD35719-1D41-4AF6-9824-6F3FB129EF11}"/>
          </ac:graphicFrameMkLst>
        </pc:graphicFrameChg>
        <pc:graphicFrameChg chg="add del">
          <ac:chgData name="Jessica Valdivia" userId="829a882fffd8fbba" providerId="LiveId" clId="{53A8F1DC-B233-4E6F-9AA3-9C9FC5E1DE98}" dt="2020-05-03T21:20:09.115" v="773" actId="26606"/>
          <ac:graphicFrameMkLst>
            <pc:docMk/>
            <pc:sldMk cId="3488971153" sldId="267"/>
            <ac:graphicFrameMk id="9" creationId="{B39C4C51-1ACF-4C5F-AA0A-289FE10696D4}"/>
          </ac:graphicFrameMkLst>
        </pc:graphicFrameChg>
        <pc:graphicFrameChg chg="add mod modGraphic">
          <ac:chgData name="Jessica Valdivia" userId="829a882fffd8fbba" providerId="LiveId" clId="{53A8F1DC-B233-4E6F-9AA3-9C9FC5E1DE98}" dt="2020-05-04T14:05:46.353" v="2006" actId="26606"/>
          <ac:graphicFrameMkLst>
            <pc:docMk/>
            <pc:sldMk cId="3488971153" sldId="267"/>
            <ac:graphicFrameMk id="11" creationId="{EBD35719-1D41-4AF6-9824-6F3FB129EF11}"/>
          </ac:graphicFrameMkLst>
        </pc:graphicFrameChg>
        <pc:picChg chg="add del mod">
          <ac:chgData name="Jessica Valdivia" userId="829a882fffd8fbba" providerId="LiveId" clId="{53A8F1DC-B233-4E6F-9AA3-9C9FC5E1DE98}" dt="2020-05-05T15:49:43.611" v="17518"/>
          <ac:picMkLst>
            <pc:docMk/>
            <pc:sldMk cId="3488971153" sldId="267"/>
            <ac:picMk id="3" creationId="{432EE782-D27A-4BB4-8236-E0DEB5488312}"/>
          </ac:picMkLst>
        </pc:picChg>
        <pc:picChg chg="add del mod ord">
          <ac:chgData name="Jessica Valdivia" userId="829a882fffd8fbba" providerId="LiveId" clId="{53A8F1DC-B233-4E6F-9AA3-9C9FC5E1DE98}" dt="2020-05-03T21:19:14.345" v="768"/>
          <ac:picMkLst>
            <pc:docMk/>
            <pc:sldMk cId="3488971153" sldId="267"/>
            <ac:picMk id="5" creationId="{02919CE2-DF83-4968-B24D-E244A846FC78}"/>
          </ac:picMkLst>
        </pc:picChg>
        <pc:inkChg chg="add del">
          <ac:chgData name="Jessica Valdivia" userId="829a882fffd8fbba" providerId="LiveId" clId="{53A8F1DC-B233-4E6F-9AA3-9C9FC5E1DE98}" dt="2020-05-05T15:50:31.103" v="17520"/>
          <ac:inkMkLst>
            <pc:docMk/>
            <pc:sldMk cId="3488971153" sldId="267"/>
            <ac:inkMk id="4" creationId="{C31D3D21-4C50-463D-86E5-DAD1C2CD3622}"/>
          </ac:inkMkLst>
        </pc:inkChg>
        <pc:inkChg chg="add del">
          <ac:chgData name="Jessica Valdivia" userId="829a882fffd8fbba" providerId="LiveId" clId="{53A8F1DC-B233-4E6F-9AA3-9C9FC5E1DE98}" dt="2020-05-05T15:50:31.103" v="17520"/>
          <ac:inkMkLst>
            <pc:docMk/>
            <pc:sldMk cId="3488971153" sldId="267"/>
            <ac:inkMk id="5" creationId="{E30D0708-1207-4255-B46D-AC51791B7F9F}"/>
          </ac:inkMkLst>
        </pc:inkChg>
      </pc:sldChg>
      <pc:sldChg chg="addSp delSp modSp new mod modTransition setBg addCm delCm modNotesTx">
        <pc:chgData name="Jessica Valdivia" userId="829a882fffd8fbba" providerId="LiveId" clId="{53A8F1DC-B233-4E6F-9AA3-9C9FC5E1DE98}" dt="2020-05-05T16:42:16.372" v="17531" actId="6549"/>
        <pc:sldMkLst>
          <pc:docMk/>
          <pc:sldMk cId="831265618" sldId="268"/>
        </pc:sldMkLst>
        <pc:spChg chg="del">
          <ac:chgData name="Jessica Valdivia" userId="829a882fffd8fbba" providerId="LiveId" clId="{53A8F1DC-B233-4E6F-9AA3-9C9FC5E1DE98}" dt="2020-05-03T22:24:10.567" v="1204"/>
          <ac:spMkLst>
            <pc:docMk/>
            <pc:sldMk cId="831265618" sldId="268"/>
            <ac:spMk id="2" creationId="{1FF86181-C37E-4ABE-A2AD-BC32FA932105}"/>
          </ac:spMkLst>
        </pc:spChg>
        <pc:spChg chg="add mod">
          <ac:chgData name="Jessica Valdivia" userId="829a882fffd8fbba" providerId="LiveId" clId="{53A8F1DC-B233-4E6F-9AA3-9C9FC5E1DE98}" dt="2020-05-04T15:08:23.646" v="3732" actId="207"/>
          <ac:spMkLst>
            <pc:docMk/>
            <pc:sldMk cId="831265618" sldId="268"/>
            <ac:spMk id="3" creationId="{89494BA4-C716-4F94-923D-A96FA7375964}"/>
          </ac:spMkLst>
        </pc:spChg>
        <pc:spChg chg="add del mod">
          <ac:chgData name="Jessica Valdivia" userId="829a882fffd8fbba" providerId="LiveId" clId="{53A8F1DC-B233-4E6F-9AA3-9C9FC5E1DE98}" dt="2020-05-03T22:28:07.035" v="1441" actId="26606"/>
          <ac:spMkLst>
            <pc:docMk/>
            <pc:sldMk cId="831265618" sldId="268"/>
            <ac:spMk id="4" creationId="{6660E89F-7FC4-4268-B37D-87CAA22F3784}"/>
          </ac:spMkLst>
        </pc:spChg>
        <pc:spChg chg="mod">
          <ac:chgData name="Jessica Valdivia" userId="829a882fffd8fbba" providerId="LiveId" clId="{53A8F1DC-B233-4E6F-9AA3-9C9FC5E1DE98}" dt="2020-05-04T14:02:51.796" v="1969" actId="1076"/>
          <ac:spMkLst>
            <pc:docMk/>
            <pc:sldMk cId="831265618" sldId="268"/>
            <ac:spMk id="4" creationId="{794E40EA-0753-45E8-8102-3EECF8184427}"/>
          </ac:spMkLst>
        </pc:spChg>
        <pc:grpChg chg="mod">
          <ac:chgData name="Jessica Valdivia" userId="829a882fffd8fbba" providerId="LiveId" clId="{53A8F1DC-B233-4E6F-9AA3-9C9FC5E1DE98}" dt="2020-05-04T14:02:53.644" v="1971" actId="18245"/>
          <ac:grpSpMkLst>
            <pc:docMk/>
            <pc:sldMk cId="831265618" sldId="268"/>
            <ac:grpSpMk id="2" creationId="{83EE612A-0402-446F-8E3C-F84185B22E30}"/>
          </ac:grpSpMkLst>
        </pc:grpChg>
        <pc:graphicFrameChg chg="add del mod">
          <ac:chgData name="Jessica Valdivia" userId="829a882fffd8fbba" providerId="LiveId" clId="{53A8F1DC-B233-4E6F-9AA3-9C9FC5E1DE98}" dt="2020-05-04T15:08:33.379" v="3733" actId="313"/>
          <ac:graphicFrameMkLst>
            <pc:docMk/>
            <pc:sldMk cId="831265618" sldId="268"/>
            <ac:graphicFrameMk id="6" creationId="{1EA47A97-89CE-42F6-9C53-C2D4CC56392A}"/>
          </ac:graphicFrameMkLst>
        </pc:graphicFrameChg>
      </pc:sldChg>
      <pc:sldChg chg="addSp delSp modSp new mod modTransition setBg modAnim setClrOvrMap modNotesTx">
        <pc:chgData name="Jessica Valdivia" userId="829a882fffd8fbba" providerId="LiveId" clId="{53A8F1DC-B233-4E6F-9AA3-9C9FC5E1DE98}" dt="2020-05-05T16:41:47.931" v="17528" actId="20577"/>
        <pc:sldMkLst>
          <pc:docMk/>
          <pc:sldMk cId="3916501325" sldId="269"/>
        </pc:sldMkLst>
        <pc:spChg chg="mod">
          <ac:chgData name="Jessica Valdivia" userId="829a882fffd8fbba" providerId="LiveId" clId="{53A8F1DC-B233-4E6F-9AA3-9C9FC5E1DE98}" dt="2020-05-05T10:53:08.400" v="11772" actId="26606"/>
          <ac:spMkLst>
            <pc:docMk/>
            <pc:sldMk cId="3916501325" sldId="269"/>
            <ac:spMk id="2" creationId="{48C6D87E-4649-4011-92FC-21431CD4BA64}"/>
          </ac:spMkLst>
        </pc:spChg>
        <pc:spChg chg="mod ord">
          <ac:chgData name="Jessica Valdivia" userId="829a882fffd8fbba" providerId="LiveId" clId="{53A8F1DC-B233-4E6F-9AA3-9C9FC5E1DE98}" dt="2020-05-05T10:53:08.400" v="11772" actId="26606"/>
          <ac:spMkLst>
            <pc:docMk/>
            <pc:sldMk cId="3916501325" sldId="269"/>
            <ac:spMk id="3" creationId="{C94813A3-67F6-4C04-93A2-A14281EA8979}"/>
          </ac:spMkLst>
        </pc:spChg>
        <pc:spChg chg="add del">
          <ac:chgData name="Jessica Valdivia" userId="829a882fffd8fbba" providerId="LiveId" clId="{53A8F1DC-B233-4E6F-9AA3-9C9FC5E1DE98}" dt="2020-05-05T00:07:03.806" v="11428" actId="26606"/>
          <ac:spMkLst>
            <pc:docMk/>
            <pc:sldMk cId="3916501325" sldId="269"/>
            <ac:spMk id="6" creationId="{59A309A7-1751-4ABE-A3C1-EEC40366AD89}"/>
          </ac:spMkLst>
        </pc:spChg>
        <pc:spChg chg="add del">
          <ac:chgData name="Jessica Valdivia" userId="829a882fffd8fbba" providerId="LiveId" clId="{53A8F1DC-B233-4E6F-9AA3-9C9FC5E1DE98}" dt="2020-05-05T00:07:03.806" v="11428" actId="26606"/>
          <ac:spMkLst>
            <pc:docMk/>
            <pc:sldMk cId="3916501325" sldId="269"/>
            <ac:spMk id="8" creationId="{967D8EB6-EAE1-4F9C-B398-83321E287204}"/>
          </ac:spMkLst>
        </pc:spChg>
        <pc:spChg chg="add del">
          <ac:chgData name="Jessica Valdivia" userId="829a882fffd8fbba" providerId="LiveId" clId="{53A8F1DC-B233-4E6F-9AA3-9C9FC5E1DE98}" dt="2020-05-04T22:20:35.968" v="6939" actId="26606"/>
          <ac:spMkLst>
            <pc:docMk/>
            <pc:sldMk cId="3916501325" sldId="269"/>
            <ac:spMk id="9" creationId="{257363FD-7E77-4145-9483-331A807ADF0E}"/>
          </ac:spMkLst>
        </pc:spChg>
        <pc:spChg chg="add del">
          <ac:chgData name="Jessica Valdivia" userId="829a882fffd8fbba" providerId="LiveId" clId="{53A8F1DC-B233-4E6F-9AA3-9C9FC5E1DE98}" dt="2020-05-04T22:20:55.027" v="6947" actId="26606"/>
          <ac:spMkLst>
            <pc:docMk/>
            <pc:sldMk cId="3916501325" sldId="269"/>
            <ac:spMk id="10" creationId="{59A309A7-1751-4ABE-A3C1-EEC40366AD89}"/>
          </ac:spMkLst>
        </pc:spChg>
        <pc:spChg chg="add del">
          <ac:chgData name="Jessica Valdivia" userId="829a882fffd8fbba" providerId="LiveId" clId="{53A8F1DC-B233-4E6F-9AA3-9C9FC5E1DE98}" dt="2020-05-04T22:20:55.027" v="6947" actId="26606"/>
          <ac:spMkLst>
            <pc:docMk/>
            <pc:sldMk cId="3916501325" sldId="269"/>
            <ac:spMk id="12" creationId="{967D8EB6-EAE1-4F9C-B398-83321E287204}"/>
          </ac:spMkLst>
        </pc:spChg>
        <pc:spChg chg="add del">
          <ac:chgData name="Jessica Valdivia" userId="829a882fffd8fbba" providerId="LiveId" clId="{53A8F1DC-B233-4E6F-9AA3-9C9FC5E1DE98}" dt="2020-05-05T00:21:50.019" v="11710" actId="26606"/>
          <ac:spMkLst>
            <pc:docMk/>
            <pc:sldMk cId="3916501325" sldId="269"/>
            <ac:spMk id="16" creationId="{B6C29DB0-17E9-42FF-986E-0B7F493F4D24}"/>
          </ac:spMkLst>
        </pc:spChg>
        <pc:spChg chg="add del">
          <ac:chgData name="Jessica Valdivia" userId="829a882fffd8fbba" providerId="LiveId" clId="{53A8F1DC-B233-4E6F-9AA3-9C9FC5E1DE98}" dt="2020-05-05T00:21:50.019" v="11710" actId="26606"/>
          <ac:spMkLst>
            <pc:docMk/>
            <pc:sldMk cId="3916501325" sldId="269"/>
            <ac:spMk id="18" creationId="{115AD956-A5B6-4760-B8B2-11E2DF6B0212}"/>
          </ac:spMkLst>
        </pc:spChg>
        <pc:spChg chg="add del">
          <ac:chgData name="Jessica Valdivia" userId="829a882fffd8fbba" providerId="LiveId" clId="{53A8F1DC-B233-4E6F-9AA3-9C9FC5E1DE98}" dt="2020-05-05T10:53:08.400" v="11772" actId="26606"/>
          <ac:spMkLst>
            <pc:docMk/>
            <pc:sldMk cId="3916501325" sldId="269"/>
            <ac:spMk id="20" creationId="{4F74D28C-3268-4E35-8EE1-D92CB4A85A7D}"/>
          </ac:spMkLst>
        </pc:spChg>
        <pc:spChg chg="add del">
          <ac:chgData name="Jessica Valdivia" userId="829a882fffd8fbba" providerId="LiveId" clId="{53A8F1DC-B233-4E6F-9AA3-9C9FC5E1DE98}" dt="2020-05-05T10:53:08.400" v="11772" actId="26606"/>
          <ac:spMkLst>
            <pc:docMk/>
            <pc:sldMk cId="3916501325" sldId="269"/>
            <ac:spMk id="21" creationId="{58D44E42-C462-4105-BC86-FE75B4E3C4AF}"/>
          </ac:spMkLst>
        </pc:spChg>
        <pc:spChg chg="add del">
          <ac:chgData name="Jessica Valdivia" userId="829a882fffd8fbba" providerId="LiveId" clId="{53A8F1DC-B233-4E6F-9AA3-9C9FC5E1DE98}" dt="2020-05-05T00:07:25.910" v="11430" actId="26606"/>
          <ac:spMkLst>
            <pc:docMk/>
            <pc:sldMk cId="3916501325" sldId="269"/>
            <ac:spMk id="23" creationId="{1CD81A2A-6ED4-4EF4-A14C-912D31E14800}"/>
          </ac:spMkLst>
        </pc:spChg>
        <pc:spChg chg="add del">
          <ac:chgData name="Jessica Valdivia" userId="829a882fffd8fbba" providerId="LiveId" clId="{53A8F1DC-B233-4E6F-9AA3-9C9FC5E1DE98}" dt="2020-05-05T00:07:25.910" v="11430" actId="26606"/>
          <ac:spMkLst>
            <pc:docMk/>
            <pc:sldMk cId="3916501325" sldId="269"/>
            <ac:spMk id="25" creationId="{1661932C-CA15-4E17-B115-FAE7CBEE4789}"/>
          </ac:spMkLst>
        </pc:spChg>
        <pc:spChg chg="add">
          <ac:chgData name="Jessica Valdivia" userId="829a882fffd8fbba" providerId="LiveId" clId="{53A8F1DC-B233-4E6F-9AA3-9C9FC5E1DE98}" dt="2020-05-05T10:53:08.400" v="11772" actId="26606"/>
          <ac:spMkLst>
            <pc:docMk/>
            <pc:sldMk cId="3916501325" sldId="269"/>
            <ac:spMk id="26" creationId="{B6C29DB0-17E9-42FF-986E-0B7F493F4D24}"/>
          </ac:spMkLst>
        </pc:spChg>
        <pc:spChg chg="add del">
          <ac:chgData name="Jessica Valdivia" userId="829a882fffd8fbba" providerId="LiveId" clId="{53A8F1DC-B233-4E6F-9AA3-9C9FC5E1DE98}" dt="2020-05-05T00:07:25.910" v="11430" actId="26606"/>
          <ac:spMkLst>
            <pc:docMk/>
            <pc:sldMk cId="3916501325" sldId="269"/>
            <ac:spMk id="27" creationId="{8590ADD5-9383-4D3D-9047-3DA2593CCB5D}"/>
          </ac:spMkLst>
        </pc:spChg>
        <pc:spChg chg="add">
          <ac:chgData name="Jessica Valdivia" userId="829a882fffd8fbba" providerId="LiveId" clId="{53A8F1DC-B233-4E6F-9AA3-9C9FC5E1DE98}" dt="2020-05-05T10:53:08.400" v="11772" actId="26606"/>
          <ac:spMkLst>
            <pc:docMk/>
            <pc:sldMk cId="3916501325" sldId="269"/>
            <ac:spMk id="28" creationId="{115AD956-A5B6-4760-B8B2-11E2DF6B0212}"/>
          </ac:spMkLst>
        </pc:spChg>
        <pc:spChg chg="add del">
          <ac:chgData name="Jessica Valdivia" userId="829a882fffd8fbba" providerId="LiveId" clId="{53A8F1DC-B233-4E6F-9AA3-9C9FC5E1DE98}" dt="2020-05-05T00:07:25.910" v="11430" actId="26606"/>
          <ac:spMkLst>
            <pc:docMk/>
            <pc:sldMk cId="3916501325" sldId="269"/>
            <ac:spMk id="29" creationId="{DABE3E45-88CF-45D8-8D40-C773324D93F6}"/>
          </ac:spMkLst>
        </pc:spChg>
        <pc:spChg chg="add del">
          <ac:chgData name="Jessica Valdivia" userId="829a882fffd8fbba" providerId="LiveId" clId="{53A8F1DC-B233-4E6F-9AA3-9C9FC5E1DE98}" dt="2020-05-05T00:07:25.910" v="11430" actId="26606"/>
          <ac:spMkLst>
            <pc:docMk/>
            <pc:sldMk cId="3916501325" sldId="269"/>
            <ac:spMk id="33" creationId="{B91ECDA9-56DC-4270-8F33-01C5637B8CEB}"/>
          </ac:spMkLst>
        </pc:spChg>
        <pc:spChg chg="add del">
          <ac:chgData name="Jessica Valdivia" userId="829a882fffd8fbba" providerId="LiveId" clId="{53A8F1DC-B233-4E6F-9AA3-9C9FC5E1DE98}" dt="2020-05-05T00:07:25.910" v="11430" actId="26606"/>
          <ac:spMkLst>
            <pc:docMk/>
            <pc:sldMk cId="3916501325" sldId="269"/>
            <ac:spMk id="35" creationId="{75F47824-961D-465D-84F9-EAE11BC6173B}"/>
          </ac:spMkLst>
        </pc:spChg>
        <pc:spChg chg="add del">
          <ac:chgData name="Jessica Valdivia" userId="829a882fffd8fbba" providerId="LiveId" clId="{53A8F1DC-B233-4E6F-9AA3-9C9FC5E1DE98}" dt="2020-05-05T00:07:25.910" v="11430" actId="26606"/>
          <ac:spMkLst>
            <pc:docMk/>
            <pc:sldMk cId="3916501325" sldId="269"/>
            <ac:spMk id="37" creationId="{FEC9DA3E-C1D7-472D-B7C0-F71AE41FBA23}"/>
          </ac:spMkLst>
        </pc:spChg>
        <pc:picChg chg="add del mod">
          <ac:chgData name="Jessica Valdivia" userId="829a882fffd8fbba" providerId="LiveId" clId="{53A8F1DC-B233-4E6F-9AA3-9C9FC5E1DE98}" dt="2020-05-05T15:49:43.611" v="17518"/>
          <ac:picMkLst>
            <pc:docMk/>
            <pc:sldMk cId="3916501325" sldId="269"/>
            <ac:picMk id="4" creationId="{EB51F14C-C390-458E-A6A1-84F0B42823A5}"/>
          </ac:picMkLst>
        </pc:picChg>
        <pc:picChg chg="add del">
          <ac:chgData name="Jessica Valdivia" userId="829a882fffd8fbba" providerId="LiveId" clId="{53A8F1DC-B233-4E6F-9AA3-9C9FC5E1DE98}" dt="2020-05-04T22:20:35.968" v="6939" actId="26606"/>
          <ac:picMkLst>
            <pc:docMk/>
            <pc:sldMk cId="3916501325" sldId="269"/>
            <ac:picMk id="5" creationId="{35964D04-019E-4C8F-ABD0-BE685EFA6428}"/>
          </ac:picMkLst>
        </pc:picChg>
        <pc:picChg chg="add del">
          <ac:chgData name="Jessica Valdivia" userId="829a882fffd8fbba" providerId="LiveId" clId="{53A8F1DC-B233-4E6F-9AA3-9C9FC5E1DE98}" dt="2020-05-04T22:20:55.027" v="6947" actId="26606"/>
          <ac:picMkLst>
            <pc:docMk/>
            <pc:sldMk cId="3916501325" sldId="269"/>
            <ac:picMk id="7" creationId="{ED1501C9-569C-4F7A-8D5B-7CB374C10F06}"/>
          </ac:picMkLst>
        </pc:picChg>
        <pc:picChg chg="add mod ord">
          <ac:chgData name="Jessica Valdivia" userId="829a882fffd8fbba" providerId="LiveId" clId="{53A8F1DC-B233-4E6F-9AA3-9C9FC5E1DE98}" dt="2020-05-05T10:53:08.400" v="11772" actId="26606"/>
          <ac:picMkLst>
            <pc:docMk/>
            <pc:sldMk cId="3916501325" sldId="269"/>
            <ac:picMk id="11" creationId="{6CE035D9-02B9-4AF5-BC64-5F3F966B6369}"/>
          </ac:picMkLst>
        </pc:picChg>
        <pc:cxnChg chg="add del">
          <ac:chgData name="Jessica Valdivia" userId="829a882fffd8fbba" providerId="LiveId" clId="{53A8F1DC-B233-4E6F-9AA3-9C9FC5E1DE98}" dt="2020-05-05T00:07:25.910" v="11430" actId="26606"/>
          <ac:cxnSpMkLst>
            <pc:docMk/>
            <pc:sldMk cId="3916501325" sldId="269"/>
            <ac:cxnSpMk id="31" creationId="{49CD1692-827B-4C8D-B4A1-134FD04CF45C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6" Type="http://schemas.openxmlformats.org/officeDocument/2006/relationships/image" Target="../media/image32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6" Type="http://schemas.openxmlformats.org/officeDocument/2006/relationships/image" Target="../media/image32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8FD22-AFB8-4F52-BF1C-20A22E53439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FE6D45C-4EEB-4BA4-9C82-9586F08EEB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Individual relationship</a:t>
          </a:r>
        </a:p>
      </dgm:t>
    </dgm:pt>
    <dgm:pt modelId="{FA3DC84F-3F3F-4E28-9078-97AAAB99F5BA}" type="parTrans" cxnId="{CA8F2F70-9E6F-49D3-B851-F18E5ED1F400}">
      <dgm:prSet/>
      <dgm:spPr/>
      <dgm:t>
        <a:bodyPr/>
        <a:lstStyle/>
        <a:p>
          <a:endParaRPr lang="en-US"/>
        </a:p>
      </dgm:t>
    </dgm:pt>
    <dgm:pt modelId="{295AFE60-79FC-49F3-AEB6-8DB4A1E62283}" type="sibTrans" cxnId="{CA8F2F70-9E6F-49D3-B851-F18E5ED1F4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37C9394-B574-4E75-8885-0C72183A87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Different knowledge and skills</a:t>
          </a:r>
        </a:p>
      </dgm:t>
    </dgm:pt>
    <dgm:pt modelId="{5868DE55-4678-4374-B773-6B01FF056B2A}" type="parTrans" cxnId="{F7EC7360-30BA-4FB4-9E97-BAE39D646BED}">
      <dgm:prSet/>
      <dgm:spPr/>
      <dgm:t>
        <a:bodyPr/>
        <a:lstStyle/>
        <a:p>
          <a:endParaRPr lang="en-US"/>
        </a:p>
      </dgm:t>
    </dgm:pt>
    <dgm:pt modelId="{86213912-ED1F-42EA-ABBC-4F43C04BAE3B}" type="sibTrans" cxnId="{F7EC7360-30BA-4FB4-9E97-BAE39D646B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8A159F0-97E0-4F01-82C9-F14A6C0E3E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Common Goal or Purpose</a:t>
          </a:r>
        </a:p>
      </dgm:t>
    </dgm:pt>
    <dgm:pt modelId="{4549F84A-74DC-49B1-9FBE-4088A6CAA3F1}" type="parTrans" cxnId="{A9B2713D-893E-40C6-9B11-433DAF2FF245}">
      <dgm:prSet/>
      <dgm:spPr/>
      <dgm:t>
        <a:bodyPr/>
        <a:lstStyle/>
        <a:p>
          <a:endParaRPr lang="en-US"/>
        </a:p>
      </dgm:t>
    </dgm:pt>
    <dgm:pt modelId="{3736AF06-5E3B-48B4-970C-A7EEF60D3517}" type="sibTrans" cxnId="{A9B2713D-893E-40C6-9B11-433DAF2FF24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A87A40-B559-4828-A5E3-758B83DD8EC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Renew and Regenerate</a:t>
          </a:r>
        </a:p>
      </dgm:t>
    </dgm:pt>
    <dgm:pt modelId="{9E6ACFB4-2D1B-48B1-9888-A5B6F55B1016}" type="parTrans" cxnId="{202F80C9-5852-414A-B67F-52000240EC82}">
      <dgm:prSet/>
      <dgm:spPr/>
      <dgm:t>
        <a:bodyPr/>
        <a:lstStyle/>
        <a:p>
          <a:endParaRPr lang="en-US"/>
        </a:p>
      </dgm:t>
    </dgm:pt>
    <dgm:pt modelId="{DD7229AB-0D0C-4EC6-BD71-CFA8E6F00E31}" type="sibTrans" cxnId="{202F80C9-5852-414A-B67F-52000240EC8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5BE267-2006-4975-8000-1E0D41E98E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Cooperation</a:t>
          </a:r>
        </a:p>
      </dgm:t>
    </dgm:pt>
    <dgm:pt modelId="{A907433F-FC37-4B95-BE00-197DDD2056A9}" type="parTrans" cxnId="{C588B90C-7D2A-4EF8-99F9-86388A545999}">
      <dgm:prSet/>
      <dgm:spPr/>
      <dgm:t>
        <a:bodyPr/>
        <a:lstStyle/>
        <a:p>
          <a:endParaRPr lang="en-US"/>
        </a:p>
      </dgm:t>
    </dgm:pt>
    <dgm:pt modelId="{A615AEC0-2210-4C7C-A4F3-DC3EB44D7657}" type="sibTrans" cxnId="{C588B90C-7D2A-4EF8-99F9-86388A54599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FF0D3E-F589-422C-812B-F26C44FDB4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Better Results</a:t>
          </a:r>
        </a:p>
      </dgm:t>
    </dgm:pt>
    <dgm:pt modelId="{C3A53A24-F5E8-4EA7-94A3-7C4E08DD1EA7}" type="parTrans" cxnId="{DF97BAEE-21BD-4C0F-844A-867A1A574804}">
      <dgm:prSet/>
      <dgm:spPr/>
      <dgm:t>
        <a:bodyPr/>
        <a:lstStyle/>
        <a:p>
          <a:endParaRPr lang="en-US"/>
        </a:p>
      </dgm:t>
    </dgm:pt>
    <dgm:pt modelId="{2292BE21-3FC2-4EC5-A7D7-8A18F99F7DB4}" type="sibTrans" cxnId="{DF97BAEE-21BD-4C0F-844A-867A1A574804}">
      <dgm:prSet/>
      <dgm:spPr/>
      <dgm:t>
        <a:bodyPr/>
        <a:lstStyle/>
        <a:p>
          <a:endParaRPr lang="en-US"/>
        </a:p>
      </dgm:t>
    </dgm:pt>
    <dgm:pt modelId="{B418991B-4373-4DAA-8CBB-50AD5863894E}" type="pres">
      <dgm:prSet presAssocID="{0338FD22-AFB8-4F52-BF1C-20A22E534397}" presName="root" presStyleCnt="0">
        <dgm:presLayoutVars>
          <dgm:dir/>
          <dgm:resizeHandles val="exact"/>
        </dgm:presLayoutVars>
      </dgm:prSet>
      <dgm:spPr/>
    </dgm:pt>
    <dgm:pt modelId="{B358391B-9C23-40C2-9A1C-3F416C2E4771}" type="pres">
      <dgm:prSet presAssocID="{0338FD22-AFB8-4F52-BF1C-20A22E534397}" presName="container" presStyleCnt="0">
        <dgm:presLayoutVars>
          <dgm:dir/>
          <dgm:resizeHandles val="exact"/>
        </dgm:presLayoutVars>
      </dgm:prSet>
      <dgm:spPr/>
    </dgm:pt>
    <dgm:pt modelId="{295BC5E2-201B-418F-9542-83B40D2D8E2C}" type="pres">
      <dgm:prSet presAssocID="{2FE6D45C-4EEB-4BA4-9C82-9586F08EEB1D}" presName="compNode" presStyleCnt="0"/>
      <dgm:spPr/>
    </dgm:pt>
    <dgm:pt modelId="{6C556B8F-8B14-424F-AAF0-25BA75217DD2}" type="pres">
      <dgm:prSet presAssocID="{2FE6D45C-4EEB-4BA4-9C82-9586F08EEB1D}" presName="iconBgRect" presStyleLbl="bgShp" presStyleIdx="0" presStyleCnt="6"/>
      <dgm:spPr/>
    </dgm:pt>
    <dgm:pt modelId="{E07A53D0-955C-4080-864E-0A7531D31786}" type="pres">
      <dgm:prSet presAssocID="{2FE6D45C-4EEB-4BA4-9C82-9586F08EEB1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laroidPictures"/>
        </a:ext>
      </dgm:extLst>
    </dgm:pt>
    <dgm:pt modelId="{2F40E626-05E8-4B4D-BB8E-04FE87FD894A}" type="pres">
      <dgm:prSet presAssocID="{2FE6D45C-4EEB-4BA4-9C82-9586F08EEB1D}" presName="spaceRect" presStyleCnt="0"/>
      <dgm:spPr/>
    </dgm:pt>
    <dgm:pt modelId="{91DDF2C9-C186-4F93-938D-83673E099ABD}" type="pres">
      <dgm:prSet presAssocID="{2FE6D45C-4EEB-4BA4-9C82-9586F08EEB1D}" presName="textRect" presStyleLbl="revTx" presStyleIdx="0" presStyleCnt="6">
        <dgm:presLayoutVars>
          <dgm:chMax val="1"/>
          <dgm:chPref val="1"/>
        </dgm:presLayoutVars>
      </dgm:prSet>
      <dgm:spPr/>
    </dgm:pt>
    <dgm:pt modelId="{0BF32EB6-830B-4393-A099-13C9D29FC728}" type="pres">
      <dgm:prSet presAssocID="{295AFE60-79FC-49F3-AEB6-8DB4A1E62283}" presName="sibTrans" presStyleLbl="sibTrans2D1" presStyleIdx="0" presStyleCnt="0"/>
      <dgm:spPr/>
    </dgm:pt>
    <dgm:pt modelId="{8867FF6C-E186-4161-A1F4-E7686320AB5D}" type="pres">
      <dgm:prSet presAssocID="{F37C9394-B574-4E75-8885-0C72183A8706}" presName="compNode" presStyleCnt="0"/>
      <dgm:spPr/>
    </dgm:pt>
    <dgm:pt modelId="{8B118484-A30C-4A08-8979-C892173703A8}" type="pres">
      <dgm:prSet presAssocID="{F37C9394-B574-4E75-8885-0C72183A8706}" presName="iconBgRect" presStyleLbl="bgShp" presStyleIdx="1" presStyleCnt="6"/>
      <dgm:spPr/>
    </dgm:pt>
    <dgm:pt modelId="{869AAE1C-AA61-4088-AD92-FC990378D46E}" type="pres">
      <dgm:prSet presAssocID="{F37C9394-B574-4E75-8885-0C72183A870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78A368B-3F23-41D2-AE96-05C69485CB37}" type="pres">
      <dgm:prSet presAssocID="{F37C9394-B574-4E75-8885-0C72183A8706}" presName="spaceRect" presStyleCnt="0"/>
      <dgm:spPr/>
    </dgm:pt>
    <dgm:pt modelId="{B12C3F09-1EFD-4E3C-9451-37D8A4935A83}" type="pres">
      <dgm:prSet presAssocID="{F37C9394-B574-4E75-8885-0C72183A8706}" presName="textRect" presStyleLbl="revTx" presStyleIdx="1" presStyleCnt="6">
        <dgm:presLayoutVars>
          <dgm:chMax val="1"/>
          <dgm:chPref val="1"/>
        </dgm:presLayoutVars>
      </dgm:prSet>
      <dgm:spPr/>
    </dgm:pt>
    <dgm:pt modelId="{1ABFDA3A-53E5-4150-9D3C-777C27213400}" type="pres">
      <dgm:prSet presAssocID="{86213912-ED1F-42EA-ABBC-4F43C04BAE3B}" presName="sibTrans" presStyleLbl="sibTrans2D1" presStyleIdx="0" presStyleCnt="0"/>
      <dgm:spPr/>
    </dgm:pt>
    <dgm:pt modelId="{0CEF8192-0DBD-4238-919A-FF07C6BE5ADA}" type="pres">
      <dgm:prSet presAssocID="{C8A159F0-97E0-4F01-82C9-F14A6C0E3E3E}" presName="compNode" presStyleCnt="0"/>
      <dgm:spPr/>
    </dgm:pt>
    <dgm:pt modelId="{3B7966AA-EB71-4996-A801-17360318BF2B}" type="pres">
      <dgm:prSet presAssocID="{C8A159F0-97E0-4F01-82C9-F14A6C0E3E3E}" presName="iconBgRect" presStyleLbl="bgShp" presStyleIdx="2" presStyleCnt="6"/>
      <dgm:spPr/>
    </dgm:pt>
    <dgm:pt modelId="{152FC1E8-056F-4589-A31F-4CEF9B1C80E0}" type="pres">
      <dgm:prSet presAssocID="{C8A159F0-97E0-4F01-82C9-F14A6C0E3E3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44FF1C3-3E43-41BB-82FA-64A4973FD9EE}" type="pres">
      <dgm:prSet presAssocID="{C8A159F0-97E0-4F01-82C9-F14A6C0E3E3E}" presName="spaceRect" presStyleCnt="0"/>
      <dgm:spPr/>
    </dgm:pt>
    <dgm:pt modelId="{7FD07000-ACE0-4C77-9E30-6A7CD2EC2D54}" type="pres">
      <dgm:prSet presAssocID="{C8A159F0-97E0-4F01-82C9-F14A6C0E3E3E}" presName="textRect" presStyleLbl="revTx" presStyleIdx="2" presStyleCnt="6">
        <dgm:presLayoutVars>
          <dgm:chMax val="1"/>
          <dgm:chPref val="1"/>
        </dgm:presLayoutVars>
      </dgm:prSet>
      <dgm:spPr/>
    </dgm:pt>
    <dgm:pt modelId="{1FE89732-1919-4D35-8765-A57D3B34D459}" type="pres">
      <dgm:prSet presAssocID="{3736AF06-5E3B-48B4-970C-A7EEF60D3517}" presName="sibTrans" presStyleLbl="sibTrans2D1" presStyleIdx="0" presStyleCnt="0"/>
      <dgm:spPr/>
    </dgm:pt>
    <dgm:pt modelId="{546820EB-0E15-4113-AF0F-30CA54D2AA90}" type="pres">
      <dgm:prSet presAssocID="{42A87A40-B559-4828-A5E3-758B83DD8EC2}" presName="compNode" presStyleCnt="0"/>
      <dgm:spPr/>
    </dgm:pt>
    <dgm:pt modelId="{8CD21450-3197-4E4D-BA6F-C0A2D163E067}" type="pres">
      <dgm:prSet presAssocID="{42A87A40-B559-4828-A5E3-758B83DD8EC2}" presName="iconBgRect" presStyleLbl="bgShp" presStyleIdx="3" presStyleCnt="6"/>
      <dgm:spPr/>
    </dgm:pt>
    <dgm:pt modelId="{0A2F1B8F-6FDE-49EC-AAE4-6751F6CC9AC3}" type="pres">
      <dgm:prSet presAssocID="{42A87A40-B559-4828-A5E3-758B83DD8EC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42B61F5F-5B8A-43CA-B7B4-969FAE02DBA2}" type="pres">
      <dgm:prSet presAssocID="{42A87A40-B559-4828-A5E3-758B83DD8EC2}" presName="spaceRect" presStyleCnt="0"/>
      <dgm:spPr/>
    </dgm:pt>
    <dgm:pt modelId="{4FD7648D-4AE5-485D-8AA7-A307C6406BEB}" type="pres">
      <dgm:prSet presAssocID="{42A87A40-B559-4828-A5E3-758B83DD8EC2}" presName="textRect" presStyleLbl="revTx" presStyleIdx="3" presStyleCnt="6">
        <dgm:presLayoutVars>
          <dgm:chMax val="1"/>
          <dgm:chPref val="1"/>
        </dgm:presLayoutVars>
      </dgm:prSet>
      <dgm:spPr/>
    </dgm:pt>
    <dgm:pt modelId="{4C52514B-BE1D-4FA2-ACA8-334BB182E690}" type="pres">
      <dgm:prSet presAssocID="{DD7229AB-0D0C-4EC6-BD71-CFA8E6F00E31}" presName="sibTrans" presStyleLbl="sibTrans2D1" presStyleIdx="0" presStyleCnt="0"/>
      <dgm:spPr/>
    </dgm:pt>
    <dgm:pt modelId="{9C6D58C7-92D1-4E99-96D1-D9B4393114B8}" type="pres">
      <dgm:prSet presAssocID="{085BE267-2006-4975-8000-1E0D41E98E47}" presName="compNode" presStyleCnt="0"/>
      <dgm:spPr/>
    </dgm:pt>
    <dgm:pt modelId="{177F9F12-77B1-4DE8-AD98-79683C05CA8B}" type="pres">
      <dgm:prSet presAssocID="{085BE267-2006-4975-8000-1E0D41E98E47}" presName="iconBgRect" presStyleLbl="bgShp" presStyleIdx="4" presStyleCnt="6"/>
      <dgm:spPr/>
    </dgm:pt>
    <dgm:pt modelId="{0EBA6A1A-66A0-4B3E-B562-79AF17D5557B}" type="pres">
      <dgm:prSet presAssocID="{085BE267-2006-4975-8000-1E0D41E98E4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60E8399-27A2-4C84-B612-D83AD65CBF9F}" type="pres">
      <dgm:prSet presAssocID="{085BE267-2006-4975-8000-1E0D41E98E47}" presName="spaceRect" presStyleCnt="0"/>
      <dgm:spPr/>
    </dgm:pt>
    <dgm:pt modelId="{48EB3133-972A-44FB-A2BF-DA91C7444114}" type="pres">
      <dgm:prSet presAssocID="{085BE267-2006-4975-8000-1E0D41E98E47}" presName="textRect" presStyleLbl="revTx" presStyleIdx="4" presStyleCnt="6">
        <dgm:presLayoutVars>
          <dgm:chMax val="1"/>
          <dgm:chPref val="1"/>
        </dgm:presLayoutVars>
      </dgm:prSet>
      <dgm:spPr/>
    </dgm:pt>
    <dgm:pt modelId="{267E5D0E-E4D2-44AF-9BE0-D4E94DA6DCFA}" type="pres">
      <dgm:prSet presAssocID="{A615AEC0-2210-4C7C-A4F3-DC3EB44D7657}" presName="sibTrans" presStyleLbl="sibTrans2D1" presStyleIdx="0" presStyleCnt="0"/>
      <dgm:spPr/>
    </dgm:pt>
    <dgm:pt modelId="{5DD7651B-3B3D-42D0-A012-0A3F3F92FB6D}" type="pres">
      <dgm:prSet presAssocID="{18FF0D3E-F589-422C-812B-F26C44FDB48F}" presName="compNode" presStyleCnt="0"/>
      <dgm:spPr/>
    </dgm:pt>
    <dgm:pt modelId="{35E41712-9D4C-43CF-869A-1186C014F3BA}" type="pres">
      <dgm:prSet presAssocID="{18FF0D3E-F589-422C-812B-F26C44FDB48F}" presName="iconBgRect" presStyleLbl="bgShp" presStyleIdx="5" presStyleCnt="6"/>
      <dgm:spPr/>
    </dgm:pt>
    <dgm:pt modelId="{62313FCB-133B-4112-9E39-91881CE877EA}" type="pres">
      <dgm:prSet presAssocID="{18FF0D3E-F589-422C-812B-F26C44FDB48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AFA239D-5248-425E-9B64-18945475746C}" type="pres">
      <dgm:prSet presAssocID="{18FF0D3E-F589-422C-812B-F26C44FDB48F}" presName="spaceRect" presStyleCnt="0"/>
      <dgm:spPr/>
    </dgm:pt>
    <dgm:pt modelId="{53514033-6D77-4FB0-A003-955981A72C2D}" type="pres">
      <dgm:prSet presAssocID="{18FF0D3E-F589-422C-812B-F26C44FDB48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588B90C-7D2A-4EF8-99F9-86388A545999}" srcId="{0338FD22-AFB8-4F52-BF1C-20A22E534397}" destId="{085BE267-2006-4975-8000-1E0D41E98E47}" srcOrd="4" destOrd="0" parTransId="{A907433F-FC37-4B95-BE00-197DDD2056A9}" sibTransId="{A615AEC0-2210-4C7C-A4F3-DC3EB44D7657}"/>
    <dgm:cxn modelId="{006ECF10-551C-49C9-9690-9ADAF396500D}" type="presOf" srcId="{A615AEC0-2210-4C7C-A4F3-DC3EB44D7657}" destId="{267E5D0E-E4D2-44AF-9BE0-D4E94DA6DCFA}" srcOrd="0" destOrd="0" presId="urn:microsoft.com/office/officeart/2018/2/layout/IconCircleList"/>
    <dgm:cxn modelId="{7F560512-D601-4130-B965-C29C8028DCEA}" type="presOf" srcId="{295AFE60-79FC-49F3-AEB6-8DB4A1E62283}" destId="{0BF32EB6-830B-4393-A099-13C9D29FC728}" srcOrd="0" destOrd="0" presId="urn:microsoft.com/office/officeart/2018/2/layout/IconCircleList"/>
    <dgm:cxn modelId="{C7246E24-633C-4D7B-92A0-9E1B271DAC34}" type="presOf" srcId="{2FE6D45C-4EEB-4BA4-9C82-9586F08EEB1D}" destId="{91DDF2C9-C186-4F93-938D-83673E099ABD}" srcOrd="0" destOrd="0" presId="urn:microsoft.com/office/officeart/2018/2/layout/IconCircleList"/>
    <dgm:cxn modelId="{BC3AE524-A543-46D0-9124-5D056FD82F5C}" type="presOf" srcId="{18FF0D3E-F589-422C-812B-F26C44FDB48F}" destId="{53514033-6D77-4FB0-A003-955981A72C2D}" srcOrd="0" destOrd="0" presId="urn:microsoft.com/office/officeart/2018/2/layout/IconCircleList"/>
    <dgm:cxn modelId="{F52D012E-A7ED-484D-BB34-AB609F070897}" type="presOf" srcId="{86213912-ED1F-42EA-ABBC-4F43C04BAE3B}" destId="{1ABFDA3A-53E5-4150-9D3C-777C27213400}" srcOrd="0" destOrd="0" presId="urn:microsoft.com/office/officeart/2018/2/layout/IconCircleList"/>
    <dgm:cxn modelId="{A9B2713D-893E-40C6-9B11-433DAF2FF245}" srcId="{0338FD22-AFB8-4F52-BF1C-20A22E534397}" destId="{C8A159F0-97E0-4F01-82C9-F14A6C0E3E3E}" srcOrd="2" destOrd="0" parTransId="{4549F84A-74DC-49B1-9FBE-4088A6CAA3F1}" sibTransId="{3736AF06-5E3B-48B4-970C-A7EEF60D3517}"/>
    <dgm:cxn modelId="{F7EC7360-30BA-4FB4-9E97-BAE39D646BED}" srcId="{0338FD22-AFB8-4F52-BF1C-20A22E534397}" destId="{F37C9394-B574-4E75-8885-0C72183A8706}" srcOrd="1" destOrd="0" parTransId="{5868DE55-4678-4374-B773-6B01FF056B2A}" sibTransId="{86213912-ED1F-42EA-ABBC-4F43C04BAE3B}"/>
    <dgm:cxn modelId="{27471662-ED12-439D-B779-20E5F36C4ECE}" type="presOf" srcId="{F37C9394-B574-4E75-8885-0C72183A8706}" destId="{B12C3F09-1EFD-4E3C-9451-37D8A4935A83}" srcOrd="0" destOrd="0" presId="urn:microsoft.com/office/officeart/2018/2/layout/IconCircleList"/>
    <dgm:cxn modelId="{934D5E47-2F81-4FC3-BABE-8A82C06A67F1}" type="presOf" srcId="{085BE267-2006-4975-8000-1E0D41E98E47}" destId="{48EB3133-972A-44FB-A2BF-DA91C7444114}" srcOrd="0" destOrd="0" presId="urn:microsoft.com/office/officeart/2018/2/layout/IconCircleList"/>
    <dgm:cxn modelId="{F68E244D-8DAF-4C6C-BF6E-03298C23DD90}" type="presOf" srcId="{3736AF06-5E3B-48B4-970C-A7EEF60D3517}" destId="{1FE89732-1919-4D35-8765-A57D3B34D459}" srcOrd="0" destOrd="0" presId="urn:microsoft.com/office/officeart/2018/2/layout/IconCircleList"/>
    <dgm:cxn modelId="{CA8F2F70-9E6F-49D3-B851-F18E5ED1F400}" srcId="{0338FD22-AFB8-4F52-BF1C-20A22E534397}" destId="{2FE6D45C-4EEB-4BA4-9C82-9586F08EEB1D}" srcOrd="0" destOrd="0" parTransId="{FA3DC84F-3F3F-4E28-9078-97AAAB99F5BA}" sibTransId="{295AFE60-79FC-49F3-AEB6-8DB4A1E62283}"/>
    <dgm:cxn modelId="{CAAF1B87-F72A-41FB-83A2-E7EE660AF194}" type="presOf" srcId="{DD7229AB-0D0C-4EC6-BD71-CFA8E6F00E31}" destId="{4C52514B-BE1D-4FA2-ACA8-334BB182E690}" srcOrd="0" destOrd="0" presId="urn:microsoft.com/office/officeart/2018/2/layout/IconCircleList"/>
    <dgm:cxn modelId="{3E60888D-04A4-4503-BF76-3F2D6113F26D}" type="presOf" srcId="{0338FD22-AFB8-4F52-BF1C-20A22E534397}" destId="{B418991B-4373-4DAA-8CBB-50AD5863894E}" srcOrd="0" destOrd="0" presId="urn:microsoft.com/office/officeart/2018/2/layout/IconCircleList"/>
    <dgm:cxn modelId="{AC47B198-BC13-430E-B9DC-56E5E05784FE}" type="presOf" srcId="{C8A159F0-97E0-4F01-82C9-F14A6C0E3E3E}" destId="{7FD07000-ACE0-4C77-9E30-6A7CD2EC2D54}" srcOrd="0" destOrd="0" presId="urn:microsoft.com/office/officeart/2018/2/layout/IconCircleList"/>
    <dgm:cxn modelId="{202F80C9-5852-414A-B67F-52000240EC82}" srcId="{0338FD22-AFB8-4F52-BF1C-20A22E534397}" destId="{42A87A40-B559-4828-A5E3-758B83DD8EC2}" srcOrd="3" destOrd="0" parTransId="{9E6ACFB4-2D1B-48B1-9888-A5B6F55B1016}" sibTransId="{DD7229AB-0D0C-4EC6-BD71-CFA8E6F00E31}"/>
    <dgm:cxn modelId="{DF97BAEE-21BD-4C0F-844A-867A1A574804}" srcId="{0338FD22-AFB8-4F52-BF1C-20A22E534397}" destId="{18FF0D3E-F589-422C-812B-F26C44FDB48F}" srcOrd="5" destOrd="0" parTransId="{C3A53A24-F5E8-4EA7-94A3-7C4E08DD1EA7}" sibTransId="{2292BE21-3FC2-4EC5-A7D7-8A18F99F7DB4}"/>
    <dgm:cxn modelId="{2708F6F8-68DA-4F95-97A4-BE405A14CA8C}" type="presOf" srcId="{42A87A40-B559-4828-A5E3-758B83DD8EC2}" destId="{4FD7648D-4AE5-485D-8AA7-A307C6406BEB}" srcOrd="0" destOrd="0" presId="urn:microsoft.com/office/officeart/2018/2/layout/IconCircleList"/>
    <dgm:cxn modelId="{E141806B-4A00-49D6-AFCF-E8E697C16168}" type="presParOf" srcId="{B418991B-4373-4DAA-8CBB-50AD5863894E}" destId="{B358391B-9C23-40C2-9A1C-3F416C2E4771}" srcOrd="0" destOrd="0" presId="urn:microsoft.com/office/officeart/2018/2/layout/IconCircleList"/>
    <dgm:cxn modelId="{B8AEAC3C-B55F-4078-939E-3E99B5B51DF5}" type="presParOf" srcId="{B358391B-9C23-40C2-9A1C-3F416C2E4771}" destId="{295BC5E2-201B-418F-9542-83B40D2D8E2C}" srcOrd="0" destOrd="0" presId="urn:microsoft.com/office/officeart/2018/2/layout/IconCircleList"/>
    <dgm:cxn modelId="{40223EB5-38BE-41BB-8D67-12A1EAE5FDC8}" type="presParOf" srcId="{295BC5E2-201B-418F-9542-83B40D2D8E2C}" destId="{6C556B8F-8B14-424F-AAF0-25BA75217DD2}" srcOrd="0" destOrd="0" presId="urn:microsoft.com/office/officeart/2018/2/layout/IconCircleList"/>
    <dgm:cxn modelId="{0286BAE0-5842-4526-B3B2-CC1B787B6BC9}" type="presParOf" srcId="{295BC5E2-201B-418F-9542-83B40D2D8E2C}" destId="{E07A53D0-955C-4080-864E-0A7531D31786}" srcOrd="1" destOrd="0" presId="urn:microsoft.com/office/officeart/2018/2/layout/IconCircleList"/>
    <dgm:cxn modelId="{B3D46728-DD78-4704-8D6D-42D7580B651A}" type="presParOf" srcId="{295BC5E2-201B-418F-9542-83B40D2D8E2C}" destId="{2F40E626-05E8-4B4D-BB8E-04FE87FD894A}" srcOrd="2" destOrd="0" presId="urn:microsoft.com/office/officeart/2018/2/layout/IconCircleList"/>
    <dgm:cxn modelId="{A2D0A9C0-5615-47F0-BAD1-960FFC7D732F}" type="presParOf" srcId="{295BC5E2-201B-418F-9542-83B40D2D8E2C}" destId="{91DDF2C9-C186-4F93-938D-83673E099ABD}" srcOrd="3" destOrd="0" presId="urn:microsoft.com/office/officeart/2018/2/layout/IconCircleList"/>
    <dgm:cxn modelId="{1E998577-0E72-4B0B-AC08-12B48D6773F4}" type="presParOf" srcId="{B358391B-9C23-40C2-9A1C-3F416C2E4771}" destId="{0BF32EB6-830B-4393-A099-13C9D29FC728}" srcOrd="1" destOrd="0" presId="urn:microsoft.com/office/officeart/2018/2/layout/IconCircleList"/>
    <dgm:cxn modelId="{8EA7B04F-1959-4036-92EA-79EA62F732BF}" type="presParOf" srcId="{B358391B-9C23-40C2-9A1C-3F416C2E4771}" destId="{8867FF6C-E186-4161-A1F4-E7686320AB5D}" srcOrd="2" destOrd="0" presId="urn:microsoft.com/office/officeart/2018/2/layout/IconCircleList"/>
    <dgm:cxn modelId="{4C9FA66C-E451-411B-A944-5D811ACEC160}" type="presParOf" srcId="{8867FF6C-E186-4161-A1F4-E7686320AB5D}" destId="{8B118484-A30C-4A08-8979-C892173703A8}" srcOrd="0" destOrd="0" presId="urn:microsoft.com/office/officeart/2018/2/layout/IconCircleList"/>
    <dgm:cxn modelId="{DF50E255-A280-47CF-95CC-53A72F478A8C}" type="presParOf" srcId="{8867FF6C-E186-4161-A1F4-E7686320AB5D}" destId="{869AAE1C-AA61-4088-AD92-FC990378D46E}" srcOrd="1" destOrd="0" presId="urn:microsoft.com/office/officeart/2018/2/layout/IconCircleList"/>
    <dgm:cxn modelId="{DD55753A-D3E3-4BE6-A947-71503EE7E964}" type="presParOf" srcId="{8867FF6C-E186-4161-A1F4-E7686320AB5D}" destId="{678A368B-3F23-41D2-AE96-05C69485CB37}" srcOrd="2" destOrd="0" presId="urn:microsoft.com/office/officeart/2018/2/layout/IconCircleList"/>
    <dgm:cxn modelId="{B3BD7D6D-04B4-4F63-B461-F165136F866B}" type="presParOf" srcId="{8867FF6C-E186-4161-A1F4-E7686320AB5D}" destId="{B12C3F09-1EFD-4E3C-9451-37D8A4935A83}" srcOrd="3" destOrd="0" presId="urn:microsoft.com/office/officeart/2018/2/layout/IconCircleList"/>
    <dgm:cxn modelId="{024740DA-15DC-422B-94BB-A28348D40F0B}" type="presParOf" srcId="{B358391B-9C23-40C2-9A1C-3F416C2E4771}" destId="{1ABFDA3A-53E5-4150-9D3C-777C27213400}" srcOrd="3" destOrd="0" presId="urn:microsoft.com/office/officeart/2018/2/layout/IconCircleList"/>
    <dgm:cxn modelId="{4F5C40F0-4FC8-446E-96C1-C91FA5090A1F}" type="presParOf" srcId="{B358391B-9C23-40C2-9A1C-3F416C2E4771}" destId="{0CEF8192-0DBD-4238-919A-FF07C6BE5ADA}" srcOrd="4" destOrd="0" presId="urn:microsoft.com/office/officeart/2018/2/layout/IconCircleList"/>
    <dgm:cxn modelId="{151874C3-1D0D-4B1E-8718-D41BEB0F4B98}" type="presParOf" srcId="{0CEF8192-0DBD-4238-919A-FF07C6BE5ADA}" destId="{3B7966AA-EB71-4996-A801-17360318BF2B}" srcOrd="0" destOrd="0" presId="urn:microsoft.com/office/officeart/2018/2/layout/IconCircleList"/>
    <dgm:cxn modelId="{CB498375-8A74-43A0-8297-D87A53777B66}" type="presParOf" srcId="{0CEF8192-0DBD-4238-919A-FF07C6BE5ADA}" destId="{152FC1E8-056F-4589-A31F-4CEF9B1C80E0}" srcOrd="1" destOrd="0" presId="urn:microsoft.com/office/officeart/2018/2/layout/IconCircleList"/>
    <dgm:cxn modelId="{141390CD-7FFC-4DA2-8899-DA7FFCE44F52}" type="presParOf" srcId="{0CEF8192-0DBD-4238-919A-FF07C6BE5ADA}" destId="{444FF1C3-3E43-41BB-82FA-64A4973FD9EE}" srcOrd="2" destOrd="0" presId="urn:microsoft.com/office/officeart/2018/2/layout/IconCircleList"/>
    <dgm:cxn modelId="{8FA341DF-D20C-4F17-A944-FF72EBFB831D}" type="presParOf" srcId="{0CEF8192-0DBD-4238-919A-FF07C6BE5ADA}" destId="{7FD07000-ACE0-4C77-9E30-6A7CD2EC2D54}" srcOrd="3" destOrd="0" presId="urn:microsoft.com/office/officeart/2018/2/layout/IconCircleList"/>
    <dgm:cxn modelId="{51E68080-E0E9-4676-B2BE-1FFA56C0DF63}" type="presParOf" srcId="{B358391B-9C23-40C2-9A1C-3F416C2E4771}" destId="{1FE89732-1919-4D35-8765-A57D3B34D459}" srcOrd="5" destOrd="0" presId="urn:microsoft.com/office/officeart/2018/2/layout/IconCircleList"/>
    <dgm:cxn modelId="{F9A1C866-96E2-45AD-9C8D-4EB3621A3A61}" type="presParOf" srcId="{B358391B-9C23-40C2-9A1C-3F416C2E4771}" destId="{546820EB-0E15-4113-AF0F-30CA54D2AA90}" srcOrd="6" destOrd="0" presId="urn:microsoft.com/office/officeart/2018/2/layout/IconCircleList"/>
    <dgm:cxn modelId="{6A3F054E-F436-4D49-B9D0-B14BDFDE0821}" type="presParOf" srcId="{546820EB-0E15-4113-AF0F-30CA54D2AA90}" destId="{8CD21450-3197-4E4D-BA6F-C0A2D163E067}" srcOrd="0" destOrd="0" presId="urn:microsoft.com/office/officeart/2018/2/layout/IconCircleList"/>
    <dgm:cxn modelId="{0017A658-19A6-427C-843E-822AD036FAE9}" type="presParOf" srcId="{546820EB-0E15-4113-AF0F-30CA54D2AA90}" destId="{0A2F1B8F-6FDE-49EC-AAE4-6751F6CC9AC3}" srcOrd="1" destOrd="0" presId="urn:microsoft.com/office/officeart/2018/2/layout/IconCircleList"/>
    <dgm:cxn modelId="{1D1063D5-16F3-4568-BD48-147EA251DF0F}" type="presParOf" srcId="{546820EB-0E15-4113-AF0F-30CA54D2AA90}" destId="{42B61F5F-5B8A-43CA-B7B4-969FAE02DBA2}" srcOrd="2" destOrd="0" presId="urn:microsoft.com/office/officeart/2018/2/layout/IconCircleList"/>
    <dgm:cxn modelId="{69DBD862-913D-4001-A886-BC640A229BF6}" type="presParOf" srcId="{546820EB-0E15-4113-AF0F-30CA54D2AA90}" destId="{4FD7648D-4AE5-485D-8AA7-A307C6406BEB}" srcOrd="3" destOrd="0" presId="urn:microsoft.com/office/officeart/2018/2/layout/IconCircleList"/>
    <dgm:cxn modelId="{119AF6A3-BF8B-41EC-8CF4-90A592AA1337}" type="presParOf" srcId="{B358391B-9C23-40C2-9A1C-3F416C2E4771}" destId="{4C52514B-BE1D-4FA2-ACA8-334BB182E690}" srcOrd="7" destOrd="0" presId="urn:microsoft.com/office/officeart/2018/2/layout/IconCircleList"/>
    <dgm:cxn modelId="{2219E015-422B-48BA-87E8-03269E52C266}" type="presParOf" srcId="{B358391B-9C23-40C2-9A1C-3F416C2E4771}" destId="{9C6D58C7-92D1-4E99-96D1-D9B4393114B8}" srcOrd="8" destOrd="0" presId="urn:microsoft.com/office/officeart/2018/2/layout/IconCircleList"/>
    <dgm:cxn modelId="{5ACF7B14-AE1D-44EA-AC6F-7A5634FF2F5D}" type="presParOf" srcId="{9C6D58C7-92D1-4E99-96D1-D9B4393114B8}" destId="{177F9F12-77B1-4DE8-AD98-79683C05CA8B}" srcOrd="0" destOrd="0" presId="urn:microsoft.com/office/officeart/2018/2/layout/IconCircleList"/>
    <dgm:cxn modelId="{19A1295F-3616-4958-AE71-08CEA8CA2401}" type="presParOf" srcId="{9C6D58C7-92D1-4E99-96D1-D9B4393114B8}" destId="{0EBA6A1A-66A0-4B3E-B562-79AF17D5557B}" srcOrd="1" destOrd="0" presId="urn:microsoft.com/office/officeart/2018/2/layout/IconCircleList"/>
    <dgm:cxn modelId="{AF1EC2E9-6BA5-45A1-954A-4C4E2EBF06F6}" type="presParOf" srcId="{9C6D58C7-92D1-4E99-96D1-D9B4393114B8}" destId="{E60E8399-27A2-4C84-B612-D83AD65CBF9F}" srcOrd="2" destOrd="0" presId="urn:microsoft.com/office/officeart/2018/2/layout/IconCircleList"/>
    <dgm:cxn modelId="{214C549E-ADBC-4E8D-948F-1FFA1C92C5A3}" type="presParOf" srcId="{9C6D58C7-92D1-4E99-96D1-D9B4393114B8}" destId="{48EB3133-972A-44FB-A2BF-DA91C7444114}" srcOrd="3" destOrd="0" presId="urn:microsoft.com/office/officeart/2018/2/layout/IconCircleList"/>
    <dgm:cxn modelId="{C0EB5D21-0CB8-4980-97C0-F8E8BA706584}" type="presParOf" srcId="{B358391B-9C23-40C2-9A1C-3F416C2E4771}" destId="{267E5D0E-E4D2-44AF-9BE0-D4E94DA6DCFA}" srcOrd="9" destOrd="0" presId="urn:microsoft.com/office/officeart/2018/2/layout/IconCircleList"/>
    <dgm:cxn modelId="{E903DC06-D85C-4768-9976-F8EACC7A4C17}" type="presParOf" srcId="{B358391B-9C23-40C2-9A1C-3F416C2E4771}" destId="{5DD7651B-3B3D-42D0-A012-0A3F3F92FB6D}" srcOrd="10" destOrd="0" presId="urn:microsoft.com/office/officeart/2018/2/layout/IconCircleList"/>
    <dgm:cxn modelId="{55E85EE2-3D04-4AD0-9F98-B84F0386BF7C}" type="presParOf" srcId="{5DD7651B-3B3D-42D0-A012-0A3F3F92FB6D}" destId="{35E41712-9D4C-43CF-869A-1186C014F3BA}" srcOrd="0" destOrd="0" presId="urn:microsoft.com/office/officeart/2018/2/layout/IconCircleList"/>
    <dgm:cxn modelId="{790DFADF-00FC-4F61-8B96-A021F2F097D0}" type="presParOf" srcId="{5DD7651B-3B3D-42D0-A012-0A3F3F92FB6D}" destId="{62313FCB-133B-4112-9E39-91881CE877EA}" srcOrd="1" destOrd="0" presId="urn:microsoft.com/office/officeart/2018/2/layout/IconCircleList"/>
    <dgm:cxn modelId="{3657CF48-ADA6-43EB-A393-09E986221A81}" type="presParOf" srcId="{5DD7651B-3B3D-42D0-A012-0A3F3F92FB6D}" destId="{DAFA239D-5248-425E-9B64-18945475746C}" srcOrd="2" destOrd="0" presId="urn:microsoft.com/office/officeart/2018/2/layout/IconCircleList"/>
    <dgm:cxn modelId="{8996FD27-E42F-4450-ABED-01525A22BA50}" type="presParOf" srcId="{5DD7651B-3B3D-42D0-A012-0A3F3F92FB6D}" destId="{53514033-6D77-4FB0-A003-955981A72C2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DD89F-D7BA-426F-BA76-7D73503F5AE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B9F34B7-8464-4EBD-A537-0692D5AF08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Delegation</a:t>
          </a:r>
          <a:endParaRPr lang="en-US"/>
        </a:p>
      </dgm:t>
    </dgm:pt>
    <dgm:pt modelId="{1DEE41B1-B871-4F3B-893C-C5CB80B7574B}" type="parTrans" cxnId="{6C4EFD62-EF3C-43DD-893F-F6D5B25F9B84}">
      <dgm:prSet/>
      <dgm:spPr/>
      <dgm:t>
        <a:bodyPr/>
        <a:lstStyle/>
        <a:p>
          <a:endParaRPr lang="en-US"/>
        </a:p>
      </dgm:t>
    </dgm:pt>
    <dgm:pt modelId="{F0D8D4F2-063B-4F21-A75B-C395A30D462A}" type="sibTrans" cxnId="{6C4EFD62-EF3C-43DD-893F-F6D5B25F9B8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6C13596-5438-480D-8F46-737A7075C0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Trust</a:t>
          </a:r>
          <a:endParaRPr lang="en-US"/>
        </a:p>
      </dgm:t>
    </dgm:pt>
    <dgm:pt modelId="{F1D1C1A4-769A-491C-B5C1-A87B86747B44}" type="parTrans" cxnId="{E4D0C194-8142-4B69-8D48-AD43E3BAABB9}">
      <dgm:prSet/>
      <dgm:spPr/>
      <dgm:t>
        <a:bodyPr/>
        <a:lstStyle/>
        <a:p>
          <a:endParaRPr lang="en-US"/>
        </a:p>
      </dgm:t>
    </dgm:pt>
    <dgm:pt modelId="{9D1CB5F4-6C1B-4C59-AABD-33727C77A6E7}" type="sibTrans" cxnId="{E4D0C194-8142-4B69-8D48-AD43E3BAABB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06FE39-37D4-4481-A26D-51BCD2A84C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Communication	</a:t>
          </a:r>
          <a:endParaRPr lang="en-US"/>
        </a:p>
      </dgm:t>
    </dgm:pt>
    <dgm:pt modelId="{77679BC7-F030-4124-AE45-2226B3763B64}" type="parTrans" cxnId="{01A14855-A836-48E0-8A01-6ED7430B33AA}">
      <dgm:prSet/>
      <dgm:spPr/>
      <dgm:t>
        <a:bodyPr/>
        <a:lstStyle/>
        <a:p>
          <a:endParaRPr lang="en-US"/>
        </a:p>
      </dgm:t>
    </dgm:pt>
    <dgm:pt modelId="{9204B9A1-0522-4DA8-A2C4-D82200C266C0}" type="sibTrans" cxnId="{01A14855-A836-48E0-8A01-6ED7430B33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2AE1C4-6E3C-4D41-999E-9958810FFA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Value</a:t>
          </a:r>
          <a:endParaRPr lang="en-US"/>
        </a:p>
      </dgm:t>
    </dgm:pt>
    <dgm:pt modelId="{C8F019DD-76BA-468D-B9D5-85664FCA6D70}" type="parTrans" cxnId="{35993370-69DD-4A79-91AA-7311A4EEE74D}">
      <dgm:prSet/>
      <dgm:spPr/>
      <dgm:t>
        <a:bodyPr/>
        <a:lstStyle/>
        <a:p>
          <a:endParaRPr lang="en-US"/>
        </a:p>
      </dgm:t>
    </dgm:pt>
    <dgm:pt modelId="{72BB2747-9E0E-452B-A260-1996D3AD2448}" type="sibTrans" cxnId="{35993370-69DD-4A79-91AA-7311A4EEE7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ACB0248-3EE7-4AA7-B03A-DD1F9BE0FD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Loyal</a:t>
          </a:r>
          <a:endParaRPr lang="en-US"/>
        </a:p>
      </dgm:t>
    </dgm:pt>
    <dgm:pt modelId="{DD0CAF2B-3075-4E56-8D6D-45DFD1011BCA}" type="parTrans" cxnId="{508FC3E9-0ADB-458E-83FF-2C5EAD3ACD53}">
      <dgm:prSet/>
      <dgm:spPr/>
      <dgm:t>
        <a:bodyPr/>
        <a:lstStyle/>
        <a:p>
          <a:endParaRPr lang="en-US"/>
        </a:p>
      </dgm:t>
    </dgm:pt>
    <dgm:pt modelId="{2ACF61E7-C3A5-4621-B104-40FABF4CFC4F}" type="sibTrans" cxnId="{508FC3E9-0ADB-458E-83FF-2C5EAD3ACD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A4E2C87-85ED-46AE-BD5E-3FE90F1536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Motivation</a:t>
          </a:r>
          <a:endParaRPr lang="en-US"/>
        </a:p>
      </dgm:t>
    </dgm:pt>
    <dgm:pt modelId="{33B1861B-1E31-4D07-AED2-10DDBE79CDF5}" type="parTrans" cxnId="{15D2B545-4DDD-47C1-95D3-E9DD28DCA464}">
      <dgm:prSet/>
      <dgm:spPr/>
      <dgm:t>
        <a:bodyPr/>
        <a:lstStyle/>
        <a:p>
          <a:endParaRPr lang="en-US"/>
        </a:p>
      </dgm:t>
    </dgm:pt>
    <dgm:pt modelId="{FF955DE2-74E2-44F8-8449-C96686ABFA3E}" type="sibTrans" cxnId="{15D2B545-4DDD-47C1-95D3-E9DD28DCA4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F96A93-B494-431E-9CF3-2EC6CC9D1A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Training</a:t>
          </a:r>
          <a:endParaRPr lang="en-US" dirty="0"/>
        </a:p>
      </dgm:t>
    </dgm:pt>
    <dgm:pt modelId="{FECBC752-CF13-497F-AD33-1425B7788D07}" type="parTrans" cxnId="{5DB9E755-4B28-4E36-B798-8B768F6ACEBF}">
      <dgm:prSet/>
      <dgm:spPr/>
      <dgm:t>
        <a:bodyPr/>
        <a:lstStyle/>
        <a:p>
          <a:endParaRPr lang="en-US"/>
        </a:p>
      </dgm:t>
    </dgm:pt>
    <dgm:pt modelId="{497DD35C-624E-49DC-BB09-2436FE810135}" type="sibTrans" cxnId="{5DB9E755-4B28-4E36-B798-8B768F6ACE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63443E-6A9B-4CDF-9C6F-0C04A819ED9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1" baseline="0" dirty="0"/>
            <a:t>Effective Team </a:t>
          </a:r>
          <a:endParaRPr lang="en-US" sz="2400" b="1" i="1" dirty="0"/>
        </a:p>
      </dgm:t>
    </dgm:pt>
    <dgm:pt modelId="{9ABBB427-9450-4AE1-9613-7760873A0E07}" type="parTrans" cxnId="{DF2747F3-C693-4604-ACB2-849DFEE004BC}">
      <dgm:prSet/>
      <dgm:spPr/>
      <dgm:t>
        <a:bodyPr/>
        <a:lstStyle/>
        <a:p>
          <a:endParaRPr lang="en-US"/>
        </a:p>
      </dgm:t>
    </dgm:pt>
    <dgm:pt modelId="{4B35AEB8-81C6-4F33-BFE5-853C3F4BF619}" type="sibTrans" cxnId="{DF2747F3-C693-4604-ACB2-849DFEE004BC}">
      <dgm:prSet/>
      <dgm:spPr/>
      <dgm:t>
        <a:bodyPr/>
        <a:lstStyle/>
        <a:p>
          <a:endParaRPr lang="en-US"/>
        </a:p>
      </dgm:t>
    </dgm:pt>
    <dgm:pt modelId="{33EE2C60-047F-4E28-8960-E83BD4F69A5F}" type="pres">
      <dgm:prSet presAssocID="{DFCDD89F-D7BA-426F-BA76-7D73503F5AEC}" presName="root" presStyleCnt="0">
        <dgm:presLayoutVars>
          <dgm:dir/>
          <dgm:resizeHandles val="exact"/>
        </dgm:presLayoutVars>
      </dgm:prSet>
      <dgm:spPr/>
    </dgm:pt>
    <dgm:pt modelId="{B1C87988-2695-463F-8713-0BF4294AF8D3}" type="pres">
      <dgm:prSet presAssocID="{DFCDD89F-D7BA-426F-BA76-7D73503F5AEC}" presName="container" presStyleCnt="0">
        <dgm:presLayoutVars>
          <dgm:dir/>
          <dgm:resizeHandles val="exact"/>
        </dgm:presLayoutVars>
      </dgm:prSet>
      <dgm:spPr/>
    </dgm:pt>
    <dgm:pt modelId="{3F346769-83BF-4182-9DC1-9FCEEBB08376}" type="pres">
      <dgm:prSet presAssocID="{6B9F34B7-8464-4EBD-A537-0692D5AF0818}" presName="compNode" presStyleCnt="0"/>
      <dgm:spPr/>
    </dgm:pt>
    <dgm:pt modelId="{86E45DFA-4344-437B-BA8B-32869F9979C2}" type="pres">
      <dgm:prSet presAssocID="{6B9F34B7-8464-4EBD-A537-0692D5AF0818}" presName="iconBgRect" presStyleLbl="bgShp" presStyleIdx="0" presStyleCnt="8"/>
      <dgm:spPr/>
    </dgm:pt>
    <dgm:pt modelId="{316397F7-2B41-44B6-A11B-787EAFBE5127}" type="pres">
      <dgm:prSet presAssocID="{6B9F34B7-8464-4EBD-A537-0692D5AF081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3C83061-E329-4D2D-9704-26798761649A}" type="pres">
      <dgm:prSet presAssocID="{6B9F34B7-8464-4EBD-A537-0692D5AF0818}" presName="spaceRect" presStyleCnt="0"/>
      <dgm:spPr/>
    </dgm:pt>
    <dgm:pt modelId="{E8F5DF1D-4E54-471C-9049-E0CC9C09CFE8}" type="pres">
      <dgm:prSet presAssocID="{6B9F34B7-8464-4EBD-A537-0692D5AF0818}" presName="textRect" presStyleLbl="revTx" presStyleIdx="0" presStyleCnt="8">
        <dgm:presLayoutVars>
          <dgm:chMax val="1"/>
          <dgm:chPref val="1"/>
        </dgm:presLayoutVars>
      </dgm:prSet>
      <dgm:spPr/>
    </dgm:pt>
    <dgm:pt modelId="{4EB91ABC-2BEF-4C8F-AD2A-57237517E7CA}" type="pres">
      <dgm:prSet presAssocID="{F0D8D4F2-063B-4F21-A75B-C395A30D462A}" presName="sibTrans" presStyleLbl="sibTrans2D1" presStyleIdx="0" presStyleCnt="0"/>
      <dgm:spPr/>
    </dgm:pt>
    <dgm:pt modelId="{A8F0006D-1E86-47AC-A5CC-773722DF6B19}" type="pres">
      <dgm:prSet presAssocID="{36C13596-5438-480D-8F46-737A7075C081}" presName="compNode" presStyleCnt="0"/>
      <dgm:spPr/>
    </dgm:pt>
    <dgm:pt modelId="{7C4FD090-17E5-4995-9173-9B612A376118}" type="pres">
      <dgm:prSet presAssocID="{36C13596-5438-480D-8F46-737A7075C081}" presName="iconBgRect" presStyleLbl="bgShp" presStyleIdx="1" presStyleCnt="8"/>
      <dgm:spPr/>
    </dgm:pt>
    <dgm:pt modelId="{519CDE99-C151-4B06-AD61-9CCA51B69383}" type="pres">
      <dgm:prSet presAssocID="{36C13596-5438-480D-8F46-737A7075C081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AFDFE56-BB86-4587-89CA-D2CA999B3E9D}" type="pres">
      <dgm:prSet presAssocID="{36C13596-5438-480D-8F46-737A7075C081}" presName="spaceRect" presStyleCnt="0"/>
      <dgm:spPr/>
    </dgm:pt>
    <dgm:pt modelId="{D999A9C3-8323-4B61-962F-015349D5CF05}" type="pres">
      <dgm:prSet presAssocID="{36C13596-5438-480D-8F46-737A7075C081}" presName="textRect" presStyleLbl="revTx" presStyleIdx="1" presStyleCnt="8">
        <dgm:presLayoutVars>
          <dgm:chMax val="1"/>
          <dgm:chPref val="1"/>
        </dgm:presLayoutVars>
      </dgm:prSet>
      <dgm:spPr/>
    </dgm:pt>
    <dgm:pt modelId="{473DEE53-94F7-428B-BA53-B916337E4849}" type="pres">
      <dgm:prSet presAssocID="{9D1CB5F4-6C1B-4C59-AABD-33727C77A6E7}" presName="sibTrans" presStyleLbl="sibTrans2D1" presStyleIdx="0" presStyleCnt="0"/>
      <dgm:spPr/>
    </dgm:pt>
    <dgm:pt modelId="{A8963695-CAD9-4FD4-98BD-18ABDDA7B3AB}" type="pres">
      <dgm:prSet presAssocID="{1806FE39-37D4-4481-A26D-51BCD2A84CCF}" presName="compNode" presStyleCnt="0"/>
      <dgm:spPr/>
    </dgm:pt>
    <dgm:pt modelId="{9C14CA67-A95A-418F-A141-55FC2E523118}" type="pres">
      <dgm:prSet presAssocID="{1806FE39-37D4-4481-A26D-51BCD2A84CCF}" presName="iconBgRect" presStyleLbl="bgShp" presStyleIdx="2" presStyleCnt="8"/>
      <dgm:spPr/>
    </dgm:pt>
    <dgm:pt modelId="{0CE98EB0-253D-44CA-9049-E605077FAAE0}" type="pres">
      <dgm:prSet presAssocID="{1806FE39-37D4-4481-A26D-51BCD2A84CC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1B08571-BAB5-43EC-9ACE-A2839C536FEF}" type="pres">
      <dgm:prSet presAssocID="{1806FE39-37D4-4481-A26D-51BCD2A84CCF}" presName="spaceRect" presStyleCnt="0"/>
      <dgm:spPr/>
    </dgm:pt>
    <dgm:pt modelId="{1E5A332A-F747-4316-AE57-DF2FE0D4892F}" type="pres">
      <dgm:prSet presAssocID="{1806FE39-37D4-4481-A26D-51BCD2A84CCF}" presName="textRect" presStyleLbl="revTx" presStyleIdx="2" presStyleCnt="8">
        <dgm:presLayoutVars>
          <dgm:chMax val="1"/>
          <dgm:chPref val="1"/>
        </dgm:presLayoutVars>
      </dgm:prSet>
      <dgm:spPr/>
    </dgm:pt>
    <dgm:pt modelId="{D3C058AC-2F62-4817-B585-AFB067925238}" type="pres">
      <dgm:prSet presAssocID="{9204B9A1-0522-4DA8-A2C4-D82200C266C0}" presName="sibTrans" presStyleLbl="sibTrans2D1" presStyleIdx="0" presStyleCnt="0"/>
      <dgm:spPr/>
    </dgm:pt>
    <dgm:pt modelId="{56BC3F89-3D2D-4BB1-88AE-1C4078822A7F}" type="pres">
      <dgm:prSet presAssocID="{872AE1C4-6E3C-4D41-999E-9958810FFAB6}" presName="compNode" presStyleCnt="0"/>
      <dgm:spPr/>
    </dgm:pt>
    <dgm:pt modelId="{CAE0835D-80C4-4BBF-9D17-A0238E2A87C0}" type="pres">
      <dgm:prSet presAssocID="{872AE1C4-6E3C-4D41-999E-9958810FFAB6}" presName="iconBgRect" presStyleLbl="bgShp" presStyleIdx="3" presStyleCnt="8"/>
      <dgm:spPr/>
    </dgm:pt>
    <dgm:pt modelId="{83FB2B1D-2122-4774-BD37-952F8EBE39D3}" type="pres">
      <dgm:prSet presAssocID="{872AE1C4-6E3C-4D41-999E-9958810FFAB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2808487B-A1F7-41D3-8C5A-BD80CF237AD1}" type="pres">
      <dgm:prSet presAssocID="{872AE1C4-6E3C-4D41-999E-9958810FFAB6}" presName="spaceRect" presStyleCnt="0"/>
      <dgm:spPr/>
    </dgm:pt>
    <dgm:pt modelId="{4B46B693-D8B4-449A-8B71-69618992F948}" type="pres">
      <dgm:prSet presAssocID="{872AE1C4-6E3C-4D41-999E-9958810FFAB6}" presName="textRect" presStyleLbl="revTx" presStyleIdx="3" presStyleCnt="8">
        <dgm:presLayoutVars>
          <dgm:chMax val="1"/>
          <dgm:chPref val="1"/>
        </dgm:presLayoutVars>
      </dgm:prSet>
      <dgm:spPr/>
    </dgm:pt>
    <dgm:pt modelId="{7A6147C7-3F1C-46EF-9951-CD3572E56064}" type="pres">
      <dgm:prSet presAssocID="{72BB2747-9E0E-452B-A260-1996D3AD2448}" presName="sibTrans" presStyleLbl="sibTrans2D1" presStyleIdx="0" presStyleCnt="0"/>
      <dgm:spPr/>
    </dgm:pt>
    <dgm:pt modelId="{2DEB6CB2-51B7-43D4-B943-AAA6EF339600}" type="pres">
      <dgm:prSet presAssocID="{9ACB0248-3EE7-4AA7-B03A-DD1F9BE0FDD1}" presName="compNode" presStyleCnt="0"/>
      <dgm:spPr/>
    </dgm:pt>
    <dgm:pt modelId="{DCDD3AFD-7B53-42E0-AF6D-8B24CB2E8715}" type="pres">
      <dgm:prSet presAssocID="{9ACB0248-3EE7-4AA7-B03A-DD1F9BE0FDD1}" presName="iconBgRect" presStyleLbl="bgShp" presStyleIdx="4" presStyleCnt="8"/>
      <dgm:spPr/>
    </dgm:pt>
    <dgm:pt modelId="{04D8E53C-2FD6-4C88-9D7E-4495E911B4AA}" type="pres">
      <dgm:prSet presAssocID="{9ACB0248-3EE7-4AA7-B03A-DD1F9BE0FDD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1A1F2D8F-B1C1-44D8-985D-8177E5605540}" type="pres">
      <dgm:prSet presAssocID="{9ACB0248-3EE7-4AA7-B03A-DD1F9BE0FDD1}" presName="spaceRect" presStyleCnt="0"/>
      <dgm:spPr/>
    </dgm:pt>
    <dgm:pt modelId="{371E09FF-A743-482F-932D-4FC2E0C1E691}" type="pres">
      <dgm:prSet presAssocID="{9ACB0248-3EE7-4AA7-B03A-DD1F9BE0FDD1}" presName="textRect" presStyleLbl="revTx" presStyleIdx="4" presStyleCnt="8">
        <dgm:presLayoutVars>
          <dgm:chMax val="1"/>
          <dgm:chPref val="1"/>
        </dgm:presLayoutVars>
      </dgm:prSet>
      <dgm:spPr/>
    </dgm:pt>
    <dgm:pt modelId="{90D9D3A8-4BC4-4FEA-B5C5-694D332FB5D6}" type="pres">
      <dgm:prSet presAssocID="{2ACF61E7-C3A5-4621-B104-40FABF4CFC4F}" presName="sibTrans" presStyleLbl="sibTrans2D1" presStyleIdx="0" presStyleCnt="0"/>
      <dgm:spPr/>
    </dgm:pt>
    <dgm:pt modelId="{86725263-63DB-41CE-8F08-70CD617A8805}" type="pres">
      <dgm:prSet presAssocID="{EA4E2C87-85ED-46AE-BD5E-3FE90F1536CC}" presName="compNode" presStyleCnt="0"/>
      <dgm:spPr/>
    </dgm:pt>
    <dgm:pt modelId="{E1330347-3BBF-40D9-84BE-C71FC616792D}" type="pres">
      <dgm:prSet presAssocID="{EA4E2C87-85ED-46AE-BD5E-3FE90F1536CC}" presName="iconBgRect" presStyleLbl="bgShp" presStyleIdx="5" presStyleCnt="8"/>
      <dgm:spPr/>
    </dgm:pt>
    <dgm:pt modelId="{09C41852-EB4E-45EA-A6F4-8F2F80A9ED31}" type="pres">
      <dgm:prSet presAssocID="{EA4E2C87-85ED-46AE-BD5E-3FE90F1536CC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FD6B6649-CB10-4878-87BC-B7BE02BDAD99}" type="pres">
      <dgm:prSet presAssocID="{EA4E2C87-85ED-46AE-BD5E-3FE90F1536CC}" presName="spaceRect" presStyleCnt="0"/>
      <dgm:spPr/>
    </dgm:pt>
    <dgm:pt modelId="{9290EEA0-30FC-407A-A0B7-384688B20268}" type="pres">
      <dgm:prSet presAssocID="{EA4E2C87-85ED-46AE-BD5E-3FE90F1536CC}" presName="textRect" presStyleLbl="revTx" presStyleIdx="5" presStyleCnt="8">
        <dgm:presLayoutVars>
          <dgm:chMax val="1"/>
          <dgm:chPref val="1"/>
        </dgm:presLayoutVars>
      </dgm:prSet>
      <dgm:spPr/>
    </dgm:pt>
    <dgm:pt modelId="{76545165-77E8-4CE3-A952-E459F0A578A7}" type="pres">
      <dgm:prSet presAssocID="{FF955DE2-74E2-44F8-8449-C96686ABFA3E}" presName="sibTrans" presStyleLbl="sibTrans2D1" presStyleIdx="0" presStyleCnt="0"/>
      <dgm:spPr/>
    </dgm:pt>
    <dgm:pt modelId="{10A9BF43-F870-4289-9BEE-4717D72DE72F}" type="pres">
      <dgm:prSet presAssocID="{3DF96A93-B494-431E-9CF3-2EC6CC9D1AEE}" presName="compNode" presStyleCnt="0"/>
      <dgm:spPr/>
    </dgm:pt>
    <dgm:pt modelId="{FECF6C68-089F-4140-8356-B24834893413}" type="pres">
      <dgm:prSet presAssocID="{3DF96A93-B494-431E-9CF3-2EC6CC9D1AEE}" presName="iconBgRect" presStyleLbl="bgShp" presStyleIdx="6" presStyleCnt="8"/>
      <dgm:spPr/>
    </dgm:pt>
    <dgm:pt modelId="{4428E174-87A8-44DF-8591-FAB59F66F837}" type="pres">
      <dgm:prSet presAssocID="{3DF96A93-B494-431E-9CF3-2EC6CC9D1AE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C1524CF-3D49-4400-B63A-2766ACF35DA9}" type="pres">
      <dgm:prSet presAssocID="{3DF96A93-B494-431E-9CF3-2EC6CC9D1AEE}" presName="spaceRect" presStyleCnt="0"/>
      <dgm:spPr/>
    </dgm:pt>
    <dgm:pt modelId="{062E552A-73D3-4F87-918E-F7E19FD7A8EF}" type="pres">
      <dgm:prSet presAssocID="{3DF96A93-B494-431E-9CF3-2EC6CC9D1AEE}" presName="textRect" presStyleLbl="revTx" presStyleIdx="6" presStyleCnt="8">
        <dgm:presLayoutVars>
          <dgm:chMax val="1"/>
          <dgm:chPref val="1"/>
        </dgm:presLayoutVars>
      </dgm:prSet>
      <dgm:spPr/>
    </dgm:pt>
    <dgm:pt modelId="{490F9202-4A3A-45EE-A535-017768F10C2A}" type="pres">
      <dgm:prSet presAssocID="{497DD35C-624E-49DC-BB09-2436FE810135}" presName="sibTrans" presStyleLbl="sibTrans2D1" presStyleIdx="0" presStyleCnt="0"/>
      <dgm:spPr/>
    </dgm:pt>
    <dgm:pt modelId="{56220D08-958F-4C1E-B2EC-0764B2AEB009}" type="pres">
      <dgm:prSet presAssocID="{3E63443E-6A9B-4CDF-9C6F-0C04A819ED97}" presName="compNode" presStyleCnt="0"/>
      <dgm:spPr/>
    </dgm:pt>
    <dgm:pt modelId="{771466F5-59BF-4800-BB0A-7C01494BE0D8}" type="pres">
      <dgm:prSet presAssocID="{3E63443E-6A9B-4CDF-9C6F-0C04A819ED97}" presName="iconBgRect" presStyleLbl="bgShp" presStyleIdx="7" presStyleCnt="8"/>
      <dgm:spPr/>
    </dgm:pt>
    <dgm:pt modelId="{C97A691C-8869-48E7-89DA-B05BDBB0EBC2}" type="pres">
      <dgm:prSet presAssocID="{3E63443E-6A9B-4CDF-9C6F-0C04A819ED9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91D4C43-6D28-421B-91CF-F0E4442D9D3A}" type="pres">
      <dgm:prSet presAssocID="{3E63443E-6A9B-4CDF-9C6F-0C04A819ED97}" presName="spaceRect" presStyleCnt="0"/>
      <dgm:spPr/>
    </dgm:pt>
    <dgm:pt modelId="{1EDB8B15-91FC-4F8C-B57A-2AD82BA8FDC9}" type="pres">
      <dgm:prSet presAssocID="{3E63443E-6A9B-4CDF-9C6F-0C04A819ED9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82B9640E-2AAD-4943-BC29-5B67635D9D30}" type="presOf" srcId="{FF955DE2-74E2-44F8-8449-C96686ABFA3E}" destId="{76545165-77E8-4CE3-A952-E459F0A578A7}" srcOrd="0" destOrd="0" presId="urn:microsoft.com/office/officeart/2018/2/layout/IconCircleList"/>
    <dgm:cxn modelId="{9CA7D414-C7B0-44CD-B4C5-E5ADEA32ADE4}" type="presOf" srcId="{DFCDD89F-D7BA-426F-BA76-7D73503F5AEC}" destId="{33EE2C60-047F-4E28-8960-E83BD4F69A5F}" srcOrd="0" destOrd="0" presId="urn:microsoft.com/office/officeart/2018/2/layout/IconCircleList"/>
    <dgm:cxn modelId="{D23D1D1C-4808-4ED2-AE54-4D22FEE504E9}" type="presOf" srcId="{872AE1C4-6E3C-4D41-999E-9958810FFAB6}" destId="{4B46B693-D8B4-449A-8B71-69618992F948}" srcOrd="0" destOrd="0" presId="urn:microsoft.com/office/officeart/2018/2/layout/IconCircleList"/>
    <dgm:cxn modelId="{3A9FA65D-182D-4F99-AF99-E80F49DA13AC}" type="presOf" srcId="{9D1CB5F4-6C1B-4C59-AABD-33727C77A6E7}" destId="{473DEE53-94F7-428B-BA53-B916337E4849}" srcOrd="0" destOrd="0" presId="urn:microsoft.com/office/officeart/2018/2/layout/IconCircleList"/>
    <dgm:cxn modelId="{6C4EFD62-EF3C-43DD-893F-F6D5B25F9B84}" srcId="{DFCDD89F-D7BA-426F-BA76-7D73503F5AEC}" destId="{6B9F34B7-8464-4EBD-A537-0692D5AF0818}" srcOrd="0" destOrd="0" parTransId="{1DEE41B1-B871-4F3B-893C-C5CB80B7574B}" sibTransId="{F0D8D4F2-063B-4F21-A75B-C395A30D462A}"/>
    <dgm:cxn modelId="{47E62865-F158-4566-8823-75459F161BCD}" type="presOf" srcId="{497DD35C-624E-49DC-BB09-2436FE810135}" destId="{490F9202-4A3A-45EE-A535-017768F10C2A}" srcOrd="0" destOrd="0" presId="urn:microsoft.com/office/officeart/2018/2/layout/IconCircleList"/>
    <dgm:cxn modelId="{15D2B545-4DDD-47C1-95D3-E9DD28DCA464}" srcId="{DFCDD89F-D7BA-426F-BA76-7D73503F5AEC}" destId="{EA4E2C87-85ED-46AE-BD5E-3FE90F1536CC}" srcOrd="5" destOrd="0" parTransId="{33B1861B-1E31-4D07-AED2-10DDBE79CDF5}" sibTransId="{FF955DE2-74E2-44F8-8449-C96686ABFA3E}"/>
    <dgm:cxn modelId="{B976C167-E52D-494B-87F0-D137507CDF6E}" type="presOf" srcId="{6B9F34B7-8464-4EBD-A537-0692D5AF0818}" destId="{E8F5DF1D-4E54-471C-9049-E0CC9C09CFE8}" srcOrd="0" destOrd="0" presId="urn:microsoft.com/office/officeart/2018/2/layout/IconCircleList"/>
    <dgm:cxn modelId="{1515C14C-4C8F-41D7-B2CD-263859B4BDE9}" type="presOf" srcId="{9204B9A1-0522-4DA8-A2C4-D82200C266C0}" destId="{D3C058AC-2F62-4817-B585-AFB067925238}" srcOrd="0" destOrd="0" presId="urn:microsoft.com/office/officeart/2018/2/layout/IconCircleList"/>
    <dgm:cxn modelId="{35993370-69DD-4A79-91AA-7311A4EEE74D}" srcId="{DFCDD89F-D7BA-426F-BA76-7D73503F5AEC}" destId="{872AE1C4-6E3C-4D41-999E-9958810FFAB6}" srcOrd="3" destOrd="0" parTransId="{C8F019DD-76BA-468D-B9D5-85664FCA6D70}" sibTransId="{72BB2747-9E0E-452B-A260-1996D3AD2448}"/>
    <dgm:cxn modelId="{5C4FC973-CDCE-4880-91D8-383E3B67D4BD}" type="presOf" srcId="{F0D8D4F2-063B-4F21-A75B-C395A30D462A}" destId="{4EB91ABC-2BEF-4C8F-AD2A-57237517E7CA}" srcOrd="0" destOrd="0" presId="urn:microsoft.com/office/officeart/2018/2/layout/IconCircleList"/>
    <dgm:cxn modelId="{01A14855-A836-48E0-8A01-6ED7430B33AA}" srcId="{DFCDD89F-D7BA-426F-BA76-7D73503F5AEC}" destId="{1806FE39-37D4-4481-A26D-51BCD2A84CCF}" srcOrd="2" destOrd="0" parTransId="{77679BC7-F030-4124-AE45-2226B3763B64}" sibTransId="{9204B9A1-0522-4DA8-A2C4-D82200C266C0}"/>
    <dgm:cxn modelId="{5DB9E755-4B28-4E36-B798-8B768F6ACEBF}" srcId="{DFCDD89F-D7BA-426F-BA76-7D73503F5AEC}" destId="{3DF96A93-B494-431E-9CF3-2EC6CC9D1AEE}" srcOrd="6" destOrd="0" parTransId="{FECBC752-CF13-497F-AD33-1425B7788D07}" sibTransId="{497DD35C-624E-49DC-BB09-2436FE810135}"/>
    <dgm:cxn modelId="{B0A20A76-2B11-4685-94B7-A12C214A6C9F}" type="presOf" srcId="{3DF96A93-B494-431E-9CF3-2EC6CC9D1AEE}" destId="{062E552A-73D3-4F87-918E-F7E19FD7A8EF}" srcOrd="0" destOrd="0" presId="urn:microsoft.com/office/officeart/2018/2/layout/IconCircleList"/>
    <dgm:cxn modelId="{F685F858-D6DB-44D0-AE74-EE1296FC20B3}" type="presOf" srcId="{1806FE39-37D4-4481-A26D-51BCD2A84CCF}" destId="{1E5A332A-F747-4316-AE57-DF2FE0D4892F}" srcOrd="0" destOrd="0" presId="urn:microsoft.com/office/officeart/2018/2/layout/IconCircleList"/>
    <dgm:cxn modelId="{B4C9BB86-B5EE-4719-ACE0-1164B6720704}" type="presOf" srcId="{72BB2747-9E0E-452B-A260-1996D3AD2448}" destId="{7A6147C7-3F1C-46EF-9951-CD3572E56064}" srcOrd="0" destOrd="0" presId="urn:microsoft.com/office/officeart/2018/2/layout/IconCircleList"/>
    <dgm:cxn modelId="{B1107F94-93DA-47A9-A1D0-6AAA793B7B66}" type="presOf" srcId="{EA4E2C87-85ED-46AE-BD5E-3FE90F1536CC}" destId="{9290EEA0-30FC-407A-A0B7-384688B20268}" srcOrd="0" destOrd="0" presId="urn:microsoft.com/office/officeart/2018/2/layout/IconCircleList"/>
    <dgm:cxn modelId="{E4D0C194-8142-4B69-8D48-AD43E3BAABB9}" srcId="{DFCDD89F-D7BA-426F-BA76-7D73503F5AEC}" destId="{36C13596-5438-480D-8F46-737A7075C081}" srcOrd="1" destOrd="0" parTransId="{F1D1C1A4-769A-491C-B5C1-A87B86747B44}" sibTransId="{9D1CB5F4-6C1B-4C59-AABD-33727C77A6E7}"/>
    <dgm:cxn modelId="{24EE5AAC-C612-4FF2-9A4D-4364FC8289D9}" type="presOf" srcId="{2ACF61E7-C3A5-4621-B104-40FABF4CFC4F}" destId="{90D9D3A8-4BC4-4FEA-B5C5-694D332FB5D6}" srcOrd="0" destOrd="0" presId="urn:microsoft.com/office/officeart/2018/2/layout/IconCircleList"/>
    <dgm:cxn modelId="{00A04BC9-81F0-4BF5-BF45-8F72B0665342}" type="presOf" srcId="{3E63443E-6A9B-4CDF-9C6F-0C04A819ED97}" destId="{1EDB8B15-91FC-4F8C-B57A-2AD82BA8FDC9}" srcOrd="0" destOrd="0" presId="urn:microsoft.com/office/officeart/2018/2/layout/IconCircleList"/>
    <dgm:cxn modelId="{836B95D4-1B63-46E5-96C2-32BFFE3A8901}" type="presOf" srcId="{9ACB0248-3EE7-4AA7-B03A-DD1F9BE0FDD1}" destId="{371E09FF-A743-482F-932D-4FC2E0C1E691}" srcOrd="0" destOrd="0" presId="urn:microsoft.com/office/officeart/2018/2/layout/IconCircleList"/>
    <dgm:cxn modelId="{508FC3E9-0ADB-458E-83FF-2C5EAD3ACD53}" srcId="{DFCDD89F-D7BA-426F-BA76-7D73503F5AEC}" destId="{9ACB0248-3EE7-4AA7-B03A-DD1F9BE0FDD1}" srcOrd="4" destOrd="0" parTransId="{DD0CAF2B-3075-4E56-8D6D-45DFD1011BCA}" sibTransId="{2ACF61E7-C3A5-4621-B104-40FABF4CFC4F}"/>
    <dgm:cxn modelId="{D38755EC-8594-42AA-9068-200A6B7D7845}" type="presOf" srcId="{36C13596-5438-480D-8F46-737A7075C081}" destId="{D999A9C3-8323-4B61-962F-015349D5CF05}" srcOrd="0" destOrd="0" presId="urn:microsoft.com/office/officeart/2018/2/layout/IconCircleList"/>
    <dgm:cxn modelId="{DF2747F3-C693-4604-ACB2-849DFEE004BC}" srcId="{DFCDD89F-D7BA-426F-BA76-7D73503F5AEC}" destId="{3E63443E-6A9B-4CDF-9C6F-0C04A819ED97}" srcOrd="7" destOrd="0" parTransId="{9ABBB427-9450-4AE1-9613-7760873A0E07}" sibTransId="{4B35AEB8-81C6-4F33-BFE5-853C3F4BF619}"/>
    <dgm:cxn modelId="{CF6E120E-CE10-4E3A-A8CD-07E954A339F5}" type="presParOf" srcId="{33EE2C60-047F-4E28-8960-E83BD4F69A5F}" destId="{B1C87988-2695-463F-8713-0BF4294AF8D3}" srcOrd="0" destOrd="0" presId="urn:microsoft.com/office/officeart/2018/2/layout/IconCircleList"/>
    <dgm:cxn modelId="{0E6B1731-A2C1-470A-8824-E5F30BAF45C9}" type="presParOf" srcId="{B1C87988-2695-463F-8713-0BF4294AF8D3}" destId="{3F346769-83BF-4182-9DC1-9FCEEBB08376}" srcOrd="0" destOrd="0" presId="urn:microsoft.com/office/officeart/2018/2/layout/IconCircleList"/>
    <dgm:cxn modelId="{D22812AD-D4C7-4D08-91C9-3736C87518E3}" type="presParOf" srcId="{3F346769-83BF-4182-9DC1-9FCEEBB08376}" destId="{86E45DFA-4344-437B-BA8B-32869F9979C2}" srcOrd="0" destOrd="0" presId="urn:microsoft.com/office/officeart/2018/2/layout/IconCircleList"/>
    <dgm:cxn modelId="{9CD5DC41-B4A2-454A-A5EC-6363D09CBA0D}" type="presParOf" srcId="{3F346769-83BF-4182-9DC1-9FCEEBB08376}" destId="{316397F7-2B41-44B6-A11B-787EAFBE5127}" srcOrd="1" destOrd="0" presId="urn:microsoft.com/office/officeart/2018/2/layout/IconCircleList"/>
    <dgm:cxn modelId="{8AD7E15B-2F1B-4DCB-9AFA-8FF2CB74FCAA}" type="presParOf" srcId="{3F346769-83BF-4182-9DC1-9FCEEBB08376}" destId="{33C83061-E329-4D2D-9704-26798761649A}" srcOrd="2" destOrd="0" presId="urn:microsoft.com/office/officeart/2018/2/layout/IconCircleList"/>
    <dgm:cxn modelId="{FC0A4EC4-2117-4EC7-9597-D733FDE7F0FB}" type="presParOf" srcId="{3F346769-83BF-4182-9DC1-9FCEEBB08376}" destId="{E8F5DF1D-4E54-471C-9049-E0CC9C09CFE8}" srcOrd="3" destOrd="0" presId="urn:microsoft.com/office/officeart/2018/2/layout/IconCircleList"/>
    <dgm:cxn modelId="{2127A9A5-19ED-4D8D-BBD0-954DA44BDCD3}" type="presParOf" srcId="{B1C87988-2695-463F-8713-0BF4294AF8D3}" destId="{4EB91ABC-2BEF-4C8F-AD2A-57237517E7CA}" srcOrd="1" destOrd="0" presId="urn:microsoft.com/office/officeart/2018/2/layout/IconCircleList"/>
    <dgm:cxn modelId="{D2AA77DC-4F54-4B49-847C-C65CF697AB3B}" type="presParOf" srcId="{B1C87988-2695-463F-8713-0BF4294AF8D3}" destId="{A8F0006D-1E86-47AC-A5CC-773722DF6B19}" srcOrd="2" destOrd="0" presId="urn:microsoft.com/office/officeart/2018/2/layout/IconCircleList"/>
    <dgm:cxn modelId="{3A8817E0-7506-4210-BEAC-26E808367BC3}" type="presParOf" srcId="{A8F0006D-1E86-47AC-A5CC-773722DF6B19}" destId="{7C4FD090-17E5-4995-9173-9B612A376118}" srcOrd="0" destOrd="0" presId="urn:microsoft.com/office/officeart/2018/2/layout/IconCircleList"/>
    <dgm:cxn modelId="{C4483150-F112-4F2C-B088-0656E27338BF}" type="presParOf" srcId="{A8F0006D-1E86-47AC-A5CC-773722DF6B19}" destId="{519CDE99-C151-4B06-AD61-9CCA51B69383}" srcOrd="1" destOrd="0" presId="urn:microsoft.com/office/officeart/2018/2/layout/IconCircleList"/>
    <dgm:cxn modelId="{C8B4C314-62B5-44DC-9655-D05BBC4214B6}" type="presParOf" srcId="{A8F0006D-1E86-47AC-A5CC-773722DF6B19}" destId="{5AFDFE56-BB86-4587-89CA-D2CA999B3E9D}" srcOrd="2" destOrd="0" presId="urn:microsoft.com/office/officeart/2018/2/layout/IconCircleList"/>
    <dgm:cxn modelId="{3F0F6CBE-0AB8-4D1E-91F5-5C790429A584}" type="presParOf" srcId="{A8F0006D-1E86-47AC-A5CC-773722DF6B19}" destId="{D999A9C3-8323-4B61-962F-015349D5CF05}" srcOrd="3" destOrd="0" presId="urn:microsoft.com/office/officeart/2018/2/layout/IconCircleList"/>
    <dgm:cxn modelId="{4D0D0D0B-F881-4421-9179-2ED89E5B5180}" type="presParOf" srcId="{B1C87988-2695-463F-8713-0BF4294AF8D3}" destId="{473DEE53-94F7-428B-BA53-B916337E4849}" srcOrd="3" destOrd="0" presId="urn:microsoft.com/office/officeart/2018/2/layout/IconCircleList"/>
    <dgm:cxn modelId="{22F10459-340F-4464-8E16-3D7B50E583EA}" type="presParOf" srcId="{B1C87988-2695-463F-8713-0BF4294AF8D3}" destId="{A8963695-CAD9-4FD4-98BD-18ABDDA7B3AB}" srcOrd="4" destOrd="0" presId="urn:microsoft.com/office/officeart/2018/2/layout/IconCircleList"/>
    <dgm:cxn modelId="{BA42A3B1-DA28-470D-AFCE-F87E60A5A40B}" type="presParOf" srcId="{A8963695-CAD9-4FD4-98BD-18ABDDA7B3AB}" destId="{9C14CA67-A95A-418F-A141-55FC2E523118}" srcOrd="0" destOrd="0" presId="urn:microsoft.com/office/officeart/2018/2/layout/IconCircleList"/>
    <dgm:cxn modelId="{352D974C-A3EA-40A5-9943-FA0FDE59D7C6}" type="presParOf" srcId="{A8963695-CAD9-4FD4-98BD-18ABDDA7B3AB}" destId="{0CE98EB0-253D-44CA-9049-E605077FAAE0}" srcOrd="1" destOrd="0" presId="urn:microsoft.com/office/officeart/2018/2/layout/IconCircleList"/>
    <dgm:cxn modelId="{5D414A78-185C-4459-946D-1F4B9BD5C46A}" type="presParOf" srcId="{A8963695-CAD9-4FD4-98BD-18ABDDA7B3AB}" destId="{71B08571-BAB5-43EC-9ACE-A2839C536FEF}" srcOrd="2" destOrd="0" presId="urn:microsoft.com/office/officeart/2018/2/layout/IconCircleList"/>
    <dgm:cxn modelId="{6FFE17E3-71F9-4F70-BE5F-4F3A2C00CA11}" type="presParOf" srcId="{A8963695-CAD9-4FD4-98BD-18ABDDA7B3AB}" destId="{1E5A332A-F747-4316-AE57-DF2FE0D4892F}" srcOrd="3" destOrd="0" presId="urn:microsoft.com/office/officeart/2018/2/layout/IconCircleList"/>
    <dgm:cxn modelId="{99F630AF-EDB8-49A7-A227-3851DF8A60AD}" type="presParOf" srcId="{B1C87988-2695-463F-8713-0BF4294AF8D3}" destId="{D3C058AC-2F62-4817-B585-AFB067925238}" srcOrd="5" destOrd="0" presId="urn:microsoft.com/office/officeart/2018/2/layout/IconCircleList"/>
    <dgm:cxn modelId="{4A0CC9D2-0941-416D-8074-EFE90C9C320A}" type="presParOf" srcId="{B1C87988-2695-463F-8713-0BF4294AF8D3}" destId="{56BC3F89-3D2D-4BB1-88AE-1C4078822A7F}" srcOrd="6" destOrd="0" presId="urn:microsoft.com/office/officeart/2018/2/layout/IconCircleList"/>
    <dgm:cxn modelId="{7087234E-2DF1-4966-95BA-F1D14C0EAEBA}" type="presParOf" srcId="{56BC3F89-3D2D-4BB1-88AE-1C4078822A7F}" destId="{CAE0835D-80C4-4BBF-9D17-A0238E2A87C0}" srcOrd="0" destOrd="0" presId="urn:microsoft.com/office/officeart/2018/2/layout/IconCircleList"/>
    <dgm:cxn modelId="{A428E5F8-58BE-4F12-BE77-3E55E367D156}" type="presParOf" srcId="{56BC3F89-3D2D-4BB1-88AE-1C4078822A7F}" destId="{83FB2B1D-2122-4774-BD37-952F8EBE39D3}" srcOrd="1" destOrd="0" presId="urn:microsoft.com/office/officeart/2018/2/layout/IconCircleList"/>
    <dgm:cxn modelId="{B324EBA7-F8A8-4A7D-83D0-6FCD0BDC7AF8}" type="presParOf" srcId="{56BC3F89-3D2D-4BB1-88AE-1C4078822A7F}" destId="{2808487B-A1F7-41D3-8C5A-BD80CF237AD1}" srcOrd="2" destOrd="0" presId="urn:microsoft.com/office/officeart/2018/2/layout/IconCircleList"/>
    <dgm:cxn modelId="{8CE3F49E-BE7D-48AF-9FE6-38FE94590D50}" type="presParOf" srcId="{56BC3F89-3D2D-4BB1-88AE-1C4078822A7F}" destId="{4B46B693-D8B4-449A-8B71-69618992F948}" srcOrd="3" destOrd="0" presId="urn:microsoft.com/office/officeart/2018/2/layout/IconCircleList"/>
    <dgm:cxn modelId="{FBA2CF35-D3EF-4895-A614-9A5E50914A4B}" type="presParOf" srcId="{B1C87988-2695-463F-8713-0BF4294AF8D3}" destId="{7A6147C7-3F1C-46EF-9951-CD3572E56064}" srcOrd="7" destOrd="0" presId="urn:microsoft.com/office/officeart/2018/2/layout/IconCircleList"/>
    <dgm:cxn modelId="{49FED6F8-AE75-4938-BA0B-3E948AE7AE60}" type="presParOf" srcId="{B1C87988-2695-463F-8713-0BF4294AF8D3}" destId="{2DEB6CB2-51B7-43D4-B943-AAA6EF339600}" srcOrd="8" destOrd="0" presId="urn:microsoft.com/office/officeart/2018/2/layout/IconCircleList"/>
    <dgm:cxn modelId="{04C3168D-F7B3-4049-BBF4-F5972268ABFB}" type="presParOf" srcId="{2DEB6CB2-51B7-43D4-B943-AAA6EF339600}" destId="{DCDD3AFD-7B53-42E0-AF6D-8B24CB2E8715}" srcOrd="0" destOrd="0" presId="urn:microsoft.com/office/officeart/2018/2/layout/IconCircleList"/>
    <dgm:cxn modelId="{933E820E-2963-4D3D-88C4-D5E9DBAE6980}" type="presParOf" srcId="{2DEB6CB2-51B7-43D4-B943-AAA6EF339600}" destId="{04D8E53C-2FD6-4C88-9D7E-4495E911B4AA}" srcOrd="1" destOrd="0" presId="urn:microsoft.com/office/officeart/2018/2/layout/IconCircleList"/>
    <dgm:cxn modelId="{A3317B0F-18AA-4F35-82BD-FE4F6E508815}" type="presParOf" srcId="{2DEB6CB2-51B7-43D4-B943-AAA6EF339600}" destId="{1A1F2D8F-B1C1-44D8-985D-8177E5605540}" srcOrd="2" destOrd="0" presId="urn:microsoft.com/office/officeart/2018/2/layout/IconCircleList"/>
    <dgm:cxn modelId="{96EA26A0-11DB-4715-A0A4-B3AA1589149D}" type="presParOf" srcId="{2DEB6CB2-51B7-43D4-B943-AAA6EF339600}" destId="{371E09FF-A743-482F-932D-4FC2E0C1E691}" srcOrd="3" destOrd="0" presId="urn:microsoft.com/office/officeart/2018/2/layout/IconCircleList"/>
    <dgm:cxn modelId="{A71B52B8-F2A7-4B67-BDA2-CDA80E78022F}" type="presParOf" srcId="{B1C87988-2695-463F-8713-0BF4294AF8D3}" destId="{90D9D3A8-4BC4-4FEA-B5C5-694D332FB5D6}" srcOrd="9" destOrd="0" presId="urn:microsoft.com/office/officeart/2018/2/layout/IconCircleList"/>
    <dgm:cxn modelId="{DD179136-9E19-4D00-AB81-BEF5733B9D33}" type="presParOf" srcId="{B1C87988-2695-463F-8713-0BF4294AF8D3}" destId="{86725263-63DB-41CE-8F08-70CD617A8805}" srcOrd="10" destOrd="0" presId="urn:microsoft.com/office/officeart/2018/2/layout/IconCircleList"/>
    <dgm:cxn modelId="{F02B558F-6B40-45CB-9076-F90C934D728F}" type="presParOf" srcId="{86725263-63DB-41CE-8F08-70CD617A8805}" destId="{E1330347-3BBF-40D9-84BE-C71FC616792D}" srcOrd="0" destOrd="0" presId="urn:microsoft.com/office/officeart/2018/2/layout/IconCircleList"/>
    <dgm:cxn modelId="{44E8ED28-0A10-423E-9A1A-B97DF1DD5A21}" type="presParOf" srcId="{86725263-63DB-41CE-8F08-70CD617A8805}" destId="{09C41852-EB4E-45EA-A6F4-8F2F80A9ED31}" srcOrd="1" destOrd="0" presId="urn:microsoft.com/office/officeart/2018/2/layout/IconCircleList"/>
    <dgm:cxn modelId="{FDB91217-4B86-4FF8-B33B-D0252E878884}" type="presParOf" srcId="{86725263-63DB-41CE-8F08-70CD617A8805}" destId="{FD6B6649-CB10-4878-87BC-B7BE02BDAD99}" srcOrd="2" destOrd="0" presId="urn:microsoft.com/office/officeart/2018/2/layout/IconCircleList"/>
    <dgm:cxn modelId="{D8AD42CF-43BE-4CC3-A989-5C8DE0F75540}" type="presParOf" srcId="{86725263-63DB-41CE-8F08-70CD617A8805}" destId="{9290EEA0-30FC-407A-A0B7-384688B20268}" srcOrd="3" destOrd="0" presId="urn:microsoft.com/office/officeart/2018/2/layout/IconCircleList"/>
    <dgm:cxn modelId="{F96904F7-0EE6-4414-BA70-E3F2F9FE5019}" type="presParOf" srcId="{B1C87988-2695-463F-8713-0BF4294AF8D3}" destId="{76545165-77E8-4CE3-A952-E459F0A578A7}" srcOrd="11" destOrd="0" presId="urn:microsoft.com/office/officeart/2018/2/layout/IconCircleList"/>
    <dgm:cxn modelId="{2EC4FBA0-0642-4F60-B6AA-428AA8F3CEB2}" type="presParOf" srcId="{B1C87988-2695-463F-8713-0BF4294AF8D3}" destId="{10A9BF43-F870-4289-9BEE-4717D72DE72F}" srcOrd="12" destOrd="0" presId="urn:microsoft.com/office/officeart/2018/2/layout/IconCircleList"/>
    <dgm:cxn modelId="{92066421-3E61-44EB-B975-5804C474EFC3}" type="presParOf" srcId="{10A9BF43-F870-4289-9BEE-4717D72DE72F}" destId="{FECF6C68-089F-4140-8356-B24834893413}" srcOrd="0" destOrd="0" presId="urn:microsoft.com/office/officeart/2018/2/layout/IconCircleList"/>
    <dgm:cxn modelId="{9821AD92-6904-40D5-8C59-0972F58A5797}" type="presParOf" srcId="{10A9BF43-F870-4289-9BEE-4717D72DE72F}" destId="{4428E174-87A8-44DF-8591-FAB59F66F837}" srcOrd="1" destOrd="0" presId="urn:microsoft.com/office/officeart/2018/2/layout/IconCircleList"/>
    <dgm:cxn modelId="{1A764D54-55EB-4F52-BC85-E8E545BC9CF8}" type="presParOf" srcId="{10A9BF43-F870-4289-9BEE-4717D72DE72F}" destId="{BC1524CF-3D49-4400-B63A-2766ACF35DA9}" srcOrd="2" destOrd="0" presId="urn:microsoft.com/office/officeart/2018/2/layout/IconCircleList"/>
    <dgm:cxn modelId="{4F9F806D-D993-4EB1-B706-7C4BA0B67E32}" type="presParOf" srcId="{10A9BF43-F870-4289-9BEE-4717D72DE72F}" destId="{062E552A-73D3-4F87-918E-F7E19FD7A8EF}" srcOrd="3" destOrd="0" presId="urn:microsoft.com/office/officeart/2018/2/layout/IconCircleList"/>
    <dgm:cxn modelId="{A26294F8-D801-4AA9-A639-E1D48B4FA8F2}" type="presParOf" srcId="{B1C87988-2695-463F-8713-0BF4294AF8D3}" destId="{490F9202-4A3A-45EE-A535-017768F10C2A}" srcOrd="13" destOrd="0" presId="urn:microsoft.com/office/officeart/2018/2/layout/IconCircleList"/>
    <dgm:cxn modelId="{5127F903-003B-4FA3-88B4-754B50F45E91}" type="presParOf" srcId="{B1C87988-2695-463F-8713-0BF4294AF8D3}" destId="{56220D08-958F-4C1E-B2EC-0764B2AEB009}" srcOrd="14" destOrd="0" presId="urn:microsoft.com/office/officeart/2018/2/layout/IconCircleList"/>
    <dgm:cxn modelId="{050F96E0-15C8-4290-84AA-76162EAFB77A}" type="presParOf" srcId="{56220D08-958F-4C1E-B2EC-0764B2AEB009}" destId="{771466F5-59BF-4800-BB0A-7C01494BE0D8}" srcOrd="0" destOrd="0" presId="urn:microsoft.com/office/officeart/2018/2/layout/IconCircleList"/>
    <dgm:cxn modelId="{97162CBB-EF20-4200-BF70-8E98D553DFE1}" type="presParOf" srcId="{56220D08-958F-4C1E-B2EC-0764B2AEB009}" destId="{C97A691C-8869-48E7-89DA-B05BDBB0EBC2}" srcOrd="1" destOrd="0" presId="urn:microsoft.com/office/officeart/2018/2/layout/IconCircleList"/>
    <dgm:cxn modelId="{679B0B91-6449-4F75-84E8-E688A2D1F104}" type="presParOf" srcId="{56220D08-958F-4C1E-B2EC-0764B2AEB009}" destId="{F91D4C43-6D28-421B-91CF-F0E4442D9D3A}" srcOrd="2" destOrd="0" presId="urn:microsoft.com/office/officeart/2018/2/layout/IconCircleList"/>
    <dgm:cxn modelId="{385E4C4B-FE89-4AD2-9031-6B4AB961B73E}" type="presParOf" srcId="{56220D08-958F-4C1E-B2EC-0764B2AEB009}" destId="{1EDB8B15-91FC-4F8C-B57A-2AD82BA8FDC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5471D7-8F7F-442E-9A6E-53E5603FD1E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E5B1EA5-42AC-40C2-8592-484D696ADC0A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ORIENTED Thinking; Plant, Evaluator, Specialist</a:t>
          </a:r>
          <a:endParaRPr lang="en-US" dirty="0"/>
        </a:p>
      </dgm:t>
    </dgm:pt>
    <dgm:pt modelId="{655D6D57-C98A-4637-949A-503C3C146865}" type="parTrans" cxnId="{46207B75-1240-4166-9DC2-2891DF2B217C}">
      <dgm:prSet/>
      <dgm:spPr/>
      <dgm:t>
        <a:bodyPr/>
        <a:lstStyle/>
        <a:p>
          <a:endParaRPr lang="en-US"/>
        </a:p>
      </dgm:t>
    </dgm:pt>
    <dgm:pt modelId="{CD63E8F5-80C5-4B77-9036-95F92CEEAF32}" type="sibTrans" cxnId="{46207B75-1240-4166-9DC2-2891DF2B217C}">
      <dgm:prSet/>
      <dgm:spPr/>
      <dgm:t>
        <a:bodyPr/>
        <a:lstStyle/>
        <a:p>
          <a:endParaRPr lang="en-US"/>
        </a:p>
      </dgm:t>
    </dgm:pt>
    <dgm:pt modelId="{3646B69B-745C-456A-9C3A-21A4895C68CF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ORIENTED Action; Implementer, Shaper, Completer</a:t>
          </a:r>
          <a:endParaRPr lang="en-US" dirty="0"/>
        </a:p>
      </dgm:t>
    </dgm:pt>
    <dgm:pt modelId="{E0B4B20F-6DD1-4E76-9C1C-15EF18269359}" type="parTrans" cxnId="{281F2507-11B3-41AA-874F-9E60F6B9A887}">
      <dgm:prSet/>
      <dgm:spPr/>
      <dgm:t>
        <a:bodyPr/>
        <a:lstStyle/>
        <a:p>
          <a:endParaRPr lang="en-US"/>
        </a:p>
      </dgm:t>
    </dgm:pt>
    <dgm:pt modelId="{51DEBE49-380A-486F-8A64-3ECFFCB4F72E}" type="sibTrans" cxnId="{281F2507-11B3-41AA-874F-9E60F6B9A887}">
      <dgm:prSet/>
      <dgm:spPr/>
      <dgm:t>
        <a:bodyPr/>
        <a:lstStyle/>
        <a:p>
          <a:endParaRPr lang="en-US"/>
        </a:p>
      </dgm:t>
    </dgm:pt>
    <dgm:pt modelId="{63C834E7-FC68-4536-B076-511F6420C0B1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ORIENTED People; Resource Investigator, Team worker, Coordinator </a:t>
          </a:r>
          <a:endParaRPr lang="en-US" dirty="0"/>
        </a:p>
      </dgm:t>
    </dgm:pt>
    <dgm:pt modelId="{BCE70030-1185-495E-A6D5-84C0D0BA4666}" type="parTrans" cxnId="{3A906689-7CD1-42B6-AEB9-17732D4DF96E}">
      <dgm:prSet/>
      <dgm:spPr/>
      <dgm:t>
        <a:bodyPr/>
        <a:lstStyle/>
        <a:p>
          <a:endParaRPr lang="en-US"/>
        </a:p>
      </dgm:t>
    </dgm:pt>
    <dgm:pt modelId="{8504CC57-0A51-4E5E-ABAE-65690541B0AC}" type="sibTrans" cxnId="{3A906689-7CD1-42B6-AEB9-17732D4DF96E}">
      <dgm:prSet/>
      <dgm:spPr/>
      <dgm:t>
        <a:bodyPr/>
        <a:lstStyle/>
        <a:p>
          <a:endParaRPr lang="en-US"/>
        </a:p>
      </dgm:t>
    </dgm:pt>
    <dgm:pt modelId="{D84C72F9-0EF6-4D2D-8A74-02010AE64F5F}" type="pres">
      <dgm:prSet presAssocID="{C15471D7-8F7F-442E-9A6E-53E5603FD1E7}" presName="root" presStyleCnt="0">
        <dgm:presLayoutVars>
          <dgm:dir/>
          <dgm:resizeHandles val="exact"/>
        </dgm:presLayoutVars>
      </dgm:prSet>
      <dgm:spPr/>
    </dgm:pt>
    <dgm:pt modelId="{6C2FE64E-A05C-4E0F-BFB7-6B14A101D42E}" type="pres">
      <dgm:prSet presAssocID="{2E5B1EA5-42AC-40C2-8592-484D696ADC0A}" presName="compNode" presStyleCnt="0"/>
      <dgm:spPr/>
    </dgm:pt>
    <dgm:pt modelId="{AC6EEFF8-CD32-47F4-99BD-4D16667CC0F6}" type="pres">
      <dgm:prSet presAssocID="{2E5B1EA5-42AC-40C2-8592-484D696ADC0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A5F97B4-6303-4794-B589-A502680A7362}" type="pres">
      <dgm:prSet presAssocID="{2E5B1EA5-42AC-40C2-8592-484D696ADC0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722C1D9-7933-4E56-A5B5-3951A6D8CBF7}" type="pres">
      <dgm:prSet presAssocID="{2E5B1EA5-42AC-40C2-8592-484D696ADC0A}" presName="spaceRect" presStyleCnt="0"/>
      <dgm:spPr/>
    </dgm:pt>
    <dgm:pt modelId="{E152BB58-8D21-4443-B837-A85B366D2876}" type="pres">
      <dgm:prSet presAssocID="{2E5B1EA5-42AC-40C2-8592-484D696ADC0A}" presName="textRect" presStyleLbl="revTx" presStyleIdx="0" presStyleCnt="3">
        <dgm:presLayoutVars>
          <dgm:chMax val="1"/>
          <dgm:chPref val="1"/>
        </dgm:presLayoutVars>
      </dgm:prSet>
      <dgm:spPr/>
    </dgm:pt>
    <dgm:pt modelId="{1DF895C5-3FF1-4A32-B8D7-A29990E5C02E}" type="pres">
      <dgm:prSet presAssocID="{CD63E8F5-80C5-4B77-9036-95F92CEEAF32}" presName="sibTrans" presStyleCnt="0"/>
      <dgm:spPr/>
    </dgm:pt>
    <dgm:pt modelId="{46F7D72D-9E5A-403F-9FBB-0B6D6401575C}" type="pres">
      <dgm:prSet presAssocID="{3646B69B-745C-456A-9C3A-21A4895C68CF}" presName="compNode" presStyleCnt="0"/>
      <dgm:spPr/>
    </dgm:pt>
    <dgm:pt modelId="{3EEB879C-84F5-4EBB-BC76-99AD9D82B846}" type="pres">
      <dgm:prSet presAssocID="{3646B69B-745C-456A-9C3A-21A4895C68C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D3A8859-36DD-4F30-B873-7CEE27F72207}" type="pres">
      <dgm:prSet presAssocID="{3646B69B-745C-456A-9C3A-21A4895C68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5AE0559A-C039-4866-B226-C02FFBFF452F}" type="pres">
      <dgm:prSet presAssocID="{3646B69B-745C-456A-9C3A-21A4895C68CF}" presName="spaceRect" presStyleCnt="0"/>
      <dgm:spPr/>
    </dgm:pt>
    <dgm:pt modelId="{05AE36DF-6BBE-45BC-AC7A-9870169878BC}" type="pres">
      <dgm:prSet presAssocID="{3646B69B-745C-456A-9C3A-21A4895C68CF}" presName="textRect" presStyleLbl="revTx" presStyleIdx="1" presStyleCnt="3">
        <dgm:presLayoutVars>
          <dgm:chMax val="1"/>
          <dgm:chPref val="1"/>
        </dgm:presLayoutVars>
      </dgm:prSet>
      <dgm:spPr/>
    </dgm:pt>
    <dgm:pt modelId="{3A4E7D71-DA75-4471-93C9-A9D6690522E6}" type="pres">
      <dgm:prSet presAssocID="{51DEBE49-380A-486F-8A64-3ECFFCB4F72E}" presName="sibTrans" presStyleCnt="0"/>
      <dgm:spPr/>
    </dgm:pt>
    <dgm:pt modelId="{1FF67470-4A93-499B-AF4C-CCDA645581B5}" type="pres">
      <dgm:prSet presAssocID="{63C834E7-FC68-4536-B076-511F6420C0B1}" presName="compNode" presStyleCnt="0"/>
      <dgm:spPr/>
    </dgm:pt>
    <dgm:pt modelId="{56433C5F-2091-4B39-B143-A02B7AAFF692}" type="pres">
      <dgm:prSet presAssocID="{63C834E7-FC68-4536-B076-511F6420C0B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D4CF164-7CED-4487-BF11-E3EB869032B4}" type="pres">
      <dgm:prSet presAssocID="{63C834E7-FC68-4536-B076-511F6420C0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E76BD51-D37E-4191-A516-52006450625B}" type="pres">
      <dgm:prSet presAssocID="{63C834E7-FC68-4536-B076-511F6420C0B1}" presName="spaceRect" presStyleCnt="0"/>
      <dgm:spPr/>
    </dgm:pt>
    <dgm:pt modelId="{6B3A84D9-D901-496F-AC17-3B1EDD1D390C}" type="pres">
      <dgm:prSet presAssocID="{63C834E7-FC68-4536-B076-511F6420C0B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81F2507-11B3-41AA-874F-9E60F6B9A887}" srcId="{C15471D7-8F7F-442E-9A6E-53E5603FD1E7}" destId="{3646B69B-745C-456A-9C3A-21A4895C68CF}" srcOrd="1" destOrd="0" parTransId="{E0B4B20F-6DD1-4E76-9C1C-15EF18269359}" sibTransId="{51DEBE49-380A-486F-8A64-3ECFFCB4F72E}"/>
    <dgm:cxn modelId="{2E9C9522-338B-4007-BCB8-948AFD7C87C7}" type="presOf" srcId="{63C834E7-FC68-4536-B076-511F6420C0B1}" destId="{6B3A84D9-D901-496F-AC17-3B1EDD1D390C}" srcOrd="0" destOrd="0" presId="urn:microsoft.com/office/officeart/2018/5/layout/IconLeafLabelList"/>
    <dgm:cxn modelId="{46207B75-1240-4166-9DC2-2891DF2B217C}" srcId="{C15471D7-8F7F-442E-9A6E-53E5603FD1E7}" destId="{2E5B1EA5-42AC-40C2-8592-484D696ADC0A}" srcOrd="0" destOrd="0" parTransId="{655D6D57-C98A-4637-949A-503C3C146865}" sibTransId="{CD63E8F5-80C5-4B77-9036-95F92CEEAF32}"/>
    <dgm:cxn modelId="{A45FC757-8D1D-4DED-AA32-10DF575AB2EB}" type="presOf" srcId="{C15471D7-8F7F-442E-9A6E-53E5603FD1E7}" destId="{D84C72F9-0EF6-4D2D-8A74-02010AE64F5F}" srcOrd="0" destOrd="0" presId="urn:microsoft.com/office/officeart/2018/5/layout/IconLeafLabelList"/>
    <dgm:cxn modelId="{3A906689-7CD1-42B6-AEB9-17732D4DF96E}" srcId="{C15471D7-8F7F-442E-9A6E-53E5603FD1E7}" destId="{63C834E7-FC68-4536-B076-511F6420C0B1}" srcOrd="2" destOrd="0" parTransId="{BCE70030-1185-495E-A6D5-84C0D0BA4666}" sibTransId="{8504CC57-0A51-4E5E-ABAE-65690541B0AC}"/>
    <dgm:cxn modelId="{F8272E95-5B9B-447A-A743-12E691365C3D}" type="presOf" srcId="{2E5B1EA5-42AC-40C2-8592-484D696ADC0A}" destId="{E152BB58-8D21-4443-B837-A85B366D2876}" srcOrd="0" destOrd="0" presId="urn:microsoft.com/office/officeart/2018/5/layout/IconLeafLabelList"/>
    <dgm:cxn modelId="{AED774F6-3572-4A9E-9A33-E8B00A16656A}" type="presOf" srcId="{3646B69B-745C-456A-9C3A-21A4895C68CF}" destId="{05AE36DF-6BBE-45BC-AC7A-9870169878BC}" srcOrd="0" destOrd="0" presId="urn:microsoft.com/office/officeart/2018/5/layout/IconLeafLabelList"/>
    <dgm:cxn modelId="{9CEE1F1E-53D8-41CC-A323-89DFDA0BE7DE}" type="presParOf" srcId="{D84C72F9-0EF6-4D2D-8A74-02010AE64F5F}" destId="{6C2FE64E-A05C-4E0F-BFB7-6B14A101D42E}" srcOrd="0" destOrd="0" presId="urn:microsoft.com/office/officeart/2018/5/layout/IconLeafLabelList"/>
    <dgm:cxn modelId="{3B55F13C-60E0-468D-8DB8-903336C519AD}" type="presParOf" srcId="{6C2FE64E-A05C-4E0F-BFB7-6B14A101D42E}" destId="{AC6EEFF8-CD32-47F4-99BD-4D16667CC0F6}" srcOrd="0" destOrd="0" presId="urn:microsoft.com/office/officeart/2018/5/layout/IconLeafLabelList"/>
    <dgm:cxn modelId="{444F83EE-3FF8-4515-8282-5FD27269A46A}" type="presParOf" srcId="{6C2FE64E-A05C-4E0F-BFB7-6B14A101D42E}" destId="{2A5F97B4-6303-4794-B589-A502680A7362}" srcOrd="1" destOrd="0" presId="urn:microsoft.com/office/officeart/2018/5/layout/IconLeafLabelList"/>
    <dgm:cxn modelId="{2DFD45AC-ABA0-48BF-8E54-CD11509BC958}" type="presParOf" srcId="{6C2FE64E-A05C-4E0F-BFB7-6B14A101D42E}" destId="{1722C1D9-7933-4E56-A5B5-3951A6D8CBF7}" srcOrd="2" destOrd="0" presId="urn:microsoft.com/office/officeart/2018/5/layout/IconLeafLabelList"/>
    <dgm:cxn modelId="{FC715DEE-FA0A-4350-84E1-FF26D0EBFA36}" type="presParOf" srcId="{6C2FE64E-A05C-4E0F-BFB7-6B14A101D42E}" destId="{E152BB58-8D21-4443-B837-A85B366D2876}" srcOrd="3" destOrd="0" presId="urn:microsoft.com/office/officeart/2018/5/layout/IconLeafLabelList"/>
    <dgm:cxn modelId="{CA81275F-5578-4301-A520-5B11F5146FA0}" type="presParOf" srcId="{D84C72F9-0EF6-4D2D-8A74-02010AE64F5F}" destId="{1DF895C5-3FF1-4A32-B8D7-A29990E5C02E}" srcOrd="1" destOrd="0" presId="urn:microsoft.com/office/officeart/2018/5/layout/IconLeafLabelList"/>
    <dgm:cxn modelId="{1222A307-8FBA-418B-9266-D76C6072C52E}" type="presParOf" srcId="{D84C72F9-0EF6-4D2D-8A74-02010AE64F5F}" destId="{46F7D72D-9E5A-403F-9FBB-0B6D6401575C}" srcOrd="2" destOrd="0" presId="urn:microsoft.com/office/officeart/2018/5/layout/IconLeafLabelList"/>
    <dgm:cxn modelId="{9799C062-44DC-48B6-83C3-C7202ADEF161}" type="presParOf" srcId="{46F7D72D-9E5A-403F-9FBB-0B6D6401575C}" destId="{3EEB879C-84F5-4EBB-BC76-99AD9D82B846}" srcOrd="0" destOrd="0" presId="urn:microsoft.com/office/officeart/2018/5/layout/IconLeafLabelList"/>
    <dgm:cxn modelId="{48693629-025E-4E48-837C-C4C46496B17E}" type="presParOf" srcId="{46F7D72D-9E5A-403F-9FBB-0B6D6401575C}" destId="{ED3A8859-36DD-4F30-B873-7CEE27F72207}" srcOrd="1" destOrd="0" presId="urn:microsoft.com/office/officeart/2018/5/layout/IconLeafLabelList"/>
    <dgm:cxn modelId="{841602D4-B0BF-4E93-86CD-50016271C476}" type="presParOf" srcId="{46F7D72D-9E5A-403F-9FBB-0B6D6401575C}" destId="{5AE0559A-C039-4866-B226-C02FFBFF452F}" srcOrd="2" destOrd="0" presId="urn:microsoft.com/office/officeart/2018/5/layout/IconLeafLabelList"/>
    <dgm:cxn modelId="{E0EBD11F-485B-47BD-90D5-2C7D319DC30F}" type="presParOf" srcId="{46F7D72D-9E5A-403F-9FBB-0B6D6401575C}" destId="{05AE36DF-6BBE-45BC-AC7A-9870169878BC}" srcOrd="3" destOrd="0" presId="urn:microsoft.com/office/officeart/2018/5/layout/IconLeafLabelList"/>
    <dgm:cxn modelId="{23450F9C-09CD-447D-9042-7983F17F8996}" type="presParOf" srcId="{D84C72F9-0EF6-4D2D-8A74-02010AE64F5F}" destId="{3A4E7D71-DA75-4471-93C9-A9D6690522E6}" srcOrd="3" destOrd="0" presId="urn:microsoft.com/office/officeart/2018/5/layout/IconLeafLabelList"/>
    <dgm:cxn modelId="{C1A1BA9F-7D34-43D4-AB4D-01F8D180C707}" type="presParOf" srcId="{D84C72F9-0EF6-4D2D-8A74-02010AE64F5F}" destId="{1FF67470-4A93-499B-AF4C-CCDA645581B5}" srcOrd="4" destOrd="0" presId="urn:microsoft.com/office/officeart/2018/5/layout/IconLeafLabelList"/>
    <dgm:cxn modelId="{1B083633-BAAF-4EA8-AEF0-88A45CCF2460}" type="presParOf" srcId="{1FF67470-4A93-499B-AF4C-CCDA645581B5}" destId="{56433C5F-2091-4B39-B143-A02B7AAFF692}" srcOrd="0" destOrd="0" presId="urn:microsoft.com/office/officeart/2018/5/layout/IconLeafLabelList"/>
    <dgm:cxn modelId="{BE9D6B05-439F-4C8F-997D-2527AEF4D432}" type="presParOf" srcId="{1FF67470-4A93-499B-AF4C-CCDA645581B5}" destId="{DD4CF164-7CED-4487-BF11-E3EB869032B4}" srcOrd="1" destOrd="0" presId="urn:microsoft.com/office/officeart/2018/5/layout/IconLeafLabelList"/>
    <dgm:cxn modelId="{21A8AD3C-19F0-4659-A420-F740260EB4CC}" type="presParOf" srcId="{1FF67470-4A93-499B-AF4C-CCDA645581B5}" destId="{BE76BD51-D37E-4191-A516-52006450625B}" srcOrd="2" destOrd="0" presId="urn:microsoft.com/office/officeart/2018/5/layout/IconLeafLabelList"/>
    <dgm:cxn modelId="{673D3AC1-0C01-4312-BA76-7CDC7CBDACD3}" type="presParOf" srcId="{1FF67470-4A93-499B-AF4C-CCDA645581B5}" destId="{6B3A84D9-D901-496F-AC17-3B1EDD1D390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363590-95F8-49D5-BD4B-BD9D899465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A7C5145-FD2E-4BC4-9FBC-E4A364BE8B41}">
      <dgm:prSet/>
      <dgm:spPr/>
      <dgm:t>
        <a:bodyPr/>
        <a:lstStyle/>
        <a:p>
          <a:r>
            <a:rPr lang="en-US" b="0" i="0" baseline="0"/>
            <a:t>13 Behaviours (divided into 3 groups)</a:t>
          </a:r>
          <a:endParaRPr lang="en-US"/>
        </a:p>
      </dgm:t>
    </dgm:pt>
    <dgm:pt modelId="{21C64514-9C38-4DFF-83F5-EC6E89AC2395}" type="parTrans" cxnId="{196F15C6-47BC-4FC4-8090-D11E6124F680}">
      <dgm:prSet/>
      <dgm:spPr/>
      <dgm:t>
        <a:bodyPr/>
        <a:lstStyle/>
        <a:p>
          <a:endParaRPr lang="en-US"/>
        </a:p>
      </dgm:t>
    </dgm:pt>
    <dgm:pt modelId="{7BDD0120-C418-4389-9C06-FB4E849D0D49}" type="sibTrans" cxnId="{196F15C6-47BC-4FC4-8090-D11E6124F680}">
      <dgm:prSet/>
      <dgm:spPr/>
      <dgm:t>
        <a:bodyPr/>
        <a:lstStyle/>
        <a:p>
          <a:endParaRPr lang="en-US"/>
        </a:p>
      </dgm:t>
    </dgm:pt>
    <dgm:pt modelId="{B1BCA9EF-1DD0-475B-996B-AAF03E1C9041}">
      <dgm:prSet/>
      <dgm:spPr/>
      <dgm:t>
        <a:bodyPr/>
        <a:lstStyle/>
        <a:p>
          <a:r>
            <a:rPr lang="en-US" b="0" i="0" baseline="0"/>
            <a:t>5 Competence Behaviours </a:t>
          </a:r>
          <a:endParaRPr lang="en-US"/>
        </a:p>
      </dgm:t>
    </dgm:pt>
    <dgm:pt modelId="{4CEDAB87-3107-4318-887A-A0DF57FDD458}" type="parTrans" cxnId="{C4E84EF7-BE6D-40A2-B9FB-4470B7F2DBE6}">
      <dgm:prSet/>
      <dgm:spPr/>
      <dgm:t>
        <a:bodyPr/>
        <a:lstStyle/>
        <a:p>
          <a:endParaRPr lang="en-US"/>
        </a:p>
      </dgm:t>
    </dgm:pt>
    <dgm:pt modelId="{318FC023-25C1-49D5-B2C7-447EE7A13BA1}" type="sibTrans" cxnId="{C4E84EF7-BE6D-40A2-B9FB-4470B7F2DBE6}">
      <dgm:prSet/>
      <dgm:spPr/>
      <dgm:t>
        <a:bodyPr/>
        <a:lstStyle/>
        <a:p>
          <a:endParaRPr lang="en-US"/>
        </a:p>
      </dgm:t>
    </dgm:pt>
    <dgm:pt modelId="{94963D78-93BB-4480-983D-4281578CAE47}">
      <dgm:prSet/>
      <dgm:spPr/>
      <dgm:t>
        <a:bodyPr/>
        <a:lstStyle/>
        <a:p>
          <a:r>
            <a:rPr lang="en-US" b="0" i="0" baseline="0"/>
            <a:t>5 Character Behaviours</a:t>
          </a:r>
        </a:p>
        <a:p>
          <a:pPr>
            <a:defRPr cap="all"/>
          </a:pPr>
          <a:endParaRPr lang="en-US"/>
        </a:p>
      </dgm:t>
    </dgm:pt>
    <dgm:pt modelId="{3FBCDF3D-F7BD-46C4-AD34-43CBE5B508C3}" type="parTrans" cxnId="{2F943A98-4945-4566-808A-787F9AC2DC7B}">
      <dgm:prSet/>
      <dgm:spPr/>
      <dgm:t>
        <a:bodyPr/>
        <a:lstStyle/>
        <a:p>
          <a:endParaRPr lang="en-US"/>
        </a:p>
      </dgm:t>
    </dgm:pt>
    <dgm:pt modelId="{F1AA484C-FB7A-4636-93C0-2BB15E91D699}" type="sibTrans" cxnId="{2F943A98-4945-4566-808A-787F9AC2DC7B}">
      <dgm:prSet/>
      <dgm:spPr/>
      <dgm:t>
        <a:bodyPr/>
        <a:lstStyle/>
        <a:p>
          <a:endParaRPr lang="en-US"/>
        </a:p>
      </dgm:t>
    </dgm:pt>
    <dgm:pt modelId="{B515E3A0-B68A-4682-B064-093300F3D3F4}">
      <dgm:prSet/>
      <dgm:spPr/>
      <dgm:t>
        <a:bodyPr/>
        <a:lstStyle/>
        <a:p>
          <a:r>
            <a:rPr lang="en-US" b="0" i="0" baseline="0" dirty="0"/>
            <a:t>Listen first</a:t>
          </a:r>
        </a:p>
        <a:p>
          <a:r>
            <a:rPr lang="en-US" b="0" i="0" baseline="0" dirty="0"/>
            <a:t>Keep commitment </a:t>
          </a:r>
        </a:p>
        <a:p>
          <a:r>
            <a:rPr lang="en-US" b="0" i="0" baseline="0" dirty="0"/>
            <a:t>Extend Trust</a:t>
          </a:r>
          <a:endParaRPr lang="en-US" dirty="0"/>
        </a:p>
      </dgm:t>
    </dgm:pt>
    <dgm:pt modelId="{E16A433A-18F2-47A9-B6C8-6B5D1AEA6FDD}" type="parTrans" cxnId="{5D012C9D-77C9-4031-92DD-BD0FA71C65A3}">
      <dgm:prSet/>
      <dgm:spPr/>
      <dgm:t>
        <a:bodyPr/>
        <a:lstStyle/>
        <a:p>
          <a:endParaRPr lang="en-US"/>
        </a:p>
      </dgm:t>
    </dgm:pt>
    <dgm:pt modelId="{EFCB6BE2-01BF-46C1-9A80-F15D2F925683}" type="sibTrans" cxnId="{5D012C9D-77C9-4031-92DD-BD0FA71C65A3}">
      <dgm:prSet/>
      <dgm:spPr/>
      <dgm:t>
        <a:bodyPr/>
        <a:lstStyle/>
        <a:p>
          <a:endParaRPr lang="en-US"/>
        </a:p>
      </dgm:t>
    </dgm:pt>
    <dgm:pt modelId="{322A3A90-0F94-46B8-8886-EE29CBED0444}" type="pres">
      <dgm:prSet presAssocID="{E8363590-95F8-49D5-BD4B-BD9D89946587}" presName="root" presStyleCnt="0">
        <dgm:presLayoutVars>
          <dgm:dir/>
          <dgm:resizeHandles val="exact"/>
        </dgm:presLayoutVars>
      </dgm:prSet>
      <dgm:spPr/>
    </dgm:pt>
    <dgm:pt modelId="{F2F44921-F3CB-46F1-B42E-BA6347F20462}" type="pres">
      <dgm:prSet presAssocID="{E8363590-95F8-49D5-BD4B-BD9D89946587}" presName="container" presStyleCnt="0">
        <dgm:presLayoutVars>
          <dgm:dir/>
          <dgm:resizeHandles val="exact"/>
        </dgm:presLayoutVars>
      </dgm:prSet>
      <dgm:spPr/>
    </dgm:pt>
    <dgm:pt modelId="{03ED072F-B92B-49FB-B245-D1087FE7DB6E}" type="pres">
      <dgm:prSet presAssocID="{4A7C5145-FD2E-4BC4-9FBC-E4A364BE8B41}" presName="compNode" presStyleCnt="0"/>
      <dgm:spPr/>
    </dgm:pt>
    <dgm:pt modelId="{CB257EAB-17A1-4731-A524-60314F8A4C4A}" type="pres">
      <dgm:prSet presAssocID="{4A7C5145-FD2E-4BC4-9FBC-E4A364BE8B41}" presName="iconBgRect" presStyleLbl="bgShp" presStyleIdx="0" presStyleCnt="4"/>
      <dgm:spPr/>
    </dgm:pt>
    <dgm:pt modelId="{49A9DCAC-D9A4-498A-ABA3-13CE1569608F}" type="pres">
      <dgm:prSet presAssocID="{4A7C5145-FD2E-4BC4-9FBC-E4A364BE8B4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4F50AB9-8F88-42A8-8A8F-74E9673BC7FB}" type="pres">
      <dgm:prSet presAssocID="{4A7C5145-FD2E-4BC4-9FBC-E4A364BE8B41}" presName="spaceRect" presStyleCnt="0"/>
      <dgm:spPr/>
    </dgm:pt>
    <dgm:pt modelId="{C52AD516-3119-4F5D-BF92-BB649689F46D}" type="pres">
      <dgm:prSet presAssocID="{4A7C5145-FD2E-4BC4-9FBC-E4A364BE8B41}" presName="textRect" presStyleLbl="revTx" presStyleIdx="0" presStyleCnt="4">
        <dgm:presLayoutVars>
          <dgm:chMax val="1"/>
          <dgm:chPref val="1"/>
        </dgm:presLayoutVars>
      </dgm:prSet>
      <dgm:spPr/>
    </dgm:pt>
    <dgm:pt modelId="{21FD988E-C61A-4039-9BB9-DEAE60A0697F}" type="pres">
      <dgm:prSet presAssocID="{7BDD0120-C418-4389-9C06-FB4E849D0D49}" presName="sibTrans" presStyleLbl="sibTrans2D1" presStyleIdx="0" presStyleCnt="0"/>
      <dgm:spPr/>
    </dgm:pt>
    <dgm:pt modelId="{6B62B47E-79B3-44CF-B4CB-AD36A52C451E}" type="pres">
      <dgm:prSet presAssocID="{B1BCA9EF-1DD0-475B-996B-AAF03E1C9041}" presName="compNode" presStyleCnt="0"/>
      <dgm:spPr/>
    </dgm:pt>
    <dgm:pt modelId="{D4F498BA-B05A-40C0-83B0-147AE27533D3}" type="pres">
      <dgm:prSet presAssocID="{B1BCA9EF-1DD0-475B-996B-AAF03E1C9041}" presName="iconBgRect" presStyleLbl="bgShp" presStyleIdx="1" presStyleCnt="4"/>
      <dgm:spPr/>
    </dgm:pt>
    <dgm:pt modelId="{AC5AC5F2-B31C-4109-99CB-9284D5AB11CA}" type="pres">
      <dgm:prSet presAssocID="{B1BCA9EF-1DD0-475B-996B-AAF03E1C904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A09ADDC-1813-4AC1-9D84-D34E194C5676}" type="pres">
      <dgm:prSet presAssocID="{B1BCA9EF-1DD0-475B-996B-AAF03E1C9041}" presName="spaceRect" presStyleCnt="0"/>
      <dgm:spPr/>
    </dgm:pt>
    <dgm:pt modelId="{D22C8755-4684-46F0-8B1D-BFF6D5D3EE98}" type="pres">
      <dgm:prSet presAssocID="{B1BCA9EF-1DD0-475B-996B-AAF03E1C9041}" presName="textRect" presStyleLbl="revTx" presStyleIdx="1" presStyleCnt="4">
        <dgm:presLayoutVars>
          <dgm:chMax val="1"/>
          <dgm:chPref val="1"/>
        </dgm:presLayoutVars>
      </dgm:prSet>
      <dgm:spPr/>
    </dgm:pt>
    <dgm:pt modelId="{A96AA2D8-B5E0-4BC9-9A4A-68C527B0E839}" type="pres">
      <dgm:prSet presAssocID="{318FC023-25C1-49D5-B2C7-447EE7A13BA1}" presName="sibTrans" presStyleLbl="sibTrans2D1" presStyleIdx="0" presStyleCnt="0"/>
      <dgm:spPr/>
    </dgm:pt>
    <dgm:pt modelId="{8AF01A6D-FCBF-4D15-A703-CBC540F68098}" type="pres">
      <dgm:prSet presAssocID="{94963D78-93BB-4480-983D-4281578CAE47}" presName="compNode" presStyleCnt="0"/>
      <dgm:spPr/>
    </dgm:pt>
    <dgm:pt modelId="{765DDB3C-C812-4AF3-BADE-08D3F904E03D}" type="pres">
      <dgm:prSet presAssocID="{94963D78-93BB-4480-983D-4281578CAE47}" presName="iconBgRect" presStyleLbl="bgShp" presStyleIdx="2" presStyleCnt="4"/>
      <dgm:spPr/>
    </dgm:pt>
    <dgm:pt modelId="{07E2FB76-3EEB-4718-ADA9-D3D5E86D0D7B}" type="pres">
      <dgm:prSet presAssocID="{94963D78-93BB-4480-983D-4281578CAE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et"/>
        </a:ext>
      </dgm:extLst>
    </dgm:pt>
    <dgm:pt modelId="{39F0ACBE-BED4-467B-BCD9-723C8FEB2ECE}" type="pres">
      <dgm:prSet presAssocID="{94963D78-93BB-4480-983D-4281578CAE47}" presName="spaceRect" presStyleCnt="0"/>
      <dgm:spPr/>
    </dgm:pt>
    <dgm:pt modelId="{57A54336-8CFE-400C-B9DA-AD9AE005A03D}" type="pres">
      <dgm:prSet presAssocID="{94963D78-93BB-4480-983D-4281578CAE47}" presName="textRect" presStyleLbl="revTx" presStyleIdx="2" presStyleCnt="4">
        <dgm:presLayoutVars>
          <dgm:chMax val="1"/>
          <dgm:chPref val="1"/>
        </dgm:presLayoutVars>
      </dgm:prSet>
      <dgm:spPr/>
    </dgm:pt>
    <dgm:pt modelId="{6F925431-463C-401F-9681-7AEC26963730}" type="pres">
      <dgm:prSet presAssocID="{F1AA484C-FB7A-4636-93C0-2BB15E91D699}" presName="sibTrans" presStyleLbl="sibTrans2D1" presStyleIdx="0" presStyleCnt="0"/>
      <dgm:spPr/>
    </dgm:pt>
    <dgm:pt modelId="{68430A55-48B7-4D8B-B6AD-E4815C12BC73}" type="pres">
      <dgm:prSet presAssocID="{B515E3A0-B68A-4682-B064-093300F3D3F4}" presName="compNode" presStyleCnt="0"/>
      <dgm:spPr/>
    </dgm:pt>
    <dgm:pt modelId="{DC168E88-4E64-496C-B2A3-A5F680934FB8}" type="pres">
      <dgm:prSet presAssocID="{B515E3A0-B68A-4682-B064-093300F3D3F4}" presName="iconBgRect" presStyleLbl="bgShp" presStyleIdx="3" presStyleCnt="4"/>
      <dgm:spPr/>
    </dgm:pt>
    <dgm:pt modelId="{CB87C03F-E8B6-48ED-AFAF-5D8E8FF0DB62}" type="pres">
      <dgm:prSet presAssocID="{B515E3A0-B68A-4682-B064-093300F3D3F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CB4D7B6-2C03-48CC-B0CB-96937CFE0E0A}" type="pres">
      <dgm:prSet presAssocID="{B515E3A0-B68A-4682-B064-093300F3D3F4}" presName="spaceRect" presStyleCnt="0"/>
      <dgm:spPr/>
    </dgm:pt>
    <dgm:pt modelId="{496B7614-E48C-4877-B0F8-4283B5A65868}" type="pres">
      <dgm:prSet presAssocID="{B515E3A0-B68A-4682-B064-093300F3D3F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76B0F41-1F84-411A-A528-270FF1637E5E}" type="presOf" srcId="{4A7C5145-FD2E-4BC4-9FBC-E4A364BE8B41}" destId="{C52AD516-3119-4F5D-BF92-BB649689F46D}" srcOrd="0" destOrd="0" presId="urn:microsoft.com/office/officeart/2018/2/layout/IconCircleList"/>
    <dgm:cxn modelId="{99FD318E-5331-47B3-B272-1DE77B71D0D1}" type="presOf" srcId="{F1AA484C-FB7A-4636-93C0-2BB15E91D699}" destId="{6F925431-463C-401F-9681-7AEC26963730}" srcOrd="0" destOrd="0" presId="urn:microsoft.com/office/officeart/2018/2/layout/IconCircleList"/>
    <dgm:cxn modelId="{2F943A98-4945-4566-808A-787F9AC2DC7B}" srcId="{E8363590-95F8-49D5-BD4B-BD9D89946587}" destId="{94963D78-93BB-4480-983D-4281578CAE47}" srcOrd="2" destOrd="0" parTransId="{3FBCDF3D-F7BD-46C4-AD34-43CBE5B508C3}" sibTransId="{F1AA484C-FB7A-4636-93C0-2BB15E91D699}"/>
    <dgm:cxn modelId="{5D012C9D-77C9-4031-92DD-BD0FA71C65A3}" srcId="{E8363590-95F8-49D5-BD4B-BD9D89946587}" destId="{B515E3A0-B68A-4682-B064-093300F3D3F4}" srcOrd="3" destOrd="0" parTransId="{E16A433A-18F2-47A9-B6C8-6B5D1AEA6FDD}" sibTransId="{EFCB6BE2-01BF-46C1-9A80-F15D2F925683}"/>
    <dgm:cxn modelId="{A83714A7-90C3-40E1-A75A-3AFCC6BF341C}" type="presOf" srcId="{B515E3A0-B68A-4682-B064-093300F3D3F4}" destId="{496B7614-E48C-4877-B0F8-4283B5A65868}" srcOrd="0" destOrd="0" presId="urn:microsoft.com/office/officeart/2018/2/layout/IconCircleList"/>
    <dgm:cxn modelId="{153523AB-ECED-4B95-BA81-5EC2D00A0CDC}" type="presOf" srcId="{E8363590-95F8-49D5-BD4B-BD9D89946587}" destId="{322A3A90-0F94-46B8-8886-EE29CBED0444}" srcOrd="0" destOrd="0" presId="urn:microsoft.com/office/officeart/2018/2/layout/IconCircleList"/>
    <dgm:cxn modelId="{ED0D5BB2-BE3C-499C-A22E-025A96D0CD27}" type="presOf" srcId="{B1BCA9EF-1DD0-475B-996B-AAF03E1C9041}" destId="{D22C8755-4684-46F0-8B1D-BFF6D5D3EE98}" srcOrd="0" destOrd="0" presId="urn:microsoft.com/office/officeart/2018/2/layout/IconCircleList"/>
    <dgm:cxn modelId="{9B4816B3-C777-438B-95DC-C6CC2660316A}" type="presOf" srcId="{7BDD0120-C418-4389-9C06-FB4E849D0D49}" destId="{21FD988E-C61A-4039-9BB9-DEAE60A0697F}" srcOrd="0" destOrd="0" presId="urn:microsoft.com/office/officeart/2018/2/layout/IconCircleList"/>
    <dgm:cxn modelId="{196F15C6-47BC-4FC4-8090-D11E6124F680}" srcId="{E8363590-95F8-49D5-BD4B-BD9D89946587}" destId="{4A7C5145-FD2E-4BC4-9FBC-E4A364BE8B41}" srcOrd="0" destOrd="0" parTransId="{21C64514-9C38-4DFF-83F5-EC6E89AC2395}" sibTransId="{7BDD0120-C418-4389-9C06-FB4E849D0D49}"/>
    <dgm:cxn modelId="{E3F37DEF-D878-45FF-A19C-A439EB0F7141}" type="presOf" srcId="{318FC023-25C1-49D5-B2C7-447EE7A13BA1}" destId="{A96AA2D8-B5E0-4BC9-9A4A-68C527B0E839}" srcOrd="0" destOrd="0" presId="urn:microsoft.com/office/officeart/2018/2/layout/IconCircleList"/>
    <dgm:cxn modelId="{C4E84EF7-BE6D-40A2-B9FB-4470B7F2DBE6}" srcId="{E8363590-95F8-49D5-BD4B-BD9D89946587}" destId="{B1BCA9EF-1DD0-475B-996B-AAF03E1C9041}" srcOrd="1" destOrd="0" parTransId="{4CEDAB87-3107-4318-887A-A0DF57FDD458}" sibTransId="{318FC023-25C1-49D5-B2C7-447EE7A13BA1}"/>
    <dgm:cxn modelId="{DB777AFA-9B75-40A5-B9B2-A4A661E58F79}" type="presOf" srcId="{94963D78-93BB-4480-983D-4281578CAE47}" destId="{57A54336-8CFE-400C-B9DA-AD9AE005A03D}" srcOrd="0" destOrd="0" presId="urn:microsoft.com/office/officeart/2018/2/layout/IconCircleList"/>
    <dgm:cxn modelId="{38EC11F7-D491-4FC6-BA0D-B89EBB1ECAAC}" type="presParOf" srcId="{322A3A90-0F94-46B8-8886-EE29CBED0444}" destId="{F2F44921-F3CB-46F1-B42E-BA6347F20462}" srcOrd="0" destOrd="0" presId="urn:microsoft.com/office/officeart/2018/2/layout/IconCircleList"/>
    <dgm:cxn modelId="{07761319-AF62-4D66-A646-B538D116DC7A}" type="presParOf" srcId="{F2F44921-F3CB-46F1-B42E-BA6347F20462}" destId="{03ED072F-B92B-49FB-B245-D1087FE7DB6E}" srcOrd="0" destOrd="0" presId="urn:microsoft.com/office/officeart/2018/2/layout/IconCircleList"/>
    <dgm:cxn modelId="{0832D40C-54F3-41C9-8442-CDB138B87123}" type="presParOf" srcId="{03ED072F-B92B-49FB-B245-D1087FE7DB6E}" destId="{CB257EAB-17A1-4731-A524-60314F8A4C4A}" srcOrd="0" destOrd="0" presId="urn:microsoft.com/office/officeart/2018/2/layout/IconCircleList"/>
    <dgm:cxn modelId="{8C193B29-D5F5-4F83-AA39-6AAE9440A7B0}" type="presParOf" srcId="{03ED072F-B92B-49FB-B245-D1087FE7DB6E}" destId="{49A9DCAC-D9A4-498A-ABA3-13CE1569608F}" srcOrd="1" destOrd="0" presId="urn:microsoft.com/office/officeart/2018/2/layout/IconCircleList"/>
    <dgm:cxn modelId="{71B3475D-022D-4FFE-AED2-C313FB71E2E5}" type="presParOf" srcId="{03ED072F-B92B-49FB-B245-D1087FE7DB6E}" destId="{24F50AB9-8F88-42A8-8A8F-74E9673BC7FB}" srcOrd="2" destOrd="0" presId="urn:microsoft.com/office/officeart/2018/2/layout/IconCircleList"/>
    <dgm:cxn modelId="{1A41DD8F-2C08-4209-85E3-C5E2C2E5EFC3}" type="presParOf" srcId="{03ED072F-B92B-49FB-B245-D1087FE7DB6E}" destId="{C52AD516-3119-4F5D-BF92-BB649689F46D}" srcOrd="3" destOrd="0" presId="urn:microsoft.com/office/officeart/2018/2/layout/IconCircleList"/>
    <dgm:cxn modelId="{F1095110-9904-417A-90E8-9FC818AA2EA2}" type="presParOf" srcId="{F2F44921-F3CB-46F1-B42E-BA6347F20462}" destId="{21FD988E-C61A-4039-9BB9-DEAE60A0697F}" srcOrd="1" destOrd="0" presId="urn:microsoft.com/office/officeart/2018/2/layout/IconCircleList"/>
    <dgm:cxn modelId="{AAF093D0-358E-4106-8A03-11C1B2CD4554}" type="presParOf" srcId="{F2F44921-F3CB-46F1-B42E-BA6347F20462}" destId="{6B62B47E-79B3-44CF-B4CB-AD36A52C451E}" srcOrd="2" destOrd="0" presId="urn:microsoft.com/office/officeart/2018/2/layout/IconCircleList"/>
    <dgm:cxn modelId="{6B3B1FC8-689B-46B0-B4BA-6FD7447A989E}" type="presParOf" srcId="{6B62B47E-79B3-44CF-B4CB-AD36A52C451E}" destId="{D4F498BA-B05A-40C0-83B0-147AE27533D3}" srcOrd="0" destOrd="0" presId="urn:microsoft.com/office/officeart/2018/2/layout/IconCircleList"/>
    <dgm:cxn modelId="{36C30F31-78C3-4365-A1AF-232846F4D1A6}" type="presParOf" srcId="{6B62B47E-79B3-44CF-B4CB-AD36A52C451E}" destId="{AC5AC5F2-B31C-4109-99CB-9284D5AB11CA}" srcOrd="1" destOrd="0" presId="urn:microsoft.com/office/officeart/2018/2/layout/IconCircleList"/>
    <dgm:cxn modelId="{F35DCD81-D605-4036-AF76-74ABECB240DA}" type="presParOf" srcId="{6B62B47E-79B3-44CF-B4CB-AD36A52C451E}" destId="{AA09ADDC-1813-4AC1-9D84-D34E194C5676}" srcOrd="2" destOrd="0" presId="urn:microsoft.com/office/officeart/2018/2/layout/IconCircleList"/>
    <dgm:cxn modelId="{77D2E6EE-44C3-49A2-A412-511592F84991}" type="presParOf" srcId="{6B62B47E-79B3-44CF-B4CB-AD36A52C451E}" destId="{D22C8755-4684-46F0-8B1D-BFF6D5D3EE98}" srcOrd="3" destOrd="0" presId="urn:microsoft.com/office/officeart/2018/2/layout/IconCircleList"/>
    <dgm:cxn modelId="{19A656E6-108B-4F3A-93A5-E0959F28CC31}" type="presParOf" srcId="{F2F44921-F3CB-46F1-B42E-BA6347F20462}" destId="{A96AA2D8-B5E0-4BC9-9A4A-68C527B0E839}" srcOrd="3" destOrd="0" presId="urn:microsoft.com/office/officeart/2018/2/layout/IconCircleList"/>
    <dgm:cxn modelId="{655B014A-7F8C-4CC9-9D2D-B6C88AE2D190}" type="presParOf" srcId="{F2F44921-F3CB-46F1-B42E-BA6347F20462}" destId="{8AF01A6D-FCBF-4D15-A703-CBC540F68098}" srcOrd="4" destOrd="0" presId="urn:microsoft.com/office/officeart/2018/2/layout/IconCircleList"/>
    <dgm:cxn modelId="{449668BC-F9B5-4391-9EAB-B840AE626D7F}" type="presParOf" srcId="{8AF01A6D-FCBF-4D15-A703-CBC540F68098}" destId="{765DDB3C-C812-4AF3-BADE-08D3F904E03D}" srcOrd="0" destOrd="0" presId="urn:microsoft.com/office/officeart/2018/2/layout/IconCircleList"/>
    <dgm:cxn modelId="{D3CF7D01-4E65-4141-AA73-278B8B9B2564}" type="presParOf" srcId="{8AF01A6D-FCBF-4D15-A703-CBC540F68098}" destId="{07E2FB76-3EEB-4718-ADA9-D3D5E86D0D7B}" srcOrd="1" destOrd="0" presId="urn:microsoft.com/office/officeart/2018/2/layout/IconCircleList"/>
    <dgm:cxn modelId="{39DE3167-04E7-4B9F-8076-F561D450F864}" type="presParOf" srcId="{8AF01A6D-FCBF-4D15-A703-CBC540F68098}" destId="{39F0ACBE-BED4-467B-BCD9-723C8FEB2ECE}" srcOrd="2" destOrd="0" presId="urn:microsoft.com/office/officeart/2018/2/layout/IconCircleList"/>
    <dgm:cxn modelId="{F0B3DD47-C7CC-42F2-AAF0-87E28D52A689}" type="presParOf" srcId="{8AF01A6D-FCBF-4D15-A703-CBC540F68098}" destId="{57A54336-8CFE-400C-B9DA-AD9AE005A03D}" srcOrd="3" destOrd="0" presId="urn:microsoft.com/office/officeart/2018/2/layout/IconCircleList"/>
    <dgm:cxn modelId="{278D4869-9821-4DB6-899C-B4DBCEBA659B}" type="presParOf" srcId="{F2F44921-F3CB-46F1-B42E-BA6347F20462}" destId="{6F925431-463C-401F-9681-7AEC26963730}" srcOrd="5" destOrd="0" presId="urn:microsoft.com/office/officeart/2018/2/layout/IconCircleList"/>
    <dgm:cxn modelId="{9A5ABC06-8B48-41BB-86E5-EBD6E0D1CD06}" type="presParOf" srcId="{F2F44921-F3CB-46F1-B42E-BA6347F20462}" destId="{68430A55-48B7-4D8B-B6AD-E4815C12BC73}" srcOrd="6" destOrd="0" presId="urn:microsoft.com/office/officeart/2018/2/layout/IconCircleList"/>
    <dgm:cxn modelId="{B4006474-A155-47EA-A086-8240517CC34E}" type="presParOf" srcId="{68430A55-48B7-4D8B-B6AD-E4815C12BC73}" destId="{DC168E88-4E64-496C-B2A3-A5F680934FB8}" srcOrd="0" destOrd="0" presId="urn:microsoft.com/office/officeart/2018/2/layout/IconCircleList"/>
    <dgm:cxn modelId="{869C0F59-32EF-4B0F-9246-EBE12A005365}" type="presParOf" srcId="{68430A55-48B7-4D8B-B6AD-E4815C12BC73}" destId="{CB87C03F-E8B6-48ED-AFAF-5D8E8FF0DB62}" srcOrd="1" destOrd="0" presId="urn:microsoft.com/office/officeart/2018/2/layout/IconCircleList"/>
    <dgm:cxn modelId="{F0B20ADE-B368-427F-A3E7-50FD6D1DD30B}" type="presParOf" srcId="{68430A55-48B7-4D8B-B6AD-E4815C12BC73}" destId="{7CB4D7B6-2C03-48CC-B0CB-96937CFE0E0A}" srcOrd="2" destOrd="0" presId="urn:microsoft.com/office/officeart/2018/2/layout/IconCircleList"/>
    <dgm:cxn modelId="{006F2DF4-9CA6-4486-AA3B-C16192800A69}" type="presParOf" srcId="{68430A55-48B7-4D8B-B6AD-E4815C12BC73}" destId="{496B7614-E48C-4877-B0F8-4283B5A658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274EB6-1F83-452D-B82A-65CE91222BF9}" type="doc">
      <dgm:prSet loTypeId="urn:microsoft.com/office/officeart/2018/5/layout/IconLeafLabelList" loCatId="icon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29C1043-DD87-4394-860C-B5ABE7CE1B1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Forming</a:t>
          </a:r>
        </a:p>
      </dgm:t>
    </dgm:pt>
    <dgm:pt modelId="{A72B8A01-1A57-4E46-ABD0-F806B4603E20}" type="parTrans" cxnId="{DFE940B3-A7E3-42DF-AD03-96561FD3F626}">
      <dgm:prSet/>
      <dgm:spPr/>
      <dgm:t>
        <a:bodyPr/>
        <a:lstStyle/>
        <a:p>
          <a:endParaRPr lang="en-US"/>
        </a:p>
      </dgm:t>
    </dgm:pt>
    <dgm:pt modelId="{CA28193B-32A2-40F2-85CD-83F7D55590C5}" type="sibTrans" cxnId="{DFE940B3-A7E3-42DF-AD03-96561FD3F626}">
      <dgm:prSet/>
      <dgm:spPr/>
      <dgm:t>
        <a:bodyPr/>
        <a:lstStyle/>
        <a:p>
          <a:endParaRPr lang="en-US"/>
        </a:p>
      </dgm:t>
    </dgm:pt>
    <dgm:pt modelId="{9762A9DD-8D33-4B0F-A012-8C85EACCF86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Storming</a:t>
          </a:r>
        </a:p>
      </dgm:t>
    </dgm:pt>
    <dgm:pt modelId="{0F5CC880-3AB9-4C7B-979B-0D6DF0BE0597}" type="parTrans" cxnId="{5198ED46-F618-4E71-9FE4-B87AB476675D}">
      <dgm:prSet/>
      <dgm:spPr/>
      <dgm:t>
        <a:bodyPr/>
        <a:lstStyle/>
        <a:p>
          <a:endParaRPr lang="en-US"/>
        </a:p>
      </dgm:t>
    </dgm:pt>
    <dgm:pt modelId="{7B0CA4FD-471A-4A0D-AF7E-CC8CAB2F22FA}" type="sibTrans" cxnId="{5198ED46-F618-4E71-9FE4-B87AB476675D}">
      <dgm:prSet/>
      <dgm:spPr/>
      <dgm:t>
        <a:bodyPr/>
        <a:lstStyle/>
        <a:p>
          <a:endParaRPr lang="en-US"/>
        </a:p>
      </dgm:t>
    </dgm:pt>
    <dgm:pt modelId="{A0B63F56-E547-4BD5-A8F4-DF01FCCEEAA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Norming</a:t>
          </a:r>
        </a:p>
      </dgm:t>
    </dgm:pt>
    <dgm:pt modelId="{6129C619-99F9-4350-A845-526795327CA3}" type="parTrans" cxnId="{52673BFC-9129-4C83-9E58-A2ED857EB743}">
      <dgm:prSet/>
      <dgm:spPr/>
      <dgm:t>
        <a:bodyPr/>
        <a:lstStyle/>
        <a:p>
          <a:endParaRPr lang="en-US"/>
        </a:p>
      </dgm:t>
    </dgm:pt>
    <dgm:pt modelId="{7324C0DF-78F0-4110-B511-82BB3E30FAEC}" type="sibTrans" cxnId="{52673BFC-9129-4C83-9E58-A2ED857EB743}">
      <dgm:prSet/>
      <dgm:spPr/>
      <dgm:t>
        <a:bodyPr/>
        <a:lstStyle/>
        <a:p>
          <a:endParaRPr lang="en-US"/>
        </a:p>
      </dgm:t>
    </dgm:pt>
    <dgm:pt modelId="{70E28481-3077-4346-AC1D-41375A30418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Performing</a:t>
          </a:r>
        </a:p>
      </dgm:t>
    </dgm:pt>
    <dgm:pt modelId="{5C95E3EB-15AA-40DA-8D57-E2630FD64B62}" type="parTrans" cxnId="{FE068B14-B538-47F4-9E2D-C3A9F41A56C2}">
      <dgm:prSet/>
      <dgm:spPr/>
      <dgm:t>
        <a:bodyPr/>
        <a:lstStyle/>
        <a:p>
          <a:endParaRPr lang="en-US"/>
        </a:p>
      </dgm:t>
    </dgm:pt>
    <dgm:pt modelId="{39AABDF7-98B2-43F2-A32F-67C9A8B3AC20}" type="sibTrans" cxnId="{FE068B14-B538-47F4-9E2D-C3A9F41A56C2}">
      <dgm:prSet/>
      <dgm:spPr/>
      <dgm:t>
        <a:bodyPr/>
        <a:lstStyle/>
        <a:p>
          <a:endParaRPr lang="en-US"/>
        </a:p>
      </dgm:t>
    </dgm:pt>
    <dgm:pt modelId="{B54884CC-15E2-45F1-8DCE-CB32C72088E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Adjourning</a:t>
          </a:r>
        </a:p>
      </dgm:t>
    </dgm:pt>
    <dgm:pt modelId="{C06AE23A-7871-45A2-96D4-F4584CD7D92B}" type="parTrans" cxnId="{A54094AB-A40A-49D5-B58A-7EE15F47B6DB}">
      <dgm:prSet/>
      <dgm:spPr/>
      <dgm:t>
        <a:bodyPr/>
        <a:lstStyle/>
        <a:p>
          <a:endParaRPr lang="en-US"/>
        </a:p>
      </dgm:t>
    </dgm:pt>
    <dgm:pt modelId="{DC3DDB47-0DCF-405A-B2E3-81C50C240B12}" type="sibTrans" cxnId="{A54094AB-A40A-49D5-B58A-7EE15F47B6DB}">
      <dgm:prSet/>
      <dgm:spPr/>
      <dgm:t>
        <a:bodyPr/>
        <a:lstStyle/>
        <a:p>
          <a:endParaRPr lang="en-US"/>
        </a:p>
      </dgm:t>
    </dgm:pt>
    <dgm:pt modelId="{62ED1D72-D501-4AC6-81AD-17116B1B2C1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/>
        </a:p>
        <a:p>
          <a:pPr>
            <a:lnSpc>
              <a:spcPct val="100000"/>
            </a:lnSpc>
            <a:defRPr cap="all"/>
          </a:pPr>
          <a:r>
            <a:rPr lang="en-US" dirty="0"/>
            <a:t>Mourning</a:t>
          </a:r>
        </a:p>
      </dgm:t>
    </dgm:pt>
    <dgm:pt modelId="{4C48B796-1E41-48F5-9A3D-50F4DF408151}" type="parTrans" cxnId="{4CD384AE-C2A9-496C-B824-D92E295FB154}">
      <dgm:prSet/>
      <dgm:spPr/>
      <dgm:t>
        <a:bodyPr/>
        <a:lstStyle/>
        <a:p>
          <a:endParaRPr lang="en-US"/>
        </a:p>
      </dgm:t>
    </dgm:pt>
    <dgm:pt modelId="{653F7643-F327-4B2A-8EE0-39B10CAF6B9A}" type="sibTrans" cxnId="{4CD384AE-C2A9-496C-B824-D92E295FB154}">
      <dgm:prSet/>
      <dgm:spPr/>
      <dgm:t>
        <a:bodyPr/>
        <a:lstStyle/>
        <a:p>
          <a:endParaRPr lang="en-US"/>
        </a:p>
      </dgm:t>
    </dgm:pt>
    <dgm:pt modelId="{4C01986F-D33D-49B4-921A-E43D76EF10E7}" type="pres">
      <dgm:prSet presAssocID="{06274EB6-1F83-452D-B82A-65CE91222BF9}" presName="root" presStyleCnt="0">
        <dgm:presLayoutVars>
          <dgm:dir/>
          <dgm:resizeHandles val="exact"/>
        </dgm:presLayoutVars>
      </dgm:prSet>
      <dgm:spPr/>
    </dgm:pt>
    <dgm:pt modelId="{FA8AB6F7-4198-43C5-A83C-ABD7F70A0756}" type="pres">
      <dgm:prSet presAssocID="{729C1043-DD87-4394-860C-B5ABE7CE1B1D}" presName="compNode" presStyleCnt="0"/>
      <dgm:spPr/>
    </dgm:pt>
    <dgm:pt modelId="{D0BF4711-BFFB-4ADA-A674-E04803EBA22E}" type="pres">
      <dgm:prSet presAssocID="{729C1043-DD87-4394-860C-B5ABE7CE1B1D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B4F662D-CAF9-4E60-B5C9-B73A8F4B8923}" type="pres">
      <dgm:prSet presAssocID="{729C1043-DD87-4394-860C-B5ABE7CE1B1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942EBBC-E310-43DF-8F6B-DC2E0B2EEF02}" type="pres">
      <dgm:prSet presAssocID="{729C1043-DD87-4394-860C-B5ABE7CE1B1D}" presName="spaceRect" presStyleCnt="0"/>
      <dgm:spPr/>
    </dgm:pt>
    <dgm:pt modelId="{61C4BCFE-55C9-4369-8CDD-7AEBF405379D}" type="pres">
      <dgm:prSet presAssocID="{729C1043-DD87-4394-860C-B5ABE7CE1B1D}" presName="textRect" presStyleLbl="revTx" presStyleIdx="0" presStyleCnt="6">
        <dgm:presLayoutVars>
          <dgm:chMax val="1"/>
          <dgm:chPref val="1"/>
        </dgm:presLayoutVars>
      </dgm:prSet>
      <dgm:spPr/>
    </dgm:pt>
    <dgm:pt modelId="{9B10A340-64B6-431E-82FB-BCD72FBEDC30}" type="pres">
      <dgm:prSet presAssocID="{CA28193B-32A2-40F2-85CD-83F7D55590C5}" presName="sibTrans" presStyleCnt="0"/>
      <dgm:spPr/>
    </dgm:pt>
    <dgm:pt modelId="{644B4046-2036-4E0E-B07A-5D45925927D0}" type="pres">
      <dgm:prSet presAssocID="{9762A9DD-8D33-4B0F-A012-8C85EACCF863}" presName="compNode" presStyleCnt="0"/>
      <dgm:spPr/>
    </dgm:pt>
    <dgm:pt modelId="{2F140ECE-E1E5-4C63-9AFF-48CC53A64921}" type="pres">
      <dgm:prSet presAssocID="{9762A9DD-8D33-4B0F-A012-8C85EACCF863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911EE3A-9A16-4890-98C0-B695A539D537}" type="pres">
      <dgm:prSet presAssocID="{9762A9DD-8D33-4B0F-A012-8C85EACCF86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E2BF30C9-649A-42C6-B24F-945C33E03629}" type="pres">
      <dgm:prSet presAssocID="{9762A9DD-8D33-4B0F-A012-8C85EACCF863}" presName="spaceRect" presStyleCnt="0"/>
      <dgm:spPr/>
    </dgm:pt>
    <dgm:pt modelId="{49092DA0-C509-4D11-8835-E325BBACF2FE}" type="pres">
      <dgm:prSet presAssocID="{9762A9DD-8D33-4B0F-A012-8C85EACCF863}" presName="textRect" presStyleLbl="revTx" presStyleIdx="1" presStyleCnt="6">
        <dgm:presLayoutVars>
          <dgm:chMax val="1"/>
          <dgm:chPref val="1"/>
        </dgm:presLayoutVars>
      </dgm:prSet>
      <dgm:spPr/>
    </dgm:pt>
    <dgm:pt modelId="{2EDBF3B1-DD9D-489D-8591-C4798C2A6F30}" type="pres">
      <dgm:prSet presAssocID="{7B0CA4FD-471A-4A0D-AF7E-CC8CAB2F22FA}" presName="sibTrans" presStyleCnt="0"/>
      <dgm:spPr/>
    </dgm:pt>
    <dgm:pt modelId="{3FE0B135-5A1A-460F-B5F3-12EDA3325A8E}" type="pres">
      <dgm:prSet presAssocID="{A0B63F56-E547-4BD5-A8F4-DF01FCCEEAA9}" presName="compNode" presStyleCnt="0"/>
      <dgm:spPr/>
    </dgm:pt>
    <dgm:pt modelId="{35014640-0101-4BDC-A271-F2303D76FB27}" type="pres">
      <dgm:prSet presAssocID="{A0B63F56-E547-4BD5-A8F4-DF01FCCEEAA9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996E4062-6F6F-4A81-B15C-E5E279023718}" type="pres">
      <dgm:prSet presAssocID="{A0B63F56-E547-4BD5-A8F4-DF01FCCEEAA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BBCC591-A32F-4D83-BF63-10F8E07CF07F}" type="pres">
      <dgm:prSet presAssocID="{A0B63F56-E547-4BD5-A8F4-DF01FCCEEAA9}" presName="spaceRect" presStyleCnt="0"/>
      <dgm:spPr/>
    </dgm:pt>
    <dgm:pt modelId="{3B0E0A8A-488E-473A-B330-864CAF430769}" type="pres">
      <dgm:prSet presAssocID="{A0B63F56-E547-4BD5-A8F4-DF01FCCEEAA9}" presName="textRect" presStyleLbl="revTx" presStyleIdx="2" presStyleCnt="6">
        <dgm:presLayoutVars>
          <dgm:chMax val="1"/>
          <dgm:chPref val="1"/>
        </dgm:presLayoutVars>
      </dgm:prSet>
      <dgm:spPr/>
    </dgm:pt>
    <dgm:pt modelId="{69117537-BFD5-4F56-97D2-437C22070E2F}" type="pres">
      <dgm:prSet presAssocID="{7324C0DF-78F0-4110-B511-82BB3E30FAEC}" presName="sibTrans" presStyleCnt="0"/>
      <dgm:spPr/>
    </dgm:pt>
    <dgm:pt modelId="{5B78D28C-6CFB-4F26-BDE4-A70E5319CD08}" type="pres">
      <dgm:prSet presAssocID="{70E28481-3077-4346-AC1D-41375A30418E}" presName="compNode" presStyleCnt="0"/>
      <dgm:spPr/>
    </dgm:pt>
    <dgm:pt modelId="{91FFA5A2-16D4-4A2E-BE45-898E2E5C2FA3}" type="pres">
      <dgm:prSet presAssocID="{70E28481-3077-4346-AC1D-41375A30418E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2886364-6D3A-42DD-B16E-CEA9017C8402}" type="pres">
      <dgm:prSet presAssocID="{70E28481-3077-4346-AC1D-41375A30418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36C4043-722B-400D-A176-5A710B927A19}" type="pres">
      <dgm:prSet presAssocID="{70E28481-3077-4346-AC1D-41375A30418E}" presName="spaceRect" presStyleCnt="0"/>
      <dgm:spPr/>
    </dgm:pt>
    <dgm:pt modelId="{525DBB60-F0EE-4344-9026-616DF376A8D4}" type="pres">
      <dgm:prSet presAssocID="{70E28481-3077-4346-AC1D-41375A30418E}" presName="textRect" presStyleLbl="revTx" presStyleIdx="3" presStyleCnt="6">
        <dgm:presLayoutVars>
          <dgm:chMax val="1"/>
          <dgm:chPref val="1"/>
        </dgm:presLayoutVars>
      </dgm:prSet>
      <dgm:spPr/>
    </dgm:pt>
    <dgm:pt modelId="{3A10A6FC-F0A4-4563-9C4D-846B50338CE5}" type="pres">
      <dgm:prSet presAssocID="{39AABDF7-98B2-43F2-A32F-67C9A8B3AC20}" presName="sibTrans" presStyleCnt="0"/>
      <dgm:spPr/>
    </dgm:pt>
    <dgm:pt modelId="{A2BCF2BD-2D0D-46A3-B50E-C56E6E719100}" type="pres">
      <dgm:prSet presAssocID="{B54884CC-15E2-45F1-8DCE-CB32C72088EB}" presName="compNode" presStyleCnt="0"/>
      <dgm:spPr/>
    </dgm:pt>
    <dgm:pt modelId="{25E3A866-CDF8-4334-B3B9-9756BE5DA7BC}" type="pres">
      <dgm:prSet presAssocID="{B54884CC-15E2-45F1-8DCE-CB32C72088EB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CEE1E7A-CE20-4196-8AF1-8F3D50ED5436}" type="pres">
      <dgm:prSet presAssocID="{B54884CC-15E2-45F1-8DCE-CB32C72088E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2ECD4C4A-883C-49D9-8D97-9D0393D3A900}" type="pres">
      <dgm:prSet presAssocID="{B54884CC-15E2-45F1-8DCE-CB32C72088EB}" presName="spaceRect" presStyleCnt="0"/>
      <dgm:spPr/>
    </dgm:pt>
    <dgm:pt modelId="{288E0C87-55B6-4254-BBB2-E27AE4F06706}" type="pres">
      <dgm:prSet presAssocID="{B54884CC-15E2-45F1-8DCE-CB32C72088EB}" presName="textRect" presStyleLbl="revTx" presStyleIdx="4" presStyleCnt="6">
        <dgm:presLayoutVars>
          <dgm:chMax val="1"/>
          <dgm:chPref val="1"/>
        </dgm:presLayoutVars>
      </dgm:prSet>
      <dgm:spPr/>
    </dgm:pt>
    <dgm:pt modelId="{3B459963-F4B0-4483-A6BE-3E172B82F142}" type="pres">
      <dgm:prSet presAssocID="{DC3DDB47-0DCF-405A-B2E3-81C50C240B12}" presName="sibTrans" presStyleCnt="0"/>
      <dgm:spPr/>
    </dgm:pt>
    <dgm:pt modelId="{B8AC32F9-9A11-4D7F-B9C9-6425C11CD509}" type="pres">
      <dgm:prSet presAssocID="{62ED1D72-D501-4AC6-81AD-17116B1B2C14}" presName="compNode" presStyleCnt="0"/>
      <dgm:spPr/>
    </dgm:pt>
    <dgm:pt modelId="{B8DA65EB-BB86-4D89-A0E9-9D0608CE42C7}" type="pres">
      <dgm:prSet presAssocID="{62ED1D72-D501-4AC6-81AD-17116B1B2C14}" presName="iconBgRect" presStyleLbl="bgShp" presStyleIdx="5" presStyleCnt="6" custLinFactNeighborX="2780" custLinFactNeighborY="16242"/>
      <dgm:spPr>
        <a:prstGeom prst="round2DiagRect">
          <a:avLst>
            <a:gd name="adj1" fmla="val 29727"/>
            <a:gd name="adj2" fmla="val 0"/>
          </a:avLst>
        </a:prstGeom>
      </dgm:spPr>
    </dgm:pt>
    <dgm:pt modelId="{ABB5C334-0800-4119-B2B3-00A26A0D8F65}" type="pres">
      <dgm:prSet presAssocID="{62ED1D72-D501-4AC6-81AD-17116B1B2C14}" presName="iconRect" presStyleLbl="node1" presStyleIdx="5" presStyleCnt="6" custLinFactNeighborX="9215" custLinFactNeighborY="3331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vestone"/>
        </a:ext>
      </dgm:extLst>
    </dgm:pt>
    <dgm:pt modelId="{429205FB-D347-41ED-B578-6B6FEBDD2359}" type="pres">
      <dgm:prSet presAssocID="{62ED1D72-D501-4AC6-81AD-17116B1B2C14}" presName="spaceRect" presStyleCnt="0"/>
      <dgm:spPr/>
    </dgm:pt>
    <dgm:pt modelId="{A9C0D66D-8207-4491-AA36-01EBF32D3F8F}" type="pres">
      <dgm:prSet presAssocID="{62ED1D72-D501-4AC6-81AD-17116B1B2C14}" presName="textRect" presStyleLbl="revTx" presStyleIdx="5" presStyleCnt="6" custScaleY="180970">
        <dgm:presLayoutVars>
          <dgm:chMax val="1"/>
          <dgm:chPref val="1"/>
        </dgm:presLayoutVars>
      </dgm:prSet>
      <dgm:spPr/>
    </dgm:pt>
  </dgm:ptLst>
  <dgm:cxnLst>
    <dgm:cxn modelId="{FE068B14-B538-47F4-9E2D-C3A9F41A56C2}" srcId="{06274EB6-1F83-452D-B82A-65CE91222BF9}" destId="{70E28481-3077-4346-AC1D-41375A30418E}" srcOrd="3" destOrd="0" parTransId="{5C95E3EB-15AA-40DA-8D57-E2630FD64B62}" sibTransId="{39AABDF7-98B2-43F2-A32F-67C9A8B3AC20}"/>
    <dgm:cxn modelId="{19E98819-64BD-437A-888B-A307489CE578}" type="presOf" srcId="{06274EB6-1F83-452D-B82A-65CE91222BF9}" destId="{4C01986F-D33D-49B4-921A-E43D76EF10E7}" srcOrd="0" destOrd="0" presId="urn:microsoft.com/office/officeart/2018/5/layout/IconLeafLabelList"/>
    <dgm:cxn modelId="{3C25A43F-FFD2-45A3-9DF3-8BF8266ED846}" type="presOf" srcId="{729C1043-DD87-4394-860C-B5ABE7CE1B1D}" destId="{61C4BCFE-55C9-4369-8CDD-7AEBF405379D}" srcOrd="0" destOrd="0" presId="urn:microsoft.com/office/officeart/2018/5/layout/IconLeafLabelList"/>
    <dgm:cxn modelId="{1BE2A340-67E3-448F-AC8A-902E1DA07A92}" type="presOf" srcId="{70E28481-3077-4346-AC1D-41375A30418E}" destId="{525DBB60-F0EE-4344-9026-616DF376A8D4}" srcOrd="0" destOrd="0" presId="urn:microsoft.com/office/officeart/2018/5/layout/IconLeafLabelList"/>
    <dgm:cxn modelId="{5198ED46-F618-4E71-9FE4-B87AB476675D}" srcId="{06274EB6-1F83-452D-B82A-65CE91222BF9}" destId="{9762A9DD-8D33-4B0F-A012-8C85EACCF863}" srcOrd="1" destOrd="0" parTransId="{0F5CC880-3AB9-4C7B-979B-0D6DF0BE0597}" sibTransId="{7B0CA4FD-471A-4A0D-AF7E-CC8CAB2F22FA}"/>
    <dgm:cxn modelId="{22DB7D74-0F93-4DD7-B1A5-3BE6BCE60DCD}" type="presOf" srcId="{9762A9DD-8D33-4B0F-A012-8C85EACCF863}" destId="{49092DA0-C509-4D11-8835-E325BBACF2FE}" srcOrd="0" destOrd="0" presId="urn:microsoft.com/office/officeart/2018/5/layout/IconLeafLabelList"/>
    <dgm:cxn modelId="{AEFCEAA8-D2BC-4F3A-A041-3B4149203273}" type="presOf" srcId="{62ED1D72-D501-4AC6-81AD-17116B1B2C14}" destId="{A9C0D66D-8207-4491-AA36-01EBF32D3F8F}" srcOrd="0" destOrd="0" presId="urn:microsoft.com/office/officeart/2018/5/layout/IconLeafLabelList"/>
    <dgm:cxn modelId="{A54094AB-A40A-49D5-B58A-7EE15F47B6DB}" srcId="{06274EB6-1F83-452D-B82A-65CE91222BF9}" destId="{B54884CC-15E2-45F1-8DCE-CB32C72088EB}" srcOrd="4" destOrd="0" parTransId="{C06AE23A-7871-45A2-96D4-F4584CD7D92B}" sibTransId="{DC3DDB47-0DCF-405A-B2E3-81C50C240B12}"/>
    <dgm:cxn modelId="{4CD384AE-C2A9-496C-B824-D92E295FB154}" srcId="{06274EB6-1F83-452D-B82A-65CE91222BF9}" destId="{62ED1D72-D501-4AC6-81AD-17116B1B2C14}" srcOrd="5" destOrd="0" parTransId="{4C48B796-1E41-48F5-9A3D-50F4DF408151}" sibTransId="{653F7643-F327-4B2A-8EE0-39B10CAF6B9A}"/>
    <dgm:cxn modelId="{DFE940B3-A7E3-42DF-AD03-96561FD3F626}" srcId="{06274EB6-1F83-452D-B82A-65CE91222BF9}" destId="{729C1043-DD87-4394-860C-B5ABE7CE1B1D}" srcOrd="0" destOrd="0" parTransId="{A72B8A01-1A57-4E46-ABD0-F806B4603E20}" sibTransId="{CA28193B-32A2-40F2-85CD-83F7D55590C5}"/>
    <dgm:cxn modelId="{BBB615BA-C27F-4577-89B0-6BB7F8200C09}" type="presOf" srcId="{A0B63F56-E547-4BD5-A8F4-DF01FCCEEAA9}" destId="{3B0E0A8A-488E-473A-B330-864CAF430769}" srcOrd="0" destOrd="0" presId="urn:microsoft.com/office/officeart/2018/5/layout/IconLeafLabelList"/>
    <dgm:cxn modelId="{A19274D4-BF28-46CB-BE7E-FC44CA16096E}" type="presOf" srcId="{B54884CC-15E2-45F1-8DCE-CB32C72088EB}" destId="{288E0C87-55B6-4254-BBB2-E27AE4F06706}" srcOrd="0" destOrd="0" presId="urn:microsoft.com/office/officeart/2018/5/layout/IconLeafLabelList"/>
    <dgm:cxn modelId="{52673BFC-9129-4C83-9E58-A2ED857EB743}" srcId="{06274EB6-1F83-452D-B82A-65CE91222BF9}" destId="{A0B63F56-E547-4BD5-A8F4-DF01FCCEEAA9}" srcOrd="2" destOrd="0" parTransId="{6129C619-99F9-4350-A845-526795327CA3}" sibTransId="{7324C0DF-78F0-4110-B511-82BB3E30FAEC}"/>
    <dgm:cxn modelId="{92337258-91BB-43B7-B02E-71F6229A3D85}" type="presParOf" srcId="{4C01986F-D33D-49B4-921A-E43D76EF10E7}" destId="{FA8AB6F7-4198-43C5-A83C-ABD7F70A0756}" srcOrd="0" destOrd="0" presId="urn:microsoft.com/office/officeart/2018/5/layout/IconLeafLabelList"/>
    <dgm:cxn modelId="{8525AFAC-49A9-457F-835D-FC04BF7AE707}" type="presParOf" srcId="{FA8AB6F7-4198-43C5-A83C-ABD7F70A0756}" destId="{D0BF4711-BFFB-4ADA-A674-E04803EBA22E}" srcOrd="0" destOrd="0" presId="urn:microsoft.com/office/officeart/2018/5/layout/IconLeafLabelList"/>
    <dgm:cxn modelId="{CDC251B4-CD77-435C-B11D-5A1002571D01}" type="presParOf" srcId="{FA8AB6F7-4198-43C5-A83C-ABD7F70A0756}" destId="{7B4F662D-CAF9-4E60-B5C9-B73A8F4B8923}" srcOrd="1" destOrd="0" presId="urn:microsoft.com/office/officeart/2018/5/layout/IconLeafLabelList"/>
    <dgm:cxn modelId="{94ABB831-255A-4980-89AF-57ED05A13872}" type="presParOf" srcId="{FA8AB6F7-4198-43C5-A83C-ABD7F70A0756}" destId="{7942EBBC-E310-43DF-8F6B-DC2E0B2EEF02}" srcOrd="2" destOrd="0" presId="urn:microsoft.com/office/officeart/2018/5/layout/IconLeafLabelList"/>
    <dgm:cxn modelId="{89505B41-FDB9-4556-A415-818156838C7B}" type="presParOf" srcId="{FA8AB6F7-4198-43C5-A83C-ABD7F70A0756}" destId="{61C4BCFE-55C9-4369-8CDD-7AEBF405379D}" srcOrd="3" destOrd="0" presId="urn:microsoft.com/office/officeart/2018/5/layout/IconLeafLabelList"/>
    <dgm:cxn modelId="{A779B582-9039-4AA1-A741-3DF7C9173993}" type="presParOf" srcId="{4C01986F-D33D-49B4-921A-E43D76EF10E7}" destId="{9B10A340-64B6-431E-82FB-BCD72FBEDC30}" srcOrd="1" destOrd="0" presId="urn:microsoft.com/office/officeart/2018/5/layout/IconLeafLabelList"/>
    <dgm:cxn modelId="{DF3A47E4-411A-4699-A4A1-92CBCFCB3D2F}" type="presParOf" srcId="{4C01986F-D33D-49B4-921A-E43D76EF10E7}" destId="{644B4046-2036-4E0E-B07A-5D45925927D0}" srcOrd="2" destOrd="0" presId="urn:microsoft.com/office/officeart/2018/5/layout/IconLeafLabelList"/>
    <dgm:cxn modelId="{EA76208D-50A7-407B-8D4F-8E3FD1306371}" type="presParOf" srcId="{644B4046-2036-4E0E-B07A-5D45925927D0}" destId="{2F140ECE-E1E5-4C63-9AFF-48CC53A64921}" srcOrd="0" destOrd="0" presId="urn:microsoft.com/office/officeart/2018/5/layout/IconLeafLabelList"/>
    <dgm:cxn modelId="{F9BF87F7-768D-4630-AB40-9C9A5631D2C4}" type="presParOf" srcId="{644B4046-2036-4E0E-B07A-5D45925927D0}" destId="{8911EE3A-9A16-4890-98C0-B695A539D537}" srcOrd="1" destOrd="0" presId="urn:microsoft.com/office/officeart/2018/5/layout/IconLeafLabelList"/>
    <dgm:cxn modelId="{40A40AFC-F361-468D-A774-613475ED15D8}" type="presParOf" srcId="{644B4046-2036-4E0E-B07A-5D45925927D0}" destId="{E2BF30C9-649A-42C6-B24F-945C33E03629}" srcOrd="2" destOrd="0" presId="urn:microsoft.com/office/officeart/2018/5/layout/IconLeafLabelList"/>
    <dgm:cxn modelId="{41110791-5823-4F01-AD13-DD86CE3CC146}" type="presParOf" srcId="{644B4046-2036-4E0E-B07A-5D45925927D0}" destId="{49092DA0-C509-4D11-8835-E325BBACF2FE}" srcOrd="3" destOrd="0" presId="urn:microsoft.com/office/officeart/2018/5/layout/IconLeafLabelList"/>
    <dgm:cxn modelId="{9DDFEEC2-8A0E-41E2-812E-7559EA7CA8BB}" type="presParOf" srcId="{4C01986F-D33D-49B4-921A-E43D76EF10E7}" destId="{2EDBF3B1-DD9D-489D-8591-C4798C2A6F30}" srcOrd="3" destOrd="0" presId="urn:microsoft.com/office/officeart/2018/5/layout/IconLeafLabelList"/>
    <dgm:cxn modelId="{EA94EEAE-57B7-4C28-91EB-22D60EC2A2AB}" type="presParOf" srcId="{4C01986F-D33D-49B4-921A-E43D76EF10E7}" destId="{3FE0B135-5A1A-460F-B5F3-12EDA3325A8E}" srcOrd="4" destOrd="0" presId="urn:microsoft.com/office/officeart/2018/5/layout/IconLeafLabelList"/>
    <dgm:cxn modelId="{D66CA2AE-03F6-4E3D-B170-1D03F9D7D23E}" type="presParOf" srcId="{3FE0B135-5A1A-460F-B5F3-12EDA3325A8E}" destId="{35014640-0101-4BDC-A271-F2303D76FB27}" srcOrd="0" destOrd="0" presId="urn:microsoft.com/office/officeart/2018/5/layout/IconLeafLabelList"/>
    <dgm:cxn modelId="{79708367-49D1-4894-90E5-5BC284860DDF}" type="presParOf" srcId="{3FE0B135-5A1A-460F-B5F3-12EDA3325A8E}" destId="{996E4062-6F6F-4A81-B15C-E5E279023718}" srcOrd="1" destOrd="0" presId="urn:microsoft.com/office/officeart/2018/5/layout/IconLeafLabelList"/>
    <dgm:cxn modelId="{16EB11C6-F93D-4A27-B1BA-ED93FF6C404F}" type="presParOf" srcId="{3FE0B135-5A1A-460F-B5F3-12EDA3325A8E}" destId="{9BBCC591-A32F-4D83-BF63-10F8E07CF07F}" srcOrd="2" destOrd="0" presId="urn:microsoft.com/office/officeart/2018/5/layout/IconLeafLabelList"/>
    <dgm:cxn modelId="{DCFBB7D6-5454-4B3D-81B9-B3A91DEAE10C}" type="presParOf" srcId="{3FE0B135-5A1A-460F-B5F3-12EDA3325A8E}" destId="{3B0E0A8A-488E-473A-B330-864CAF430769}" srcOrd="3" destOrd="0" presId="urn:microsoft.com/office/officeart/2018/5/layout/IconLeafLabelList"/>
    <dgm:cxn modelId="{78701DA7-86E2-4D29-913F-CFCB8F41D579}" type="presParOf" srcId="{4C01986F-D33D-49B4-921A-E43D76EF10E7}" destId="{69117537-BFD5-4F56-97D2-437C22070E2F}" srcOrd="5" destOrd="0" presId="urn:microsoft.com/office/officeart/2018/5/layout/IconLeafLabelList"/>
    <dgm:cxn modelId="{37B0791C-1D2E-4D8F-B1B9-09083D791DD1}" type="presParOf" srcId="{4C01986F-D33D-49B4-921A-E43D76EF10E7}" destId="{5B78D28C-6CFB-4F26-BDE4-A70E5319CD08}" srcOrd="6" destOrd="0" presId="urn:microsoft.com/office/officeart/2018/5/layout/IconLeafLabelList"/>
    <dgm:cxn modelId="{F452ED7E-7CF3-447B-9CBA-A60717FB68BB}" type="presParOf" srcId="{5B78D28C-6CFB-4F26-BDE4-A70E5319CD08}" destId="{91FFA5A2-16D4-4A2E-BE45-898E2E5C2FA3}" srcOrd="0" destOrd="0" presId="urn:microsoft.com/office/officeart/2018/5/layout/IconLeafLabelList"/>
    <dgm:cxn modelId="{BDAE3F6C-AF2B-4609-874A-24AA5B92198E}" type="presParOf" srcId="{5B78D28C-6CFB-4F26-BDE4-A70E5319CD08}" destId="{32886364-6D3A-42DD-B16E-CEA9017C8402}" srcOrd="1" destOrd="0" presId="urn:microsoft.com/office/officeart/2018/5/layout/IconLeafLabelList"/>
    <dgm:cxn modelId="{734F35FD-DA3B-41CD-8001-94277B23565B}" type="presParOf" srcId="{5B78D28C-6CFB-4F26-BDE4-A70E5319CD08}" destId="{336C4043-722B-400D-A176-5A710B927A19}" srcOrd="2" destOrd="0" presId="urn:microsoft.com/office/officeart/2018/5/layout/IconLeafLabelList"/>
    <dgm:cxn modelId="{DE3BD396-86E5-4ADE-933C-3B41AAFCDBC7}" type="presParOf" srcId="{5B78D28C-6CFB-4F26-BDE4-A70E5319CD08}" destId="{525DBB60-F0EE-4344-9026-616DF376A8D4}" srcOrd="3" destOrd="0" presId="urn:microsoft.com/office/officeart/2018/5/layout/IconLeafLabelList"/>
    <dgm:cxn modelId="{82A86F90-E5EC-4729-B95D-9B33ADC9C04B}" type="presParOf" srcId="{4C01986F-D33D-49B4-921A-E43D76EF10E7}" destId="{3A10A6FC-F0A4-4563-9C4D-846B50338CE5}" srcOrd="7" destOrd="0" presId="urn:microsoft.com/office/officeart/2018/5/layout/IconLeafLabelList"/>
    <dgm:cxn modelId="{31DACB8D-88F3-47BE-9CF8-A7DD4D872328}" type="presParOf" srcId="{4C01986F-D33D-49B4-921A-E43D76EF10E7}" destId="{A2BCF2BD-2D0D-46A3-B50E-C56E6E719100}" srcOrd="8" destOrd="0" presId="urn:microsoft.com/office/officeart/2018/5/layout/IconLeafLabelList"/>
    <dgm:cxn modelId="{1CF67BA6-047F-4446-8789-23A8EA96C909}" type="presParOf" srcId="{A2BCF2BD-2D0D-46A3-B50E-C56E6E719100}" destId="{25E3A866-CDF8-4334-B3B9-9756BE5DA7BC}" srcOrd="0" destOrd="0" presId="urn:microsoft.com/office/officeart/2018/5/layout/IconLeafLabelList"/>
    <dgm:cxn modelId="{51B64AC9-C921-4A5A-8054-E4CF29FBEF1D}" type="presParOf" srcId="{A2BCF2BD-2D0D-46A3-B50E-C56E6E719100}" destId="{CCEE1E7A-CE20-4196-8AF1-8F3D50ED5436}" srcOrd="1" destOrd="0" presId="urn:microsoft.com/office/officeart/2018/5/layout/IconLeafLabelList"/>
    <dgm:cxn modelId="{E9721A7A-33B2-4B62-B11C-1FAC93525E8E}" type="presParOf" srcId="{A2BCF2BD-2D0D-46A3-B50E-C56E6E719100}" destId="{2ECD4C4A-883C-49D9-8D97-9D0393D3A900}" srcOrd="2" destOrd="0" presId="urn:microsoft.com/office/officeart/2018/5/layout/IconLeafLabelList"/>
    <dgm:cxn modelId="{19AD2D35-D419-43CB-9ACB-65A13DFB7A2D}" type="presParOf" srcId="{A2BCF2BD-2D0D-46A3-B50E-C56E6E719100}" destId="{288E0C87-55B6-4254-BBB2-E27AE4F06706}" srcOrd="3" destOrd="0" presId="urn:microsoft.com/office/officeart/2018/5/layout/IconLeafLabelList"/>
    <dgm:cxn modelId="{CE04FA3D-AEB1-45D3-9961-B266313248A1}" type="presParOf" srcId="{4C01986F-D33D-49B4-921A-E43D76EF10E7}" destId="{3B459963-F4B0-4483-A6BE-3E172B82F142}" srcOrd="9" destOrd="0" presId="urn:microsoft.com/office/officeart/2018/5/layout/IconLeafLabelList"/>
    <dgm:cxn modelId="{A27EB5B6-819F-4EF7-91BF-8DE051A166A4}" type="presParOf" srcId="{4C01986F-D33D-49B4-921A-E43D76EF10E7}" destId="{B8AC32F9-9A11-4D7F-B9C9-6425C11CD509}" srcOrd="10" destOrd="0" presId="urn:microsoft.com/office/officeart/2018/5/layout/IconLeafLabelList"/>
    <dgm:cxn modelId="{C2FA8657-C3B6-4172-B4B4-010B892CD568}" type="presParOf" srcId="{B8AC32F9-9A11-4D7F-B9C9-6425C11CD509}" destId="{B8DA65EB-BB86-4D89-A0E9-9D0608CE42C7}" srcOrd="0" destOrd="0" presId="urn:microsoft.com/office/officeart/2018/5/layout/IconLeafLabelList"/>
    <dgm:cxn modelId="{4379E15E-D298-47AB-A6EF-17552DBC60A3}" type="presParOf" srcId="{B8AC32F9-9A11-4D7F-B9C9-6425C11CD509}" destId="{ABB5C334-0800-4119-B2B3-00A26A0D8F65}" srcOrd="1" destOrd="0" presId="urn:microsoft.com/office/officeart/2018/5/layout/IconLeafLabelList"/>
    <dgm:cxn modelId="{1DC348EF-F8C8-4171-BF56-2F9708658239}" type="presParOf" srcId="{B8AC32F9-9A11-4D7F-B9C9-6425C11CD509}" destId="{429205FB-D347-41ED-B578-6B6FEBDD2359}" srcOrd="2" destOrd="0" presId="urn:microsoft.com/office/officeart/2018/5/layout/IconLeafLabelList"/>
    <dgm:cxn modelId="{F3D30229-D012-4044-821B-2A1F9F230197}" type="presParOf" srcId="{B8AC32F9-9A11-4D7F-B9C9-6425C11CD509}" destId="{A9C0D66D-8207-4491-AA36-01EBF32D3F8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56B8F-8B14-424F-AAF0-25BA75217DD2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A53D0-955C-4080-864E-0A7531D31786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DF2C9-C186-4F93-938D-83673E099ABD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Individual relationship</a:t>
          </a:r>
        </a:p>
      </dsp:txBody>
      <dsp:txXfrm>
        <a:off x="1172126" y="908559"/>
        <a:ext cx="2114937" cy="897246"/>
      </dsp:txXfrm>
    </dsp:sp>
    <dsp:sp modelId="{8B118484-A30C-4A08-8979-C892173703A8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AAE1C-AA61-4088-AD92-FC990378D46E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C3F09-1EFD-4E3C-9451-37D8A4935A83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Different knowledge and skills</a:t>
          </a:r>
        </a:p>
      </dsp:txBody>
      <dsp:txXfrm>
        <a:off x="4745088" y="908559"/>
        <a:ext cx="2114937" cy="897246"/>
      </dsp:txXfrm>
    </dsp:sp>
    <dsp:sp modelId="{3B7966AA-EB71-4996-A801-17360318BF2B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2FC1E8-056F-4589-A31F-4CEF9B1C80E0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D07000-ACE0-4C77-9E30-6A7CD2EC2D54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Common Goal or Purpose</a:t>
          </a:r>
        </a:p>
      </dsp:txBody>
      <dsp:txXfrm>
        <a:off x="8318049" y="908559"/>
        <a:ext cx="2114937" cy="897246"/>
      </dsp:txXfrm>
    </dsp:sp>
    <dsp:sp modelId="{8CD21450-3197-4E4D-BA6F-C0A2D163E067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2F1B8F-6FDE-49EC-AAE4-6751F6CC9AC3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7648D-4AE5-485D-8AA7-A307C6406BEB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Renew and Regenerate</a:t>
          </a:r>
        </a:p>
      </dsp:txBody>
      <dsp:txXfrm>
        <a:off x="1172126" y="2545532"/>
        <a:ext cx="2114937" cy="897246"/>
      </dsp:txXfrm>
    </dsp:sp>
    <dsp:sp modelId="{177F9F12-77B1-4DE8-AD98-79683C05CA8B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A6A1A-66A0-4B3E-B562-79AF17D5557B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B3133-972A-44FB-A2BF-DA91C7444114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Cooperation</a:t>
          </a:r>
        </a:p>
      </dsp:txBody>
      <dsp:txXfrm>
        <a:off x="4745088" y="2545532"/>
        <a:ext cx="2114937" cy="897246"/>
      </dsp:txXfrm>
    </dsp:sp>
    <dsp:sp modelId="{35E41712-9D4C-43CF-869A-1186C014F3BA}">
      <dsp:nvSpPr>
        <dsp:cNvPr id="0" name=""/>
        <dsp:cNvSpPr/>
      </dsp:nvSpPr>
      <dsp:spPr>
        <a:xfrm>
          <a:off x="7228536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13FCB-133B-4112-9E39-91881CE877EA}">
      <dsp:nvSpPr>
        <dsp:cNvPr id="0" name=""/>
        <dsp:cNvSpPr/>
      </dsp:nvSpPr>
      <dsp:spPr>
        <a:xfrm>
          <a:off x="7416958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14033-6D77-4FB0-A003-955981A72C2D}">
      <dsp:nvSpPr>
        <dsp:cNvPr id="0" name=""/>
        <dsp:cNvSpPr/>
      </dsp:nvSpPr>
      <dsp:spPr>
        <a:xfrm>
          <a:off x="8318049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Better Results</a:t>
          </a:r>
        </a:p>
      </dsp:txBody>
      <dsp:txXfrm>
        <a:off x="8318049" y="2545532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E45DFA-4344-437B-BA8B-32869F9979C2}">
      <dsp:nvSpPr>
        <dsp:cNvPr id="0" name=""/>
        <dsp:cNvSpPr/>
      </dsp:nvSpPr>
      <dsp:spPr>
        <a:xfrm>
          <a:off x="82613" y="90470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397F7-2B41-44B6-A11B-787EAFBE5127}">
      <dsp:nvSpPr>
        <dsp:cNvPr id="0" name=""/>
        <dsp:cNvSpPr/>
      </dsp:nvSpPr>
      <dsp:spPr>
        <a:xfrm>
          <a:off x="271034" y="278892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F5DF1D-4E54-471C-9049-E0CC9C09CFE8}">
      <dsp:nvSpPr>
        <dsp:cNvPr id="0" name=""/>
        <dsp:cNvSpPr/>
      </dsp:nvSpPr>
      <dsp:spPr>
        <a:xfrm>
          <a:off x="1172126" y="90470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Delegation</a:t>
          </a:r>
          <a:endParaRPr lang="en-US" sz="2400" kern="1200"/>
        </a:p>
      </dsp:txBody>
      <dsp:txXfrm>
        <a:off x="1172126" y="90470"/>
        <a:ext cx="2114937" cy="897246"/>
      </dsp:txXfrm>
    </dsp:sp>
    <dsp:sp modelId="{7C4FD090-17E5-4995-9173-9B612A376118}">
      <dsp:nvSpPr>
        <dsp:cNvPr id="0" name=""/>
        <dsp:cNvSpPr/>
      </dsp:nvSpPr>
      <dsp:spPr>
        <a:xfrm>
          <a:off x="3655575" y="90470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CDE99-C151-4B06-AD61-9CCA51B69383}">
      <dsp:nvSpPr>
        <dsp:cNvPr id="0" name=""/>
        <dsp:cNvSpPr/>
      </dsp:nvSpPr>
      <dsp:spPr>
        <a:xfrm>
          <a:off x="3843996" y="278892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99A9C3-8323-4B61-962F-015349D5CF05}">
      <dsp:nvSpPr>
        <dsp:cNvPr id="0" name=""/>
        <dsp:cNvSpPr/>
      </dsp:nvSpPr>
      <dsp:spPr>
        <a:xfrm>
          <a:off x="4745088" y="90470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Trust</a:t>
          </a:r>
          <a:endParaRPr lang="en-US" sz="2400" kern="1200"/>
        </a:p>
      </dsp:txBody>
      <dsp:txXfrm>
        <a:off x="4745088" y="90470"/>
        <a:ext cx="2114937" cy="897246"/>
      </dsp:txXfrm>
    </dsp:sp>
    <dsp:sp modelId="{9C14CA67-A95A-418F-A141-55FC2E523118}">
      <dsp:nvSpPr>
        <dsp:cNvPr id="0" name=""/>
        <dsp:cNvSpPr/>
      </dsp:nvSpPr>
      <dsp:spPr>
        <a:xfrm>
          <a:off x="7228536" y="90470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E98EB0-253D-44CA-9049-E605077FAAE0}">
      <dsp:nvSpPr>
        <dsp:cNvPr id="0" name=""/>
        <dsp:cNvSpPr/>
      </dsp:nvSpPr>
      <dsp:spPr>
        <a:xfrm>
          <a:off x="7416958" y="278892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5A332A-F747-4316-AE57-DF2FE0D4892F}">
      <dsp:nvSpPr>
        <dsp:cNvPr id="0" name=""/>
        <dsp:cNvSpPr/>
      </dsp:nvSpPr>
      <dsp:spPr>
        <a:xfrm>
          <a:off x="8318049" y="90470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Communication	</a:t>
          </a:r>
          <a:endParaRPr lang="en-US" sz="2400" kern="1200"/>
        </a:p>
      </dsp:txBody>
      <dsp:txXfrm>
        <a:off x="8318049" y="90470"/>
        <a:ext cx="2114937" cy="897246"/>
      </dsp:txXfrm>
    </dsp:sp>
    <dsp:sp modelId="{CAE0835D-80C4-4BBF-9D17-A0238E2A87C0}">
      <dsp:nvSpPr>
        <dsp:cNvPr id="0" name=""/>
        <dsp:cNvSpPr/>
      </dsp:nvSpPr>
      <dsp:spPr>
        <a:xfrm>
          <a:off x="82613" y="1727649"/>
          <a:ext cx="897246" cy="8972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FB2B1D-2122-4774-BD37-952F8EBE39D3}">
      <dsp:nvSpPr>
        <dsp:cNvPr id="0" name=""/>
        <dsp:cNvSpPr/>
      </dsp:nvSpPr>
      <dsp:spPr>
        <a:xfrm>
          <a:off x="271034" y="1916070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6B693-D8B4-449A-8B71-69618992F948}">
      <dsp:nvSpPr>
        <dsp:cNvPr id="0" name=""/>
        <dsp:cNvSpPr/>
      </dsp:nvSpPr>
      <dsp:spPr>
        <a:xfrm>
          <a:off x="1172126" y="172764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Value</a:t>
          </a:r>
          <a:endParaRPr lang="en-US" sz="2400" kern="1200"/>
        </a:p>
      </dsp:txBody>
      <dsp:txXfrm>
        <a:off x="1172126" y="1727649"/>
        <a:ext cx="2114937" cy="897246"/>
      </dsp:txXfrm>
    </dsp:sp>
    <dsp:sp modelId="{DCDD3AFD-7B53-42E0-AF6D-8B24CB2E8715}">
      <dsp:nvSpPr>
        <dsp:cNvPr id="0" name=""/>
        <dsp:cNvSpPr/>
      </dsp:nvSpPr>
      <dsp:spPr>
        <a:xfrm>
          <a:off x="3655575" y="1727649"/>
          <a:ext cx="897246" cy="89724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8E53C-2FD6-4C88-9D7E-4495E911B4AA}">
      <dsp:nvSpPr>
        <dsp:cNvPr id="0" name=""/>
        <dsp:cNvSpPr/>
      </dsp:nvSpPr>
      <dsp:spPr>
        <a:xfrm>
          <a:off x="3843996" y="1916070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E09FF-A743-482F-932D-4FC2E0C1E691}">
      <dsp:nvSpPr>
        <dsp:cNvPr id="0" name=""/>
        <dsp:cNvSpPr/>
      </dsp:nvSpPr>
      <dsp:spPr>
        <a:xfrm>
          <a:off x="4745088" y="172764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Loyal</a:t>
          </a:r>
          <a:endParaRPr lang="en-US" sz="2400" kern="1200"/>
        </a:p>
      </dsp:txBody>
      <dsp:txXfrm>
        <a:off x="4745088" y="1727649"/>
        <a:ext cx="2114937" cy="897246"/>
      </dsp:txXfrm>
    </dsp:sp>
    <dsp:sp modelId="{E1330347-3BBF-40D9-84BE-C71FC616792D}">
      <dsp:nvSpPr>
        <dsp:cNvPr id="0" name=""/>
        <dsp:cNvSpPr/>
      </dsp:nvSpPr>
      <dsp:spPr>
        <a:xfrm>
          <a:off x="7228536" y="1727649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41852-EB4E-45EA-A6F4-8F2F80A9ED31}">
      <dsp:nvSpPr>
        <dsp:cNvPr id="0" name=""/>
        <dsp:cNvSpPr/>
      </dsp:nvSpPr>
      <dsp:spPr>
        <a:xfrm>
          <a:off x="7416958" y="1916070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0EEA0-30FC-407A-A0B7-384688B20268}">
      <dsp:nvSpPr>
        <dsp:cNvPr id="0" name=""/>
        <dsp:cNvSpPr/>
      </dsp:nvSpPr>
      <dsp:spPr>
        <a:xfrm>
          <a:off x="8318049" y="172764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Motivation</a:t>
          </a:r>
          <a:endParaRPr lang="en-US" sz="2400" kern="1200"/>
        </a:p>
      </dsp:txBody>
      <dsp:txXfrm>
        <a:off x="8318049" y="1727649"/>
        <a:ext cx="2114937" cy="897246"/>
      </dsp:txXfrm>
    </dsp:sp>
    <dsp:sp modelId="{FECF6C68-089F-4140-8356-B24834893413}">
      <dsp:nvSpPr>
        <dsp:cNvPr id="0" name=""/>
        <dsp:cNvSpPr/>
      </dsp:nvSpPr>
      <dsp:spPr>
        <a:xfrm>
          <a:off x="82613" y="3364827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8E174-87A8-44DF-8591-FAB59F66F837}">
      <dsp:nvSpPr>
        <dsp:cNvPr id="0" name=""/>
        <dsp:cNvSpPr/>
      </dsp:nvSpPr>
      <dsp:spPr>
        <a:xfrm>
          <a:off x="271034" y="3553249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E552A-73D3-4F87-918E-F7E19FD7A8EF}">
      <dsp:nvSpPr>
        <dsp:cNvPr id="0" name=""/>
        <dsp:cNvSpPr/>
      </dsp:nvSpPr>
      <dsp:spPr>
        <a:xfrm>
          <a:off x="1172126" y="336482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Training</a:t>
          </a:r>
          <a:endParaRPr lang="en-US" sz="2400" kern="1200" dirty="0"/>
        </a:p>
      </dsp:txBody>
      <dsp:txXfrm>
        <a:off x="1172126" y="3364827"/>
        <a:ext cx="2114937" cy="897246"/>
      </dsp:txXfrm>
    </dsp:sp>
    <dsp:sp modelId="{771466F5-59BF-4800-BB0A-7C01494BE0D8}">
      <dsp:nvSpPr>
        <dsp:cNvPr id="0" name=""/>
        <dsp:cNvSpPr/>
      </dsp:nvSpPr>
      <dsp:spPr>
        <a:xfrm>
          <a:off x="3655575" y="3364827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A691C-8869-48E7-89DA-B05BDBB0EBC2}">
      <dsp:nvSpPr>
        <dsp:cNvPr id="0" name=""/>
        <dsp:cNvSpPr/>
      </dsp:nvSpPr>
      <dsp:spPr>
        <a:xfrm>
          <a:off x="3843996" y="3553249"/>
          <a:ext cx="520402" cy="52040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B8B15-91FC-4F8C-B57A-2AD82BA8FDC9}">
      <dsp:nvSpPr>
        <dsp:cNvPr id="0" name=""/>
        <dsp:cNvSpPr/>
      </dsp:nvSpPr>
      <dsp:spPr>
        <a:xfrm>
          <a:off x="4745088" y="336482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 baseline="0" dirty="0"/>
            <a:t>Effective Team </a:t>
          </a:r>
          <a:endParaRPr lang="en-US" sz="2400" b="1" i="1" kern="1200" dirty="0"/>
        </a:p>
      </dsp:txBody>
      <dsp:txXfrm>
        <a:off x="4745088" y="3364827"/>
        <a:ext cx="2114937" cy="8972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EEFF8-CD32-47F4-99BD-4D16667CC0F6}">
      <dsp:nvSpPr>
        <dsp:cNvPr id="0" name=""/>
        <dsp:cNvSpPr/>
      </dsp:nvSpPr>
      <dsp:spPr>
        <a:xfrm>
          <a:off x="679050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5F97B4-6303-4794-B589-A502680A7362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2BB58-8D21-4443-B837-A85B366D2876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 dirty="0"/>
            <a:t>ORIENTED Thinking; Plant, Evaluator, Specialist</a:t>
          </a:r>
          <a:endParaRPr lang="en-US" sz="1700" kern="1200" dirty="0"/>
        </a:p>
      </dsp:txBody>
      <dsp:txXfrm>
        <a:off x="75768" y="3053169"/>
        <a:ext cx="3093750" cy="720000"/>
      </dsp:txXfrm>
    </dsp:sp>
    <dsp:sp modelId="{3EEB879C-84F5-4EBB-BC76-99AD9D82B846}">
      <dsp:nvSpPr>
        <dsp:cNvPr id="0" name=""/>
        <dsp:cNvSpPr/>
      </dsp:nvSpPr>
      <dsp:spPr>
        <a:xfrm>
          <a:off x="4314206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A8859-36DD-4F30-B873-7CEE27F72207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E36DF-6BBE-45BC-AC7A-9870169878BC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 dirty="0"/>
            <a:t>ORIENTED Action; Implementer, Shaper, Completer</a:t>
          </a:r>
          <a:endParaRPr lang="en-US" sz="1700" kern="1200" dirty="0"/>
        </a:p>
      </dsp:txBody>
      <dsp:txXfrm>
        <a:off x="3710925" y="3053169"/>
        <a:ext cx="3093750" cy="720000"/>
      </dsp:txXfrm>
    </dsp:sp>
    <dsp:sp modelId="{56433C5F-2091-4B39-B143-A02B7AAFF692}">
      <dsp:nvSpPr>
        <dsp:cNvPr id="0" name=""/>
        <dsp:cNvSpPr/>
      </dsp:nvSpPr>
      <dsp:spPr>
        <a:xfrm>
          <a:off x="7949362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4CF164-7CED-4487-BF11-E3EB869032B4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A84D9-D901-496F-AC17-3B1EDD1D390C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 dirty="0"/>
            <a:t>ORIENTED People; Resource Investigator, Team worker, Coordinator </a:t>
          </a:r>
          <a:endParaRPr lang="en-US" sz="1700" kern="1200" dirty="0"/>
        </a:p>
      </dsp:txBody>
      <dsp:txXfrm>
        <a:off x="7346081" y="3053169"/>
        <a:ext cx="3093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57EAB-17A1-4731-A524-60314F8A4C4A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9DCAC-D9A4-498A-ABA3-13CE1569608F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AD516-3119-4F5D-BF92-BB649689F46D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13 Behaviours (divided into 3 groups)</a:t>
          </a:r>
          <a:endParaRPr lang="en-US" sz="2400" kern="1200"/>
        </a:p>
      </dsp:txBody>
      <dsp:txXfrm>
        <a:off x="1834517" y="469890"/>
        <a:ext cx="3148942" cy="1335915"/>
      </dsp:txXfrm>
    </dsp:sp>
    <dsp:sp modelId="{D4F498BA-B05A-40C0-83B0-147AE27533D3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5AC5F2-B31C-4109-99CB-9284D5AB11CA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C8755-4684-46F0-8B1D-BFF6D5D3EE98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5 Competence Behaviours </a:t>
          </a:r>
          <a:endParaRPr lang="en-US" sz="2400" kern="1200"/>
        </a:p>
      </dsp:txBody>
      <dsp:txXfrm>
        <a:off x="7154322" y="469890"/>
        <a:ext cx="3148942" cy="1335915"/>
      </dsp:txXfrm>
    </dsp:sp>
    <dsp:sp modelId="{765DDB3C-C812-4AF3-BADE-08D3F904E03D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2FB76-3EEB-4718-ADA9-D3D5E86D0D7B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54336-8CFE-400C-B9DA-AD9AE005A03D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5 Character Behaviours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2400" kern="1200"/>
        </a:p>
      </dsp:txBody>
      <dsp:txXfrm>
        <a:off x="1834517" y="2545532"/>
        <a:ext cx="3148942" cy="1335915"/>
      </dsp:txXfrm>
    </dsp:sp>
    <dsp:sp modelId="{DC168E88-4E64-496C-B2A3-A5F680934FB8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87C03F-E8B6-48ED-AFAF-5D8E8FF0DB6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B7614-E48C-4877-B0F8-4283B5A65868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Listen first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Keep commitment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Extend Trust</a:t>
          </a:r>
          <a:endParaRPr lang="en-US" sz="2400" kern="1200" dirty="0"/>
        </a:p>
      </dsp:txBody>
      <dsp:txXfrm>
        <a:off x="7154322" y="2545532"/>
        <a:ext cx="3148942" cy="13359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F4711-BFFB-4ADA-A674-E04803EBA22E}">
      <dsp:nvSpPr>
        <dsp:cNvPr id="0" name=""/>
        <dsp:cNvSpPr/>
      </dsp:nvSpPr>
      <dsp:spPr>
        <a:xfrm>
          <a:off x="339267" y="114312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4F662D-CAF9-4E60-B5C9-B73A8F4B8923}">
      <dsp:nvSpPr>
        <dsp:cNvPr id="0" name=""/>
        <dsp:cNvSpPr/>
      </dsp:nvSpPr>
      <dsp:spPr>
        <a:xfrm>
          <a:off x="562984" y="1366846"/>
          <a:ext cx="602314" cy="60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1C4BCFE-55C9-4369-8CDD-7AEBF405379D}">
      <dsp:nvSpPr>
        <dsp:cNvPr id="0" name=""/>
        <dsp:cNvSpPr/>
      </dsp:nvSpPr>
      <dsp:spPr>
        <a:xfrm>
          <a:off x="3692" y="2519848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Forming</a:t>
          </a:r>
        </a:p>
      </dsp:txBody>
      <dsp:txXfrm>
        <a:off x="3692" y="2519848"/>
        <a:ext cx="1720898" cy="688359"/>
      </dsp:txXfrm>
    </dsp:sp>
    <dsp:sp modelId="{2F140ECE-E1E5-4C63-9AFF-48CC53A64921}">
      <dsp:nvSpPr>
        <dsp:cNvPr id="0" name=""/>
        <dsp:cNvSpPr/>
      </dsp:nvSpPr>
      <dsp:spPr>
        <a:xfrm>
          <a:off x="2361322" y="114312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1EE3A-9A16-4890-98C0-B695A539D537}">
      <dsp:nvSpPr>
        <dsp:cNvPr id="0" name=""/>
        <dsp:cNvSpPr/>
      </dsp:nvSpPr>
      <dsp:spPr>
        <a:xfrm>
          <a:off x="2585039" y="1366846"/>
          <a:ext cx="602314" cy="60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9092DA0-C509-4D11-8835-E325BBACF2FE}">
      <dsp:nvSpPr>
        <dsp:cNvPr id="0" name=""/>
        <dsp:cNvSpPr/>
      </dsp:nvSpPr>
      <dsp:spPr>
        <a:xfrm>
          <a:off x="2025747" y="2519848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Storming</a:t>
          </a:r>
        </a:p>
      </dsp:txBody>
      <dsp:txXfrm>
        <a:off x="2025747" y="2519848"/>
        <a:ext cx="1720898" cy="688359"/>
      </dsp:txXfrm>
    </dsp:sp>
    <dsp:sp modelId="{35014640-0101-4BDC-A271-F2303D76FB27}">
      <dsp:nvSpPr>
        <dsp:cNvPr id="0" name=""/>
        <dsp:cNvSpPr/>
      </dsp:nvSpPr>
      <dsp:spPr>
        <a:xfrm>
          <a:off x="4383378" y="114312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6E4062-6F6F-4A81-B15C-E5E279023718}">
      <dsp:nvSpPr>
        <dsp:cNvPr id="0" name=""/>
        <dsp:cNvSpPr/>
      </dsp:nvSpPr>
      <dsp:spPr>
        <a:xfrm>
          <a:off x="4607095" y="1366846"/>
          <a:ext cx="602314" cy="60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B0E0A8A-488E-473A-B330-864CAF430769}">
      <dsp:nvSpPr>
        <dsp:cNvPr id="0" name=""/>
        <dsp:cNvSpPr/>
      </dsp:nvSpPr>
      <dsp:spPr>
        <a:xfrm>
          <a:off x="4047803" y="2519848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Norming</a:t>
          </a:r>
        </a:p>
      </dsp:txBody>
      <dsp:txXfrm>
        <a:off x="4047803" y="2519848"/>
        <a:ext cx="1720898" cy="688359"/>
      </dsp:txXfrm>
    </dsp:sp>
    <dsp:sp modelId="{91FFA5A2-16D4-4A2E-BE45-898E2E5C2FA3}">
      <dsp:nvSpPr>
        <dsp:cNvPr id="0" name=""/>
        <dsp:cNvSpPr/>
      </dsp:nvSpPr>
      <dsp:spPr>
        <a:xfrm>
          <a:off x="6405434" y="114312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86364-6D3A-42DD-B16E-CEA9017C8402}">
      <dsp:nvSpPr>
        <dsp:cNvPr id="0" name=""/>
        <dsp:cNvSpPr/>
      </dsp:nvSpPr>
      <dsp:spPr>
        <a:xfrm>
          <a:off x="6629151" y="1366846"/>
          <a:ext cx="602314" cy="6023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5DBB60-F0EE-4344-9026-616DF376A8D4}">
      <dsp:nvSpPr>
        <dsp:cNvPr id="0" name=""/>
        <dsp:cNvSpPr/>
      </dsp:nvSpPr>
      <dsp:spPr>
        <a:xfrm>
          <a:off x="6069859" y="2519848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Performing</a:t>
          </a:r>
        </a:p>
      </dsp:txBody>
      <dsp:txXfrm>
        <a:off x="6069859" y="2519848"/>
        <a:ext cx="1720898" cy="688359"/>
      </dsp:txXfrm>
    </dsp:sp>
    <dsp:sp modelId="{25E3A866-CDF8-4334-B3B9-9756BE5DA7BC}">
      <dsp:nvSpPr>
        <dsp:cNvPr id="0" name=""/>
        <dsp:cNvSpPr/>
      </dsp:nvSpPr>
      <dsp:spPr>
        <a:xfrm>
          <a:off x="8427489" y="114312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E1E7A-CE20-4196-8AF1-8F3D50ED5436}">
      <dsp:nvSpPr>
        <dsp:cNvPr id="0" name=""/>
        <dsp:cNvSpPr/>
      </dsp:nvSpPr>
      <dsp:spPr>
        <a:xfrm>
          <a:off x="8651206" y="1366846"/>
          <a:ext cx="602314" cy="6023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88E0C87-55B6-4254-BBB2-E27AE4F06706}">
      <dsp:nvSpPr>
        <dsp:cNvPr id="0" name=""/>
        <dsp:cNvSpPr/>
      </dsp:nvSpPr>
      <dsp:spPr>
        <a:xfrm>
          <a:off x="8091914" y="2519848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Adjourning</a:t>
          </a:r>
        </a:p>
      </dsp:txBody>
      <dsp:txXfrm>
        <a:off x="8091914" y="2519848"/>
        <a:ext cx="1720898" cy="688359"/>
      </dsp:txXfrm>
    </dsp:sp>
    <dsp:sp modelId="{B8DA65EB-BB86-4D89-A0E9-9D0608CE42C7}">
      <dsp:nvSpPr>
        <dsp:cNvPr id="0" name=""/>
        <dsp:cNvSpPr/>
      </dsp:nvSpPr>
      <dsp:spPr>
        <a:xfrm>
          <a:off x="10478728" y="1174288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5C334-0800-4119-B2B3-00A26A0D8F65}">
      <dsp:nvSpPr>
        <dsp:cNvPr id="0" name=""/>
        <dsp:cNvSpPr/>
      </dsp:nvSpPr>
      <dsp:spPr>
        <a:xfrm>
          <a:off x="10728765" y="1428178"/>
          <a:ext cx="602314" cy="6023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9C0D66D-8207-4491-AA36-01EBF32D3F8F}">
      <dsp:nvSpPr>
        <dsp:cNvPr id="0" name=""/>
        <dsp:cNvSpPr/>
      </dsp:nvSpPr>
      <dsp:spPr>
        <a:xfrm>
          <a:off x="10113970" y="2101825"/>
          <a:ext cx="1720898" cy="1245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2100" kern="1200" dirty="0"/>
        </a:p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Mourning</a:t>
          </a:r>
        </a:p>
      </dsp:txBody>
      <dsp:txXfrm>
        <a:off x="10113970" y="2101825"/>
        <a:ext cx="1720898" cy="12457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484754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484754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r">
              <a:defRPr sz="1200"/>
            </a:lvl1pPr>
          </a:lstStyle>
          <a:p>
            <a:fld id="{9E82DC51-842B-40A4-A861-DD1E2F315E56}" type="datetimeFigureOut">
              <a:rPr lang="en-US" smtClean="0"/>
              <a:t>5/5/2020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4513" y="1208088"/>
            <a:ext cx="5794375" cy="3260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531" tIns="47265" rIns="94531" bIns="4726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649609"/>
            <a:ext cx="5505450" cy="3804225"/>
          </a:xfrm>
          <a:prstGeom prst="rect">
            <a:avLst/>
          </a:prstGeom>
        </p:spPr>
        <p:txBody>
          <a:bodyPr vert="horz" lIns="94531" tIns="47265" rIns="94531" bIns="4726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76772"/>
            <a:ext cx="2982119" cy="484753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176772"/>
            <a:ext cx="2982119" cy="484753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r">
              <a:defRPr sz="1200"/>
            </a:lvl1pPr>
          </a:lstStyle>
          <a:p>
            <a:fld id="{95C16793-2ACE-421A-982B-D4BAB9CB52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953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124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782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4452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80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9057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5307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9107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900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3049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4535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 you have any questions?</a:t>
            </a:r>
          </a:p>
          <a:p>
            <a:endParaRPr lang="en-US" dirty="0"/>
          </a:p>
          <a:p>
            <a:r>
              <a:rPr lang="en-US" dirty="0"/>
              <a:t>If not, then thank you for listening, and I look forward ton your feedback forms….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C16793-2ACE-421A-982B-D4BAB9CB525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164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7EB76-7795-4766-AB28-82B53DC0CA9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17783" y="802294"/>
            <a:ext cx="8637074" cy="2541428"/>
          </a:xfrm>
        </p:spPr>
        <p:txBody>
          <a:bodyPr bIns="0" anchor="b"/>
          <a:lstStyle>
            <a:lvl1pPr>
              <a:defRPr sz="6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CB2957-A828-4D93-BA4D-6E3D5A9710D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17783" y="3531202"/>
            <a:ext cx="8637074" cy="977621"/>
          </a:xfrm>
        </p:spPr>
        <p:txBody>
          <a:bodyPr tIns="91440" bIns="91440"/>
          <a:lstStyle>
            <a:lvl1pPr marL="0" indent="0">
              <a:buNone/>
              <a:defRPr sz="1800" cap="all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7C0C5-3BC2-4C64-A73F-4472D8C575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139A00-B330-48A1-BAE9-2CF38D5FC115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43885E-818A-48E8-8B4C-2F66B11D27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416503" y="329302"/>
            <a:ext cx="4973915" cy="3092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A29AE-D64B-4597-8528-3B5BCDD283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437665" y="798975"/>
            <a:ext cx="811017" cy="503578"/>
          </a:xfrm>
        </p:spPr>
        <p:txBody>
          <a:bodyPr/>
          <a:lstStyle>
            <a:lvl1pPr>
              <a:defRPr/>
            </a:lvl1pPr>
          </a:lstStyle>
          <a:p>
            <a:pPr lvl="0"/>
            <a:fld id="{462FA179-4F5A-4E6B-8924-8EF2E4B100B4}" type="slidenum">
              <a:t>‹#›</a:t>
            </a:fld>
            <a:endParaRPr lang="en-US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38C25E83-4134-4C6C-A533-A7EE44CF97F0}"/>
              </a:ext>
            </a:extLst>
          </p:cNvPr>
          <p:cNvCxnSpPr/>
          <p:nvPr/>
        </p:nvCxnSpPr>
        <p:spPr>
          <a:xfrm>
            <a:off x="2417783" y="3528541"/>
            <a:ext cx="8637066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1943268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A897D-06FE-4790-8E22-3786C84F70A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B424A-1309-4DDB-9BFF-D63F2A02711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5ADD7-DAA5-4DAB-BA96-E8F649C1F4E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FEA2AC-8BFF-4EAA-9266-4AEB5D405E27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CB382F-8700-45DF-A8EE-A266EC9CEC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831F3-6A2C-438B-8098-E2C003D913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EB2A8B-2B0C-4E6C-BBC6-D3B25AC1FC00}" type="slidenum">
              <a:t>‹#›</a:t>
            </a:fld>
            <a:endParaRPr lang="en-US"/>
          </a:p>
        </p:txBody>
      </p:sp>
      <p:cxnSp>
        <p:nvCxnSpPr>
          <p:cNvPr id="7" name="Straight Connector 32">
            <a:extLst>
              <a:ext uri="{FF2B5EF4-FFF2-40B4-BE49-F238E27FC236}">
                <a16:creationId xmlns:a16="http://schemas.microsoft.com/office/drawing/2014/main" id="{D516C35D-EBD8-40CF-A166-A268C62BEF3C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01477061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1E67-407E-44F3-916D-5BDEB834B5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4243" y="1756132"/>
            <a:ext cx="8643155" cy="1887952"/>
          </a:xfrm>
        </p:spPr>
        <p:txBody>
          <a:bodyPr anchor="b"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45DB6-22DF-46AA-B3FD-242B7E7B31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4243" y="3806199"/>
            <a:ext cx="8630445" cy="1012926"/>
          </a:xfrm>
        </p:spPr>
        <p:txBody>
          <a:bodyPr tIns="91440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F9DB8-494F-4104-9043-65C4A3C307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41F6E0-3C7B-49B6-AE26-7BB4D45C18D4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E0EB4-7565-484C-9E2A-577F29D149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D814B-376B-4F9D-B7A0-32CBBBE75E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5BDCE0-ECDD-46F5-B1E5-F51C92355E6B}" type="slidenum">
              <a:t>‹#›</a:t>
            </a:fld>
            <a:endParaRPr lang="en-US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2350B78A-D922-49CC-8F82-219011D42005}"/>
              </a:ext>
            </a:extLst>
          </p:cNvPr>
          <p:cNvCxnSpPr/>
          <p:nvPr/>
        </p:nvCxnSpPr>
        <p:spPr>
          <a:xfrm>
            <a:off x="1454243" y="3804982"/>
            <a:ext cx="8630445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947734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689E8-6E5D-4593-8261-82543159DF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9214" y="804891"/>
            <a:ext cx="9605634" cy="10593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C3AB3-D74D-4768-A18E-E88A536C2F8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47330" y="2010875"/>
            <a:ext cx="4645152" cy="34485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EA4FBF-2FD1-486C-97C5-8529EFC2DF8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13775" y="2017340"/>
            <a:ext cx="4645152" cy="344151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F8814E-A159-4451-A8D5-FC409DA4CA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612C13-5A47-4556-AF9E-9403EEC480D6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3ECCA3-B7B6-4BF6-B1FD-D473707A1E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D9D1EF-5C15-4EBF-B869-FBBB29D7BD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34A1CC-114D-49EB-ADDF-DF08B8DCFB59}" type="slidenum">
              <a:t>‹#›</a:t>
            </a:fld>
            <a:endParaRPr lang="en-US"/>
          </a:p>
        </p:txBody>
      </p:sp>
      <p:cxnSp>
        <p:nvCxnSpPr>
          <p:cNvPr id="8" name="Straight Connector 34">
            <a:extLst>
              <a:ext uri="{FF2B5EF4-FFF2-40B4-BE49-F238E27FC236}">
                <a16:creationId xmlns:a16="http://schemas.microsoft.com/office/drawing/2014/main" id="{A42C7C10-98C2-4BF7-A945-92B4A217418B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6686406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7C442-046E-4AF0-98AD-50C1FF5703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7193" y="804159"/>
            <a:ext cx="9607664" cy="105631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CDFD16-46B1-4C53-BCD4-9C871A19C8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7193" y="2019552"/>
            <a:ext cx="4645152" cy="80194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7767EA-B2D6-4076-A750-4B6A48A169A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47193" y="2824270"/>
            <a:ext cx="4645152" cy="26444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777CB0-44BB-42B3-85A7-9F86418EDB7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12358" y="2023000"/>
            <a:ext cx="4645152" cy="80223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4D4293-A3BC-49DF-9061-06676DD4EB9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12358" y="2821490"/>
            <a:ext cx="4645152" cy="26373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66161F-EB2E-4F27-9FD0-025F1E9380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87EDB7-E766-489B-A00B-D2967927E3D1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6D81CE-C378-4C35-B2D9-A256488285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4858D0-C3C1-41BB-BE39-2215056F96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F5E8BA-DDD3-4F24-9902-1D3A3CF2A18E}" type="slidenum">
              <a:t>‹#›</a:t>
            </a:fld>
            <a:endParaRPr lang="en-US"/>
          </a:p>
        </p:txBody>
      </p:sp>
      <p:cxnSp>
        <p:nvCxnSpPr>
          <p:cNvPr id="10" name="Straight Connector 28">
            <a:extLst>
              <a:ext uri="{FF2B5EF4-FFF2-40B4-BE49-F238E27FC236}">
                <a16:creationId xmlns:a16="http://schemas.microsoft.com/office/drawing/2014/main" id="{75DFF052-4A10-4ADA-93FB-11F445DA5589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93416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4B8A3-9360-4E73-A4D7-76B59A23C53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0FBC6E-BDC8-4AF6-82D4-54703E36FD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1CB5D5-1932-4128-8AC7-46466F7A6DCE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EB5BD8-BEA3-40C5-843A-8709C65286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FC228E-77D5-4B78-9878-F2F66A42EC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85BA31-D44E-4224-8D1E-ACA6BFAC96CB}" type="slidenum">
              <a:t>‹#›</a:t>
            </a:fld>
            <a:endParaRPr lang="en-US"/>
          </a:p>
        </p:txBody>
      </p:sp>
      <p:cxnSp>
        <p:nvCxnSpPr>
          <p:cNvPr id="6" name="Straight Connector 24">
            <a:extLst>
              <a:ext uri="{FF2B5EF4-FFF2-40B4-BE49-F238E27FC236}">
                <a16:creationId xmlns:a16="http://schemas.microsoft.com/office/drawing/2014/main" id="{D7D271F7-736F-4A1C-8D38-F75E639BC131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10233238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171E47-1EBA-4656-8B4B-004DB98EF6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D60892-2DB1-4FC7-822C-E40C21EABEDC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A39781-B0DE-4488-B617-3F7F281D0F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E1F2E5-D76A-4CF0-9413-C74C6DE863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E64F45-BA6F-442B-AB5C-5D2A36FF4B4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584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6FD1D-E868-4C7D-A796-E654FFBDB7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4669" y="798975"/>
            <a:ext cx="3273094" cy="2247119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3D2CC-B34C-4D5A-A39B-B6011FBBA70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43711" y="798975"/>
            <a:ext cx="6012472" cy="4658822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A35149-282C-4546-B8AA-3166200CBBD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44669" y="3205493"/>
            <a:ext cx="3275015" cy="22481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05074-8BF6-431D-99BD-A1352A2F73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3832B0-F59E-4E1B-AED9-D1FED2244DF1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F596AC-74C0-4740-9D07-CAAB994090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864430-29D1-42FD-9AAD-FF2D8BA041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2AC470-7C17-407D-8003-BE16D095C253}" type="slidenum">
              <a:t>‹#›</a:t>
            </a:fld>
            <a:endParaRPr lang="en-US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9F7E56E9-960C-4197-B27A-3A5BF49FB2C8}"/>
              </a:ext>
            </a:extLst>
          </p:cNvPr>
          <p:cNvCxnSpPr/>
          <p:nvPr/>
        </p:nvCxnSpPr>
        <p:spPr>
          <a:xfrm>
            <a:off x="1448281" y="3205493"/>
            <a:ext cx="3269492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921894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A95E3BEC-D727-4A9D-9CE3-A144F2840D6A}"/>
              </a:ext>
            </a:extLst>
          </p:cNvPr>
          <p:cNvGrpSpPr/>
          <p:nvPr/>
        </p:nvGrpSpPr>
        <p:grpSpPr>
          <a:xfrm>
            <a:off x="7477387" y="482172"/>
            <a:ext cx="4074529" cy="5149105"/>
            <a:chOff x="7477387" y="482172"/>
            <a:chExt cx="4074529" cy="5149105"/>
          </a:xfrm>
        </p:grpSpPr>
        <p:sp>
          <p:nvSpPr>
            <p:cNvPr id="3" name="Rectangle 17">
              <a:extLst>
                <a:ext uri="{FF2B5EF4-FFF2-40B4-BE49-F238E27FC236}">
                  <a16:creationId xmlns:a16="http://schemas.microsoft.com/office/drawing/2014/main" id="{BF986010-10ED-4D7C-923A-6DC080972E58}"/>
                </a:ext>
              </a:extLst>
            </p:cNvPr>
            <p:cNvSpPr/>
            <p:nvPr/>
          </p:nvSpPr>
          <p:spPr>
            <a:xfrm>
              <a:off x="7477387" y="482172"/>
              <a:ext cx="4074529" cy="514910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28601" dir="4740049" algn="tl">
                <a:srgbClr val="000000">
                  <a:alpha val="34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Rectangle 18">
              <a:extLst>
                <a:ext uri="{FF2B5EF4-FFF2-40B4-BE49-F238E27FC236}">
                  <a16:creationId xmlns:a16="http://schemas.microsoft.com/office/drawing/2014/main" id="{E9E00E72-8A2D-4656-B647-9BCF65AE1465}"/>
                </a:ext>
              </a:extLst>
            </p:cNvPr>
            <p:cNvSpPr/>
            <p:nvPr/>
          </p:nvSpPr>
          <p:spPr>
            <a:xfrm>
              <a:off x="7790450" y="812508"/>
              <a:ext cx="3450287" cy="4466450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/>
            </a:gradFill>
            <a:ln w="50804" cap="flat">
              <a:solidFill>
                <a:srgbClr val="191919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91310312-6058-430D-B7F3-0D7F1E9505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207" y="1129512"/>
            <a:ext cx="5532330" cy="183058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0ABE5643-BF6B-4DDC-9D61-C856E1F78E9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8124389" y="1122544"/>
            <a:ext cx="2791169" cy="3866330"/>
          </a:xfrm>
          <a:solidFill>
            <a:srgbClr val="D9D9D9"/>
          </a:solidFill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B98A086-1661-4EF1-AA0F-986C4779118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50329" y="3145993"/>
            <a:ext cx="5524402" cy="2003743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117F4124-598C-4C22-B191-9E7467B96A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447385" y="5469858"/>
            <a:ext cx="5527346" cy="320122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AF6D8D08-9D78-41AA-B20C-F22E8D92EE25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DAE979C-B90F-40B3-8706-A361E8F18A8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447385" y="318640"/>
            <a:ext cx="5541007" cy="32092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AA54670C-6F88-46B5-A900-734EE0B6A5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2F9DBC-154E-4E71-869D-586B9E9414FE}" type="slidenum">
              <a:t>‹#›</a:t>
            </a:fld>
            <a:endParaRPr lang="en-US"/>
          </a:p>
        </p:txBody>
      </p:sp>
      <p:cxnSp>
        <p:nvCxnSpPr>
          <p:cNvPr id="11" name="Straight Connector 30">
            <a:extLst>
              <a:ext uri="{FF2B5EF4-FFF2-40B4-BE49-F238E27FC236}">
                <a16:creationId xmlns:a16="http://schemas.microsoft.com/office/drawing/2014/main" id="{75D7E752-989F-4BC0-8041-46F27CB772CB}"/>
              </a:ext>
            </a:extLst>
          </p:cNvPr>
          <p:cNvCxnSpPr/>
          <p:nvPr/>
        </p:nvCxnSpPr>
        <p:spPr>
          <a:xfrm>
            <a:off x="1447385" y="3143606"/>
            <a:ext cx="5527347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293987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CC7D9-F5D8-4592-A651-F4D10D33431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DC1EF1-204C-44E3-8793-9529D44505E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F5146-09DD-44B4-9F5E-DAD8FA5FCB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5D8A5B-DF35-4765-A771-474FFCAD1D63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CFFB9-DF03-4EB8-A78D-D9DC9E8B21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3C840-F5F4-443A-AE13-A356A698DE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F3D35C-672F-4EFD-9E25-35C9B555B07F}" type="slidenum">
              <a:t>‹#›</a:t>
            </a:fld>
            <a:endParaRPr lang="en-US"/>
          </a:p>
        </p:txBody>
      </p:sp>
      <p:cxnSp>
        <p:nvCxnSpPr>
          <p:cNvPr id="7" name="Straight Connector 25">
            <a:extLst>
              <a:ext uri="{FF2B5EF4-FFF2-40B4-BE49-F238E27FC236}">
                <a16:creationId xmlns:a16="http://schemas.microsoft.com/office/drawing/2014/main" id="{28749564-5C8A-45B2-8828-64398A9201DE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509798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37E078-A7B5-4EA4-BE48-94512E3F58E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439113" y="798975"/>
            <a:ext cx="1615744" cy="465989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CCC69-35D0-4E3E-949F-F9A69B3B43E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44669" y="798975"/>
            <a:ext cx="7828827" cy="465989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8F9CC-70B1-4804-B3A5-AB88595FFE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50B686-95AD-405C-8A00-19498FBE1C70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2BE4-DCC4-4D06-AF3B-ECFB0BDCE5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3F013-4090-4E88-B0FD-CEBD4A4484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662FA3-1567-424B-B39D-BCCFF69C3B5B}" type="slidenum">
              <a:t>‹#›</a:t>
            </a:fld>
            <a:endParaRPr lang="en-US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2D815489-D300-40C4-94EF-514F9222036C}"/>
              </a:ext>
            </a:extLst>
          </p:cNvPr>
          <p:cNvCxnSpPr/>
          <p:nvPr/>
        </p:nvCxnSpPr>
        <p:spPr>
          <a:xfrm>
            <a:off x="9439113" y="798975"/>
            <a:ext cx="0" cy="4659883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563127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CEAE7"/>
            </a:gs>
            <a:gs pos="100000">
              <a:srgbClr val="CAC6C1"/>
            </a:gs>
          </a:gsLst>
          <a:path path="circle">
            <a:fillToRect l="43000" r="57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684896A4-7E4D-4D94-8AC5-D085D5631861}"/>
              </a:ext>
            </a:extLst>
          </p:cNvPr>
          <p:cNvSpPr/>
          <p:nvPr/>
        </p:nvSpPr>
        <p:spPr>
          <a:xfrm>
            <a:off x="0" y="2019479"/>
            <a:ext cx="12191996" cy="4105939"/>
          </a:xfrm>
          <a:prstGeom prst="rect">
            <a:avLst/>
          </a:prstGeom>
          <a:gradFill>
            <a:gsLst>
              <a:gs pos="0">
                <a:srgbClr val="DFDBD5">
                  <a:alpha val="0"/>
                </a:srgbClr>
              </a:gs>
              <a:gs pos="100000">
                <a:srgbClr val="DFDBD5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0AAE5584-1B1A-4B62-A239-787E2414461E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538" b="-1538"/>
          <a:stretch>
            <a:fillRect/>
          </a:stretch>
        </p:blipFill>
        <p:spPr>
          <a:xfrm>
            <a:off x="0" y="6126480"/>
            <a:ext cx="12191996" cy="74295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5B62D6AF-4677-4A89-AFE5-66EE3563D7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804516"/>
            <a:ext cx="9603275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9609C00E-9C19-474F-A01A-A3DBCB454D8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1582" y="2015730"/>
            <a:ext cx="9603275" cy="3450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66A432C-0578-4E64-93C3-B714C6FFA11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554141" y="330372"/>
            <a:ext cx="3500716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fld id="{F9BAB4A8-9E02-402C-822E-6510E41843D8}" type="datetime1">
              <a:rPr lang="en-US"/>
              <a:pPr lvl="0"/>
              <a:t>5/5/2020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0D74DF5-0437-4793-8606-D178FC1E64E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451582" y="329302"/>
            <a:ext cx="5938835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64F8054-26A0-4A5F-8B8E-C8A9108778A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0060" y="798975"/>
            <a:ext cx="811017" cy="5035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2800" b="0" i="0" u="none" strike="noStrike" kern="1200" cap="none" spc="0" baseline="0">
                <a:solidFill>
                  <a:srgbClr val="B71E42"/>
                </a:solidFill>
                <a:uFillTx/>
                <a:latin typeface="Gill Sans MT"/>
              </a:defRPr>
            </a:lvl1pPr>
          </a:lstStyle>
          <a:p>
            <a:pPr lvl="0"/>
            <a:fld id="{FFCAEC1C-F845-4772-A416-3407153BF649}" type="slidenum">
              <a:t>‹#›</a:t>
            </a:fld>
            <a:endParaRPr lang="en-US"/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C075B0DF-F93F-4673-9A56-C1842A5D6BF9}"/>
              </a:ext>
            </a:extLst>
          </p:cNvPr>
          <p:cNvCxnSpPr/>
          <p:nvPr/>
        </p:nvCxnSpPr>
        <p:spPr>
          <a:xfrm>
            <a:off x="0" y="6128409"/>
            <a:ext cx="12191996" cy="0"/>
          </a:xfrm>
          <a:prstGeom prst="straightConnector1">
            <a:avLst/>
          </a:prstGeom>
          <a:noFill/>
          <a:ln w="12701" cap="flat">
            <a:solidFill>
              <a:srgbClr val="000001">
                <a:alpha val="20000"/>
              </a:srgbClr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all" spc="0" baseline="0">
          <a:solidFill>
            <a:srgbClr val="000000"/>
          </a:solidFill>
          <a:uFillTx/>
          <a:latin typeface="Gill Sans M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Gill Sans M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Gill Sans M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Gill Sans M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Gill Sans M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 descr="A flock of seagulls flying in the air&#10;&#10;Description automatically generated">
            <a:extLst>
              <a:ext uri="{FF2B5EF4-FFF2-40B4-BE49-F238E27FC236}">
                <a16:creationId xmlns:a16="http://schemas.microsoft.com/office/drawing/2014/main" id="{88163686-7A50-43B3-9179-5500935CA0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747"/>
          <a:stretch/>
        </p:blipFill>
        <p:spPr>
          <a:xfrm>
            <a:off x="20" y="1"/>
            <a:ext cx="12191980" cy="6857999"/>
          </a:xfrm>
          <a:prstGeom prst="rect">
            <a:avLst/>
          </a:prstGeom>
          <a:noFill/>
        </p:spPr>
      </p:pic>
      <p:sp>
        <p:nvSpPr>
          <p:cNvPr id="4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5169C-4CD4-48D7-8680-786051BC21D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pPr lvl="0"/>
            <a:r>
              <a:rPr lang="en-US" sz="4000">
                <a:latin typeface="Arial" pitchFamily="34"/>
                <a:cs typeface="Arial" pitchFamily="34"/>
              </a:rPr>
              <a:t>      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57F787-9A8E-434A-8D9D-D295F21CF38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pPr lvl="0"/>
            <a:r>
              <a:rPr lang="en-US" sz="2000"/>
              <a:t>BY Jessica valdivia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6D87E-4649-4011-92FC-21431CD4B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9498" y="908344"/>
            <a:ext cx="5244301" cy="1538130"/>
          </a:xfrm>
        </p:spPr>
        <p:txBody>
          <a:bodyPr>
            <a:normAutofit/>
          </a:bodyPr>
          <a:lstStyle/>
          <a:p>
            <a:r>
              <a:rPr lang="en-US"/>
              <a:t>INTRODUCTION </a:t>
            </a:r>
          </a:p>
        </p:txBody>
      </p:sp>
      <p:sp>
        <p:nvSpPr>
          <p:cNvPr id="26" name="Freeform 6">
            <a:extLst>
              <a:ext uri="{FF2B5EF4-FFF2-40B4-BE49-F238E27FC236}">
                <a16:creationId xmlns:a16="http://schemas.microsoft.com/office/drawing/2014/main" id="{B6C29DB0-17E9-42FF-986E-0B7F493F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9584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 6">
            <a:extLst>
              <a:ext uri="{FF2B5EF4-FFF2-40B4-BE49-F238E27FC236}">
                <a16:creationId xmlns:a16="http://schemas.microsoft.com/office/drawing/2014/main" id="{115AD956-A5B6-4760-B8B2-11E2DF6B0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11" name="Graphic 6" descr="Group">
            <a:extLst>
              <a:ext uri="{FF2B5EF4-FFF2-40B4-BE49-F238E27FC236}">
                <a16:creationId xmlns:a16="http://schemas.microsoft.com/office/drawing/2014/main" id="{6CE035D9-02B9-4AF5-BC64-5F3F966B63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80173" y="1790732"/>
            <a:ext cx="3267942" cy="32679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813A3-67F6-4C04-93A2-A14281EA8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1158" y="2706865"/>
            <a:ext cx="5383652" cy="3470097"/>
          </a:xfrm>
        </p:spPr>
        <p:txBody>
          <a:bodyPr>
            <a:normAutofit/>
          </a:bodyPr>
          <a:lstStyle/>
          <a:p>
            <a:r>
              <a:rPr lang="en-US" sz="2400"/>
              <a:t>Teams and their benefits</a:t>
            </a:r>
          </a:p>
          <a:p>
            <a:r>
              <a:rPr lang="en-US" sz="2400"/>
              <a:t>High Performance Team</a:t>
            </a:r>
          </a:p>
          <a:p>
            <a:r>
              <a:rPr lang="en-US" sz="2400"/>
              <a:t>Belbin’s Team Roles</a:t>
            </a:r>
          </a:p>
          <a:p>
            <a:r>
              <a:rPr lang="en-US" sz="2400"/>
              <a:t>Covey’s Team Roles Behaviours</a:t>
            </a:r>
          </a:p>
          <a:p>
            <a:r>
              <a:rPr lang="en-US" sz="2400"/>
              <a:t>Tuckman’s Theory</a:t>
            </a:r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916501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00796-5122-418C-A2FD-6300D643E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4400" kern="1200" dirty="0">
                <a:solidFill>
                  <a:schemeClr val="accent5"/>
                </a:solidFill>
                <a:latin typeface="+mj-lt"/>
                <a:ea typeface="+mj-ea"/>
                <a:cs typeface="+mj-cs"/>
              </a:rPr>
              <a:t>     </a:t>
            </a:r>
            <a:r>
              <a:rPr lang="en-US" sz="3600" dirty="0">
                <a:solidFill>
                  <a:schemeClr val="accent5">
                    <a:lumMod val="75000"/>
                  </a:schemeClr>
                </a:solidFill>
              </a:rPr>
              <a:t>What is a Team ?</a:t>
            </a:r>
            <a:br>
              <a:rPr lang="en-US" sz="36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US" sz="3600" dirty="0">
                <a:solidFill>
                  <a:schemeClr val="accent6"/>
                </a:solidFill>
              </a:rPr>
              <a:t>what are the benefits? 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EBD35719-1D41-4AF6-9824-6F3FB129EF11}"/>
              </a:ext>
            </a:extLst>
          </p:cNvPr>
          <p:cNvGraphicFramePr>
            <a:graphicFrameLocks noGrp="1"/>
          </p:cNvGraphicFramePr>
          <p:nvPr>
            <p:ph idx="2"/>
            <p:extLst>
              <p:ext uri="{D42A27DB-BD31-4B8C-83A1-F6EECF244321}">
                <p14:modId xmlns:p14="http://schemas.microsoft.com/office/powerpoint/2010/main" val="387467939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8971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95D46-6B00-46C1-8338-AC980CE9FB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4000" dirty="0">
                <a:solidFill>
                  <a:schemeClr val="accent2"/>
                </a:solidFill>
              </a:rPr>
              <a:t>HIGH PERFORMACE TEAMS</a:t>
            </a:r>
            <a:br>
              <a:rPr lang="en-US" sz="4000" dirty="0"/>
            </a:br>
            <a:r>
              <a:rPr lang="en-US" sz="4000" dirty="0"/>
              <a:t>HOW YOU CAN have an EFFECTIVE Team?</a:t>
            </a:r>
            <a:br>
              <a:rPr lang="en-US" dirty="0"/>
            </a:br>
            <a:r>
              <a:rPr lang="en-US" sz="3600" dirty="0">
                <a:solidFill>
                  <a:schemeClr val="accent5"/>
                </a:solidFill>
              </a:rPr>
              <a:t>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DBD8F20E-80FB-4626-BD78-61BD74241A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0585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494BA4-C716-4F94-923D-A96FA7375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708532" cy="1599862"/>
          </a:xfrm>
        </p:spPr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r>
              <a:rPr lang="en-US" sz="4000" dirty="0">
                <a:solidFill>
                  <a:schemeClr val="accent2"/>
                </a:solidFill>
              </a:rPr>
              <a:t>Belbin’s team roles</a:t>
            </a:r>
            <a:br>
              <a:rPr lang="en-US" sz="4000" dirty="0"/>
            </a:br>
            <a:r>
              <a:rPr lang="en-US" sz="4000" dirty="0"/>
              <a:t>WHAT DO YOU NEED IN YOUR TEAM?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EA47A97-89CE-42F6-9C53-C2D4CC563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50801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1265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F5A47-34CB-4BD6-AA76-D6704ED6E6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lvl="0" algn="ctr"/>
            <a:r>
              <a:rPr lang="en-US" sz="3600" dirty="0">
                <a:solidFill>
                  <a:schemeClr val="accent2"/>
                </a:solidFill>
              </a:rPr>
              <a:t>Covey’s</a:t>
            </a:r>
            <a:br>
              <a:rPr lang="en-US" sz="3600" dirty="0"/>
            </a:br>
            <a:r>
              <a:rPr lang="en-US" sz="3600" dirty="0"/>
              <a:t>TEAM ROLE </a:t>
            </a:r>
            <a:r>
              <a:rPr lang="en-US" sz="3600" dirty="0" err="1"/>
              <a:t>BEHAVIours</a:t>
            </a:r>
            <a:endParaRPr lang="en-US" sz="3600" dirty="0"/>
          </a:p>
        </p:txBody>
      </p:sp>
      <p:graphicFrame>
        <p:nvGraphicFramePr>
          <p:cNvPr id="19" name="Content Placeholder 14">
            <a:extLst>
              <a:ext uri="{FF2B5EF4-FFF2-40B4-BE49-F238E27FC236}">
                <a16:creationId xmlns:a16="http://schemas.microsoft.com/office/drawing/2014/main" id="{7D313BC1-524D-438E-B1BF-ABE5E3BAF4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55604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B1078-5EC8-44B7-956D-DC3685EA0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907" y="477978"/>
            <a:ext cx="10515600" cy="1325563"/>
          </a:xfrm>
        </p:spPr>
        <p:txBody>
          <a:bodyPr>
            <a:normAutofit/>
          </a:bodyPr>
          <a:lstStyle/>
          <a:p>
            <a:br>
              <a:rPr lang="en-US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AF216C-5943-4874-BFD1-9C50596F24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745595"/>
              </p:ext>
            </p:extLst>
          </p:nvPr>
        </p:nvGraphicFramePr>
        <p:xfrm>
          <a:off x="233464" y="1916394"/>
          <a:ext cx="118385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itle 1">
            <a:extLst>
              <a:ext uri="{FF2B5EF4-FFF2-40B4-BE49-F238E27FC236}">
                <a16:creationId xmlns:a16="http://schemas.microsoft.com/office/drawing/2014/main" id="{B369E231-047A-4A2A-BBC4-8B26F1CAE7EA}"/>
              </a:ext>
            </a:extLst>
          </p:cNvPr>
          <p:cNvSpPr txBox="1">
            <a:spLocks/>
          </p:cNvSpPr>
          <p:nvPr/>
        </p:nvSpPr>
        <p:spPr>
          <a:xfrm>
            <a:off x="1673740" y="754304"/>
            <a:ext cx="9603275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200" b="0" i="0" u="none" strike="noStrike" kern="1200" cap="all" spc="0" baseline="0">
                <a:solidFill>
                  <a:srgbClr val="000000"/>
                </a:solidFill>
                <a:uFillTx/>
                <a:latin typeface="Gill Sans MT"/>
              </a:defRPr>
            </a:lvl1pPr>
          </a:lstStyle>
          <a:p>
            <a:r>
              <a:rPr lang="en-US" dirty="0">
                <a:solidFill>
                  <a:schemeClr val="accent5"/>
                </a:solidFill>
              </a:rPr>
              <a:t>Tuckman’s theory</a:t>
            </a:r>
          </a:p>
          <a:p>
            <a:r>
              <a:rPr lang="en-US" dirty="0"/>
              <a:t>How do we identify the stage in our team?</a:t>
            </a:r>
          </a:p>
        </p:txBody>
      </p:sp>
    </p:spTree>
    <p:extLst>
      <p:ext uri="{BB962C8B-B14F-4D97-AF65-F5344CB8AC3E}">
        <p14:creationId xmlns:p14="http://schemas.microsoft.com/office/powerpoint/2010/main" val="3959069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F7F69-3F25-4411-9FC8-7C1CA924DA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Bef>
                <a:spcPct val="0"/>
              </a:spcBef>
            </a:pPr>
            <a:r>
              <a:rPr lang="en-US" sz="36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8AF1C8-27B1-4EE2-8667-EFE397CC2620}"/>
              </a:ext>
            </a:extLst>
          </p:cNvPr>
          <p:cNvSpPr/>
          <p:nvPr/>
        </p:nvSpPr>
        <p:spPr>
          <a:xfrm>
            <a:off x="121510" y="2128888"/>
            <a:ext cx="5844209" cy="27412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57200" lvl="0" indent="-228600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marL="228600" lvl="0" algn="ctr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</a:pPr>
            <a:r>
              <a:rPr lang="en-US" sz="3600" b="1" dirty="0"/>
              <a:t>“Working together for the same  objectives we can make  effective teamworking”</a:t>
            </a:r>
          </a:p>
          <a:p>
            <a:pPr marL="228600" lvl="0" algn="ctr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</a:pPr>
            <a:endParaRPr lang="en-US" sz="3600" b="1" dirty="0"/>
          </a:p>
          <a:p>
            <a:pPr marL="228600" lvl="0" algn="ctr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</a:pPr>
            <a:r>
              <a:rPr lang="en-US" sz="3600" b="1" dirty="0"/>
              <a:t>Thank you</a:t>
            </a:r>
          </a:p>
        </p:txBody>
      </p:sp>
      <p:sp>
        <p:nvSpPr>
          <p:cNvPr id="16" name="Freeform: Shape 1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Content Placeholder 17">
            <a:extLst>
              <a:ext uri="{FF2B5EF4-FFF2-40B4-BE49-F238E27FC236}">
                <a16:creationId xmlns:a16="http://schemas.microsoft.com/office/drawing/2014/main" id="{181B45AD-AE3B-41E1-9238-1B88197303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4" r="-2" b="-2"/>
          <a:stretch/>
        </p:blipFill>
        <p:spPr>
          <a:xfrm>
            <a:off x="5913124" y="10"/>
            <a:ext cx="6278877" cy="6857990"/>
          </a:xfrm>
          <a:custGeom>
            <a:avLst/>
            <a:gdLst/>
            <a:ahLst/>
            <a:cxnLst/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02AF7-5361-4169-854E-F95D99D574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61EA-C65C-41F3-8D78-7A8FA5AF29C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Cook, S.(2009), Building a High-Performance Team. United Kingdom; IT Governance Publishing.</a:t>
            </a:r>
          </a:p>
          <a:p>
            <a:r>
              <a:rPr lang="en-US" dirty="0"/>
              <a:t>Belbin, </a:t>
            </a:r>
            <a:r>
              <a:rPr lang="en-US" dirty="0" err="1"/>
              <a:t>Meridith</a:t>
            </a:r>
            <a:r>
              <a:rPr lang="en-US" dirty="0"/>
              <a:t> R. (2010), Management Teams, Why they succeed or fail. Burlington USA; Elsevier.</a:t>
            </a:r>
          </a:p>
          <a:p>
            <a:r>
              <a:rPr lang="en-GB" dirty="0"/>
              <a:t>UWTSD Moodle, (2020). Skills for the workplace guides: Quick to online research [Moodle] [online] available at </a:t>
            </a:r>
            <a:r>
              <a:rPr lang="en-GB" u="sng" dirty="0"/>
              <a:t>http://moodle.uwtsd.ac.uk/course/view.php?id=3906</a:t>
            </a:r>
            <a:r>
              <a:rPr lang="en-GB" dirty="0"/>
              <a:t> login required.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22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BB18F-1390-480B-AEC6-446E7E3D140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lvl="0"/>
            <a:r>
              <a:rPr lang="en-US" sz="6100" dirty="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E6E725-E7BA-42DA-9821-F4A1CF46679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lvl="0"/>
            <a:r>
              <a:rPr lang="en-US" sz="2400" i="1" dirty="0">
                <a:solidFill>
                  <a:schemeClr val="bg1"/>
                </a:solidFill>
              </a:rPr>
              <a:t>Thank you</a:t>
            </a:r>
          </a:p>
        </p:txBody>
      </p:sp>
      <p:sp>
        <p:nvSpPr>
          <p:cNvPr id="35" name="Freeform: Shape 24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Freeform: Shape 26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7" descr="Questions">
            <a:extLst>
              <a:ext uri="{FF2B5EF4-FFF2-40B4-BE49-F238E27FC236}">
                <a16:creationId xmlns:a16="http://schemas.microsoft.com/office/drawing/2014/main" id="{C80CC4FB-6CC3-4BA8-A507-85C1965374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9382" y="720993"/>
            <a:ext cx="4047843" cy="404784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301</Words>
  <Application>Microsoft Office PowerPoint</Application>
  <PresentationFormat>Widescreen</PresentationFormat>
  <Paragraphs>70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Gill Sans MT</vt:lpstr>
      <vt:lpstr>Gallery</vt:lpstr>
      <vt:lpstr>      Effective Team Working</vt:lpstr>
      <vt:lpstr>INTRODUCTION </vt:lpstr>
      <vt:lpstr>     What is a Team ? what are the benefits? </vt:lpstr>
      <vt:lpstr>HIGH PERFORMACE TEAMS HOW YOU CAN have an EFFECTIVE Team?  </vt:lpstr>
      <vt:lpstr> Belbin’s team roles WHAT DO YOU NEED IN YOUR TEAM?</vt:lpstr>
      <vt:lpstr>Covey’s TEAM ROLE BEHAVIours</vt:lpstr>
      <vt:lpstr> </vt:lpstr>
      <vt:lpstr>CONCLUSION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Effective Team Working</dc:title>
  <dc:creator>Jessica Valdivia</dc:creator>
  <cp:lastModifiedBy>Jessica Valdivia</cp:lastModifiedBy>
  <cp:revision>1</cp:revision>
  <cp:lastPrinted>2020-05-05T16:37:03Z</cp:lastPrinted>
  <dcterms:created xsi:type="dcterms:W3CDTF">2020-05-05T10:53:06Z</dcterms:created>
  <dcterms:modified xsi:type="dcterms:W3CDTF">2020-05-05T21:57:59Z</dcterms:modified>
</cp:coreProperties>
</file>