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88AB2-A6B8-43FA-7A2C-41E81390A76C}" v="6" dt="2022-11-07T09:55:18.099"/>
    <p1510:client id="{4DDE0DAD-A830-6CBB-90B1-679026E3B58A}" v="1302" dt="2022-11-04T12:47:30.853"/>
    <p1510:client id="{53501DF8-0757-4BAA-A349-5D4515866C67}" v="70" dt="2022-09-23T09:36:42.982"/>
    <p1510:client id="{D0915D0F-12BE-4623-936F-56F49E7989F0}" v="676" dt="2022-11-11T09:46:57.179"/>
    <p1510:client id="{E98EEDB7-783D-DB1F-2851-576562B08E26}" v="51" dt="2022-11-08T11:36:11.080"/>
    <p1510:client id="{F5B9315C-0307-48F1-B977-6AEF961EBF5F}" v="1199" dt="2022-10-28T10:39:33.5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Khan (2208007)" userId="S::2208007@student.uwtsd.ac.uk::ff2352e3-8ee1-4103-b844-907cbb129ad8" providerId="AD" clId="Web-{53501DF8-0757-4BAA-A349-5D4515866C67}"/>
    <pc:docChg chg="addSld modSld addMainMaster delMainMaster">
      <pc:chgData name="Muhammad Khan (2208007)" userId="S::2208007@student.uwtsd.ac.uk::ff2352e3-8ee1-4103-b844-907cbb129ad8" providerId="AD" clId="Web-{53501DF8-0757-4BAA-A349-5D4515866C67}" dt="2022-09-23T09:36:42.982" v="70"/>
      <pc:docMkLst>
        <pc:docMk/>
      </pc:docMkLst>
      <pc:sldChg chg="addSp delSp modSp mod setBg modClrScheme addAnim chgLayout">
        <pc:chgData name="Muhammad Khan (2208007)" userId="S::2208007@student.uwtsd.ac.uk::ff2352e3-8ee1-4103-b844-907cbb129ad8" providerId="AD" clId="Web-{53501DF8-0757-4BAA-A349-5D4515866C67}" dt="2022-09-23T09:25:05.298" v="31" actId="20577"/>
        <pc:sldMkLst>
          <pc:docMk/>
          <pc:sldMk cId="109857222" sldId="256"/>
        </pc:sldMkLst>
        <pc:spChg chg="mod">
          <ac:chgData name="Muhammad Khan (2208007)" userId="S::2208007@student.uwtsd.ac.uk::ff2352e3-8ee1-4103-b844-907cbb129ad8" providerId="AD" clId="Web-{53501DF8-0757-4BAA-A349-5D4515866C67}" dt="2022-09-23T09:24:52.532" v="2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hammad Khan (2208007)" userId="S::2208007@student.uwtsd.ac.uk::ff2352e3-8ee1-4103-b844-907cbb129ad8" providerId="AD" clId="Web-{53501DF8-0757-4BAA-A349-5D4515866C67}" dt="2022-09-23T09:25:05.298" v="31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uhammad Khan (2208007)" userId="S::2208007@student.uwtsd.ac.uk::ff2352e3-8ee1-4103-b844-907cbb129ad8" providerId="AD" clId="Web-{53501DF8-0757-4BAA-A349-5D4515866C67}" dt="2022-09-23T09:24:29.328" v="28"/>
          <ac:spMkLst>
            <pc:docMk/>
            <pc:sldMk cId="109857222" sldId="256"/>
            <ac:spMk id="9" creationId="{F2E5B6AE-5EFE-45F0-A2AE-ED771CA3D7DD}"/>
          </ac:spMkLst>
        </pc:spChg>
        <pc:spChg chg="add del">
          <ac:chgData name="Muhammad Khan (2208007)" userId="S::2208007@student.uwtsd.ac.uk::ff2352e3-8ee1-4103-b844-907cbb129ad8" providerId="AD" clId="Web-{53501DF8-0757-4BAA-A349-5D4515866C67}" dt="2022-09-23T09:24:29.328" v="27"/>
          <ac:spMkLst>
            <pc:docMk/>
            <pc:sldMk cId="109857222" sldId="256"/>
            <ac:spMk id="16" creationId="{8C448D53-ACA1-4CA4-B08A-09FB0780C79A}"/>
          </ac:spMkLst>
        </pc:spChg>
        <pc:spChg chg="add del">
          <ac:chgData name="Muhammad Khan (2208007)" userId="S::2208007@student.uwtsd.ac.uk::ff2352e3-8ee1-4103-b844-907cbb129ad8" providerId="AD" clId="Web-{53501DF8-0757-4BAA-A349-5D4515866C67}" dt="2022-09-23T09:24:52.532" v="29"/>
          <ac:spMkLst>
            <pc:docMk/>
            <pc:sldMk cId="109857222" sldId="256"/>
            <ac:spMk id="20" creationId="{F2E5B6AE-5EFE-45F0-A2AE-ED771CA3D7DD}"/>
          </ac:spMkLst>
        </pc:spChg>
        <pc:spChg chg="add">
          <ac:chgData name="Muhammad Khan (2208007)" userId="S::2208007@student.uwtsd.ac.uk::ff2352e3-8ee1-4103-b844-907cbb129ad8" providerId="AD" clId="Web-{53501DF8-0757-4BAA-A349-5D4515866C67}" dt="2022-09-23T09:24:52.532" v="29"/>
          <ac:spMkLst>
            <pc:docMk/>
            <pc:sldMk cId="109857222" sldId="256"/>
            <ac:spMk id="26" creationId="{F2E5B6AE-5EFE-45F0-A2AE-ED771CA3D7DD}"/>
          </ac:spMkLst>
        </pc:spChg>
        <pc:picChg chg="add mod">
          <ac:chgData name="Muhammad Khan (2208007)" userId="S::2208007@student.uwtsd.ac.uk::ff2352e3-8ee1-4103-b844-907cbb129ad8" providerId="AD" clId="Web-{53501DF8-0757-4BAA-A349-5D4515866C67}" dt="2022-09-23T09:24:52.532" v="29"/>
          <ac:picMkLst>
            <pc:docMk/>
            <pc:sldMk cId="109857222" sldId="256"/>
            <ac:picMk id="4" creationId="{B6C97E67-1C14-189B-3835-C9644CEB0368}"/>
          </ac:picMkLst>
        </pc:picChg>
        <pc:cxnChg chg="add del">
          <ac:chgData name="Muhammad Khan (2208007)" userId="S::2208007@student.uwtsd.ac.uk::ff2352e3-8ee1-4103-b844-907cbb129ad8" providerId="AD" clId="Web-{53501DF8-0757-4BAA-A349-5D4515866C67}" dt="2022-09-23T09:24:29.328" v="28"/>
          <ac:cxnSpMkLst>
            <pc:docMk/>
            <pc:sldMk cId="109857222" sldId="256"/>
            <ac:cxnSpMk id="11" creationId="{D255B435-D9F3-4A31-B89E-36741390DB4B}"/>
          </ac:cxnSpMkLst>
        </pc:cxnChg>
        <pc:cxnChg chg="add del">
          <ac:chgData name="Muhammad Khan (2208007)" userId="S::2208007@student.uwtsd.ac.uk::ff2352e3-8ee1-4103-b844-907cbb129ad8" providerId="AD" clId="Web-{53501DF8-0757-4BAA-A349-5D4515866C67}" dt="2022-09-23T09:24:29.328" v="27"/>
          <ac:cxnSpMkLst>
            <pc:docMk/>
            <pc:sldMk cId="109857222" sldId="256"/>
            <ac:cxnSpMk id="18" creationId="{3B5719CE-F76F-4313-9A48-ADF79E67BB39}"/>
          </ac:cxnSpMkLst>
        </pc:cxnChg>
        <pc:cxnChg chg="add del">
          <ac:chgData name="Muhammad Khan (2208007)" userId="S::2208007@student.uwtsd.ac.uk::ff2352e3-8ee1-4103-b844-907cbb129ad8" providerId="AD" clId="Web-{53501DF8-0757-4BAA-A349-5D4515866C67}" dt="2022-09-23T09:24:52.532" v="29"/>
          <ac:cxnSpMkLst>
            <pc:docMk/>
            <pc:sldMk cId="109857222" sldId="256"/>
            <ac:cxnSpMk id="21" creationId="{D255B435-D9F3-4A31-B89E-36741390DB4B}"/>
          </ac:cxnSpMkLst>
        </pc:cxnChg>
        <pc:cxnChg chg="add">
          <ac:chgData name="Muhammad Khan (2208007)" userId="S::2208007@student.uwtsd.ac.uk::ff2352e3-8ee1-4103-b844-907cbb129ad8" providerId="AD" clId="Web-{53501DF8-0757-4BAA-A349-5D4515866C67}" dt="2022-09-23T09:24:52.532" v="29"/>
          <ac:cxnSpMkLst>
            <pc:docMk/>
            <pc:sldMk cId="109857222" sldId="256"/>
            <ac:cxnSpMk id="28" creationId="{D255B435-D9F3-4A31-B89E-36741390DB4B}"/>
          </ac:cxnSpMkLst>
        </pc:cxnChg>
      </pc:sldChg>
      <pc:sldChg chg="modSp new">
        <pc:chgData name="Muhammad Khan (2208007)" userId="S::2208007@student.uwtsd.ac.uk::ff2352e3-8ee1-4103-b844-907cbb129ad8" providerId="AD" clId="Web-{53501DF8-0757-4BAA-A349-5D4515866C67}" dt="2022-09-23T09:32:58.145" v="35" actId="20577"/>
        <pc:sldMkLst>
          <pc:docMk/>
          <pc:sldMk cId="2943738424" sldId="257"/>
        </pc:sldMkLst>
        <pc:spChg chg="mod">
          <ac:chgData name="Muhammad Khan (2208007)" userId="S::2208007@student.uwtsd.ac.uk::ff2352e3-8ee1-4103-b844-907cbb129ad8" providerId="AD" clId="Web-{53501DF8-0757-4BAA-A349-5D4515866C67}" dt="2022-09-23T09:32:58.145" v="35" actId="20577"/>
          <ac:spMkLst>
            <pc:docMk/>
            <pc:sldMk cId="2943738424" sldId="257"/>
            <ac:spMk id="2" creationId="{2CDA6131-D370-225D-2A43-1396B1193E92}"/>
          </ac:spMkLst>
        </pc:spChg>
      </pc:sldChg>
      <pc:sldChg chg="addSp modSp new mod modClrScheme addAnim modAnim chgLayout">
        <pc:chgData name="Muhammad Khan (2208007)" userId="S::2208007@student.uwtsd.ac.uk::ff2352e3-8ee1-4103-b844-907cbb129ad8" providerId="AD" clId="Web-{53501DF8-0757-4BAA-A349-5D4515866C67}" dt="2022-09-23T09:36:42.982" v="70"/>
        <pc:sldMkLst>
          <pc:docMk/>
          <pc:sldMk cId="2903049637" sldId="258"/>
        </pc:sldMkLst>
        <pc:spChg chg="mod ord">
          <ac:chgData name="Muhammad Khan (2208007)" userId="S::2208007@student.uwtsd.ac.uk::ff2352e3-8ee1-4103-b844-907cbb129ad8" providerId="AD" clId="Web-{53501DF8-0757-4BAA-A349-5D4515866C67}" dt="2022-09-23T09:33:51.257" v="67"/>
          <ac:spMkLst>
            <pc:docMk/>
            <pc:sldMk cId="2903049637" sldId="258"/>
            <ac:spMk id="2" creationId="{C363401D-FFF4-CED2-8991-989B3E6D52BD}"/>
          </ac:spMkLst>
        </pc:spChg>
        <pc:spChg chg="mod ord">
          <ac:chgData name="Muhammad Khan (2208007)" userId="S::2208007@student.uwtsd.ac.uk::ff2352e3-8ee1-4103-b844-907cbb129ad8" providerId="AD" clId="Web-{53501DF8-0757-4BAA-A349-5D4515866C67}" dt="2022-09-23T09:33:51.257" v="67"/>
          <ac:spMkLst>
            <pc:docMk/>
            <pc:sldMk cId="2903049637" sldId="258"/>
            <ac:spMk id="3" creationId="{494BB386-7BEC-E62F-C178-62D7C31EC594}"/>
          </ac:spMkLst>
        </pc:spChg>
        <pc:spChg chg="add mod ord">
          <ac:chgData name="Muhammad Khan (2208007)" userId="S::2208007@student.uwtsd.ac.uk::ff2352e3-8ee1-4103-b844-907cbb129ad8" providerId="AD" clId="Web-{53501DF8-0757-4BAA-A349-5D4515866C67}" dt="2022-09-23T09:33:55.054" v="68" actId="20577"/>
          <ac:spMkLst>
            <pc:docMk/>
            <pc:sldMk cId="2903049637" sldId="258"/>
            <ac:spMk id="4" creationId="{B21B3A03-20D2-7820-266E-26C06A4DA660}"/>
          </ac:spMkLst>
        </pc:spChg>
      </pc:sldChg>
      <pc:sldMasterChg chg="del delSldLayout">
        <pc:chgData name="Muhammad Khan (2208007)" userId="S::2208007@student.uwtsd.ac.uk::ff2352e3-8ee1-4103-b844-907cbb129ad8" providerId="AD" clId="Web-{53501DF8-0757-4BAA-A349-5D4515866C67}" dt="2022-09-23T09:12:16.768" v="22"/>
        <pc:sldMasterMkLst>
          <pc:docMk/>
          <pc:sldMasterMk cId="2460954070" sldId="2147483660"/>
        </pc:sldMasterMkLst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uhammad Khan (2208007)" userId="S::2208007@student.uwtsd.ac.uk::ff2352e3-8ee1-4103-b844-907cbb129ad8" providerId="AD" clId="Web-{53501DF8-0757-4BAA-A349-5D4515866C67}" dt="2022-09-23T09:12:16.768" v="22"/>
        <pc:sldMasterMkLst>
          <pc:docMk/>
          <pc:sldMasterMk cId="2653086550" sldId="2147483685"/>
        </pc:sldMasterMkLst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733629009" sldId="2147483674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3625015501" sldId="2147483675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874688882" sldId="2147483676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334298102" sldId="2147483677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122624055" sldId="2147483678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2903250368" sldId="2147483679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1243181449" sldId="2147483680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3331322273" sldId="2147483681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729362408" sldId="2147483682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1349852020" sldId="2147483683"/>
          </pc:sldLayoutMkLst>
        </pc:sldLayoutChg>
        <pc:sldLayoutChg chg="add">
          <pc:chgData name="Muhammad Khan (2208007)" userId="S::2208007@student.uwtsd.ac.uk::ff2352e3-8ee1-4103-b844-907cbb129ad8" providerId="AD" clId="Web-{53501DF8-0757-4BAA-A349-5D4515866C67}" dt="2022-09-23T09:12:16.768" v="22"/>
          <pc:sldLayoutMkLst>
            <pc:docMk/>
            <pc:sldMasterMk cId="2653086550" sldId="2147483685"/>
            <pc:sldLayoutMk cId="1053354462" sldId="2147483684"/>
          </pc:sldLayoutMkLst>
        </pc:sldLayoutChg>
      </pc:sldMasterChg>
    </pc:docChg>
  </pc:docChgLst>
  <pc:docChgLst>
    <pc:chgData name="Muhammad Khan (2208007)" userId="S::2208007@student.uwtsd.ac.uk::ff2352e3-8ee1-4103-b844-907cbb129ad8" providerId="AD" clId="Web-{D0915D0F-12BE-4623-936F-56F49E7989F0}"/>
    <pc:docChg chg="delSld modSld">
      <pc:chgData name="Muhammad Khan (2208007)" userId="S::2208007@student.uwtsd.ac.uk::ff2352e3-8ee1-4103-b844-907cbb129ad8" providerId="AD" clId="Web-{D0915D0F-12BE-4623-936F-56F49E7989F0}" dt="2022-11-11T09:46:57.179" v="603" actId="1076"/>
      <pc:docMkLst>
        <pc:docMk/>
      </pc:docMkLst>
      <pc:sldChg chg="addSp delSp modSp">
        <pc:chgData name="Muhammad Khan (2208007)" userId="S::2208007@student.uwtsd.ac.uk::ff2352e3-8ee1-4103-b844-907cbb129ad8" providerId="AD" clId="Web-{D0915D0F-12BE-4623-936F-56F49E7989F0}" dt="2022-11-11T09:46:57.179" v="603" actId="1076"/>
        <pc:sldMkLst>
          <pc:docMk/>
          <pc:sldMk cId="109857222" sldId="256"/>
        </pc:sldMkLst>
        <pc:spChg chg="mod">
          <ac:chgData name="Muhammad Khan (2208007)" userId="S::2208007@student.uwtsd.ac.uk::ff2352e3-8ee1-4103-b844-907cbb129ad8" providerId="AD" clId="Web-{D0915D0F-12BE-4623-936F-56F49E7989F0}" dt="2022-11-11T09:46:32.944" v="595" actId="1410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Muhammad Khan (2208007)" userId="S::2208007@student.uwtsd.ac.uk::ff2352e3-8ee1-4103-b844-907cbb129ad8" providerId="AD" clId="Web-{D0915D0F-12BE-4623-936F-56F49E7989F0}" dt="2022-11-11T09:46:14.631" v="589" actId="1076"/>
          <ac:spMkLst>
            <pc:docMk/>
            <pc:sldMk cId="109857222" sldId="256"/>
            <ac:spMk id="7" creationId="{66E5C512-325B-45F3-08CE-A399BF51E21B}"/>
          </ac:spMkLst>
        </pc:spChg>
        <pc:spChg chg="add mod">
          <ac:chgData name="Muhammad Khan (2208007)" userId="S::2208007@student.uwtsd.ac.uk::ff2352e3-8ee1-4103-b844-907cbb129ad8" providerId="AD" clId="Web-{D0915D0F-12BE-4623-936F-56F49E7989F0}" dt="2022-11-11T09:46:23.491" v="592" actId="14100"/>
          <ac:spMkLst>
            <pc:docMk/>
            <pc:sldMk cId="109857222" sldId="256"/>
            <ac:spMk id="9" creationId="{BF3C170F-A88C-F360-3122-C27B4C55E09C}"/>
          </ac:spMkLst>
        </pc:spChg>
        <pc:spChg chg="add del mod">
          <ac:chgData name="Muhammad Khan (2208007)" userId="S::2208007@student.uwtsd.ac.uk::ff2352e3-8ee1-4103-b844-907cbb129ad8" providerId="AD" clId="Web-{D0915D0F-12BE-4623-936F-56F49E7989F0}" dt="2022-11-11T09:32:06.015" v="255"/>
          <ac:spMkLst>
            <pc:docMk/>
            <pc:sldMk cId="109857222" sldId="256"/>
            <ac:spMk id="10" creationId="{D14277AD-9A22-5974-5818-7A39F7639781}"/>
          </ac:spMkLst>
        </pc:spChg>
        <pc:spChg chg="add mod">
          <ac:chgData name="Muhammad Khan (2208007)" userId="S::2208007@student.uwtsd.ac.uk::ff2352e3-8ee1-4103-b844-907cbb129ad8" providerId="AD" clId="Web-{D0915D0F-12BE-4623-936F-56F49E7989F0}" dt="2022-11-11T09:46:46.866" v="601" actId="1076"/>
          <ac:spMkLst>
            <pc:docMk/>
            <pc:sldMk cId="109857222" sldId="256"/>
            <ac:spMk id="12" creationId="{09CC572B-A833-810A-07F4-98F4CBC8F3E2}"/>
          </ac:spMkLst>
        </pc:spChg>
        <pc:spChg chg="add mod">
          <ac:chgData name="Muhammad Khan (2208007)" userId="S::2208007@student.uwtsd.ac.uk::ff2352e3-8ee1-4103-b844-907cbb129ad8" providerId="AD" clId="Web-{D0915D0F-12BE-4623-936F-56F49E7989F0}" dt="2022-11-11T09:46:57.179" v="603" actId="1076"/>
          <ac:spMkLst>
            <pc:docMk/>
            <pc:sldMk cId="109857222" sldId="256"/>
            <ac:spMk id="14" creationId="{EECD89B1-40D9-FA5D-7F20-E1F318A64B60}"/>
          </ac:spMkLst>
        </pc:spChg>
        <pc:picChg chg="del">
          <ac:chgData name="Muhammad Khan (2208007)" userId="S::2208007@student.uwtsd.ac.uk::ff2352e3-8ee1-4103-b844-907cbb129ad8" providerId="AD" clId="Web-{D0915D0F-12BE-4623-936F-56F49E7989F0}" dt="2022-11-11T09:18:04.352" v="1"/>
          <ac:picMkLst>
            <pc:docMk/>
            <pc:sldMk cId="109857222" sldId="256"/>
            <ac:picMk id="4" creationId="{B6C97E67-1C14-189B-3835-C9644CEB0368}"/>
          </ac:picMkLst>
        </pc:picChg>
        <pc:picChg chg="add mod">
          <ac:chgData name="Muhammad Khan (2208007)" userId="S::2208007@student.uwtsd.ac.uk::ff2352e3-8ee1-4103-b844-907cbb129ad8" providerId="AD" clId="Web-{D0915D0F-12BE-4623-936F-56F49E7989F0}" dt="2022-11-11T09:46:12.209" v="588" actId="1076"/>
          <ac:picMkLst>
            <pc:docMk/>
            <pc:sldMk cId="109857222" sldId="256"/>
            <ac:picMk id="6" creationId="{51A3BD3C-081E-C2B2-4217-776E32BC3344}"/>
          </ac:picMkLst>
        </pc:picChg>
        <pc:picChg chg="add mod">
          <ac:chgData name="Muhammad Khan (2208007)" userId="S::2208007@student.uwtsd.ac.uk::ff2352e3-8ee1-4103-b844-907cbb129ad8" providerId="AD" clId="Web-{D0915D0F-12BE-4623-936F-56F49E7989F0}" dt="2022-11-11T09:46:16.772" v="590" actId="1076"/>
          <ac:picMkLst>
            <pc:docMk/>
            <pc:sldMk cId="109857222" sldId="256"/>
            <ac:picMk id="8" creationId="{6C8869CA-B6BB-E519-E02B-787E6B613C41}"/>
          </ac:picMkLst>
        </pc:picChg>
        <pc:picChg chg="add mod">
          <ac:chgData name="Muhammad Khan (2208007)" userId="S::2208007@student.uwtsd.ac.uk::ff2352e3-8ee1-4103-b844-907cbb129ad8" providerId="AD" clId="Web-{D0915D0F-12BE-4623-936F-56F49E7989F0}" dt="2022-11-11T09:46:51.742" v="602" actId="14100"/>
          <ac:picMkLst>
            <pc:docMk/>
            <pc:sldMk cId="109857222" sldId="256"/>
            <ac:picMk id="11" creationId="{6952D63E-3D4F-8F9F-D788-BB2F2EEDC1D6}"/>
          </ac:picMkLst>
        </pc:picChg>
        <pc:picChg chg="add mod">
          <ac:chgData name="Muhammad Khan (2208007)" userId="S::2208007@student.uwtsd.ac.uk::ff2352e3-8ee1-4103-b844-907cbb129ad8" providerId="AD" clId="Web-{D0915D0F-12BE-4623-936F-56F49E7989F0}" dt="2022-11-11T09:46:39.460" v="598" actId="1076"/>
          <ac:picMkLst>
            <pc:docMk/>
            <pc:sldMk cId="109857222" sldId="256"/>
            <ac:picMk id="13" creationId="{DDF44019-FFD9-9386-88E6-DB5D43A09AE2}"/>
          </ac:picMkLst>
        </pc:picChg>
      </pc:sldChg>
      <pc:sldChg chg="modSp">
        <pc:chgData name="Muhammad Khan (2208007)" userId="S::2208007@student.uwtsd.ac.uk::ff2352e3-8ee1-4103-b844-907cbb129ad8" providerId="AD" clId="Web-{D0915D0F-12BE-4623-936F-56F49E7989F0}" dt="2022-11-11T09:45:19.208" v="583"/>
        <pc:sldMkLst>
          <pc:docMk/>
          <pc:sldMk cId="2943738424" sldId="257"/>
        </pc:sldMkLst>
        <pc:graphicFrameChg chg="mod modGraphic">
          <ac:chgData name="Muhammad Khan (2208007)" userId="S::2208007@student.uwtsd.ac.uk::ff2352e3-8ee1-4103-b844-907cbb129ad8" providerId="AD" clId="Web-{D0915D0F-12BE-4623-936F-56F49E7989F0}" dt="2022-11-11T09:45:19.208" v="583"/>
          <ac:graphicFrameMkLst>
            <pc:docMk/>
            <pc:sldMk cId="2943738424" sldId="257"/>
            <ac:graphicFrameMk id="4" creationId="{799AB91A-13D3-009E-71FF-DF37CAE472D3}"/>
          </ac:graphicFrameMkLst>
        </pc:graphicFrameChg>
      </pc:sldChg>
      <pc:sldChg chg="delSp modSp">
        <pc:chgData name="Muhammad Khan (2208007)" userId="S::2208007@student.uwtsd.ac.uk::ff2352e3-8ee1-4103-b844-907cbb129ad8" providerId="AD" clId="Web-{D0915D0F-12BE-4623-936F-56F49E7989F0}" dt="2022-11-11T09:40:55.248" v="390" actId="20577"/>
        <pc:sldMkLst>
          <pc:docMk/>
          <pc:sldMk cId="2903049637" sldId="258"/>
        </pc:sldMkLst>
        <pc:spChg chg="mod">
          <ac:chgData name="Muhammad Khan (2208007)" userId="S::2208007@student.uwtsd.ac.uk::ff2352e3-8ee1-4103-b844-907cbb129ad8" providerId="AD" clId="Web-{D0915D0F-12BE-4623-936F-56F49E7989F0}" dt="2022-11-11T09:19:41.089" v="35" actId="20577"/>
          <ac:spMkLst>
            <pc:docMk/>
            <pc:sldMk cId="2903049637" sldId="258"/>
            <ac:spMk id="2" creationId="{C363401D-FFF4-CED2-8991-989B3E6D52BD}"/>
          </ac:spMkLst>
        </pc:spChg>
        <pc:spChg chg="mod">
          <ac:chgData name="Muhammad Khan (2208007)" userId="S::2208007@student.uwtsd.ac.uk::ff2352e3-8ee1-4103-b844-907cbb129ad8" providerId="AD" clId="Web-{D0915D0F-12BE-4623-936F-56F49E7989F0}" dt="2022-11-11T09:40:55.248" v="390" actId="20577"/>
          <ac:spMkLst>
            <pc:docMk/>
            <pc:sldMk cId="2903049637" sldId="258"/>
            <ac:spMk id="3" creationId="{494BB386-7BEC-E62F-C178-62D7C31EC594}"/>
          </ac:spMkLst>
        </pc:spChg>
        <pc:spChg chg="del mod">
          <ac:chgData name="Muhammad Khan (2208007)" userId="S::2208007@student.uwtsd.ac.uk::ff2352e3-8ee1-4103-b844-907cbb129ad8" providerId="AD" clId="Web-{D0915D0F-12BE-4623-936F-56F49E7989F0}" dt="2022-11-11T09:23:07.860" v="102"/>
          <ac:spMkLst>
            <pc:docMk/>
            <pc:sldMk cId="2903049637" sldId="258"/>
            <ac:spMk id="4" creationId="{B21B3A03-20D2-7820-266E-26C06A4DA660}"/>
          </ac:spMkLst>
        </pc:spChg>
      </pc:sldChg>
      <pc:sldChg chg="addSp delSp modSp del">
        <pc:chgData name="Muhammad Khan (2208007)" userId="S::2208007@student.uwtsd.ac.uk::ff2352e3-8ee1-4103-b844-907cbb129ad8" providerId="AD" clId="Web-{D0915D0F-12BE-4623-936F-56F49E7989F0}" dt="2022-11-11T09:40:56.857" v="391"/>
        <pc:sldMkLst>
          <pc:docMk/>
          <pc:sldMk cId="3805388411" sldId="259"/>
        </pc:sldMkLst>
        <pc:spChg chg="add mod">
          <ac:chgData name="Muhammad Khan (2208007)" userId="S::2208007@student.uwtsd.ac.uk::ff2352e3-8ee1-4103-b844-907cbb129ad8" providerId="AD" clId="Web-{D0915D0F-12BE-4623-936F-56F49E7989F0}" dt="2022-11-11T09:17:04.726" v="0"/>
          <ac:spMkLst>
            <pc:docMk/>
            <pc:sldMk cId="3805388411" sldId="259"/>
            <ac:spMk id="6" creationId="{2AC5A989-7337-77F0-A96E-F039432AF397}"/>
          </ac:spMkLst>
        </pc:spChg>
        <pc:picChg chg="del">
          <ac:chgData name="Muhammad Khan (2208007)" userId="S::2208007@student.uwtsd.ac.uk::ff2352e3-8ee1-4103-b844-907cbb129ad8" providerId="AD" clId="Web-{D0915D0F-12BE-4623-936F-56F49E7989F0}" dt="2022-11-11T09:17:04.726" v="0"/>
          <ac:picMkLst>
            <pc:docMk/>
            <pc:sldMk cId="3805388411" sldId="259"/>
            <ac:picMk id="5" creationId="{91778DB2-F39F-CADC-B31C-11256A4000E9}"/>
          </ac:picMkLst>
        </pc:picChg>
      </pc:sldChg>
    </pc:docChg>
  </pc:docChgLst>
  <pc:docChgLst>
    <pc:chgData name="Muhammad Khan (2208007)" userId="S::2208007@student.uwtsd.ac.uk::ff2352e3-8ee1-4103-b844-907cbb129ad8" providerId="AD" clId="Web-{27D88AB2-A6B8-43FA-7A2C-41E81390A76C}"/>
    <pc:docChg chg="modSld">
      <pc:chgData name="Muhammad Khan (2208007)" userId="S::2208007@student.uwtsd.ac.uk::ff2352e3-8ee1-4103-b844-907cbb129ad8" providerId="AD" clId="Web-{27D88AB2-A6B8-43FA-7A2C-41E81390A76C}" dt="2022-11-07T09:55:18.099" v="5"/>
      <pc:docMkLst>
        <pc:docMk/>
      </pc:docMkLst>
      <pc:sldChg chg="modSp">
        <pc:chgData name="Muhammad Khan (2208007)" userId="S::2208007@student.uwtsd.ac.uk::ff2352e3-8ee1-4103-b844-907cbb129ad8" providerId="AD" clId="Web-{27D88AB2-A6B8-43FA-7A2C-41E81390A76C}" dt="2022-11-07T09:55:18.099" v="5"/>
        <pc:sldMkLst>
          <pc:docMk/>
          <pc:sldMk cId="2943738424" sldId="257"/>
        </pc:sldMkLst>
        <pc:graphicFrameChg chg="mod modGraphic">
          <ac:chgData name="Muhammad Khan (2208007)" userId="S::2208007@student.uwtsd.ac.uk::ff2352e3-8ee1-4103-b844-907cbb129ad8" providerId="AD" clId="Web-{27D88AB2-A6B8-43FA-7A2C-41E81390A76C}" dt="2022-11-07T09:55:18.099" v="5"/>
          <ac:graphicFrameMkLst>
            <pc:docMk/>
            <pc:sldMk cId="2943738424" sldId="257"/>
            <ac:graphicFrameMk id="4" creationId="{799AB91A-13D3-009E-71FF-DF37CAE472D3}"/>
          </ac:graphicFrameMkLst>
        </pc:graphicFrameChg>
      </pc:sldChg>
    </pc:docChg>
  </pc:docChgLst>
  <pc:docChgLst>
    <pc:chgData name="Muhammad Khan (2208007)" userId="S::2208007@student.uwtsd.ac.uk::ff2352e3-8ee1-4103-b844-907cbb129ad8" providerId="AD" clId="Web-{4DDE0DAD-A830-6CBB-90B1-679026E3B58A}"/>
    <pc:docChg chg="modSld">
      <pc:chgData name="Muhammad Khan (2208007)" userId="S::2208007@student.uwtsd.ac.uk::ff2352e3-8ee1-4103-b844-907cbb129ad8" providerId="AD" clId="Web-{4DDE0DAD-A830-6CBB-90B1-679026E3B58A}" dt="2022-11-04T12:44:14.081" v="1274"/>
      <pc:docMkLst>
        <pc:docMk/>
      </pc:docMkLst>
      <pc:sldChg chg="delSp modSp">
        <pc:chgData name="Muhammad Khan (2208007)" userId="S::2208007@student.uwtsd.ac.uk::ff2352e3-8ee1-4103-b844-907cbb129ad8" providerId="AD" clId="Web-{4DDE0DAD-A830-6CBB-90B1-679026E3B58A}" dt="2022-11-04T12:44:14.081" v="1274"/>
        <pc:sldMkLst>
          <pc:docMk/>
          <pc:sldMk cId="2943738424" sldId="257"/>
        </pc:sldMkLst>
        <pc:spChg chg="del mod">
          <ac:chgData name="Muhammad Khan (2208007)" userId="S::2208007@student.uwtsd.ac.uk::ff2352e3-8ee1-4103-b844-907cbb129ad8" providerId="AD" clId="Web-{4DDE0DAD-A830-6CBB-90B1-679026E3B58A}" dt="2022-11-04T11:58:37.408" v="351"/>
          <ac:spMkLst>
            <pc:docMk/>
            <pc:sldMk cId="2943738424" sldId="257"/>
            <ac:spMk id="2" creationId="{2CDA6131-D370-225D-2A43-1396B1193E92}"/>
          </ac:spMkLst>
        </pc:spChg>
        <pc:graphicFrameChg chg="mod modGraphic">
          <ac:chgData name="Muhammad Khan (2208007)" userId="S::2208007@student.uwtsd.ac.uk::ff2352e3-8ee1-4103-b844-907cbb129ad8" providerId="AD" clId="Web-{4DDE0DAD-A830-6CBB-90B1-679026E3B58A}" dt="2022-11-04T12:44:14.081" v="1274"/>
          <ac:graphicFrameMkLst>
            <pc:docMk/>
            <pc:sldMk cId="2943738424" sldId="257"/>
            <ac:graphicFrameMk id="4" creationId="{799AB91A-13D3-009E-71FF-DF37CAE472D3}"/>
          </ac:graphicFrameMkLst>
        </pc:graphicFrameChg>
      </pc:sldChg>
    </pc:docChg>
  </pc:docChgLst>
  <pc:docChgLst>
    <pc:chgData name="Muhammad Khan (2208007)" userId="S::2208007@student.uwtsd.ac.uk::ff2352e3-8ee1-4103-b844-907cbb129ad8" providerId="AD" clId="Web-{E98EEDB7-783D-DB1F-2851-576562B08E26}"/>
    <pc:docChg chg="modSld">
      <pc:chgData name="Muhammad Khan (2208007)" userId="S::2208007@student.uwtsd.ac.uk::ff2352e3-8ee1-4103-b844-907cbb129ad8" providerId="AD" clId="Web-{E98EEDB7-783D-DB1F-2851-576562B08E26}" dt="2022-11-08T11:33:19.788" v="47"/>
      <pc:docMkLst>
        <pc:docMk/>
      </pc:docMkLst>
      <pc:sldChg chg="modSp">
        <pc:chgData name="Muhammad Khan (2208007)" userId="S::2208007@student.uwtsd.ac.uk::ff2352e3-8ee1-4103-b844-907cbb129ad8" providerId="AD" clId="Web-{E98EEDB7-783D-DB1F-2851-576562B08E26}" dt="2022-11-08T11:33:19.788" v="47"/>
        <pc:sldMkLst>
          <pc:docMk/>
          <pc:sldMk cId="2943738424" sldId="257"/>
        </pc:sldMkLst>
        <pc:graphicFrameChg chg="mod modGraphic">
          <ac:chgData name="Muhammad Khan (2208007)" userId="S::2208007@student.uwtsd.ac.uk::ff2352e3-8ee1-4103-b844-907cbb129ad8" providerId="AD" clId="Web-{E98EEDB7-783D-DB1F-2851-576562B08E26}" dt="2022-11-08T11:33:19.788" v="47"/>
          <ac:graphicFrameMkLst>
            <pc:docMk/>
            <pc:sldMk cId="2943738424" sldId="257"/>
            <ac:graphicFrameMk id="4" creationId="{799AB91A-13D3-009E-71FF-DF37CAE472D3}"/>
          </ac:graphicFrameMkLst>
        </pc:graphicFrameChg>
      </pc:sldChg>
    </pc:docChg>
  </pc:docChgLst>
  <pc:docChgLst>
    <pc:chgData name="Muhammad Khan (2208007)" userId="S::2208007@student.uwtsd.ac.uk::ff2352e3-8ee1-4103-b844-907cbb129ad8" providerId="AD" clId="Web-{F5B9315C-0307-48F1-B977-6AEF961EBF5F}"/>
    <pc:docChg chg="addSld modSld">
      <pc:chgData name="Muhammad Khan (2208007)" userId="S::2208007@student.uwtsd.ac.uk::ff2352e3-8ee1-4103-b844-907cbb129ad8" providerId="AD" clId="Web-{F5B9315C-0307-48F1-B977-6AEF961EBF5F}" dt="2022-10-28T10:37:35.986" v="1146"/>
      <pc:docMkLst>
        <pc:docMk/>
      </pc:docMkLst>
      <pc:sldChg chg="addSp modSp">
        <pc:chgData name="Muhammad Khan (2208007)" userId="S::2208007@student.uwtsd.ac.uk::ff2352e3-8ee1-4103-b844-907cbb129ad8" providerId="AD" clId="Web-{F5B9315C-0307-48F1-B977-6AEF961EBF5F}" dt="2022-10-28T08:47:06.461" v="80" actId="20577"/>
        <pc:sldMkLst>
          <pc:docMk/>
          <pc:sldMk cId="109857222" sldId="256"/>
        </pc:sldMkLst>
        <pc:spChg chg="mod">
          <ac:chgData name="Muhammad Khan (2208007)" userId="S::2208007@student.uwtsd.ac.uk::ff2352e3-8ee1-4103-b844-907cbb129ad8" providerId="AD" clId="Web-{F5B9315C-0307-48F1-B977-6AEF961EBF5F}" dt="2022-10-28T08:46:03.457" v="46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uhammad Khan (2208007)" userId="S::2208007@student.uwtsd.ac.uk::ff2352e3-8ee1-4103-b844-907cbb129ad8" providerId="AD" clId="Web-{F5B9315C-0307-48F1-B977-6AEF961EBF5F}" dt="2022-10-28T08:47:06.461" v="80" actId="20577"/>
          <ac:spMkLst>
            <pc:docMk/>
            <pc:sldMk cId="109857222" sldId="256"/>
            <ac:spMk id="5" creationId="{DF98C9F4-4F6F-46D6-E6C7-0CE4B3FA6ED9}"/>
          </ac:spMkLst>
        </pc:spChg>
      </pc:sldChg>
      <pc:sldChg chg="addSp delSp modSp">
        <pc:chgData name="Muhammad Khan (2208007)" userId="S::2208007@student.uwtsd.ac.uk::ff2352e3-8ee1-4103-b844-907cbb129ad8" providerId="AD" clId="Web-{F5B9315C-0307-48F1-B977-6AEF961EBF5F}" dt="2022-10-28T10:37:35.986" v="1146"/>
        <pc:sldMkLst>
          <pc:docMk/>
          <pc:sldMk cId="2943738424" sldId="257"/>
        </pc:sldMkLst>
        <pc:spChg chg="del">
          <ac:chgData name="Muhammad Khan (2208007)" userId="S::2208007@student.uwtsd.ac.uk::ff2352e3-8ee1-4103-b844-907cbb129ad8" providerId="AD" clId="Web-{F5B9315C-0307-48F1-B977-6AEF961EBF5F}" dt="2022-10-28T08:54:09.517" v="81"/>
          <ac:spMkLst>
            <pc:docMk/>
            <pc:sldMk cId="2943738424" sldId="257"/>
            <ac:spMk id="3" creationId="{4FE2ABE8-B5AC-25D2-473D-D1A460E58440}"/>
          </ac:spMkLst>
        </pc:spChg>
        <pc:graphicFrameChg chg="add mod ord modGraphic">
          <ac:chgData name="Muhammad Khan (2208007)" userId="S::2208007@student.uwtsd.ac.uk::ff2352e3-8ee1-4103-b844-907cbb129ad8" providerId="AD" clId="Web-{F5B9315C-0307-48F1-B977-6AEF961EBF5F}" dt="2022-10-28T10:37:35.986" v="1146"/>
          <ac:graphicFrameMkLst>
            <pc:docMk/>
            <pc:sldMk cId="2943738424" sldId="257"/>
            <ac:graphicFrameMk id="4" creationId="{799AB91A-13D3-009E-71FF-DF37CAE472D3}"/>
          </ac:graphicFrameMkLst>
        </pc:graphicFrameChg>
      </pc:sldChg>
      <pc:sldChg chg="addSp delSp modSp new">
        <pc:chgData name="Muhammad Khan (2208007)" userId="S::2208007@student.uwtsd.ac.uk::ff2352e3-8ee1-4103-b844-907cbb129ad8" providerId="AD" clId="Web-{F5B9315C-0307-48F1-B977-6AEF961EBF5F}" dt="2022-10-28T09:07:28.605" v="339" actId="14100"/>
        <pc:sldMkLst>
          <pc:docMk/>
          <pc:sldMk cId="3805388411" sldId="259"/>
        </pc:sldMkLst>
        <pc:spChg chg="del">
          <ac:chgData name="Muhammad Khan (2208007)" userId="S::2208007@student.uwtsd.ac.uk::ff2352e3-8ee1-4103-b844-907cbb129ad8" providerId="AD" clId="Web-{F5B9315C-0307-48F1-B977-6AEF961EBF5F}" dt="2022-10-28T09:07:04.822" v="334"/>
          <ac:spMkLst>
            <pc:docMk/>
            <pc:sldMk cId="3805388411" sldId="259"/>
            <ac:spMk id="3" creationId="{C21B4D97-05D5-810B-D632-BDB64C1CF995}"/>
          </ac:spMkLst>
        </pc:spChg>
        <pc:picChg chg="add mod ord">
          <ac:chgData name="Muhammad Khan (2208007)" userId="S::2208007@student.uwtsd.ac.uk::ff2352e3-8ee1-4103-b844-907cbb129ad8" providerId="AD" clId="Web-{F5B9315C-0307-48F1-B977-6AEF961EBF5F}" dt="2022-10-28T09:07:28.605" v="339" actId="14100"/>
          <ac:picMkLst>
            <pc:docMk/>
            <pc:sldMk cId="3805388411" sldId="259"/>
            <ac:picMk id="5" creationId="{91778DB2-F39F-CADC-B31C-11256A4000E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11,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629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11,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015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4688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98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Friday, November 11, 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24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250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181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32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362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852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Friday, November 11,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35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Friday, November 11, 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0865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20000"/>
        </a:lnSpc>
        <a:spcBef>
          <a:spcPts val="10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bernardmarr/2022/07/26/10-most-important-leadership-skills-for-the-21st-century-workplace-and-how-to-develop-them/?sh=55dedb284de6" TargetMode="External"/><Relationship Id="rId2" Type="http://schemas.openxmlformats.org/officeDocument/2006/relationships/hyperlink" Target="https://www.linkedin.com/pulse/teamwork-makes-dream-work-sudhir-agarwal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skipprichard.com/skill-development-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5" y="655200"/>
            <a:ext cx="6056525" cy="1969200"/>
          </a:xfrm>
        </p:spPr>
        <p:txBody>
          <a:bodyPr anchor="b">
            <a:normAutofit/>
          </a:bodyPr>
          <a:lstStyle/>
          <a:p>
            <a:r>
              <a:rPr lang="en-GB">
                <a:cs typeface="Calibri Light"/>
              </a:rPr>
              <a:t>Personal development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6214" y="4113764"/>
            <a:ext cx="7376733" cy="33255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  <a:cs typeface="Calibri"/>
              </a:rPr>
              <a:t>Muhammad khan</a:t>
            </a:r>
            <a:r>
              <a:rPr lang="en-GB" sz="3600" dirty="0">
                <a:solidFill>
                  <a:schemeClr val="tx1"/>
                </a:solidFill>
                <a:cs typeface="Calibri"/>
              </a:rPr>
              <a:t> </a:t>
            </a:r>
          </a:p>
          <a:p>
            <a:r>
              <a:rPr lang="en-GB" sz="3600" dirty="0">
                <a:solidFill>
                  <a:schemeClr val="tx1"/>
                </a:solidFill>
                <a:cs typeface="Calibri"/>
              </a:rPr>
              <a:t>2208007</a:t>
            </a:r>
          </a:p>
          <a:p>
            <a:r>
              <a:rPr lang="en-GB" sz="3600" dirty="0">
                <a:solidFill>
                  <a:schemeClr val="tx1"/>
                </a:solidFill>
                <a:cs typeface="Calibri"/>
              </a:rPr>
              <a:t>Assessment 2 PDP</a:t>
            </a:r>
          </a:p>
          <a:p>
            <a:endParaRPr lang="en-GB" sz="3600" dirty="0">
              <a:solidFill>
                <a:schemeClr val="tx1"/>
              </a:solidFill>
              <a:cs typeface="Calibri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F98C9F4-4F6F-46D6-E6C7-0CE4B3FA6ED9}"/>
              </a:ext>
            </a:extLst>
          </p:cNvPr>
          <p:cNvSpPr txBox="1"/>
          <p:nvPr/>
        </p:nvSpPr>
        <p:spPr>
          <a:xfrm>
            <a:off x="268432" y="3134590"/>
            <a:ext cx="55591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Learning In Digital Era</a:t>
            </a:r>
          </a:p>
        </p:txBody>
      </p:sp>
      <p:pic>
        <p:nvPicPr>
          <p:cNvPr id="6" name="Picture 6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1A3BD3C-081E-C2B2-4217-776E32BC3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724" y="490585"/>
            <a:ext cx="2202712" cy="14655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E5C512-325B-45F3-08CE-A399BF51E21B}"/>
              </a:ext>
            </a:extLst>
          </p:cNvPr>
          <p:cNvSpPr txBox="1"/>
          <p:nvPr/>
        </p:nvSpPr>
        <p:spPr>
          <a:xfrm>
            <a:off x="6869595" y="2094023"/>
            <a:ext cx="2624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Bennett.P</a:t>
            </a:r>
            <a:r>
              <a:rPr lang="en-GB" dirty="0"/>
              <a:t> - </a:t>
            </a:r>
            <a:r>
              <a:rPr lang="en-GB" dirty="0" err="1"/>
              <a:t>february</a:t>
            </a:r>
            <a:r>
              <a:rPr lang="en-GB" dirty="0"/>
              <a:t> 17 2022</a:t>
            </a:r>
          </a:p>
        </p:txBody>
      </p:sp>
      <p:pic>
        <p:nvPicPr>
          <p:cNvPr id="8" name="Picture 8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6C8869CA-B6BB-E519-E02B-787E6B613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3820" y="605594"/>
            <a:ext cx="2272830" cy="12443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F3C170F-A88C-F360-3122-C27B4C55E09C}"/>
              </a:ext>
            </a:extLst>
          </p:cNvPr>
          <p:cNvSpPr txBox="1"/>
          <p:nvPr/>
        </p:nvSpPr>
        <p:spPr>
          <a:xfrm>
            <a:off x="9375465" y="2046549"/>
            <a:ext cx="27036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Agarwal.S</a:t>
            </a:r>
            <a:r>
              <a:rPr lang="en-GB" dirty="0"/>
              <a:t> - October 14 2022</a:t>
            </a: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6952D63E-3D4F-8F9F-D788-BB2F2EEDC1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4875" y="3596931"/>
            <a:ext cx="2251499" cy="15770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9CC572B-A833-810A-07F4-98F4CBC8F3E2}"/>
              </a:ext>
            </a:extLst>
          </p:cNvPr>
          <p:cNvSpPr txBox="1"/>
          <p:nvPr/>
        </p:nvSpPr>
        <p:spPr>
          <a:xfrm>
            <a:off x="9600806" y="5650679"/>
            <a:ext cx="25776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Marr.B</a:t>
            </a:r>
            <a:r>
              <a:rPr lang="en-GB" dirty="0"/>
              <a:t> - </a:t>
            </a:r>
            <a:r>
              <a:rPr lang="en-GB" dirty="0" err="1"/>
              <a:t>july</a:t>
            </a:r>
            <a:r>
              <a:rPr lang="en-GB" dirty="0"/>
              <a:t> 26 2022</a:t>
            </a:r>
          </a:p>
        </p:txBody>
      </p:sp>
      <p:pic>
        <p:nvPicPr>
          <p:cNvPr id="13" name="Picture 13" descr="Diagram&#10;&#10;Description automatically generated">
            <a:extLst>
              <a:ext uri="{FF2B5EF4-FFF2-40B4-BE49-F238E27FC236}">
                <a16:creationId xmlns:a16="http://schemas.microsoft.com/office/drawing/2014/main" id="{DDF44019-FFD9-9386-88E6-DB5D43A09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8658" y="3596567"/>
            <a:ext cx="2291317" cy="16381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ECD89B1-40D9-FA5D-7F20-E1F318A64B60}"/>
              </a:ext>
            </a:extLst>
          </p:cNvPr>
          <p:cNvSpPr txBox="1"/>
          <p:nvPr/>
        </p:nvSpPr>
        <p:spPr>
          <a:xfrm>
            <a:off x="6770707" y="5591281"/>
            <a:ext cx="27281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Prichard.S</a:t>
            </a:r>
            <a:r>
              <a:rPr lang="en-GB" dirty="0"/>
              <a:t> March 29 2017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99AB91A-13D3-009E-71FF-DF37CAE472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986533"/>
              </p:ext>
            </p:extLst>
          </p:nvPr>
        </p:nvGraphicFramePr>
        <p:xfrm>
          <a:off x="-427183" y="-253999"/>
          <a:ext cx="13472028" cy="80117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5338">
                  <a:extLst>
                    <a:ext uri="{9D8B030D-6E8A-4147-A177-3AD203B41FA5}">
                      <a16:colId xmlns:a16="http://schemas.microsoft.com/office/drawing/2014/main" val="561132330"/>
                    </a:ext>
                  </a:extLst>
                </a:gridCol>
                <a:gridCol w="2245338">
                  <a:extLst>
                    <a:ext uri="{9D8B030D-6E8A-4147-A177-3AD203B41FA5}">
                      <a16:colId xmlns:a16="http://schemas.microsoft.com/office/drawing/2014/main" val="995279263"/>
                    </a:ext>
                  </a:extLst>
                </a:gridCol>
                <a:gridCol w="2245338">
                  <a:extLst>
                    <a:ext uri="{9D8B030D-6E8A-4147-A177-3AD203B41FA5}">
                      <a16:colId xmlns:a16="http://schemas.microsoft.com/office/drawing/2014/main" val="3605084909"/>
                    </a:ext>
                  </a:extLst>
                </a:gridCol>
                <a:gridCol w="2245338">
                  <a:extLst>
                    <a:ext uri="{9D8B030D-6E8A-4147-A177-3AD203B41FA5}">
                      <a16:colId xmlns:a16="http://schemas.microsoft.com/office/drawing/2014/main" val="4202588690"/>
                    </a:ext>
                  </a:extLst>
                </a:gridCol>
                <a:gridCol w="2245338">
                  <a:extLst>
                    <a:ext uri="{9D8B030D-6E8A-4147-A177-3AD203B41FA5}">
                      <a16:colId xmlns:a16="http://schemas.microsoft.com/office/drawing/2014/main" val="4098580267"/>
                    </a:ext>
                  </a:extLst>
                </a:gridCol>
                <a:gridCol w="2245338">
                  <a:extLst>
                    <a:ext uri="{9D8B030D-6E8A-4147-A177-3AD203B41FA5}">
                      <a16:colId xmlns:a16="http://schemas.microsoft.com/office/drawing/2014/main" val="2467478451"/>
                    </a:ext>
                  </a:extLst>
                </a:gridCol>
              </a:tblGrid>
              <a:tr h="103909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Bell MT"/>
                        </a:rPr>
                        <a:t>What are your long term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Bell MT"/>
                        </a:rPr>
                        <a:t>What are your specific career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Bell MT"/>
                        </a:rPr>
                        <a:t>What are the key skills needed for each one of your goals?</a:t>
                      </a:r>
                      <a:endParaRPr lang="en-US">
                        <a:latin typeface="Bell M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skills do you need to work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actions are you 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are you going to complete 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1663772"/>
                  </a:ext>
                </a:extLst>
              </a:tr>
              <a:tr h="1575608">
                <a:tc>
                  <a:txBody>
                    <a:bodyPr/>
                    <a:lstStyle/>
                    <a:p>
                      <a:r>
                        <a:rPr lang="en-GB" sz="1600" dirty="0"/>
                        <a:t>To have my own high-end car sales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Get the funds to start the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Need financial management, networking skills, leadership, communication skills.</a:t>
                      </a:r>
                      <a:r>
                        <a:rPr lang="en-GB" dirty="0"/>
                        <a:t> 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Financial management,</a:t>
                      </a:r>
                    </a:p>
                    <a:p>
                      <a:pPr lvl="0">
                        <a:buNone/>
                      </a:pPr>
                      <a:r>
                        <a:rPr lang="en-GB" sz="1600" dirty="0"/>
                        <a:t>Networking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Try to get a loan, get information from another business owner to see how they started their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646483"/>
                  </a:ext>
                </a:extLst>
              </a:tr>
              <a:tr h="114866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Find a good affordable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Problem solving, networking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Networking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Get-in touch with business owners in the same field to see how they network</a:t>
                      </a:r>
                      <a:endParaRPr lang="en-GB" sz="1600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6141928"/>
                  </a:ext>
                </a:extLst>
              </a:tr>
              <a:tr h="114866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latin typeface="Bell MT"/>
                        </a:rPr>
                        <a:t>Do research into the business and find out the costs of everything needed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</a:t>
                      </a:r>
                      <a:r>
                        <a:rPr lang="en-GB" sz="1600" dirty="0"/>
                        <a:t>T skills and data handling skills</a:t>
                      </a:r>
                      <a:r>
                        <a:rPr lang="en-GB" dirty="0"/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handling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Take an IT course to expand knowledge on my online and data handling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2723291"/>
                  </a:ext>
                </a:extLst>
              </a:tr>
              <a:tr h="508259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Registering the business and get it out there to potential customers.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IT skills and data handling skills</a:t>
                      </a:r>
                      <a:endParaRPr lang="en-GB" sz="1600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IT skills and strategic thinking skills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 need to research into IT (online, books and videos) and attend business fares to gain </a:t>
                      </a:r>
                      <a:r>
                        <a:rPr lang="en-GB" sz="1600" dirty="0" err="1"/>
                        <a:t>knowwledge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1643127"/>
                  </a:ext>
                </a:extLst>
              </a:tr>
              <a:tr h="178907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Slowly expand the business </a:t>
                      </a:r>
                      <a:endParaRPr lang="en-GB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 skills, leadership, management, negotiation and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 and negotiation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 small deals including negotiating to improve it and watch videos online to see how management can be done.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3-4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7914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3738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3401D-FFF4-CED2-8991-989B3E6D5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BB386-7BEC-E62F-C178-62D7C31EC5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16386"/>
            <a:ext cx="11649832" cy="4233564"/>
          </a:xfrm>
        </p:spPr>
        <p:txBody>
          <a:bodyPr vert="horz" wrap="square" lIns="0" tIns="0" rIns="91440" bIns="0" rtlCol="0" anchor="t">
            <a:normAutofit fontScale="92500"/>
          </a:bodyPr>
          <a:lstStyle/>
          <a:p>
            <a:pPr marL="1905" indent="0">
              <a:buNone/>
            </a:pP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Figure 1 </a:t>
            </a:r>
            <a:r>
              <a:rPr lang="en-GB" dirty="0" err="1">
                <a:solidFill>
                  <a:srgbClr val="E8E2E7">
                    <a:alpha val="55000"/>
                  </a:srgbClr>
                </a:solidFill>
              </a:rPr>
              <a:t>Bennett.P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 .,(2022) </a:t>
            </a:r>
            <a:r>
              <a:rPr lang="en-GB" b="1" dirty="0">
                <a:ea typeface="+mn-lt"/>
                <a:cs typeface="+mn-lt"/>
              </a:rPr>
              <a:t>How to Improve Your Communication Skills in 5 Simple Steps</a:t>
            </a:r>
            <a:r>
              <a:rPr lang="en-GB" b="1" dirty="0">
                <a:solidFill>
                  <a:srgbClr val="E8E2E7">
                    <a:alpha val="55000"/>
                  </a:srgbClr>
                </a:solidFill>
              </a:rPr>
              <a:t> – </a:t>
            </a:r>
            <a:r>
              <a:rPr lang="en-GB" i="1" dirty="0" err="1">
                <a:solidFill>
                  <a:srgbClr val="E8E2E7">
                    <a:alpha val="55000"/>
                  </a:srgbClr>
                </a:solidFill>
              </a:rPr>
              <a:t>Hubspot</a:t>
            </a:r>
            <a:r>
              <a:rPr lang="en-GB" i="1" dirty="0">
                <a:solidFill>
                  <a:srgbClr val="E8E2E7">
                    <a:alpha val="55000"/>
                  </a:srgbClr>
                </a:solidFill>
              </a:rPr>
              <a:t> blog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- available at </a:t>
            </a:r>
            <a:r>
              <a:rPr lang="en-GB" dirty="0">
                <a:ea typeface="+mn-lt"/>
                <a:cs typeface="+mn-lt"/>
              </a:rPr>
              <a:t>https://blog.hubspot.com/marketing/how-to-improve-communication-skills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 accessed at 09/11/22</a:t>
            </a:r>
            <a:endParaRPr lang="en-US" dirty="0">
              <a:solidFill>
                <a:srgbClr val="E8E2E7">
                  <a:alpha val="55000"/>
                </a:srgbClr>
              </a:solidFill>
            </a:endParaRPr>
          </a:p>
          <a:p>
            <a:pPr marL="1905" indent="0">
              <a:buNone/>
            </a:pP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Figure 2 </a:t>
            </a:r>
            <a:r>
              <a:rPr lang="en-GB" dirty="0" err="1">
                <a:solidFill>
                  <a:srgbClr val="E8E2E7">
                    <a:alpha val="55000"/>
                  </a:srgbClr>
                </a:solidFill>
              </a:rPr>
              <a:t>Agarwal.S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 .,(2020) </a:t>
            </a:r>
            <a:r>
              <a:rPr lang="en-GB" b="1" dirty="0">
                <a:solidFill>
                  <a:srgbClr val="E8E2E7">
                    <a:alpha val="55000"/>
                  </a:srgbClr>
                </a:solidFill>
              </a:rPr>
              <a:t>Teamwork Makes The Dream Work - </a:t>
            </a:r>
            <a:r>
              <a:rPr lang="en-GB" b="1" i="1" dirty="0" err="1">
                <a:solidFill>
                  <a:srgbClr val="E8E2E7">
                    <a:alpha val="55000"/>
                  </a:srgbClr>
                </a:solidFill>
              </a:rPr>
              <a:t>linkedin</a:t>
            </a:r>
            <a:r>
              <a:rPr lang="en-GB" i="1" dirty="0">
                <a:solidFill>
                  <a:srgbClr val="E8E2E7">
                    <a:alpha val="55000"/>
                  </a:srgbClr>
                </a:solidFill>
              </a:rPr>
              <a:t> - </a:t>
            </a:r>
            <a:r>
              <a:rPr lang="en-GB" sz="2400" dirty="0">
                <a:solidFill>
                  <a:srgbClr val="E8E2E7">
                    <a:alpha val="55000"/>
                  </a:srgbClr>
                </a:solidFill>
              </a:rPr>
              <a:t>available at 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 </a:t>
            </a:r>
            <a:r>
              <a:rPr lang="en-GB" dirty="0">
                <a:ea typeface="+mn-lt"/>
                <a:cs typeface="+mn-lt"/>
                <a:hlinkClick r:id="rId2"/>
              </a:rPr>
              <a:t>https://www.linkedin.com/pulse/teamwork-makes-dream-work-sudhir-agarwal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accessed at 10/11/22</a:t>
            </a:r>
            <a:endParaRPr lang="en-US" dirty="0">
              <a:solidFill>
                <a:srgbClr val="E8E2E7">
                  <a:alpha val="55000"/>
                </a:srgbClr>
              </a:solidFill>
            </a:endParaRPr>
          </a:p>
          <a:p>
            <a:pPr marL="1905" indent="0">
              <a:buNone/>
            </a:pP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Figure 3  </a:t>
            </a:r>
            <a:r>
              <a:rPr lang="en-GB" dirty="0" err="1">
                <a:solidFill>
                  <a:srgbClr val="E8E2E7">
                    <a:alpha val="55000"/>
                  </a:srgbClr>
                </a:solidFill>
              </a:rPr>
              <a:t>Marr.B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., (2022)  </a:t>
            </a:r>
            <a:r>
              <a:rPr lang="en-GB" b="1" dirty="0">
                <a:solidFill>
                  <a:srgbClr val="E8E2E7">
                    <a:alpha val="55000"/>
                  </a:srgbClr>
                </a:solidFill>
              </a:rPr>
              <a:t>10 Most Important Leadership Skills For The 21st Century Workplace (And How To Develop Them) - </a:t>
            </a:r>
            <a:r>
              <a:rPr lang="en-GB" i="1" dirty="0">
                <a:solidFill>
                  <a:srgbClr val="E8E2E7">
                    <a:alpha val="55000"/>
                  </a:srgbClr>
                </a:solidFill>
              </a:rPr>
              <a:t>Forbes</a:t>
            </a:r>
            <a:r>
              <a:rPr lang="en-GB" b="1" dirty="0">
                <a:solidFill>
                  <a:srgbClr val="E8E2E7">
                    <a:alpha val="55000"/>
                  </a:srgbClr>
                </a:solidFill>
              </a:rPr>
              <a:t> - 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  </a:t>
            </a:r>
            <a:r>
              <a:rPr lang="en-GB" dirty="0">
                <a:ea typeface="+mn-lt"/>
                <a:cs typeface="+mn-lt"/>
                <a:hlinkClick r:id="rId3"/>
              </a:rPr>
              <a:t>https://www.forbes.com/sites/bernardmarr/2022/07/26/10-most-important-leadership-skills-for-the-21st-century-workplace-and-how-to-develop-them/?sh=55dedb284de6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- available at 10/11/22</a:t>
            </a:r>
            <a:endParaRPr lang="en-US" dirty="0">
              <a:solidFill>
                <a:srgbClr val="E8E2E7">
                  <a:alpha val="55000"/>
                </a:srgbClr>
              </a:solidFill>
            </a:endParaRPr>
          </a:p>
          <a:p>
            <a:pPr marL="1905" indent="0">
              <a:buNone/>
            </a:pP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Figure 4  </a:t>
            </a:r>
            <a:r>
              <a:rPr lang="en-GB" dirty="0" err="1">
                <a:solidFill>
                  <a:srgbClr val="E8E2E7">
                    <a:alpha val="55000"/>
                  </a:srgbClr>
                </a:solidFill>
              </a:rPr>
              <a:t>Prichard.S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(2017)</a:t>
            </a:r>
            <a:r>
              <a:rPr lang="en-GB" b="1" dirty="0">
                <a:solidFill>
                  <a:srgbClr val="E8E2E7">
                    <a:alpha val="55000"/>
                  </a:srgbClr>
                </a:solidFill>
              </a:rPr>
              <a:t> </a:t>
            </a:r>
            <a:r>
              <a:rPr lang="en-GB" b="1" dirty="0">
                <a:ea typeface="+mn-lt"/>
                <a:cs typeface="+mn-lt"/>
              </a:rPr>
              <a:t>Skill-Development-1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-  </a:t>
            </a:r>
            <a:r>
              <a:rPr lang="en-GB" i="1" dirty="0">
                <a:solidFill>
                  <a:srgbClr val="E8E2E7">
                    <a:alpha val="55000"/>
                  </a:srgbClr>
                </a:solidFill>
              </a:rPr>
              <a:t>Skip Richard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-  </a:t>
            </a:r>
            <a:r>
              <a:rPr lang="en-GB" dirty="0">
                <a:ea typeface="+mn-lt"/>
                <a:cs typeface="+mn-lt"/>
                <a:hlinkClick r:id="rId4"/>
              </a:rPr>
              <a:t>https://www.skipprichard.com/skill-development-1/</a:t>
            </a:r>
            <a:r>
              <a:rPr lang="en-GB" dirty="0">
                <a:solidFill>
                  <a:srgbClr val="E8E2E7">
                    <a:alpha val="55000"/>
                  </a:srgbClr>
                </a:solidFill>
              </a:rPr>
              <a:t>                                </a:t>
            </a:r>
            <a:endParaRPr lang="en-US" dirty="0">
              <a:solidFill>
                <a:srgbClr val="E8E2E7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04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ThinLineVTI">
  <a:themeElements>
    <a:clrScheme name="AnalogousFromDarkSeedLeftStep">
      <a:dk1>
        <a:srgbClr val="000000"/>
      </a:dk1>
      <a:lt1>
        <a:srgbClr val="FFFFFF"/>
      </a:lt1>
      <a:dk2>
        <a:srgbClr val="413424"/>
      </a:dk2>
      <a:lt2>
        <a:srgbClr val="E8E2E7"/>
      </a:lt2>
      <a:accent1>
        <a:srgbClr val="48B661"/>
      </a:accent1>
      <a:accent2>
        <a:srgbClr val="51B13B"/>
      </a:accent2>
      <a:accent3>
        <a:srgbClr val="84AE44"/>
      </a:accent3>
      <a:accent4>
        <a:srgbClr val="A7A537"/>
      </a:accent4>
      <a:accent5>
        <a:srgbClr val="C38F4D"/>
      </a:accent5>
      <a:accent6>
        <a:srgbClr val="B14C3B"/>
      </a:accent6>
      <a:hlink>
        <a:srgbClr val="9A7E33"/>
      </a:hlink>
      <a:folHlink>
        <a:srgbClr val="7F7F7F"/>
      </a:folHlink>
    </a:clrScheme>
    <a:fontScheme name="Custom 3">
      <a:majorFont>
        <a:latin typeface="Bell MT"/>
        <a:ea typeface=""/>
        <a:cs typeface=""/>
      </a:majorFont>
      <a:minorFont>
        <a:latin typeface="Bell M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ThinLineVTI</vt:lpstr>
      <vt:lpstr>Personal development plan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431</cp:revision>
  <dcterms:created xsi:type="dcterms:W3CDTF">2022-09-23T09:04:26Z</dcterms:created>
  <dcterms:modified xsi:type="dcterms:W3CDTF">2022-11-11T09:46:57Z</dcterms:modified>
</cp:coreProperties>
</file>