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0CE113-704F-0679-7B6B-D31982ED4C83}" v="80" dt="2021-11-15T23:48:31.426"/>
    <p1510:client id="{2B6BCC36-1BAF-EB0D-5C5D-C90537F132D6}" v="3" dt="2021-11-15T21:16:26.154"/>
    <p1510:client id="{33B62B6F-1717-566B-94DD-DC3806BE0BFE}" v="40" dt="2021-11-15T20:51:05.145"/>
    <p1510:client id="{64D0CC38-9F94-3769-4EF8-79200BA56617}" v="89" dt="2021-11-16T01:06:49.526"/>
    <p1510:client id="{6620E898-B035-1F93-9094-DD51637DAC6A}" v="3" dt="2021-11-14T21:48:21.912"/>
    <p1510:client id="{73CAE0E3-6BD3-7AC9-5189-32E44FE202BD}" v="465" dt="2021-11-16T14:56:43.385"/>
    <p1510:client id="{8EA4E7AB-0CAA-5CAC-B669-6F852CABBE52}" v="484" dt="2021-11-16T01:00:43.845"/>
    <p1510:client id="{DDCF52D0-27E0-DFCD-5350-BE7987D7B3D8}" v="1278" dt="2021-11-16T14:33:16.015"/>
    <p1510:client id="{E337351D-2B1D-F7F9-904C-12179D85A07D}" v="12" dt="2021-11-15T20:29:36.359"/>
    <p1510:client id="{E54C3C90-21FF-46FD-A482-03851EB63FFF}" v="1029" dt="2021-11-14T21:47:35.308"/>
    <p1510:client id="{F6B9A179-00DD-B87B-BF6C-40DDE83B70D0}" v="754" dt="2021-11-15T23:42:57.6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5" autoAdjust="0"/>
    <p:restoredTop sz="94660"/>
  </p:normalViewPr>
  <p:slideViewPr>
    <p:cSldViewPr snapToGrid="0">
      <p:cViewPr varScale="1">
        <p:scale>
          <a:sx n="86" d="100"/>
          <a:sy n="86" d="100"/>
        </p:scale>
        <p:origin x="66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istian Lungu (2026298)" userId="S::2026298@student.uwtsd.ac.uk::53f6742b-5e1a-400d-bbd4-5d9b05c714a2" providerId="AD" clId="Web-{E337351D-2B1D-F7F9-904C-12179D85A07D}"/>
    <pc:docChg chg="addSld delSld modSld">
      <pc:chgData name="Cristian Lungu (2026298)" userId="S::2026298@student.uwtsd.ac.uk::53f6742b-5e1a-400d-bbd4-5d9b05c714a2" providerId="AD" clId="Web-{E337351D-2B1D-F7F9-904C-12179D85A07D}" dt="2021-11-15T20:29:36.359" v="11"/>
      <pc:docMkLst>
        <pc:docMk/>
      </pc:docMkLst>
      <pc:sldChg chg="addSp delSp modSp del">
        <pc:chgData name="Cristian Lungu (2026298)" userId="S::2026298@student.uwtsd.ac.uk::53f6742b-5e1a-400d-bbd4-5d9b05c714a2" providerId="AD" clId="Web-{E337351D-2B1D-F7F9-904C-12179D85A07D}" dt="2021-11-15T20:19:49.268" v="7"/>
        <pc:sldMkLst>
          <pc:docMk/>
          <pc:sldMk cId="800361638" sldId="260"/>
        </pc:sldMkLst>
        <pc:spChg chg="del">
          <ac:chgData name="Cristian Lungu (2026298)" userId="S::2026298@student.uwtsd.ac.uk::53f6742b-5e1a-400d-bbd4-5d9b05c714a2" providerId="AD" clId="Web-{E337351D-2B1D-F7F9-904C-12179D85A07D}" dt="2021-11-15T20:17:35.452" v="0"/>
          <ac:spMkLst>
            <pc:docMk/>
            <pc:sldMk cId="800361638" sldId="260"/>
            <ac:spMk id="3" creationId="{C480FB53-5683-4F3A-984C-564B926988EF}"/>
          </ac:spMkLst>
        </pc:spChg>
        <pc:picChg chg="add mod ord">
          <ac:chgData name="Cristian Lungu (2026298)" userId="S::2026298@student.uwtsd.ac.uk::53f6742b-5e1a-400d-bbd4-5d9b05c714a2" providerId="AD" clId="Web-{E337351D-2B1D-F7F9-904C-12179D85A07D}" dt="2021-11-15T20:17:41.937" v="1" actId="14100"/>
          <ac:picMkLst>
            <pc:docMk/>
            <pc:sldMk cId="800361638" sldId="260"/>
            <ac:picMk id="4" creationId="{670F10D0-1DFE-4DE1-B35E-47C39F634714}"/>
          </ac:picMkLst>
        </pc:picChg>
        <pc:picChg chg="add mod">
          <ac:chgData name="Cristian Lungu (2026298)" userId="S::2026298@student.uwtsd.ac.uk::53f6742b-5e1a-400d-bbd4-5d9b05c714a2" providerId="AD" clId="Web-{E337351D-2B1D-F7F9-904C-12179D85A07D}" dt="2021-11-15T20:17:45.718" v="2"/>
          <ac:picMkLst>
            <pc:docMk/>
            <pc:sldMk cId="800361638" sldId="260"/>
            <ac:picMk id="5" creationId="{2430E783-89FA-4581-A6A7-816125F5C5B6}"/>
          </ac:picMkLst>
        </pc:picChg>
        <pc:picChg chg="add mod">
          <ac:chgData name="Cristian Lungu (2026298)" userId="S::2026298@student.uwtsd.ac.uk::53f6742b-5e1a-400d-bbd4-5d9b05c714a2" providerId="AD" clId="Web-{E337351D-2B1D-F7F9-904C-12179D85A07D}" dt="2021-11-15T20:19:44.893" v="6" actId="14100"/>
          <ac:picMkLst>
            <pc:docMk/>
            <pc:sldMk cId="800361638" sldId="260"/>
            <ac:picMk id="6" creationId="{AFF9D5DC-6B70-464C-A8F8-0BB82E1EA872}"/>
          </ac:picMkLst>
        </pc:picChg>
      </pc:sldChg>
      <pc:sldChg chg="new">
        <pc:chgData name="Cristian Lungu (2026298)" userId="S::2026298@student.uwtsd.ac.uk::53f6742b-5e1a-400d-bbd4-5d9b05c714a2" providerId="AD" clId="Web-{E337351D-2B1D-F7F9-904C-12179D85A07D}" dt="2021-11-15T20:26:45.949" v="10"/>
        <pc:sldMkLst>
          <pc:docMk/>
          <pc:sldMk cId="1828939364" sldId="260"/>
        </pc:sldMkLst>
      </pc:sldChg>
      <pc:sldChg chg="new del">
        <pc:chgData name="Cristian Lungu (2026298)" userId="S::2026298@student.uwtsd.ac.uk::53f6742b-5e1a-400d-bbd4-5d9b05c714a2" providerId="AD" clId="Web-{E337351D-2B1D-F7F9-904C-12179D85A07D}" dt="2021-11-15T20:26:43.309" v="9"/>
        <pc:sldMkLst>
          <pc:docMk/>
          <pc:sldMk cId="3174225033" sldId="260"/>
        </pc:sldMkLst>
      </pc:sldChg>
      <pc:sldChg chg="new">
        <pc:chgData name="Cristian Lungu (2026298)" userId="S::2026298@student.uwtsd.ac.uk::53f6742b-5e1a-400d-bbd4-5d9b05c714a2" providerId="AD" clId="Web-{E337351D-2B1D-F7F9-904C-12179D85A07D}" dt="2021-11-15T20:29:36.359" v="11"/>
        <pc:sldMkLst>
          <pc:docMk/>
          <pc:sldMk cId="1992856462" sldId="261"/>
        </pc:sldMkLst>
      </pc:sldChg>
    </pc:docChg>
  </pc:docChgLst>
  <pc:docChgLst>
    <pc:chgData name="Cristian Lungu (2026298)" userId="S::2026298@student.uwtsd.ac.uk::53f6742b-5e1a-400d-bbd4-5d9b05c714a2" providerId="AD" clId="Web-{2B6BCC36-1BAF-EB0D-5C5D-C90537F132D6}"/>
    <pc:docChg chg="addSld delSld">
      <pc:chgData name="Cristian Lungu (2026298)" userId="S::2026298@student.uwtsd.ac.uk::53f6742b-5e1a-400d-bbd4-5d9b05c714a2" providerId="AD" clId="Web-{2B6BCC36-1BAF-EB0D-5C5D-C90537F132D6}" dt="2021-11-15T21:16:26.154" v="2"/>
      <pc:docMkLst>
        <pc:docMk/>
      </pc:docMkLst>
      <pc:sldChg chg="new">
        <pc:chgData name="Cristian Lungu (2026298)" userId="S::2026298@student.uwtsd.ac.uk::53f6742b-5e1a-400d-bbd4-5d9b05c714a2" providerId="AD" clId="Web-{2B6BCC36-1BAF-EB0D-5C5D-C90537F132D6}" dt="2021-11-15T21:16:19.216" v="1"/>
        <pc:sldMkLst>
          <pc:docMk/>
          <pc:sldMk cId="662014173" sldId="260"/>
        </pc:sldMkLst>
      </pc:sldChg>
      <pc:sldChg chg="del">
        <pc:chgData name="Cristian Lungu (2026298)" userId="S::2026298@student.uwtsd.ac.uk::53f6742b-5e1a-400d-bbd4-5d9b05c714a2" providerId="AD" clId="Web-{2B6BCC36-1BAF-EB0D-5C5D-C90537F132D6}" dt="2021-11-15T21:16:17.544" v="0"/>
        <pc:sldMkLst>
          <pc:docMk/>
          <pc:sldMk cId="1658876112" sldId="260"/>
        </pc:sldMkLst>
      </pc:sldChg>
      <pc:sldChg chg="new">
        <pc:chgData name="Cristian Lungu (2026298)" userId="S::2026298@student.uwtsd.ac.uk::53f6742b-5e1a-400d-bbd4-5d9b05c714a2" providerId="AD" clId="Web-{2B6BCC36-1BAF-EB0D-5C5D-C90537F132D6}" dt="2021-11-15T21:16:26.154" v="2"/>
        <pc:sldMkLst>
          <pc:docMk/>
          <pc:sldMk cId="3576431190" sldId="261"/>
        </pc:sldMkLst>
      </pc:sldChg>
    </pc:docChg>
  </pc:docChgLst>
  <pc:docChgLst>
    <pc:chgData name="Cristian Lungu (2026298)" userId="S::2026298@student.uwtsd.ac.uk::53f6742b-5e1a-400d-bbd4-5d9b05c714a2" providerId="AD" clId="Web-{8EA4E7AB-0CAA-5CAC-B669-6F852CABBE52}"/>
    <pc:docChg chg="addSld modSld">
      <pc:chgData name="Cristian Lungu (2026298)" userId="S::2026298@student.uwtsd.ac.uk::53f6742b-5e1a-400d-bbd4-5d9b05c714a2" providerId="AD" clId="Web-{8EA4E7AB-0CAA-5CAC-B669-6F852CABBE52}" dt="2021-11-16T01:00:43.845" v="476" actId="20577"/>
      <pc:docMkLst>
        <pc:docMk/>
      </pc:docMkLst>
      <pc:sldChg chg="modSp">
        <pc:chgData name="Cristian Lungu (2026298)" userId="S::2026298@student.uwtsd.ac.uk::53f6742b-5e1a-400d-bbd4-5d9b05c714a2" providerId="AD" clId="Web-{8EA4E7AB-0CAA-5CAC-B669-6F852CABBE52}" dt="2021-11-16T00:41:35.343" v="330" actId="20577"/>
        <pc:sldMkLst>
          <pc:docMk/>
          <pc:sldMk cId="2225587207" sldId="262"/>
        </pc:sldMkLst>
        <pc:spChg chg="mod">
          <ac:chgData name="Cristian Lungu (2026298)" userId="S::2026298@student.uwtsd.ac.uk::53f6742b-5e1a-400d-bbd4-5d9b05c714a2" providerId="AD" clId="Web-{8EA4E7AB-0CAA-5CAC-B669-6F852CABBE52}" dt="2021-11-16T00:41:35.343" v="330" actId="20577"/>
          <ac:spMkLst>
            <pc:docMk/>
            <pc:sldMk cId="2225587207" sldId="262"/>
            <ac:spMk id="3" creationId="{047BA8CA-565B-4639-B1CF-D6A17422F98C}"/>
          </ac:spMkLst>
        </pc:spChg>
        <pc:spChg chg="mod">
          <ac:chgData name="Cristian Lungu (2026298)" userId="S::2026298@student.uwtsd.ac.uk::53f6742b-5e1a-400d-bbd4-5d9b05c714a2" providerId="AD" clId="Web-{8EA4E7AB-0CAA-5CAC-B669-6F852CABBE52}" dt="2021-11-16T00:09:51.812" v="200" actId="14100"/>
          <ac:spMkLst>
            <pc:docMk/>
            <pc:sldMk cId="2225587207" sldId="262"/>
            <ac:spMk id="4" creationId="{E56246B8-D668-4A24-8D58-3D134124A4E1}"/>
          </ac:spMkLst>
        </pc:spChg>
      </pc:sldChg>
      <pc:sldChg chg="modSp new">
        <pc:chgData name="Cristian Lungu (2026298)" userId="S::2026298@student.uwtsd.ac.uk::53f6742b-5e1a-400d-bbd4-5d9b05c714a2" providerId="AD" clId="Web-{8EA4E7AB-0CAA-5CAC-B669-6F852CABBE52}" dt="2021-11-16T01:00:43.845" v="476" actId="20577"/>
        <pc:sldMkLst>
          <pc:docMk/>
          <pc:sldMk cId="3268704781" sldId="263"/>
        </pc:sldMkLst>
        <pc:spChg chg="mod">
          <ac:chgData name="Cristian Lungu (2026298)" userId="S::2026298@student.uwtsd.ac.uk::53f6742b-5e1a-400d-bbd4-5d9b05c714a2" providerId="AD" clId="Web-{8EA4E7AB-0CAA-5CAC-B669-6F852CABBE52}" dt="2021-11-16T00:45:34.489" v="341" actId="20577"/>
          <ac:spMkLst>
            <pc:docMk/>
            <pc:sldMk cId="3268704781" sldId="263"/>
            <ac:spMk id="2" creationId="{C26FE1DC-B428-475A-8D15-CBD5212E92E8}"/>
          </ac:spMkLst>
        </pc:spChg>
        <pc:spChg chg="mod">
          <ac:chgData name="Cristian Lungu (2026298)" userId="S::2026298@student.uwtsd.ac.uk::53f6742b-5e1a-400d-bbd4-5d9b05c714a2" providerId="AD" clId="Web-{8EA4E7AB-0CAA-5CAC-B669-6F852CABBE52}" dt="2021-11-16T01:00:43.845" v="476" actId="20577"/>
          <ac:spMkLst>
            <pc:docMk/>
            <pc:sldMk cId="3268704781" sldId="263"/>
            <ac:spMk id="3" creationId="{8EC6CA28-6C96-4D21-BDCF-32C1F49BEA0F}"/>
          </ac:spMkLst>
        </pc:spChg>
      </pc:sldChg>
    </pc:docChg>
  </pc:docChgLst>
  <pc:docChgLst>
    <pc:chgData name="Cristian Lungu (2026298)" userId="S::2026298@student.uwtsd.ac.uk::53f6742b-5e1a-400d-bbd4-5d9b05c714a2" providerId="AD" clId="Web-{6620E898-B035-1F93-9094-DD51637DAC6A}"/>
    <pc:docChg chg="modSld">
      <pc:chgData name="Cristian Lungu (2026298)" userId="S::2026298@student.uwtsd.ac.uk::53f6742b-5e1a-400d-bbd4-5d9b05c714a2" providerId="AD" clId="Web-{6620E898-B035-1F93-9094-DD51637DAC6A}" dt="2021-11-14T21:48:21.912" v="2" actId="20577"/>
      <pc:docMkLst>
        <pc:docMk/>
      </pc:docMkLst>
      <pc:sldChg chg="modSp">
        <pc:chgData name="Cristian Lungu (2026298)" userId="S::2026298@student.uwtsd.ac.uk::53f6742b-5e1a-400d-bbd4-5d9b05c714a2" providerId="AD" clId="Web-{6620E898-B035-1F93-9094-DD51637DAC6A}" dt="2021-11-14T21:48:21.912" v="2" actId="20577"/>
        <pc:sldMkLst>
          <pc:docMk/>
          <pc:sldMk cId="4098320839" sldId="259"/>
        </pc:sldMkLst>
        <pc:spChg chg="mod">
          <ac:chgData name="Cristian Lungu (2026298)" userId="S::2026298@student.uwtsd.ac.uk::53f6742b-5e1a-400d-bbd4-5d9b05c714a2" providerId="AD" clId="Web-{6620E898-B035-1F93-9094-DD51637DAC6A}" dt="2021-11-14T21:48:21.912" v="2" actId="20577"/>
          <ac:spMkLst>
            <pc:docMk/>
            <pc:sldMk cId="4098320839" sldId="259"/>
            <ac:spMk id="3" creationId="{91C080E1-C0D5-4307-8F65-B9EA816C73BF}"/>
          </ac:spMkLst>
        </pc:spChg>
      </pc:sldChg>
    </pc:docChg>
  </pc:docChgLst>
  <pc:docChgLst>
    <pc:chgData name="Cristian Lungu (2026298)" userId="S::2026298@student.uwtsd.ac.uk::53f6742b-5e1a-400d-bbd4-5d9b05c714a2" providerId="AD" clId="Web-{F6B9A179-00DD-B87B-BF6C-40DDE83B70D0}"/>
    <pc:docChg chg="addSld delSld modSld">
      <pc:chgData name="Cristian Lungu (2026298)" userId="S::2026298@student.uwtsd.ac.uk::53f6742b-5e1a-400d-bbd4-5d9b05c714a2" providerId="AD" clId="Web-{F6B9A179-00DD-B87B-BF6C-40DDE83B70D0}" dt="2021-11-15T23:42:57.662" v="732" actId="20577"/>
      <pc:docMkLst>
        <pc:docMk/>
      </pc:docMkLst>
      <pc:sldChg chg="modSp">
        <pc:chgData name="Cristian Lungu (2026298)" userId="S::2026298@student.uwtsd.ac.uk::53f6742b-5e1a-400d-bbd4-5d9b05c714a2" providerId="AD" clId="Web-{F6B9A179-00DD-B87B-BF6C-40DDE83B70D0}" dt="2021-11-15T22:51:28.807" v="373" actId="20577"/>
        <pc:sldMkLst>
          <pc:docMk/>
          <pc:sldMk cId="4098320839" sldId="259"/>
        </pc:sldMkLst>
        <pc:spChg chg="mod">
          <ac:chgData name="Cristian Lungu (2026298)" userId="S::2026298@student.uwtsd.ac.uk::53f6742b-5e1a-400d-bbd4-5d9b05c714a2" providerId="AD" clId="Web-{F6B9A179-00DD-B87B-BF6C-40DDE83B70D0}" dt="2021-11-15T22:51:28.807" v="373" actId="20577"/>
          <ac:spMkLst>
            <pc:docMk/>
            <pc:sldMk cId="4098320839" sldId="259"/>
            <ac:spMk id="3" creationId="{91C080E1-C0D5-4307-8F65-B9EA816C73BF}"/>
          </ac:spMkLst>
        </pc:spChg>
      </pc:sldChg>
      <pc:sldChg chg="del">
        <pc:chgData name="Cristian Lungu (2026298)" userId="S::2026298@student.uwtsd.ac.uk::53f6742b-5e1a-400d-bbd4-5d9b05c714a2" providerId="AD" clId="Web-{F6B9A179-00DD-B87B-BF6C-40DDE83B70D0}" dt="2021-11-15T21:54:24.415" v="0"/>
        <pc:sldMkLst>
          <pc:docMk/>
          <pc:sldMk cId="662014173" sldId="260"/>
        </pc:sldMkLst>
      </pc:sldChg>
      <pc:sldChg chg="addSp delSp modSp">
        <pc:chgData name="Cristian Lungu (2026298)" userId="S::2026298@student.uwtsd.ac.uk::53f6742b-5e1a-400d-bbd4-5d9b05c714a2" providerId="AD" clId="Web-{F6B9A179-00DD-B87B-BF6C-40DDE83B70D0}" dt="2021-11-15T22:33:53.744" v="365" actId="20577"/>
        <pc:sldMkLst>
          <pc:docMk/>
          <pc:sldMk cId="3576431190" sldId="261"/>
        </pc:sldMkLst>
        <pc:spChg chg="add mod">
          <ac:chgData name="Cristian Lungu (2026298)" userId="S::2026298@student.uwtsd.ac.uk::53f6742b-5e1a-400d-bbd4-5d9b05c714a2" providerId="AD" clId="Web-{F6B9A179-00DD-B87B-BF6C-40DDE83B70D0}" dt="2021-11-15T22:21:23.699" v="220" actId="20577"/>
          <ac:spMkLst>
            <pc:docMk/>
            <pc:sldMk cId="3576431190" sldId="261"/>
            <ac:spMk id="2" creationId="{0AFE6911-6B80-4433-869A-1D68007F6689}"/>
          </ac:spMkLst>
        </pc:spChg>
        <pc:spChg chg="add mod">
          <ac:chgData name="Cristian Lungu (2026298)" userId="S::2026298@student.uwtsd.ac.uk::53f6742b-5e1a-400d-bbd4-5d9b05c714a2" providerId="AD" clId="Web-{F6B9A179-00DD-B87B-BF6C-40DDE83B70D0}" dt="2021-11-15T22:22:09.014" v="225" actId="20577"/>
          <ac:spMkLst>
            <pc:docMk/>
            <pc:sldMk cId="3576431190" sldId="261"/>
            <ac:spMk id="3" creationId="{B2A7A12F-721C-4CBD-99C1-F7E3B73C7794}"/>
          </ac:spMkLst>
        </pc:spChg>
        <pc:spChg chg="add mod">
          <ac:chgData name="Cristian Lungu (2026298)" userId="S::2026298@student.uwtsd.ac.uk::53f6742b-5e1a-400d-bbd4-5d9b05c714a2" providerId="AD" clId="Web-{F6B9A179-00DD-B87B-BF6C-40DDE83B70D0}" dt="2021-11-15T22:21:52.888" v="224" actId="20577"/>
          <ac:spMkLst>
            <pc:docMk/>
            <pc:sldMk cId="3576431190" sldId="261"/>
            <ac:spMk id="4" creationId="{D9A5A4EC-2293-4E3A-8BE3-C53FA4A045DF}"/>
          </ac:spMkLst>
        </pc:spChg>
        <pc:spChg chg="add mod">
          <ac:chgData name="Cristian Lungu (2026298)" userId="S::2026298@student.uwtsd.ac.uk::53f6742b-5e1a-400d-bbd4-5d9b05c714a2" providerId="AD" clId="Web-{F6B9A179-00DD-B87B-BF6C-40DDE83B70D0}" dt="2021-11-15T22:22:23.625" v="226" actId="20577"/>
          <ac:spMkLst>
            <pc:docMk/>
            <pc:sldMk cId="3576431190" sldId="261"/>
            <ac:spMk id="5" creationId="{D95BB71D-082E-4BE2-94CA-928F2CA16622}"/>
          </ac:spMkLst>
        </pc:spChg>
        <pc:spChg chg="add mod">
          <ac:chgData name="Cristian Lungu (2026298)" userId="S::2026298@student.uwtsd.ac.uk::53f6742b-5e1a-400d-bbd4-5d9b05c714a2" providerId="AD" clId="Web-{F6B9A179-00DD-B87B-BF6C-40DDE83B70D0}" dt="2021-11-15T22:19:49.568" v="197" actId="20577"/>
          <ac:spMkLst>
            <pc:docMk/>
            <pc:sldMk cId="3576431190" sldId="261"/>
            <ac:spMk id="13" creationId="{61C50657-92F9-4863-A03F-B192C80E6F0B}"/>
          </ac:spMkLst>
        </pc:spChg>
        <pc:spChg chg="add mod">
          <ac:chgData name="Cristian Lungu (2026298)" userId="S::2026298@student.uwtsd.ac.uk::53f6742b-5e1a-400d-bbd4-5d9b05c714a2" providerId="AD" clId="Web-{F6B9A179-00DD-B87B-BF6C-40DDE83B70D0}" dt="2021-11-15T22:26:29.592" v="287" actId="20577"/>
          <ac:spMkLst>
            <pc:docMk/>
            <pc:sldMk cId="3576431190" sldId="261"/>
            <ac:spMk id="14" creationId="{510EF3B1-D923-443D-A87D-A4CB98495193}"/>
          </ac:spMkLst>
        </pc:spChg>
        <pc:spChg chg="add mod">
          <ac:chgData name="Cristian Lungu (2026298)" userId="S::2026298@student.uwtsd.ac.uk::53f6742b-5e1a-400d-bbd4-5d9b05c714a2" providerId="AD" clId="Web-{F6B9A179-00DD-B87B-BF6C-40DDE83B70D0}" dt="2021-11-15T22:25:55.075" v="282" actId="20577"/>
          <ac:spMkLst>
            <pc:docMk/>
            <pc:sldMk cId="3576431190" sldId="261"/>
            <ac:spMk id="15" creationId="{C1000147-9572-47E2-87C6-3E62CA4E0194}"/>
          </ac:spMkLst>
        </pc:spChg>
        <pc:spChg chg="add mod">
          <ac:chgData name="Cristian Lungu (2026298)" userId="S::2026298@student.uwtsd.ac.uk::53f6742b-5e1a-400d-bbd4-5d9b05c714a2" providerId="AD" clId="Web-{F6B9A179-00DD-B87B-BF6C-40DDE83B70D0}" dt="2021-11-15T22:25:22.729" v="277" actId="20577"/>
          <ac:spMkLst>
            <pc:docMk/>
            <pc:sldMk cId="3576431190" sldId="261"/>
            <ac:spMk id="16" creationId="{B403BEE2-9081-4054-BAA7-00F21CA09C32}"/>
          </ac:spMkLst>
        </pc:spChg>
        <pc:spChg chg="add mod">
          <ac:chgData name="Cristian Lungu (2026298)" userId="S::2026298@student.uwtsd.ac.uk::53f6742b-5e1a-400d-bbd4-5d9b05c714a2" providerId="AD" clId="Web-{F6B9A179-00DD-B87B-BF6C-40DDE83B70D0}" dt="2021-11-15T22:24:53.368" v="275" actId="20577"/>
          <ac:spMkLst>
            <pc:docMk/>
            <pc:sldMk cId="3576431190" sldId="261"/>
            <ac:spMk id="17" creationId="{11EE6187-B300-4140-AFD0-CF1A3A89BB1A}"/>
          </ac:spMkLst>
        </pc:spChg>
        <pc:spChg chg="add mod">
          <ac:chgData name="Cristian Lungu (2026298)" userId="S::2026298@student.uwtsd.ac.uk::53f6742b-5e1a-400d-bbd4-5d9b05c714a2" providerId="AD" clId="Web-{F6B9A179-00DD-B87B-BF6C-40DDE83B70D0}" dt="2021-11-15T22:27:26.502" v="300" actId="20577"/>
          <ac:spMkLst>
            <pc:docMk/>
            <pc:sldMk cId="3576431190" sldId="261"/>
            <ac:spMk id="18" creationId="{50A52CA8-49AA-4F4D-8912-C1C634396DF9}"/>
          </ac:spMkLst>
        </pc:spChg>
        <pc:spChg chg="add mod">
          <ac:chgData name="Cristian Lungu (2026298)" userId="S::2026298@student.uwtsd.ac.uk::53f6742b-5e1a-400d-bbd4-5d9b05c714a2" providerId="AD" clId="Web-{F6B9A179-00DD-B87B-BF6C-40DDE83B70D0}" dt="2021-11-15T22:28:21.646" v="319" actId="20577"/>
          <ac:spMkLst>
            <pc:docMk/>
            <pc:sldMk cId="3576431190" sldId="261"/>
            <ac:spMk id="19" creationId="{D8954B68-5C41-4813-87AE-E6C2DDFA7E6C}"/>
          </ac:spMkLst>
        </pc:spChg>
        <pc:spChg chg="add mod">
          <ac:chgData name="Cristian Lungu (2026298)" userId="S::2026298@student.uwtsd.ac.uk::53f6742b-5e1a-400d-bbd4-5d9b05c714a2" providerId="AD" clId="Web-{F6B9A179-00DD-B87B-BF6C-40DDE83B70D0}" dt="2021-11-15T22:33:53.744" v="365" actId="20577"/>
          <ac:spMkLst>
            <pc:docMk/>
            <pc:sldMk cId="3576431190" sldId="261"/>
            <ac:spMk id="20" creationId="{C027F754-0FF6-4A10-B382-A0F0E3C0478E}"/>
          </ac:spMkLst>
        </pc:spChg>
        <pc:spChg chg="add mod">
          <ac:chgData name="Cristian Lungu (2026298)" userId="S::2026298@student.uwtsd.ac.uk::53f6742b-5e1a-400d-bbd4-5d9b05c714a2" providerId="AD" clId="Web-{F6B9A179-00DD-B87B-BF6C-40DDE83B70D0}" dt="2021-11-15T22:28:44.647" v="327" actId="20577"/>
          <ac:spMkLst>
            <pc:docMk/>
            <pc:sldMk cId="3576431190" sldId="261"/>
            <ac:spMk id="21" creationId="{7756B9F4-B000-4EC5-B6B7-0E427A5FFF90}"/>
          </ac:spMkLst>
        </pc:spChg>
        <pc:spChg chg="add del">
          <ac:chgData name="Cristian Lungu (2026298)" userId="S::2026298@student.uwtsd.ac.uk::53f6742b-5e1a-400d-bbd4-5d9b05c714a2" providerId="AD" clId="Web-{F6B9A179-00DD-B87B-BF6C-40DDE83B70D0}" dt="2021-11-15T22:17:34.276" v="171"/>
          <ac:spMkLst>
            <pc:docMk/>
            <pc:sldMk cId="3576431190" sldId="261"/>
            <ac:spMk id="26" creationId="{EEB29D25-98A9-4589-9D86-48DD981F9D1C}"/>
          </ac:spMkLst>
        </pc:spChg>
        <pc:cxnChg chg="add del mod">
          <ac:chgData name="Cristian Lungu (2026298)" userId="S::2026298@student.uwtsd.ac.uk::53f6742b-5e1a-400d-bbd4-5d9b05c714a2" providerId="AD" clId="Web-{F6B9A179-00DD-B87B-BF6C-40DDE83B70D0}" dt="2021-11-15T21:57:52.709" v="28"/>
          <ac:cxnSpMkLst>
            <pc:docMk/>
            <pc:sldMk cId="3576431190" sldId="261"/>
            <ac:cxnSpMk id="6" creationId="{FE2F0060-6D27-4AC5-9529-C76692925FED}"/>
          </ac:cxnSpMkLst>
        </pc:cxnChg>
        <pc:cxnChg chg="add mod">
          <ac:chgData name="Cristian Lungu (2026298)" userId="S::2026298@student.uwtsd.ac.uk::53f6742b-5e1a-400d-bbd4-5d9b05c714a2" providerId="AD" clId="Web-{F6B9A179-00DD-B87B-BF6C-40DDE83B70D0}" dt="2021-11-15T22:00:22.769" v="40" actId="1076"/>
          <ac:cxnSpMkLst>
            <pc:docMk/>
            <pc:sldMk cId="3576431190" sldId="261"/>
            <ac:cxnSpMk id="7" creationId="{3219F901-5896-4DBF-924F-057F7CAB7ECD}"/>
          </ac:cxnSpMkLst>
        </pc:cxnChg>
        <pc:cxnChg chg="add mod">
          <ac:chgData name="Cristian Lungu (2026298)" userId="S::2026298@student.uwtsd.ac.uk::53f6742b-5e1a-400d-bbd4-5d9b05c714a2" providerId="AD" clId="Web-{F6B9A179-00DD-B87B-BF6C-40DDE83B70D0}" dt="2021-11-15T22:00:59.615" v="45" actId="14100"/>
          <ac:cxnSpMkLst>
            <pc:docMk/>
            <pc:sldMk cId="3576431190" sldId="261"/>
            <ac:cxnSpMk id="8" creationId="{02C7EAB5-FF26-415C-A6C7-4777152678F4}"/>
          </ac:cxnSpMkLst>
        </pc:cxnChg>
        <pc:cxnChg chg="add mod">
          <ac:chgData name="Cristian Lungu (2026298)" userId="S::2026298@student.uwtsd.ac.uk::53f6742b-5e1a-400d-bbd4-5d9b05c714a2" providerId="AD" clId="Web-{F6B9A179-00DD-B87B-BF6C-40DDE83B70D0}" dt="2021-11-15T22:03:34.014" v="66" actId="14100"/>
          <ac:cxnSpMkLst>
            <pc:docMk/>
            <pc:sldMk cId="3576431190" sldId="261"/>
            <ac:cxnSpMk id="9" creationId="{0E024D8B-4241-4B38-8454-D5F92DEA48AB}"/>
          </ac:cxnSpMkLst>
        </pc:cxnChg>
        <pc:cxnChg chg="add mod">
          <ac:chgData name="Cristian Lungu (2026298)" userId="S::2026298@student.uwtsd.ac.uk::53f6742b-5e1a-400d-bbd4-5d9b05c714a2" providerId="AD" clId="Web-{F6B9A179-00DD-B87B-BF6C-40DDE83B70D0}" dt="2021-11-15T22:04:49.785" v="77" actId="14100"/>
          <ac:cxnSpMkLst>
            <pc:docMk/>
            <pc:sldMk cId="3576431190" sldId="261"/>
            <ac:cxnSpMk id="10" creationId="{7D784512-D291-4E2F-9468-654F06E57F0B}"/>
          </ac:cxnSpMkLst>
        </pc:cxnChg>
        <pc:cxnChg chg="add mod">
          <ac:chgData name="Cristian Lungu (2026298)" userId="S::2026298@student.uwtsd.ac.uk::53f6742b-5e1a-400d-bbd4-5d9b05c714a2" providerId="AD" clId="Web-{F6B9A179-00DD-B87B-BF6C-40DDE83B70D0}" dt="2021-11-15T22:04:31.908" v="75" actId="14100"/>
          <ac:cxnSpMkLst>
            <pc:docMk/>
            <pc:sldMk cId="3576431190" sldId="261"/>
            <ac:cxnSpMk id="11" creationId="{07836AFF-8411-404E-9F57-4C37D78D3EFF}"/>
          </ac:cxnSpMkLst>
        </pc:cxnChg>
        <pc:cxnChg chg="add mod">
          <ac:chgData name="Cristian Lungu (2026298)" userId="S::2026298@student.uwtsd.ac.uk::53f6742b-5e1a-400d-bbd4-5d9b05c714a2" providerId="AD" clId="Web-{F6B9A179-00DD-B87B-BF6C-40DDE83B70D0}" dt="2021-11-15T22:04:25.002" v="74" actId="14100"/>
          <ac:cxnSpMkLst>
            <pc:docMk/>
            <pc:sldMk cId="3576431190" sldId="261"/>
            <ac:cxnSpMk id="12" creationId="{AD1BA47F-0CF7-4CE0-BB7C-6731A9B88CD6}"/>
          </ac:cxnSpMkLst>
        </pc:cxnChg>
        <pc:cxnChg chg="add mod">
          <ac:chgData name="Cristian Lungu (2026298)" userId="S::2026298@student.uwtsd.ac.uk::53f6742b-5e1a-400d-bbd4-5d9b05c714a2" providerId="AD" clId="Web-{F6B9A179-00DD-B87B-BF6C-40DDE83B70D0}" dt="2021-11-15T22:15:30.417" v="160" actId="1076"/>
          <ac:cxnSpMkLst>
            <pc:docMk/>
            <pc:sldMk cId="3576431190" sldId="261"/>
            <ac:cxnSpMk id="22" creationId="{E29E57FC-193A-4B49-A61D-9D1DA0B796AD}"/>
          </ac:cxnSpMkLst>
        </pc:cxnChg>
        <pc:cxnChg chg="add mod">
          <ac:chgData name="Cristian Lungu (2026298)" userId="S::2026298@student.uwtsd.ac.uk::53f6742b-5e1a-400d-bbd4-5d9b05c714a2" providerId="AD" clId="Web-{F6B9A179-00DD-B87B-BF6C-40DDE83B70D0}" dt="2021-11-15T22:15:54.340" v="163" actId="14100"/>
          <ac:cxnSpMkLst>
            <pc:docMk/>
            <pc:sldMk cId="3576431190" sldId="261"/>
            <ac:cxnSpMk id="23" creationId="{70AB12D4-CD8A-4C53-A821-5AE446525759}"/>
          </ac:cxnSpMkLst>
        </pc:cxnChg>
        <pc:cxnChg chg="add mod">
          <ac:chgData name="Cristian Lungu (2026298)" userId="S::2026298@student.uwtsd.ac.uk::53f6742b-5e1a-400d-bbd4-5d9b05c714a2" providerId="AD" clId="Web-{F6B9A179-00DD-B87B-BF6C-40DDE83B70D0}" dt="2021-11-15T22:16:14.638" v="166" actId="14100"/>
          <ac:cxnSpMkLst>
            <pc:docMk/>
            <pc:sldMk cId="3576431190" sldId="261"/>
            <ac:cxnSpMk id="24" creationId="{82498B21-741D-4F69-9153-9873EA1F0263}"/>
          </ac:cxnSpMkLst>
        </pc:cxnChg>
        <pc:cxnChg chg="add mod">
          <ac:chgData name="Cristian Lungu (2026298)" userId="S::2026298@student.uwtsd.ac.uk::53f6742b-5e1a-400d-bbd4-5d9b05c714a2" providerId="AD" clId="Web-{F6B9A179-00DD-B87B-BF6C-40DDE83B70D0}" dt="2021-11-15T22:16:45.968" v="169" actId="14100"/>
          <ac:cxnSpMkLst>
            <pc:docMk/>
            <pc:sldMk cId="3576431190" sldId="261"/>
            <ac:cxnSpMk id="25" creationId="{CF0C0271-7E67-4D7A-9E9C-73DA934C83BD}"/>
          </ac:cxnSpMkLst>
        </pc:cxnChg>
        <pc:cxnChg chg="add mod">
          <ac:chgData name="Cristian Lungu (2026298)" userId="S::2026298@student.uwtsd.ac.uk::53f6742b-5e1a-400d-bbd4-5d9b05c714a2" providerId="AD" clId="Web-{F6B9A179-00DD-B87B-BF6C-40DDE83B70D0}" dt="2021-11-15T22:17:52.512" v="174" actId="14100"/>
          <ac:cxnSpMkLst>
            <pc:docMk/>
            <pc:sldMk cId="3576431190" sldId="261"/>
            <ac:cxnSpMk id="27" creationId="{90CBD6D0-900A-4904-9888-FBE561BFC76F}"/>
          </ac:cxnSpMkLst>
        </pc:cxnChg>
        <pc:cxnChg chg="add mod">
          <ac:chgData name="Cristian Lungu (2026298)" userId="S::2026298@student.uwtsd.ac.uk::53f6742b-5e1a-400d-bbd4-5d9b05c714a2" providerId="AD" clId="Web-{F6B9A179-00DD-B87B-BF6C-40DDE83B70D0}" dt="2021-11-15T22:18:37.546" v="179" actId="14100"/>
          <ac:cxnSpMkLst>
            <pc:docMk/>
            <pc:sldMk cId="3576431190" sldId="261"/>
            <ac:cxnSpMk id="28" creationId="{B5096318-79E9-4499-9558-9EE55B9D0D1D}"/>
          </ac:cxnSpMkLst>
        </pc:cxnChg>
        <pc:cxnChg chg="add mod">
          <ac:chgData name="Cristian Lungu (2026298)" userId="S::2026298@student.uwtsd.ac.uk::53f6742b-5e1a-400d-bbd4-5d9b05c714a2" providerId="AD" clId="Web-{F6B9A179-00DD-B87B-BF6C-40DDE83B70D0}" dt="2021-11-15T22:18:53.875" v="182" actId="14100"/>
          <ac:cxnSpMkLst>
            <pc:docMk/>
            <pc:sldMk cId="3576431190" sldId="261"/>
            <ac:cxnSpMk id="29" creationId="{4B80CDC7-FA35-49F2-89EE-447F4B0194C1}"/>
          </ac:cxnSpMkLst>
        </pc:cxnChg>
        <pc:cxnChg chg="add mod">
          <ac:chgData name="Cristian Lungu (2026298)" userId="S::2026298@student.uwtsd.ac.uk::53f6742b-5e1a-400d-bbd4-5d9b05c714a2" providerId="AD" clId="Web-{F6B9A179-00DD-B87B-BF6C-40DDE83B70D0}" dt="2021-11-15T22:19:12.923" v="186" actId="14100"/>
          <ac:cxnSpMkLst>
            <pc:docMk/>
            <pc:sldMk cId="3576431190" sldId="261"/>
            <ac:cxnSpMk id="30" creationId="{40B1C23C-51E4-4C82-B4B2-BE6B2112842D}"/>
          </ac:cxnSpMkLst>
        </pc:cxnChg>
      </pc:sldChg>
      <pc:sldChg chg="addSp modSp new del">
        <pc:chgData name="Cristian Lungu (2026298)" userId="S::2026298@student.uwtsd.ac.uk::53f6742b-5e1a-400d-bbd4-5d9b05c714a2" providerId="AD" clId="Web-{F6B9A179-00DD-B87B-BF6C-40DDE83B70D0}" dt="2021-11-15T23:17:39.947" v="508"/>
        <pc:sldMkLst>
          <pc:docMk/>
          <pc:sldMk cId="539661970" sldId="262"/>
        </pc:sldMkLst>
        <pc:spChg chg="mod">
          <ac:chgData name="Cristian Lungu (2026298)" userId="S::2026298@student.uwtsd.ac.uk::53f6742b-5e1a-400d-bbd4-5d9b05c714a2" providerId="AD" clId="Web-{F6B9A179-00DD-B87B-BF6C-40DDE83B70D0}" dt="2021-11-15T23:17:23.884" v="507" actId="1076"/>
          <ac:spMkLst>
            <pc:docMk/>
            <pc:sldMk cId="539661970" sldId="262"/>
            <ac:spMk id="2" creationId="{06B0AF23-8103-4210-B908-B8A639717A4B}"/>
          </ac:spMkLst>
        </pc:spChg>
        <pc:spChg chg="mod">
          <ac:chgData name="Cristian Lungu (2026298)" userId="S::2026298@student.uwtsd.ac.uk::53f6742b-5e1a-400d-bbd4-5d9b05c714a2" providerId="AD" clId="Web-{F6B9A179-00DD-B87B-BF6C-40DDE83B70D0}" dt="2021-11-15T23:15:59.972" v="488" actId="20577"/>
          <ac:spMkLst>
            <pc:docMk/>
            <pc:sldMk cId="539661970" sldId="262"/>
            <ac:spMk id="3" creationId="{77A94F71-742A-41DC-8E83-8477D0724312}"/>
          </ac:spMkLst>
        </pc:spChg>
        <pc:spChg chg="add mod">
          <ac:chgData name="Cristian Lungu (2026298)" userId="S::2026298@student.uwtsd.ac.uk::53f6742b-5e1a-400d-bbd4-5d9b05c714a2" providerId="AD" clId="Web-{F6B9A179-00DD-B87B-BF6C-40DDE83B70D0}" dt="2021-11-15T23:17:13.727" v="505" actId="14100"/>
          <ac:spMkLst>
            <pc:docMk/>
            <pc:sldMk cId="539661970" sldId="262"/>
            <ac:spMk id="4" creationId="{047F9A4B-D55B-4B9D-9054-42C43FF9F49E}"/>
          </ac:spMkLst>
        </pc:spChg>
        <pc:spChg chg="add">
          <ac:chgData name="Cristian Lungu (2026298)" userId="S::2026298@student.uwtsd.ac.uk::53f6742b-5e1a-400d-bbd4-5d9b05c714a2" providerId="AD" clId="Web-{F6B9A179-00DD-B87B-BF6C-40DDE83B70D0}" dt="2021-11-15T23:17:14.743" v="506"/>
          <ac:spMkLst>
            <pc:docMk/>
            <pc:sldMk cId="539661970" sldId="262"/>
            <ac:spMk id="5" creationId="{DBA6CC23-8464-4745-92F7-9E056D913011}"/>
          </ac:spMkLst>
        </pc:spChg>
      </pc:sldChg>
      <pc:sldChg chg="addSp modSp new del">
        <pc:chgData name="Cristian Lungu (2026298)" userId="S::2026298@student.uwtsd.ac.uk::53f6742b-5e1a-400d-bbd4-5d9b05c714a2" providerId="AD" clId="Web-{F6B9A179-00DD-B87B-BF6C-40DDE83B70D0}" dt="2021-11-15T23:00:50.715" v="435"/>
        <pc:sldMkLst>
          <pc:docMk/>
          <pc:sldMk cId="1828465642" sldId="262"/>
        </pc:sldMkLst>
        <pc:spChg chg="mod">
          <ac:chgData name="Cristian Lungu (2026298)" userId="S::2026298@student.uwtsd.ac.uk::53f6742b-5e1a-400d-bbd4-5d9b05c714a2" providerId="AD" clId="Web-{F6B9A179-00DD-B87B-BF6C-40DDE83B70D0}" dt="2021-11-15T22:58:41.348" v="423" actId="20577"/>
          <ac:spMkLst>
            <pc:docMk/>
            <pc:sldMk cId="1828465642" sldId="262"/>
            <ac:spMk id="2" creationId="{4011FF41-E470-4A40-8863-B311B96D2BC7}"/>
          </ac:spMkLst>
        </pc:spChg>
        <pc:spChg chg="mod">
          <ac:chgData name="Cristian Lungu (2026298)" userId="S::2026298@student.uwtsd.ac.uk::53f6742b-5e1a-400d-bbd4-5d9b05c714a2" providerId="AD" clId="Web-{F6B9A179-00DD-B87B-BF6C-40DDE83B70D0}" dt="2021-11-15T22:59:39.320" v="424" actId="14100"/>
          <ac:spMkLst>
            <pc:docMk/>
            <pc:sldMk cId="1828465642" sldId="262"/>
            <ac:spMk id="3" creationId="{CA85BA39-2193-4BA1-9308-1C2264D4B58A}"/>
          </ac:spMkLst>
        </pc:spChg>
        <pc:spChg chg="add mod">
          <ac:chgData name="Cristian Lungu (2026298)" userId="S::2026298@student.uwtsd.ac.uk::53f6742b-5e1a-400d-bbd4-5d9b05c714a2" providerId="AD" clId="Web-{F6B9A179-00DD-B87B-BF6C-40DDE83B70D0}" dt="2021-11-15T23:00:25.698" v="433" actId="14100"/>
          <ac:spMkLst>
            <pc:docMk/>
            <pc:sldMk cId="1828465642" sldId="262"/>
            <ac:spMk id="4" creationId="{3D935C31-56B2-4A5B-9BC8-A8CE251F1FB1}"/>
          </ac:spMkLst>
        </pc:spChg>
        <pc:spChg chg="add">
          <ac:chgData name="Cristian Lungu (2026298)" userId="S::2026298@student.uwtsd.ac.uk::53f6742b-5e1a-400d-bbd4-5d9b05c714a2" providerId="AD" clId="Web-{F6B9A179-00DD-B87B-BF6C-40DDE83B70D0}" dt="2021-11-15T23:00:44.684" v="434"/>
          <ac:spMkLst>
            <pc:docMk/>
            <pc:sldMk cId="1828465642" sldId="262"/>
            <ac:spMk id="5" creationId="{775F24C7-E0C0-49CA-B217-28397B612C23}"/>
          </ac:spMkLst>
        </pc:spChg>
      </pc:sldChg>
      <pc:sldChg chg="addSp modSp new">
        <pc:chgData name="Cristian Lungu (2026298)" userId="S::2026298@student.uwtsd.ac.uk::53f6742b-5e1a-400d-bbd4-5d9b05c714a2" providerId="AD" clId="Web-{F6B9A179-00DD-B87B-BF6C-40DDE83B70D0}" dt="2021-11-15T23:42:57.662" v="732" actId="20577"/>
        <pc:sldMkLst>
          <pc:docMk/>
          <pc:sldMk cId="2225587207" sldId="262"/>
        </pc:sldMkLst>
        <pc:spChg chg="mod">
          <ac:chgData name="Cristian Lungu (2026298)" userId="S::2026298@student.uwtsd.ac.uk::53f6742b-5e1a-400d-bbd4-5d9b05c714a2" providerId="AD" clId="Web-{F6B9A179-00DD-B87B-BF6C-40DDE83B70D0}" dt="2021-11-15T23:38:27.928" v="650" actId="20577"/>
          <ac:spMkLst>
            <pc:docMk/>
            <pc:sldMk cId="2225587207" sldId="262"/>
            <ac:spMk id="2" creationId="{E4E40428-A08A-42BF-8E02-EACD2557D820}"/>
          </ac:spMkLst>
        </pc:spChg>
        <pc:spChg chg="mod">
          <ac:chgData name="Cristian Lungu (2026298)" userId="S::2026298@student.uwtsd.ac.uk::53f6742b-5e1a-400d-bbd4-5d9b05c714a2" providerId="AD" clId="Web-{F6B9A179-00DD-B87B-BF6C-40DDE83B70D0}" dt="2021-11-15T23:42:57.662" v="732" actId="20577"/>
          <ac:spMkLst>
            <pc:docMk/>
            <pc:sldMk cId="2225587207" sldId="262"/>
            <ac:spMk id="3" creationId="{047BA8CA-565B-4639-B1CF-D6A17422F98C}"/>
          </ac:spMkLst>
        </pc:spChg>
        <pc:spChg chg="add">
          <ac:chgData name="Cristian Lungu (2026298)" userId="S::2026298@student.uwtsd.ac.uk::53f6742b-5e1a-400d-bbd4-5d9b05c714a2" providerId="AD" clId="Web-{F6B9A179-00DD-B87B-BF6C-40DDE83B70D0}" dt="2021-11-15T23:17:58.136" v="510"/>
          <ac:spMkLst>
            <pc:docMk/>
            <pc:sldMk cId="2225587207" sldId="262"/>
            <ac:spMk id="4" creationId="{E56246B8-D668-4A24-8D58-3D134124A4E1}"/>
          </ac:spMkLst>
        </pc:spChg>
      </pc:sldChg>
      <pc:sldChg chg="new del">
        <pc:chgData name="Cristian Lungu (2026298)" userId="S::2026298@student.uwtsd.ac.uk::53f6742b-5e1a-400d-bbd4-5d9b05c714a2" providerId="AD" clId="Web-{F6B9A179-00DD-B87B-BF6C-40DDE83B70D0}" dt="2021-11-15T22:41:21.317" v="367"/>
        <pc:sldMkLst>
          <pc:docMk/>
          <pc:sldMk cId="3902623952" sldId="262"/>
        </pc:sldMkLst>
      </pc:sldChg>
      <pc:sldChg chg="new del">
        <pc:chgData name="Cristian Lungu (2026298)" userId="S::2026298@student.uwtsd.ac.uk::53f6742b-5e1a-400d-bbd4-5d9b05c714a2" providerId="AD" clId="Web-{F6B9A179-00DD-B87B-BF6C-40DDE83B70D0}" dt="2021-11-15T22:41:32.302" v="369"/>
        <pc:sldMkLst>
          <pc:docMk/>
          <pc:sldMk cId="4251051275" sldId="262"/>
        </pc:sldMkLst>
      </pc:sldChg>
    </pc:docChg>
  </pc:docChgLst>
  <pc:docChgLst>
    <pc:chgData name="Cristian Lungu (2026298)" userId="S::2026298@student.uwtsd.ac.uk::53f6742b-5e1a-400d-bbd4-5d9b05c714a2" providerId="AD" clId="Web-{64D0CC38-9F94-3769-4EF8-79200BA56617}"/>
    <pc:docChg chg="modSld">
      <pc:chgData name="Cristian Lungu (2026298)" userId="S::2026298@student.uwtsd.ac.uk::53f6742b-5e1a-400d-bbd4-5d9b05c714a2" providerId="AD" clId="Web-{64D0CC38-9F94-3769-4EF8-79200BA56617}" dt="2021-11-16T01:06:49.526" v="88" actId="20577"/>
      <pc:docMkLst>
        <pc:docMk/>
      </pc:docMkLst>
      <pc:sldChg chg="modSp">
        <pc:chgData name="Cristian Lungu (2026298)" userId="S::2026298@student.uwtsd.ac.uk::53f6742b-5e1a-400d-bbd4-5d9b05c714a2" providerId="AD" clId="Web-{64D0CC38-9F94-3769-4EF8-79200BA56617}" dt="2021-11-16T01:06:49.526" v="88" actId="20577"/>
        <pc:sldMkLst>
          <pc:docMk/>
          <pc:sldMk cId="3268704781" sldId="263"/>
        </pc:sldMkLst>
        <pc:spChg chg="mod">
          <ac:chgData name="Cristian Lungu (2026298)" userId="S::2026298@student.uwtsd.ac.uk::53f6742b-5e1a-400d-bbd4-5d9b05c714a2" providerId="AD" clId="Web-{64D0CC38-9F94-3769-4EF8-79200BA56617}" dt="2021-11-16T01:06:49.526" v="88" actId="20577"/>
          <ac:spMkLst>
            <pc:docMk/>
            <pc:sldMk cId="3268704781" sldId="263"/>
            <ac:spMk id="3" creationId="{8EC6CA28-6C96-4D21-BDCF-32C1F49BEA0F}"/>
          </ac:spMkLst>
        </pc:spChg>
      </pc:sldChg>
    </pc:docChg>
  </pc:docChgLst>
  <pc:docChgLst>
    <pc:chgData name="Cristian Lungu (2026298)" userId="S::2026298@student.uwtsd.ac.uk::53f6742b-5e1a-400d-bbd4-5d9b05c714a2" providerId="AD" clId="Web-{DDCF52D0-27E0-DFCD-5350-BE7987D7B3D8}"/>
    <pc:docChg chg="addSld modSld">
      <pc:chgData name="Cristian Lungu (2026298)" userId="S::2026298@student.uwtsd.ac.uk::53f6742b-5e1a-400d-bbd4-5d9b05c714a2" providerId="AD" clId="Web-{DDCF52D0-27E0-DFCD-5350-BE7987D7B3D8}" dt="2021-11-16T14:33:16.015" v="1304" actId="20577"/>
      <pc:docMkLst>
        <pc:docMk/>
      </pc:docMkLst>
      <pc:sldChg chg="modSp">
        <pc:chgData name="Cristian Lungu (2026298)" userId="S::2026298@student.uwtsd.ac.uk::53f6742b-5e1a-400d-bbd4-5d9b05c714a2" providerId="AD" clId="Web-{DDCF52D0-27E0-DFCD-5350-BE7987D7B3D8}" dt="2021-11-16T11:57:33.117" v="105" actId="20577"/>
        <pc:sldMkLst>
          <pc:docMk/>
          <pc:sldMk cId="3393954918" sldId="256"/>
        </pc:sldMkLst>
        <pc:spChg chg="mod">
          <ac:chgData name="Cristian Lungu (2026298)" userId="S::2026298@student.uwtsd.ac.uk::53f6742b-5e1a-400d-bbd4-5d9b05c714a2" providerId="AD" clId="Web-{DDCF52D0-27E0-DFCD-5350-BE7987D7B3D8}" dt="2021-11-16T11:57:33.117" v="105" actId="20577"/>
          <ac:spMkLst>
            <pc:docMk/>
            <pc:sldMk cId="3393954918" sldId="256"/>
            <ac:spMk id="3" creationId="{FC4A4F97-4D72-4721-A1BD-C7869334D7AE}"/>
          </ac:spMkLst>
        </pc:spChg>
      </pc:sldChg>
      <pc:sldChg chg="modSp">
        <pc:chgData name="Cristian Lungu (2026298)" userId="S::2026298@student.uwtsd.ac.uk::53f6742b-5e1a-400d-bbd4-5d9b05c714a2" providerId="AD" clId="Web-{DDCF52D0-27E0-DFCD-5350-BE7987D7B3D8}" dt="2021-11-16T12:11:06.090" v="131" actId="20577"/>
        <pc:sldMkLst>
          <pc:docMk/>
          <pc:sldMk cId="4098320839" sldId="259"/>
        </pc:sldMkLst>
        <pc:spChg chg="mod">
          <ac:chgData name="Cristian Lungu (2026298)" userId="S::2026298@student.uwtsd.ac.uk::53f6742b-5e1a-400d-bbd4-5d9b05c714a2" providerId="AD" clId="Web-{DDCF52D0-27E0-DFCD-5350-BE7987D7B3D8}" dt="2021-11-16T12:11:06.090" v="131" actId="20577"/>
          <ac:spMkLst>
            <pc:docMk/>
            <pc:sldMk cId="4098320839" sldId="259"/>
            <ac:spMk id="3" creationId="{91C080E1-C0D5-4307-8F65-B9EA816C73BF}"/>
          </ac:spMkLst>
        </pc:spChg>
      </pc:sldChg>
      <pc:sldChg chg="modSp">
        <pc:chgData name="Cristian Lungu (2026298)" userId="S::2026298@student.uwtsd.ac.uk::53f6742b-5e1a-400d-bbd4-5d9b05c714a2" providerId="AD" clId="Web-{DDCF52D0-27E0-DFCD-5350-BE7987D7B3D8}" dt="2021-11-16T12:56:34.759" v="285" actId="20577"/>
        <pc:sldMkLst>
          <pc:docMk/>
          <pc:sldMk cId="3576431190" sldId="261"/>
        </pc:sldMkLst>
        <pc:spChg chg="mod">
          <ac:chgData name="Cristian Lungu (2026298)" userId="S::2026298@student.uwtsd.ac.uk::53f6742b-5e1a-400d-bbd4-5d9b05c714a2" providerId="AD" clId="Web-{DDCF52D0-27E0-DFCD-5350-BE7987D7B3D8}" dt="2021-11-16T12:32:58.910" v="199" actId="20577"/>
          <ac:spMkLst>
            <pc:docMk/>
            <pc:sldMk cId="3576431190" sldId="261"/>
            <ac:spMk id="16" creationId="{B403BEE2-9081-4054-BAA7-00F21CA09C32}"/>
          </ac:spMkLst>
        </pc:spChg>
        <pc:spChg chg="mod">
          <ac:chgData name="Cristian Lungu (2026298)" userId="S::2026298@student.uwtsd.ac.uk::53f6742b-5e1a-400d-bbd4-5d9b05c714a2" providerId="AD" clId="Web-{DDCF52D0-27E0-DFCD-5350-BE7987D7B3D8}" dt="2021-11-16T12:33:56.272" v="239" actId="20577"/>
          <ac:spMkLst>
            <pc:docMk/>
            <pc:sldMk cId="3576431190" sldId="261"/>
            <ac:spMk id="17" creationId="{11EE6187-B300-4140-AFD0-CF1A3A89BB1A}"/>
          </ac:spMkLst>
        </pc:spChg>
        <pc:spChg chg="mod">
          <ac:chgData name="Cristian Lungu (2026298)" userId="S::2026298@student.uwtsd.ac.uk::53f6742b-5e1a-400d-bbd4-5d9b05c714a2" providerId="AD" clId="Web-{DDCF52D0-27E0-DFCD-5350-BE7987D7B3D8}" dt="2021-11-16T12:32:42.003" v="193" actId="20577"/>
          <ac:spMkLst>
            <pc:docMk/>
            <pc:sldMk cId="3576431190" sldId="261"/>
            <ac:spMk id="19" creationId="{D8954B68-5C41-4813-87AE-E6C2DDFA7E6C}"/>
          </ac:spMkLst>
        </pc:spChg>
        <pc:spChg chg="mod">
          <ac:chgData name="Cristian Lungu (2026298)" userId="S::2026298@student.uwtsd.ac.uk::53f6742b-5e1a-400d-bbd4-5d9b05c714a2" providerId="AD" clId="Web-{DDCF52D0-27E0-DFCD-5350-BE7987D7B3D8}" dt="2021-11-16T12:56:34.759" v="285" actId="20577"/>
          <ac:spMkLst>
            <pc:docMk/>
            <pc:sldMk cId="3576431190" sldId="261"/>
            <ac:spMk id="20" creationId="{C027F754-0FF6-4A10-B382-A0F0E3C0478E}"/>
          </ac:spMkLst>
        </pc:spChg>
        <pc:spChg chg="mod">
          <ac:chgData name="Cristian Lungu (2026298)" userId="S::2026298@student.uwtsd.ac.uk::53f6742b-5e1a-400d-bbd4-5d9b05c714a2" providerId="AD" clId="Web-{DDCF52D0-27E0-DFCD-5350-BE7987D7B3D8}" dt="2021-11-16T12:46:53.200" v="262" actId="20577"/>
          <ac:spMkLst>
            <pc:docMk/>
            <pc:sldMk cId="3576431190" sldId="261"/>
            <ac:spMk id="21" creationId="{7756B9F4-B000-4EC5-B6B7-0E427A5FFF90}"/>
          </ac:spMkLst>
        </pc:spChg>
      </pc:sldChg>
      <pc:sldChg chg="modSp">
        <pc:chgData name="Cristian Lungu (2026298)" userId="S::2026298@student.uwtsd.ac.uk::53f6742b-5e1a-400d-bbd4-5d9b05c714a2" providerId="AD" clId="Web-{DDCF52D0-27E0-DFCD-5350-BE7987D7B3D8}" dt="2021-11-16T12:34:57.478" v="247" actId="20577"/>
        <pc:sldMkLst>
          <pc:docMk/>
          <pc:sldMk cId="2225587207" sldId="262"/>
        </pc:sldMkLst>
        <pc:spChg chg="mod">
          <ac:chgData name="Cristian Lungu (2026298)" userId="S::2026298@student.uwtsd.ac.uk::53f6742b-5e1a-400d-bbd4-5d9b05c714a2" providerId="AD" clId="Web-{DDCF52D0-27E0-DFCD-5350-BE7987D7B3D8}" dt="2021-11-16T12:34:57.478" v="247" actId="20577"/>
          <ac:spMkLst>
            <pc:docMk/>
            <pc:sldMk cId="2225587207" sldId="262"/>
            <ac:spMk id="3" creationId="{047BA8CA-565B-4639-B1CF-D6A17422F98C}"/>
          </ac:spMkLst>
        </pc:spChg>
      </pc:sldChg>
      <pc:sldChg chg="modSp">
        <pc:chgData name="Cristian Lungu (2026298)" userId="S::2026298@student.uwtsd.ac.uk::53f6742b-5e1a-400d-bbd4-5d9b05c714a2" providerId="AD" clId="Web-{DDCF52D0-27E0-DFCD-5350-BE7987D7B3D8}" dt="2021-11-16T13:27:12.755" v="467" actId="20577"/>
        <pc:sldMkLst>
          <pc:docMk/>
          <pc:sldMk cId="3268704781" sldId="263"/>
        </pc:sldMkLst>
        <pc:spChg chg="mod">
          <ac:chgData name="Cristian Lungu (2026298)" userId="S::2026298@student.uwtsd.ac.uk::53f6742b-5e1a-400d-bbd4-5d9b05c714a2" providerId="AD" clId="Web-{DDCF52D0-27E0-DFCD-5350-BE7987D7B3D8}" dt="2021-11-16T13:27:12.755" v="467" actId="20577"/>
          <ac:spMkLst>
            <pc:docMk/>
            <pc:sldMk cId="3268704781" sldId="263"/>
            <ac:spMk id="3" creationId="{8EC6CA28-6C96-4D21-BDCF-32C1F49BEA0F}"/>
          </ac:spMkLst>
        </pc:spChg>
      </pc:sldChg>
      <pc:sldChg chg="modSp new">
        <pc:chgData name="Cristian Lungu (2026298)" userId="S::2026298@student.uwtsd.ac.uk::53f6742b-5e1a-400d-bbd4-5d9b05c714a2" providerId="AD" clId="Web-{DDCF52D0-27E0-DFCD-5350-BE7987D7B3D8}" dt="2021-11-16T13:45:58.638" v="778" actId="20577"/>
        <pc:sldMkLst>
          <pc:docMk/>
          <pc:sldMk cId="2399749483" sldId="264"/>
        </pc:sldMkLst>
        <pc:spChg chg="mod">
          <ac:chgData name="Cristian Lungu (2026298)" userId="S::2026298@student.uwtsd.ac.uk::53f6742b-5e1a-400d-bbd4-5d9b05c714a2" providerId="AD" clId="Web-{DDCF52D0-27E0-DFCD-5350-BE7987D7B3D8}" dt="2021-11-16T13:41:56.939" v="674" actId="14100"/>
          <ac:spMkLst>
            <pc:docMk/>
            <pc:sldMk cId="2399749483" sldId="264"/>
            <ac:spMk id="2" creationId="{2E4CE1C6-6765-40CE-AFFB-607A7405F8DC}"/>
          </ac:spMkLst>
        </pc:spChg>
        <pc:spChg chg="mod">
          <ac:chgData name="Cristian Lungu (2026298)" userId="S::2026298@student.uwtsd.ac.uk::53f6742b-5e1a-400d-bbd4-5d9b05c714a2" providerId="AD" clId="Web-{DDCF52D0-27E0-DFCD-5350-BE7987D7B3D8}" dt="2021-11-16T13:45:58.638" v="778" actId="20577"/>
          <ac:spMkLst>
            <pc:docMk/>
            <pc:sldMk cId="2399749483" sldId="264"/>
            <ac:spMk id="3" creationId="{A36B9FBA-5D5E-457C-87B4-F46218BD00CF}"/>
          </ac:spMkLst>
        </pc:spChg>
      </pc:sldChg>
      <pc:sldChg chg="modSp new">
        <pc:chgData name="Cristian Lungu (2026298)" userId="S::2026298@student.uwtsd.ac.uk::53f6742b-5e1a-400d-bbd4-5d9b05c714a2" providerId="AD" clId="Web-{DDCF52D0-27E0-DFCD-5350-BE7987D7B3D8}" dt="2021-11-16T14:33:16.015" v="1304" actId="20577"/>
        <pc:sldMkLst>
          <pc:docMk/>
          <pc:sldMk cId="1091506363" sldId="265"/>
        </pc:sldMkLst>
        <pc:spChg chg="mod">
          <ac:chgData name="Cristian Lungu (2026298)" userId="S::2026298@student.uwtsd.ac.uk::53f6742b-5e1a-400d-bbd4-5d9b05c714a2" providerId="AD" clId="Web-{DDCF52D0-27E0-DFCD-5350-BE7987D7B3D8}" dt="2021-11-16T13:48:08.363" v="794" actId="20577"/>
          <ac:spMkLst>
            <pc:docMk/>
            <pc:sldMk cId="1091506363" sldId="265"/>
            <ac:spMk id="2" creationId="{639ADCBC-3DCE-42AC-8516-8D1461258B21}"/>
          </ac:spMkLst>
        </pc:spChg>
        <pc:spChg chg="mod">
          <ac:chgData name="Cristian Lungu (2026298)" userId="S::2026298@student.uwtsd.ac.uk::53f6742b-5e1a-400d-bbd4-5d9b05c714a2" providerId="AD" clId="Web-{DDCF52D0-27E0-DFCD-5350-BE7987D7B3D8}" dt="2021-11-16T14:33:16.015" v="1304" actId="20577"/>
          <ac:spMkLst>
            <pc:docMk/>
            <pc:sldMk cId="1091506363" sldId="265"/>
            <ac:spMk id="3" creationId="{7CB14915-2FBE-4C71-8C00-9629A983A9B4}"/>
          </ac:spMkLst>
        </pc:spChg>
      </pc:sldChg>
    </pc:docChg>
  </pc:docChgLst>
  <pc:docChgLst>
    <pc:chgData name="Cristian Lungu (2026298)" userId="S::2026298@student.uwtsd.ac.uk::53f6742b-5e1a-400d-bbd4-5d9b05c714a2" providerId="AD" clId="Web-{E54C3C90-21FF-46FD-A482-03851EB63FFF}"/>
    <pc:docChg chg="addSld delSld modSld">
      <pc:chgData name="Cristian Lungu (2026298)" userId="S::2026298@student.uwtsd.ac.uk::53f6742b-5e1a-400d-bbd4-5d9b05c714a2" providerId="AD" clId="Web-{E54C3C90-21FF-46FD-A482-03851EB63FFF}" dt="2021-11-14T21:47:34.871" v="1034"/>
      <pc:docMkLst>
        <pc:docMk/>
      </pc:docMkLst>
      <pc:sldChg chg="modSp new del">
        <pc:chgData name="Cristian Lungu (2026298)" userId="S::2026298@student.uwtsd.ac.uk::53f6742b-5e1a-400d-bbd4-5d9b05c714a2" providerId="AD" clId="Web-{E54C3C90-21FF-46FD-A482-03851EB63FFF}" dt="2021-11-14T19:59:03.402" v="85"/>
        <pc:sldMkLst>
          <pc:docMk/>
          <pc:sldMk cId="1937947521" sldId="256"/>
        </pc:sldMkLst>
        <pc:spChg chg="mod">
          <ac:chgData name="Cristian Lungu (2026298)" userId="S::2026298@student.uwtsd.ac.uk::53f6742b-5e1a-400d-bbd4-5d9b05c714a2" providerId="AD" clId="Web-{E54C3C90-21FF-46FD-A482-03851EB63FFF}" dt="2021-11-14T19:58:59.292" v="84" actId="20577"/>
          <ac:spMkLst>
            <pc:docMk/>
            <pc:sldMk cId="1937947521" sldId="256"/>
            <ac:spMk id="2" creationId="{088A9374-934C-41AE-A180-0EDFDC814749}"/>
          </ac:spMkLst>
        </pc:spChg>
        <pc:spChg chg="mod">
          <ac:chgData name="Cristian Lungu (2026298)" userId="S::2026298@student.uwtsd.ac.uk::53f6742b-5e1a-400d-bbd4-5d9b05c714a2" providerId="AD" clId="Web-{E54C3C90-21FF-46FD-A482-03851EB63FFF}" dt="2021-11-14T19:57:31.975" v="72" actId="20577"/>
          <ac:spMkLst>
            <pc:docMk/>
            <pc:sldMk cId="1937947521" sldId="256"/>
            <ac:spMk id="3" creationId="{0ABE10F7-CDF4-484D-B73F-EAD866481971}"/>
          </ac:spMkLst>
        </pc:spChg>
      </pc:sldChg>
      <pc:sldChg chg="modSp del">
        <pc:chgData name="Cristian Lungu (2026298)" userId="S::2026298@student.uwtsd.ac.uk::53f6742b-5e1a-400d-bbd4-5d9b05c714a2" providerId="AD" clId="Web-{E54C3C90-21FF-46FD-A482-03851EB63FFF}" dt="2021-11-14T19:56:22.190" v="38"/>
        <pc:sldMkLst>
          <pc:docMk/>
          <pc:sldMk cId="2499791184" sldId="256"/>
        </pc:sldMkLst>
        <pc:spChg chg="mod">
          <ac:chgData name="Cristian Lungu (2026298)" userId="S::2026298@student.uwtsd.ac.uk::53f6742b-5e1a-400d-bbd4-5d9b05c714a2" providerId="AD" clId="Web-{E54C3C90-21FF-46FD-A482-03851EB63FFF}" dt="2021-11-14T19:55:51.422" v="31" actId="20577"/>
          <ac:spMkLst>
            <pc:docMk/>
            <pc:sldMk cId="2499791184" sldId="256"/>
            <ac:spMk id="2" creationId="{00000000-0000-0000-0000-000000000000}"/>
          </ac:spMkLst>
        </pc:spChg>
        <pc:spChg chg="mod">
          <ac:chgData name="Cristian Lungu (2026298)" userId="S::2026298@student.uwtsd.ac.uk::53f6742b-5e1a-400d-bbd4-5d9b05c714a2" providerId="AD" clId="Web-{E54C3C90-21FF-46FD-A482-03851EB63FFF}" dt="2021-11-14T19:56:17.377" v="37" actId="14100"/>
          <ac:spMkLst>
            <pc:docMk/>
            <pc:sldMk cId="2499791184" sldId="256"/>
            <ac:spMk id="3" creationId="{00000000-0000-0000-0000-000000000000}"/>
          </ac:spMkLst>
        </pc:spChg>
      </pc:sldChg>
      <pc:sldChg chg="modSp new">
        <pc:chgData name="Cristian Lungu (2026298)" userId="S::2026298@student.uwtsd.ac.uk::53f6742b-5e1a-400d-bbd4-5d9b05c714a2" providerId="AD" clId="Web-{E54C3C90-21FF-46FD-A482-03851EB63FFF}" dt="2021-11-14T21:43:58.843" v="951" actId="20577"/>
        <pc:sldMkLst>
          <pc:docMk/>
          <pc:sldMk cId="3393954918" sldId="256"/>
        </pc:sldMkLst>
        <pc:spChg chg="mod">
          <ac:chgData name="Cristian Lungu (2026298)" userId="S::2026298@student.uwtsd.ac.uk::53f6742b-5e1a-400d-bbd4-5d9b05c714a2" providerId="AD" clId="Web-{E54C3C90-21FF-46FD-A482-03851EB63FFF}" dt="2021-11-14T20:07:55.776" v="256" actId="20577"/>
          <ac:spMkLst>
            <pc:docMk/>
            <pc:sldMk cId="3393954918" sldId="256"/>
            <ac:spMk id="2" creationId="{FC07266B-AC88-434A-8022-87D50257B05D}"/>
          </ac:spMkLst>
        </pc:spChg>
        <pc:spChg chg="mod">
          <ac:chgData name="Cristian Lungu (2026298)" userId="S::2026298@student.uwtsd.ac.uk::53f6742b-5e1a-400d-bbd4-5d9b05c714a2" providerId="AD" clId="Web-{E54C3C90-21FF-46FD-A482-03851EB63FFF}" dt="2021-11-14T21:43:58.843" v="951" actId="20577"/>
          <ac:spMkLst>
            <pc:docMk/>
            <pc:sldMk cId="3393954918" sldId="256"/>
            <ac:spMk id="3" creationId="{FC4A4F97-4D72-4721-A1BD-C7869334D7AE}"/>
          </ac:spMkLst>
        </pc:spChg>
      </pc:sldChg>
      <pc:sldChg chg="modSp new">
        <pc:chgData name="Cristian Lungu (2026298)" userId="S::2026298@student.uwtsd.ac.uk::53f6742b-5e1a-400d-bbd4-5d9b05c714a2" providerId="AD" clId="Web-{E54C3C90-21FF-46FD-A482-03851EB63FFF}" dt="2021-11-14T20:52:43.824" v="555" actId="20577"/>
        <pc:sldMkLst>
          <pc:docMk/>
          <pc:sldMk cId="1100483393" sldId="257"/>
        </pc:sldMkLst>
        <pc:spChg chg="mod">
          <ac:chgData name="Cristian Lungu (2026298)" userId="S::2026298@student.uwtsd.ac.uk::53f6742b-5e1a-400d-bbd4-5d9b05c714a2" providerId="AD" clId="Web-{E54C3C90-21FF-46FD-A482-03851EB63FFF}" dt="2021-11-14T20:21:00.495" v="310" actId="20577"/>
          <ac:spMkLst>
            <pc:docMk/>
            <pc:sldMk cId="1100483393" sldId="257"/>
            <ac:spMk id="2" creationId="{9D76C3C0-0162-4B6A-AB45-914DD28393E0}"/>
          </ac:spMkLst>
        </pc:spChg>
        <pc:spChg chg="mod">
          <ac:chgData name="Cristian Lungu (2026298)" userId="S::2026298@student.uwtsd.ac.uk::53f6742b-5e1a-400d-bbd4-5d9b05c714a2" providerId="AD" clId="Web-{E54C3C90-21FF-46FD-A482-03851EB63FFF}" dt="2021-11-14T20:52:43.824" v="555" actId="20577"/>
          <ac:spMkLst>
            <pc:docMk/>
            <pc:sldMk cId="1100483393" sldId="257"/>
            <ac:spMk id="3" creationId="{BEB3BC7D-B129-4CC7-9E3D-9C1828D4B2CA}"/>
          </ac:spMkLst>
        </pc:spChg>
      </pc:sldChg>
      <pc:sldChg chg="modSp new">
        <pc:chgData name="Cristian Lungu (2026298)" userId="S::2026298@student.uwtsd.ac.uk::53f6742b-5e1a-400d-bbd4-5d9b05c714a2" providerId="AD" clId="Web-{E54C3C90-21FF-46FD-A482-03851EB63FFF}" dt="2021-11-14T21:25:38.278" v="789" actId="20577"/>
        <pc:sldMkLst>
          <pc:docMk/>
          <pc:sldMk cId="294030205" sldId="258"/>
        </pc:sldMkLst>
        <pc:spChg chg="mod">
          <ac:chgData name="Cristian Lungu (2026298)" userId="S::2026298@student.uwtsd.ac.uk::53f6742b-5e1a-400d-bbd4-5d9b05c714a2" providerId="AD" clId="Web-{E54C3C90-21FF-46FD-A482-03851EB63FFF}" dt="2021-11-14T20:57:00.900" v="584" actId="20577"/>
          <ac:spMkLst>
            <pc:docMk/>
            <pc:sldMk cId="294030205" sldId="258"/>
            <ac:spMk id="2" creationId="{291AD78C-0EF9-4677-9E16-DE7F85001F84}"/>
          </ac:spMkLst>
        </pc:spChg>
        <pc:spChg chg="mod">
          <ac:chgData name="Cristian Lungu (2026298)" userId="S::2026298@student.uwtsd.ac.uk::53f6742b-5e1a-400d-bbd4-5d9b05c714a2" providerId="AD" clId="Web-{E54C3C90-21FF-46FD-A482-03851EB63FFF}" dt="2021-11-14T21:25:38.278" v="789" actId="20577"/>
          <ac:spMkLst>
            <pc:docMk/>
            <pc:sldMk cId="294030205" sldId="258"/>
            <ac:spMk id="3" creationId="{D050AC6C-74BD-451E-B2F5-64C89FFD6602}"/>
          </ac:spMkLst>
        </pc:spChg>
      </pc:sldChg>
      <pc:sldChg chg="modSp new">
        <pc:chgData name="Cristian Lungu (2026298)" userId="S::2026298@student.uwtsd.ac.uk::53f6742b-5e1a-400d-bbd4-5d9b05c714a2" providerId="AD" clId="Web-{E54C3C90-21FF-46FD-A482-03851EB63FFF}" dt="2021-11-14T21:47:32.089" v="1033" actId="20577"/>
        <pc:sldMkLst>
          <pc:docMk/>
          <pc:sldMk cId="4098320839" sldId="259"/>
        </pc:sldMkLst>
        <pc:spChg chg="mod">
          <ac:chgData name="Cristian Lungu (2026298)" userId="S::2026298@student.uwtsd.ac.uk::53f6742b-5e1a-400d-bbd4-5d9b05c714a2" providerId="AD" clId="Web-{E54C3C90-21FF-46FD-A482-03851EB63FFF}" dt="2021-11-14T21:17:34.017" v="774" actId="20577"/>
          <ac:spMkLst>
            <pc:docMk/>
            <pc:sldMk cId="4098320839" sldId="259"/>
            <ac:spMk id="2" creationId="{F375FF3B-FA3F-410B-B73B-E29452987511}"/>
          </ac:spMkLst>
        </pc:spChg>
        <pc:spChg chg="mod">
          <ac:chgData name="Cristian Lungu (2026298)" userId="S::2026298@student.uwtsd.ac.uk::53f6742b-5e1a-400d-bbd4-5d9b05c714a2" providerId="AD" clId="Web-{E54C3C90-21FF-46FD-A482-03851EB63FFF}" dt="2021-11-14T21:47:32.089" v="1033" actId="20577"/>
          <ac:spMkLst>
            <pc:docMk/>
            <pc:sldMk cId="4098320839" sldId="259"/>
            <ac:spMk id="3" creationId="{91C080E1-C0D5-4307-8F65-B9EA816C73BF}"/>
          </ac:spMkLst>
        </pc:spChg>
      </pc:sldChg>
      <pc:sldChg chg="new">
        <pc:chgData name="Cristian Lungu (2026298)" userId="S::2026298@student.uwtsd.ac.uk::53f6742b-5e1a-400d-bbd4-5d9b05c714a2" providerId="AD" clId="Web-{E54C3C90-21FF-46FD-A482-03851EB63FFF}" dt="2021-11-14T21:47:34.871" v="1034"/>
        <pc:sldMkLst>
          <pc:docMk/>
          <pc:sldMk cId="800361638" sldId="260"/>
        </pc:sldMkLst>
      </pc:sldChg>
    </pc:docChg>
  </pc:docChgLst>
  <pc:docChgLst>
    <pc:chgData name="Cristian Lungu (2026298)" userId="S::2026298@student.uwtsd.ac.uk::53f6742b-5e1a-400d-bbd4-5d9b05c714a2" providerId="AD" clId="Web-{73CAE0E3-6BD3-7AC9-5189-32E44FE202BD}"/>
    <pc:docChg chg="addSld delSld modSld">
      <pc:chgData name="Cristian Lungu (2026298)" userId="S::2026298@student.uwtsd.ac.uk::53f6742b-5e1a-400d-bbd4-5d9b05c714a2" providerId="AD" clId="Web-{73CAE0E3-6BD3-7AC9-5189-32E44FE202BD}" dt="2021-11-16T14:56:43.385" v="463" actId="20577"/>
      <pc:docMkLst>
        <pc:docMk/>
      </pc:docMkLst>
      <pc:sldChg chg="modSp">
        <pc:chgData name="Cristian Lungu (2026298)" userId="S::2026298@student.uwtsd.ac.uk::53f6742b-5e1a-400d-bbd4-5d9b05c714a2" providerId="AD" clId="Web-{73CAE0E3-6BD3-7AC9-5189-32E44FE202BD}" dt="2021-11-16T14:39:55.390" v="73" actId="20577"/>
        <pc:sldMkLst>
          <pc:docMk/>
          <pc:sldMk cId="1091506363" sldId="265"/>
        </pc:sldMkLst>
        <pc:spChg chg="mod">
          <ac:chgData name="Cristian Lungu (2026298)" userId="S::2026298@student.uwtsd.ac.uk::53f6742b-5e1a-400d-bbd4-5d9b05c714a2" providerId="AD" clId="Web-{73CAE0E3-6BD3-7AC9-5189-32E44FE202BD}" dt="2021-11-16T14:37:07.635" v="41" actId="14100"/>
          <ac:spMkLst>
            <pc:docMk/>
            <pc:sldMk cId="1091506363" sldId="265"/>
            <ac:spMk id="2" creationId="{639ADCBC-3DCE-42AC-8516-8D1461258B21}"/>
          </ac:spMkLst>
        </pc:spChg>
        <pc:spChg chg="mod">
          <ac:chgData name="Cristian Lungu (2026298)" userId="S::2026298@student.uwtsd.ac.uk::53f6742b-5e1a-400d-bbd4-5d9b05c714a2" providerId="AD" clId="Web-{73CAE0E3-6BD3-7AC9-5189-32E44FE202BD}" dt="2021-11-16T14:39:55.390" v="73" actId="20577"/>
          <ac:spMkLst>
            <pc:docMk/>
            <pc:sldMk cId="1091506363" sldId="265"/>
            <ac:spMk id="3" creationId="{7CB14915-2FBE-4C71-8C00-9629A983A9B4}"/>
          </ac:spMkLst>
        </pc:spChg>
      </pc:sldChg>
      <pc:sldChg chg="addSp modSp new del">
        <pc:chgData name="Cristian Lungu (2026298)" userId="S::2026298@student.uwtsd.ac.uk::53f6742b-5e1a-400d-bbd4-5d9b05c714a2" providerId="AD" clId="Web-{73CAE0E3-6BD3-7AC9-5189-32E44FE202BD}" dt="2021-11-16T14:43:48.021" v="120"/>
        <pc:sldMkLst>
          <pc:docMk/>
          <pc:sldMk cId="1485537049" sldId="266"/>
        </pc:sldMkLst>
        <pc:spChg chg="mod">
          <ac:chgData name="Cristian Lungu (2026298)" userId="S::2026298@student.uwtsd.ac.uk::53f6742b-5e1a-400d-bbd4-5d9b05c714a2" providerId="AD" clId="Web-{73CAE0E3-6BD3-7AC9-5189-32E44FE202BD}" dt="2021-11-16T14:40:39.016" v="79" actId="20577"/>
          <ac:spMkLst>
            <pc:docMk/>
            <pc:sldMk cId="1485537049" sldId="266"/>
            <ac:spMk id="2" creationId="{248726A3-DB67-4716-BB89-5E81B9004E19}"/>
          </ac:spMkLst>
        </pc:spChg>
        <pc:spChg chg="mod">
          <ac:chgData name="Cristian Lungu (2026298)" userId="S::2026298@student.uwtsd.ac.uk::53f6742b-5e1a-400d-bbd4-5d9b05c714a2" providerId="AD" clId="Web-{73CAE0E3-6BD3-7AC9-5189-32E44FE202BD}" dt="2021-11-16T14:43:28.755" v="118" actId="20577"/>
          <ac:spMkLst>
            <pc:docMk/>
            <pc:sldMk cId="1485537049" sldId="266"/>
            <ac:spMk id="3" creationId="{D1900CDE-9D11-4747-8AA3-1484B04E1524}"/>
          </ac:spMkLst>
        </pc:spChg>
        <pc:spChg chg="add">
          <ac:chgData name="Cristian Lungu (2026298)" userId="S::2026298@student.uwtsd.ac.uk::53f6742b-5e1a-400d-bbd4-5d9b05c714a2" providerId="AD" clId="Web-{73CAE0E3-6BD3-7AC9-5189-32E44FE202BD}" dt="2021-11-16T14:43:41.927" v="119"/>
          <ac:spMkLst>
            <pc:docMk/>
            <pc:sldMk cId="1485537049" sldId="266"/>
            <ac:spMk id="4" creationId="{270C1CD9-8D2B-491C-9716-4884D93BD681}"/>
          </ac:spMkLst>
        </pc:spChg>
      </pc:sldChg>
      <pc:sldChg chg="modSp new">
        <pc:chgData name="Cristian Lungu (2026298)" userId="S::2026298@student.uwtsd.ac.uk::53f6742b-5e1a-400d-bbd4-5d9b05c714a2" providerId="AD" clId="Web-{73CAE0E3-6BD3-7AC9-5189-32E44FE202BD}" dt="2021-11-16T14:56:43.385" v="463" actId="20577"/>
        <pc:sldMkLst>
          <pc:docMk/>
          <pc:sldMk cId="3449849720" sldId="266"/>
        </pc:sldMkLst>
        <pc:spChg chg="mod">
          <ac:chgData name="Cristian Lungu (2026298)" userId="S::2026298@student.uwtsd.ac.uk::53f6742b-5e1a-400d-bbd4-5d9b05c714a2" providerId="AD" clId="Web-{73CAE0E3-6BD3-7AC9-5189-32E44FE202BD}" dt="2021-11-16T14:44:19.553" v="126" actId="20577"/>
          <ac:spMkLst>
            <pc:docMk/>
            <pc:sldMk cId="3449849720" sldId="266"/>
            <ac:spMk id="2" creationId="{E7FB9F43-2DA6-4A36-96F1-60A8E628390D}"/>
          </ac:spMkLst>
        </pc:spChg>
        <pc:spChg chg="mod">
          <ac:chgData name="Cristian Lungu (2026298)" userId="S::2026298@student.uwtsd.ac.uk::53f6742b-5e1a-400d-bbd4-5d9b05c714a2" providerId="AD" clId="Web-{73CAE0E3-6BD3-7AC9-5189-32E44FE202BD}" dt="2021-11-16T14:56:43.385" v="463" actId="20577"/>
          <ac:spMkLst>
            <pc:docMk/>
            <pc:sldMk cId="3449849720" sldId="266"/>
            <ac:spMk id="3" creationId="{004870A4-F3B0-4D08-9FDC-5BAB40E965A6}"/>
          </ac:spMkLst>
        </pc:spChg>
      </pc:sldChg>
    </pc:docChg>
  </pc:docChgLst>
  <pc:docChgLst>
    <pc:chgData name="Cristian Lungu (2026298)" userId="S::2026298@student.uwtsd.ac.uk::53f6742b-5e1a-400d-bbd4-5d9b05c714a2" providerId="AD" clId="Web-{33B62B6F-1717-566B-94DD-DC3806BE0BFE}"/>
    <pc:docChg chg="addSld delSld modSld">
      <pc:chgData name="Cristian Lungu (2026298)" userId="S::2026298@student.uwtsd.ac.uk::53f6742b-5e1a-400d-bbd4-5d9b05c714a2" providerId="AD" clId="Web-{33B62B6F-1717-566B-94DD-DC3806BE0BFE}" dt="2021-11-15T20:51:05.145" v="40" actId="14100"/>
      <pc:docMkLst>
        <pc:docMk/>
      </pc:docMkLst>
      <pc:sldChg chg="addSp modSp new mod setBg">
        <pc:chgData name="Cristian Lungu (2026298)" userId="S::2026298@student.uwtsd.ac.uk::53f6742b-5e1a-400d-bbd4-5d9b05c714a2" providerId="AD" clId="Web-{33B62B6F-1717-566B-94DD-DC3806BE0BFE}" dt="2021-11-15T20:51:05.145" v="40" actId="14100"/>
        <pc:sldMkLst>
          <pc:docMk/>
          <pc:sldMk cId="1658876112" sldId="260"/>
        </pc:sldMkLst>
        <pc:picChg chg="add mod">
          <ac:chgData name="Cristian Lungu (2026298)" userId="S::2026298@student.uwtsd.ac.uk::53f6742b-5e1a-400d-bbd4-5d9b05c714a2" providerId="AD" clId="Web-{33B62B6F-1717-566B-94DD-DC3806BE0BFE}" dt="2021-11-15T20:51:05.145" v="40" actId="14100"/>
          <ac:picMkLst>
            <pc:docMk/>
            <pc:sldMk cId="1658876112" sldId="260"/>
            <ac:picMk id="2" creationId="{651367BA-C0F8-4670-BC67-CA6FE8402472}"/>
          </ac:picMkLst>
        </pc:picChg>
      </pc:sldChg>
      <pc:sldChg chg="addSp modSp del">
        <pc:chgData name="Cristian Lungu (2026298)" userId="S::2026298@student.uwtsd.ac.uk::53f6742b-5e1a-400d-bbd4-5d9b05c714a2" providerId="AD" clId="Web-{33B62B6F-1717-566B-94DD-DC3806BE0BFE}" dt="2021-11-15T20:38:28.361" v="22"/>
        <pc:sldMkLst>
          <pc:docMk/>
          <pc:sldMk cId="1828939364" sldId="260"/>
        </pc:sldMkLst>
        <pc:spChg chg="add mod">
          <ac:chgData name="Cristian Lungu (2026298)" userId="S::2026298@student.uwtsd.ac.uk::53f6742b-5e1a-400d-bbd4-5d9b05c714a2" providerId="AD" clId="Web-{33B62B6F-1717-566B-94DD-DC3806BE0BFE}" dt="2021-11-15T20:36:05.260" v="21" actId="20577"/>
          <ac:spMkLst>
            <pc:docMk/>
            <pc:sldMk cId="1828939364" sldId="260"/>
            <ac:spMk id="4" creationId="{71273606-A0F3-4FF6-84A4-8933C8EF0A4D}"/>
          </ac:spMkLst>
        </pc:spChg>
      </pc:sldChg>
      <pc:sldChg chg="addSp modSp new del">
        <pc:chgData name="Cristian Lungu (2026298)" userId="S::2026298@student.uwtsd.ac.uk::53f6742b-5e1a-400d-bbd4-5d9b05c714a2" providerId="AD" clId="Web-{33B62B6F-1717-566B-94DD-DC3806BE0BFE}" dt="2021-11-15T20:50:19.597" v="33"/>
        <pc:sldMkLst>
          <pc:docMk/>
          <pc:sldMk cId="2002729074" sldId="260"/>
        </pc:sldMkLst>
        <pc:picChg chg="add mod">
          <ac:chgData name="Cristian Lungu (2026298)" userId="S::2026298@student.uwtsd.ac.uk::53f6742b-5e1a-400d-bbd4-5d9b05c714a2" providerId="AD" clId="Web-{33B62B6F-1717-566B-94DD-DC3806BE0BFE}" dt="2021-11-15T20:40:19.067" v="32" actId="14100"/>
          <ac:picMkLst>
            <pc:docMk/>
            <pc:sldMk cId="2002729074" sldId="260"/>
            <ac:picMk id="2" creationId="{22C5B6CF-FC7D-4C85-826A-33F5561528A4}"/>
          </ac:picMkLst>
        </pc:picChg>
      </pc:sldChg>
      <pc:sldChg chg="addSp modSp del">
        <pc:chgData name="Cristian Lungu (2026298)" userId="S::2026298@student.uwtsd.ac.uk::53f6742b-5e1a-400d-bbd4-5d9b05c714a2" providerId="AD" clId="Web-{33B62B6F-1717-566B-94DD-DC3806BE0BFE}" dt="2021-11-15T20:39:00.143" v="25"/>
        <pc:sldMkLst>
          <pc:docMk/>
          <pc:sldMk cId="1992856462" sldId="261"/>
        </pc:sldMkLst>
        <pc:picChg chg="add mod">
          <ac:chgData name="Cristian Lungu (2026298)" userId="S::2026298@student.uwtsd.ac.uk::53f6742b-5e1a-400d-bbd4-5d9b05c714a2" providerId="AD" clId="Web-{33B62B6F-1717-566B-94DD-DC3806BE0BFE}" dt="2021-11-15T20:38:43.580" v="24" actId="1076"/>
          <ac:picMkLst>
            <pc:docMk/>
            <pc:sldMk cId="1992856462" sldId="261"/>
            <ac:picMk id="4" creationId="{2EC0BFB9-0CA6-4D68-B26C-1815D0C63882}"/>
          </ac:picMkLst>
        </pc:picChg>
      </pc:sldChg>
    </pc:docChg>
  </pc:docChgLst>
  <pc:docChgLst>
    <pc:chgData name="Cristian Lungu (2026298)" userId="S::2026298@student.uwtsd.ac.uk::53f6742b-5e1a-400d-bbd4-5d9b05c714a2" providerId="AD" clId="Web-{130CE113-704F-0679-7B6B-D31982ED4C83}"/>
    <pc:docChg chg="modSld">
      <pc:chgData name="Cristian Lungu (2026298)" userId="S::2026298@student.uwtsd.ac.uk::53f6742b-5e1a-400d-bbd4-5d9b05c714a2" providerId="AD" clId="Web-{130CE113-704F-0679-7B6B-D31982ED4C83}" dt="2021-11-15T23:48:31.426" v="77" actId="20577"/>
      <pc:docMkLst>
        <pc:docMk/>
      </pc:docMkLst>
      <pc:sldChg chg="modSp">
        <pc:chgData name="Cristian Lungu (2026298)" userId="S::2026298@student.uwtsd.ac.uk::53f6742b-5e1a-400d-bbd4-5d9b05c714a2" providerId="AD" clId="Web-{130CE113-704F-0679-7B6B-D31982ED4C83}" dt="2021-11-15T23:48:31.426" v="77" actId="20577"/>
        <pc:sldMkLst>
          <pc:docMk/>
          <pc:sldMk cId="2225587207" sldId="262"/>
        </pc:sldMkLst>
        <pc:spChg chg="mod">
          <ac:chgData name="Cristian Lungu (2026298)" userId="S::2026298@student.uwtsd.ac.uk::53f6742b-5e1a-400d-bbd4-5d9b05c714a2" providerId="AD" clId="Web-{130CE113-704F-0679-7B6B-D31982ED4C83}" dt="2021-11-15T23:48:31.426" v="77" actId="20577"/>
          <ac:spMkLst>
            <pc:docMk/>
            <pc:sldMk cId="2225587207" sldId="262"/>
            <ac:spMk id="3" creationId="{047BA8CA-565B-4639-B1CF-D6A17422F98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titlu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Clic pentru a edita stilul de subtitlu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16.11.2021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067360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16.11.2021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927695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16.11.2021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03149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conținut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16.11.2021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1396187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4" name="Substituent conținut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6" name="Substituent conținut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7" name="Substituent dată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16.11.2021</a:t>
            </a:fld>
            <a:endParaRPr lang="ro-RO"/>
          </a:p>
        </p:txBody>
      </p:sp>
      <p:sp>
        <p:nvSpPr>
          <p:cNvPr id="8" name="Substituent subsol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ubstituent număr diapozitiv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6529116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dată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16.11.2021</a:t>
            </a:fld>
            <a:endParaRPr lang="ro-RO"/>
          </a:p>
        </p:txBody>
      </p:sp>
      <p:sp>
        <p:nvSpPr>
          <p:cNvPr id="4" name="Substituent subsol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ubstituent număr diapozitiv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8369980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dată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16.11.2021</a:t>
            </a:fld>
            <a:endParaRPr lang="ro-RO"/>
          </a:p>
        </p:txBody>
      </p:sp>
      <p:sp>
        <p:nvSpPr>
          <p:cNvPr id="3" name="Substituent subsol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895968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16.11.2021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243803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imagine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o-RO"/>
          </a:p>
        </p:txBody>
      </p:sp>
      <p:sp>
        <p:nvSpPr>
          <p:cNvPr id="4" name="Substituent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16.11.2021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5250169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16.11.2021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8818997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16.11.2021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6683571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titlu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63E8AD-4F80-492A-97A9-79DD5BB5D54F}" type="datetimeFigureOut">
              <a:rPr lang="ro-RO" smtClean="0"/>
              <a:t>16.11.2021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934950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o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FC07266B-AC88-434A-8022-87D50257B0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532892"/>
            <a:ext cx="9144000" cy="1654355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ro-RO" dirty="0">
                <a:latin typeface="Arial"/>
                <a:cs typeface="Calibri Light"/>
              </a:rPr>
              <a:t>Problem </a:t>
            </a:r>
            <a:r>
              <a:rPr lang="ro-RO" dirty="0" err="1">
                <a:latin typeface="Arial"/>
                <a:cs typeface="Calibri Light"/>
              </a:rPr>
              <a:t>Solving</a:t>
            </a:r>
            <a:r>
              <a:rPr lang="ro-RO" dirty="0">
                <a:latin typeface="Arial"/>
                <a:cs typeface="Calibri Light"/>
              </a:rPr>
              <a:t> </a:t>
            </a:r>
            <a:r>
              <a:rPr lang="ro-RO" dirty="0" err="1">
                <a:latin typeface="Arial"/>
                <a:cs typeface="Calibri Light"/>
              </a:rPr>
              <a:t>and</a:t>
            </a:r>
            <a:r>
              <a:rPr lang="ro-RO" dirty="0">
                <a:latin typeface="Arial"/>
                <a:cs typeface="Calibri Light"/>
              </a:rPr>
              <a:t> </a:t>
            </a:r>
            <a:r>
              <a:rPr lang="ro-RO" dirty="0" err="1">
                <a:latin typeface="Arial"/>
                <a:cs typeface="Calibri Light"/>
              </a:rPr>
              <a:t>Decision</a:t>
            </a:r>
            <a:r>
              <a:rPr lang="ro-RO" dirty="0">
                <a:latin typeface="Arial"/>
                <a:cs typeface="Calibri Light"/>
              </a:rPr>
              <a:t> </a:t>
            </a:r>
            <a:r>
              <a:rPr lang="ro-RO" dirty="0" err="1">
                <a:latin typeface="Arial"/>
                <a:cs typeface="Calibri Light"/>
              </a:rPr>
              <a:t>Making</a:t>
            </a:r>
            <a:endParaRPr lang="ro-RO" dirty="0" err="1">
              <a:cs typeface="Calibri Light"/>
            </a:endParaRPr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FC4A4F97-4D72-4721-A1BD-C7869334D7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250829" y="3386378"/>
            <a:ext cx="10222301" cy="322289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ro-RO" sz="2800" dirty="0">
                <a:latin typeface="Arial"/>
                <a:cs typeface="Arial"/>
              </a:rPr>
              <a:t> Student </a:t>
            </a:r>
            <a:r>
              <a:rPr lang="ro-RO" sz="2800" dirty="0" err="1">
                <a:latin typeface="Arial"/>
                <a:cs typeface="Arial"/>
              </a:rPr>
              <a:t>name:Cristian</a:t>
            </a:r>
            <a:r>
              <a:rPr lang="ro-RO" sz="2800" dirty="0">
                <a:latin typeface="Arial"/>
                <a:cs typeface="Arial"/>
              </a:rPr>
              <a:t> Lungu   </a:t>
            </a:r>
            <a:endParaRPr lang="ro-RO" sz="2800" dirty="0">
              <a:latin typeface="Calibri" panose="020F0502020204030204"/>
              <a:cs typeface="Calibri"/>
            </a:endParaRPr>
          </a:p>
          <a:p>
            <a:r>
              <a:rPr lang="ro-RO" sz="3200" dirty="0">
                <a:latin typeface="Arial"/>
                <a:cs typeface="Arial"/>
              </a:rPr>
              <a:t>               </a:t>
            </a:r>
            <a:r>
              <a:rPr lang="ro-RO" sz="2800" dirty="0">
                <a:latin typeface="Arial"/>
                <a:cs typeface="Arial"/>
              </a:rPr>
              <a:t>Student ID number:2026298                     </a:t>
            </a:r>
            <a:endParaRPr lang="ro-RO" sz="2800">
              <a:cs typeface="Calibri"/>
            </a:endParaRPr>
          </a:p>
          <a:p>
            <a:pPr>
              <a:lnSpc>
                <a:spcPct val="100000"/>
              </a:lnSpc>
            </a:pPr>
            <a:r>
              <a:rPr lang="ro-RO" sz="2800" dirty="0">
                <a:latin typeface="Arial"/>
                <a:cs typeface="Arial"/>
              </a:rPr>
              <a:t>                          </a:t>
            </a:r>
            <a:r>
              <a:rPr lang="ro-RO" sz="2800" dirty="0" err="1">
                <a:latin typeface="Arial"/>
                <a:cs typeface="Arial"/>
              </a:rPr>
              <a:t>Module:Problem</a:t>
            </a:r>
            <a:r>
              <a:rPr lang="ro-RO" sz="2800" dirty="0">
                <a:latin typeface="Arial"/>
                <a:cs typeface="Arial"/>
              </a:rPr>
              <a:t> </a:t>
            </a:r>
            <a:r>
              <a:rPr lang="ro-RO" sz="2800" dirty="0" err="1">
                <a:latin typeface="Arial"/>
                <a:cs typeface="Arial"/>
              </a:rPr>
              <a:t>Solving</a:t>
            </a:r>
            <a:r>
              <a:rPr lang="ro-RO" sz="2800" dirty="0">
                <a:latin typeface="Arial"/>
                <a:cs typeface="Arial"/>
              </a:rPr>
              <a:t> </a:t>
            </a:r>
            <a:r>
              <a:rPr lang="ro-RO" sz="2800" dirty="0" err="1">
                <a:latin typeface="Arial"/>
                <a:cs typeface="Arial"/>
              </a:rPr>
              <a:t>and</a:t>
            </a:r>
            <a:r>
              <a:rPr lang="ro-RO" sz="2800" dirty="0">
                <a:latin typeface="Arial"/>
                <a:cs typeface="Arial"/>
              </a:rPr>
              <a:t> </a:t>
            </a:r>
            <a:r>
              <a:rPr lang="ro-RO" sz="2800" dirty="0" err="1">
                <a:latin typeface="Arial"/>
                <a:cs typeface="Arial"/>
              </a:rPr>
              <a:t>Decision</a:t>
            </a:r>
            <a:r>
              <a:rPr lang="ro-RO" sz="2800" dirty="0">
                <a:latin typeface="Arial"/>
                <a:cs typeface="Arial"/>
              </a:rPr>
              <a:t> </a:t>
            </a:r>
            <a:r>
              <a:rPr lang="ro-RO" sz="2800" dirty="0" err="1">
                <a:latin typeface="Arial"/>
                <a:cs typeface="Arial"/>
              </a:rPr>
              <a:t>Making</a:t>
            </a:r>
            <a:r>
              <a:rPr lang="ro-RO" sz="2800" dirty="0">
                <a:latin typeface="Arial"/>
                <a:cs typeface="Arial"/>
              </a:rPr>
              <a:t> </a:t>
            </a:r>
          </a:p>
          <a:p>
            <a:pPr>
              <a:lnSpc>
                <a:spcPct val="100000"/>
              </a:lnSpc>
            </a:pPr>
            <a:r>
              <a:rPr lang="ro-RO" sz="2800" dirty="0">
                <a:latin typeface="Arial"/>
                <a:cs typeface="Arial"/>
              </a:rPr>
              <a:t>                     Module </a:t>
            </a:r>
            <a:r>
              <a:rPr lang="ro-RO" sz="2800" dirty="0" err="1">
                <a:latin typeface="Arial"/>
                <a:cs typeface="Arial"/>
              </a:rPr>
              <a:t>code:BMSW</a:t>
            </a:r>
            <a:r>
              <a:rPr lang="ro-RO" sz="2800" dirty="0">
                <a:latin typeface="Arial"/>
                <a:cs typeface="Arial"/>
              </a:rPr>
              <a:t> 4004                            </a:t>
            </a:r>
          </a:p>
          <a:p>
            <a:pPr>
              <a:lnSpc>
                <a:spcPct val="100000"/>
              </a:lnSpc>
            </a:pPr>
            <a:r>
              <a:rPr lang="ro-RO" sz="3200" dirty="0">
                <a:latin typeface="Arial"/>
                <a:cs typeface="Arial"/>
              </a:rPr>
              <a:t>                      </a:t>
            </a:r>
            <a:r>
              <a:rPr lang="ro-RO" sz="2800" dirty="0" err="1">
                <a:latin typeface="Arial"/>
                <a:cs typeface="Arial"/>
              </a:rPr>
              <a:t>Lecturer's</a:t>
            </a:r>
            <a:r>
              <a:rPr lang="ro-RO" sz="2800" dirty="0">
                <a:latin typeface="Arial"/>
                <a:cs typeface="Arial"/>
              </a:rPr>
              <a:t> </a:t>
            </a:r>
            <a:r>
              <a:rPr lang="ro-RO" sz="2800" dirty="0" err="1">
                <a:latin typeface="Arial"/>
                <a:cs typeface="Arial"/>
              </a:rPr>
              <a:t>name:Chijioke</a:t>
            </a:r>
            <a:r>
              <a:rPr lang="ro-RO" sz="2800" dirty="0">
                <a:latin typeface="Arial"/>
                <a:cs typeface="Arial"/>
              </a:rPr>
              <a:t> Uba      </a:t>
            </a:r>
            <a:r>
              <a:rPr lang="ro-RO" sz="3200" dirty="0">
                <a:latin typeface="Arial"/>
                <a:cs typeface="Arial"/>
              </a:rPr>
              <a:t>                  </a:t>
            </a:r>
          </a:p>
        </p:txBody>
      </p:sp>
    </p:spTree>
    <p:extLst>
      <p:ext uri="{BB962C8B-B14F-4D97-AF65-F5344CB8AC3E}">
        <p14:creationId xmlns:p14="http://schemas.microsoft.com/office/powerpoint/2010/main" val="33939549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9D76C3C0-0162-4B6A-AB45-914DD28393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sz="3600" dirty="0">
                <a:latin typeface="Arial"/>
                <a:cs typeface="Arial"/>
              </a:rPr>
              <a:t>The </a:t>
            </a:r>
            <a:r>
              <a:rPr lang="ro-RO" sz="3600" dirty="0" err="1">
                <a:latin typeface="Arial"/>
                <a:cs typeface="Arial"/>
              </a:rPr>
              <a:t>nature</a:t>
            </a:r>
            <a:r>
              <a:rPr lang="ro-RO" sz="3600" dirty="0">
                <a:latin typeface="Arial"/>
                <a:cs typeface="Arial"/>
              </a:rPr>
              <a:t> </a:t>
            </a:r>
            <a:r>
              <a:rPr lang="ro-RO" sz="3600" dirty="0" err="1">
                <a:latin typeface="Arial"/>
                <a:cs typeface="Arial"/>
              </a:rPr>
              <a:t>and</a:t>
            </a:r>
            <a:r>
              <a:rPr lang="ro-RO" sz="3600" dirty="0">
                <a:latin typeface="Arial"/>
                <a:cs typeface="Arial"/>
              </a:rPr>
              <a:t> </a:t>
            </a:r>
            <a:r>
              <a:rPr lang="ro-RO" sz="3600" dirty="0" err="1">
                <a:latin typeface="Arial"/>
                <a:cs typeface="Arial"/>
              </a:rPr>
              <a:t>the</a:t>
            </a:r>
            <a:r>
              <a:rPr lang="ro-RO" sz="3600" dirty="0">
                <a:latin typeface="Arial"/>
                <a:cs typeface="Arial"/>
              </a:rPr>
              <a:t> impact of </a:t>
            </a:r>
            <a:r>
              <a:rPr lang="ro-RO" sz="3600" dirty="0" err="1">
                <a:latin typeface="Arial"/>
                <a:cs typeface="Arial"/>
              </a:rPr>
              <a:t>the</a:t>
            </a:r>
            <a:r>
              <a:rPr lang="ro-RO" sz="3600" dirty="0">
                <a:latin typeface="Arial"/>
                <a:cs typeface="Arial"/>
              </a:rPr>
              <a:t> complex problem on </a:t>
            </a:r>
            <a:r>
              <a:rPr lang="ro-RO" sz="3600" dirty="0" err="1">
                <a:latin typeface="Arial"/>
                <a:cs typeface="Arial"/>
              </a:rPr>
              <a:t>employees</a:t>
            </a:r>
            <a:r>
              <a:rPr lang="ro-RO" sz="3600" dirty="0">
                <a:latin typeface="Arial"/>
                <a:cs typeface="Arial"/>
              </a:rPr>
              <a:t> </a:t>
            </a:r>
            <a:r>
              <a:rPr lang="ro-RO" sz="3600" dirty="0" err="1">
                <a:latin typeface="Arial"/>
                <a:cs typeface="Arial"/>
              </a:rPr>
              <a:t>and</a:t>
            </a:r>
            <a:r>
              <a:rPr lang="ro-RO" sz="3600" dirty="0">
                <a:latin typeface="Arial"/>
                <a:cs typeface="Arial"/>
              </a:rPr>
              <a:t> </a:t>
            </a:r>
            <a:r>
              <a:rPr lang="ro-RO" sz="3600" dirty="0" err="1">
                <a:latin typeface="Arial"/>
                <a:cs typeface="Arial"/>
              </a:rPr>
              <a:t>their</a:t>
            </a:r>
            <a:r>
              <a:rPr lang="ro-RO" sz="3600" dirty="0">
                <a:latin typeface="Arial"/>
                <a:cs typeface="Arial"/>
              </a:rPr>
              <a:t> </a:t>
            </a:r>
            <a:r>
              <a:rPr lang="ro-RO" sz="3600" dirty="0" err="1">
                <a:latin typeface="Arial"/>
                <a:cs typeface="Arial"/>
              </a:rPr>
              <a:t>organization</a:t>
            </a:r>
            <a:r>
              <a:rPr lang="ro-RO" sz="3600" dirty="0">
                <a:latin typeface="Arial"/>
                <a:cs typeface="Arial"/>
              </a:rPr>
              <a:t>.</a:t>
            </a:r>
            <a:endParaRPr lang="ro-RO" dirty="0" err="1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BEB3BC7D-B129-4CC7-9E3D-9C1828D4B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846417"/>
            <a:ext cx="10515600" cy="333054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ro-RO" sz="2400" dirty="0">
                <a:latin typeface="Arial"/>
                <a:cs typeface="Calibri"/>
              </a:rPr>
              <a:t>The complex problem of </a:t>
            </a:r>
            <a:r>
              <a:rPr lang="ro-RO" sz="2400" dirty="0" err="1">
                <a:latin typeface="Arial"/>
                <a:cs typeface="Calibri"/>
              </a:rPr>
              <a:t>the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dirty="0" err="1">
                <a:latin typeface="Arial"/>
                <a:cs typeface="Calibri"/>
              </a:rPr>
              <a:t>employees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dirty="0" err="1">
                <a:latin typeface="Arial"/>
                <a:cs typeface="Calibri"/>
              </a:rPr>
              <a:t>and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dirty="0" err="1">
                <a:latin typeface="Arial"/>
                <a:cs typeface="Calibri"/>
              </a:rPr>
              <a:t>their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dirty="0" err="1">
                <a:latin typeface="Arial"/>
                <a:cs typeface="Calibri"/>
              </a:rPr>
              <a:t>organization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dirty="0" err="1">
                <a:latin typeface="Arial"/>
                <a:cs typeface="Calibri"/>
              </a:rPr>
              <a:t>has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dirty="0" err="1">
                <a:latin typeface="Arial"/>
                <a:cs typeface="Calibri"/>
              </a:rPr>
              <a:t>been</a:t>
            </a:r>
            <a:r>
              <a:rPr lang="ro-RO" sz="2400" dirty="0">
                <a:latin typeface="Arial"/>
                <a:cs typeface="Calibri"/>
              </a:rPr>
              <a:t> </a:t>
            </a:r>
            <a:r>
              <a:rPr lang="ro-RO" sz="2400" dirty="0" err="1">
                <a:latin typeface="Arial"/>
                <a:cs typeface="Calibri"/>
              </a:rPr>
              <a:t>identified</a:t>
            </a:r>
            <a:r>
              <a:rPr lang="ro-RO" sz="2400" dirty="0">
                <a:latin typeface="Arial"/>
                <a:cs typeface="Calibri"/>
              </a:rPr>
              <a:t> as </a:t>
            </a:r>
            <a:r>
              <a:rPr lang="ro-RO" sz="2400" dirty="0" err="1">
                <a:latin typeface="Arial"/>
                <a:cs typeface="Calibri"/>
              </a:rPr>
              <a:t>different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dirty="0" err="1">
                <a:latin typeface="Arial"/>
                <a:cs typeface="Calibri"/>
              </a:rPr>
              <a:t>types</a:t>
            </a:r>
            <a:r>
              <a:rPr lang="ro-RO" sz="2400" dirty="0">
                <a:latin typeface="Arial"/>
                <a:cs typeface="Calibri"/>
              </a:rPr>
              <a:t> of </a:t>
            </a:r>
            <a:r>
              <a:rPr lang="ro-RO" sz="2400" dirty="0" err="1">
                <a:latin typeface="Arial"/>
                <a:cs typeface="Calibri"/>
              </a:rPr>
              <a:t>stress</a:t>
            </a:r>
            <a:r>
              <a:rPr lang="ro-RO" sz="2400" dirty="0">
                <a:latin typeface="Arial"/>
                <a:cs typeface="Calibri"/>
              </a:rPr>
              <a:t>.</a:t>
            </a:r>
          </a:p>
          <a:p>
            <a:endParaRPr lang="ro-RO" sz="2400" dirty="0">
              <a:latin typeface="Arial"/>
              <a:cs typeface="Calibri"/>
            </a:endParaRPr>
          </a:p>
          <a:p>
            <a:r>
              <a:rPr lang="ro-RO" sz="2400" dirty="0">
                <a:latin typeface="Arial"/>
                <a:cs typeface="Calibri"/>
              </a:rPr>
              <a:t>It </a:t>
            </a:r>
            <a:r>
              <a:rPr lang="ro-RO" sz="2400" dirty="0" err="1">
                <a:latin typeface="Arial"/>
                <a:cs typeface="Calibri"/>
              </a:rPr>
              <a:t>has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dirty="0" err="1">
                <a:latin typeface="Arial"/>
                <a:cs typeface="Calibri"/>
              </a:rPr>
              <a:t>been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dirty="0" err="1">
                <a:latin typeface="Arial"/>
                <a:cs typeface="Calibri"/>
              </a:rPr>
              <a:t>found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dirty="0" err="1">
                <a:latin typeface="Arial"/>
                <a:cs typeface="Calibri"/>
              </a:rPr>
              <a:t>that</a:t>
            </a:r>
            <a:r>
              <a:rPr lang="ro-RO" sz="2400" dirty="0">
                <a:latin typeface="Arial"/>
                <a:cs typeface="Calibri"/>
              </a:rPr>
              <a:t> in </a:t>
            </a:r>
            <a:r>
              <a:rPr lang="ro-RO" sz="2400" dirty="0" err="1">
                <a:latin typeface="Arial"/>
                <a:cs typeface="Calibri"/>
              </a:rPr>
              <a:t>the</a:t>
            </a:r>
            <a:r>
              <a:rPr lang="ro-RO" sz="2400" dirty="0">
                <a:latin typeface="Arial"/>
                <a:cs typeface="Calibri"/>
              </a:rPr>
              <a:t> U.K. </a:t>
            </a:r>
            <a:r>
              <a:rPr lang="ro-RO" sz="2400" dirty="0" err="1">
                <a:latin typeface="Arial"/>
                <a:cs typeface="Calibri"/>
              </a:rPr>
              <a:t>the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dirty="0" err="1">
                <a:latin typeface="Arial"/>
                <a:cs typeface="Calibri"/>
              </a:rPr>
              <a:t>most</a:t>
            </a:r>
            <a:r>
              <a:rPr lang="ro-RO" sz="2400" dirty="0">
                <a:latin typeface="Arial"/>
                <a:cs typeface="Calibri"/>
              </a:rPr>
              <a:t> </a:t>
            </a:r>
            <a:r>
              <a:rPr lang="ro-RO" sz="2400" dirty="0" err="1">
                <a:latin typeface="Arial"/>
                <a:cs typeface="Calibri"/>
              </a:rPr>
              <a:t>common</a:t>
            </a:r>
            <a:r>
              <a:rPr lang="ro-RO" sz="2400" dirty="0">
                <a:latin typeface="Arial"/>
                <a:cs typeface="Calibri"/>
              </a:rPr>
              <a:t> </a:t>
            </a:r>
            <a:r>
              <a:rPr lang="ro-RO" sz="2400" dirty="0" err="1">
                <a:latin typeface="Arial"/>
                <a:cs typeface="Calibri"/>
              </a:rPr>
              <a:t>type</a:t>
            </a:r>
            <a:r>
              <a:rPr lang="ro-RO" sz="2400" dirty="0">
                <a:latin typeface="Arial"/>
                <a:cs typeface="Calibri"/>
              </a:rPr>
              <a:t> of </a:t>
            </a:r>
            <a:r>
              <a:rPr lang="ro-RO" sz="2400" dirty="0" err="1">
                <a:latin typeface="Arial"/>
                <a:cs typeface="Calibri"/>
              </a:rPr>
              <a:t>stress,is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dirty="0" err="1">
                <a:latin typeface="Arial"/>
                <a:cs typeface="Calibri"/>
              </a:rPr>
              <a:t>work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dirty="0" err="1">
                <a:latin typeface="Arial"/>
                <a:cs typeface="Calibri"/>
              </a:rPr>
              <a:t>related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dirty="0" err="1">
                <a:latin typeface="Arial"/>
                <a:cs typeface="Calibri"/>
              </a:rPr>
              <a:t>stress</a:t>
            </a:r>
            <a:r>
              <a:rPr lang="ro-RO" sz="2400" dirty="0">
                <a:latin typeface="Arial"/>
                <a:cs typeface="Calibri"/>
              </a:rPr>
              <a:t>.</a:t>
            </a:r>
          </a:p>
          <a:p>
            <a:endParaRPr lang="ro-RO" sz="2400" dirty="0">
              <a:latin typeface="Arial"/>
              <a:cs typeface="Calibri"/>
            </a:endParaRPr>
          </a:p>
          <a:p>
            <a:r>
              <a:rPr lang="ro-RO" sz="2400" dirty="0">
                <a:latin typeface="Arial"/>
                <a:cs typeface="Calibri"/>
              </a:rPr>
              <a:t>The </a:t>
            </a:r>
            <a:r>
              <a:rPr lang="ro-RO" sz="2400" dirty="0" err="1">
                <a:latin typeface="Arial"/>
                <a:cs typeface="Calibri"/>
              </a:rPr>
              <a:t>main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dirty="0" err="1">
                <a:latin typeface="Arial"/>
                <a:cs typeface="Calibri"/>
              </a:rPr>
              <a:t>victims</a:t>
            </a:r>
            <a:r>
              <a:rPr lang="ro-RO" sz="2400" dirty="0">
                <a:latin typeface="Arial"/>
                <a:cs typeface="Calibri"/>
              </a:rPr>
              <a:t> of </a:t>
            </a:r>
            <a:r>
              <a:rPr lang="ro-RO" sz="2400" dirty="0" err="1">
                <a:latin typeface="Arial"/>
                <a:cs typeface="Calibri"/>
              </a:rPr>
              <a:t>different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dirty="0" err="1">
                <a:latin typeface="Arial"/>
                <a:cs typeface="Calibri"/>
              </a:rPr>
              <a:t>types</a:t>
            </a:r>
            <a:r>
              <a:rPr lang="ro-RO" sz="2400" dirty="0">
                <a:latin typeface="Arial"/>
                <a:cs typeface="Calibri"/>
              </a:rPr>
              <a:t> of </a:t>
            </a:r>
            <a:r>
              <a:rPr lang="ro-RO" sz="2400" dirty="0" err="1">
                <a:latin typeface="Arial"/>
                <a:cs typeface="Calibri"/>
              </a:rPr>
              <a:t>stress,were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dirty="0" err="1">
                <a:latin typeface="Arial"/>
                <a:cs typeface="Calibri"/>
              </a:rPr>
              <a:t>the</a:t>
            </a:r>
            <a:r>
              <a:rPr lang="ro-RO" sz="2400" dirty="0">
                <a:latin typeface="Arial"/>
                <a:cs typeface="Calibri"/>
              </a:rPr>
              <a:t> </a:t>
            </a:r>
            <a:r>
              <a:rPr lang="ro-RO" sz="2400" dirty="0" err="1">
                <a:latin typeface="Arial"/>
                <a:cs typeface="Calibri"/>
              </a:rPr>
              <a:t>younger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dirty="0" err="1">
                <a:latin typeface="Arial"/>
                <a:cs typeface="Calibri"/>
              </a:rPr>
              <a:t>generations,especially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dirty="0" err="1">
                <a:latin typeface="Arial"/>
                <a:cs typeface="Calibri"/>
              </a:rPr>
              <a:t>the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dirty="0" err="1">
                <a:latin typeface="Arial"/>
                <a:cs typeface="Calibri"/>
              </a:rPr>
              <a:t>Generation</a:t>
            </a:r>
            <a:r>
              <a:rPr lang="ro-RO" sz="2400" dirty="0">
                <a:latin typeface="Arial"/>
                <a:cs typeface="Calibri"/>
              </a:rPr>
              <a:t> Z.</a:t>
            </a:r>
          </a:p>
          <a:p>
            <a:endParaRPr lang="ro-RO" sz="2400" dirty="0">
              <a:latin typeface="Arial"/>
              <a:cs typeface="Calibri"/>
            </a:endParaRPr>
          </a:p>
          <a:p>
            <a:endParaRPr lang="ro-RO" sz="2400" dirty="0">
              <a:latin typeface="Arial"/>
              <a:cs typeface="Calibri"/>
            </a:endParaRPr>
          </a:p>
          <a:p>
            <a:endParaRPr lang="ro-RO" sz="2400" dirty="0">
              <a:latin typeface="Arial"/>
              <a:cs typeface="Calibri"/>
            </a:endParaRPr>
          </a:p>
          <a:p>
            <a:pPr marL="0" indent="0">
              <a:buNone/>
            </a:pPr>
            <a:endParaRPr lang="ro-RO" sz="2400" dirty="0">
              <a:latin typeface="Arial"/>
              <a:cs typeface="Calibri"/>
            </a:endParaRPr>
          </a:p>
          <a:p>
            <a:endParaRPr lang="ro-RO" sz="2400" dirty="0">
              <a:latin typeface="Arial"/>
              <a:cs typeface="Calibri"/>
            </a:endParaRPr>
          </a:p>
          <a:p>
            <a:endParaRPr lang="ro-RO" sz="2400" dirty="0">
              <a:latin typeface="Arial"/>
              <a:cs typeface="Calibri"/>
            </a:endParaRPr>
          </a:p>
          <a:p>
            <a:endParaRPr lang="ro-RO" sz="2400" dirty="0"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004833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291AD78C-0EF9-4677-9E16-DE7F85001F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sz="3600" dirty="0">
                <a:latin typeface="Arial"/>
                <a:cs typeface="Arial"/>
              </a:rPr>
              <a:t>Impact of </a:t>
            </a:r>
            <a:r>
              <a:rPr lang="ro-RO" sz="3600" dirty="0" err="1">
                <a:latin typeface="Arial"/>
                <a:cs typeface="Arial"/>
              </a:rPr>
              <a:t>the</a:t>
            </a:r>
            <a:r>
              <a:rPr lang="ro-RO" sz="3600" dirty="0">
                <a:latin typeface="Arial"/>
                <a:cs typeface="Arial"/>
              </a:rPr>
              <a:t> problem on </a:t>
            </a:r>
            <a:r>
              <a:rPr lang="ro-RO" sz="3600" dirty="0" err="1">
                <a:latin typeface="Arial"/>
                <a:cs typeface="Arial"/>
              </a:rPr>
              <a:t>workers</a:t>
            </a:r>
            <a:r>
              <a:rPr lang="ro-RO" sz="3600" dirty="0">
                <a:latin typeface="Arial"/>
                <a:cs typeface="Arial"/>
              </a:rPr>
              <a:t> </a:t>
            </a:r>
            <a:r>
              <a:rPr lang="ro-RO" sz="3600" dirty="0" err="1">
                <a:latin typeface="Arial"/>
                <a:cs typeface="Arial"/>
              </a:rPr>
              <a:t>and</a:t>
            </a:r>
            <a:r>
              <a:rPr lang="ro-RO" sz="3600" dirty="0">
                <a:latin typeface="Arial"/>
                <a:cs typeface="Arial"/>
              </a:rPr>
              <a:t> </a:t>
            </a:r>
            <a:r>
              <a:rPr lang="ro-RO" sz="3600" dirty="0" err="1">
                <a:latin typeface="Arial"/>
                <a:cs typeface="Arial"/>
              </a:rPr>
              <a:t>organization</a:t>
            </a:r>
            <a:r>
              <a:rPr lang="ro-RO" sz="3600" dirty="0">
                <a:latin typeface="Arial"/>
                <a:cs typeface="Arial"/>
              </a:rPr>
              <a:t>.</a:t>
            </a:r>
            <a:endParaRPr lang="ro-RO" dirty="0" err="1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D050AC6C-74BD-451E-B2F5-64C89FFD66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760153"/>
            <a:ext cx="10515600" cy="341681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ro-RO" sz="2400" dirty="0" err="1">
                <a:latin typeface="Arial"/>
                <a:cs typeface="Calibri"/>
              </a:rPr>
              <a:t>High</a:t>
            </a:r>
            <a:r>
              <a:rPr lang="ro-RO" sz="2400" dirty="0">
                <a:cs typeface="Calibri"/>
              </a:rPr>
              <a:t> </a:t>
            </a:r>
            <a:r>
              <a:rPr lang="ro-RO" sz="2400" dirty="0" err="1">
                <a:latin typeface="Arial"/>
                <a:cs typeface="Calibri"/>
              </a:rPr>
              <a:t>levels</a:t>
            </a:r>
            <a:r>
              <a:rPr lang="ro-RO" sz="2400" dirty="0">
                <a:cs typeface="Calibri"/>
              </a:rPr>
              <a:t> </a:t>
            </a:r>
            <a:r>
              <a:rPr lang="ro-RO" sz="2400" dirty="0">
                <a:latin typeface="Arial"/>
                <a:cs typeface="Calibri"/>
              </a:rPr>
              <a:t>of</a:t>
            </a:r>
            <a:r>
              <a:rPr lang="ro-RO" sz="2400" dirty="0">
                <a:cs typeface="Calibri"/>
              </a:rPr>
              <a:t> </a:t>
            </a:r>
            <a:r>
              <a:rPr lang="ro-RO" sz="2400" dirty="0" err="1">
                <a:latin typeface="Arial"/>
                <a:cs typeface="Calibri"/>
              </a:rPr>
              <a:t>stress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dirty="0" err="1">
                <a:latin typeface="Arial"/>
                <a:cs typeface="Calibri"/>
              </a:rPr>
              <a:t>can</a:t>
            </a:r>
            <a:r>
              <a:rPr lang="ro-RO" sz="2400" dirty="0">
                <a:latin typeface="Arial"/>
                <a:cs typeface="Calibri"/>
              </a:rPr>
              <a:t> </a:t>
            </a:r>
            <a:r>
              <a:rPr lang="ro-RO" sz="2400" dirty="0" err="1">
                <a:latin typeface="Arial"/>
                <a:cs typeface="Calibri"/>
              </a:rPr>
              <a:t>affect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dirty="0" err="1">
                <a:latin typeface="Arial"/>
                <a:cs typeface="Calibri"/>
              </a:rPr>
              <a:t>and</a:t>
            </a:r>
            <a:r>
              <a:rPr lang="ro-RO" sz="2400" dirty="0">
                <a:latin typeface="Arial"/>
                <a:cs typeface="Calibri"/>
              </a:rPr>
              <a:t> reduce </a:t>
            </a:r>
            <a:r>
              <a:rPr lang="ro-RO" sz="2400" dirty="0" err="1">
                <a:latin typeface="Arial"/>
                <a:cs typeface="Calibri"/>
              </a:rPr>
              <a:t>workers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dirty="0" err="1">
                <a:latin typeface="Arial"/>
                <a:cs typeface="Calibri"/>
              </a:rPr>
              <a:t>productivity</a:t>
            </a:r>
            <a:r>
              <a:rPr lang="ro-RO" sz="2400" dirty="0">
                <a:latin typeface="Arial"/>
                <a:cs typeface="Calibri"/>
              </a:rPr>
              <a:t>.</a:t>
            </a:r>
          </a:p>
          <a:p>
            <a:endParaRPr lang="ro-RO" sz="2400" dirty="0">
              <a:cs typeface="Calibri"/>
            </a:endParaRPr>
          </a:p>
          <a:p>
            <a:endParaRPr lang="ro-RO" dirty="0">
              <a:cs typeface="Calibri"/>
            </a:endParaRPr>
          </a:p>
          <a:p>
            <a:r>
              <a:rPr lang="ro-RO" sz="2400" dirty="0">
                <a:latin typeface="Arial"/>
                <a:cs typeface="Calibri"/>
              </a:rPr>
              <a:t>The </a:t>
            </a:r>
            <a:r>
              <a:rPr lang="ro-RO" sz="2400" dirty="0" err="1">
                <a:latin typeface="Arial"/>
                <a:cs typeface="Calibri"/>
              </a:rPr>
              <a:t>family</a:t>
            </a:r>
            <a:r>
              <a:rPr lang="ro-RO" sz="2400" dirty="0">
                <a:latin typeface="Arial"/>
                <a:cs typeface="Calibri"/>
              </a:rPr>
              <a:t> </a:t>
            </a:r>
            <a:r>
              <a:rPr lang="ro-RO" sz="2400" dirty="0" err="1">
                <a:latin typeface="Arial"/>
                <a:cs typeface="Calibri"/>
              </a:rPr>
              <a:t>life</a:t>
            </a:r>
            <a:r>
              <a:rPr lang="ro-RO" sz="2400" dirty="0">
                <a:latin typeface="Arial"/>
                <a:cs typeface="Calibri"/>
              </a:rPr>
              <a:t> </a:t>
            </a:r>
            <a:r>
              <a:rPr lang="ro-RO" sz="2400" dirty="0" err="1">
                <a:latin typeface="Arial"/>
                <a:cs typeface="Calibri"/>
              </a:rPr>
              <a:t>is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dirty="0" err="1">
                <a:latin typeface="Arial"/>
                <a:cs typeface="Calibri"/>
              </a:rPr>
              <a:t>negatively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dirty="0" err="1">
                <a:latin typeface="Arial"/>
                <a:cs typeface="Calibri"/>
              </a:rPr>
              <a:t>affected</a:t>
            </a:r>
            <a:r>
              <a:rPr lang="ro-RO" sz="2400" dirty="0">
                <a:latin typeface="Arial"/>
                <a:cs typeface="Calibri"/>
              </a:rPr>
              <a:t>.</a:t>
            </a:r>
          </a:p>
          <a:p>
            <a:endParaRPr lang="ro-RO" dirty="0">
              <a:cs typeface="Calibri"/>
            </a:endParaRPr>
          </a:p>
          <a:p>
            <a:endParaRPr lang="ro-RO" dirty="0">
              <a:cs typeface="Calibri"/>
            </a:endParaRPr>
          </a:p>
          <a:p>
            <a:r>
              <a:rPr lang="ro-RO" sz="2400" dirty="0" err="1">
                <a:latin typeface="Arial"/>
                <a:cs typeface="Calibri"/>
              </a:rPr>
              <a:t>Organizations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dirty="0" err="1">
                <a:latin typeface="Arial"/>
                <a:cs typeface="Calibri"/>
              </a:rPr>
              <a:t>can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dirty="0" err="1">
                <a:latin typeface="Arial"/>
                <a:cs typeface="Calibri"/>
              </a:rPr>
              <a:t>be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dirty="0" err="1">
                <a:latin typeface="Arial"/>
                <a:cs typeface="Calibri"/>
              </a:rPr>
              <a:t>affected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dirty="0" err="1">
                <a:latin typeface="Arial"/>
                <a:cs typeface="Calibri"/>
              </a:rPr>
              <a:t>by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dirty="0" err="1">
                <a:latin typeface="Arial"/>
                <a:cs typeface="Calibri"/>
              </a:rPr>
              <a:t>reduced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dirty="0" err="1">
                <a:latin typeface="Arial"/>
                <a:cs typeface="Calibri"/>
              </a:rPr>
              <a:t>productivity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dirty="0" err="1">
                <a:latin typeface="Arial"/>
                <a:cs typeface="Calibri"/>
              </a:rPr>
              <a:t>and</a:t>
            </a:r>
            <a:r>
              <a:rPr lang="ro-RO" sz="2400" dirty="0">
                <a:latin typeface="Arial"/>
                <a:cs typeface="Calibri"/>
              </a:rPr>
              <a:t> profit.</a:t>
            </a:r>
          </a:p>
          <a:p>
            <a:endParaRPr lang="ro-RO" dirty="0">
              <a:cs typeface="Calibri"/>
            </a:endParaRPr>
          </a:p>
          <a:p>
            <a:endParaRPr lang="ro-RO" dirty="0">
              <a:cs typeface="Calibri"/>
            </a:endParaRPr>
          </a:p>
          <a:p>
            <a:endParaRPr lang="ro-RO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40302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F375FF3B-FA3F-410B-B73B-E294529875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sz="3600" dirty="0" err="1">
                <a:latin typeface="Arial"/>
                <a:cs typeface="Arial"/>
              </a:rPr>
              <a:t>Identifying</a:t>
            </a:r>
            <a:r>
              <a:rPr lang="ro-RO" sz="3600" dirty="0">
                <a:latin typeface="Arial"/>
                <a:cs typeface="Arial"/>
              </a:rPr>
              <a:t> </a:t>
            </a:r>
            <a:r>
              <a:rPr lang="ro-RO" sz="3600" dirty="0" err="1">
                <a:latin typeface="Arial"/>
                <a:cs typeface="Arial"/>
              </a:rPr>
              <a:t>the</a:t>
            </a:r>
            <a:r>
              <a:rPr lang="ro-RO" sz="3600" dirty="0">
                <a:latin typeface="Arial"/>
                <a:cs typeface="Arial"/>
              </a:rPr>
              <a:t> </a:t>
            </a:r>
            <a:r>
              <a:rPr lang="ro-RO" sz="3600" dirty="0" err="1">
                <a:latin typeface="Arial"/>
                <a:cs typeface="Arial"/>
              </a:rPr>
              <a:t>causes</a:t>
            </a:r>
            <a:r>
              <a:rPr lang="ro-RO" sz="3600" dirty="0">
                <a:latin typeface="Arial"/>
                <a:cs typeface="Arial"/>
              </a:rPr>
              <a:t> of </a:t>
            </a:r>
            <a:r>
              <a:rPr lang="ro-RO" sz="3600" dirty="0" err="1">
                <a:latin typeface="Arial"/>
                <a:cs typeface="Arial"/>
              </a:rPr>
              <a:t>the</a:t>
            </a:r>
            <a:r>
              <a:rPr lang="ro-RO" sz="3600" dirty="0">
                <a:latin typeface="Arial"/>
                <a:cs typeface="Arial"/>
              </a:rPr>
              <a:t> problem.</a:t>
            </a:r>
            <a:endParaRPr lang="ro-RO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91C080E1-C0D5-4307-8F65-B9EA816C73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15097"/>
            <a:ext cx="10515600" cy="358933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ro-RO" sz="2400" dirty="0">
                <a:latin typeface="Arial"/>
                <a:cs typeface="Arial"/>
              </a:rPr>
              <a:t>The </a:t>
            </a:r>
            <a:r>
              <a:rPr lang="ro-RO" sz="2400" dirty="0" err="1">
                <a:latin typeface="Arial"/>
                <a:cs typeface="Arial"/>
              </a:rPr>
              <a:t>main</a:t>
            </a:r>
            <a:r>
              <a:rPr lang="ro-RO" sz="2400" dirty="0">
                <a:latin typeface="Arial"/>
                <a:cs typeface="Arial"/>
              </a:rPr>
              <a:t> </a:t>
            </a:r>
            <a:r>
              <a:rPr lang="ro-RO" sz="2400" dirty="0" err="1">
                <a:latin typeface="Arial"/>
                <a:cs typeface="Arial"/>
              </a:rPr>
              <a:t>causes</a:t>
            </a:r>
            <a:r>
              <a:rPr lang="ro-RO" sz="2400" dirty="0">
                <a:latin typeface="Arial"/>
                <a:cs typeface="Arial"/>
              </a:rPr>
              <a:t> of </a:t>
            </a:r>
            <a:r>
              <a:rPr lang="ro-RO" sz="2400" dirty="0" err="1">
                <a:latin typeface="Arial"/>
                <a:cs typeface="Arial"/>
              </a:rPr>
              <a:t>stress</a:t>
            </a:r>
            <a:r>
              <a:rPr lang="ro-RO" sz="2400" dirty="0">
                <a:latin typeface="Arial"/>
                <a:cs typeface="Arial"/>
              </a:rPr>
              <a:t> at </a:t>
            </a:r>
            <a:r>
              <a:rPr lang="ro-RO" sz="2400" dirty="0" err="1">
                <a:latin typeface="Arial"/>
                <a:cs typeface="Arial"/>
              </a:rPr>
              <a:t>work</a:t>
            </a:r>
            <a:r>
              <a:rPr lang="ro-RO" sz="2400" dirty="0">
                <a:latin typeface="Arial"/>
                <a:cs typeface="Arial"/>
              </a:rPr>
              <a:t> </a:t>
            </a:r>
            <a:r>
              <a:rPr lang="ro-RO" sz="2400" dirty="0" err="1">
                <a:latin typeface="Arial"/>
                <a:cs typeface="Arial"/>
              </a:rPr>
              <a:t>has</a:t>
            </a:r>
            <a:r>
              <a:rPr lang="ro-RO" sz="2400" dirty="0">
                <a:latin typeface="Arial"/>
                <a:cs typeface="Arial"/>
              </a:rPr>
              <a:t> </a:t>
            </a:r>
            <a:r>
              <a:rPr lang="ro-RO" sz="2400" dirty="0" err="1">
                <a:latin typeface="Arial"/>
                <a:cs typeface="Arial"/>
              </a:rPr>
              <a:t>been</a:t>
            </a:r>
            <a:r>
              <a:rPr lang="ro-RO" sz="2400" dirty="0">
                <a:latin typeface="Arial"/>
                <a:cs typeface="Arial"/>
              </a:rPr>
              <a:t> </a:t>
            </a:r>
            <a:r>
              <a:rPr lang="ro-RO" sz="2400" dirty="0" err="1">
                <a:latin typeface="Arial"/>
                <a:cs typeface="Arial"/>
              </a:rPr>
              <a:t>identified</a:t>
            </a:r>
            <a:r>
              <a:rPr lang="ro-RO" sz="2400" dirty="0">
                <a:latin typeface="Arial"/>
                <a:cs typeface="Arial"/>
              </a:rPr>
              <a:t> as </a:t>
            </a:r>
            <a:r>
              <a:rPr lang="ro-RO" sz="2400" dirty="0" err="1">
                <a:latin typeface="Arial"/>
                <a:cs typeface="Arial"/>
              </a:rPr>
              <a:t>work-related</a:t>
            </a:r>
            <a:r>
              <a:rPr lang="ro-RO" sz="2400" dirty="0">
                <a:latin typeface="Arial"/>
                <a:cs typeface="Arial"/>
              </a:rPr>
              <a:t> </a:t>
            </a:r>
            <a:r>
              <a:rPr lang="ro-RO" sz="2400" dirty="0" err="1">
                <a:latin typeface="Arial"/>
                <a:cs typeface="Arial"/>
              </a:rPr>
              <a:t>politics</a:t>
            </a:r>
            <a:r>
              <a:rPr lang="ro-RO" sz="2400" dirty="0">
                <a:latin typeface="Arial"/>
                <a:cs typeface="Arial"/>
              </a:rPr>
              <a:t> </a:t>
            </a:r>
            <a:r>
              <a:rPr lang="ro-RO" sz="2400" dirty="0" err="1">
                <a:latin typeface="Arial"/>
                <a:cs typeface="Arial"/>
              </a:rPr>
              <a:t>and</a:t>
            </a:r>
            <a:r>
              <a:rPr lang="ro-RO" sz="2400" dirty="0">
                <a:latin typeface="Arial"/>
                <a:cs typeface="Arial"/>
              </a:rPr>
              <a:t> </a:t>
            </a:r>
            <a:r>
              <a:rPr lang="ro-RO" sz="2400" dirty="0" err="1">
                <a:latin typeface="Arial"/>
                <a:cs typeface="Arial"/>
              </a:rPr>
              <a:t>the</a:t>
            </a:r>
            <a:r>
              <a:rPr lang="ro-RO" sz="2400" dirty="0">
                <a:latin typeface="Arial"/>
                <a:cs typeface="Arial"/>
              </a:rPr>
              <a:t> </a:t>
            </a:r>
            <a:r>
              <a:rPr lang="ro-RO" sz="2400" dirty="0" err="1">
                <a:latin typeface="Arial"/>
                <a:cs typeface="Arial"/>
              </a:rPr>
              <a:t>pressure</a:t>
            </a:r>
            <a:r>
              <a:rPr lang="ro-RO" sz="2400" dirty="0">
                <a:latin typeface="Arial"/>
                <a:cs typeface="Arial"/>
              </a:rPr>
              <a:t> </a:t>
            </a:r>
            <a:r>
              <a:rPr lang="ro-RO" sz="2400" dirty="0" err="1">
                <a:latin typeface="Arial"/>
                <a:cs typeface="Arial"/>
              </a:rPr>
              <a:t>no</a:t>
            </a:r>
            <a:r>
              <a:rPr lang="ro-RO" sz="2400" dirty="0">
                <a:latin typeface="Arial"/>
                <a:cs typeface="Arial"/>
              </a:rPr>
              <a:t> </a:t>
            </a:r>
            <a:r>
              <a:rPr lang="ro-RO" sz="2400" dirty="0" err="1">
                <a:latin typeface="Arial"/>
                <a:cs typeface="Arial"/>
              </a:rPr>
              <a:t>the</a:t>
            </a:r>
            <a:r>
              <a:rPr lang="ro-RO" sz="2400" dirty="0">
                <a:latin typeface="Arial"/>
                <a:cs typeface="Arial"/>
              </a:rPr>
              <a:t> </a:t>
            </a:r>
            <a:r>
              <a:rPr lang="ro-RO" sz="2400" dirty="0" err="1">
                <a:latin typeface="Arial"/>
                <a:cs typeface="Arial"/>
              </a:rPr>
              <a:t>workers</a:t>
            </a:r>
            <a:r>
              <a:rPr lang="ro-RO" sz="2400" dirty="0">
                <a:latin typeface="Arial"/>
                <a:cs typeface="Arial"/>
              </a:rPr>
              <a:t> performance.</a:t>
            </a:r>
          </a:p>
          <a:p>
            <a:endParaRPr lang="ro-RO" sz="2400" dirty="0">
              <a:latin typeface="Arial"/>
              <a:cs typeface="Arial"/>
            </a:endParaRPr>
          </a:p>
          <a:p>
            <a:endParaRPr lang="ro-RO" sz="2400" dirty="0">
              <a:latin typeface="Arial"/>
              <a:cs typeface="Arial"/>
            </a:endParaRPr>
          </a:p>
          <a:p>
            <a:r>
              <a:rPr lang="ro-RO" sz="2400" dirty="0" err="1">
                <a:latin typeface="Arial"/>
                <a:cs typeface="Arial"/>
              </a:rPr>
              <a:t>To</a:t>
            </a:r>
            <a:r>
              <a:rPr lang="ro-RO" sz="2400" dirty="0">
                <a:latin typeface="Arial"/>
                <a:cs typeface="Arial"/>
              </a:rPr>
              <a:t> solve a problem </a:t>
            </a:r>
            <a:r>
              <a:rPr lang="ro-RO" sz="2400" dirty="0" err="1">
                <a:latin typeface="Arial"/>
                <a:cs typeface="Arial"/>
              </a:rPr>
              <a:t>we</a:t>
            </a:r>
            <a:r>
              <a:rPr lang="ro-RO" sz="2400" dirty="0">
                <a:latin typeface="Arial"/>
                <a:cs typeface="Arial"/>
              </a:rPr>
              <a:t> </a:t>
            </a:r>
            <a:r>
              <a:rPr lang="ro-RO" sz="2400" dirty="0" err="1">
                <a:latin typeface="Arial"/>
                <a:cs typeface="Arial"/>
              </a:rPr>
              <a:t>have</a:t>
            </a:r>
            <a:r>
              <a:rPr lang="ro-RO" sz="2400" dirty="0">
                <a:latin typeface="Arial"/>
                <a:cs typeface="Arial"/>
              </a:rPr>
              <a:t> </a:t>
            </a:r>
            <a:r>
              <a:rPr lang="ro-RO" sz="2400" dirty="0" err="1">
                <a:latin typeface="Arial"/>
                <a:cs typeface="Arial"/>
              </a:rPr>
              <a:t>to</a:t>
            </a:r>
            <a:r>
              <a:rPr lang="ro-RO" sz="2400" dirty="0">
                <a:latin typeface="Arial"/>
                <a:cs typeface="Arial"/>
              </a:rPr>
              <a:t> </a:t>
            </a:r>
            <a:r>
              <a:rPr lang="ro-RO" sz="2400" dirty="0" err="1">
                <a:latin typeface="Arial"/>
                <a:cs typeface="Arial"/>
              </a:rPr>
              <a:t>understand</a:t>
            </a:r>
            <a:r>
              <a:rPr lang="ro-RO" sz="2400" dirty="0">
                <a:latin typeface="Arial"/>
                <a:cs typeface="Arial"/>
              </a:rPr>
              <a:t> it </a:t>
            </a:r>
            <a:r>
              <a:rPr lang="ro-RO" sz="2400" dirty="0" err="1">
                <a:latin typeface="Arial"/>
                <a:cs typeface="Arial"/>
              </a:rPr>
              <a:t>causes</a:t>
            </a:r>
            <a:r>
              <a:rPr lang="ro-RO" sz="2400" dirty="0">
                <a:latin typeface="Arial"/>
                <a:cs typeface="Arial"/>
              </a:rPr>
              <a:t>(</a:t>
            </a:r>
            <a:r>
              <a:rPr lang="ro-RO" sz="2400" dirty="0" err="1">
                <a:latin typeface="Arial"/>
                <a:cs typeface="Arial"/>
              </a:rPr>
              <a:t>Okes</a:t>
            </a:r>
            <a:r>
              <a:rPr lang="ro-RO" sz="2400" dirty="0">
                <a:latin typeface="Arial"/>
                <a:cs typeface="Arial"/>
              </a:rPr>
              <a:t>, 2019).</a:t>
            </a:r>
          </a:p>
          <a:p>
            <a:endParaRPr lang="ro-RO" sz="2400" dirty="0">
              <a:latin typeface="Arial"/>
              <a:cs typeface="Arial"/>
            </a:endParaRPr>
          </a:p>
          <a:p>
            <a:endParaRPr lang="ro-RO" sz="2400" dirty="0">
              <a:latin typeface="Arial"/>
              <a:cs typeface="Arial"/>
            </a:endParaRPr>
          </a:p>
          <a:p>
            <a:r>
              <a:rPr lang="ro-RO" sz="2400" dirty="0">
                <a:latin typeface="Arial"/>
                <a:cs typeface="Arial"/>
              </a:rPr>
              <a:t>A </a:t>
            </a:r>
            <a:r>
              <a:rPr lang="ro-RO" sz="2400" dirty="0" err="1">
                <a:latin typeface="Arial"/>
                <a:cs typeface="Arial"/>
              </a:rPr>
              <a:t>fishbone</a:t>
            </a:r>
            <a:r>
              <a:rPr lang="ro-RO" sz="2400" dirty="0">
                <a:latin typeface="Arial"/>
                <a:cs typeface="Arial"/>
              </a:rPr>
              <a:t> </a:t>
            </a:r>
            <a:r>
              <a:rPr lang="ro-RO" sz="2400" dirty="0" err="1">
                <a:latin typeface="Arial"/>
                <a:cs typeface="Arial"/>
              </a:rPr>
              <a:t>diagram</a:t>
            </a:r>
            <a:r>
              <a:rPr lang="ro-RO" sz="2400" dirty="0">
                <a:latin typeface="Arial"/>
                <a:cs typeface="Arial"/>
              </a:rPr>
              <a:t> </a:t>
            </a:r>
            <a:r>
              <a:rPr lang="ro-RO" sz="2400" dirty="0" err="1">
                <a:latin typeface="Arial"/>
                <a:cs typeface="Arial"/>
              </a:rPr>
              <a:t>has</a:t>
            </a:r>
            <a:r>
              <a:rPr lang="ro-RO" sz="2400" dirty="0">
                <a:latin typeface="Arial"/>
                <a:cs typeface="Arial"/>
              </a:rPr>
              <a:t> </a:t>
            </a:r>
            <a:r>
              <a:rPr lang="ro-RO" sz="2400" dirty="0" err="1">
                <a:latin typeface="Arial"/>
                <a:cs typeface="Arial"/>
              </a:rPr>
              <a:t>been</a:t>
            </a:r>
            <a:r>
              <a:rPr lang="ro-RO" sz="2400" dirty="0">
                <a:latin typeface="Arial"/>
                <a:cs typeface="Arial"/>
              </a:rPr>
              <a:t> </a:t>
            </a:r>
            <a:r>
              <a:rPr lang="ro-RO" sz="2400" dirty="0" err="1">
                <a:latin typeface="Arial"/>
                <a:cs typeface="Arial"/>
              </a:rPr>
              <a:t>applied</a:t>
            </a:r>
            <a:r>
              <a:rPr lang="ro-RO" sz="2400" dirty="0">
                <a:latin typeface="Arial"/>
                <a:cs typeface="Arial"/>
              </a:rPr>
              <a:t> </a:t>
            </a:r>
            <a:r>
              <a:rPr lang="ro-RO" sz="2400" dirty="0" err="1">
                <a:latin typeface="Arial"/>
                <a:cs typeface="Arial"/>
              </a:rPr>
              <a:t>to</a:t>
            </a:r>
            <a:r>
              <a:rPr lang="ro-RO" sz="2400" dirty="0">
                <a:latin typeface="Arial"/>
                <a:cs typeface="Arial"/>
              </a:rPr>
              <a:t> </a:t>
            </a:r>
            <a:r>
              <a:rPr lang="ro-RO" sz="2400" dirty="0" err="1">
                <a:latin typeface="Arial"/>
                <a:cs typeface="Arial"/>
              </a:rPr>
              <a:t>understand</a:t>
            </a:r>
            <a:r>
              <a:rPr lang="ro-RO" sz="2400" dirty="0">
                <a:latin typeface="Arial"/>
                <a:cs typeface="Arial"/>
              </a:rPr>
              <a:t> </a:t>
            </a:r>
            <a:r>
              <a:rPr lang="ro-RO" sz="2400" dirty="0" err="1">
                <a:latin typeface="Arial"/>
                <a:cs typeface="Arial"/>
              </a:rPr>
              <a:t>the</a:t>
            </a:r>
            <a:r>
              <a:rPr lang="ro-RO" sz="2400" dirty="0">
                <a:latin typeface="Arial"/>
                <a:cs typeface="Arial"/>
              </a:rPr>
              <a:t> </a:t>
            </a:r>
            <a:r>
              <a:rPr lang="ro-RO" sz="2400" dirty="0" err="1">
                <a:latin typeface="Arial"/>
                <a:cs typeface="Arial"/>
              </a:rPr>
              <a:t>causes</a:t>
            </a:r>
            <a:r>
              <a:rPr lang="ro-RO" sz="2400" dirty="0">
                <a:latin typeface="Arial"/>
                <a:cs typeface="Arial"/>
              </a:rPr>
              <a:t> of </a:t>
            </a:r>
            <a:r>
              <a:rPr lang="ro-RO" sz="2400" dirty="0" err="1">
                <a:latin typeface="Arial"/>
                <a:cs typeface="Arial"/>
              </a:rPr>
              <a:t>the</a:t>
            </a:r>
            <a:r>
              <a:rPr lang="ro-RO" sz="2400" dirty="0">
                <a:latin typeface="Arial"/>
                <a:cs typeface="Arial"/>
              </a:rPr>
              <a:t> problem </a:t>
            </a:r>
            <a:r>
              <a:rPr lang="ro-RO" sz="2400" dirty="0" err="1">
                <a:latin typeface="Arial"/>
                <a:cs typeface="Arial"/>
              </a:rPr>
              <a:t>and</a:t>
            </a:r>
            <a:r>
              <a:rPr lang="ro-RO" sz="2400" dirty="0">
                <a:latin typeface="Arial"/>
                <a:cs typeface="Arial"/>
              </a:rPr>
              <a:t> it </a:t>
            </a:r>
            <a:r>
              <a:rPr lang="ro-RO" sz="2400" dirty="0" err="1">
                <a:latin typeface="Arial"/>
                <a:cs typeface="Arial"/>
              </a:rPr>
              <a:t>will</a:t>
            </a:r>
            <a:r>
              <a:rPr lang="ro-RO" sz="2400" dirty="0">
                <a:latin typeface="Arial"/>
                <a:cs typeface="Arial"/>
              </a:rPr>
              <a:t> </a:t>
            </a:r>
            <a:r>
              <a:rPr lang="ro-RO" sz="2400" dirty="0" err="1">
                <a:latin typeface="Arial"/>
                <a:cs typeface="Arial"/>
              </a:rPr>
              <a:t>be</a:t>
            </a:r>
            <a:r>
              <a:rPr lang="ro-RO" sz="2400" dirty="0">
                <a:latin typeface="Arial"/>
                <a:cs typeface="Arial"/>
              </a:rPr>
              <a:t> </a:t>
            </a:r>
            <a:r>
              <a:rPr lang="ro-RO" sz="2400" dirty="0" err="1">
                <a:latin typeface="Arial"/>
                <a:cs typeface="Arial"/>
              </a:rPr>
              <a:t>discussed</a:t>
            </a:r>
            <a:r>
              <a:rPr lang="ro-RO" sz="2400" dirty="0">
                <a:latin typeface="Arial"/>
                <a:cs typeface="Arial"/>
              </a:rPr>
              <a:t> in </a:t>
            </a:r>
            <a:r>
              <a:rPr lang="ro-RO" sz="2400" dirty="0" err="1">
                <a:latin typeface="Arial"/>
                <a:cs typeface="Arial"/>
              </a:rPr>
              <a:t>the</a:t>
            </a:r>
            <a:r>
              <a:rPr lang="ro-RO" sz="2400" dirty="0">
                <a:latin typeface="Arial"/>
                <a:cs typeface="Arial"/>
              </a:rPr>
              <a:t> </a:t>
            </a:r>
            <a:r>
              <a:rPr lang="ro-RO" sz="2400" dirty="0" err="1">
                <a:latin typeface="Arial"/>
                <a:cs typeface="Arial"/>
              </a:rPr>
              <a:t>next</a:t>
            </a:r>
            <a:r>
              <a:rPr lang="ro-RO" sz="2400" dirty="0">
                <a:latin typeface="Arial"/>
                <a:cs typeface="Arial"/>
              </a:rPr>
              <a:t> </a:t>
            </a:r>
            <a:r>
              <a:rPr lang="ro-RO" sz="2400" dirty="0" err="1">
                <a:latin typeface="Arial"/>
                <a:cs typeface="Arial"/>
              </a:rPr>
              <a:t>slide</a:t>
            </a:r>
            <a:r>
              <a:rPr lang="ro-RO" sz="2400" dirty="0">
                <a:latin typeface="Arial"/>
                <a:cs typeface="Arial"/>
              </a:rPr>
              <a:t>.</a:t>
            </a:r>
          </a:p>
          <a:p>
            <a:endParaRPr lang="ro-RO" sz="2400" dirty="0">
              <a:latin typeface="Arial"/>
              <a:cs typeface="Arial"/>
            </a:endParaRPr>
          </a:p>
          <a:p>
            <a:endParaRPr lang="ro-RO" sz="2400" dirty="0">
              <a:latin typeface="Arial"/>
              <a:cs typeface="Arial"/>
            </a:endParaRPr>
          </a:p>
          <a:p>
            <a:endParaRPr lang="ro-RO" sz="2400" dirty="0">
              <a:latin typeface="Arial"/>
              <a:cs typeface="Arial"/>
            </a:endParaRPr>
          </a:p>
          <a:p>
            <a:endParaRPr lang="ro-RO" sz="2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983208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reptunghi 1">
            <a:extLst>
              <a:ext uri="{FF2B5EF4-FFF2-40B4-BE49-F238E27FC236}">
                <a16:creationId xmlns:a16="http://schemas.microsoft.com/office/drawing/2014/main" id="{0AFE6911-6B80-4433-869A-1D68007F6689}"/>
              </a:ext>
            </a:extLst>
          </p:cNvPr>
          <p:cNvSpPr/>
          <p:nvPr/>
        </p:nvSpPr>
        <p:spPr>
          <a:xfrm>
            <a:off x="621102" y="268856"/>
            <a:ext cx="2070338" cy="106392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o-RO" sz="2400" dirty="0" err="1">
                <a:latin typeface="Arial"/>
                <a:cs typeface="Arial"/>
              </a:rPr>
              <a:t>Work</a:t>
            </a:r>
            <a:r>
              <a:rPr lang="ro-RO" sz="2400" dirty="0">
                <a:latin typeface="Arial"/>
                <a:cs typeface="Arial"/>
              </a:rPr>
              <a:t> </a:t>
            </a:r>
            <a:r>
              <a:rPr lang="ro-RO" sz="2400" dirty="0" err="1">
                <a:latin typeface="Arial"/>
                <a:cs typeface="Arial"/>
              </a:rPr>
              <a:t>stress</a:t>
            </a:r>
            <a:endParaRPr lang="ro-RO" sz="2400" dirty="0">
              <a:latin typeface="Arial"/>
              <a:cs typeface="Arial"/>
            </a:endParaRPr>
          </a:p>
        </p:txBody>
      </p:sp>
      <p:sp>
        <p:nvSpPr>
          <p:cNvPr id="3" name="Dreptunghi 2">
            <a:extLst>
              <a:ext uri="{FF2B5EF4-FFF2-40B4-BE49-F238E27FC236}">
                <a16:creationId xmlns:a16="http://schemas.microsoft.com/office/drawing/2014/main" id="{B2A7A12F-721C-4CBD-99C1-F7E3B73C7794}"/>
              </a:ext>
            </a:extLst>
          </p:cNvPr>
          <p:cNvSpPr/>
          <p:nvPr/>
        </p:nvSpPr>
        <p:spPr>
          <a:xfrm>
            <a:off x="620203" y="5673845"/>
            <a:ext cx="2070338" cy="94890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o-RO" sz="2400" dirty="0" err="1">
                <a:latin typeface="Arial"/>
                <a:cs typeface="Arial"/>
              </a:rPr>
              <a:t>Health</a:t>
            </a:r>
            <a:r>
              <a:rPr lang="ro-RO" sz="2400" dirty="0">
                <a:latin typeface="Arial"/>
                <a:cs typeface="Arial"/>
              </a:rPr>
              <a:t> </a:t>
            </a:r>
            <a:r>
              <a:rPr lang="ro-RO" sz="2400" dirty="0" err="1">
                <a:latin typeface="Arial"/>
                <a:cs typeface="Arial"/>
              </a:rPr>
              <a:t>stress</a:t>
            </a:r>
            <a:endParaRPr lang="ro-RO" sz="2400" dirty="0" err="1"/>
          </a:p>
        </p:txBody>
      </p:sp>
      <p:sp>
        <p:nvSpPr>
          <p:cNvPr id="4" name="Dreptunghi 3">
            <a:extLst>
              <a:ext uri="{FF2B5EF4-FFF2-40B4-BE49-F238E27FC236}">
                <a16:creationId xmlns:a16="http://schemas.microsoft.com/office/drawing/2014/main" id="{D9A5A4EC-2293-4E3A-8BE3-C53FA4A045DF}"/>
              </a:ext>
            </a:extLst>
          </p:cNvPr>
          <p:cNvSpPr/>
          <p:nvPr/>
        </p:nvSpPr>
        <p:spPr>
          <a:xfrm>
            <a:off x="6255230" y="223928"/>
            <a:ext cx="2070336" cy="106392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o-RO" sz="2400" dirty="0">
                <a:latin typeface="Arial"/>
                <a:cs typeface="Arial"/>
              </a:rPr>
              <a:t>Financial </a:t>
            </a:r>
            <a:r>
              <a:rPr lang="ro-RO" sz="2400" dirty="0" err="1">
                <a:latin typeface="Arial"/>
                <a:cs typeface="Arial"/>
              </a:rPr>
              <a:t>stress</a:t>
            </a:r>
            <a:endParaRPr lang="ro-RO" sz="2400" dirty="0" err="1"/>
          </a:p>
        </p:txBody>
      </p:sp>
      <p:sp>
        <p:nvSpPr>
          <p:cNvPr id="5" name="Dreptunghi 4">
            <a:extLst>
              <a:ext uri="{FF2B5EF4-FFF2-40B4-BE49-F238E27FC236}">
                <a16:creationId xmlns:a16="http://schemas.microsoft.com/office/drawing/2014/main" id="{D95BB71D-082E-4BE2-94CA-928F2CA16622}"/>
              </a:ext>
            </a:extLst>
          </p:cNvPr>
          <p:cNvSpPr/>
          <p:nvPr/>
        </p:nvSpPr>
        <p:spPr>
          <a:xfrm>
            <a:off x="6498746" y="5672049"/>
            <a:ext cx="1883432" cy="94890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o-RO" sz="2400" dirty="0" err="1">
                <a:latin typeface="Arial"/>
                <a:cs typeface="Arial"/>
              </a:rPr>
              <a:t>Family</a:t>
            </a:r>
            <a:r>
              <a:rPr lang="ro-RO" sz="2400" dirty="0">
                <a:latin typeface="Arial"/>
                <a:cs typeface="Arial"/>
              </a:rPr>
              <a:t> </a:t>
            </a:r>
            <a:r>
              <a:rPr lang="ro-RO" sz="2400" dirty="0" err="1">
                <a:latin typeface="Arial"/>
                <a:cs typeface="Arial"/>
              </a:rPr>
              <a:t>stress</a:t>
            </a:r>
            <a:endParaRPr lang="ro-RO" sz="2400" dirty="0" err="1"/>
          </a:p>
        </p:txBody>
      </p:sp>
      <p:cxnSp>
        <p:nvCxnSpPr>
          <p:cNvPr id="7" name="Conector drept cu săgeată 6">
            <a:extLst>
              <a:ext uri="{FF2B5EF4-FFF2-40B4-BE49-F238E27FC236}">
                <a16:creationId xmlns:a16="http://schemas.microsoft.com/office/drawing/2014/main" id="{3219F901-5896-4DBF-924F-057F7CAB7ECD}"/>
              </a:ext>
            </a:extLst>
          </p:cNvPr>
          <p:cNvCxnSpPr/>
          <p:nvPr/>
        </p:nvCxnSpPr>
        <p:spPr>
          <a:xfrm flipH="1" flipV="1">
            <a:off x="7359589" y="6647909"/>
            <a:ext cx="14378" cy="43133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Conector drept cu săgeată 7">
            <a:extLst>
              <a:ext uri="{FF2B5EF4-FFF2-40B4-BE49-F238E27FC236}">
                <a16:creationId xmlns:a16="http://schemas.microsoft.com/office/drawing/2014/main" id="{02C7EAB5-FF26-415C-A6C7-4777152678F4}"/>
              </a:ext>
            </a:extLst>
          </p:cNvPr>
          <p:cNvCxnSpPr/>
          <p:nvPr/>
        </p:nvCxnSpPr>
        <p:spPr>
          <a:xfrm flipH="1" flipV="1">
            <a:off x="615709" y="3498371"/>
            <a:ext cx="9906000" cy="1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Conector drept cu săgeată 8">
            <a:extLst>
              <a:ext uri="{FF2B5EF4-FFF2-40B4-BE49-F238E27FC236}">
                <a16:creationId xmlns:a16="http://schemas.microsoft.com/office/drawing/2014/main" id="{0E024D8B-4241-4B38-8454-D5F92DEA48AB}"/>
              </a:ext>
            </a:extLst>
          </p:cNvPr>
          <p:cNvCxnSpPr/>
          <p:nvPr/>
        </p:nvCxnSpPr>
        <p:spPr>
          <a:xfrm flipH="1">
            <a:off x="8378586" y="3540604"/>
            <a:ext cx="1854679" cy="2084715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Conector drept cu săgeată 9">
            <a:extLst>
              <a:ext uri="{FF2B5EF4-FFF2-40B4-BE49-F238E27FC236}">
                <a16:creationId xmlns:a16="http://schemas.microsoft.com/office/drawing/2014/main" id="{7D784512-D291-4E2F-9468-654F06E57F0B}"/>
              </a:ext>
            </a:extLst>
          </p:cNvPr>
          <p:cNvCxnSpPr/>
          <p:nvPr/>
        </p:nvCxnSpPr>
        <p:spPr>
          <a:xfrm>
            <a:off x="2684253" y="1339970"/>
            <a:ext cx="2300376" cy="2170979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Conector drept cu săgeată 10">
            <a:extLst>
              <a:ext uri="{FF2B5EF4-FFF2-40B4-BE49-F238E27FC236}">
                <a16:creationId xmlns:a16="http://schemas.microsoft.com/office/drawing/2014/main" id="{07836AFF-8411-404E-9F57-4C37D78D3EFF}"/>
              </a:ext>
            </a:extLst>
          </p:cNvPr>
          <p:cNvCxnSpPr/>
          <p:nvPr/>
        </p:nvCxnSpPr>
        <p:spPr>
          <a:xfrm flipV="1">
            <a:off x="2683354" y="3510053"/>
            <a:ext cx="2300376" cy="2199736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Conector drept cu săgeată 11">
            <a:extLst>
              <a:ext uri="{FF2B5EF4-FFF2-40B4-BE49-F238E27FC236}">
                <a16:creationId xmlns:a16="http://schemas.microsoft.com/office/drawing/2014/main" id="{AD1BA47F-0CF7-4CE0-BB7C-6731A9B88CD6}"/>
              </a:ext>
            </a:extLst>
          </p:cNvPr>
          <p:cNvCxnSpPr/>
          <p:nvPr/>
        </p:nvCxnSpPr>
        <p:spPr>
          <a:xfrm>
            <a:off x="8332759" y="1266288"/>
            <a:ext cx="1897810" cy="2257242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Dreptunghi 12">
            <a:extLst>
              <a:ext uri="{FF2B5EF4-FFF2-40B4-BE49-F238E27FC236}">
                <a16:creationId xmlns:a16="http://schemas.microsoft.com/office/drawing/2014/main" id="{61C50657-92F9-4863-A03F-B192C80E6F0B}"/>
              </a:ext>
            </a:extLst>
          </p:cNvPr>
          <p:cNvSpPr/>
          <p:nvPr/>
        </p:nvSpPr>
        <p:spPr>
          <a:xfrm>
            <a:off x="10574726" y="2818142"/>
            <a:ext cx="1308338" cy="13658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o-RO" sz="2400" dirty="0" err="1">
                <a:latin typeface="Arial"/>
                <a:cs typeface="Arial"/>
              </a:rPr>
              <a:t>Stress</a:t>
            </a:r>
            <a:r>
              <a:rPr lang="ro-RO" sz="2400" dirty="0">
                <a:latin typeface="Arial"/>
                <a:cs typeface="Arial"/>
              </a:rPr>
              <a:t> in </a:t>
            </a:r>
            <a:r>
              <a:rPr lang="ro-RO" sz="2400" dirty="0" err="1">
                <a:latin typeface="Arial"/>
                <a:cs typeface="Arial"/>
              </a:rPr>
              <a:t>the</a:t>
            </a:r>
            <a:r>
              <a:rPr lang="ro-RO" sz="2400" dirty="0">
                <a:latin typeface="Arial"/>
                <a:cs typeface="Arial"/>
              </a:rPr>
              <a:t> U.K.</a:t>
            </a:r>
            <a:endParaRPr lang="ro-RO" dirty="0"/>
          </a:p>
        </p:txBody>
      </p:sp>
      <p:sp>
        <p:nvSpPr>
          <p:cNvPr id="14" name="Dreptunghi 13">
            <a:extLst>
              <a:ext uri="{FF2B5EF4-FFF2-40B4-BE49-F238E27FC236}">
                <a16:creationId xmlns:a16="http://schemas.microsoft.com/office/drawing/2014/main" id="{510EF3B1-D923-443D-A87D-A4CB98495193}"/>
              </a:ext>
            </a:extLst>
          </p:cNvPr>
          <p:cNvSpPr/>
          <p:nvPr/>
        </p:nvSpPr>
        <p:spPr>
          <a:xfrm>
            <a:off x="610319" y="1480149"/>
            <a:ext cx="1552753" cy="92015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o-RO" dirty="0" err="1">
                <a:latin typeface="Calibri"/>
                <a:cs typeface="Arial"/>
              </a:rPr>
              <a:t>Angry</a:t>
            </a:r>
            <a:r>
              <a:rPr lang="ro-RO" dirty="0">
                <a:latin typeface="Calibri"/>
                <a:cs typeface="Arial"/>
              </a:rPr>
              <a:t> </a:t>
            </a:r>
            <a:r>
              <a:rPr lang="ro-RO" dirty="0" err="1">
                <a:latin typeface="Calibri"/>
                <a:cs typeface="Arial"/>
              </a:rPr>
              <a:t>and</a:t>
            </a:r>
            <a:r>
              <a:rPr lang="ro-RO" dirty="0">
                <a:latin typeface="Calibri"/>
                <a:cs typeface="Arial"/>
              </a:rPr>
              <a:t> </a:t>
            </a:r>
            <a:r>
              <a:rPr lang="ro-RO" dirty="0" err="1">
                <a:latin typeface="Calibri"/>
                <a:cs typeface="Arial"/>
              </a:rPr>
              <a:t>stressed</a:t>
            </a:r>
            <a:r>
              <a:rPr lang="ro-RO" dirty="0">
                <a:latin typeface="Calibri"/>
                <a:cs typeface="Arial"/>
              </a:rPr>
              <a:t> </a:t>
            </a:r>
            <a:r>
              <a:rPr lang="ro-RO" dirty="0" err="1">
                <a:latin typeface="Calibri"/>
                <a:cs typeface="Arial"/>
              </a:rPr>
              <a:t>customers</a:t>
            </a:r>
            <a:endParaRPr lang="ro-RO" dirty="0">
              <a:latin typeface="Calibri"/>
              <a:cs typeface="Arial"/>
            </a:endParaRPr>
          </a:p>
        </p:txBody>
      </p:sp>
      <p:sp>
        <p:nvSpPr>
          <p:cNvPr id="15" name="Dreptunghi 14">
            <a:extLst>
              <a:ext uri="{FF2B5EF4-FFF2-40B4-BE49-F238E27FC236}">
                <a16:creationId xmlns:a16="http://schemas.microsoft.com/office/drawing/2014/main" id="{C1000147-9572-47E2-87C6-3E62CA4E0194}"/>
              </a:ext>
            </a:extLst>
          </p:cNvPr>
          <p:cNvSpPr/>
          <p:nvPr/>
        </p:nvSpPr>
        <p:spPr>
          <a:xfrm>
            <a:off x="1385799" y="2543175"/>
            <a:ext cx="1552752" cy="83388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o-RO" dirty="0" err="1">
                <a:latin typeface="Calibri"/>
                <a:cs typeface="Calibri"/>
              </a:rPr>
              <a:t>Pressured</a:t>
            </a:r>
            <a:r>
              <a:rPr lang="ro-RO" dirty="0">
                <a:latin typeface="Calibri"/>
                <a:cs typeface="Calibri"/>
              </a:rPr>
              <a:t> </a:t>
            </a:r>
            <a:r>
              <a:rPr lang="ro-RO" dirty="0" err="1">
                <a:latin typeface="Calibri"/>
                <a:cs typeface="Calibri"/>
              </a:rPr>
              <a:t>work</a:t>
            </a:r>
            <a:r>
              <a:rPr lang="ro-RO" sz="1400" dirty="0">
                <a:latin typeface="Arial"/>
                <a:cs typeface="Calibri"/>
              </a:rPr>
              <a:t> </a:t>
            </a:r>
            <a:r>
              <a:rPr lang="ro-RO" dirty="0" err="1">
                <a:latin typeface="Calibri"/>
                <a:cs typeface="Calibri"/>
              </a:rPr>
              <a:t>enviroments</a:t>
            </a:r>
            <a:endParaRPr lang="ro-RO" dirty="0">
              <a:latin typeface="Calibri"/>
              <a:cs typeface="Calibri"/>
            </a:endParaRPr>
          </a:p>
        </p:txBody>
      </p:sp>
      <p:sp>
        <p:nvSpPr>
          <p:cNvPr id="16" name="Dreptunghi 15">
            <a:extLst>
              <a:ext uri="{FF2B5EF4-FFF2-40B4-BE49-F238E27FC236}">
                <a16:creationId xmlns:a16="http://schemas.microsoft.com/office/drawing/2014/main" id="{B403BEE2-9081-4054-BAA7-00F21CA09C32}"/>
              </a:ext>
            </a:extLst>
          </p:cNvPr>
          <p:cNvSpPr/>
          <p:nvPr/>
        </p:nvSpPr>
        <p:spPr>
          <a:xfrm>
            <a:off x="1384899" y="3749974"/>
            <a:ext cx="1552753" cy="64698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ro-RO">
                <a:latin typeface="Calibri"/>
                <a:cs typeface="Arial"/>
              </a:rPr>
              <a:t>Stress-related ilnesses </a:t>
            </a:r>
            <a:endParaRPr lang="ro-RO" dirty="0">
              <a:latin typeface="Calibri"/>
              <a:cs typeface="Arial"/>
            </a:endParaRPr>
          </a:p>
        </p:txBody>
      </p:sp>
      <p:sp>
        <p:nvSpPr>
          <p:cNvPr id="17" name="Dreptunghi 16">
            <a:extLst>
              <a:ext uri="{FF2B5EF4-FFF2-40B4-BE49-F238E27FC236}">
                <a16:creationId xmlns:a16="http://schemas.microsoft.com/office/drawing/2014/main" id="{11EE6187-B300-4140-AFD0-CF1A3A89BB1A}"/>
              </a:ext>
            </a:extLst>
          </p:cNvPr>
          <p:cNvSpPr/>
          <p:nvPr/>
        </p:nvSpPr>
        <p:spPr>
          <a:xfrm>
            <a:off x="622000" y="4539831"/>
            <a:ext cx="1869055" cy="83388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ro-RO">
                <a:cs typeface="Calibri"/>
              </a:rPr>
              <a:t>Inpatient admissions</a:t>
            </a:r>
            <a:endParaRPr lang="ro-RO" dirty="0">
              <a:cs typeface="Calibri"/>
            </a:endParaRPr>
          </a:p>
        </p:txBody>
      </p:sp>
      <p:sp>
        <p:nvSpPr>
          <p:cNvPr id="18" name="Dreptunghi 17">
            <a:extLst>
              <a:ext uri="{FF2B5EF4-FFF2-40B4-BE49-F238E27FC236}">
                <a16:creationId xmlns:a16="http://schemas.microsoft.com/office/drawing/2014/main" id="{50A52CA8-49AA-4F4D-8912-C1C634396DF9}"/>
              </a:ext>
            </a:extLst>
          </p:cNvPr>
          <p:cNvSpPr/>
          <p:nvPr/>
        </p:nvSpPr>
        <p:spPr>
          <a:xfrm>
            <a:off x="6026988" y="1649083"/>
            <a:ext cx="1955320" cy="74762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ro-RO" dirty="0" err="1">
                <a:cs typeface="Calibri"/>
              </a:rPr>
              <a:t>Health</a:t>
            </a:r>
            <a:r>
              <a:rPr lang="ro-RO" dirty="0">
                <a:cs typeface="Calibri"/>
              </a:rPr>
              <a:t> care </a:t>
            </a:r>
            <a:r>
              <a:rPr lang="ro-RO" dirty="0" err="1">
                <a:cs typeface="Calibri"/>
              </a:rPr>
              <a:t>expenditure</a:t>
            </a:r>
            <a:endParaRPr lang="ro-RO" dirty="0" err="1"/>
          </a:p>
        </p:txBody>
      </p:sp>
      <p:sp>
        <p:nvSpPr>
          <p:cNvPr id="19" name="Dreptunghi 18">
            <a:extLst>
              <a:ext uri="{FF2B5EF4-FFF2-40B4-BE49-F238E27FC236}">
                <a16:creationId xmlns:a16="http://schemas.microsoft.com/office/drawing/2014/main" id="{D8954B68-5C41-4813-87AE-E6C2DDFA7E6C}"/>
              </a:ext>
            </a:extLst>
          </p:cNvPr>
          <p:cNvSpPr/>
          <p:nvPr/>
        </p:nvSpPr>
        <p:spPr>
          <a:xfrm>
            <a:off x="6759336" y="2539582"/>
            <a:ext cx="1797168" cy="74762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ro-RO">
                <a:cs typeface="Calibri"/>
              </a:rPr>
              <a:t>Stress-related </a:t>
            </a:r>
            <a:r>
              <a:rPr lang="ro-RO" dirty="0">
                <a:cs typeface="Calibri"/>
              </a:rPr>
              <a:t>absences</a:t>
            </a:r>
          </a:p>
        </p:txBody>
      </p:sp>
      <p:sp>
        <p:nvSpPr>
          <p:cNvPr id="20" name="Dreptunghi 19">
            <a:extLst>
              <a:ext uri="{FF2B5EF4-FFF2-40B4-BE49-F238E27FC236}">
                <a16:creationId xmlns:a16="http://schemas.microsoft.com/office/drawing/2014/main" id="{C027F754-0FF6-4A10-B382-A0F0E3C0478E}"/>
              </a:ext>
            </a:extLst>
          </p:cNvPr>
          <p:cNvSpPr/>
          <p:nvPr/>
        </p:nvSpPr>
        <p:spPr>
          <a:xfrm>
            <a:off x="6758437" y="3746380"/>
            <a:ext cx="1797168" cy="64698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ro-RO" dirty="0">
                <a:cs typeface="Calibri"/>
              </a:rPr>
              <a:t>Multitasking </a:t>
            </a:r>
            <a:r>
              <a:rPr lang="ro-RO">
                <a:cs typeface="Calibri"/>
              </a:rPr>
              <a:t>and workload</a:t>
            </a:r>
            <a:endParaRPr lang="ro-RO" dirty="0">
              <a:cs typeface="Calibri"/>
            </a:endParaRPr>
          </a:p>
        </p:txBody>
      </p:sp>
      <p:sp>
        <p:nvSpPr>
          <p:cNvPr id="21" name="Dreptunghi 20">
            <a:extLst>
              <a:ext uri="{FF2B5EF4-FFF2-40B4-BE49-F238E27FC236}">
                <a16:creationId xmlns:a16="http://schemas.microsoft.com/office/drawing/2014/main" id="{7756B9F4-B000-4EC5-B6B7-0E427A5FFF90}"/>
              </a:ext>
            </a:extLst>
          </p:cNvPr>
          <p:cNvSpPr/>
          <p:nvPr/>
        </p:nvSpPr>
        <p:spPr>
          <a:xfrm>
            <a:off x="5981160" y="4536236"/>
            <a:ext cx="2127848" cy="83388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ro-RO">
                <a:cs typeface="Calibri"/>
              </a:rPr>
              <a:t>Working overtime</a:t>
            </a:r>
            <a:endParaRPr lang="ro-RO" dirty="0">
              <a:cs typeface="Calibri"/>
            </a:endParaRPr>
          </a:p>
        </p:txBody>
      </p:sp>
      <p:cxnSp>
        <p:nvCxnSpPr>
          <p:cNvPr id="22" name="Conector drept cu săgeată 21">
            <a:extLst>
              <a:ext uri="{FF2B5EF4-FFF2-40B4-BE49-F238E27FC236}">
                <a16:creationId xmlns:a16="http://schemas.microsoft.com/office/drawing/2014/main" id="{E29E57FC-193A-4B49-A61D-9D1DA0B796AD}"/>
              </a:ext>
            </a:extLst>
          </p:cNvPr>
          <p:cNvCxnSpPr/>
          <p:nvPr/>
        </p:nvCxnSpPr>
        <p:spPr>
          <a:xfrm>
            <a:off x="2213394" y="2019300"/>
            <a:ext cx="1072550" cy="862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Conector drept cu săgeată 22">
            <a:extLst>
              <a:ext uri="{FF2B5EF4-FFF2-40B4-BE49-F238E27FC236}">
                <a16:creationId xmlns:a16="http://schemas.microsoft.com/office/drawing/2014/main" id="{70AB12D4-CD8A-4C53-A821-5AE446525759}"/>
              </a:ext>
            </a:extLst>
          </p:cNvPr>
          <p:cNvCxnSpPr/>
          <p:nvPr/>
        </p:nvCxnSpPr>
        <p:spPr>
          <a:xfrm>
            <a:off x="2931364" y="2981684"/>
            <a:ext cx="1431984" cy="862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Conector drept cu săgeată 23">
            <a:extLst>
              <a:ext uri="{FF2B5EF4-FFF2-40B4-BE49-F238E27FC236}">
                <a16:creationId xmlns:a16="http://schemas.microsoft.com/office/drawing/2014/main" id="{82498B21-741D-4F69-9153-9873EA1F0263}"/>
              </a:ext>
            </a:extLst>
          </p:cNvPr>
          <p:cNvCxnSpPr/>
          <p:nvPr/>
        </p:nvCxnSpPr>
        <p:spPr>
          <a:xfrm flipV="1">
            <a:off x="2925972" y="4063222"/>
            <a:ext cx="1431984" cy="57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Conector drept cu săgeată 24">
            <a:extLst>
              <a:ext uri="{FF2B5EF4-FFF2-40B4-BE49-F238E27FC236}">
                <a16:creationId xmlns:a16="http://schemas.microsoft.com/office/drawing/2014/main" id="{CF0C0271-7E67-4D7A-9E9C-73DA934C83BD}"/>
              </a:ext>
            </a:extLst>
          </p:cNvPr>
          <p:cNvCxnSpPr/>
          <p:nvPr/>
        </p:nvCxnSpPr>
        <p:spPr>
          <a:xfrm flipV="1">
            <a:off x="2493752" y="5011229"/>
            <a:ext cx="900023" cy="57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Conector drept cu săgeată 26">
            <a:extLst>
              <a:ext uri="{FF2B5EF4-FFF2-40B4-BE49-F238E27FC236}">
                <a16:creationId xmlns:a16="http://schemas.microsoft.com/office/drawing/2014/main" id="{90CBD6D0-900A-4904-9888-FBE561BFC76F}"/>
              </a:ext>
            </a:extLst>
          </p:cNvPr>
          <p:cNvCxnSpPr/>
          <p:nvPr/>
        </p:nvCxnSpPr>
        <p:spPr>
          <a:xfrm>
            <a:off x="8027239" y="2096578"/>
            <a:ext cx="900023" cy="862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Conector drept cu săgeată 27">
            <a:extLst>
              <a:ext uri="{FF2B5EF4-FFF2-40B4-BE49-F238E27FC236}">
                <a16:creationId xmlns:a16="http://schemas.microsoft.com/office/drawing/2014/main" id="{B5096318-79E9-4499-9558-9EE55B9D0D1D}"/>
              </a:ext>
            </a:extLst>
          </p:cNvPr>
          <p:cNvCxnSpPr/>
          <p:nvPr/>
        </p:nvCxnSpPr>
        <p:spPr>
          <a:xfrm>
            <a:off x="8601434" y="2987075"/>
            <a:ext cx="1115683" cy="862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Conector drept cu săgeată 28">
            <a:extLst>
              <a:ext uri="{FF2B5EF4-FFF2-40B4-BE49-F238E27FC236}">
                <a16:creationId xmlns:a16="http://schemas.microsoft.com/office/drawing/2014/main" id="{4B80CDC7-FA35-49F2-89EE-447F4B0194C1}"/>
              </a:ext>
            </a:extLst>
          </p:cNvPr>
          <p:cNvCxnSpPr/>
          <p:nvPr/>
        </p:nvCxnSpPr>
        <p:spPr>
          <a:xfrm>
            <a:off x="8557404" y="4064479"/>
            <a:ext cx="1101305" cy="862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Conector drept cu săgeată 29">
            <a:extLst>
              <a:ext uri="{FF2B5EF4-FFF2-40B4-BE49-F238E27FC236}">
                <a16:creationId xmlns:a16="http://schemas.microsoft.com/office/drawing/2014/main" id="{40B1C23C-51E4-4C82-B4B2-BE6B2112842D}"/>
              </a:ext>
            </a:extLst>
          </p:cNvPr>
          <p:cNvCxnSpPr/>
          <p:nvPr/>
        </p:nvCxnSpPr>
        <p:spPr>
          <a:xfrm flipV="1">
            <a:off x="8197071" y="5021113"/>
            <a:ext cx="626853" cy="57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64311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E4E40428-A08A-42BF-8E02-EACD2557D8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sz="3600" dirty="0" err="1">
                <a:latin typeface="Arial"/>
                <a:cs typeface="Arial"/>
              </a:rPr>
              <a:t>Identifying</a:t>
            </a:r>
            <a:r>
              <a:rPr lang="ro-RO" sz="3600" dirty="0">
                <a:latin typeface="Arial"/>
                <a:cs typeface="Arial"/>
              </a:rPr>
              <a:t> </a:t>
            </a:r>
            <a:r>
              <a:rPr lang="ro-RO" sz="3600" dirty="0" err="1">
                <a:latin typeface="Arial"/>
                <a:cs typeface="Arial"/>
              </a:rPr>
              <a:t>the</a:t>
            </a:r>
            <a:r>
              <a:rPr lang="ro-RO" sz="3600" dirty="0">
                <a:latin typeface="Arial"/>
                <a:cs typeface="Arial"/>
              </a:rPr>
              <a:t> </a:t>
            </a:r>
            <a:r>
              <a:rPr lang="ro-RO" sz="3600" dirty="0" err="1">
                <a:latin typeface="Arial"/>
                <a:cs typeface="Arial"/>
              </a:rPr>
              <a:t>external</a:t>
            </a:r>
            <a:r>
              <a:rPr lang="ro-RO" sz="3600" dirty="0">
                <a:latin typeface="Arial"/>
                <a:cs typeface="Arial"/>
              </a:rPr>
              <a:t> </a:t>
            </a:r>
            <a:r>
              <a:rPr lang="ro-RO" sz="3600" dirty="0" err="1">
                <a:latin typeface="Arial"/>
                <a:cs typeface="Arial"/>
              </a:rPr>
              <a:t>factors</a:t>
            </a:r>
            <a:r>
              <a:rPr lang="ro-RO" sz="3600" dirty="0">
                <a:latin typeface="Arial"/>
                <a:cs typeface="Arial"/>
              </a:rPr>
              <a:t> of </a:t>
            </a:r>
            <a:r>
              <a:rPr lang="ro-RO" sz="3600" dirty="0" err="1">
                <a:latin typeface="Arial"/>
                <a:cs typeface="Arial"/>
              </a:rPr>
              <a:t>the</a:t>
            </a:r>
            <a:r>
              <a:rPr lang="ro-RO" sz="3600" dirty="0">
                <a:latin typeface="Arial"/>
                <a:cs typeface="Arial"/>
              </a:rPr>
              <a:t> problem (</a:t>
            </a:r>
            <a:r>
              <a:rPr lang="ro-RO" sz="3600" dirty="0" err="1">
                <a:latin typeface="Arial"/>
                <a:cs typeface="Arial"/>
              </a:rPr>
              <a:t>Stress</a:t>
            </a:r>
            <a:r>
              <a:rPr lang="ro-RO" sz="3600" dirty="0">
                <a:latin typeface="Arial"/>
                <a:cs typeface="Arial"/>
              </a:rPr>
              <a:t> in </a:t>
            </a:r>
            <a:r>
              <a:rPr lang="ro-RO" sz="3600" dirty="0" err="1">
                <a:latin typeface="Arial"/>
                <a:cs typeface="Arial"/>
              </a:rPr>
              <a:t>the</a:t>
            </a:r>
            <a:r>
              <a:rPr lang="ro-RO" sz="3600" dirty="0">
                <a:latin typeface="Arial"/>
                <a:cs typeface="Arial"/>
              </a:rPr>
              <a:t> U.K.),</a:t>
            </a:r>
            <a:r>
              <a:rPr lang="ro-RO" sz="3600" dirty="0" err="1">
                <a:latin typeface="Arial"/>
                <a:cs typeface="Arial"/>
              </a:rPr>
              <a:t>using</a:t>
            </a:r>
            <a:r>
              <a:rPr lang="ro-RO" sz="3600" dirty="0">
                <a:latin typeface="Arial"/>
                <a:cs typeface="Arial"/>
              </a:rPr>
              <a:t> a PESTLE </a:t>
            </a:r>
            <a:r>
              <a:rPr lang="ro-RO" sz="3600" dirty="0" err="1">
                <a:latin typeface="Arial"/>
                <a:cs typeface="Arial"/>
              </a:rPr>
              <a:t>analysys</a:t>
            </a:r>
            <a:r>
              <a:rPr lang="ro-RO" sz="3600" dirty="0">
                <a:latin typeface="Arial"/>
                <a:cs typeface="Arial"/>
              </a:rPr>
              <a:t>.</a:t>
            </a:r>
            <a:endParaRPr lang="ro-RO" dirty="0" err="1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047BA8CA-565B-4639-B1CF-D6A17422F9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1936" y="2113173"/>
            <a:ext cx="10760015" cy="485454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ro-RO" sz="2400" dirty="0">
                <a:latin typeface="Arial"/>
                <a:cs typeface="Calibri"/>
              </a:rPr>
              <a:t>PESTLE </a:t>
            </a:r>
            <a:r>
              <a:rPr lang="ro-RO" sz="2400" err="1">
                <a:latin typeface="Arial"/>
                <a:cs typeface="Calibri"/>
              </a:rPr>
              <a:t>analysys</a:t>
            </a:r>
            <a:r>
              <a:rPr lang="ro-RO" sz="2400" dirty="0">
                <a:latin typeface="Arial"/>
                <a:cs typeface="Calibri"/>
              </a:rPr>
              <a:t> </a:t>
            </a:r>
            <a:r>
              <a:rPr lang="ro-RO" sz="2400" err="1">
                <a:latin typeface="Arial"/>
                <a:cs typeface="Calibri"/>
              </a:rPr>
              <a:t>is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err="1">
                <a:latin typeface="Arial"/>
                <a:cs typeface="Calibri"/>
              </a:rPr>
              <a:t>the</a:t>
            </a:r>
            <a:r>
              <a:rPr lang="ro-RO" sz="2400" dirty="0">
                <a:latin typeface="Arial"/>
                <a:cs typeface="Calibri"/>
              </a:rPr>
              <a:t> strategic </a:t>
            </a:r>
            <a:r>
              <a:rPr lang="ro-RO" sz="2400" err="1">
                <a:latin typeface="Arial"/>
                <a:cs typeface="Calibri"/>
              </a:rPr>
              <a:t>framework</a:t>
            </a:r>
            <a:r>
              <a:rPr lang="ro-RO" sz="2400" dirty="0">
                <a:latin typeface="Arial"/>
                <a:cs typeface="Calibri"/>
              </a:rPr>
              <a:t> </a:t>
            </a:r>
            <a:r>
              <a:rPr lang="ro-RO" sz="2400" err="1">
                <a:latin typeface="Arial"/>
                <a:cs typeface="Calibri"/>
              </a:rPr>
              <a:t>that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err="1">
                <a:latin typeface="Arial"/>
                <a:cs typeface="Calibri"/>
              </a:rPr>
              <a:t>influences</a:t>
            </a:r>
            <a:r>
              <a:rPr lang="ro-RO" sz="2400" dirty="0">
                <a:latin typeface="Arial"/>
                <a:cs typeface="Calibri"/>
              </a:rPr>
              <a:t> an </a:t>
            </a:r>
            <a:r>
              <a:rPr lang="ro-RO" sz="2400" err="1">
                <a:latin typeface="Arial"/>
                <a:cs typeface="Calibri"/>
              </a:rPr>
              <a:t>organisation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err="1">
                <a:latin typeface="Arial"/>
                <a:cs typeface="Calibri"/>
              </a:rPr>
              <a:t>from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err="1">
                <a:latin typeface="Arial"/>
                <a:cs typeface="Calibri"/>
              </a:rPr>
              <a:t>outside</a:t>
            </a:r>
            <a:r>
              <a:rPr lang="ro-RO" sz="2400" dirty="0">
                <a:latin typeface="Arial"/>
                <a:cs typeface="Calibri"/>
              </a:rPr>
              <a:t>(</a:t>
            </a:r>
            <a:r>
              <a:rPr lang="ro-RO" sz="2400" err="1">
                <a:latin typeface="Arial"/>
                <a:cs typeface="Calibri"/>
              </a:rPr>
              <a:t>Shtal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i="1" dirty="0">
                <a:latin typeface="Arial"/>
                <a:cs typeface="Calibri"/>
              </a:rPr>
              <a:t>et al</a:t>
            </a:r>
            <a:r>
              <a:rPr lang="ro-RO" sz="2400" dirty="0">
                <a:latin typeface="Arial"/>
                <a:cs typeface="Calibri"/>
              </a:rPr>
              <a:t>., 2018).</a:t>
            </a:r>
            <a:endParaRPr lang="ro-RO">
              <a:cs typeface="Calibri" panose="020F0502020204030204"/>
            </a:endParaRPr>
          </a:p>
          <a:p>
            <a:pPr marL="0" indent="0">
              <a:buNone/>
            </a:pPr>
            <a:endParaRPr lang="ro-RO" sz="2400" dirty="0">
              <a:latin typeface="Arial"/>
              <a:cs typeface="Calibri"/>
            </a:endParaRPr>
          </a:p>
          <a:p>
            <a:pPr marL="342900" indent="-342900"/>
            <a:r>
              <a:rPr lang="ro-RO" sz="2400" dirty="0">
                <a:latin typeface="Arial"/>
                <a:cs typeface="Calibri"/>
              </a:rPr>
              <a:t>The PESTLE  </a:t>
            </a:r>
            <a:r>
              <a:rPr lang="ro-RO" sz="2400" err="1">
                <a:latin typeface="Arial"/>
                <a:cs typeface="Calibri"/>
              </a:rPr>
              <a:t>factors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err="1">
                <a:latin typeface="Arial"/>
                <a:cs typeface="Calibri"/>
              </a:rPr>
              <a:t>that</a:t>
            </a:r>
            <a:r>
              <a:rPr lang="ro-RO" sz="2400" dirty="0">
                <a:latin typeface="Arial"/>
                <a:cs typeface="Calibri"/>
              </a:rPr>
              <a:t> are </a:t>
            </a:r>
            <a:r>
              <a:rPr lang="ro-RO" sz="2400" err="1">
                <a:latin typeface="Arial"/>
                <a:cs typeface="Calibri"/>
              </a:rPr>
              <a:t>linked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err="1">
                <a:latin typeface="Arial"/>
                <a:cs typeface="Calibri"/>
              </a:rPr>
              <a:t>to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err="1">
                <a:latin typeface="Arial"/>
                <a:cs typeface="Calibri"/>
              </a:rPr>
              <a:t>the</a:t>
            </a:r>
            <a:r>
              <a:rPr lang="ro-RO" sz="2400" dirty="0">
                <a:latin typeface="Arial"/>
                <a:cs typeface="Calibri"/>
              </a:rPr>
              <a:t> problem are:</a:t>
            </a:r>
            <a:endParaRPr lang="ro-RO">
              <a:cs typeface="Calibri" panose="020F0502020204030204"/>
            </a:endParaRPr>
          </a:p>
          <a:p>
            <a:pPr marL="0" indent="0">
              <a:buNone/>
            </a:pPr>
            <a:r>
              <a:rPr lang="ro-RO" sz="2400" dirty="0">
                <a:latin typeface="Arial"/>
                <a:cs typeface="Calibri"/>
              </a:rPr>
              <a:t>     1) POLITICAL:     </a:t>
            </a:r>
            <a:endParaRPr lang="ro-RO" dirty="0">
              <a:latin typeface="Calibri" panose="020F0502020204030204"/>
              <a:cs typeface="Calibri"/>
            </a:endParaRPr>
          </a:p>
          <a:p>
            <a:pPr marL="0" indent="0">
              <a:buNone/>
            </a:pPr>
            <a:r>
              <a:rPr lang="ro-RO" sz="2400" dirty="0">
                <a:latin typeface="Arial"/>
                <a:cs typeface="Calibri"/>
              </a:rPr>
              <a:t> -</a:t>
            </a:r>
            <a:r>
              <a:rPr lang="ro-RO" sz="2400" err="1">
                <a:latin typeface="Arial"/>
                <a:cs typeface="Calibri"/>
              </a:rPr>
              <a:t>Goverment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err="1">
                <a:latin typeface="Arial"/>
                <a:cs typeface="Calibri"/>
              </a:rPr>
              <a:t>policies</a:t>
            </a:r>
            <a:r>
              <a:rPr lang="ro-RO" sz="2400" dirty="0">
                <a:latin typeface="Arial"/>
                <a:cs typeface="Calibri"/>
              </a:rPr>
              <a:t> </a:t>
            </a:r>
            <a:r>
              <a:rPr lang="ro-RO" sz="2400" err="1">
                <a:latin typeface="Arial"/>
                <a:cs typeface="Calibri"/>
              </a:rPr>
              <a:t>regarding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err="1">
                <a:latin typeface="Arial"/>
                <a:cs typeface="Calibri"/>
              </a:rPr>
              <a:t>work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err="1">
                <a:latin typeface="Arial"/>
                <a:cs typeface="Calibri"/>
              </a:rPr>
              <a:t>related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err="1">
                <a:latin typeface="Arial"/>
                <a:cs typeface="Calibri"/>
              </a:rPr>
              <a:t>politics</a:t>
            </a:r>
            <a:r>
              <a:rPr lang="ro-RO" sz="2400" dirty="0">
                <a:latin typeface="Arial"/>
                <a:cs typeface="Calibri"/>
              </a:rPr>
              <a:t>.                             </a:t>
            </a:r>
            <a:endParaRPr lang="ro-RO">
              <a:cs typeface="Calibri"/>
            </a:endParaRPr>
          </a:p>
          <a:p>
            <a:pPr marL="0" indent="0">
              <a:buNone/>
            </a:pPr>
            <a:r>
              <a:rPr lang="ro-RO" sz="2400" dirty="0">
                <a:latin typeface="Arial"/>
                <a:cs typeface="Calibri"/>
              </a:rPr>
              <a:t>   2)ECONOMIC:</a:t>
            </a:r>
          </a:p>
          <a:p>
            <a:pPr marL="0" indent="0">
              <a:buNone/>
            </a:pPr>
            <a:r>
              <a:rPr lang="ro-RO" sz="2400" dirty="0">
                <a:latin typeface="Arial"/>
                <a:cs typeface="Calibri"/>
              </a:rPr>
              <a:t>-The </a:t>
            </a:r>
            <a:r>
              <a:rPr lang="ro-RO" sz="2400" err="1">
                <a:latin typeface="Arial"/>
                <a:cs typeface="Calibri"/>
              </a:rPr>
              <a:t>Brexit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err="1">
                <a:latin typeface="Arial"/>
                <a:cs typeface="Calibri"/>
              </a:rPr>
              <a:t>and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err="1">
                <a:latin typeface="Arial"/>
                <a:cs typeface="Calibri"/>
              </a:rPr>
              <a:t>the</a:t>
            </a:r>
            <a:r>
              <a:rPr lang="ro-RO" sz="2400" dirty="0">
                <a:latin typeface="Arial"/>
                <a:cs typeface="Calibri"/>
              </a:rPr>
              <a:t> pandemic </a:t>
            </a:r>
            <a:r>
              <a:rPr lang="ro-RO" sz="2400" err="1">
                <a:latin typeface="Arial"/>
                <a:cs typeface="Calibri"/>
              </a:rPr>
              <a:t>lockdown,closed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err="1">
                <a:latin typeface="Arial"/>
                <a:cs typeface="Calibri"/>
              </a:rPr>
              <a:t>many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err="1">
                <a:latin typeface="Arial"/>
                <a:cs typeface="Calibri"/>
              </a:rPr>
              <a:t>companies,in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err="1">
                <a:latin typeface="Arial"/>
                <a:cs typeface="Calibri"/>
              </a:rPr>
              <a:t>order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err="1">
                <a:latin typeface="Arial"/>
                <a:cs typeface="Calibri"/>
              </a:rPr>
              <a:t>to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err="1">
                <a:latin typeface="Arial"/>
                <a:cs typeface="Calibri"/>
              </a:rPr>
              <a:t>remain</a:t>
            </a:r>
            <a:r>
              <a:rPr lang="ro-RO" sz="2400" dirty="0">
                <a:latin typeface="Arial"/>
                <a:cs typeface="Calibri"/>
              </a:rPr>
              <a:t> open </a:t>
            </a:r>
            <a:r>
              <a:rPr lang="ro-RO" sz="2400" err="1">
                <a:latin typeface="Arial"/>
                <a:cs typeface="Calibri"/>
              </a:rPr>
              <a:t>and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err="1">
                <a:latin typeface="Arial"/>
                <a:cs typeface="Calibri"/>
              </a:rPr>
              <a:t>make</a:t>
            </a:r>
            <a:r>
              <a:rPr lang="ro-RO" sz="2400" dirty="0">
                <a:latin typeface="Arial"/>
                <a:cs typeface="Calibri"/>
              </a:rPr>
              <a:t> profit </a:t>
            </a:r>
            <a:r>
              <a:rPr lang="ro-RO" sz="2400" err="1">
                <a:latin typeface="Arial"/>
                <a:cs typeface="Calibri"/>
              </a:rPr>
              <a:t>the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err="1">
                <a:latin typeface="Arial"/>
                <a:cs typeface="Calibri"/>
              </a:rPr>
              <a:t>remaining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err="1">
                <a:latin typeface="Arial"/>
                <a:cs typeface="Calibri"/>
              </a:rPr>
              <a:t>companies</a:t>
            </a:r>
            <a:r>
              <a:rPr lang="ro-RO" sz="2400" dirty="0">
                <a:latin typeface="Arial"/>
                <a:cs typeface="Calibri"/>
              </a:rPr>
              <a:t> ,</a:t>
            </a:r>
            <a:r>
              <a:rPr lang="ro-RO" sz="2400" err="1">
                <a:latin typeface="Arial"/>
                <a:cs typeface="Calibri"/>
              </a:rPr>
              <a:t>they</a:t>
            </a:r>
            <a:r>
              <a:rPr lang="ro-RO" sz="2400" dirty="0">
                <a:latin typeface="Arial"/>
                <a:cs typeface="Calibri"/>
              </a:rPr>
              <a:t> put an </a:t>
            </a:r>
            <a:r>
              <a:rPr lang="ro-RO" sz="2400" err="1">
                <a:latin typeface="Arial"/>
                <a:cs typeface="Calibri"/>
              </a:rPr>
              <a:t>immense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>
                <a:latin typeface="Arial"/>
                <a:cs typeface="Calibri"/>
              </a:rPr>
              <a:t>pressure and demands on </a:t>
            </a:r>
            <a:r>
              <a:rPr lang="ro-RO" sz="2400" err="1">
                <a:latin typeface="Arial"/>
                <a:cs typeface="Calibri"/>
              </a:rPr>
              <a:t>the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err="1">
                <a:latin typeface="Arial"/>
                <a:cs typeface="Calibri"/>
              </a:rPr>
              <a:t>workers</a:t>
            </a:r>
            <a:r>
              <a:rPr lang="ro-RO" sz="2400" dirty="0">
                <a:latin typeface="Arial"/>
                <a:cs typeface="Calibri"/>
              </a:rPr>
              <a:t>.</a:t>
            </a:r>
          </a:p>
          <a:p>
            <a:pPr marL="0" indent="0">
              <a:buNone/>
            </a:pPr>
            <a:endParaRPr lang="ro-RO" sz="2400">
              <a:latin typeface="Arial"/>
              <a:cs typeface="Calibri"/>
            </a:endParaRPr>
          </a:p>
        </p:txBody>
      </p:sp>
      <p:sp>
        <p:nvSpPr>
          <p:cNvPr id="4" name="Substituent conținut 2">
            <a:extLst>
              <a:ext uri="{FF2B5EF4-FFF2-40B4-BE49-F238E27FC236}">
                <a16:creationId xmlns:a16="http://schemas.microsoft.com/office/drawing/2014/main" id="{E56246B8-D668-4A24-8D58-3D134124A4E1}"/>
              </a:ext>
            </a:extLst>
          </p:cNvPr>
          <p:cNvSpPr>
            <a:spLocks noGrp="1"/>
          </p:cNvSpPr>
          <p:nvPr/>
        </p:nvSpPr>
        <p:spPr>
          <a:xfrm>
            <a:off x="838200" y="1825625"/>
            <a:ext cx="10515600" cy="502707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ro-RO"/>
          </a:p>
          <a:p>
            <a:pPr marL="0" indent="0">
              <a:buNone/>
            </a:pPr>
            <a:endParaRPr lang="ro-RO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255872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C26FE1DC-B428-475A-8D15-CBD5212E92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sz="3600" dirty="0" err="1">
                <a:latin typeface="Arial"/>
                <a:cs typeface="Arial"/>
              </a:rPr>
              <a:t>Effect</a:t>
            </a:r>
            <a:r>
              <a:rPr lang="ro-RO" sz="3600" dirty="0">
                <a:latin typeface="Arial"/>
                <a:cs typeface="Arial"/>
              </a:rPr>
              <a:t> of </a:t>
            </a:r>
            <a:r>
              <a:rPr lang="ro-RO" sz="3600" dirty="0" err="1">
                <a:latin typeface="Arial"/>
                <a:cs typeface="Arial"/>
              </a:rPr>
              <a:t>the</a:t>
            </a:r>
            <a:r>
              <a:rPr lang="ro-RO" sz="3600" dirty="0">
                <a:latin typeface="Arial"/>
                <a:cs typeface="Arial"/>
              </a:rPr>
              <a:t> problem: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8EC6CA28-6C96-4D21-BDCF-32C1F49BEA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10607"/>
            <a:ext cx="10515600" cy="4466356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ro-RO"/>
          </a:p>
          <a:p>
            <a:r>
              <a:rPr lang="ro-RO" sz="2400" dirty="0">
                <a:latin typeface="Arial"/>
                <a:cs typeface="Calibri"/>
              </a:rPr>
              <a:t>The </a:t>
            </a:r>
            <a:r>
              <a:rPr lang="ro-RO" sz="2400" err="1">
                <a:latin typeface="Arial"/>
                <a:cs typeface="Calibri"/>
              </a:rPr>
              <a:t>effect</a:t>
            </a:r>
            <a:r>
              <a:rPr lang="ro-RO" sz="2400" dirty="0">
                <a:latin typeface="Arial"/>
                <a:cs typeface="Calibri"/>
              </a:rPr>
              <a:t> of </a:t>
            </a:r>
            <a:r>
              <a:rPr lang="ro-RO" sz="2400" err="1">
                <a:latin typeface="Arial"/>
                <a:cs typeface="Calibri"/>
              </a:rPr>
              <a:t>the</a:t>
            </a:r>
            <a:r>
              <a:rPr lang="ro-RO" sz="2400" dirty="0">
                <a:latin typeface="Arial"/>
                <a:cs typeface="Calibri"/>
              </a:rPr>
              <a:t> problem </a:t>
            </a:r>
            <a:r>
              <a:rPr lang="ro-RO" sz="2400" err="1">
                <a:latin typeface="Arial"/>
                <a:cs typeface="Calibri"/>
              </a:rPr>
              <a:t>has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err="1">
                <a:latin typeface="Arial"/>
                <a:cs typeface="Calibri"/>
              </a:rPr>
              <a:t>been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err="1">
                <a:latin typeface="Arial"/>
                <a:cs typeface="Calibri"/>
              </a:rPr>
              <a:t>serious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err="1">
                <a:latin typeface="Arial"/>
                <a:cs typeface="Calibri"/>
              </a:rPr>
              <a:t>amoung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err="1">
                <a:latin typeface="Arial"/>
                <a:cs typeface="Calibri"/>
              </a:rPr>
              <a:t>the</a:t>
            </a:r>
            <a:r>
              <a:rPr lang="ro-RO" sz="2400" dirty="0">
                <a:latin typeface="Arial"/>
                <a:cs typeface="Calibri"/>
              </a:rPr>
              <a:t> U.K. </a:t>
            </a:r>
            <a:r>
              <a:rPr lang="ro-RO" sz="2400" err="1">
                <a:latin typeface="Arial"/>
                <a:cs typeface="Calibri"/>
              </a:rPr>
              <a:t>employees,causing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err="1">
                <a:latin typeface="Arial"/>
                <a:cs typeface="Calibri"/>
              </a:rPr>
              <a:t>them</a:t>
            </a:r>
            <a:r>
              <a:rPr lang="ro-RO" sz="2400" dirty="0">
                <a:latin typeface="Arial"/>
                <a:cs typeface="Calibri"/>
              </a:rPr>
              <a:t> a </a:t>
            </a:r>
            <a:r>
              <a:rPr lang="ro-RO" sz="2400" err="1">
                <a:latin typeface="Arial"/>
                <a:cs typeface="Calibri"/>
              </a:rPr>
              <a:t>series</a:t>
            </a:r>
            <a:r>
              <a:rPr lang="ro-RO" sz="2400" dirty="0">
                <a:latin typeface="Arial"/>
                <a:cs typeface="Calibri"/>
              </a:rPr>
              <a:t> of </a:t>
            </a:r>
            <a:r>
              <a:rPr lang="ro-RO" sz="2400" err="1">
                <a:latin typeface="Arial"/>
                <a:cs typeface="Calibri"/>
              </a:rPr>
              <a:t>health</a:t>
            </a:r>
            <a:r>
              <a:rPr lang="ro-RO" sz="2400" dirty="0">
                <a:latin typeface="Arial"/>
                <a:cs typeface="Calibri"/>
              </a:rPr>
              <a:t> </a:t>
            </a:r>
            <a:r>
              <a:rPr lang="ro-RO" sz="2400" err="1">
                <a:latin typeface="Arial"/>
                <a:cs typeface="Calibri"/>
              </a:rPr>
              <a:t>conditions,such</a:t>
            </a:r>
            <a:r>
              <a:rPr lang="ro-RO" sz="2400" dirty="0">
                <a:latin typeface="Arial"/>
                <a:cs typeface="Calibri"/>
              </a:rPr>
              <a:t> as:</a:t>
            </a:r>
          </a:p>
          <a:p>
            <a:pPr marL="0" indent="0">
              <a:buNone/>
            </a:pPr>
            <a:r>
              <a:rPr lang="ro-RO" sz="2400" dirty="0">
                <a:latin typeface="Arial"/>
                <a:cs typeface="Calibri"/>
              </a:rPr>
              <a:t>      -</a:t>
            </a:r>
            <a:r>
              <a:rPr lang="ro-RO" sz="2400" err="1">
                <a:latin typeface="Arial"/>
                <a:cs typeface="Calibri"/>
              </a:rPr>
              <a:t>circulatory</a:t>
            </a:r>
            <a:r>
              <a:rPr lang="ro-RO" sz="2400" dirty="0">
                <a:latin typeface="Arial"/>
                <a:cs typeface="Calibri"/>
              </a:rPr>
              <a:t> </a:t>
            </a:r>
            <a:r>
              <a:rPr lang="ro-RO" sz="2400" err="1">
                <a:latin typeface="Arial"/>
                <a:cs typeface="Calibri"/>
              </a:rPr>
              <a:t>issues</a:t>
            </a:r>
            <a:endParaRPr lang="ro-RO" sz="2400">
              <a:latin typeface="Arial"/>
              <a:cs typeface="Calibri"/>
            </a:endParaRPr>
          </a:p>
          <a:p>
            <a:pPr marL="0" indent="0">
              <a:buNone/>
            </a:pPr>
            <a:r>
              <a:rPr lang="ro-RO" sz="2400" dirty="0">
                <a:latin typeface="Arial"/>
                <a:cs typeface="Calibri"/>
              </a:rPr>
              <a:t>      -</a:t>
            </a:r>
            <a:r>
              <a:rPr lang="ro-RO" sz="2400" err="1">
                <a:latin typeface="Arial"/>
                <a:cs typeface="Calibri"/>
              </a:rPr>
              <a:t>female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err="1">
                <a:latin typeface="Arial"/>
                <a:cs typeface="Calibri"/>
              </a:rPr>
              <a:t>health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err="1">
                <a:latin typeface="Arial"/>
                <a:cs typeface="Calibri"/>
              </a:rPr>
              <a:t>problems</a:t>
            </a:r>
            <a:endParaRPr lang="ro-RO" sz="2400">
              <a:latin typeface="Arial"/>
              <a:cs typeface="Calibri"/>
            </a:endParaRPr>
          </a:p>
          <a:p>
            <a:pPr marL="0" indent="0">
              <a:buNone/>
            </a:pPr>
            <a:r>
              <a:rPr lang="ro-RO" sz="2400" dirty="0">
                <a:latin typeface="Arial"/>
                <a:cs typeface="Calibri"/>
              </a:rPr>
              <a:t>      -gastrointestinal </a:t>
            </a:r>
            <a:r>
              <a:rPr lang="ro-RO" sz="2400" err="1">
                <a:latin typeface="Arial"/>
                <a:cs typeface="Calibri"/>
              </a:rPr>
              <a:t>problems</a:t>
            </a:r>
            <a:endParaRPr lang="ro-RO" sz="2400">
              <a:latin typeface="Arial"/>
              <a:cs typeface="Calibri"/>
            </a:endParaRPr>
          </a:p>
          <a:p>
            <a:pPr marL="0" indent="0">
              <a:buNone/>
            </a:pPr>
            <a:r>
              <a:rPr lang="ro-RO" sz="2400" dirty="0">
                <a:latin typeface="Arial"/>
                <a:cs typeface="Calibri"/>
              </a:rPr>
              <a:t>      -</a:t>
            </a:r>
            <a:r>
              <a:rPr lang="ro-RO" sz="2400" err="1">
                <a:latin typeface="Arial"/>
                <a:cs typeface="Calibri"/>
              </a:rPr>
              <a:t>chest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err="1">
                <a:latin typeface="Arial"/>
                <a:cs typeface="Calibri"/>
              </a:rPr>
              <a:t>pain</a:t>
            </a:r>
            <a:endParaRPr lang="ro-RO" sz="2400">
              <a:latin typeface="Arial"/>
              <a:cs typeface="Calibri"/>
            </a:endParaRPr>
          </a:p>
          <a:p>
            <a:endParaRPr lang="ro-RO" sz="2400" dirty="0">
              <a:latin typeface="Arial"/>
              <a:cs typeface="Calibri"/>
            </a:endParaRPr>
          </a:p>
          <a:p>
            <a:r>
              <a:rPr lang="ro-RO" sz="2400">
                <a:latin typeface="Arial"/>
                <a:cs typeface="Calibri"/>
              </a:rPr>
              <a:t>The family and social life of </a:t>
            </a:r>
            <a:r>
              <a:rPr lang="ro-RO" sz="2400" err="1">
                <a:latin typeface="Arial"/>
                <a:cs typeface="Calibri"/>
              </a:rPr>
              <a:t>the</a:t>
            </a:r>
            <a:r>
              <a:rPr lang="ro-RO" sz="2400">
                <a:latin typeface="Arial"/>
                <a:cs typeface="Calibri"/>
              </a:rPr>
              <a:t> U.K. </a:t>
            </a:r>
            <a:r>
              <a:rPr lang="ro-RO" sz="2400" err="1">
                <a:latin typeface="Arial"/>
                <a:cs typeface="Calibri"/>
              </a:rPr>
              <a:t>workers,is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err="1">
                <a:latin typeface="Arial"/>
                <a:cs typeface="Calibri"/>
              </a:rPr>
              <a:t>also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err="1">
                <a:latin typeface="Arial"/>
                <a:cs typeface="Calibri"/>
              </a:rPr>
              <a:t>affected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err="1">
                <a:latin typeface="Arial"/>
                <a:cs typeface="Calibri"/>
              </a:rPr>
              <a:t>by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err="1">
                <a:latin typeface="Arial"/>
                <a:cs typeface="Calibri"/>
              </a:rPr>
              <a:t>the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 err="1">
                <a:latin typeface="Arial"/>
                <a:cs typeface="Calibri"/>
              </a:rPr>
              <a:t>nature</a:t>
            </a:r>
            <a:r>
              <a:rPr lang="ro-RO" sz="2400" dirty="0">
                <a:latin typeface="Arial"/>
                <a:cs typeface="Calibri"/>
              </a:rPr>
              <a:t> </a:t>
            </a:r>
            <a:r>
              <a:rPr lang="ro-RO" sz="2400">
                <a:latin typeface="Arial"/>
                <a:cs typeface="Calibri"/>
              </a:rPr>
              <a:t>of </a:t>
            </a:r>
            <a:r>
              <a:rPr lang="ro-RO" sz="2400" err="1">
                <a:latin typeface="Arial"/>
                <a:cs typeface="Calibri"/>
              </a:rPr>
              <a:t>the</a:t>
            </a:r>
            <a:r>
              <a:rPr lang="ro-RO" sz="2400" dirty="0">
                <a:latin typeface="Arial"/>
                <a:cs typeface="Calibri"/>
              </a:rPr>
              <a:t> problem.</a:t>
            </a:r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2687047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2E4CE1C6-6765-40CE-AFFB-607A7405F8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1956"/>
            <a:ext cx="10515600" cy="1311185"/>
          </a:xfrm>
        </p:spPr>
        <p:txBody>
          <a:bodyPr/>
          <a:lstStyle/>
          <a:p>
            <a:r>
              <a:rPr lang="ro-RO" sz="3600">
                <a:latin typeface="Arial"/>
                <a:cs typeface="Arial"/>
              </a:rPr>
              <a:t>Possible solutions to the problem from the Fishbone diagram.</a:t>
            </a:r>
            <a:endParaRPr lang="ro-RO" sz="3600" dirty="0">
              <a:latin typeface="Arial"/>
              <a:cs typeface="Arial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A36B9FBA-5D5E-457C-87B4-F46218BD00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2540" y="2012531"/>
            <a:ext cx="10515600" cy="5832205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endParaRPr lang="ro-RO"/>
          </a:p>
          <a:p>
            <a:r>
              <a:rPr lang="ro-RO" sz="2400">
                <a:latin typeface="Arial"/>
                <a:cs typeface="Calibri"/>
              </a:rPr>
              <a:t>The fishbone diagram highlights two main causes of the problem:</a:t>
            </a:r>
            <a:endParaRPr lang="ro-RO" dirty="0">
              <a:cs typeface="Calibri"/>
            </a:endParaRPr>
          </a:p>
          <a:p>
            <a:pPr marL="0" indent="0">
              <a:buNone/>
            </a:pPr>
            <a:r>
              <a:rPr lang="ro-RO" sz="2400">
                <a:latin typeface="Arial"/>
                <a:cs typeface="Calibri"/>
              </a:rPr>
              <a:t>   -angry and stressed customers.</a:t>
            </a:r>
          </a:p>
          <a:p>
            <a:pPr marL="0" indent="0">
              <a:buNone/>
            </a:pPr>
            <a:r>
              <a:rPr lang="ro-RO" sz="2400">
                <a:latin typeface="Arial"/>
                <a:cs typeface="Calibri"/>
              </a:rPr>
              <a:t>   -pressured work enviroments</a:t>
            </a:r>
            <a:endParaRPr lang="ro-RO" sz="2400" dirty="0">
              <a:latin typeface="Arial"/>
              <a:cs typeface="Calibri"/>
            </a:endParaRPr>
          </a:p>
          <a:p>
            <a:pPr marL="0" indent="0">
              <a:buNone/>
            </a:pPr>
            <a:endParaRPr lang="ro-RO" sz="2400" dirty="0">
              <a:latin typeface="Arial"/>
              <a:cs typeface="Calibri"/>
            </a:endParaRPr>
          </a:p>
          <a:p>
            <a:pPr marL="342900" indent="-342900"/>
            <a:r>
              <a:rPr lang="ro-RO" sz="2400">
                <a:latin typeface="Arial"/>
                <a:cs typeface="Calibri"/>
              </a:rPr>
              <a:t>Possible solution to adress to the two main causes:</a:t>
            </a:r>
            <a:endParaRPr lang="ro-RO" sz="2400" dirty="0">
              <a:latin typeface="Arial"/>
              <a:cs typeface="Calibri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ro-RO" sz="2400">
                <a:latin typeface="Arial"/>
                <a:cs typeface="Calibri"/>
              </a:rPr>
              <a:t>   -employers should look towards to their employees to create and maintain a </a:t>
            </a:r>
            <a:r>
              <a:rPr lang="ro-RO" sz="2400" dirty="0">
                <a:latin typeface="Arial"/>
                <a:cs typeface="Calibri"/>
              </a:rPr>
              <a:t>stress-free working enviroment.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ro-RO" sz="2400">
                <a:latin typeface="Arial"/>
                <a:cs typeface="Calibri"/>
              </a:rPr>
              <a:t>   -employers should periodically request feedback from customers and employees.</a:t>
            </a:r>
            <a:endParaRPr lang="ro-RO" sz="2400" dirty="0">
              <a:latin typeface="Arial"/>
              <a:cs typeface="Calibri"/>
            </a:endParaRPr>
          </a:p>
          <a:p>
            <a:pPr marL="0" indent="0">
              <a:lnSpc>
                <a:spcPct val="160000"/>
              </a:lnSpc>
              <a:buNone/>
            </a:pPr>
            <a:r>
              <a:rPr lang="ro-RO" sz="2400" dirty="0">
                <a:latin typeface="Arial"/>
                <a:cs typeface="Calibri"/>
              </a:rPr>
              <a:t>      </a:t>
            </a:r>
          </a:p>
          <a:p>
            <a:pPr marL="0" indent="0">
              <a:buNone/>
            </a:pPr>
            <a:r>
              <a:rPr lang="ro-RO" sz="2400" dirty="0">
                <a:latin typeface="Arial"/>
                <a:cs typeface="Calibri"/>
              </a:rPr>
              <a:t>       </a:t>
            </a:r>
          </a:p>
          <a:p>
            <a:pPr marL="342900" indent="-342900"/>
            <a:endParaRPr lang="ro-RO" sz="2400" dirty="0">
              <a:latin typeface="Arial"/>
              <a:cs typeface="Calibri"/>
            </a:endParaRPr>
          </a:p>
          <a:p>
            <a:pPr marL="0" indent="0">
              <a:buNone/>
            </a:pPr>
            <a:endParaRPr lang="ro-RO" sz="2400" dirty="0">
              <a:latin typeface="Arial"/>
              <a:cs typeface="Calibri"/>
            </a:endParaRPr>
          </a:p>
          <a:p>
            <a:pPr marL="0" indent="0">
              <a:buNone/>
            </a:pPr>
            <a:r>
              <a:rPr lang="ro-RO" dirty="0">
                <a:cs typeface="Calibri"/>
              </a:rPr>
              <a:t>      </a:t>
            </a:r>
          </a:p>
        </p:txBody>
      </p:sp>
    </p:spTree>
    <p:extLst>
      <p:ext uri="{BB962C8B-B14F-4D97-AF65-F5344CB8AC3E}">
        <p14:creationId xmlns:p14="http://schemas.microsoft.com/office/powerpoint/2010/main" val="23997494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639ADCBC-3DCE-42AC-8516-8D1461258B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201"/>
            <a:ext cx="10515600" cy="951751"/>
          </a:xfrm>
        </p:spPr>
        <p:txBody>
          <a:bodyPr/>
          <a:lstStyle/>
          <a:p>
            <a:r>
              <a:rPr lang="ro-RO" sz="3600" dirty="0" err="1">
                <a:latin typeface="Arial"/>
                <a:cs typeface="Calibri Light"/>
              </a:rPr>
              <a:t>References</a:t>
            </a:r>
            <a:r>
              <a:rPr lang="ro-RO" sz="3600" dirty="0">
                <a:latin typeface="Arial"/>
                <a:cs typeface="Calibri Light"/>
              </a:rPr>
              <a:t>: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7CB14915-2FBE-4C71-8C00-9629A983A9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1936" y="1221776"/>
            <a:ext cx="10515600" cy="555903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ro-RO" sz="2200" dirty="0" err="1">
                <a:latin typeface="Arial"/>
                <a:cs typeface="Arial"/>
              </a:rPr>
              <a:t>Burman,R</a:t>
            </a:r>
            <a:r>
              <a:rPr lang="ro-RO" sz="2200" dirty="0">
                <a:latin typeface="Arial"/>
                <a:cs typeface="Arial"/>
              </a:rPr>
              <a:t>. </a:t>
            </a:r>
            <a:r>
              <a:rPr lang="ro-RO" sz="2200" dirty="0" err="1">
                <a:latin typeface="Arial"/>
                <a:cs typeface="Arial"/>
              </a:rPr>
              <a:t>and</a:t>
            </a:r>
            <a:r>
              <a:rPr lang="ro-RO" sz="2200" dirty="0">
                <a:latin typeface="Arial"/>
                <a:cs typeface="Arial"/>
              </a:rPr>
              <a:t> </a:t>
            </a:r>
            <a:r>
              <a:rPr lang="ro-RO" sz="2200" dirty="0" err="1">
                <a:latin typeface="Arial"/>
                <a:cs typeface="Arial"/>
              </a:rPr>
              <a:t>Goswami</a:t>
            </a:r>
            <a:r>
              <a:rPr lang="ro-RO" sz="2200" dirty="0">
                <a:latin typeface="Arial"/>
                <a:cs typeface="Arial"/>
              </a:rPr>
              <a:t>, T.G., 2018.A </a:t>
            </a:r>
            <a:r>
              <a:rPr lang="ro-RO" sz="2200" dirty="0" err="1">
                <a:latin typeface="Arial"/>
                <a:cs typeface="Arial"/>
              </a:rPr>
              <a:t>systematic</a:t>
            </a:r>
            <a:r>
              <a:rPr lang="ro-RO" sz="2200" dirty="0">
                <a:latin typeface="Arial"/>
                <a:cs typeface="Arial"/>
              </a:rPr>
              <a:t> </a:t>
            </a:r>
            <a:r>
              <a:rPr lang="ro-RO" sz="2200" dirty="0" err="1">
                <a:latin typeface="Arial"/>
                <a:cs typeface="Arial"/>
              </a:rPr>
              <a:t>literature</a:t>
            </a:r>
            <a:r>
              <a:rPr lang="ro-RO" sz="2200" dirty="0">
                <a:latin typeface="Arial"/>
                <a:cs typeface="Arial"/>
              </a:rPr>
              <a:t> </a:t>
            </a:r>
            <a:r>
              <a:rPr lang="ro-RO" sz="2200" dirty="0" err="1">
                <a:latin typeface="Arial"/>
                <a:cs typeface="Arial"/>
              </a:rPr>
              <a:t>review</a:t>
            </a:r>
            <a:r>
              <a:rPr lang="ro-RO" sz="2200" dirty="0">
                <a:latin typeface="Arial"/>
                <a:cs typeface="Arial"/>
              </a:rPr>
              <a:t> of </a:t>
            </a:r>
            <a:r>
              <a:rPr lang="ro-RO" sz="2200" dirty="0" err="1">
                <a:latin typeface="Arial"/>
                <a:cs typeface="Arial"/>
              </a:rPr>
              <a:t>work</a:t>
            </a:r>
            <a:r>
              <a:rPr lang="ro-RO" sz="2200" dirty="0">
                <a:latin typeface="Arial"/>
                <a:cs typeface="Arial"/>
              </a:rPr>
              <a:t> </a:t>
            </a:r>
            <a:r>
              <a:rPr lang="ro-RO" sz="2200" dirty="0" err="1">
                <a:latin typeface="Arial"/>
                <a:cs typeface="Arial"/>
              </a:rPr>
              <a:t>stress.International</a:t>
            </a:r>
            <a:r>
              <a:rPr lang="ro-RO" sz="2200" dirty="0">
                <a:latin typeface="Arial"/>
                <a:cs typeface="Arial"/>
              </a:rPr>
              <a:t> Journal of Management Studies, 5(3-9),pp.112-132.</a:t>
            </a:r>
            <a:endParaRPr lang="ro-RO"/>
          </a:p>
          <a:p>
            <a:r>
              <a:rPr lang="ro-RO" sz="2200" dirty="0" err="1">
                <a:latin typeface="Arial"/>
                <a:cs typeface="Arial"/>
              </a:rPr>
              <a:t>Commenced</a:t>
            </a:r>
            <a:r>
              <a:rPr lang="ro-RO" sz="2200" dirty="0">
                <a:latin typeface="Arial"/>
                <a:cs typeface="Arial"/>
              </a:rPr>
              <a:t>, D.,2021.3.5 </a:t>
            </a:r>
            <a:r>
              <a:rPr lang="ro-RO" sz="2200" dirty="0" err="1">
                <a:latin typeface="Arial"/>
                <a:cs typeface="Arial"/>
              </a:rPr>
              <a:t>Equal</a:t>
            </a:r>
            <a:r>
              <a:rPr lang="ro-RO" sz="2200" dirty="0">
                <a:latin typeface="Arial"/>
                <a:cs typeface="Arial"/>
              </a:rPr>
              <a:t> </a:t>
            </a:r>
            <a:r>
              <a:rPr lang="ro-RO" sz="2200" dirty="0" err="1">
                <a:latin typeface="Arial"/>
                <a:cs typeface="Arial"/>
              </a:rPr>
              <a:t>Employment</a:t>
            </a:r>
            <a:r>
              <a:rPr lang="ro-RO" sz="2200" dirty="0">
                <a:latin typeface="Arial"/>
                <a:cs typeface="Arial"/>
              </a:rPr>
              <a:t> </a:t>
            </a:r>
            <a:r>
              <a:rPr lang="ro-RO" sz="2200" dirty="0" err="1">
                <a:latin typeface="Arial"/>
                <a:cs typeface="Arial"/>
              </a:rPr>
              <a:t>Opportunity.</a:t>
            </a:r>
            <a:r>
              <a:rPr lang="ro-RO" sz="2200" i="1" dirty="0" err="1">
                <a:latin typeface="Arial"/>
                <a:cs typeface="Arial"/>
              </a:rPr>
              <a:t>Policy</a:t>
            </a:r>
            <a:r>
              <a:rPr lang="ro-RO" sz="2200" i="1" dirty="0">
                <a:latin typeface="Arial"/>
                <a:cs typeface="Arial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ro-RO" sz="2200" dirty="0" err="1">
                <a:latin typeface="Arial"/>
                <a:cs typeface="Arial"/>
              </a:rPr>
              <a:t>Kalleberg</a:t>
            </a:r>
            <a:r>
              <a:rPr lang="ro-RO" sz="2200" dirty="0">
                <a:latin typeface="Arial"/>
                <a:cs typeface="Arial"/>
              </a:rPr>
              <a:t>, A.L. </a:t>
            </a:r>
            <a:r>
              <a:rPr lang="ro-RO" sz="2200" dirty="0" err="1">
                <a:latin typeface="Arial"/>
                <a:cs typeface="Arial"/>
              </a:rPr>
              <a:t>and</a:t>
            </a:r>
            <a:r>
              <a:rPr lang="ro-RO" sz="2200" dirty="0">
                <a:latin typeface="Arial"/>
                <a:cs typeface="Arial"/>
              </a:rPr>
              <a:t> </a:t>
            </a:r>
            <a:r>
              <a:rPr lang="ro-RO" sz="2200" dirty="0" err="1">
                <a:latin typeface="Arial"/>
                <a:cs typeface="Arial"/>
              </a:rPr>
              <a:t>Vallas</a:t>
            </a:r>
            <a:r>
              <a:rPr lang="ro-RO" sz="2200" dirty="0">
                <a:latin typeface="Arial"/>
                <a:cs typeface="Arial"/>
              </a:rPr>
              <a:t>, S.P., 2018.Probing </a:t>
            </a:r>
            <a:r>
              <a:rPr lang="ro-RO" sz="2200" dirty="0" err="1">
                <a:latin typeface="Arial"/>
                <a:cs typeface="Arial"/>
              </a:rPr>
              <a:t>precarious</a:t>
            </a:r>
            <a:r>
              <a:rPr lang="ro-RO" sz="2200" dirty="0">
                <a:latin typeface="Arial"/>
                <a:cs typeface="Arial"/>
              </a:rPr>
              <a:t> </a:t>
            </a:r>
            <a:r>
              <a:rPr lang="ro-RO" sz="2200" dirty="0" err="1">
                <a:latin typeface="Arial"/>
                <a:cs typeface="Arial"/>
              </a:rPr>
              <a:t>work:Theory,research</a:t>
            </a:r>
            <a:r>
              <a:rPr lang="ro-RO" sz="2200" dirty="0">
                <a:latin typeface="Arial"/>
                <a:cs typeface="Arial"/>
              </a:rPr>
              <a:t> </a:t>
            </a:r>
            <a:r>
              <a:rPr lang="ro-RO" sz="2200" dirty="0" err="1">
                <a:latin typeface="Arial"/>
                <a:cs typeface="Arial"/>
              </a:rPr>
              <a:t>and</a:t>
            </a:r>
            <a:r>
              <a:rPr lang="ro-RO" sz="2200" dirty="0">
                <a:latin typeface="Arial"/>
                <a:cs typeface="Arial"/>
              </a:rPr>
              <a:t> </a:t>
            </a:r>
            <a:r>
              <a:rPr lang="ro-RO" sz="2200" dirty="0" err="1">
                <a:latin typeface="Arial"/>
                <a:cs typeface="Arial"/>
              </a:rPr>
              <a:t>politics.</a:t>
            </a:r>
            <a:r>
              <a:rPr lang="ro-RO" sz="2200" i="1" dirty="0" err="1">
                <a:latin typeface="Arial"/>
                <a:cs typeface="Arial"/>
              </a:rPr>
              <a:t>Research</a:t>
            </a:r>
            <a:r>
              <a:rPr lang="ro-RO" sz="2200" i="1" dirty="0">
                <a:latin typeface="Arial"/>
                <a:cs typeface="Arial"/>
              </a:rPr>
              <a:t> in </a:t>
            </a:r>
            <a:r>
              <a:rPr lang="ro-RO" sz="2200" i="1" dirty="0" err="1">
                <a:latin typeface="Arial"/>
                <a:cs typeface="Arial"/>
              </a:rPr>
              <a:t>the</a:t>
            </a:r>
            <a:r>
              <a:rPr lang="ro-RO" sz="2200" i="1" dirty="0">
                <a:latin typeface="Arial"/>
                <a:cs typeface="Arial"/>
              </a:rPr>
              <a:t> </a:t>
            </a:r>
            <a:r>
              <a:rPr lang="ro-RO" sz="2200" i="1" dirty="0" err="1">
                <a:latin typeface="Arial"/>
                <a:cs typeface="Arial"/>
              </a:rPr>
              <a:t>Sociology</a:t>
            </a:r>
            <a:r>
              <a:rPr lang="ro-RO" sz="2200" i="1" dirty="0">
                <a:latin typeface="Arial"/>
                <a:cs typeface="Arial"/>
              </a:rPr>
              <a:t> of </a:t>
            </a:r>
            <a:r>
              <a:rPr lang="ro-RO" sz="2200" i="1" dirty="0" err="1">
                <a:latin typeface="Arial"/>
                <a:cs typeface="Arial"/>
              </a:rPr>
              <a:t>Work</a:t>
            </a:r>
            <a:r>
              <a:rPr lang="ro-RO" sz="2200" i="1" dirty="0">
                <a:latin typeface="Arial"/>
                <a:cs typeface="Arial"/>
              </a:rPr>
              <a:t>, 31</a:t>
            </a:r>
            <a:r>
              <a:rPr lang="ro-RO" sz="2200" dirty="0">
                <a:latin typeface="Arial"/>
                <a:cs typeface="Arial"/>
              </a:rPr>
              <a:t>(1),pp1-30. </a:t>
            </a:r>
          </a:p>
          <a:p>
            <a:pPr>
              <a:lnSpc>
                <a:spcPct val="150000"/>
              </a:lnSpc>
            </a:pPr>
            <a:r>
              <a:rPr lang="ro-RO" sz="2200" dirty="0">
                <a:latin typeface="Arial"/>
                <a:cs typeface="Arial"/>
              </a:rPr>
              <a:t>Li, L.Z. </a:t>
            </a:r>
            <a:r>
              <a:rPr lang="ro-RO" sz="2200" dirty="0" err="1">
                <a:latin typeface="Arial"/>
                <a:cs typeface="Arial"/>
              </a:rPr>
              <a:t>and</a:t>
            </a:r>
            <a:r>
              <a:rPr lang="ro-RO" sz="2200" dirty="0">
                <a:latin typeface="Arial"/>
                <a:cs typeface="Arial"/>
              </a:rPr>
              <a:t> Wang, S., 2020.Prelevance </a:t>
            </a:r>
            <a:r>
              <a:rPr lang="ro-RO" sz="2200" dirty="0" err="1">
                <a:latin typeface="Arial"/>
                <a:cs typeface="Arial"/>
              </a:rPr>
              <a:t>and</a:t>
            </a:r>
            <a:r>
              <a:rPr lang="ro-RO" sz="2200" dirty="0">
                <a:latin typeface="Arial"/>
                <a:cs typeface="Arial"/>
              </a:rPr>
              <a:t> </a:t>
            </a:r>
            <a:r>
              <a:rPr lang="ro-RO" sz="2200" dirty="0" err="1">
                <a:latin typeface="Arial"/>
                <a:cs typeface="Arial"/>
              </a:rPr>
              <a:t>predictors</a:t>
            </a:r>
            <a:r>
              <a:rPr lang="ro-RO" sz="2200" dirty="0">
                <a:latin typeface="Arial"/>
                <a:cs typeface="Arial"/>
              </a:rPr>
              <a:t> of general </a:t>
            </a:r>
            <a:r>
              <a:rPr lang="ro-RO" sz="2200" dirty="0" err="1">
                <a:latin typeface="Arial"/>
                <a:cs typeface="Arial"/>
              </a:rPr>
              <a:t>psychiatric</a:t>
            </a:r>
            <a:r>
              <a:rPr lang="ro-RO" sz="2200" dirty="0">
                <a:latin typeface="Arial"/>
                <a:cs typeface="Arial"/>
              </a:rPr>
              <a:t> </a:t>
            </a:r>
            <a:r>
              <a:rPr lang="ro-RO" sz="2200" dirty="0" err="1">
                <a:latin typeface="Arial"/>
                <a:cs typeface="Arial"/>
              </a:rPr>
              <a:t>disorders</a:t>
            </a:r>
            <a:r>
              <a:rPr lang="ro-RO" sz="2200" dirty="0">
                <a:latin typeface="Arial"/>
                <a:cs typeface="Arial"/>
              </a:rPr>
              <a:t> </a:t>
            </a:r>
            <a:r>
              <a:rPr lang="ro-RO" sz="2200" dirty="0" err="1">
                <a:latin typeface="Arial"/>
                <a:cs typeface="Arial"/>
              </a:rPr>
              <a:t>and</a:t>
            </a:r>
            <a:r>
              <a:rPr lang="ro-RO" sz="2200" dirty="0">
                <a:latin typeface="Arial"/>
                <a:cs typeface="Arial"/>
              </a:rPr>
              <a:t> </a:t>
            </a:r>
            <a:r>
              <a:rPr lang="ro-RO" sz="2200" dirty="0" err="1">
                <a:latin typeface="Arial"/>
                <a:cs typeface="Arial"/>
              </a:rPr>
              <a:t>loneliness</a:t>
            </a:r>
            <a:r>
              <a:rPr lang="ro-RO" sz="2200" dirty="0">
                <a:latin typeface="Arial"/>
                <a:cs typeface="Arial"/>
              </a:rPr>
              <a:t> </a:t>
            </a:r>
            <a:r>
              <a:rPr lang="ro-RO" sz="2200" dirty="0" err="1">
                <a:latin typeface="Arial"/>
                <a:cs typeface="Arial"/>
              </a:rPr>
              <a:t>during</a:t>
            </a:r>
            <a:r>
              <a:rPr lang="ro-RO" sz="2200" dirty="0">
                <a:latin typeface="Arial"/>
                <a:cs typeface="Arial"/>
              </a:rPr>
              <a:t> COVID-19 in </a:t>
            </a:r>
            <a:r>
              <a:rPr lang="ro-RO" sz="2200" dirty="0" err="1">
                <a:latin typeface="Arial"/>
                <a:cs typeface="Arial"/>
              </a:rPr>
              <a:t>the</a:t>
            </a:r>
            <a:r>
              <a:rPr lang="ro-RO" sz="2200" dirty="0">
                <a:latin typeface="Arial"/>
                <a:cs typeface="Arial"/>
              </a:rPr>
              <a:t> United </a:t>
            </a:r>
            <a:r>
              <a:rPr lang="ro-RO" sz="2200" dirty="0" err="1">
                <a:latin typeface="Arial"/>
                <a:cs typeface="Arial"/>
              </a:rPr>
              <a:t>Kingdom.</a:t>
            </a:r>
            <a:r>
              <a:rPr lang="ro-RO" sz="2200" i="1" dirty="0" err="1">
                <a:latin typeface="Arial"/>
                <a:cs typeface="Arial"/>
              </a:rPr>
              <a:t>Psichiatry</a:t>
            </a:r>
            <a:r>
              <a:rPr lang="ro-RO" sz="2200" dirty="0">
                <a:latin typeface="Arial"/>
                <a:cs typeface="Arial"/>
              </a:rPr>
              <a:t> </a:t>
            </a:r>
            <a:r>
              <a:rPr lang="ro-RO" sz="2200" i="1" dirty="0" err="1">
                <a:latin typeface="Arial"/>
                <a:cs typeface="Arial"/>
              </a:rPr>
              <a:t>Research</a:t>
            </a:r>
            <a:r>
              <a:rPr lang="ro-RO" sz="2200" dirty="0">
                <a:latin typeface="Arial"/>
                <a:cs typeface="Arial"/>
              </a:rPr>
              <a:t>, 291, p.113267.</a:t>
            </a:r>
          </a:p>
          <a:p>
            <a:pPr>
              <a:lnSpc>
                <a:spcPct val="150000"/>
              </a:lnSpc>
            </a:pPr>
            <a:r>
              <a:rPr lang="ro-RO" sz="2200" dirty="0" err="1">
                <a:latin typeface="Arial"/>
                <a:cs typeface="Arial"/>
              </a:rPr>
              <a:t>Macken</a:t>
            </a:r>
            <a:r>
              <a:rPr lang="ro-RO" sz="2200" dirty="0">
                <a:latin typeface="Arial"/>
                <a:cs typeface="Arial"/>
              </a:rPr>
              <a:t>, J., 2019.Work </a:t>
            </a:r>
            <a:r>
              <a:rPr lang="ro-RO" sz="2200" dirty="0" err="1">
                <a:latin typeface="Arial"/>
                <a:cs typeface="Arial"/>
              </a:rPr>
              <a:t>stress</a:t>
            </a:r>
            <a:r>
              <a:rPr lang="ro-RO" sz="2200" dirty="0">
                <a:latin typeface="Arial"/>
                <a:cs typeface="Arial"/>
              </a:rPr>
              <a:t> </a:t>
            </a:r>
            <a:r>
              <a:rPr lang="ro-RO" sz="2200" dirty="0" err="1">
                <a:latin typeface="Arial"/>
                <a:cs typeface="Arial"/>
              </a:rPr>
              <a:t>among</a:t>
            </a:r>
            <a:r>
              <a:rPr lang="ro-RO" sz="2200" dirty="0">
                <a:latin typeface="Arial"/>
                <a:cs typeface="Arial"/>
              </a:rPr>
              <a:t> </a:t>
            </a:r>
            <a:r>
              <a:rPr lang="ro-RO" sz="2200" dirty="0" err="1">
                <a:latin typeface="Arial"/>
                <a:cs typeface="Arial"/>
              </a:rPr>
              <a:t>older</a:t>
            </a:r>
            <a:r>
              <a:rPr lang="ro-RO" sz="2200" dirty="0">
                <a:latin typeface="Arial"/>
                <a:cs typeface="Arial"/>
              </a:rPr>
              <a:t> </a:t>
            </a:r>
            <a:r>
              <a:rPr lang="ro-RO" sz="2200" dirty="0" err="1">
                <a:latin typeface="Arial"/>
                <a:cs typeface="Arial"/>
              </a:rPr>
              <a:t>employees</a:t>
            </a:r>
            <a:r>
              <a:rPr lang="ro-RO" sz="2200" dirty="0">
                <a:latin typeface="Arial"/>
                <a:cs typeface="Arial"/>
              </a:rPr>
              <a:t> in </a:t>
            </a:r>
            <a:r>
              <a:rPr lang="ro-RO" sz="2200" dirty="0" err="1">
                <a:latin typeface="Arial"/>
                <a:cs typeface="Arial"/>
              </a:rPr>
              <a:t>Germany:effects</a:t>
            </a:r>
            <a:r>
              <a:rPr lang="ro-RO" sz="2200" dirty="0">
                <a:latin typeface="Arial"/>
                <a:cs typeface="Arial"/>
              </a:rPr>
              <a:t> on </a:t>
            </a:r>
            <a:r>
              <a:rPr lang="ro-RO" sz="2200" dirty="0" err="1">
                <a:latin typeface="Arial"/>
                <a:cs typeface="Arial"/>
              </a:rPr>
              <a:t>health</a:t>
            </a:r>
            <a:r>
              <a:rPr lang="ro-RO" sz="2200" dirty="0">
                <a:latin typeface="Arial"/>
                <a:cs typeface="Arial"/>
              </a:rPr>
              <a:t> </a:t>
            </a:r>
            <a:r>
              <a:rPr lang="ro-RO" sz="2200" dirty="0" err="1">
                <a:latin typeface="Arial"/>
                <a:cs typeface="Arial"/>
              </a:rPr>
              <a:t>and</a:t>
            </a:r>
            <a:r>
              <a:rPr lang="ro-RO" sz="2200" dirty="0">
                <a:latin typeface="Arial"/>
                <a:cs typeface="Arial"/>
              </a:rPr>
              <a:t> </a:t>
            </a:r>
            <a:r>
              <a:rPr lang="ro-RO" sz="2200" dirty="0" err="1">
                <a:latin typeface="Arial"/>
                <a:cs typeface="Arial"/>
              </a:rPr>
              <a:t>retirement</a:t>
            </a:r>
            <a:r>
              <a:rPr lang="ro-RO" sz="2200" dirty="0">
                <a:latin typeface="Arial"/>
                <a:cs typeface="Arial"/>
              </a:rPr>
              <a:t> </a:t>
            </a:r>
            <a:r>
              <a:rPr lang="ro-RO" sz="2200" dirty="0" err="1">
                <a:latin typeface="Arial"/>
                <a:cs typeface="Arial"/>
              </a:rPr>
              <a:t>age.</a:t>
            </a:r>
            <a:r>
              <a:rPr lang="ro-RO" sz="2200" i="1" dirty="0" err="1">
                <a:latin typeface="Arial"/>
                <a:cs typeface="Arial"/>
              </a:rPr>
              <a:t>PloS</a:t>
            </a:r>
            <a:r>
              <a:rPr lang="ro-RO" sz="2200" i="1" dirty="0">
                <a:latin typeface="Arial"/>
                <a:cs typeface="Arial"/>
              </a:rPr>
              <a:t> one.14</a:t>
            </a:r>
            <a:r>
              <a:rPr lang="ro-RO" sz="2200" dirty="0">
                <a:latin typeface="Arial"/>
                <a:cs typeface="Arial"/>
              </a:rPr>
              <a:t>(2), p.e0211487.</a:t>
            </a:r>
          </a:p>
          <a:p>
            <a:pPr>
              <a:lnSpc>
                <a:spcPct val="150000"/>
              </a:lnSpc>
            </a:pPr>
            <a:endParaRPr lang="ro-RO" sz="22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915063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E7FB9F43-2DA6-4A36-96F1-60A8E62839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ro-RO" sz="3600" dirty="0" err="1">
                <a:latin typeface="Arial"/>
                <a:cs typeface="Arial"/>
              </a:rPr>
              <a:t>References</a:t>
            </a:r>
            <a:r>
              <a:rPr lang="ro-RO" sz="3600" dirty="0">
                <a:latin typeface="Arial"/>
                <a:cs typeface="Arial"/>
              </a:rPr>
              <a:t>: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004870A4-F3B0-4D08-9FDC-5BAB40E965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ro-RO" sz="2200" dirty="0" err="1">
                <a:latin typeface="Arial"/>
                <a:cs typeface="Calibri"/>
              </a:rPr>
              <a:t>Okes</a:t>
            </a:r>
            <a:r>
              <a:rPr lang="ro-RO" sz="2200" dirty="0">
                <a:latin typeface="Arial"/>
                <a:cs typeface="Calibri"/>
              </a:rPr>
              <a:t>, D., 2019.Root </a:t>
            </a:r>
            <a:r>
              <a:rPr lang="ro-RO" sz="2200" dirty="0" err="1">
                <a:latin typeface="Arial"/>
                <a:cs typeface="Calibri"/>
              </a:rPr>
              <a:t>Cause</a:t>
            </a:r>
            <a:r>
              <a:rPr lang="ro-RO" sz="2200" dirty="0">
                <a:latin typeface="Arial"/>
                <a:cs typeface="Calibri"/>
              </a:rPr>
              <a:t> </a:t>
            </a:r>
            <a:r>
              <a:rPr lang="ro-RO" sz="2200" dirty="0" err="1">
                <a:latin typeface="Arial"/>
                <a:cs typeface="Calibri"/>
              </a:rPr>
              <a:t>Analysys:The</a:t>
            </a:r>
            <a:r>
              <a:rPr lang="ro-RO" sz="2200" dirty="0">
                <a:latin typeface="Arial"/>
                <a:cs typeface="Calibri"/>
              </a:rPr>
              <a:t> Core of Problem </a:t>
            </a:r>
            <a:r>
              <a:rPr lang="ro-RO" sz="2200" dirty="0" err="1">
                <a:latin typeface="Arial"/>
                <a:cs typeface="Calibri"/>
              </a:rPr>
              <a:t>Solving</a:t>
            </a:r>
            <a:r>
              <a:rPr lang="ro-RO" sz="2200" dirty="0">
                <a:latin typeface="Arial"/>
                <a:cs typeface="Calibri"/>
              </a:rPr>
              <a:t> </a:t>
            </a:r>
            <a:r>
              <a:rPr lang="ro-RO" sz="2200" dirty="0" err="1">
                <a:latin typeface="Arial"/>
                <a:cs typeface="Calibri"/>
              </a:rPr>
              <a:t>and</a:t>
            </a:r>
            <a:r>
              <a:rPr lang="ro-RO" sz="2200" dirty="0">
                <a:latin typeface="Arial"/>
                <a:cs typeface="Calibri"/>
              </a:rPr>
              <a:t> Corective </a:t>
            </a:r>
            <a:r>
              <a:rPr lang="ro-RO" sz="2200" dirty="0" err="1">
                <a:latin typeface="Arial"/>
                <a:cs typeface="Calibri"/>
              </a:rPr>
              <a:t>Action</a:t>
            </a:r>
            <a:r>
              <a:rPr lang="ro-RO" sz="2200">
                <a:latin typeface="Arial"/>
                <a:cs typeface="Calibri"/>
              </a:rPr>
              <a:t>, 2nd ed.</a:t>
            </a:r>
            <a:endParaRPr lang="ro-RO" dirty="0">
              <a:latin typeface="Calibri" panose="020F0502020204030204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ro-RO" sz="2200" dirty="0" err="1">
                <a:latin typeface="Arial"/>
                <a:cs typeface="Calibri"/>
              </a:rPr>
              <a:t>Pignata</a:t>
            </a:r>
            <a:r>
              <a:rPr lang="ro-RO" sz="2200" dirty="0">
                <a:latin typeface="Arial"/>
                <a:cs typeface="Calibri"/>
              </a:rPr>
              <a:t>, S., Boyd, C.M., </a:t>
            </a:r>
            <a:r>
              <a:rPr lang="ro-RO" sz="2200" dirty="0" err="1">
                <a:latin typeface="Arial"/>
                <a:cs typeface="Calibri"/>
              </a:rPr>
              <a:t>Winefield</a:t>
            </a:r>
            <a:r>
              <a:rPr lang="ro-RO" sz="2200" dirty="0">
                <a:latin typeface="Arial"/>
                <a:cs typeface="Calibri"/>
              </a:rPr>
              <a:t>, A.H. </a:t>
            </a:r>
            <a:r>
              <a:rPr lang="ro-RO" sz="2200" dirty="0" err="1">
                <a:latin typeface="Arial"/>
                <a:cs typeface="Calibri"/>
              </a:rPr>
              <a:t>and</a:t>
            </a:r>
            <a:r>
              <a:rPr lang="ro-RO" sz="2200" dirty="0">
                <a:latin typeface="Arial"/>
                <a:cs typeface="Calibri"/>
              </a:rPr>
              <a:t> </a:t>
            </a:r>
            <a:r>
              <a:rPr lang="ro-RO" sz="2200" dirty="0" err="1">
                <a:latin typeface="Arial"/>
                <a:cs typeface="Calibri"/>
              </a:rPr>
              <a:t>Provis</a:t>
            </a:r>
            <a:r>
              <a:rPr lang="ro-RO" sz="2200" dirty="0">
                <a:latin typeface="Arial"/>
                <a:cs typeface="Calibri"/>
              </a:rPr>
              <a:t>, C.,2017.Interventions:            </a:t>
            </a:r>
            <a:r>
              <a:rPr lang="ro-RO" sz="2200" dirty="0" err="1">
                <a:latin typeface="Arial"/>
                <a:cs typeface="Calibri"/>
              </a:rPr>
              <a:t>Employees</a:t>
            </a:r>
            <a:r>
              <a:rPr lang="ro-RO" sz="2200" dirty="0">
                <a:latin typeface="Arial"/>
                <a:cs typeface="Calibri"/>
              </a:rPr>
              <a:t> </a:t>
            </a:r>
            <a:r>
              <a:rPr lang="ro-RO" sz="2200" dirty="0" err="1">
                <a:latin typeface="Arial"/>
                <a:cs typeface="Calibri"/>
              </a:rPr>
              <a:t>perceptions</a:t>
            </a:r>
            <a:r>
              <a:rPr lang="ro-RO" sz="2200" dirty="0">
                <a:latin typeface="Arial"/>
                <a:cs typeface="Calibri"/>
              </a:rPr>
              <a:t> of </a:t>
            </a:r>
            <a:r>
              <a:rPr lang="ro-RO" sz="2200" dirty="0" err="1">
                <a:latin typeface="Arial"/>
                <a:cs typeface="Calibri"/>
              </a:rPr>
              <a:t>what</a:t>
            </a:r>
            <a:r>
              <a:rPr lang="ro-RO" sz="2200" dirty="0">
                <a:latin typeface="Arial"/>
                <a:cs typeface="Calibri"/>
              </a:rPr>
              <a:t> </a:t>
            </a:r>
            <a:r>
              <a:rPr lang="ro-RO" sz="2200" dirty="0" err="1">
                <a:latin typeface="Arial"/>
                <a:cs typeface="Calibri"/>
              </a:rPr>
              <a:t>reduces</a:t>
            </a:r>
            <a:r>
              <a:rPr lang="ro-RO" sz="2200" dirty="0">
                <a:latin typeface="Arial"/>
                <a:cs typeface="Calibri"/>
              </a:rPr>
              <a:t> </a:t>
            </a:r>
            <a:r>
              <a:rPr lang="ro-RO" sz="2200" dirty="0" err="1">
                <a:latin typeface="Arial"/>
                <a:cs typeface="Calibri"/>
              </a:rPr>
              <a:t>stress.</a:t>
            </a:r>
            <a:r>
              <a:rPr lang="ro-RO" sz="2200" i="1" dirty="0" err="1">
                <a:latin typeface="Arial"/>
                <a:cs typeface="Calibri"/>
              </a:rPr>
              <a:t>BioMed</a:t>
            </a:r>
            <a:r>
              <a:rPr lang="ro-RO" sz="2200" i="1" dirty="0">
                <a:latin typeface="Arial"/>
                <a:cs typeface="Calibri"/>
              </a:rPr>
              <a:t> </a:t>
            </a:r>
            <a:r>
              <a:rPr lang="ro-RO" sz="2200" i="1" dirty="0" err="1">
                <a:latin typeface="Arial"/>
                <a:cs typeface="Calibri"/>
              </a:rPr>
              <a:t>research</a:t>
            </a:r>
            <a:r>
              <a:rPr lang="ro-RO" sz="2200" i="1" dirty="0">
                <a:latin typeface="Arial"/>
                <a:cs typeface="Calibri"/>
              </a:rPr>
              <a:t> </a:t>
            </a:r>
            <a:r>
              <a:rPr lang="ro-RO" sz="2200" i="1" dirty="0" err="1">
                <a:latin typeface="Arial"/>
                <a:cs typeface="Calibri"/>
              </a:rPr>
              <a:t>internationa</a:t>
            </a:r>
            <a:r>
              <a:rPr lang="ro-RO" sz="2200" dirty="0" err="1">
                <a:latin typeface="Arial"/>
                <a:cs typeface="Calibri"/>
              </a:rPr>
              <a:t>l</a:t>
            </a:r>
            <a:r>
              <a:rPr lang="ro-RO" sz="2200" dirty="0">
                <a:latin typeface="Arial"/>
                <a:cs typeface="Calibri"/>
              </a:rPr>
              <a:t>, 2017</a:t>
            </a:r>
          </a:p>
          <a:p>
            <a:pPr>
              <a:lnSpc>
                <a:spcPct val="150000"/>
              </a:lnSpc>
            </a:pPr>
            <a:r>
              <a:rPr lang="ro-RO" sz="2200" dirty="0" err="1">
                <a:latin typeface="Arial"/>
                <a:cs typeface="Calibri"/>
              </a:rPr>
              <a:t>Shtal</a:t>
            </a:r>
            <a:r>
              <a:rPr lang="ro-RO" sz="2200" dirty="0">
                <a:latin typeface="Arial"/>
                <a:cs typeface="Calibri"/>
              </a:rPr>
              <a:t>, T., </a:t>
            </a:r>
            <a:r>
              <a:rPr lang="ro-RO" sz="2200" dirty="0" err="1">
                <a:latin typeface="Arial"/>
                <a:cs typeface="Calibri"/>
              </a:rPr>
              <a:t>Buriak</a:t>
            </a:r>
            <a:r>
              <a:rPr lang="ro-RO" sz="2200" dirty="0">
                <a:latin typeface="Arial"/>
                <a:cs typeface="Calibri"/>
              </a:rPr>
              <a:t>, M., </a:t>
            </a:r>
            <a:r>
              <a:rPr lang="ro-RO" sz="2200" dirty="0" err="1">
                <a:latin typeface="Arial"/>
                <a:cs typeface="Calibri"/>
              </a:rPr>
              <a:t>Ukubassova</a:t>
            </a:r>
            <a:r>
              <a:rPr lang="ro-RO" sz="2200" dirty="0">
                <a:latin typeface="Arial"/>
                <a:cs typeface="Calibri"/>
              </a:rPr>
              <a:t>, G., </a:t>
            </a:r>
            <a:r>
              <a:rPr lang="ro-RO" sz="2200" dirty="0" err="1">
                <a:latin typeface="Arial"/>
                <a:cs typeface="Calibri"/>
              </a:rPr>
              <a:t>Amirbekuly</a:t>
            </a:r>
            <a:r>
              <a:rPr lang="ro-RO" sz="2200" dirty="0">
                <a:latin typeface="Arial"/>
                <a:cs typeface="Calibri"/>
              </a:rPr>
              <a:t>, Y., </a:t>
            </a:r>
            <a:r>
              <a:rPr lang="ro-RO" sz="2200" dirty="0" err="1">
                <a:latin typeface="Arial"/>
                <a:cs typeface="Calibri"/>
              </a:rPr>
              <a:t>Toiboldinova</a:t>
            </a:r>
            <a:r>
              <a:rPr lang="ro-RO" sz="2200" dirty="0">
                <a:latin typeface="Arial"/>
                <a:cs typeface="Calibri"/>
              </a:rPr>
              <a:t>, </a:t>
            </a:r>
            <a:r>
              <a:rPr lang="ro-RO" sz="2200" dirty="0" err="1">
                <a:latin typeface="Arial"/>
                <a:cs typeface="Calibri"/>
              </a:rPr>
              <a:t>Z.and</a:t>
            </a:r>
            <a:r>
              <a:rPr lang="ro-RO" sz="2200" dirty="0">
                <a:latin typeface="Arial"/>
                <a:cs typeface="Calibri"/>
              </a:rPr>
              <a:t> </a:t>
            </a:r>
            <a:r>
              <a:rPr lang="ro-RO" sz="2200" dirty="0" err="1">
                <a:latin typeface="Arial"/>
                <a:cs typeface="Calibri"/>
              </a:rPr>
              <a:t>Teglen</a:t>
            </a:r>
            <a:r>
              <a:rPr lang="ro-RO" sz="2200" dirty="0">
                <a:latin typeface="Arial"/>
                <a:cs typeface="Calibri"/>
              </a:rPr>
              <a:t>, T., 2018.Methods of </a:t>
            </a:r>
            <a:r>
              <a:rPr lang="ro-RO" sz="2200" dirty="0" err="1">
                <a:latin typeface="Arial"/>
                <a:cs typeface="Calibri"/>
              </a:rPr>
              <a:t>analysys</a:t>
            </a:r>
            <a:r>
              <a:rPr lang="ro-RO" sz="2200" dirty="0">
                <a:latin typeface="Arial"/>
                <a:cs typeface="Calibri"/>
              </a:rPr>
              <a:t> of </a:t>
            </a:r>
            <a:r>
              <a:rPr lang="ro-RO" sz="2200" dirty="0" err="1">
                <a:latin typeface="Arial"/>
                <a:cs typeface="Calibri"/>
              </a:rPr>
              <a:t>the</a:t>
            </a:r>
            <a:r>
              <a:rPr lang="ro-RO" sz="2200" dirty="0">
                <a:latin typeface="Arial"/>
                <a:cs typeface="Calibri"/>
              </a:rPr>
              <a:t> </a:t>
            </a:r>
            <a:r>
              <a:rPr lang="ro-RO" sz="2200" dirty="0" err="1">
                <a:latin typeface="Arial"/>
                <a:cs typeface="Calibri"/>
              </a:rPr>
              <a:t>external</a:t>
            </a:r>
            <a:r>
              <a:rPr lang="ro-RO" sz="2200" dirty="0">
                <a:latin typeface="Arial"/>
                <a:cs typeface="Calibri"/>
              </a:rPr>
              <a:t> </a:t>
            </a:r>
            <a:r>
              <a:rPr lang="ro-RO" sz="2200" dirty="0" err="1">
                <a:latin typeface="Arial"/>
                <a:cs typeface="Calibri"/>
              </a:rPr>
              <a:t>enviroment</a:t>
            </a:r>
            <a:r>
              <a:rPr lang="ro-RO" sz="2200" dirty="0">
                <a:latin typeface="Arial"/>
                <a:cs typeface="Calibri"/>
              </a:rPr>
              <a:t> of </a:t>
            </a:r>
            <a:r>
              <a:rPr lang="ro-RO" sz="2200" dirty="0" err="1">
                <a:latin typeface="Arial"/>
                <a:cs typeface="Calibri"/>
              </a:rPr>
              <a:t>bussiness</a:t>
            </a:r>
            <a:r>
              <a:rPr lang="ro-RO" sz="2200">
                <a:latin typeface="Arial"/>
                <a:cs typeface="Calibri"/>
              </a:rPr>
              <a:t> avtivities.</a:t>
            </a:r>
            <a:endParaRPr lang="ro-RO" sz="2200" dirty="0"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49849720"/>
      </p:ext>
    </p:extLst>
  </p:cSld>
  <p:clrMapOvr>
    <a:masterClrMapping/>
  </p:clrMapOvr>
</p:sld>
</file>

<file path=ppt/theme/theme1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Ecran lat</PresentationFormat>
  <Paragraphs>0</Paragraphs>
  <Slides>10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10</vt:i4>
      </vt:variant>
    </vt:vector>
  </HeadingPairs>
  <TitlesOfParts>
    <vt:vector size="11" baseType="lpstr">
      <vt:lpstr>Temă Office</vt:lpstr>
      <vt:lpstr>Problem Solving and Decision Making</vt:lpstr>
      <vt:lpstr>The nature and the impact of the complex problem on employees and their organization.</vt:lpstr>
      <vt:lpstr>Impact of the problem on workers and organization.</vt:lpstr>
      <vt:lpstr>Identifying the causes of the problem.</vt:lpstr>
      <vt:lpstr>Prezentare PowerPoint</vt:lpstr>
      <vt:lpstr>Identifying the external factors of the problem (Stress in the U.K.),using a PESTLE analysys.</vt:lpstr>
      <vt:lpstr>Effect of the problem:</vt:lpstr>
      <vt:lpstr>Possible solutions to the problem from the Fishbone diagram.</vt:lpstr>
      <vt:lpstr>References: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Prezentare PowerPoint</dc:title>
  <dc:creator/>
  <cp:lastModifiedBy/>
  <cp:revision>1282</cp:revision>
  <dcterms:created xsi:type="dcterms:W3CDTF">2021-11-14T19:53:54Z</dcterms:created>
  <dcterms:modified xsi:type="dcterms:W3CDTF">2021-11-16T14:56:44Z</dcterms:modified>
</cp:coreProperties>
</file>