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10.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 id="2147483660" r:id="rId3"/>
    <p:sldMasterId id="2147483688" r:id="rId4"/>
  </p:sldMasterIdLst>
  <p:notesMasterIdLst>
    <p:notesMasterId r:id="rId6"/>
  </p:notesMasterIdLst>
  <p:sldIdLst>
    <p:sldId id="276" r:id="rId5"/>
    <p:sldId id="11088483" r:id="rId7"/>
    <p:sldId id="11088486" r:id="rId8"/>
    <p:sldId id="11088493" r:id="rId9"/>
    <p:sldId id="11088484" r:id="rId10"/>
    <p:sldId id="11088497" r:id="rId11"/>
    <p:sldId id="14998635" r:id="rId12"/>
    <p:sldId id="11088488" r:id="rId13"/>
    <p:sldId id="14998634" r:id="rId14"/>
  </p:sldIdLst>
  <p:sldSz cx="12192000" cy="6858000"/>
  <p:notesSz cx="6858000" cy="9144000"/>
  <p:embeddedFontLst>
    <p:embeddedFont>
      <p:font typeface="微软雅黑" panose="020B0503020204020204" charset="-122"/>
      <p:regular r:id="rId18"/>
    </p:embeddedFont>
    <p:embeddedFont>
      <p:font typeface="Lato Light" panose="020F0502020204030203"/>
      <p:regular r:id="rId19"/>
      <p:italic r:id="rId20"/>
    </p:embeddedFont>
    <p:embeddedFont>
      <p:font typeface="字魂59号-创粗黑" panose="00000500000000000000" pitchFamily="2" charset="-122"/>
      <p:regular r:id="rId21"/>
    </p:embeddedFont>
    <p:embeddedFont>
      <p:font typeface="Montserrat" panose="00000500000000000000"/>
      <p:regular r:id="rId22"/>
      <p:bold r:id="rId23"/>
      <p:italic r:id="rId24"/>
      <p:boldItalic r:id="rId25"/>
    </p:embeddedFont>
    <p:embeddedFont>
      <p:font typeface="等线" panose="02010600030101010101" charset="-122"/>
      <p:regular r:id="rId26"/>
    </p:embeddedFont>
    <p:embeddedFont>
      <p:font typeface="等线 Light" panose="02010600030101010101" charset="-122"/>
      <p:regular r:id="rId27"/>
    </p:embeddedFont>
  </p:embeddedFontLst>
  <p:custDataLst>
    <p:tags r:id="rId28"/>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400" userDrawn="1">
          <p15:clr>
            <a:srgbClr val="A4A3A4"/>
          </p15:clr>
        </p15:guide>
        <p15:guide id="2" pos="7246" userDrawn="1">
          <p15:clr>
            <a:srgbClr val="A4A3A4"/>
          </p15:clr>
        </p15:guide>
        <p15:guide id="3" orient="horz" pos="663" userDrawn="1">
          <p15:clr>
            <a:srgbClr val="A4A3A4"/>
          </p15:clr>
        </p15:guide>
        <p15:guide id="4" orient="horz" pos="712" userDrawn="1">
          <p15:clr>
            <a:srgbClr val="A4A3A4"/>
          </p15:clr>
        </p15:guide>
        <p15:guide id="5" orient="horz" pos="3928" userDrawn="1">
          <p15:clr>
            <a:srgbClr val="A4A3A4"/>
          </p15:clr>
        </p15:guide>
        <p15:guide id="6" orient="horz" pos="38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62626"/>
    <a:srgbClr val="FBD77F"/>
    <a:srgbClr val="C4D7D3"/>
    <a:srgbClr val="C52525"/>
    <a:srgbClr val="E1532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82662" autoAdjust="0"/>
  </p:normalViewPr>
  <p:slideViewPr>
    <p:cSldViewPr snapToGrid="0" showGuides="1">
      <p:cViewPr varScale="1">
        <p:scale>
          <a:sx n="94" d="100"/>
          <a:sy n="94" d="100"/>
        </p:scale>
        <p:origin x="366" y="90"/>
      </p:cViewPr>
      <p:guideLst>
        <p:guide pos="400"/>
        <p:guide pos="7246"/>
        <p:guide orient="horz" pos="663"/>
        <p:guide orient="horz" pos="712"/>
        <p:guide orient="horz" pos="3928"/>
        <p:guide orient="horz" pos="386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4.xml"/><Relationship Id="rId8" Type="http://schemas.openxmlformats.org/officeDocument/2006/relationships/slide" Target="slides/slide3.xml"/><Relationship Id="rId7" Type="http://schemas.openxmlformats.org/officeDocument/2006/relationships/slide" Target="slides/slide2.xml"/><Relationship Id="rId6" Type="http://schemas.openxmlformats.org/officeDocument/2006/relationships/notesMaster" Target="notesMasters/notesMaster1.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8" Type="http://schemas.openxmlformats.org/officeDocument/2006/relationships/tags" Target="tags/tag4.xml"/><Relationship Id="rId27" Type="http://schemas.openxmlformats.org/officeDocument/2006/relationships/font" Target="fonts/font10.fntdata"/><Relationship Id="rId26" Type="http://schemas.openxmlformats.org/officeDocument/2006/relationships/font" Target="fonts/font9.fntdata"/><Relationship Id="rId25" Type="http://schemas.openxmlformats.org/officeDocument/2006/relationships/font" Target="fonts/font8.fntdata"/><Relationship Id="rId24" Type="http://schemas.openxmlformats.org/officeDocument/2006/relationships/font" Target="fonts/font7.fntdata"/><Relationship Id="rId23" Type="http://schemas.openxmlformats.org/officeDocument/2006/relationships/font" Target="fonts/font6.fntdata"/><Relationship Id="rId22" Type="http://schemas.openxmlformats.org/officeDocument/2006/relationships/font" Target="fonts/font5.fntdata"/><Relationship Id="rId21" Type="http://schemas.openxmlformats.org/officeDocument/2006/relationships/font" Target="fonts/font4.fntdata"/><Relationship Id="rId20" Type="http://schemas.openxmlformats.org/officeDocument/2006/relationships/font" Target="fonts/font3.fntdata"/><Relationship Id="rId2" Type="http://schemas.openxmlformats.org/officeDocument/2006/relationships/theme" Target="theme/theme1.xml"/><Relationship Id="rId19" Type="http://schemas.openxmlformats.org/officeDocument/2006/relationships/font" Target="fonts/font2.fntdata"/><Relationship Id="rId18" Type="http://schemas.openxmlformats.org/officeDocument/2006/relationships/font" Target="fonts/font1.fntdata"/><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9.xml"/><Relationship Id="rId13" Type="http://schemas.openxmlformats.org/officeDocument/2006/relationships/slide" Target="slides/slide8.xml"/><Relationship Id="rId12" Type="http://schemas.openxmlformats.org/officeDocument/2006/relationships/slide" Target="slides/slide7.xml"/><Relationship Id="rId11" Type="http://schemas.openxmlformats.org/officeDocument/2006/relationships/slide" Target="slides/slide6.xml"/><Relationship Id="rId10" Type="http://schemas.openxmlformats.org/officeDocument/2006/relationships/slide" Target="slides/slide5.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FDD213-F94C-4900-9B19-349765F7ED5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58AAAD-FC08-490C-9223-BE0A3EF8B7B4}"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C758AAAD-FC08-490C-9223-BE0A3EF8B7B4}"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C758AAAD-FC08-490C-9223-BE0A3EF8B7B4}"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C758AAAD-FC08-490C-9223-BE0A3EF8B7B4}"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C758AAAD-FC08-490C-9223-BE0A3EF8B7B4}"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C758AAAD-FC08-490C-9223-BE0A3EF8B7B4}"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C758AAAD-FC08-490C-9223-BE0A3EF8B7B4}"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FF17DB5E-3956-4803-95FF-1622C4B83F5F}" type="slidenum">
              <a:rPr kumimoji="0" lang="zh-CN" altLang="en-US" sz="1200" b="0" i="0" u="none" strike="noStrike" kern="1200" cap="none" spc="0" normalizeH="0" baseline="0" noProof="0" smtClean="0">
                <a:ln>
                  <a:noFill/>
                </a:ln>
                <a:solidFill>
                  <a:prstClr val="black"/>
                </a:solidFill>
                <a:effectLst/>
                <a:uLnTx/>
                <a:uFillTx/>
                <a:latin typeface="思源黑体 CN Normal" panose="020B0400000000000000" pitchFamily="34" charset="-122"/>
                <a:ea typeface="思源黑体 CN Normal" panose="020B0400000000000000" pitchFamily="34" charset="-122"/>
                <a:cs typeface="+mn-cs"/>
              </a:rPr>
            </a:fld>
            <a:endParaRPr kumimoji="0" lang="zh-CN" altLang="en-US" sz="1200" b="0" i="0" u="none" strike="noStrike" kern="1200" cap="none" spc="0" normalizeH="0" baseline="0" noProof="0">
              <a:ln>
                <a:noFill/>
              </a:ln>
              <a:solidFill>
                <a:prstClr val="black"/>
              </a:solidFill>
              <a:effectLst/>
              <a:uLnTx/>
              <a:uFillTx/>
              <a:latin typeface="思源黑体 CN Normal" panose="020B0400000000000000" pitchFamily="34" charset="-122"/>
              <a:ea typeface="思源黑体 CN Normal" panose="020B0400000000000000" pitchFamily="34" charset="-122"/>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C758AAAD-FC08-490C-9223-BE0A3EF8B7B4}"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C758AAAD-FC08-490C-9223-BE0A3EF8B7B4}"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A1C94F1F-6BF2-446A-9934-5B0916EC81F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6FF9975-C836-4AEA-90DD-A5CF8F7C85B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A1C94F1F-6BF2-446A-9934-5B0916EC81F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6FF9975-C836-4AEA-90DD-A5CF8F7C85B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A1C94F1F-6BF2-446A-9934-5B0916EC81F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6FF9975-C836-4AEA-90DD-A5CF8F7C85B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A1C94F1F-6BF2-446A-9934-5B0916EC81F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6FF9975-C836-4AEA-90DD-A5CF8F7C85B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A1C94F1F-6BF2-446A-9934-5B0916EC81F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16FF9975-C836-4AEA-90DD-A5CF8F7C85B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A1C94F1F-6BF2-446A-9934-5B0916EC81F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16FF9975-C836-4AEA-90DD-A5CF8F7C85B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A1C94F1F-6BF2-446A-9934-5B0916EC81F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16FF9975-C836-4AEA-90DD-A5CF8F7C85B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A1C94F1F-6BF2-446A-9934-5B0916EC81F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6FF9975-C836-4AEA-90DD-A5CF8F7C85B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A1C94F1F-6BF2-446A-9934-5B0916EC81F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6FF9975-C836-4AEA-90DD-A5CF8F7C85B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A1C94F1F-6BF2-446A-9934-5B0916EC81F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6FF9975-C836-4AEA-90DD-A5CF8F7C85B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A1C94F1F-6BF2-446A-9934-5B0916EC81F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6FF9975-C836-4AEA-90DD-A5CF8F7C85B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5" name="矩形 4"/>
          <p:cNvSpPr/>
          <p:nvPr userDrawn="1"/>
        </p:nvSpPr>
        <p:spPr>
          <a:xfrm>
            <a:off x="0" y="0"/>
            <a:ext cx="12192000" cy="6858000"/>
          </a:xfrm>
          <a:prstGeom prst="rect">
            <a:avLst/>
          </a:prstGeom>
          <a:blipFill dpi="0" rotWithShape="1">
            <a:blip r:embed="rId2"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latin typeface="方正黑体简体" panose="02010601030101010101" pitchFamily="2" charset="-122"/>
              <a:ea typeface="方正黑体简体" panose="02010601030101010101" pitchFamily="2" charset="-122"/>
            </a:endParaRPr>
          </a:p>
        </p:txBody>
      </p:sp>
      <p:sp>
        <p:nvSpPr>
          <p:cNvPr id="3" name="矩形 2"/>
          <p:cNvSpPr/>
          <p:nvPr userDrawn="1"/>
        </p:nvSpPr>
        <p:spPr>
          <a:xfrm>
            <a:off x="1016000" y="990600"/>
            <a:ext cx="10261600" cy="4978400"/>
          </a:xfrm>
          <a:prstGeom prst="rect">
            <a:avLst/>
          </a:prstGeom>
          <a:solidFill>
            <a:schemeClr val="bg1">
              <a:alpha val="8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latin typeface="方正黑体简体" panose="02010601030101010101" pitchFamily="2" charset="-122"/>
              <a:ea typeface="方正黑体简体" panose="02010601030101010101" pitchFamily="2" charset="-122"/>
            </a:endParaRPr>
          </a:p>
        </p:txBody>
      </p:sp>
      <p:sp>
        <p:nvSpPr>
          <p:cNvPr id="4" name="矩形 3"/>
          <p:cNvSpPr/>
          <p:nvPr userDrawn="1"/>
        </p:nvSpPr>
        <p:spPr>
          <a:xfrm>
            <a:off x="1161825" y="1147483"/>
            <a:ext cx="9954409" cy="4661647"/>
          </a:xfrm>
          <a:prstGeom prst="rect">
            <a:avLst/>
          </a:prstGeom>
          <a:noFill/>
          <a:ln>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latin typeface="方正黑体简体" panose="02010601030101010101" pitchFamily="2" charset="-122"/>
              <a:ea typeface="方正黑体简体" panose="02010601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0CEB1B6A-AEF1-4ACD-BD61-958570690F5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B6CB991-6BD3-42F2-8A94-1903E9425430}"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节标题">
    <p:bg>
      <p:bgPr>
        <a:solidFill>
          <a:schemeClr val="bg1"/>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节标题">
    <p:bg>
      <p:bgPr>
        <a:solidFill>
          <a:schemeClr val="bg1"/>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节标题">
    <p:bg>
      <p:bgPr>
        <a:solidFill>
          <a:schemeClr val="bg1"/>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_节标题">
    <p:bg>
      <p:bgPr>
        <a:solidFill>
          <a:schemeClr val="bg1"/>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_节标题">
    <p:bg>
      <p:bgPr>
        <a:solidFill>
          <a:schemeClr val="bg1"/>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9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0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2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9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0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4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7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28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33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35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38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44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45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cSld name="空白">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1_自定义版式">
    <p:spTree>
      <p:nvGrpSpPr>
        <p:cNvPr id="1" name=""/>
        <p:cNvGrpSpPr/>
        <p:nvPr/>
      </p:nvGrpSpPr>
      <p:grpSpPr>
        <a:xfrm>
          <a:off x="0" y="0"/>
          <a:ext cx="0" cy="0"/>
          <a:chOff x="0" y="0"/>
          <a:chExt cx="0" cy="0"/>
        </a:xfrm>
      </p:grpSpPr>
      <p:sp>
        <p:nvSpPr>
          <p:cNvPr id="6" name="图片占位符 5"/>
          <p:cNvSpPr>
            <a:spLocks noGrp="1"/>
          </p:cNvSpPr>
          <p:nvPr>
            <p:ph type="pic" sz="quarter" idx="10"/>
          </p:nvPr>
        </p:nvSpPr>
        <p:spPr>
          <a:xfrm>
            <a:off x="0" y="1998665"/>
            <a:ext cx="12192000" cy="2592387"/>
          </a:xfrm>
          <a:custGeom>
            <a:avLst/>
            <a:gdLst>
              <a:gd name="connsiteX0" fmla="*/ 0 w 12192000"/>
              <a:gd name="connsiteY0" fmla="*/ 0 h 2592387"/>
              <a:gd name="connsiteX1" fmla="*/ 12192000 w 12192000"/>
              <a:gd name="connsiteY1" fmla="*/ 0 h 2592387"/>
              <a:gd name="connsiteX2" fmla="*/ 12192000 w 12192000"/>
              <a:gd name="connsiteY2" fmla="*/ 2592387 h 2592387"/>
              <a:gd name="connsiteX3" fmla="*/ 0 w 12192000"/>
              <a:gd name="connsiteY3" fmla="*/ 2592387 h 2592387"/>
            </a:gdLst>
            <a:ahLst/>
            <a:cxnLst>
              <a:cxn ang="0">
                <a:pos x="connsiteX0" y="connsiteY0"/>
              </a:cxn>
              <a:cxn ang="0">
                <a:pos x="connsiteX1" y="connsiteY1"/>
              </a:cxn>
              <a:cxn ang="0">
                <a:pos x="connsiteX2" y="connsiteY2"/>
              </a:cxn>
              <a:cxn ang="0">
                <a:pos x="connsiteX3" y="connsiteY3"/>
              </a:cxn>
            </a:cxnLst>
            <a:rect l="l" t="t" r="r" b="b"/>
            <a:pathLst>
              <a:path w="12192000" h="2592387">
                <a:moveTo>
                  <a:pt x="0" y="0"/>
                </a:moveTo>
                <a:lnTo>
                  <a:pt x="12192000" y="0"/>
                </a:lnTo>
                <a:lnTo>
                  <a:pt x="12192000" y="2592387"/>
                </a:lnTo>
                <a:lnTo>
                  <a:pt x="0" y="2592387"/>
                </a:lnTo>
                <a:close/>
              </a:path>
            </a:pathLst>
          </a:custGeom>
        </p:spPr>
        <p:txBody>
          <a:bodyPr wrap="square">
            <a:noAutofit/>
          </a:bodyPr>
          <a:lstStyle/>
          <a:p>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1_First Slide">
    <p:spTree>
      <p:nvGrpSpPr>
        <p:cNvPr id="1" name=""/>
        <p:cNvGrpSpPr/>
        <p:nvPr/>
      </p:nvGrpSpPr>
      <p:grpSpPr>
        <a:xfrm>
          <a:off x="0" y="0"/>
          <a:ext cx="0" cy="0"/>
          <a:chOff x="0" y="0"/>
          <a:chExt cx="0" cy="0"/>
        </a:xfrm>
      </p:grpSpPr>
      <p:sp>
        <p:nvSpPr>
          <p:cNvPr id="15" name="Picture Placeholder 2"/>
          <p:cNvSpPr>
            <a:spLocks noGrp="1"/>
          </p:cNvSpPr>
          <p:nvPr>
            <p:ph type="pic" sz="quarter" idx="17"/>
          </p:nvPr>
        </p:nvSpPr>
        <p:spPr>
          <a:xfrm>
            <a:off x="4064000" y="441962"/>
            <a:ext cx="4368800" cy="3083564"/>
          </a:xfrm>
          <a:custGeom>
            <a:avLst/>
            <a:gdLst/>
            <a:ahLst/>
            <a:cxnLst/>
            <a:rect l="l" t="t" r="r" b="b"/>
            <a:pathLst>
              <a:path w="3276600" h="3124200">
                <a:moveTo>
                  <a:pt x="3028950" y="0"/>
                </a:moveTo>
                <a:cubicBezTo>
                  <a:pt x="3165723" y="0"/>
                  <a:pt x="3276600" y="110877"/>
                  <a:pt x="3276600" y="247650"/>
                </a:cubicBezTo>
                <a:lnTo>
                  <a:pt x="3276600" y="2876550"/>
                </a:lnTo>
                <a:cubicBezTo>
                  <a:pt x="3276600" y="3013323"/>
                  <a:pt x="3165723" y="3124200"/>
                  <a:pt x="3028950" y="3124200"/>
                </a:cubicBezTo>
                <a:cubicBezTo>
                  <a:pt x="2892177" y="3124200"/>
                  <a:pt x="2781300" y="3013323"/>
                  <a:pt x="2781300" y="2876550"/>
                </a:cubicBezTo>
                <a:lnTo>
                  <a:pt x="2781300" y="247650"/>
                </a:lnTo>
                <a:cubicBezTo>
                  <a:pt x="2781300" y="110877"/>
                  <a:pt x="2892177" y="0"/>
                  <a:pt x="3028950" y="0"/>
                </a:cubicBezTo>
                <a:close/>
                <a:moveTo>
                  <a:pt x="2317750" y="0"/>
                </a:moveTo>
                <a:cubicBezTo>
                  <a:pt x="2454523" y="0"/>
                  <a:pt x="2565400" y="110877"/>
                  <a:pt x="2565400" y="247650"/>
                </a:cubicBezTo>
                <a:lnTo>
                  <a:pt x="2565400" y="2876550"/>
                </a:lnTo>
                <a:cubicBezTo>
                  <a:pt x="2565400" y="3013323"/>
                  <a:pt x="2454523" y="3124200"/>
                  <a:pt x="2317750" y="3124200"/>
                </a:cubicBezTo>
                <a:cubicBezTo>
                  <a:pt x="2180977" y="3124200"/>
                  <a:pt x="2070100" y="3013323"/>
                  <a:pt x="2070100" y="2876550"/>
                </a:cubicBezTo>
                <a:lnTo>
                  <a:pt x="2070100" y="247650"/>
                </a:lnTo>
                <a:cubicBezTo>
                  <a:pt x="2070100" y="110877"/>
                  <a:pt x="2180977" y="0"/>
                  <a:pt x="2317750" y="0"/>
                </a:cubicBezTo>
                <a:close/>
                <a:moveTo>
                  <a:pt x="1606550" y="0"/>
                </a:moveTo>
                <a:cubicBezTo>
                  <a:pt x="1743323" y="0"/>
                  <a:pt x="1854200" y="110877"/>
                  <a:pt x="1854200" y="247650"/>
                </a:cubicBezTo>
                <a:lnTo>
                  <a:pt x="1854200" y="2876550"/>
                </a:lnTo>
                <a:cubicBezTo>
                  <a:pt x="1854200" y="3013323"/>
                  <a:pt x="1743323" y="3124200"/>
                  <a:pt x="1606550" y="3124200"/>
                </a:cubicBezTo>
                <a:cubicBezTo>
                  <a:pt x="1469777" y="3124200"/>
                  <a:pt x="1358900" y="3013323"/>
                  <a:pt x="1358900" y="2876550"/>
                </a:cubicBezTo>
                <a:lnTo>
                  <a:pt x="1358900" y="247650"/>
                </a:lnTo>
                <a:cubicBezTo>
                  <a:pt x="1358900" y="110877"/>
                  <a:pt x="1469777" y="0"/>
                  <a:pt x="1606550" y="0"/>
                </a:cubicBezTo>
                <a:close/>
                <a:moveTo>
                  <a:pt x="958850" y="0"/>
                </a:moveTo>
                <a:cubicBezTo>
                  <a:pt x="1095623" y="0"/>
                  <a:pt x="1206500" y="110877"/>
                  <a:pt x="1206500" y="247650"/>
                </a:cubicBezTo>
                <a:lnTo>
                  <a:pt x="1206500" y="2876550"/>
                </a:lnTo>
                <a:cubicBezTo>
                  <a:pt x="1206500" y="3013323"/>
                  <a:pt x="1095623" y="3124200"/>
                  <a:pt x="958850" y="3124200"/>
                </a:cubicBezTo>
                <a:cubicBezTo>
                  <a:pt x="822077" y="3124200"/>
                  <a:pt x="711200" y="3013323"/>
                  <a:pt x="711200" y="2876550"/>
                </a:cubicBezTo>
                <a:lnTo>
                  <a:pt x="711200" y="247650"/>
                </a:lnTo>
                <a:cubicBezTo>
                  <a:pt x="711200" y="110877"/>
                  <a:pt x="822077" y="0"/>
                  <a:pt x="958850" y="0"/>
                </a:cubicBezTo>
                <a:close/>
                <a:moveTo>
                  <a:pt x="247650" y="0"/>
                </a:moveTo>
                <a:cubicBezTo>
                  <a:pt x="384423" y="0"/>
                  <a:pt x="495300" y="110877"/>
                  <a:pt x="495300" y="247650"/>
                </a:cubicBezTo>
                <a:lnTo>
                  <a:pt x="495300" y="2876550"/>
                </a:lnTo>
                <a:cubicBezTo>
                  <a:pt x="495300" y="3013323"/>
                  <a:pt x="384423" y="3124200"/>
                  <a:pt x="247650" y="3124200"/>
                </a:cubicBezTo>
                <a:cubicBezTo>
                  <a:pt x="110877" y="3124200"/>
                  <a:pt x="0" y="3013323"/>
                  <a:pt x="0" y="2876550"/>
                </a:cubicBezTo>
                <a:lnTo>
                  <a:pt x="0" y="247650"/>
                </a:lnTo>
                <a:cubicBezTo>
                  <a:pt x="0" y="110877"/>
                  <a:pt x="110877" y="0"/>
                  <a:pt x="247650" y="0"/>
                </a:cubicBezTo>
                <a:close/>
              </a:path>
            </a:pathLst>
          </a:custGeom>
          <a:effectLst/>
        </p:spPr>
        <p:txBody>
          <a:bodyPr vert="horz" lIns="95057" tIns="47529" rIns="95057" bIns="47529"/>
          <a:lstStyle>
            <a:lvl1pPr marL="0" indent="0" algn="ctr">
              <a:buNone/>
              <a:defRPr sz="1080">
                <a:solidFill>
                  <a:srgbClr val="7F7F7F"/>
                </a:solidFill>
                <a:latin typeface="Lato Regular"/>
                <a:cs typeface="Lato Regular"/>
              </a:defRPr>
            </a:lvl1pPr>
          </a:lstStyle>
          <a:p>
            <a:endParaRPr lang="en-US" dirty="0"/>
          </a:p>
        </p:txBody>
      </p:sp>
      <p:sp>
        <p:nvSpPr>
          <p:cNvPr id="8" name="Text Placeholder 7"/>
          <p:cNvSpPr>
            <a:spLocks noGrp="1"/>
          </p:cNvSpPr>
          <p:nvPr>
            <p:ph type="body" sz="quarter" idx="10" hasCustomPrompt="1"/>
          </p:nvPr>
        </p:nvSpPr>
        <p:spPr>
          <a:xfrm>
            <a:off x="3954706" y="3801453"/>
            <a:ext cx="4511964" cy="431780"/>
          </a:xfrm>
          <a:prstGeom prst="rect">
            <a:avLst/>
          </a:prstGeom>
        </p:spPr>
        <p:txBody>
          <a:bodyPr vert="horz" lIns="0" tIns="40504" rIns="0" bIns="40504" anchor="ctr"/>
          <a:lstStyle>
            <a:lvl1pPr marL="0" indent="0" algn="ctr">
              <a:lnSpc>
                <a:spcPct val="100000"/>
              </a:lnSpc>
              <a:spcBef>
                <a:spcPts val="0"/>
              </a:spcBef>
              <a:buNone/>
              <a:defRPr sz="4200" b="1">
                <a:solidFill>
                  <a:schemeClr val="bg1"/>
                </a:solidFill>
                <a:latin typeface="Lato Hairline"/>
                <a:cs typeface="Lato Hairline"/>
              </a:defRPr>
            </a:lvl1pPr>
          </a:lstStyle>
          <a:p>
            <a:pPr lvl="0"/>
            <a:r>
              <a:rPr lang="es-ES_tradnl" dirty="0"/>
              <a:t>TITLE HERE</a:t>
            </a:r>
            <a:endParaRPr lang="es-ES_tradnl" dirty="0"/>
          </a:p>
        </p:txBody>
      </p:sp>
      <p:sp>
        <p:nvSpPr>
          <p:cNvPr id="9" name="Text Placeholder 7"/>
          <p:cNvSpPr>
            <a:spLocks noGrp="1"/>
          </p:cNvSpPr>
          <p:nvPr>
            <p:ph type="body" sz="quarter" idx="11" hasCustomPrompt="1"/>
          </p:nvPr>
        </p:nvSpPr>
        <p:spPr>
          <a:xfrm>
            <a:off x="3954706" y="4385251"/>
            <a:ext cx="4511964" cy="228451"/>
          </a:xfrm>
          <a:prstGeom prst="rect">
            <a:avLst/>
          </a:prstGeom>
        </p:spPr>
        <p:txBody>
          <a:bodyPr vert="horz" lIns="0" tIns="40504" rIns="0" bIns="40504" anchor="ctr"/>
          <a:lstStyle>
            <a:lvl1pPr marL="0" indent="0" algn="ctr">
              <a:lnSpc>
                <a:spcPct val="100000"/>
              </a:lnSpc>
              <a:spcBef>
                <a:spcPts val="0"/>
              </a:spcBef>
              <a:spcAft>
                <a:spcPts val="0"/>
              </a:spcAft>
              <a:buNone/>
              <a:defRPr sz="1800" b="0">
                <a:solidFill>
                  <a:schemeClr val="accent3"/>
                </a:solidFill>
                <a:latin typeface="Lato Light" panose="020F0502020204030203"/>
                <a:cs typeface="Lato Light" panose="020F0502020204030203"/>
              </a:defRPr>
            </a:lvl1pPr>
          </a:lstStyle>
          <a:p>
            <a:pPr lvl="0"/>
            <a:r>
              <a:rPr lang="es-ES_tradnl" dirty="0" err="1"/>
              <a:t>Ultimate</a:t>
            </a:r>
            <a:r>
              <a:rPr lang="es-ES_tradnl" dirty="0"/>
              <a:t> </a:t>
            </a:r>
            <a:r>
              <a:rPr lang="es-ES_tradnl" dirty="0" err="1"/>
              <a:t>Powerpoint</a:t>
            </a:r>
            <a:r>
              <a:rPr lang="es-ES_tradnl" dirty="0"/>
              <a:t> </a:t>
            </a:r>
            <a:r>
              <a:rPr lang="es-ES_tradnl" dirty="0" err="1"/>
              <a:t>Template</a:t>
            </a:r>
            <a:endParaRPr lang="es-ES_tradnl" dirty="0"/>
          </a:p>
        </p:txBody>
      </p:sp>
      <p:sp>
        <p:nvSpPr>
          <p:cNvPr id="10" name="Text Placeholder 2"/>
          <p:cNvSpPr>
            <a:spLocks noGrp="1"/>
          </p:cNvSpPr>
          <p:nvPr>
            <p:ph type="body" sz="quarter" idx="16" hasCustomPrompt="1"/>
          </p:nvPr>
        </p:nvSpPr>
        <p:spPr>
          <a:xfrm>
            <a:off x="3975169" y="4817826"/>
            <a:ext cx="4488039" cy="1536868"/>
          </a:xfrm>
          <a:prstGeom prst="rect">
            <a:avLst/>
          </a:prstGeom>
        </p:spPr>
        <p:txBody>
          <a:bodyPr vert="horz" lIns="0" tIns="0" rIns="0" bIns="0"/>
          <a:lstStyle>
            <a:lvl1pPr marL="0" indent="0" algn="ctr">
              <a:lnSpc>
                <a:spcPct val="130000"/>
              </a:lnSpc>
              <a:buNone/>
              <a:defRPr sz="1440">
                <a:solidFill>
                  <a:schemeClr val="tx1">
                    <a:lumMod val="50000"/>
                    <a:lumOff val="50000"/>
                  </a:schemeClr>
                </a:solidFill>
                <a:latin typeface="Lato Regular"/>
                <a:cs typeface="Lato Regular"/>
              </a:defRPr>
            </a:lvl1pPr>
          </a:lstStyle>
          <a:p>
            <a:pPr lvl="0"/>
            <a:r>
              <a:rPr lang="en-US" dirty="0" err="1"/>
              <a:t>Lorem</a:t>
            </a:r>
            <a:r>
              <a:rPr lang="en-US" dirty="0"/>
              <a:t> </a:t>
            </a:r>
            <a:r>
              <a:rPr lang="en-US" dirty="0" err="1"/>
              <a:t>ipsum</a:t>
            </a:r>
            <a:r>
              <a:rPr lang="en-US" dirty="0"/>
              <a:t>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Fusce</a:t>
            </a:r>
            <a:r>
              <a:rPr lang="en-US" dirty="0"/>
              <a:t> </a:t>
            </a:r>
            <a:r>
              <a:rPr lang="en-US" dirty="0" err="1"/>
              <a:t>diam</a:t>
            </a:r>
            <a:r>
              <a:rPr lang="en-US" dirty="0"/>
              <a:t> </a:t>
            </a:r>
            <a:r>
              <a:rPr lang="en-US" dirty="0" err="1"/>
              <a:t>tortor</a:t>
            </a:r>
            <a:r>
              <a:rPr lang="en-US" dirty="0"/>
              <a:t>, </a:t>
            </a:r>
            <a:r>
              <a:rPr lang="en-US" dirty="0" err="1"/>
              <a:t>mattis</a:t>
            </a:r>
            <a:r>
              <a:rPr lang="en-US" dirty="0"/>
              <a:t> </a:t>
            </a:r>
            <a:r>
              <a:rPr lang="en-US" dirty="0" err="1"/>
              <a:t>quis</a:t>
            </a:r>
            <a:r>
              <a:rPr lang="en-US" dirty="0"/>
              <a:t> </a:t>
            </a:r>
            <a:r>
              <a:rPr lang="en-US" dirty="0" err="1"/>
              <a:t>dapibus</a:t>
            </a:r>
            <a:r>
              <a:rPr lang="en-US" dirty="0"/>
              <a:t> vitae, </a:t>
            </a:r>
            <a:r>
              <a:rPr lang="en-US" dirty="0" err="1"/>
              <a:t>euismod</a:t>
            </a:r>
            <a:r>
              <a:rPr lang="en-US" dirty="0"/>
              <a:t> non </a:t>
            </a:r>
            <a:r>
              <a:rPr lang="en-US" dirty="0" err="1"/>
              <a:t>purus</a:t>
            </a:r>
            <a:r>
              <a:rPr lang="en-US" dirty="0"/>
              <a:t>. Maecenas </a:t>
            </a:r>
            <a:r>
              <a:rPr lang="en-US" dirty="0" err="1"/>
              <a:t>ut</a:t>
            </a:r>
            <a:r>
              <a:rPr lang="en-US" dirty="0"/>
              <a:t> lacus </a:t>
            </a:r>
            <a:r>
              <a:rPr lang="en-US" dirty="0" err="1"/>
              <a:t>nec</a:t>
            </a:r>
            <a:r>
              <a:rPr lang="en-US" dirty="0"/>
              <a:t> </a:t>
            </a:r>
            <a:r>
              <a:rPr lang="en-US" dirty="0" err="1"/>
              <a:t>mauris</a:t>
            </a:r>
            <a:r>
              <a:rPr lang="en-US" dirty="0"/>
              <a:t> </a:t>
            </a:r>
            <a:r>
              <a:rPr lang="en-US" dirty="0" err="1"/>
              <a:t>feugiat</a:t>
            </a:r>
            <a:r>
              <a:rPr lang="en-US" dirty="0"/>
              <a:t> </a:t>
            </a:r>
            <a:r>
              <a:rPr lang="en-US" dirty="0" err="1"/>
              <a:t>tristique</a:t>
            </a:r>
            <a:r>
              <a:rPr lang="en-US" dirty="0"/>
              <a:t>.</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nodePh="1">
                                  <p:stCondLst>
                                    <p:cond delay="0"/>
                                  </p:stCondLst>
                                  <p:endCondLst>
                                    <p:cond evt="begin" delay="0">
                                      <p:tn val="5"/>
                                    </p:cond>
                                  </p:endCondLst>
                                  <p:childTnLst>
                                    <p:set>
                                      <p:cBhvr>
                                        <p:cTn id="6" dur="1" fill="hold">
                                          <p:stCondLst>
                                            <p:cond delay="0"/>
                                          </p:stCondLst>
                                        </p:cTn>
                                        <p:tgtEl>
                                          <p:spTgt spid="15"/>
                                        </p:tgtEl>
                                        <p:attrNameLst>
                                          <p:attrName>style.visibility</p:attrName>
                                        </p:attrNameLst>
                                      </p:cBhvr>
                                      <p:to>
                                        <p:strVal val="visible"/>
                                      </p:to>
                                    </p:set>
                                    <p:animEffect transition="in" filter="wipe(left)">
                                      <p:cBhvr>
                                        <p:cTn id="7" dur="1400"/>
                                        <p:tgtEl>
                                          <p:spTgt spid="15"/>
                                        </p:tgtEl>
                                      </p:cBhvr>
                                    </p:animEffect>
                                  </p:childTnLst>
                                </p:cTn>
                              </p:par>
                              <p:par>
                                <p:cTn id="8" presetID="42" presetClass="entr" presetSubtype="0" fill="hold" grpId="0" nodeType="withEffect">
                                  <p:stCondLst>
                                    <p:cond delay="200"/>
                                  </p:stCondLst>
                                  <p:childTnLst>
                                    <p:set>
                                      <p:cBhvr>
                                        <p:cTn id="9" dur="1" fill="hold">
                                          <p:stCondLst>
                                            <p:cond delay="0"/>
                                          </p:stCondLst>
                                        </p:cTn>
                                        <p:tgtEl>
                                          <p:spTgt spid="8">
                                            <p:txEl>
                                              <p:pRg st="0" end="0"/>
                                            </p:txEl>
                                          </p:spTgt>
                                        </p:tgtEl>
                                        <p:attrNameLst>
                                          <p:attrName>style.visibility</p:attrName>
                                        </p:attrNameLst>
                                      </p:cBhvr>
                                      <p:to>
                                        <p:strVal val="visible"/>
                                      </p:to>
                                    </p:set>
                                    <p:animEffect transition="in" filter="fade">
                                      <p:cBhvr>
                                        <p:cTn id="10" dur="400"/>
                                        <p:tgtEl>
                                          <p:spTgt spid="8">
                                            <p:txEl>
                                              <p:pRg st="0" end="0"/>
                                            </p:txEl>
                                          </p:spTgt>
                                        </p:tgtEl>
                                      </p:cBhvr>
                                    </p:animEffect>
                                    <p:anim calcmode="lin" valueType="num">
                                      <p:cBhvr>
                                        <p:cTn id="11" dur="4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2" dur="400" fill="hold"/>
                                        <p:tgtEl>
                                          <p:spTgt spid="8">
                                            <p:txEl>
                                              <p:pRg st="0" end="0"/>
                                            </p:txEl>
                                          </p:spTgt>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20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anim calcmode="lin" valueType="num">
                                      <p:cBhvr>
                                        <p:cTn id="16"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7" dur="500" fill="hold"/>
                                        <p:tgtEl>
                                          <p:spTgt spid="9">
                                            <p:txEl>
                                              <p:pRg st="0" end="0"/>
                                            </p:txEl>
                                          </p:spTgt>
                                        </p:tgtEl>
                                        <p:attrNameLst>
                                          <p:attrName>ppt_y</p:attrName>
                                        </p:attrNameLst>
                                      </p:cBhvr>
                                      <p:tavLst>
                                        <p:tav tm="0">
                                          <p:val>
                                            <p:strVal val="#ppt_y+.1"/>
                                          </p:val>
                                        </p:tav>
                                        <p:tav tm="100000">
                                          <p:val>
                                            <p:strVal val="#ppt_y"/>
                                          </p:val>
                                        </p:tav>
                                      </p:tavLst>
                                    </p:anim>
                                  </p:childTnLst>
                                </p:cTn>
                              </p:par>
                              <p:par>
                                <p:cTn id="18" presetID="10" presetClass="entr" presetSubtype="0" fill="hold" grpId="0" nodeType="withEffect">
                                  <p:stCondLst>
                                    <p:cond delay="800"/>
                                  </p:stCondLst>
                                  <p:childTnLst>
                                    <p:set>
                                      <p:cBhvr>
                                        <p:cTn id="19" dur="1" fill="hold">
                                          <p:stCondLst>
                                            <p:cond delay="0"/>
                                          </p:stCondLst>
                                        </p:cTn>
                                        <p:tgtEl>
                                          <p:spTgt spid="10">
                                            <p:txEl>
                                              <p:pRg st="0" end="0"/>
                                            </p:txEl>
                                          </p:spTgt>
                                        </p:tgtEl>
                                        <p:attrNameLst>
                                          <p:attrName>style.visibility</p:attrName>
                                        </p:attrNameLst>
                                      </p:cBhvr>
                                      <p:to>
                                        <p:strVal val="visible"/>
                                      </p:to>
                                    </p:set>
                                    <p:animEffect transition="in" filter="fade">
                                      <p:cBhvr>
                                        <p:cTn id="20"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8" grpId="0" build="p">
        <p:tmplLst>
          <p:tmpl lvl="1">
            <p:tnLst>
              <p:par>
                <p:cTn presetID="42" presetClass="entr" presetSubtype="0" fill="hold" nodeType="withEffect">
                  <p:stCondLst>
                    <p:cond delay="200"/>
                  </p:stCondLst>
                  <p:childTnLst>
                    <p:set>
                      <p:cBhvr>
                        <p:cTn dur="1" fill="hold">
                          <p:stCondLst>
                            <p:cond delay="0"/>
                          </p:stCondLst>
                        </p:cTn>
                        <p:tgtEl>
                          <p:spTgt spid="8"/>
                        </p:tgtEl>
                        <p:attrNameLst>
                          <p:attrName>style.visibility</p:attrName>
                        </p:attrNameLst>
                      </p:cBhvr>
                      <p:to>
                        <p:strVal val="visible"/>
                      </p:to>
                    </p:set>
                    <p:animEffect transition="in" filter="fade">
                      <p:cBhvr>
                        <p:cTn dur="400"/>
                        <p:tgtEl>
                          <p:spTgt spid="8"/>
                        </p:tgtEl>
                      </p:cBhvr>
                    </p:animEffect>
                    <p:anim calcmode="lin" valueType="num">
                      <p:cBhvr>
                        <p:cTn dur="400" fill="hold"/>
                        <p:tgtEl>
                          <p:spTgt spid="8"/>
                        </p:tgtEl>
                        <p:attrNameLst>
                          <p:attrName>ppt_x</p:attrName>
                        </p:attrNameLst>
                      </p:cBhvr>
                      <p:tavLst>
                        <p:tav tm="0">
                          <p:val>
                            <p:strVal val="#ppt_x"/>
                          </p:val>
                        </p:tav>
                        <p:tav tm="100000">
                          <p:val>
                            <p:strVal val="#ppt_x"/>
                          </p:val>
                        </p:tav>
                      </p:tavLst>
                    </p:anim>
                    <p:anim calcmode="lin" valueType="num">
                      <p:cBhvr>
                        <p:cTn dur="400" fill="hold"/>
                        <p:tgtEl>
                          <p:spTgt spid="8"/>
                        </p:tgtEl>
                        <p:attrNameLst>
                          <p:attrName>ppt_y</p:attrName>
                        </p:attrNameLst>
                      </p:cBhvr>
                      <p:tavLst>
                        <p:tav tm="0">
                          <p:val>
                            <p:strVal val="#ppt_y+.1"/>
                          </p:val>
                        </p:tav>
                        <p:tav tm="100000">
                          <p:val>
                            <p:strVal val="#ppt_y"/>
                          </p:val>
                        </p:tav>
                      </p:tavLst>
                    </p:anim>
                  </p:childTnLst>
                </p:cTn>
              </p:par>
            </p:tnLst>
          </p:tmpl>
        </p:tmplLst>
      </p:bldP>
      <p:bldP spid="9" grpId="0" build="p">
        <p:tmplLst>
          <p:tmpl lvl="1">
            <p:tnLst>
              <p:par>
                <p:cTn presetID="42" presetClass="entr" presetSubtype="0" fill="hold" nodeType="withEffect">
                  <p:stCondLst>
                    <p:cond delay="20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anim calcmode="lin" valueType="num">
                      <p:cBhvr>
                        <p:cTn dur="500" fill="hold"/>
                        <p:tgtEl>
                          <p:spTgt spid="9"/>
                        </p:tgtEl>
                        <p:attrNameLst>
                          <p:attrName>ppt_x</p:attrName>
                        </p:attrNameLst>
                      </p:cBhvr>
                      <p:tavLst>
                        <p:tav tm="0">
                          <p:val>
                            <p:strVal val="#ppt_x"/>
                          </p:val>
                        </p:tav>
                        <p:tav tm="100000">
                          <p:val>
                            <p:strVal val="#ppt_x"/>
                          </p:val>
                        </p:tav>
                      </p:tavLst>
                    </p:anim>
                    <p:anim calcmode="lin" valueType="num">
                      <p:cBhvr>
                        <p:cTn dur="500" fill="hold"/>
                        <p:tgtEl>
                          <p:spTgt spid="9"/>
                        </p:tgtEl>
                        <p:attrNameLst>
                          <p:attrName>ppt_y</p:attrName>
                        </p:attrNameLst>
                      </p:cBhvr>
                      <p:tavLst>
                        <p:tav tm="0">
                          <p:val>
                            <p:strVal val="#ppt_y+.1"/>
                          </p:val>
                        </p:tav>
                        <p:tav tm="100000">
                          <p:val>
                            <p:strVal val="#ppt_y"/>
                          </p:val>
                        </p:tav>
                      </p:tavLst>
                    </p:anim>
                  </p:childTnLst>
                </p:cTn>
              </p:par>
            </p:tnLst>
          </p:tmpl>
        </p:tmplLst>
      </p:bldP>
      <p:bldP spid="10" grpId="0" build="p">
        <p:tmplLst>
          <p:tmpl lvl="1">
            <p:tnLst>
              <p:par>
                <p:cTn presetID="10" presetClass="entr" presetSubtype="0" fill="hold" nodeType="withEffect">
                  <p:stCondLst>
                    <p:cond delay="80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7DA28ABB-BBFF-421D-8DAA-0A3EBA6FA08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B4EB3CF-1CF0-4FA6-80D6-324AB6B8D9BC}" type="slidenum">
              <a:rPr lang="zh-CN" altLang="en-US" smtClean="0"/>
            </a:fld>
            <a:endParaRPr lang="zh-CN" alt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After">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8" Type="http://schemas.openxmlformats.org/officeDocument/2006/relationships/theme" Target="../theme/theme2.xml"/><Relationship Id="rId27" Type="http://schemas.openxmlformats.org/officeDocument/2006/relationships/slideLayout" Target="../slideLayouts/slideLayout38.xml"/><Relationship Id="rId26" Type="http://schemas.openxmlformats.org/officeDocument/2006/relationships/slideLayout" Target="../slideLayouts/slideLayout37.xml"/><Relationship Id="rId25" Type="http://schemas.openxmlformats.org/officeDocument/2006/relationships/slideLayout" Target="../slideLayouts/slideLayout36.xml"/><Relationship Id="rId24" Type="http://schemas.openxmlformats.org/officeDocument/2006/relationships/slideLayout" Target="../slideLayouts/slideLayout35.xml"/><Relationship Id="rId23" Type="http://schemas.openxmlformats.org/officeDocument/2006/relationships/slideLayout" Target="../slideLayouts/slideLayout34.xml"/><Relationship Id="rId22" Type="http://schemas.openxmlformats.org/officeDocument/2006/relationships/slideLayout" Target="../slideLayouts/slideLayout33.xml"/><Relationship Id="rId21" Type="http://schemas.openxmlformats.org/officeDocument/2006/relationships/slideLayout" Target="../slideLayouts/slideLayout32.xml"/><Relationship Id="rId20" Type="http://schemas.openxmlformats.org/officeDocument/2006/relationships/slideLayout" Target="../slideLayouts/slideLayout31.xml"/><Relationship Id="rId2" Type="http://schemas.openxmlformats.org/officeDocument/2006/relationships/slideLayout" Target="../slideLayouts/slideLayout13.xml"/><Relationship Id="rId19" Type="http://schemas.openxmlformats.org/officeDocument/2006/relationships/slideLayout" Target="../slideLayouts/slideLayout30.xml"/><Relationship Id="rId18" Type="http://schemas.openxmlformats.org/officeDocument/2006/relationships/slideLayout" Target="../slideLayouts/slideLayout29.xml"/><Relationship Id="rId17" Type="http://schemas.openxmlformats.org/officeDocument/2006/relationships/slideLayout" Target="../slideLayouts/slideLayout28.xml"/><Relationship Id="rId16" Type="http://schemas.openxmlformats.org/officeDocument/2006/relationships/slideLayout" Target="../slideLayouts/slideLayout27.xml"/><Relationship Id="rId15" Type="http://schemas.openxmlformats.org/officeDocument/2006/relationships/slideLayout" Target="../slideLayouts/slideLayout26.xml"/><Relationship Id="rId14" Type="http://schemas.openxmlformats.org/officeDocument/2006/relationships/slideLayout" Target="../slideLayouts/slideLayout25.xml"/><Relationship Id="rId13" Type="http://schemas.openxmlformats.org/officeDocument/2006/relationships/slideLayout" Target="../slideLayouts/slideLayout24.xml"/><Relationship Id="rId12" Type="http://schemas.openxmlformats.org/officeDocument/2006/relationships/slideLayout" Target="../slideLayouts/slideLayout23.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4" Type="http://schemas.openxmlformats.org/officeDocument/2006/relationships/theme" Target="../theme/theme3.xml"/><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C94F1F-6BF2-446A-9934-5B0916EC81F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FF9975-C836-4AEA-90DD-A5CF8F7C85BC}"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6185"/>
            <a:ext cx="10515600" cy="1325033"/>
          </a:xfrm>
          <a:prstGeom prst="rect">
            <a:avLst/>
          </a:prstGeom>
        </p:spPr>
        <p:txBody>
          <a:bodyPr vert="horz" lIns="91440" tIns="45720" rIns="91440" bIns="45720" rtlCol="0" anchor="ctr">
            <a:normAutofit/>
          </a:bodyPr>
          <a:lstStyle/>
          <a:p>
            <a:r>
              <a:rPr lang="zh-CN" altLang="en-US" dirty="0"/>
              <a:t>单击此处编辑母版标题样式</a:t>
            </a:r>
            <a:endParaRPr lang="zh-CN" altLang="en-US" dirty="0"/>
          </a:p>
        </p:txBody>
      </p:sp>
      <p:sp>
        <p:nvSpPr>
          <p:cNvPr id="3" name="文本占位符 2"/>
          <p:cNvSpPr>
            <a:spLocks noGrp="1"/>
          </p:cNvSpPr>
          <p:nvPr>
            <p:ph type="body" idx="1"/>
          </p:nvPr>
        </p:nvSpPr>
        <p:spPr>
          <a:xfrm>
            <a:off x="838200" y="1826684"/>
            <a:ext cx="10515600" cy="4349749"/>
          </a:xfrm>
          <a:prstGeom prst="rect">
            <a:avLst/>
          </a:prstGeom>
        </p:spPr>
        <p:txBody>
          <a:bodyPr vert="horz" lIns="91440" tIns="45720" rIns="91440" bIns="4572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nvPr>
        </p:nvSpPr>
        <p:spPr>
          <a:xfrm>
            <a:off x="838200" y="6356351"/>
            <a:ext cx="2743200" cy="366183"/>
          </a:xfrm>
          <a:prstGeom prst="rect">
            <a:avLst/>
          </a:prstGeom>
        </p:spPr>
        <p:txBody>
          <a:bodyPr vert="horz" lIns="91440" tIns="45720" rIns="91440" bIns="45720" rtlCol="0" anchor="ctr"/>
          <a:lstStyle>
            <a:lvl1pPr algn="l">
              <a:defRPr sz="1600">
                <a:solidFill>
                  <a:schemeClr val="tx1">
                    <a:tint val="75000"/>
                  </a:schemeClr>
                </a:solidFill>
                <a:latin typeface="方正黑体简体" panose="02010601030101010101" pitchFamily="2" charset="-122"/>
                <a:ea typeface="方正黑体简体" panose="02010601030101010101" pitchFamily="2" charset="-122"/>
              </a:defRPr>
            </a:lvl1pPr>
          </a:lstStyle>
          <a:p>
            <a:fld id="{0CEB1B6A-AEF1-4ACD-BD61-958570690F55}" type="datetimeFigureOut">
              <a:rPr lang="zh-CN" altLang="en-US" smtClean="0"/>
            </a:fld>
            <a:endParaRPr lang="zh-CN" altLang="en-US" dirty="0"/>
          </a:p>
        </p:txBody>
      </p:sp>
      <p:sp>
        <p:nvSpPr>
          <p:cNvPr id="5" name="页脚占位符 4"/>
          <p:cNvSpPr>
            <a:spLocks noGrp="1"/>
          </p:cNvSpPr>
          <p:nvPr>
            <p:ph type="ftr" sz="quarter" idx="3"/>
          </p:nvPr>
        </p:nvSpPr>
        <p:spPr>
          <a:xfrm>
            <a:off x="4038600" y="6356351"/>
            <a:ext cx="4114800" cy="366183"/>
          </a:xfrm>
          <a:prstGeom prst="rect">
            <a:avLst/>
          </a:prstGeom>
        </p:spPr>
        <p:txBody>
          <a:bodyPr vert="horz" lIns="91440" tIns="45720" rIns="91440" bIns="45720" rtlCol="0" anchor="ctr"/>
          <a:lstStyle>
            <a:lvl1pPr algn="ctr">
              <a:defRPr sz="1600">
                <a:solidFill>
                  <a:schemeClr val="tx1">
                    <a:tint val="75000"/>
                  </a:schemeClr>
                </a:solidFill>
                <a:latin typeface="方正黑体简体" panose="02010601030101010101" pitchFamily="2" charset="-122"/>
                <a:ea typeface="方正黑体简体" panose="02010601030101010101" pitchFamily="2" charset="-122"/>
              </a:defRPr>
            </a:lvl1pPr>
          </a:lstStyle>
          <a:p>
            <a:endParaRPr lang="zh-CN" altLang="en-US" dirty="0"/>
          </a:p>
        </p:txBody>
      </p:sp>
      <p:sp>
        <p:nvSpPr>
          <p:cNvPr id="6" name="灯片编号占位符 5"/>
          <p:cNvSpPr>
            <a:spLocks noGrp="1"/>
          </p:cNvSpPr>
          <p:nvPr>
            <p:ph type="sldNum" sz="quarter" idx="4"/>
          </p:nvPr>
        </p:nvSpPr>
        <p:spPr>
          <a:xfrm>
            <a:off x="8610600" y="6356351"/>
            <a:ext cx="2743200" cy="366183"/>
          </a:xfrm>
          <a:prstGeom prst="rect">
            <a:avLst/>
          </a:prstGeom>
        </p:spPr>
        <p:txBody>
          <a:bodyPr vert="horz" lIns="91440" tIns="45720" rIns="91440" bIns="45720" rtlCol="0" anchor="ctr"/>
          <a:lstStyle>
            <a:lvl1pPr algn="r">
              <a:defRPr sz="1600">
                <a:solidFill>
                  <a:schemeClr val="tx1">
                    <a:tint val="75000"/>
                  </a:schemeClr>
                </a:solidFill>
                <a:latin typeface="方正黑体简体" panose="02010601030101010101" pitchFamily="2" charset="-122"/>
                <a:ea typeface="方正黑体简体" panose="02010601030101010101" pitchFamily="2" charset="-122"/>
              </a:defRPr>
            </a:lvl1pPr>
          </a:lstStyle>
          <a:p>
            <a:fld id="{BB6CB991-6BD3-42F2-8A94-1903E9425430}" type="slidenum">
              <a:rPr lang="zh-CN" altLang="en-US" smtClean="0"/>
            </a:fld>
            <a:endParaRPr lang="zh-CN" alt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mc:AlternateContent xmlns:mc="http://schemas.openxmlformats.org/markup-compatibility/2006">
    <mc:Choice xmlns:p14="http://schemas.microsoft.com/office/powerpoint/2010/main" Requires="p14">
      <p:transition spd="slow" p14:dur="1500" advClick="0" advTm="0">
        <p14:window dir="vert"/>
      </p:transition>
    </mc:Choice>
    <mc:Fallback>
      <p:transition spd="slow" advClick="0" advTm="0">
        <p:fade/>
      </p:transition>
    </mc:Fallback>
  </mc:AlternateContent>
  <p:txStyles>
    <p:titleStyle>
      <a:lvl1pPr algn="l" defTabSz="1219200" rtl="0" eaLnBrk="1" latinLnBrk="0" hangingPunct="1">
        <a:lnSpc>
          <a:spcPct val="90000"/>
        </a:lnSpc>
        <a:spcBef>
          <a:spcPct val="0"/>
        </a:spcBef>
        <a:buNone/>
        <a:defRPr sz="5865" kern="1200">
          <a:solidFill>
            <a:schemeClr val="tx1"/>
          </a:solidFill>
          <a:latin typeface="方正黑体简体" panose="02010601030101010101" pitchFamily="2" charset="-122"/>
          <a:ea typeface="方正黑体简体" panose="02010601030101010101" pitchFamily="2" charset="-122"/>
          <a:cs typeface="+mj-cs"/>
        </a:defRPr>
      </a:lvl1pPr>
    </p:titleStyle>
    <p:bodyStyle>
      <a:lvl1pPr marL="304800" indent="-304800" algn="l" defTabSz="1219200" rtl="0" eaLnBrk="1" latinLnBrk="0" hangingPunct="1">
        <a:lnSpc>
          <a:spcPct val="90000"/>
        </a:lnSpc>
        <a:spcBef>
          <a:spcPts val="1335"/>
        </a:spcBef>
        <a:buFont typeface="Arial" panose="020B0604020202020204" pitchFamily="34" charset="0"/>
        <a:buChar char="•"/>
        <a:defRPr sz="3735" kern="1200">
          <a:solidFill>
            <a:schemeClr val="tx1"/>
          </a:solidFill>
          <a:latin typeface="方正黑体简体" panose="02010601030101010101" pitchFamily="2" charset="-122"/>
          <a:ea typeface="方正黑体简体" panose="02010601030101010101" pitchFamily="2" charset="-122"/>
          <a:cs typeface="+mn-cs"/>
        </a:defRPr>
      </a:lvl1pPr>
      <a:lvl2pPr marL="914400" indent="-304800" algn="l" defTabSz="1219200" rtl="0" eaLnBrk="1" latinLnBrk="0" hangingPunct="1">
        <a:lnSpc>
          <a:spcPct val="90000"/>
        </a:lnSpc>
        <a:spcBef>
          <a:spcPts val="665"/>
        </a:spcBef>
        <a:buFont typeface="Arial" panose="020B0604020202020204" pitchFamily="34" charset="0"/>
        <a:buChar char="•"/>
        <a:defRPr sz="3200" kern="1200">
          <a:solidFill>
            <a:schemeClr val="tx1"/>
          </a:solidFill>
          <a:latin typeface="方正黑体简体" panose="02010601030101010101" pitchFamily="2" charset="-122"/>
          <a:ea typeface="方正黑体简体" panose="02010601030101010101" pitchFamily="2" charset="-122"/>
          <a:cs typeface="+mn-cs"/>
        </a:defRPr>
      </a:lvl2pPr>
      <a:lvl3pPr marL="1524000" indent="-304800" algn="l" defTabSz="1219200" rtl="0" eaLnBrk="1" latinLnBrk="0" hangingPunct="1">
        <a:lnSpc>
          <a:spcPct val="90000"/>
        </a:lnSpc>
        <a:spcBef>
          <a:spcPts val="665"/>
        </a:spcBef>
        <a:buFont typeface="Arial" panose="020B0604020202020204" pitchFamily="34" charset="0"/>
        <a:buChar char="•"/>
        <a:defRPr sz="2665" kern="1200">
          <a:solidFill>
            <a:schemeClr val="tx1"/>
          </a:solidFill>
          <a:latin typeface="方正黑体简体" panose="02010601030101010101" pitchFamily="2" charset="-122"/>
          <a:ea typeface="方正黑体简体" panose="02010601030101010101" pitchFamily="2" charset="-122"/>
          <a:cs typeface="+mn-cs"/>
        </a:defRPr>
      </a:lvl3pPr>
      <a:lvl4pPr marL="2133600" indent="-304800" algn="l" defTabSz="1219200" rtl="0" eaLnBrk="1" latinLnBrk="0" hangingPunct="1">
        <a:lnSpc>
          <a:spcPct val="90000"/>
        </a:lnSpc>
        <a:spcBef>
          <a:spcPts val="665"/>
        </a:spcBef>
        <a:buFont typeface="Arial" panose="020B0604020202020204" pitchFamily="34" charset="0"/>
        <a:buChar char="•"/>
        <a:defRPr sz="2400" kern="1200">
          <a:solidFill>
            <a:schemeClr val="tx1"/>
          </a:solidFill>
          <a:latin typeface="方正黑体简体" panose="02010601030101010101" pitchFamily="2" charset="-122"/>
          <a:ea typeface="方正黑体简体" panose="02010601030101010101" pitchFamily="2" charset="-122"/>
          <a:cs typeface="+mn-cs"/>
        </a:defRPr>
      </a:lvl4pPr>
      <a:lvl5pPr marL="2743200" indent="-304800" algn="l" defTabSz="1219200" rtl="0" eaLnBrk="1" latinLnBrk="0" hangingPunct="1">
        <a:lnSpc>
          <a:spcPct val="90000"/>
        </a:lnSpc>
        <a:spcBef>
          <a:spcPts val="665"/>
        </a:spcBef>
        <a:buFont typeface="Arial" panose="020B0604020202020204" pitchFamily="34" charset="0"/>
        <a:buChar char="•"/>
        <a:defRPr sz="2400" kern="1200">
          <a:solidFill>
            <a:schemeClr val="tx1"/>
          </a:solidFill>
          <a:latin typeface="方正黑体简体" panose="02010601030101010101" pitchFamily="2" charset="-122"/>
          <a:ea typeface="方正黑体简体" panose="02010601030101010101" pitchFamily="2" charset="-122"/>
          <a:cs typeface="+mn-cs"/>
        </a:defRPr>
      </a:lvl5pPr>
      <a:lvl6pPr marL="3352800" indent="-304800" algn="l" defTabSz="1219200" rtl="0" eaLnBrk="1" latinLnBrk="0" hangingPunct="1">
        <a:lnSpc>
          <a:spcPct val="90000"/>
        </a:lnSpc>
        <a:spcBef>
          <a:spcPts val="665"/>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5"/>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5"/>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5"/>
        </a:spcBef>
        <a:buFont typeface="Arial" panose="020B0604020202020204" pitchFamily="34" charset="0"/>
        <a:buChar char="•"/>
        <a:defRPr sz="24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2.xml"/><Relationship Id="rId2" Type="http://schemas.openxmlformats.org/officeDocument/2006/relationships/image" Target="../media/image3.png"/><Relationship Id="rId1" Type="http://schemas.openxmlformats.org/officeDocument/2006/relationships/image" Target="../media/image2.jpeg"/></Relationships>
</file>

<file path=ppt/slides/_rels/slide2.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2.xml"/><Relationship Id="rId2" Type="http://schemas.openxmlformats.org/officeDocument/2006/relationships/image" Target="../media/image4.jpeg"/><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5" Type="http://schemas.openxmlformats.org/officeDocument/2006/relationships/notesSlide" Target="../notesSlides/notesSlide3.xml"/><Relationship Id="rId4" Type="http://schemas.openxmlformats.org/officeDocument/2006/relationships/slideLayout" Target="../slideLayouts/slideLayout2.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image" Target="../media/image2.jpeg"/></Relationships>
</file>

<file path=ppt/slides/_rels/slide4.xml.rels><?xml version="1.0" encoding="UTF-8" standalone="yes"?>
<Relationships xmlns="http://schemas.openxmlformats.org/package/2006/relationships"><Relationship Id="rId5" Type="http://schemas.openxmlformats.org/officeDocument/2006/relationships/notesSlide" Target="../notesSlides/notesSlide4.xml"/><Relationship Id="rId4" Type="http://schemas.openxmlformats.org/officeDocument/2006/relationships/slideLayout" Target="../slideLayouts/slideLayout2.xml"/><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2.jpeg"/></Relationships>
</file>

<file path=ppt/slides/_rels/slide5.xml.rels><?xml version="1.0" encoding="UTF-8" standalone="yes"?>
<Relationships xmlns="http://schemas.openxmlformats.org/package/2006/relationships"><Relationship Id="rId5" Type="http://schemas.openxmlformats.org/officeDocument/2006/relationships/notesSlide" Target="../notesSlides/notesSlide5.xml"/><Relationship Id="rId4" Type="http://schemas.openxmlformats.org/officeDocument/2006/relationships/slideLayout" Target="../slideLayouts/slideLayout2.xml"/><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2.jpeg"/></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2.xml"/><Relationship Id="rId2" Type="http://schemas.openxmlformats.org/officeDocument/2006/relationships/image" Target="../media/image9.png"/><Relationship Id="rId1" Type="http://schemas.openxmlformats.org/officeDocument/2006/relationships/image" Target="../media/image2.jpeg"/></Relationships>
</file>

<file path=ppt/slides/_rels/slide7.xml.rels><?xml version="1.0" encoding="UTF-8" standalone="yes"?>
<Relationships xmlns="http://schemas.openxmlformats.org/package/2006/relationships"><Relationship Id="rId5" Type="http://schemas.openxmlformats.org/officeDocument/2006/relationships/notesSlide" Target="../notesSlides/notesSlide7.xml"/><Relationship Id="rId4" Type="http://schemas.openxmlformats.org/officeDocument/2006/relationships/slideLayout" Target="../slideLayouts/slideLayout39.xml"/><Relationship Id="rId3" Type="http://schemas.openxmlformats.org/officeDocument/2006/relationships/tags" Target="../tags/tag3.xml"/><Relationship Id="rId2" Type="http://schemas.openxmlformats.org/officeDocument/2006/relationships/image" Target="../media/image10.png"/><Relationship Id="rId1" Type="http://schemas.openxmlformats.org/officeDocument/2006/relationships/image" Target="../media/image2.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9.xml.rels><?xml version="1.0" encoding="UTF-8" standalone="yes"?>
<Relationships xmlns="http://schemas.openxmlformats.org/package/2006/relationships"><Relationship Id="rId4" Type="http://schemas.openxmlformats.org/officeDocument/2006/relationships/notesSlide" Target="../notesSlides/notesSlide9.xml"/><Relationship Id="rId3" Type="http://schemas.openxmlformats.org/officeDocument/2006/relationships/slideLayout" Target="../slideLayouts/slideLayout2.xml"/><Relationship Id="rId2" Type="http://schemas.openxmlformats.org/officeDocument/2006/relationships/hyperlink" Target="https://web.microsoftstream.com/video/25e91fdd-3feb-4f57-a7dd-1ff40dbded15" TargetMode="External"/><Relationship Id="rId1"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3711" y="-20598"/>
            <a:ext cx="12215711" cy="6878598"/>
          </a:xfrm>
          <a:prstGeom prst="rect">
            <a:avLst/>
          </a:prstGeom>
        </p:spPr>
      </p:pic>
      <p:sp>
        <p:nvSpPr>
          <p:cNvPr id="9" name="矩形 8"/>
          <p:cNvSpPr/>
          <p:nvPr/>
        </p:nvSpPr>
        <p:spPr>
          <a:xfrm>
            <a:off x="1371599" y="565171"/>
            <a:ext cx="10132231" cy="5775158"/>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sz="4800" dirty="0">
              <a:solidFill>
                <a:schemeClr val="tx1">
                  <a:lumMod val="95000"/>
                  <a:lumOff val="5000"/>
                </a:schemeClr>
              </a:solidFill>
              <a:latin typeface="微软雅黑" panose="020B0503020204020204" charset="-122"/>
              <a:ea typeface="微软雅黑" panose="020B0503020204020204" charset="-122"/>
            </a:endParaRPr>
          </a:p>
        </p:txBody>
      </p:sp>
      <p:sp>
        <p:nvSpPr>
          <p:cNvPr id="10" name="矩形 9"/>
          <p:cNvSpPr/>
          <p:nvPr/>
        </p:nvSpPr>
        <p:spPr>
          <a:xfrm>
            <a:off x="635499" y="1730181"/>
            <a:ext cx="1191127" cy="3753853"/>
          </a:xfrm>
          <a:prstGeom prst="rect">
            <a:avLst/>
          </a:prstGeom>
          <a:solidFill>
            <a:srgbClr val="FBD7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矩形 13"/>
          <p:cNvSpPr/>
          <p:nvPr/>
        </p:nvSpPr>
        <p:spPr>
          <a:xfrm>
            <a:off x="11709066" y="119600"/>
            <a:ext cx="1176756" cy="1359569"/>
          </a:xfrm>
          <a:prstGeom prst="rect">
            <a:avLst/>
          </a:prstGeom>
        </p:spPr>
        <p:txBody>
          <a:bodyPr vert="horz" lIns="91440" tIns="45720" rIns="91440" bIns="45720" rtlCol="0" anchor="t">
            <a:noAutofit/>
          </a:bodyPr>
          <a:lstStyle/>
          <a:p>
            <a:pPr algn="ctr">
              <a:lnSpc>
                <a:spcPct val="90000"/>
              </a:lnSpc>
              <a:spcBef>
                <a:spcPct val="0"/>
              </a:spcBef>
            </a:pPr>
            <a:r>
              <a:rPr lang="zh-CN" altLang="en-US" sz="24000" spc="300" dirty="0">
                <a:solidFill>
                  <a:schemeClr val="tx1">
                    <a:lumMod val="85000"/>
                    <a:lumOff val="15000"/>
                  </a:schemeClr>
                </a:solidFill>
                <a:latin typeface="字魂59号-创粗黑" panose="00000500000000000000" pitchFamily="2" charset="-122"/>
                <a:ea typeface="字魂59号-创粗黑" panose="00000500000000000000" pitchFamily="2" charset="-122"/>
                <a:cs typeface="+mj-cs"/>
              </a:rPr>
              <a:t>”</a:t>
            </a:r>
            <a:endParaRPr lang="zh-CN" altLang="en-US" sz="24000" spc="300" dirty="0">
              <a:solidFill>
                <a:schemeClr val="tx1">
                  <a:lumMod val="85000"/>
                  <a:lumOff val="15000"/>
                </a:schemeClr>
              </a:solidFill>
              <a:latin typeface="字魂59号-创粗黑" panose="00000500000000000000" pitchFamily="2" charset="-122"/>
              <a:ea typeface="字魂59号-创粗黑" panose="00000500000000000000" pitchFamily="2" charset="-122"/>
              <a:cs typeface="+mj-cs"/>
            </a:endParaRPr>
          </a:p>
        </p:txBody>
      </p:sp>
      <p:sp>
        <p:nvSpPr>
          <p:cNvPr id="5" name="文本框 4"/>
          <p:cNvSpPr txBox="1"/>
          <p:nvPr/>
        </p:nvSpPr>
        <p:spPr>
          <a:xfrm>
            <a:off x="1826626" y="2762374"/>
            <a:ext cx="9242040" cy="1015663"/>
          </a:xfrm>
          <a:prstGeom prst="rect">
            <a:avLst/>
          </a:prstGeom>
          <a:noFill/>
        </p:spPr>
        <p:txBody>
          <a:bodyPr wrap="square" rtlCol="0">
            <a:spAutoFit/>
          </a:bodyPr>
          <a:lstStyle/>
          <a:p>
            <a:r>
              <a:rPr lang="en-US" altLang="zh-CN" sz="6000" dirty="0">
                <a:latin typeface="微软雅黑" panose="020B0503020204020204" charset="-122"/>
                <a:ea typeface="微软雅黑" panose="020B0503020204020204" charset="-122"/>
              </a:rPr>
              <a:t>HR Skills Development</a:t>
            </a:r>
            <a:endParaRPr lang="en-US" altLang="zh-CN" sz="6000" dirty="0">
              <a:latin typeface="微软雅黑" panose="020B0503020204020204" charset="-122"/>
              <a:ea typeface="微软雅黑" panose="020B0503020204020204" charset="-122"/>
            </a:endParaRPr>
          </a:p>
        </p:txBody>
      </p:sp>
      <p:sp>
        <p:nvSpPr>
          <p:cNvPr id="4" name="文本框 3"/>
          <p:cNvSpPr txBox="1"/>
          <p:nvPr/>
        </p:nvSpPr>
        <p:spPr>
          <a:xfrm>
            <a:off x="6291580" y="5273040"/>
            <a:ext cx="3429635" cy="875665"/>
          </a:xfrm>
          <a:prstGeom prst="rect">
            <a:avLst/>
          </a:prstGeom>
          <a:noFill/>
        </p:spPr>
        <p:txBody>
          <a:bodyPr wrap="square" rtlCol="0">
            <a:noAutofit/>
          </a:bodyPr>
          <a:p>
            <a:pPr algn="ctr"/>
            <a:r>
              <a:rPr lang="en-US" altLang="zh-CN">
                <a:solidFill>
                  <a:schemeClr val="tx1"/>
                </a:solidFill>
                <a:sym typeface="+mn-ea"/>
              </a:rPr>
              <a:t>NAME: ZeFeng Zhang</a:t>
            </a:r>
            <a:endParaRPr lang="en-US" altLang="zh-CN">
              <a:solidFill>
                <a:schemeClr val="tx1"/>
              </a:solidFill>
            </a:endParaRPr>
          </a:p>
          <a:p>
            <a:pPr algn="ctr"/>
            <a:r>
              <a:rPr lang="en-US" altLang="zh-CN">
                <a:solidFill>
                  <a:schemeClr val="tx1"/>
                </a:solidFill>
                <a:sym typeface="+mn-ea"/>
              </a:rPr>
              <a:t>STUDENT NUMBER: 2217959</a:t>
            </a:r>
            <a:endParaRPr lang="en-US" altLang="zh-CN">
              <a:solidFill>
                <a:schemeClr val="tx1"/>
              </a:solidFill>
            </a:endParaRPr>
          </a:p>
          <a:p>
            <a:endParaRPr lang="en-US" altLang="zh-CN">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slow" p14:dur="1750" advClick="0" advTm="0">
        <p14:window dir="vert"/>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750" fill="hold"/>
                                        <p:tgtEl>
                                          <p:spTgt spid="9"/>
                                        </p:tgtEl>
                                        <p:attrNameLst>
                                          <p:attrName>ppt_w</p:attrName>
                                        </p:attrNameLst>
                                      </p:cBhvr>
                                      <p:tavLst>
                                        <p:tav tm="0">
                                          <p:val>
                                            <p:fltVal val="0"/>
                                          </p:val>
                                        </p:tav>
                                        <p:tav tm="100000">
                                          <p:val>
                                            <p:strVal val="#ppt_w"/>
                                          </p:val>
                                        </p:tav>
                                      </p:tavLst>
                                    </p:anim>
                                    <p:anim calcmode="lin" valueType="num">
                                      <p:cBhvr>
                                        <p:cTn id="8" dur="750" fill="hold"/>
                                        <p:tgtEl>
                                          <p:spTgt spid="9"/>
                                        </p:tgtEl>
                                        <p:attrNameLst>
                                          <p:attrName>ppt_h</p:attrName>
                                        </p:attrNameLst>
                                      </p:cBhvr>
                                      <p:tavLst>
                                        <p:tav tm="0">
                                          <p:val>
                                            <p:fltVal val="0"/>
                                          </p:val>
                                        </p:tav>
                                        <p:tav tm="100000">
                                          <p:val>
                                            <p:strVal val="#ppt_h"/>
                                          </p:val>
                                        </p:tav>
                                      </p:tavLst>
                                    </p:anim>
                                    <p:animEffect transition="in" filter="fade">
                                      <p:cBhvr>
                                        <p:cTn id="9" dur="750"/>
                                        <p:tgtEl>
                                          <p:spTgt spid="9"/>
                                        </p:tgtEl>
                                      </p:cBhvr>
                                    </p:animEffect>
                                  </p:childTnLst>
                                </p:cTn>
                              </p:par>
                            </p:childTnLst>
                          </p:cTn>
                        </p:par>
                        <p:par>
                          <p:cTn id="10" fill="hold">
                            <p:stCondLst>
                              <p:cond delay="1000"/>
                            </p:stCondLst>
                            <p:childTnLst>
                              <p:par>
                                <p:cTn id="11" presetID="22" presetClass="entr" presetSubtype="4"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down)">
                                      <p:cBhvr>
                                        <p:cTn id="13" dur="750"/>
                                        <p:tgtEl>
                                          <p:spTgt spid="10"/>
                                        </p:tgtEl>
                                      </p:cBhvr>
                                    </p:animEffect>
                                  </p:childTnLst>
                                </p:cTn>
                              </p:par>
                            </p:childTnLst>
                          </p:cTn>
                        </p:par>
                        <p:par>
                          <p:cTn id="14" fill="hold">
                            <p:stCondLst>
                              <p:cond delay="2000"/>
                            </p:stCondLst>
                            <p:childTnLst>
                              <p:par>
                                <p:cTn id="15" presetID="22" presetClass="entr" presetSubtype="4"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down)">
                                      <p:cBhvr>
                                        <p:cTn id="17" dur="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11856" y="5111"/>
            <a:ext cx="12215711" cy="6878598"/>
          </a:xfrm>
          <a:prstGeom prst="rect">
            <a:avLst/>
          </a:prstGeom>
        </p:spPr>
      </p:pic>
      <p:grpSp>
        <p:nvGrpSpPr>
          <p:cNvPr id="7" name="组合 6"/>
          <p:cNvGrpSpPr/>
          <p:nvPr/>
        </p:nvGrpSpPr>
        <p:grpSpPr>
          <a:xfrm>
            <a:off x="264872" y="205272"/>
            <a:ext cx="618188" cy="684810"/>
            <a:chOff x="854419" y="2169592"/>
            <a:chExt cx="1823073" cy="2019545"/>
          </a:xfrm>
        </p:grpSpPr>
        <p:sp>
          <p:nvSpPr>
            <p:cNvPr id="5" name="矩形 4"/>
            <p:cNvSpPr/>
            <p:nvPr/>
          </p:nvSpPr>
          <p:spPr>
            <a:xfrm>
              <a:off x="1016198" y="2169592"/>
              <a:ext cx="1536200" cy="2019545"/>
            </a:xfrm>
            <a:prstGeom prst="rect">
              <a:avLst/>
            </a:prstGeom>
            <a:solidFill>
              <a:srgbClr val="FBD7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solidFill>
                  <a:schemeClr val="tx1">
                    <a:lumMod val="85000"/>
                    <a:lumOff val="15000"/>
                  </a:schemeClr>
                </a:solidFill>
                <a:latin typeface="仓耳今楷05-6763 W05" panose="02020400000000000000" pitchFamily="18" charset="-122"/>
                <a:ea typeface="仓耳今楷05-6763 W05" panose="02020400000000000000" pitchFamily="18" charset="-122"/>
              </a:endParaRPr>
            </a:p>
          </p:txBody>
        </p:sp>
        <p:sp>
          <p:nvSpPr>
            <p:cNvPr id="6" name="矩形 5"/>
            <p:cNvSpPr/>
            <p:nvPr/>
          </p:nvSpPr>
          <p:spPr>
            <a:xfrm>
              <a:off x="854419" y="2372660"/>
              <a:ext cx="1823073" cy="1599007"/>
            </a:xfrm>
            <a:prstGeom prst="rect">
              <a:avLst/>
            </a:prstGeom>
            <a:noFill/>
            <a:ln w="28575">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85000"/>
                    <a:lumOff val="15000"/>
                  </a:schemeClr>
                </a:solidFill>
                <a:latin typeface="仓耳今楷05-6763 W05" panose="02020400000000000000" pitchFamily="18" charset="-122"/>
                <a:ea typeface="仓耳今楷05-6763 W05" panose="02020400000000000000" pitchFamily="18" charset="-122"/>
              </a:endParaRPr>
            </a:p>
          </p:txBody>
        </p:sp>
      </p:grpSp>
      <p:sp>
        <p:nvSpPr>
          <p:cNvPr id="8" name="矩形 7"/>
          <p:cNvSpPr/>
          <p:nvPr/>
        </p:nvSpPr>
        <p:spPr>
          <a:xfrm>
            <a:off x="918251" y="288022"/>
            <a:ext cx="3711806" cy="523392"/>
          </a:xfrm>
          <a:prstGeom prst="rect">
            <a:avLst/>
          </a:prstGeom>
        </p:spPr>
        <p:txBody>
          <a:bodyPr vert="horz" lIns="91440" tIns="45720" rIns="91440" bIns="45720" rtlCol="0" anchor="b">
            <a:noAutofit/>
          </a:bodyPr>
          <a:lstStyle/>
          <a:p>
            <a:pPr>
              <a:lnSpc>
                <a:spcPts val="6000"/>
              </a:lnSpc>
              <a:spcBef>
                <a:spcPct val="0"/>
              </a:spcBef>
            </a:pPr>
            <a:r>
              <a:rPr lang="en-US" altLang="zh-CN" sz="3200" b="1" dirty="0">
                <a:latin typeface="微软雅黑" panose="020B0503020204020204" charset="-122"/>
                <a:ea typeface="微软雅黑" panose="020B0503020204020204" charset="-122"/>
              </a:rPr>
              <a:t>Introduction</a:t>
            </a:r>
            <a:endParaRPr lang="zh-CN" altLang="en-US" sz="3200" spc="300" dirty="0">
              <a:solidFill>
                <a:schemeClr val="tx1">
                  <a:lumMod val="85000"/>
                  <a:lumOff val="15000"/>
                </a:schemeClr>
              </a:solidFill>
              <a:latin typeface="微软雅黑" panose="020B0503020204020204" charset="-122"/>
              <a:ea typeface="微软雅黑" panose="020B0503020204020204" charset="-122"/>
              <a:cs typeface="+mj-cs"/>
            </a:endParaRPr>
          </a:p>
        </p:txBody>
      </p:sp>
      <p:sp>
        <p:nvSpPr>
          <p:cNvPr id="9" name="矩形 8"/>
          <p:cNvSpPr/>
          <p:nvPr/>
        </p:nvSpPr>
        <p:spPr>
          <a:xfrm>
            <a:off x="7048368" y="1991870"/>
            <a:ext cx="4272014" cy="2853662"/>
          </a:xfrm>
          <a:prstGeom prst="rect">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lIns="121854" tIns="60928" rIns="121854" bIns="60928" rtlCol="0" anchor="ctr"/>
          <a:lstStyle/>
          <a:p>
            <a:pPr marL="0" marR="0" lvl="0" indent="0" algn="ctr" defTabSz="914400" rtl="0" eaLnBrk="1" fontAlgn="base" latinLnBrk="0" hangingPunct="1">
              <a:lnSpc>
                <a:spcPct val="130000"/>
              </a:lnSpc>
              <a:spcBef>
                <a:spcPct val="0"/>
              </a:spcBef>
              <a:spcAft>
                <a:spcPct val="0"/>
              </a:spcAft>
              <a:buClrTx/>
              <a:buSzTx/>
              <a:buFont typeface="Arial" panose="020B0604020202020204" pitchFamily="34" charset="0"/>
              <a:buNone/>
              <a:defRPr/>
            </a:pPr>
            <a:endParaRPr kumimoji="0" lang="zh-CN" altLang="en-US" sz="2395" b="0" i="0" u="none" strike="noStrike" kern="1200" cap="none" spc="0" normalizeH="0" baseline="0" noProof="0" dirty="0">
              <a:ln>
                <a:noFill/>
              </a:ln>
              <a:solidFill>
                <a:srgbClr val="99CC39"/>
              </a:solidFill>
              <a:effectLst/>
              <a:uLnTx/>
              <a:uFillTx/>
              <a:latin typeface="Noto Sans S Chinese DemiLight" panose="020B0400000000000000" pitchFamily="34" charset="-122"/>
              <a:ea typeface="Noto Sans S Chinese DemiLight" panose="020B0400000000000000" pitchFamily="34" charset="-122"/>
              <a:cs typeface="+mn-ea"/>
              <a:sym typeface="+mn-lt"/>
            </a:endParaRPr>
          </a:p>
        </p:txBody>
      </p:sp>
      <p:sp>
        <p:nvSpPr>
          <p:cNvPr id="2" name="矩形: 圆角 1"/>
          <p:cNvSpPr/>
          <p:nvPr/>
        </p:nvSpPr>
        <p:spPr>
          <a:xfrm>
            <a:off x="871619" y="1213708"/>
            <a:ext cx="6176750" cy="4780691"/>
          </a:xfrm>
          <a:prstGeom prst="roundRect">
            <a:avLst>
              <a:gd name="adj" fmla="val 4222"/>
            </a:avLst>
          </a:prstGeom>
          <a:solidFill>
            <a:schemeClr val="bg1">
              <a:alpha val="93000"/>
            </a:schemeClr>
          </a:solidFill>
          <a:ln w="19050">
            <a:solidFill>
              <a:srgbClr val="FFC000"/>
            </a:solidFill>
          </a:ln>
          <a:effectLst>
            <a:outerShdw blurRad="203200" dist="190500" dir="5400000" sx="97000" sy="97000" algn="t"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13" name="Rectangle 24"/>
          <p:cNvSpPr>
            <a:spLocks noChangeArrowheads="1"/>
          </p:cNvSpPr>
          <p:nvPr/>
        </p:nvSpPr>
        <p:spPr bwMode="auto">
          <a:xfrm>
            <a:off x="1497664" y="1399949"/>
            <a:ext cx="5367824" cy="3046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just">
              <a:buClrTx/>
              <a:buSzTx/>
              <a:buFontTx/>
            </a:pPr>
            <a:r>
              <a:rPr lang="zh-CN" altLang="en-US" sz="1800" dirty="0">
                <a:latin typeface="Times New Roman" panose="02020603050405020304" charset="0"/>
                <a:ea typeface="微软雅黑" panose="020B0503020204020204" charset="-122"/>
                <a:cs typeface="Times New Roman" panose="02020603050405020304" charset="0"/>
              </a:rPr>
              <a:t>The growth gene of enterprise development is determined by enterprise culture, which is also a part of organizational value belief(</a:t>
            </a:r>
            <a:r>
              <a:rPr lang="zh-CN" altLang="en-US" sz="1800" dirty="0">
                <a:latin typeface="Times New Roman" panose="02020603050405020304" charset="0"/>
                <a:ea typeface="微软雅黑" panose="020B0503020204020204" charset="-122"/>
                <a:cs typeface="Times New Roman" panose="02020603050405020304" charset="0"/>
                <a:sym typeface="+mn-ea"/>
              </a:rPr>
              <a:t>Fu X.,2005)</a:t>
            </a:r>
            <a:r>
              <a:rPr lang="zh-CN" altLang="en-US" sz="1800" dirty="0">
                <a:latin typeface="Times New Roman" panose="02020603050405020304" charset="0"/>
                <a:ea typeface="微软雅黑" panose="020B0503020204020204" charset="-122"/>
                <a:cs typeface="Times New Roman" panose="02020603050405020304" charset="0"/>
              </a:rPr>
              <a:t>. The competition between enterprises ultimately depends on the excellence of enterprise culture(</a:t>
            </a:r>
            <a:r>
              <a:rPr lang="zh-CN" altLang="en-US" sz="1800" dirty="0">
                <a:latin typeface="Times New Roman" panose="02020603050405020304" charset="0"/>
                <a:ea typeface="微软雅黑" panose="020B0503020204020204" charset="-122"/>
                <a:cs typeface="Times New Roman" panose="02020603050405020304" charset="0"/>
                <a:sym typeface="+mn-ea"/>
              </a:rPr>
              <a:t>Song Y.&amp;Chen C., 2004)</a:t>
            </a:r>
            <a:r>
              <a:rPr lang="zh-CN" altLang="en-US" sz="1800" dirty="0">
                <a:latin typeface="Times New Roman" panose="02020603050405020304" charset="0"/>
                <a:ea typeface="微软雅黑" panose="020B0503020204020204" charset="-122"/>
                <a:cs typeface="Times New Roman" panose="02020603050405020304" charset="0"/>
              </a:rPr>
              <a:t>. Many enterprises can't continue to develop.</a:t>
            </a:r>
            <a:r>
              <a:rPr lang="en-US" altLang="zh-CN" sz="1600" dirty="0">
                <a:latin typeface="微软雅黑" panose="020B0503020204020204" charset="-122"/>
                <a:ea typeface="微软雅黑" panose="020B0503020204020204" charset="-122"/>
              </a:rPr>
              <a:t> </a:t>
            </a:r>
            <a:endParaRPr lang="en-US" altLang="zh-CN" sz="1600" dirty="0">
              <a:latin typeface="微软雅黑" panose="020B0503020204020204" charset="-122"/>
              <a:ea typeface="微软雅黑" panose="020B0503020204020204" charset="-122"/>
            </a:endParaRPr>
          </a:p>
          <a:p>
            <a:pPr algn="just">
              <a:buClrTx/>
              <a:buSzTx/>
              <a:buFontTx/>
            </a:pPr>
            <a:r>
              <a:rPr lang="zh-CN" altLang="en-US" sz="1800" dirty="0">
                <a:latin typeface="Times New Roman" panose="02020603050405020304" charset="0"/>
                <a:ea typeface="微软雅黑" panose="020B0503020204020204" charset="-122"/>
                <a:cs typeface="Times New Roman" panose="02020603050405020304" charset="0"/>
              </a:rPr>
              <a:t>The fundamental reason is that there is something wrong with their corporate culture. The fundamental reason why enterprises can't grow bigger, stronger and longer is also that there is something wrong with their corporate culture(</a:t>
            </a:r>
            <a:r>
              <a:rPr lang="zh-CN" altLang="en-US" sz="1800" dirty="0">
                <a:latin typeface="Times New Roman" panose="02020603050405020304" charset="0"/>
                <a:ea typeface="微软雅黑" panose="020B0503020204020204" charset="-122"/>
                <a:cs typeface="Times New Roman" panose="02020603050405020304" charset="0"/>
                <a:sym typeface="+mn-ea"/>
              </a:rPr>
              <a:t>Cai N., 2003) </a:t>
            </a:r>
            <a:r>
              <a:rPr lang="zh-CN" altLang="en-US" sz="1800" dirty="0">
                <a:latin typeface="Times New Roman" panose="02020603050405020304" charset="0"/>
                <a:ea typeface="微软雅黑" panose="020B0503020204020204" charset="-122"/>
                <a:cs typeface="Times New Roman" panose="02020603050405020304" charset="0"/>
              </a:rPr>
              <a:t>. </a:t>
            </a:r>
            <a:endParaRPr lang="zh-CN" altLang="en-US" sz="1800" dirty="0">
              <a:latin typeface="Times New Roman" panose="02020603050405020304" charset="0"/>
              <a:ea typeface="微软雅黑" panose="020B0503020204020204" charset="-122"/>
              <a:cs typeface="Times New Roman" panose="02020603050405020304" charset="0"/>
            </a:endParaRPr>
          </a:p>
        </p:txBody>
      </p:sp>
      <p:sp>
        <p:nvSpPr>
          <p:cNvPr id="15" name="任意多边形 7"/>
          <p:cNvSpPr/>
          <p:nvPr/>
        </p:nvSpPr>
        <p:spPr>
          <a:xfrm>
            <a:off x="1046258" y="1454894"/>
            <a:ext cx="285561" cy="184110"/>
          </a:xfrm>
          <a:custGeom>
            <a:avLst/>
            <a:gdLst>
              <a:gd name="connsiteX0" fmla="*/ 0 w 214313"/>
              <a:gd name="connsiteY0" fmla="*/ 61913 h 138113"/>
              <a:gd name="connsiteX1" fmla="*/ 76200 w 214313"/>
              <a:gd name="connsiteY1" fmla="*/ 138113 h 138113"/>
              <a:gd name="connsiteX2" fmla="*/ 214313 w 214313"/>
              <a:gd name="connsiteY2" fmla="*/ 0 h 138113"/>
            </a:gdLst>
            <a:ahLst/>
            <a:cxnLst>
              <a:cxn ang="0">
                <a:pos x="connsiteX0" y="connsiteY0"/>
              </a:cxn>
              <a:cxn ang="0">
                <a:pos x="connsiteX1" y="connsiteY1"/>
              </a:cxn>
              <a:cxn ang="0">
                <a:pos x="connsiteX2" y="connsiteY2"/>
              </a:cxn>
            </a:cxnLst>
            <a:rect l="l" t="t" r="r" b="b"/>
            <a:pathLst>
              <a:path w="214313" h="138113">
                <a:moveTo>
                  <a:pt x="0" y="61913"/>
                </a:moveTo>
                <a:lnTo>
                  <a:pt x="76200" y="138113"/>
                </a:lnTo>
                <a:lnTo>
                  <a:pt x="214313" y="0"/>
                </a:lnTo>
              </a:path>
            </a:pathLst>
          </a:custGeom>
          <a:noFill/>
          <a:ln cap="rnd">
            <a:solidFill>
              <a:srgbClr val="595959"/>
            </a:solidFill>
          </a:ln>
        </p:spPr>
        <p:style>
          <a:lnRef idx="2">
            <a:schemeClr val="accent1">
              <a:shade val="50000"/>
            </a:schemeClr>
          </a:lnRef>
          <a:fillRef idx="1">
            <a:schemeClr val="accent1"/>
          </a:fillRef>
          <a:effectRef idx="0">
            <a:schemeClr val="accent1"/>
          </a:effectRef>
          <a:fontRef idx="minor">
            <a:schemeClr val="lt1"/>
          </a:fontRef>
        </p:style>
        <p:txBody>
          <a:bodyPr lIns="121854" tIns="60928" rIns="121854" bIns="60928" rtlCol="0" anchor="ctr"/>
          <a:lstStyle/>
          <a:p>
            <a:pPr marL="0" marR="0" lvl="0" indent="0" defTabSz="914400" rtl="0" eaLnBrk="1" fontAlgn="base" latinLnBrk="0" hangingPunct="1">
              <a:lnSpc>
                <a:spcPct val="130000"/>
              </a:lnSpc>
              <a:spcBef>
                <a:spcPct val="0"/>
              </a:spcBef>
              <a:spcAft>
                <a:spcPct val="0"/>
              </a:spcAft>
              <a:buClrTx/>
              <a:buSzTx/>
              <a:buFont typeface="Arial" panose="020B0604020202020204" pitchFamily="34" charset="0"/>
              <a:buNone/>
              <a:defRPr/>
            </a:pPr>
            <a:endParaRPr kumimoji="0" lang="zh-CN" altLang="en-US" sz="2395" b="0" i="0" u="none" strike="noStrike" kern="1200" cap="none" spc="0" normalizeH="0" baseline="0" noProof="0" dirty="0">
              <a:ln>
                <a:noFill/>
              </a:ln>
              <a:solidFill>
                <a:srgbClr val="99CC39"/>
              </a:solidFill>
              <a:effectLst/>
              <a:uLnTx/>
              <a:uFillTx/>
              <a:latin typeface="仓耳羽辰体-谷力 W04" panose="02020400000000000000" pitchFamily="18" charset="-122"/>
              <a:ea typeface="仓耳羽辰体-谷力 W04" panose="02020400000000000000" pitchFamily="18" charset="-122"/>
              <a:cs typeface="+mn-ea"/>
              <a:sym typeface="+mn-lt"/>
            </a:endParaRPr>
          </a:p>
        </p:txBody>
      </p:sp>
      <p:sp>
        <p:nvSpPr>
          <p:cNvPr id="16" name="任意多边形 8"/>
          <p:cNvSpPr/>
          <p:nvPr/>
        </p:nvSpPr>
        <p:spPr>
          <a:xfrm>
            <a:off x="1046258" y="3117176"/>
            <a:ext cx="285561" cy="184110"/>
          </a:xfrm>
          <a:custGeom>
            <a:avLst/>
            <a:gdLst>
              <a:gd name="connsiteX0" fmla="*/ 0 w 214313"/>
              <a:gd name="connsiteY0" fmla="*/ 61913 h 138113"/>
              <a:gd name="connsiteX1" fmla="*/ 76200 w 214313"/>
              <a:gd name="connsiteY1" fmla="*/ 138113 h 138113"/>
              <a:gd name="connsiteX2" fmla="*/ 214313 w 214313"/>
              <a:gd name="connsiteY2" fmla="*/ 0 h 138113"/>
            </a:gdLst>
            <a:ahLst/>
            <a:cxnLst>
              <a:cxn ang="0">
                <a:pos x="connsiteX0" y="connsiteY0"/>
              </a:cxn>
              <a:cxn ang="0">
                <a:pos x="connsiteX1" y="connsiteY1"/>
              </a:cxn>
              <a:cxn ang="0">
                <a:pos x="connsiteX2" y="connsiteY2"/>
              </a:cxn>
            </a:cxnLst>
            <a:rect l="l" t="t" r="r" b="b"/>
            <a:pathLst>
              <a:path w="214313" h="138113">
                <a:moveTo>
                  <a:pt x="0" y="61913"/>
                </a:moveTo>
                <a:lnTo>
                  <a:pt x="76200" y="138113"/>
                </a:lnTo>
                <a:lnTo>
                  <a:pt x="214313" y="0"/>
                </a:lnTo>
              </a:path>
            </a:pathLst>
          </a:custGeom>
          <a:noFill/>
          <a:ln cap="rnd">
            <a:solidFill>
              <a:srgbClr val="595959"/>
            </a:solidFill>
          </a:ln>
        </p:spPr>
        <p:style>
          <a:lnRef idx="2">
            <a:schemeClr val="accent1">
              <a:shade val="50000"/>
            </a:schemeClr>
          </a:lnRef>
          <a:fillRef idx="1">
            <a:schemeClr val="accent1"/>
          </a:fillRef>
          <a:effectRef idx="0">
            <a:schemeClr val="accent1"/>
          </a:effectRef>
          <a:fontRef idx="minor">
            <a:schemeClr val="lt1"/>
          </a:fontRef>
        </p:style>
        <p:txBody>
          <a:bodyPr lIns="121854" tIns="60928" rIns="121854" bIns="60928" rtlCol="0" anchor="ctr"/>
          <a:lstStyle/>
          <a:p>
            <a:pPr marL="0" marR="0" lvl="0" indent="0" defTabSz="914400" rtl="0" eaLnBrk="1" fontAlgn="base" latinLnBrk="0" hangingPunct="1">
              <a:lnSpc>
                <a:spcPct val="130000"/>
              </a:lnSpc>
              <a:spcBef>
                <a:spcPct val="0"/>
              </a:spcBef>
              <a:spcAft>
                <a:spcPct val="0"/>
              </a:spcAft>
              <a:buClrTx/>
              <a:buSzTx/>
              <a:buFont typeface="Arial" panose="020B0604020202020204" pitchFamily="34" charset="0"/>
              <a:buNone/>
              <a:defRPr/>
            </a:pPr>
            <a:endParaRPr kumimoji="0" lang="zh-CN" altLang="en-US" sz="2395" b="0" i="0" u="none" strike="noStrike" kern="1200" cap="none" spc="0" normalizeH="0" baseline="0" noProof="0" dirty="0">
              <a:ln>
                <a:noFill/>
              </a:ln>
              <a:solidFill>
                <a:srgbClr val="99CC39"/>
              </a:solidFill>
              <a:effectLst/>
              <a:uLnTx/>
              <a:uFillTx/>
              <a:latin typeface="仓耳羽辰体-谷力 W04" panose="02020400000000000000" pitchFamily="18" charset="-122"/>
              <a:ea typeface="仓耳羽辰体-谷力 W04" panose="02020400000000000000" pitchFamily="18" charset="-122"/>
              <a:cs typeface="+mn-ea"/>
              <a:sym typeface="+mn-lt"/>
            </a:endParaRPr>
          </a:p>
        </p:txBody>
      </p:sp>
      <p:sp>
        <p:nvSpPr>
          <p:cNvPr id="18" name="文本框 17"/>
          <p:cNvSpPr txBox="1"/>
          <p:nvPr/>
        </p:nvSpPr>
        <p:spPr>
          <a:xfrm>
            <a:off x="1402939" y="4363899"/>
            <a:ext cx="5533669" cy="1476375"/>
          </a:xfrm>
          <a:prstGeom prst="rect">
            <a:avLst/>
          </a:prstGeom>
          <a:noFill/>
        </p:spPr>
        <p:txBody>
          <a:bodyPr wrap="square">
            <a:spAutoFit/>
          </a:bodyPr>
          <a:lstStyle/>
          <a:p>
            <a:pPr algn="just"/>
            <a:r>
              <a:rPr lang="zh-CN" altLang="en-US" sz="1800" i="0" dirty="0">
                <a:latin typeface="Times New Roman" panose="02020603050405020304" charset="0"/>
                <a:ea typeface="微软雅黑" panose="020B0503020204020204" charset="-122"/>
                <a:cs typeface="Times New Roman" panose="02020603050405020304" charset="0"/>
              </a:rPr>
              <a:t>Generally speaking, human resources departments need planning, recruitment, training, performance evaluation, negotiation and communication skills, and the ability to develop compensation and benefits plans to improve their role in the HR field.</a:t>
            </a:r>
            <a:endParaRPr lang="zh-CN" altLang="en-US" dirty="0">
              <a:latin typeface="Times New Roman" panose="02020603050405020304" charset="0"/>
              <a:ea typeface="微软雅黑" panose="020B0503020204020204" charset="-122"/>
              <a:cs typeface="Times New Roman" panose="02020603050405020304" charset="0"/>
            </a:endParaRPr>
          </a:p>
        </p:txBody>
      </p:sp>
      <p:sp>
        <p:nvSpPr>
          <p:cNvPr id="19" name="任意多边形 8"/>
          <p:cNvSpPr/>
          <p:nvPr/>
        </p:nvSpPr>
        <p:spPr>
          <a:xfrm>
            <a:off x="1046258" y="4460760"/>
            <a:ext cx="285561" cy="184110"/>
          </a:xfrm>
          <a:custGeom>
            <a:avLst/>
            <a:gdLst>
              <a:gd name="connsiteX0" fmla="*/ 0 w 214313"/>
              <a:gd name="connsiteY0" fmla="*/ 61913 h 138113"/>
              <a:gd name="connsiteX1" fmla="*/ 76200 w 214313"/>
              <a:gd name="connsiteY1" fmla="*/ 138113 h 138113"/>
              <a:gd name="connsiteX2" fmla="*/ 214313 w 214313"/>
              <a:gd name="connsiteY2" fmla="*/ 0 h 138113"/>
            </a:gdLst>
            <a:ahLst/>
            <a:cxnLst>
              <a:cxn ang="0">
                <a:pos x="connsiteX0" y="connsiteY0"/>
              </a:cxn>
              <a:cxn ang="0">
                <a:pos x="connsiteX1" y="connsiteY1"/>
              </a:cxn>
              <a:cxn ang="0">
                <a:pos x="connsiteX2" y="connsiteY2"/>
              </a:cxn>
            </a:cxnLst>
            <a:rect l="l" t="t" r="r" b="b"/>
            <a:pathLst>
              <a:path w="214313" h="138113">
                <a:moveTo>
                  <a:pt x="0" y="61913"/>
                </a:moveTo>
                <a:lnTo>
                  <a:pt x="76200" y="138113"/>
                </a:lnTo>
                <a:lnTo>
                  <a:pt x="214313" y="0"/>
                </a:lnTo>
              </a:path>
            </a:pathLst>
          </a:custGeom>
          <a:noFill/>
          <a:ln cap="rnd">
            <a:solidFill>
              <a:srgbClr val="595959"/>
            </a:solidFill>
          </a:ln>
        </p:spPr>
        <p:style>
          <a:lnRef idx="2">
            <a:schemeClr val="accent1">
              <a:shade val="50000"/>
            </a:schemeClr>
          </a:lnRef>
          <a:fillRef idx="1">
            <a:schemeClr val="accent1"/>
          </a:fillRef>
          <a:effectRef idx="0">
            <a:schemeClr val="accent1"/>
          </a:effectRef>
          <a:fontRef idx="minor">
            <a:schemeClr val="lt1"/>
          </a:fontRef>
        </p:style>
        <p:txBody>
          <a:bodyPr lIns="121854" tIns="60928" rIns="121854" bIns="60928" rtlCol="0" anchor="ctr"/>
          <a:lstStyle/>
          <a:p>
            <a:pPr marL="0" marR="0" lvl="0" indent="0" defTabSz="914400" rtl="0" eaLnBrk="1" fontAlgn="base" latinLnBrk="0" hangingPunct="1">
              <a:lnSpc>
                <a:spcPct val="130000"/>
              </a:lnSpc>
              <a:spcBef>
                <a:spcPct val="0"/>
              </a:spcBef>
              <a:spcAft>
                <a:spcPct val="0"/>
              </a:spcAft>
              <a:buClrTx/>
              <a:buSzTx/>
              <a:buFont typeface="Arial" panose="020B0604020202020204" pitchFamily="34" charset="0"/>
              <a:buNone/>
              <a:defRPr/>
            </a:pPr>
            <a:endParaRPr kumimoji="0" lang="zh-CN" altLang="en-US" sz="2395" b="0" i="0" u="none" strike="noStrike" kern="1200" cap="none" spc="0" normalizeH="0" baseline="0" noProof="0" dirty="0">
              <a:ln>
                <a:noFill/>
              </a:ln>
              <a:solidFill>
                <a:srgbClr val="99CC39"/>
              </a:solidFill>
              <a:effectLst/>
              <a:uLnTx/>
              <a:uFillTx/>
              <a:latin typeface="仓耳羽辰体-谷力 W04" panose="02020400000000000000" pitchFamily="18" charset="-122"/>
              <a:ea typeface="仓耳羽辰体-谷力 W04" panose="02020400000000000000" pitchFamily="18" charset="-122"/>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1750" advClick="0" advTm="0">
        <p14:prism/>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750" fill="hold"/>
                                        <p:tgtEl>
                                          <p:spTgt spid="7"/>
                                        </p:tgtEl>
                                        <p:attrNameLst>
                                          <p:attrName>ppt_w</p:attrName>
                                        </p:attrNameLst>
                                      </p:cBhvr>
                                      <p:tavLst>
                                        <p:tav tm="0">
                                          <p:val>
                                            <p:fltVal val="0"/>
                                          </p:val>
                                        </p:tav>
                                        <p:tav tm="100000">
                                          <p:val>
                                            <p:strVal val="#ppt_w"/>
                                          </p:val>
                                        </p:tav>
                                      </p:tavLst>
                                    </p:anim>
                                    <p:anim calcmode="lin" valueType="num">
                                      <p:cBhvr>
                                        <p:cTn id="8" dur="750" fill="hold"/>
                                        <p:tgtEl>
                                          <p:spTgt spid="7"/>
                                        </p:tgtEl>
                                        <p:attrNameLst>
                                          <p:attrName>ppt_h</p:attrName>
                                        </p:attrNameLst>
                                      </p:cBhvr>
                                      <p:tavLst>
                                        <p:tav tm="0">
                                          <p:val>
                                            <p:fltVal val="0"/>
                                          </p:val>
                                        </p:tav>
                                        <p:tav tm="100000">
                                          <p:val>
                                            <p:strVal val="#ppt_h"/>
                                          </p:val>
                                        </p:tav>
                                      </p:tavLst>
                                    </p:anim>
                                    <p:animEffect transition="in" filter="fade">
                                      <p:cBhvr>
                                        <p:cTn id="9" dur="750"/>
                                        <p:tgtEl>
                                          <p:spTgt spid="7"/>
                                        </p:tgtEl>
                                      </p:cBhvr>
                                    </p:animEffect>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750"/>
                                        <p:tgtEl>
                                          <p:spTgt spid="8"/>
                                        </p:tgtEl>
                                      </p:cBhvr>
                                    </p:animEffect>
                                  </p:childTnLst>
                                </p:cTn>
                              </p:par>
                              <p:par>
                                <p:cTn id="14" presetID="2" presetClass="entr" presetSubtype="8" fill="hold" grpId="0" nodeType="withEffect">
                                  <p:stCondLst>
                                    <p:cond delay="600"/>
                                  </p:stCondLst>
                                  <p:childTnLst>
                                    <p:set>
                                      <p:cBhvr>
                                        <p:cTn id="15" dur="1" fill="hold">
                                          <p:stCondLst>
                                            <p:cond delay="0"/>
                                          </p:stCondLst>
                                        </p:cTn>
                                        <p:tgtEl>
                                          <p:spTgt spid="9"/>
                                        </p:tgtEl>
                                        <p:attrNameLst>
                                          <p:attrName>style.visibility</p:attrName>
                                        </p:attrNameLst>
                                      </p:cBhvr>
                                      <p:to>
                                        <p:strVal val="visible"/>
                                      </p:to>
                                    </p:set>
                                    <p:anim calcmode="lin" valueType="num">
                                      <p:cBhvr additive="base">
                                        <p:cTn id="16" dur="750" fill="hold"/>
                                        <p:tgtEl>
                                          <p:spTgt spid="9"/>
                                        </p:tgtEl>
                                        <p:attrNameLst>
                                          <p:attrName>ppt_x</p:attrName>
                                        </p:attrNameLst>
                                      </p:cBhvr>
                                      <p:tavLst>
                                        <p:tav tm="0">
                                          <p:val>
                                            <p:strVal val="0-#ppt_w/2"/>
                                          </p:val>
                                        </p:tav>
                                        <p:tav tm="100000">
                                          <p:val>
                                            <p:strVal val="#ppt_x"/>
                                          </p:val>
                                        </p:tav>
                                      </p:tavLst>
                                    </p:anim>
                                    <p:anim calcmode="lin" valueType="num">
                                      <p:cBhvr additive="base">
                                        <p:cTn id="17" dur="750" fill="hold"/>
                                        <p:tgtEl>
                                          <p:spTgt spid="9"/>
                                        </p:tgtEl>
                                        <p:attrNameLst>
                                          <p:attrName>ppt_y</p:attrName>
                                        </p:attrNameLst>
                                      </p:cBhvr>
                                      <p:tavLst>
                                        <p:tav tm="0">
                                          <p:val>
                                            <p:strVal val="#ppt_y"/>
                                          </p:val>
                                        </p:tav>
                                        <p:tav tm="100000">
                                          <p:val>
                                            <p:strVal val="#ppt_y"/>
                                          </p:val>
                                        </p:tav>
                                      </p:tavLst>
                                    </p:anim>
                                  </p:childTnLst>
                                </p:cTn>
                              </p:par>
                              <p:par>
                                <p:cTn id="18" presetID="2" presetClass="entr" presetSubtype="2" fill="hold" grpId="0" nodeType="withEffect">
                                  <p:stCondLst>
                                    <p:cond delay="60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750" fill="hold"/>
                                        <p:tgtEl>
                                          <p:spTgt spid="13"/>
                                        </p:tgtEl>
                                        <p:attrNameLst>
                                          <p:attrName>ppt_x</p:attrName>
                                        </p:attrNameLst>
                                      </p:cBhvr>
                                      <p:tavLst>
                                        <p:tav tm="0">
                                          <p:val>
                                            <p:strVal val="1+#ppt_w/2"/>
                                          </p:val>
                                        </p:tav>
                                        <p:tav tm="100000">
                                          <p:val>
                                            <p:strVal val="#ppt_x"/>
                                          </p:val>
                                        </p:tav>
                                      </p:tavLst>
                                    </p:anim>
                                    <p:anim calcmode="lin" valueType="num">
                                      <p:cBhvr additive="base">
                                        <p:cTn id="21" dur="750" fill="hold"/>
                                        <p:tgtEl>
                                          <p:spTgt spid="13"/>
                                        </p:tgtEl>
                                        <p:attrNameLst>
                                          <p:attrName>ppt_y</p:attrName>
                                        </p:attrNameLst>
                                      </p:cBhvr>
                                      <p:tavLst>
                                        <p:tav tm="0">
                                          <p:val>
                                            <p:strVal val="#ppt_y"/>
                                          </p:val>
                                        </p:tav>
                                        <p:tav tm="100000">
                                          <p:val>
                                            <p:strVal val="#ppt_y"/>
                                          </p:val>
                                        </p:tav>
                                      </p:tavLst>
                                    </p:anim>
                                  </p:childTnLst>
                                </p:cTn>
                              </p:par>
                              <p:par>
                                <p:cTn id="22" presetID="53" presetClass="entr" presetSubtype="16" fill="hold" grpId="0" nodeType="withEffect">
                                  <p:stCondLst>
                                    <p:cond delay="700"/>
                                  </p:stCondLst>
                                  <p:childTnLst>
                                    <p:set>
                                      <p:cBhvr>
                                        <p:cTn id="23" dur="1" fill="hold">
                                          <p:stCondLst>
                                            <p:cond delay="0"/>
                                          </p:stCondLst>
                                        </p:cTn>
                                        <p:tgtEl>
                                          <p:spTgt spid="15"/>
                                        </p:tgtEl>
                                        <p:attrNameLst>
                                          <p:attrName>style.visibility</p:attrName>
                                        </p:attrNameLst>
                                      </p:cBhvr>
                                      <p:to>
                                        <p:strVal val="visible"/>
                                      </p:to>
                                    </p:set>
                                    <p:anim calcmode="lin" valueType="num">
                                      <p:cBhvr>
                                        <p:cTn id="24" dur="750" fill="hold"/>
                                        <p:tgtEl>
                                          <p:spTgt spid="15"/>
                                        </p:tgtEl>
                                        <p:attrNameLst>
                                          <p:attrName>ppt_w</p:attrName>
                                        </p:attrNameLst>
                                      </p:cBhvr>
                                      <p:tavLst>
                                        <p:tav tm="0">
                                          <p:val>
                                            <p:fltVal val="0"/>
                                          </p:val>
                                        </p:tav>
                                        <p:tav tm="100000">
                                          <p:val>
                                            <p:strVal val="#ppt_w"/>
                                          </p:val>
                                        </p:tav>
                                      </p:tavLst>
                                    </p:anim>
                                    <p:anim calcmode="lin" valueType="num">
                                      <p:cBhvr>
                                        <p:cTn id="25" dur="750" fill="hold"/>
                                        <p:tgtEl>
                                          <p:spTgt spid="15"/>
                                        </p:tgtEl>
                                        <p:attrNameLst>
                                          <p:attrName>ppt_h</p:attrName>
                                        </p:attrNameLst>
                                      </p:cBhvr>
                                      <p:tavLst>
                                        <p:tav tm="0">
                                          <p:val>
                                            <p:fltVal val="0"/>
                                          </p:val>
                                        </p:tav>
                                        <p:tav tm="100000">
                                          <p:val>
                                            <p:strVal val="#ppt_h"/>
                                          </p:val>
                                        </p:tav>
                                      </p:tavLst>
                                    </p:anim>
                                    <p:animEffect transition="in" filter="fade">
                                      <p:cBhvr>
                                        <p:cTn id="26" dur="750"/>
                                        <p:tgtEl>
                                          <p:spTgt spid="15"/>
                                        </p:tgtEl>
                                      </p:cBhvr>
                                    </p:animEffect>
                                  </p:childTnLst>
                                </p:cTn>
                              </p:par>
                              <p:par>
                                <p:cTn id="27" presetID="53" presetClass="entr" presetSubtype="16" fill="hold" grpId="0" nodeType="withEffect">
                                  <p:stCondLst>
                                    <p:cond delay="800"/>
                                  </p:stCondLst>
                                  <p:childTnLst>
                                    <p:set>
                                      <p:cBhvr>
                                        <p:cTn id="28" dur="1" fill="hold">
                                          <p:stCondLst>
                                            <p:cond delay="0"/>
                                          </p:stCondLst>
                                        </p:cTn>
                                        <p:tgtEl>
                                          <p:spTgt spid="16"/>
                                        </p:tgtEl>
                                        <p:attrNameLst>
                                          <p:attrName>style.visibility</p:attrName>
                                        </p:attrNameLst>
                                      </p:cBhvr>
                                      <p:to>
                                        <p:strVal val="visible"/>
                                      </p:to>
                                    </p:set>
                                    <p:anim calcmode="lin" valueType="num">
                                      <p:cBhvr>
                                        <p:cTn id="29" dur="750" fill="hold"/>
                                        <p:tgtEl>
                                          <p:spTgt spid="16"/>
                                        </p:tgtEl>
                                        <p:attrNameLst>
                                          <p:attrName>ppt_w</p:attrName>
                                        </p:attrNameLst>
                                      </p:cBhvr>
                                      <p:tavLst>
                                        <p:tav tm="0">
                                          <p:val>
                                            <p:fltVal val="0"/>
                                          </p:val>
                                        </p:tav>
                                        <p:tav tm="100000">
                                          <p:val>
                                            <p:strVal val="#ppt_w"/>
                                          </p:val>
                                        </p:tav>
                                      </p:tavLst>
                                    </p:anim>
                                    <p:anim calcmode="lin" valueType="num">
                                      <p:cBhvr>
                                        <p:cTn id="30" dur="750" fill="hold"/>
                                        <p:tgtEl>
                                          <p:spTgt spid="16"/>
                                        </p:tgtEl>
                                        <p:attrNameLst>
                                          <p:attrName>ppt_h</p:attrName>
                                        </p:attrNameLst>
                                      </p:cBhvr>
                                      <p:tavLst>
                                        <p:tav tm="0">
                                          <p:val>
                                            <p:fltVal val="0"/>
                                          </p:val>
                                        </p:tav>
                                        <p:tav tm="100000">
                                          <p:val>
                                            <p:strVal val="#ppt_h"/>
                                          </p:val>
                                        </p:tav>
                                      </p:tavLst>
                                    </p:anim>
                                    <p:animEffect transition="in" filter="fade">
                                      <p:cBhvr>
                                        <p:cTn id="31" dur="750"/>
                                        <p:tgtEl>
                                          <p:spTgt spid="16"/>
                                        </p:tgtEl>
                                      </p:cBhvr>
                                    </p:animEffect>
                                  </p:childTnLst>
                                </p:cTn>
                              </p:par>
                              <p:par>
                                <p:cTn id="32" presetID="53" presetClass="entr" presetSubtype="16" fill="hold" grpId="0" nodeType="withEffect">
                                  <p:stCondLst>
                                    <p:cond delay="800"/>
                                  </p:stCondLst>
                                  <p:childTnLst>
                                    <p:set>
                                      <p:cBhvr>
                                        <p:cTn id="33" dur="1" fill="hold">
                                          <p:stCondLst>
                                            <p:cond delay="0"/>
                                          </p:stCondLst>
                                        </p:cTn>
                                        <p:tgtEl>
                                          <p:spTgt spid="19"/>
                                        </p:tgtEl>
                                        <p:attrNameLst>
                                          <p:attrName>style.visibility</p:attrName>
                                        </p:attrNameLst>
                                      </p:cBhvr>
                                      <p:to>
                                        <p:strVal val="visible"/>
                                      </p:to>
                                    </p:set>
                                    <p:anim calcmode="lin" valueType="num">
                                      <p:cBhvr>
                                        <p:cTn id="34" dur="750" fill="hold"/>
                                        <p:tgtEl>
                                          <p:spTgt spid="19"/>
                                        </p:tgtEl>
                                        <p:attrNameLst>
                                          <p:attrName>ppt_w</p:attrName>
                                        </p:attrNameLst>
                                      </p:cBhvr>
                                      <p:tavLst>
                                        <p:tav tm="0">
                                          <p:val>
                                            <p:fltVal val="0"/>
                                          </p:val>
                                        </p:tav>
                                        <p:tav tm="100000">
                                          <p:val>
                                            <p:strVal val="#ppt_w"/>
                                          </p:val>
                                        </p:tav>
                                      </p:tavLst>
                                    </p:anim>
                                    <p:anim calcmode="lin" valueType="num">
                                      <p:cBhvr>
                                        <p:cTn id="35" dur="750" fill="hold"/>
                                        <p:tgtEl>
                                          <p:spTgt spid="19"/>
                                        </p:tgtEl>
                                        <p:attrNameLst>
                                          <p:attrName>ppt_h</p:attrName>
                                        </p:attrNameLst>
                                      </p:cBhvr>
                                      <p:tavLst>
                                        <p:tav tm="0">
                                          <p:val>
                                            <p:fltVal val="0"/>
                                          </p:val>
                                        </p:tav>
                                        <p:tav tm="100000">
                                          <p:val>
                                            <p:strVal val="#ppt_h"/>
                                          </p:val>
                                        </p:tav>
                                      </p:tavLst>
                                    </p:anim>
                                    <p:animEffect transition="in" filter="fade">
                                      <p:cBhvr>
                                        <p:cTn id="36" dur="75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animBg="1"/>
      <p:bldP spid="13" grpId="0"/>
      <p:bldP spid="15" grpId="0" bldLvl="0" animBg="1"/>
      <p:bldP spid="16" grpId="0" bldLvl="0" animBg="1"/>
      <p:bldP spid="19" grpId="0" bldLvl="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图片 25"/>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3711" y="-20598"/>
            <a:ext cx="12215711" cy="6878598"/>
          </a:xfrm>
          <a:prstGeom prst="rect">
            <a:avLst/>
          </a:prstGeom>
        </p:spPr>
      </p:pic>
      <p:sp>
        <p:nvSpPr>
          <p:cNvPr id="5" name="矩形 4"/>
          <p:cNvSpPr/>
          <p:nvPr/>
        </p:nvSpPr>
        <p:spPr>
          <a:xfrm>
            <a:off x="9702800" y="-20598"/>
            <a:ext cx="2489200" cy="6878598"/>
          </a:xfrm>
          <a:prstGeom prst="rect">
            <a:avLst/>
          </a:prstGeom>
          <a:solidFill>
            <a:srgbClr val="FBD7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8" name="组合 27"/>
          <p:cNvGrpSpPr/>
          <p:nvPr/>
        </p:nvGrpSpPr>
        <p:grpSpPr>
          <a:xfrm>
            <a:off x="439203" y="1111069"/>
            <a:ext cx="439149" cy="4957010"/>
            <a:chOff x="866277" y="950495"/>
            <a:chExt cx="439149" cy="4957010"/>
          </a:xfrm>
        </p:grpSpPr>
        <p:cxnSp>
          <p:nvCxnSpPr>
            <p:cNvPr id="12" name="直接连接符 11"/>
            <p:cNvCxnSpPr/>
            <p:nvPr/>
          </p:nvCxnSpPr>
          <p:spPr>
            <a:xfrm>
              <a:off x="1082841" y="1170071"/>
              <a:ext cx="0" cy="4565984"/>
            </a:xfrm>
            <a:prstGeom prst="line">
              <a:avLst/>
            </a:prstGeom>
            <a:ln w="381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8" name="椭圆 7"/>
            <p:cNvSpPr/>
            <p:nvPr/>
          </p:nvSpPr>
          <p:spPr>
            <a:xfrm>
              <a:off x="884320" y="950495"/>
              <a:ext cx="421106" cy="421106"/>
            </a:xfrm>
            <a:prstGeom prst="ellipse">
              <a:avLst/>
            </a:prstGeom>
            <a:solidFill>
              <a:srgbClr val="FBD7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椭圆 12"/>
            <p:cNvSpPr/>
            <p:nvPr/>
          </p:nvSpPr>
          <p:spPr>
            <a:xfrm>
              <a:off x="866277" y="2480484"/>
              <a:ext cx="421106" cy="421106"/>
            </a:xfrm>
            <a:prstGeom prst="ellipse">
              <a:avLst/>
            </a:prstGeom>
            <a:solidFill>
              <a:srgbClr val="C4D7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椭圆 13"/>
            <p:cNvSpPr/>
            <p:nvPr/>
          </p:nvSpPr>
          <p:spPr>
            <a:xfrm>
              <a:off x="874293" y="4010473"/>
              <a:ext cx="421106" cy="421106"/>
            </a:xfrm>
            <a:prstGeom prst="ellipse">
              <a:avLst/>
            </a:prstGeom>
            <a:solidFill>
              <a:srgbClr val="C4D7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椭圆 14"/>
            <p:cNvSpPr/>
            <p:nvPr/>
          </p:nvSpPr>
          <p:spPr>
            <a:xfrm>
              <a:off x="884320" y="5486399"/>
              <a:ext cx="421106" cy="421106"/>
            </a:xfrm>
            <a:prstGeom prst="ellipse">
              <a:avLst/>
            </a:prstGeom>
            <a:solidFill>
              <a:srgbClr val="C4D7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矩形 6"/>
          <p:cNvSpPr/>
          <p:nvPr/>
        </p:nvSpPr>
        <p:spPr>
          <a:xfrm>
            <a:off x="851656" y="1752086"/>
            <a:ext cx="6234944" cy="39463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p:cNvGrpSpPr/>
          <p:nvPr/>
        </p:nvGrpSpPr>
        <p:grpSpPr>
          <a:xfrm>
            <a:off x="264872" y="205272"/>
            <a:ext cx="618188" cy="684810"/>
            <a:chOff x="854419" y="2169592"/>
            <a:chExt cx="1823073" cy="2019545"/>
          </a:xfrm>
        </p:grpSpPr>
        <p:sp>
          <p:nvSpPr>
            <p:cNvPr id="3" name="矩形 2"/>
            <p:cNvSpPr/>
            <p:nvPr/>
          </p:nvSpPr>
          <p:spPr>
            <a:xfrm>
              <a:off x="1016198" y="2169592"/>
              <a:ext cx="1536200" cy="2019545"/>
            </a:xfrm>
            <a:prstGeom prst="rect">
              <a:avLst/>
            </a:prstGeom>
            <a:solidFill>
              <a:srgbClr val="FBD7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solidFill>
                  <a:schemeClr val="tx1">
                    <a:lumMod val="85000"/>
                    <a:lumOff val="15000"/>
                  </a:schemeClr>
                </a:solidFill>
                <a:latin typeface="仓耳今楷05-6763 W05" panose="02020400000000000000" pitchFamily="18" charset="-122"/>
                <a:ea typeface="仓耳今楷05-6763 W05" panose="02020400000000000000" pitchFamily="18" charset="-122"/>
              </a:endParaRPr>
            </a:p>
          </p:txBody>
        </p:sp>
        <p:sp>
          <p:nvSpPr>
            <p:cNvPr id="4" name="矩形 3"/>
            <p:cNvSpPr/>
            <p:nvPr/>
          </p:nvSpPr>
          <p:spPr>
            <a:xfrm>
              <a:off x="854419" y="2372660"/>
              <a:ext cx="1823073" cy="1599007"/>
            </a:xfrm>
            <a:prstGeom prst="rect">
              <a:avLst/>
            </a:prstGeom>
            <a:noFill/>
            <a:ln w="28575">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85000"/>
                    <a:lumOff val="15000"/>
                  </a:schemeClr>
                </a:solidFill>
                <a:latin typeface="仓耳今楷05-6763 W05" panose="02020400000000000000" pitchFamily="18" charset="-122"/>
                <a:ea typeface="仓耳今楷05-6763 W05" panose="02020400000000000000" pitchFamily="18" charset="-122"/>
              </a:endParaRPr>
            </a:p>
          </p:txBody>
        </p:sp>
      </p:grpSp>
      <p:sp>
        <p:nvSpPr>
          <p:cNvPr id="9" name="矩形 8"/>
          <p:cNvSpPr/>
          <p:nvPr/>
        </p:nvSpPr>
        <p:spPr>
          <a:xfrm>
            <a:off x="918251" y="288022"/>
            <a:ext cx="3711806" cy="523392"/>
          </a:xfrm>
          <a:prstGeom prst="rect">
            <a:avLst/>
          </a:prstGeom>
        </p:spPr>
        <p:txBody>
          <a:bodyPr vert="horz" lIns="91440" tIns="45720" rIns="91440" bIns="45720" rtlCol="0" anchor="b">
            <a:noAutofit/>
          </a:bodyPr>
          <a:lstStyle/>
          <a:p>
            <a:pPr>
              <a:lnSpc>
                <a:spcPts val="6000"/>
              </a:lnSpc>
              <a:spcBef>
                <a:spcPct val="0"/>
              </a:spcBef>
            </a:pPr>
            <a:r>
              <a:rPr lang="en-US" altLang="zh-CN" sz="3200" b="1" dirty="0">
                <a:latin typeface="微软雅黑" panose="020B0503020204020204" charset="-122"/>
                <a:ea typeface="微软雅黑" panose="020B0503020204020204" charset="-122"/>
              </a:rPr>
              <a:t>The Problem</a:t>
            </a:r>
            <a:endParaRPr lang="zh-CN" altLang="en-US" sz="3200" spc="300" dirty="0">
              <a:solidFill>
                <a:schemeClr val="tx1">
                  <a:lumMod val="85000"/>
                  <a:lumOff val="15000"/>
                </a:schemeClr>
              </a:solidFill>
              <a:latin typeface="微软雅黑" panose="020B0503020204020204" charset="-122"/>
              <a:ea typeface="微软雅黑" panose="020B0503020204020204" charset="-122"/>
              <a:cs typeface="+mj-cs"/>
            </a:endParaRPr>
          </a:p>
        </p:txBody>
      </p:sp>
      <p:sp>
        <p:nvSpPr>
          <p:cNvPr id="11" name="矩形: 圆角 10"/>
          <p:cNvSpPr/>
          <p:nvPr/>
        </p:nvSpPr>
        <p:spPr>
          <a:xfrm>
            <a:off x="549275" y="1422400"/>
            <a:ext cx="5432425" cy="3453130"/>
          </a:xfrm>
          <a:prstGeom prst="roundRect">
            <a:avLst>
              <a:gd name="adj" fmla="val 4222"/>
            </a:avLst>
          </a:prstGeom>
          <a:solidFill>
            <a:schemeClr val="bg1">
              <a:alpha val="93000"/>
            </a:schemeClr>
          </a:solidFill>
          <a:ln w="19050">
            <a:solidFill>
              <a:srgbClr val="FFC000"/>
            </a:solidFill>
          </a:ln>
          <a:effectLst>
            <a:outerShdw blurRad="203200" dist="190500" dir="5400000" sx="97000" sy="97000" algn="t"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10" name="Rectangle 24"/>
          <p:cNvSpPr>
            <a:spLocks noChangeArrowheads="1"/>
          </p:cNvSpPr>
          <p:nvPr/>
        </p:nvSpPr>
        <p:spPr bwMode="auto">
          <a:xfrm>
            <a:off x="772160" y="1682750"/>
            <a:ext cx="5112385" cy="3192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oAutofit/>
          </a:bodyPr>
          <a:lstStyle/>
          <a:p>
            <a:pPr algn="l"/>
            <a:r>
              <a:rPr lang="en-US" altLang="zh-CN" sz="1400" dirty="0">
                <a:latin typeface="Arial" panose="020B0604020202020204" pitchFamily="34" charset="0"/>
                <a:ea typeface="微软雅黑" panose="020B0503020204020204" charset="-122"/>
                <a:cs typeface="Arial" panose="020B0604020202020204" pitchFamily="34" charset="0"/>
              </a:rPr>
              <a:t>The corporate culture of Chongqing Chang'an Automobile Group is still based on technological innovation and improvement, which is understandable because most processing enterprises regard technological innovation and progress as the primary goal of production and operation. However, they did not notice that the innovation of science and technology is only a part of the operation and operation process of a company. If the innovation and promotion of technology are superior to the corporate culture of the whole group, then with the rapid development of the enterprise, this large group that only takes technological innovation as its mission will ultimately not find its true goal and vision. Therefore, Chongqing Chang'an Automobile Group needs to carry out a transformation and development of its corporate culture.</a:t>
            </a:r>
            <a:endParaRPr lang="en-US" altLang="zh-CN" sz="1400" dirty="0">
              <a:latin typeface="Arial" panose="020B0604020202020204" pitchFamily="34" charset="0"/>
              <a:ea typeface="微软雅黑" panose="020B0503020204020204" charset="-122"/>
              <a:cs typeface="Arial" panose="020B0604020202020204" pitchFamily="34" charset="0"/>
            </a:endParaRPr>
          </a:p>
        </p:txBody>
      </p:sp>
      <p:sp>
        <p:nvSpPr>
          <p:cNvPr id="45" name="矩形: 圆角 44"/>
          <p:cNvSpPr/>
          <p:nvPr>
            <p:custDataLst>
              <p:tags r:id="rId2"/>
            </p:custDataLst>
          </p:nvPr>
        </p:nvSpPr>
        <p:spPr>
          <a:xfrm>
            <a:off x="6125210" y="1422400"/>
            <a:ext cx="5277485" cy="3451860"/>
          </a:xfrm>
          <a:prstGeom prst="roundRect">
            <a:avLst>
              <a:gd name="adj" fmla="val 4222"/>
            </a:avLst>
          </a:prstGeom>
          <a:solidFill>
            <a:srgbClr val="FBD77F"/>
          </a:solidFill>
          <a:ln>
            <a:noFill/>
          </a:ln>
          <a:effectLst>
            <a:outerShdw blurRad="355600" dist="1397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16" name="Rectangle 24"/>
          <p:cNvSpPr>
            <a:spLocks noChangeArrowheads="1"/>
          </p:cNvSpPr>
          <p:nvPr>
            <p:custDataLst>
              <p:tags r:id="rId3"/>
            </p:custDataLst>
          </p:nvPr>
        </p:nvSpPr>
        <p:spPr bwMode="auto">
          <a:xfrm>
            <a:off x="6312535" y="1680845"/>
            <a:ext cx="4870450" cy="2998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oAutofit/>
          </a:bodyPr>
          <a:p>
            <a:pPr algn="l"/>
            <a:r>
              <a:rPr lang="en-US" altLang="zh-CN" sz="1400" dirty="0">
                <a:latin typeface="Arial" panose="020B0604020202020204" pitchFamily="34" charset="0"/>
                <a:ea typeface="微软雅黑" panose="020B0503020204020204" charset="-122"/>
                <a:cs typeface="Arial" panose="020B0604020202020204" pitchFamily="34" charset="0"/>
              </a:rPr>
              <a:t>The transformation of organizational culture is a complex task. Culture is deeply rooted in all aspects of business and forms the common beliefs, attitudes and visions of all employees and senior managers within the enterprise over time (Wang C.M. 2003). </a:t>
            </a:r>
            <a:endParaRPr lang="en-US" altLang="zh-CN" sz="1400" dirty="0">
              <a:latin typeface="Arial" panose="020B0604020202020204" pitchFamily="34" charset="0"/>
              <a:ea typeface="微软雅黑" panose="020B0503020204020204" charset="-122"/>
              <a:cs typeface="Arial" panose="020B0604020202020204" pitchFamily="34" charset="0"/>
            </a:endParaRPr>
          </a:p>
          <a:p>
            <a:pPr algn="l"/>
            <a:r>
              <a:rPr lang="en-US" altLang="zh-CN" sz="1400" dirty="0">
                <a:latin typeface="Arial" panose="020B0604020202020204" pitchFamily="34" charset="0"/>
                <a:ea typeface="微软雅黑" panose="020B0503020204020204" charset="-122"/>
                <a:cs typeface="Arial" panose="020B0604020202020204" pitchFamily="34" charset="0"/>
              </a:rPr>
              <a:t>Changing the mainstream culture requires more than formulating new goals, processes or policies.</a:t>
            </a:r>
            <a:endParaRPr lang="en-US" altLang="zh-CN" sz="1400" dirty="0">
              <a:latin typeface="Arial" panose="020B0604020202020204" pitchFamily="34" charset="0"/>
              <a:ea typeface="微软雅黑" panose="020B0503020204020204" charset="-122"/>
              <a:cs typeface="Arial" panose="020B0604020202020204" pitchFamily="34" charset="0"/>
            </a:endParaRPr>
          </a:p>
          <a:p>
            <a:pPr algn="l"/>
            <a:r>
              <a:rPr lang="en-US" altLang="zh-CN" sz="1400" dirty="0">
                <a:latin typeface="Arial" panose="020B0604020202020204" pitchFamily="34" charset="0"/>
                <a:ea typeface="微软雅黑" panose="020B0503020204020204" charset="-122"/>
                <a:cs typeface="Arial" panose="020B0604020202020204" pitchFamily="34" charset="0"/>
              </a:rPr>
              <a:t>It involves changing the way of thinking. In the process of carrying out this big project, it means that the department leading the transformation and development of corporate culture, namely the human resources department, will face obstacles and resistance. Therefore, it is necessary for us to understand the skills that human resources need to have when implementing organizational culture transformation.</a:t>
            </a:r>
            <a:endParaRPr lang="en-US" altLang="zh-CN" sz="1400" dirty="0">
              <a:latin typeface="Arial" panose="020B0604020202020204" pitchFamily="34" charset="0"/>
              <a:ea typeface="微软雅黑" panose="020B0503020204020204" charset="-122"/>
              <a:cs typeface="Arial" panose="020B0604020202020204"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1750" advClick="0" advTm="0">
        <p:comb/>
      </p:transition>
    </mc:Choice>
    <mc:Fallback>
      <p:transition spd="slow" advClick="0" advTm="0">
        <p:comb/>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750"/>
                                        <p:tgtEl>
                                          <p:spTgt spid="5"/>
                                        </p:tgtEl>
                                      </p:cBhvr>
                                    </p:animEffect>
                                  </p:childTnLst>
                                </p:cTn>
                              </p:par>
                            </p:childTnLst>
                          </p:cTn>
                        </p:par>
                        <p:par>
                          <p:cTn id="8" fill="hold">
                            <p:stCondLst>
                              <p:cond delay="1000"/>
                            </p:stCondLst>
                            <p:childTnLst>
                              <p:par>
                                <p:cTn id="9" presetID="22" presetClass="entr" presetSubtype="1" fill="hold" nodeType="afterEffect">
                                  <p:stCondLst>
                                    <p:cond delay="0"/>
                                  </p:stCondLst>
                                  <p:childTnLst>
                                    <p:set>
                                      <p:cBhvr>
                                        <p:cTn id="10" dur="1" fill="hold">
                                          <p:stCondLst>
                                            <p:cond delay="0"/>
                                          </p:stCondLst>
                                        </p:cTn>
                                        <p:tgtEl>
                                          <p:spTgt spid="28"/>
                                        </p:tgtEl>
                                        <p:attrNameLst>
                                          <p:attrName>style.visibility</p:attrName>
                                        </p:attrNameLst>
                                      </p:cBhvr>
                                      <p:to>
                                        <p:strVal val="visible"/>
                                      </p:to>
                                    </p:set>
                                    <p:animEffect transition="in" filter="wipe(up)">
                                      <p:cBhvr>
                                        <p:cTn id="11" dur="750"/>
                                        <p:tgtEl>
                                          <p:spTgt spid="28"/>
                                        </p:tgtEl>
                                      </p:cBhvr>
                                    </p:animEffect>
                                  </p:childTnLst>
                                </p:cTn>
                              </p:par>
                            </p:childTnLst>
                          </p:cTn>
                        </p:par>
                        <p:par>
                          <p:cTn id="12" fill="hold">
                            <p:stCondLst>
                              <p:cond delay="2000"/>
                            </p:stCondLst>
                            <p:childTnLst>
                              <p:par>
                                <p:cTn id="13" presetID="53" presetClass="entr" presetSubtype="16" fill="hold" nodeType="after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p:cTn id="15" dur="750" fill="hold"/>
                                        <p:tgtEl>
                                          <p:spTgt spid="2"/>
                                        </p:tgtEl>
                                        <p:attrNameLst>
                                          <p:attrName>ppt_w</p:attrName>
                                        </p:attrNameLst>
                                      </p:cBhvr>
                                      <p:tavLst>
                                        <p:tav tm="0">
                                          <p:val>
                                            <p:fltVal val="0"/>
                                          </p:val>
                                        </p:tav>
                                        <p:tav tm="100000">
                                          <p:val>
                                            <p:strVal val="#ppt_w"/>
                                          </p:val>
                                        </p:tav>
                                      </p:tavLst>
                                    </p:anim>
                                    <p:anim calcmode="lin" valueType="num">
                                      <p:cBhvr>
                                        <p:cTn id="16" dur="750" fill="hold"/>
                                        <p:tgtEl>
                                          <p:spTgt spid="2"/>
                                        </p:tgtEl>
                                        <p:attrNameLst>
                                          <p:attrName>ppt_h</p:attrName>
                                        </p:attrNameLst>
                                      </p:cBhvr>
                                      <p:tavLst>
                                        <p:tav tm="0">
                                          <p:val>
                                            <p:fltVal val="0"/>
                                          </p:val>
                                        </p:tav>
                                        <p:tav tm="100000">
                                          <p:val>
                                            <p:strVal val="#ppt_h"/>
                                          </p:val>
                                        </p:tav>
                                      </p:tavLst>
                                    </p:anim>
                                    <p:animEffect transition="in" filter="fade">
                                      <p:cBhvr>
                                        <p:cTn id="17" dur="750"/>
                                        <p:tgtEl>
                                          <p:spTgt spid="2"/>
                                        </p:tgtEl>
                                      </p:cBhvr>
                                    </p:animEffect>
                                  </p:childTnLst>
                                </p:cTn>
                              </p:par>
                            </p:childTnLst>
                          </p:cTn>
                        </p:par>
                        <p:par>
                          <p:cTn id="18" fill="hold">
                            <p:stCondLst>
                              <p:cond delay="3000"/>
                            </p:stCondLst>
                            <p:childTnLst>
                              <p:par>
                                <p:cTn id="19" presetID="22" presetClass="entr" presetSubtype="8"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wipe(left)">
                                      <p:cBhvr>
                                        <p:cTn id="21" dur="750"/>
                                        <p:tgtEl>
                                          <p:spTgt spid="9"/>
                                        </p:tgtEl>
                                      </p:cBhvr>
                                    </p:animEffect>
                                  </p:childTnLst>
                                </p:cTn>
                              </p:par>
                              <p:par>
                                <p:cTn id="22" presetID="2" presetClass="entr" presetSubtype="2" fill="hold" grpId="0" nodeType="withEffect">
                                  <p:stCondLst>
                                    <p:cond delay="60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750" fill="hold"/>
                                        <p:tgtEl>
                                          <p:spTgt spid="10"/>
                                        </p:tgtEl>
                                        <p:attrNameLst>
                                          <p:attrName>ppt_x</p:attrName>
                                        </p:attrNameLst>
                                      </p:cBhvr>
                                      <p:tavLst>
                                        <p:tav tm="0">
                                          <p:val>
                                            <p:strVal val="1+#ppt_w/2"/>
                                          </p:val>
                                        </p:tav>
                                        <p:tav tm="100000">
                                          <p:val>
                                            <p:strVal val="#ppt_x"/>
                                          </p:val>
                                        </p:tav>
                                      </p:tavLst>
                                    </p:anim>
                                    <p:anim calcmode="lin" valueType="num">
                                      <p:cBhvr additive="base">
                                        <p:cTn id="25" dur="750" fill="hold"/>
                                        <p:tgtEl>
                                          <p:spTgt spid="10"/>
                                        </p:tgtEl>
                                        <p:attrNameLst>
                                          <p:attrName>ppt_y</p:attrName>
                                        </p:attrNameLst>
                                      </p:cBhvr>
                                      <p:tavLst>
                                        <p:tav tm="0">
                                          <p:val>
                                            <p:strVal val="#ppt_y"/>
                                          </p:val>
                                        </p:tav>
                                        <p:tav tm="100000">
                                          <p:val>
                                            <p:strVal val="#ppt_y"/>
                                          </p:val>
                                        </p:tav>
                                      </p:tavLst>
                                    </p:anim>
                                  </p:childTnLst>
                                </p:cTn>
                              </p:par>
                              <p:par>
                                <p:cTn id="26" presetID="2" presetClass="entr" presetSubtype="2" fill="hold" grpId="0" nodeType="withEffect">
                                  <p:stCondLst>
                                    <p:cond delay="600"/>
                                  </p:stCondLst>
                                  <p:childTnLst>
                                    <p:set>
                                      <p:cBhvr>
                                        <p:cTn id="27" dur="1" fill="hold">
                                          <p:stCondLst>
                                            <p:cond delay="0"/>
                                          </p:stCondLst>
                                        </p:cTn>
                                        <p:tgtEl>
                                          <p:spTgt spid="16"/>
                                        </p:tgtEl>
                                        <p:attrNameLst>
                                          <p:attrName>style.visibility</p:attrName>
                                        </p:attrNameLst>
                                      </p:cBhvr>
                                      <p:to>
                                        <p:strVal val="visible"/>
                                      </p:to>
                                    </p:set>
                                    <p:anim calcmode="lin" valueType="num">
                                      <p:cBhvr additive="base">
                                        <p:cTn id="28" dur="750" fill="hold"/>
                                        <p:tgtEl>
                                          <p:spTgt spid="16"/>
                                        </p:tgtEl>
                                        <p:attrNameLst>
                                          <p:attrName>ppt_x</p:attrName>
                                        </p:attrNameLst>
                                      </p:cBhvr>
                                      <p:tavLst>
                                        <p:tav tm="0">
                                          <p:val>
                                            <p:strVal val="1+#ppt_w/2"/>
                                          </p:val>
                                        </p:tav>
                                        <p:tav tm="100000">
                                          <p:val>
                                            <p:strVal val="#ppt_x"/>
                                          </p:val>
                                        </p:tav>
                                      </p:tavLst>
                                    </p:anim>
                                    <p:anim calcmode="lin" valueType="num">
                                      <p:cBhvr additive="base">
                                        <p:cTn id="29" dur="750" fill="hold"/>
                                        <p:tgtEl>
                                          <p:spTgt spid="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p:bldP spid="10" grpId="0"/>
      <p:bldP spid="1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3711" y="-20598"/>
            <a:ext cx="12215711" cy="6878598"/>
          </a:xfrm>
          <a:prstGeom prst="rect">
            <a:avLst/>
          </a:prstGeom>
        </p:spPr>
      </p:pic>
      <p:sp>
        <p:nvSpPr>
          <p:cNvPr id="14" name="iSļiḑé"/>
          <p:cNvSpPr/>
          <p:nvPr/>
        </p:nvSpPr>
        <p:spPr>
          <a:xfrm rot="5400000">
            <a:off x="2457957" y="-803371"/>
            <a:ext cx="1717920" cy="4359223"/>
          </a:xfrm>
          <a:prstGeom prst="homePlate">
            <a:avLst/>
          </a:prstGeom>
          <a:solidFill>
            <a:srgbClr val="FBD77F"/>
          </a:solidFill>
          <a:ln w="57150" cap="flat" cmpd="sng" algn="ctr">
            <a:noFill/>
            <a:prstDash val="solid"/>
            <a:miter lim="800000"/>
          </a:ln>
          <a:effectLst>
            <a:outerShdw blurRad="381000" dist="38100" dir="8100000" algn="tr" rotWithShape="0">
              <a:prstClr val="black">
                <a:alpha val="20000"/>
              </a:prst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1219200" eaLnBrk="1" fontAlgn="auto" latinLnBrk="0" hangingPunct="1">
              <a:lnSpc>
                <a:spcPct val="130000"/>
              </a:lnSpc>
              <a:spcBef>
                <a:spcPts val="0"/>
              </a:spcBef>
              <a:spcAft>
                <a:spcPts val="0"/>
              </a:spcAft>
              <a:buClrTx/>
              <a:buSzTx/>
              <a:buFontTx/>
              <a:buNone/>
              <a:defRPr/>
            </a:pPr>
            <a:endParaRPr kumimoji="0" sz="1800" b="0" i="0" u="none" strike="noStrike" kern="0" cap="none" spc="0" normalizeH="0" baseline="0" noProof="0" dirty="0">
              <a:ln>
                <a:noFill/>
              </a:ln>
              <a:solidFill>
                <a:srgbClr val="FFFFFF"/>
              </a:solidFill>
              <a:effectLst/>
              <a:uLnTx/>
              <a:uFillTx/>
              <a:latin typeface="方正黑体简体" panose="02010601030101010101" pitchFamily="2" charset="-122"/>
              <a:ea typeface="方正黑体简体" panose="02010601030101010101" pitchFamily="2" charset="-122"/>
              <a:cs typeface="+mn-ea"/>
              <a:sym typeface="+mn-lt"/>
            </a:endParaRPr>
          </a:p>
        </p:txBody>
      </p:sp>
      <p:sp>
        <p:nvSpPr>
          <p:cNvPr id="15" name="íṧḻiḍê"/>
          <p:cNvSpPr/>
          <p:nvPr/>
        </p:nvSpPr>
        <p:spPr>
          <a:xfrm rot="5400000">
            <a:off x="8109397" y="-803371"/>
            <a:ext cx="1717920" cy="4359223"/>
          </a:xfrm>
          <a:prstGeom prst="homePlate">
            <a:avLst/>
          </a:prstGeom>
          <a:solidFill>
            <a:srgbClr val="C4D7D3"/>
          </a:solidFill>
          <a:ln w="57150" cap="flat" cmpd="sng" algn="ctr">
            <a:noFill/>
            <a:prstDash val="solid"/>
            <a:miter lim="800000"/>
          </a:ln>
          <a:effectLst>
            <a:outerShdw blurRad="381000" dist="38100" dir="8100000" algn="tr" rotWithShape="0">
              <a:prstClr val="black">
                <a:alpha val="20000"/>
              </a:prst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1219200" eaLnBrk="1" fontAlgn="auto" latinLnBrk="0" hangingPunct="1">
              <a:lnSpc>
                <a:spcPct val="130000"/>
              </a:lnSpc>
              <a:spcBef>
                <a:spcPts val="0"/>
              </a:spcBef>
              <a:spcAft>
                <a:spcPts val="0"/>
              </a:spcAft>
              <a:buClrTx/>
              <a:buSzTx/>
              <a:buFontTx/>
              <a:buNone/>
              <a:defRPr/>
            </a:pPr>
            <a:endParaRPr kumimoji="0" sz="1800" b="0" i="0" u="none" strike="noStrike" kern="0" cap="none" spc="0" normalizeH="0" baseline="0" noProof="0" dirty="0">
              <a:ln>
                <a:noFill/>
              </a:ln>
              <a:solidFill>
                <a:srgbClr val="FFFFFF"/>
              </a:solidFill>
              <a:effectLst/>
              <a:uLnTx/>
              <a:uFillTx/>
              <a:latin typeface="方正黑体简体" panose="02010601030101010101" pitchFamily="2" charset="-122"/>
              <a:ea typeface="方正黑体简体" panose="02010601030101010101" pitchFamily="2" charset="-122"/>
              <a:cs typeface="+mn-ea"/>
              <a:sym typeface="+mn-lt"/>
            </a:endParaRPr>
          </a:p>
        </p:txBody>
      </p:sp>
      <p:grpSp>
        <p:nvGrpSpPr>
          <p:cNvPr id="2" name="组合 1"/>
          <p:cNvGrpSpPr/>
          <p:nvPr/>
        </p:nvGrpSpPr>
        <p:grpSpPr>
          <a:xfrm>
            <a:off x="960497" y="3523233"/>
            <a:ext cx="5182039" cy="2712467"/>
            <a:chOff x="1534136" y="4845423"/>
            <a:chExt cx="5182039" cy="2712467"/>
          </a:xfrm>
        </p:grpSpPr>
        <p:sp>
          <p:nvSpPr>
            <p:cNvPr id="16" name="文本框 6"/>
            <p:cNvSpPr txBox="1"/>
            <p:nvPr/>
          </p:nvSpPr>
          <p:spPr>
            <a:xfrm>
              <a:off x="1541383" y="5236357"/>
              <a:ext cx="5174792" cy="2321533"/>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defTabSz="609600">
                <a:lnSpc>
                  <a:spcPts val="2200"/>
                </a:lnSpc>
                <a:defRPr/>
              </a:pPr>
              <a:r>
                <a:rPr lang="en-US" altLang="zh-CN" sz="1400" dirty="0">
                  <a:solidFill>
                    <a:schemeClr val="tx1">
                      <a:lumMod val="75000"/>
                      <a:lumOff val="25000"/>
                    </a:schemeClr>
                  </a:solidFill>
                  <a:latin typeface="微软雅黑" panose="020B0503020204020204" charset="-122"/>
                  <a:ea typeface="微软雅黑" panose="020B0503020204020204" charset="-122"/>
                </a:rPr>
                <a:t> The corporate culture is not immutable, and will change according to the times and circumstances. Human resource managers should be able to adjust or reshape the corporate culture according to the specific actual situation in a timely manner, and should play a core role in the process of corporate culture reform, and become the wind vane and model force to promote corporate culture reform(Huang B.Q.,2004).</a:t>
              </a:r>
              <a:endParaRPr lang="zh-CN" altLang="en-US" sz="1400" dirty="0">
                <a:solidFill>
                  <a:schemeClr val="tx1">
                    <a:lumMod val="75000"/>
                    <a:lumOff val="25000"/>
                  </a:schemeClr>
                </a:solidFill>
                <a:latin typeface="微软雅黑" panose="020B0503020204020204" charset="-122"/>
                <a:ea typeface="微软雅黑" panose="020B0503020204020204" charset="-122"/>
                <a:sym typeface="Source Han Serif SC" panose="02020400000000000000" pitchFamily="18" charset="-122"/>
              </a:endParaRPr>
            </a:p>
          </p:txBody>
        </p:sp>
        <p:sp>
          <p:nvSpPr>
            <p:cNvPr id="17" name="文本框 7"/>
            <p:cNvSpPr txBox="1"/>
            <p:nvPr/>
          </p:nvSpPr>
          <p:spPr>
            <a:xfrm>
              <a:off x="1534136" y="4845423"/>
              <a:ext cx="1813379" cy="432106"/>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lnSpc>
                  <a:spcPct val="130000"/>
                </a:lnSpc>
                <a:defRPr/>
              </a:pPr>
              <a:r>
                <a:rPr lang="en-US" altLang="zh-CN" sz="1865" kern="0" dirty="0">
                  <a:solidFill>
                    <a:schemeClr val="tx1">
                      <a:lumMod val="75000"/>
                      <a:lumOff val="25000"/>
                    </a:schemeClr>
                  </a:solidFill>
                  <a:latin typeface="微软雅黑" panose="020B0503020204020204" charset="-122"/>
                  <a:ea typeface="微软雅黑" panose="020B0503020204020204" charset="-122"/>
                  <a:cs typeface="+mn-ea"/>
                  <a:sym typeface="+mn-lt"/>
                </a:rPr>
                <a:t>HR Skill1</a:t>
              </a:r>
              <a:endParaRPr lang="zh-CN" altLang="en-US" sz="1865" kern="0" dirty="0">
                <a:solidFill>
                  <a:schemeClr val="tx1">
                    <a:lumMod val="75000"/>
                    <a:lumOff val="25000"/>
                  </a:schemeClr>
                </a:solidFill>
                <a:latin typeface="微软雅黑" panose="020B0503020204020204" charset="-122"/>
                <a:ea typeface="微软雅黑" panose="020B0503020204020204" charset="-122"/>
                <a:cs typeface="+mn-ea"/>
                <a:sym typeface="+mn-lt"/>
              </a:endParaRPr>
            </a:p>
          </p:txBody>
        </p:sp>
      </p:grpSp>
      <p:grpSp>
        <p:nvGrpSpPr>
          <p:cNvPr id="18" name="组合 17"/>
          <p:cNvGrpSpPr/>
          <p:nvPr/>
        </p:nvGrpSpPr>
        <p:grpSpPr>
          <a:xfrm>
            <a:off x="7126746" y="3524801"/>
            <a:ext cx="3514776" cy="2143926"/>
            <a:chOff x="6734018" y="1737522"/>
            <a:chExt cx="3514776" cy="2143924"/>
          </a:xfrm>
        </p:grpSpPr>
        <p:sp>
          <p:nvSpPr>
            <p:cNvPr id="19" name="文本框 6"/>
            <p:cNvSpPr txBox="1"/>
            <p:nvPr/>
          </p:nvSpPr>
          <p:spPr>
            <a:xfrm>
              <a:off x="6734018" y="2120645"/>
              <a:ext cx="3514776" cy="1760801"/>
            </a:xfrm>
            <a:prstGeom prst="rect">
              <a:avLst/>
            </a:prstGeom>
            <a:noFill/>
          </p:spPr>
          <p:txBody>
            <a:bodyPr wrap="square" rtlCol="0">
              <a:spAutoFit/>
            </a:bodyPr>
            <a:lstStyle>
              <a:defPPr>
                <a:defRPr lang="zh-CN"/>
              </a:defPPr>
              <a:lvl1pPr defTabSz="609600">
                <a:lnSpc>
                  <a:spcPts val="2200"/>
                </a:lnSpc>
                <a:defRPr sz="1400">
                  <a:solidFill>
                    <a:schemeClr val="tx1">
                      <a:lumMod val="75000"/>
                      <a:lumOff val="25000"/>
                    </a:schemeClr>
                  </a:solidFill>
                  <a:latin typeface="仓耳羽辰体-谷力 W04" panose="02020400000000000000" pitchFamily="18" charset="-122"/>
                  <a:ea typeface="仓耳羽辰体-谷力 W04" panose="02020400000000000000" pitchFamily="18" charset="-122"/>
                </a:defRPr>
              </a:lvl1pPr>
              <a:lvl2pPr defTabSz="457200"/>
              <a:lvl3pPr defTabSz="457200"/>
              <a:lvl4pPr defTabSz="457200"/>
              <a:lvl5pPr defTabSz="457200"/>
              <a:lvl6pPr defTabSz="457200"/>
              <a:lvl7pPr defTabSz="457200"/>
              <a:lvl8pPr defTabSz="457200"/>
              <a:lvl9pPr defTabSz="457200"/>
            </a:lstStyle>
            <a:p>
              <a:pPr algn="just"/>
              <a:r>
                <a:rPr lang="en-US" altLang="zh-CN" dirty="0">
                  <a:latin typeface="微软雅黑" panose="020B0503020204020204" charset="-122"/>
                  <a:ea typeface="微软雅黑" panose="020B0503020204020204" charset="-122"/>
                </a:rPr>
                <a:t>In order achieve above goals, a well-trained and knowledgeable HR manager needs three to six months to meet this standard, and leaders with different qualities will require different lengths of time.</a:t>
              </a:r>
              <a:endParaRPr lang="en-US" altLang="zh-CN" dirty="0">
                <a:latin typeface="微软雅黑" panose="020B0503020204020204" charset="-122"/>
                <a:ea typeface="微软雅黑" panose="020B0503020204020204" charset="-122"/>
              </a:endParaRPr>
            </a:p>
          </p:txBody>
        </p:sp>
        <p:sp>
          <p:nvSpPr>
            <p:cNvPr id="20" name="文本框 7"/>
            <p:cNvSpPr txBox="1"/>
            <p:nvPr/>
          </p:nvSpPr>
          <p:spPr>
            <a:xfrm>
              <a:off x="6734020" y="1737522"/>
              <a:ext cx="1813379" cy="432106"/>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lnSpc>
                  <a:spcPct val="130000"/>
                </a:lnSpc>
                <a:defRPr/>
              </a:pPr>
              <a:r>
                <a:rPr lang="en-US" altLang="zh-CN" sz="1865" kern="0" dirty="0">
                  <a:solidFill>
                    <a:schemeClr val="tx1">
                      <a:lumMod val="75000"/>
                      <a:lumOff val="25000"/>
                    </a:schemeClr>
                  </a:solidFill>
                  <a:latin typeface="微软雅黑" panose="020B0503020204020204" charset="-122"/>
                  <a:ea typeface="微软雅黑" panose="020B0503020204020204" charset="-122"/>
                  <a:cs typeface="+mn-ea"/>
                  <a:sym typeface="+mn-lt"/>
                </a:rPr>
                <a:t>Action Plan 1</a:t>
              </a:r>
              <a:endParaRPr lang="en-US" altLang="zh-CN" sz="1865" kern="0" dirty="0">
                <a:solidFill>
                  <a:schemeClr val="tx1">
                    <a:lumMod val="75000"/>
                    <a:lumOff val="25000"/>
                  </a:schemeClr>
                </a:solidFill>
                <a:latin typeface="微软雅黑" panose="020B0503020204020204" charset="-122"/>
                <a:ea typeface="微软雅黑" panose="020B0503020204020204" charset="-122"/>
                <a:cs typeface="+mn-ea"/>
                <a:sym typeface="+mn-lt"/>
              </a:endParaRPr>
            </a:p>
          </p:txBody>
        </p:sp>
      </p:grpSp>
      <p:pic>
        <p:nvPicPr>
          <p:cNvPr id="21" name="图片占位符 20"/>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1559529" y="1104916"/>
            <a:ext cx="3514776" cy="2342191"/>
          </a:xfrm>
          <a:custGeom>
            <a:avLst/>
            <a:gdLst>
              <a:gd name="connsiteX0" fmla="*/ 0 w 3514776"/>
              <a:gd name="connsiteY0" fmla="*/ 0 h 2360796"/>
              <a:gd name="connsiteX1" fmla="*/ 3514776 w 3514776"/>
              <a:gd name="connsiteY1" fmla="*/ 0 h 2360796"/>
              <a:gd name="connsiteX2" fmla="*/ 3514776 w 3514776"/>
              <a:gd name="connsiteY2" fmla="*/ 2360796 h 2360796"/>
              <a:gd name="connsiteX3" fmla="*/ 0 w 3514776"/>
              <a:gd name="connsiteY3" fmla="*/ 2360796 h 2360796"/>
            </a:gdLst>
            <a:ahLst/>
            <a:cxnLst>
              <a:cxn ang="0">
                <a:pos x="connsiteX0" y="connsiteY0"/>
              </a:cxn>
              <a:cxn ang="0">
                <a:pos x="connsiteX1" y="connsiteY1"/>
              </a:cxn>
              <a:cxn ang="0">
                <a:pos x="connsiteX2" y="connsiteY2"/>
              </a:cxn>
              <a:cxn ang="0">
                <a:pos x="connsiteX3" y="connsiteY3"/>
              </a:cxn>
            </a:cxnLst>
            <a:rect l="l" t="t" r="r" b="b"/>
            <a:pathLst>
              <a:path w="3514776" h="2360796">
                <a:moveTo>
                  <a:pt x="0" y="0"/>
                </a:moveTo>
                <a:lnTo>
                  <a:pt x="3514776" y="0"/>
                </a:lnTo>
                <a:lnTo>
                  <a:pt x="3514776" y="2360796"/>
                </a:lnTo>
                <a:lnTo>
                  <a:pt x="0" y="2360796"/>
                </a:lnTo>
                <a:close/>
              </a:path>
            </a:pathLst>
          </a:custGeom>
          <a:noFill/>
          <a:ln w="57150" cap="flat" cmpd="sng" algn="ctr">
            <a:gradFill flip="none" rotWithShape="1">
              <a:gsLst>
                <a:gs pos="0">
                  <a:srgbClr val="FFFFFF"/>
                </a:gs>
                <a:gs pos="100000">
                  <a:srgbClr val="FFFFFF">
                    <a:lumMod val="85000"/>
                  </a:srgbClr>
                </a:gs>
              </a:gsLst>
              <a:lin ang="8100000" scaled="1"/>
              <a:tileRect/>
            </a:gradFill>
            <a:prstDash val="solid"/>
            <a:miter lim="800000"/>
            <a:headEnd/>
            <a:tailEnd/>
          </a:ln>
          <a:effectLst>
            <a:outerShdw blurRad="254000" dist="63500" dir="2700000" algn="tl" rotWithShape="0">
              <a:prstClr val="black">
                <a:alpha val="30000"/>
              </a:prstClr>
            </a:outerShdw>
          </a:effectLst>
        </p:spPr>
      </p:pic>
      <p:pic>
        <p:nvPicPr>
          <p:cNvPr id="22" name="图片占位符 2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7210970" y="1104916"/>
            <a:ext cx="3514776" cy="2342191"/>
          </a:xfrm>
          <a:custGeom>
            <a:avLst/>
            <a:gdLst>
              <a:gd name="connsiteX0" fmla="*/ 0 w 3514776"/>
              <a:gd name="connsiteY0" fmla="*/ 0 h 2360796"/>
              <a:gd name="connsiteX1" fmla="*/ 3514776 w 3514776"/>
              <a:gd name="connsiteY1" fmla="*/ 0 h 2360796"/>
              <a:gd name="connsiteX2" fmla="*/ 3514776 w 3514776"/>
              <a:gd name="connsiteY2" fmla="*/ 2360796 h 2360796"/>
              <a:gd name="connsiteX3" fmla="*/ 0 w 3514776"/>
              <a:gd name="connsiteY3" fmla="*/ 2360796 h 2360796"/>
            </a:gdLst>
            <a:ahLst/>
            <a:cxnLst>
              <a:cxn ang="0">
                <a:pos x="connsiteX0" y="connsiteY0"/>
              </a:cxn>
              <a:cxn ang="0">
                <a:pos x="connsiteX1" y="connsiteY1"/>
              </a:cxn>
              <a:cxn ang="0">
                <a:pos x="connsiteX2" y="connsiteY2"/>
              </a:cxn>
              <a:cxn ang="0">
                <a:pos x="connsiteX3" y="connsiteY3"/>
              </a:cxn>
            </a:cxnLst>
            <a:rect l="l" t="t" r="r" b="b"/>
            <a:pathLst>
              <a:path w="3514776" h="2360796">
                <a:moveTo>
                  <a:pt x="0" y="0"/>
                </a:moveTo>
                <a:lnTo>
                  <a:pt x="3514776" y="0"/>
                </a:lnTo>
                <a:lnTo>
                  <a:pt x="3514776" y="2360796"/>
                </a:lnTo>
                <a:lnTo>
                  <a:pt x="0" y="2360796"/>
                </a:lnTo>
                <a:close/>
              </a:path>
            </a:pathLst>
          </a:custGeom>
          <a:noFill/>
          <a:ln w="57150" cap="flat" cmpd="sng" algn="ctr">
            <a:gradFill flip="none" rotWithShape="1">
              <a:gsLst>
                <a:gs pos="0">
                  <a:srgbClr val="FFFFFF"/>
                </a:gs>
                <a:gs pos="100000">
                  <a:srgbClr val="FFFFFF">
                    <a:lumMod val="85000"/>
                  </a:srgbClr>
                </a:gs>
              </a:gsLst>
              <a:lin ang="8100000" scaled="1"/>
              <a:tileRect/>
            </a:gradFill>
            <a:prstDash val="solid"/>
            <a:miter lim="800000"/>
            <a:headEnd/>
            <a:tailEnd/>
          </a:ln>
          <a:effectLst>
            <a:outerShdw blurRad="254000" dist="63500" dir="2700000" algn="tl" rotWithShape="0">
              <a:prstClr val="black">
                <a:alpha val="30000"/>
              </a:prstClr>
            </a:outerShdw>
          </a:effectLst>
        </p:spPr>
      </p:pic>
    </p:spTree>
  </p:cSld>
  <p:clrMapOvr>
    <a:masterClrMapping/>
  </p:clrMapOvr>
  <mc:AlternateContent xmlns:mc="http://schemas.openxmlformats.org/markup-compatibility/2006">
    <mc:Choice xmlns:p14="http://schemas.microsoft.com/office/powerpoint/2010/main" Requires="p14">
      <p:transition spd="slow" p14:dur="1750" advClick="0" advTm="0">
        <p14:prism isContent="1"/>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750" fill="hold"/>
                                        <p:tgtEl>
                                          <p:spTgt spid="14"/>
                                        </p:tgtEl>
                                        <p:attrNameLst>
                                          <p:attrName>ppt_x</p:attrName>
                                        </p:attrNameLst>
                                      </p:cBhvr>
                                      <p:tavLst>
                                        <p:tav tm="0">
                                          <p:val>
                                            <p:strVal val="#ppt_x"/>
                                          </p:val>
                                        </p:tav>
                                        <p:tav tm="100000">
                                          <p:val>
                                            <p:strVal val="#ppt_x"/>
                                          </p:val>
                                        </p:tav>
                                      </p:tavLst>
                                    </p:anim>
                                    <p:anim calcmode="lin" valueType="num">
                                      <p:cBhvr additive="base">
                                        <p:cTn id="8" dur="75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750" fill="hold"/>
                                        <p:tgtEl>
                                          <p:spTgt spid="15"/>
                                        </p:tgtEl>
                                        <p:attrNameLst>
                                          <p:attrName>ppt_x</p:attrName>
                                        </p:attrNameLst>
                                      </p:cBhvr>
                                      <p:tavLst>
                                        <p:tav tm="0">
                                          <p:val>
                                            <p:strVal val="#ppt_x"/>
                                          </p:val>
                                        </p:tav>
                                        <p:tav tm="100000">
                                          <p:val>
                                            <p:strVal val="#ppt_x"/>
                                          </p:val>
                                        </p:tav>
                                      </p:tavLst>
                                    </p:anim>
                                    <p:anim calcmode="lin" valueType="num">
                                      <p:cBhvr additive="base">
                                        <p:cTn id="12" dur="750" fill="hold"/>
                                        <p:tgtEl>
                                          <p:spTgt spid="15"/>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53" presetClass="entr" presetSubtype="16" fill="hold" nodeType="afterEffect">
                                  <p:stCondLst>
                                    <p:cond delay="0"/>
                                  </p:stCondLst>
                                  <p:childTnLst>
                                    <p:set>
                                      <p:cBhvr>
                                        <p:cTn id="15" dur="1" fill="hold">
                                          <p:stCondLst>
                                            <p:cond delay="0"/>
                                          </p:stCondLst>
                                        </p:cTn>
                                        <p:tgtEl>
                                          <p:spTgt spid="21"/>
                                        </p:tgtEl>
                                        <p:attrNameLst>
                                          <p:attrName>style.visibility</p:attrName>
                                        </p:attrNameLst>
                                      </p:cBhvr>
                                      <p:to>
                                        <p:strVal val="visible"/>
                                      </p:to>
                                    </p:set>
                                    <p:anim calcmode="lin" valueType="num">
                                      <p:cBhvr>
                                        <p:cTn id="16" dur="750" fill="hold"/>
                                        <p:tgtEl>
                                          <p:spTgt spid="21"/>
                                        </p:tgtEl>
                                        <p:attrNameLst>
                                          <p:attrName>ppt_w</p:attrName>
                                        </p:attrNameLst>
                                      </p:cBhvr>
                                      <p:tavLst>
                                        <p:tav tm="0">
                                          <p:val>
                                            <p:fltVal val="0"/>
                                          </p:val>
                                        </p:tav>
                                        <p:tav tm="100000">
                                          <p:val>
                                            <p:strVal val="#ppt_w"/>
                                          </p:val>
                                        </p:tav>
                                      </p:tavLst>
                                    </p:anim>
                                    <p:anim calcmode="lin" valueType="num">
                                      <p:cBhvr>
                                        <p:cTn id="17" dur="750" fill="hold"/>
                                        <p:tgtEl>
                                          <p:spTgt spid="21"/>
                                        </p:tgtEl>
                                        <p:attrNameLst>
                                          <p:attrName>ppt_h</p:attrName>
                                        </p:attrNameLst>
                                      </p:cBhvr>
                                      <p:tavLst>
                                        <p:tav tm="0">
                                          <p:val>
                                            <p:fltVal val="0"/>
                                          </p:val>
                                        </p:tav>
                                        <p:tav tm="100000">
                                          <p:val>
                                            <p:strVal val="#ppt_h"/>
                                          </p:val>
                                        </p:tav>
                                      </p:tavLst>
                                    </p:anim>
                                    <p:animEffect transition="in" filter="fade">
                                      <p:cBhvr>
                                        <p:cTn id="18" dur="750"/>
                                        <p:tgtEl>
                                          <p:spTgt spid="21"/>
                                        </p:tgtEl>
                                      </p:cBhvr>
                                    </p:animEffect>
                                  </p:childTnLst>
                                </p:cTn>
                              </p:par>
                              <p:par>
                                <p:cTn id="19" presetID="53" presetClass="entr" presetSubtype="16" fill="hold" nodeType="withEffect">
                                  <p:stCondLst>
                                    <p:cond delay="0"/>
                                  </p:stCondLst>
                                  <p:childTnLst>
                                    <p:set>
                                      <p:cBhvr>
                                        <p:cTn id="20" dur="1" fill="hold">
                                          <p:stCondLst>
                                            <p:cond delay="0"/>
                                          </p:stCondLst>
                                        </p:cTn>
                                        <p:tgtEl>
                                          <p:spTgt spid="22"/>
                                        </p:tgtEl>
                                        <p:attrNameLst>
                                          <p:attrName>style.visibility</p:attrName>
                                        </p:attrNameLst>
                                      </p:cBhvr>
                                      <p:to>
                                        <p:strVal val="visible"/>
                                      </p:to>
                                    </p:set>
                                    <p:anim calcmode="lin" valueType="num">
                                      <p:cBhvr>
                                        <p:cTn id="21" dur="750" fill="hold"/>
                                        <p:tgtEl>
                                          <p:spTgt spid="22"/>
                                        </p:tgtEl>
                                        <p:attrNameLst>
                                          <p:attrName>ppt_w</p:attrName>
                                        </p:attrNameLst>
                                      </p:cBhvr>
                                      <p:tavLst>
                                        <p:tav tm="0">
                                          <p:val>
                                            <p:fltVal val="0"/>
                                          </p:val>
                                        </p:tav>
                                        <p:tav tm="100000">
                                          <p:val>
                                            <p:strVal val="#ppt_w"/>
                                          </p:val>
                                        </p:tav>
                                      </p:tavLst>
                                    </p:anim>
                                    <p:anim calcmode="lin" valueType="num">
                                      <p:cBhvr>
                                        <p:cTn id="22" dur="750" fill="hold"/>
                                        <p:tgtEl>
                                          <p:spTgt spid="22"/>
                                        </p:tgtEl>
                                        <p:attrNameLst>
                                          <p:attrName>ppt_h</p:attrName>
                                        </p:attrNameLst>
                                      </p:cBhvr>
                                      <p:tavLst>
                                        <p:tav tm="0">
                                          <p:val>
                                            <p:fltVal val="0"/>
                                          </p:val>
                                        </p:tav>
                                        <p:tav tm="100000">
                                          <p:val>
                                            <p:strVal val="#ppt_h"/>
                                          </p:val>
                                        </p:tav>
                                      </p:tavLst>
                                    </p:anim>
                                    <p:animEffect transition="in" filter="fade">
                                      <p:cBhvr>
                                        <p:cTn id="23" dur="750"/>
                                        <p:tgtEl>
                                          <p:spTgt spid="22"/>
                                        </p:tgtEl>
                                      </p:cBhvr>
                                    </p:animEffect>
                                  </p:childTnLst>
                                </p:cTn>
                              </p:par>
                            </p:childTnLst>
                          </p:cTn>
                        </p:par>
                        <p:par>
                          <p:cTn id="24" fill="hold">
                            <p:stCondLst>
                              <p:cond delay="2000"/>
                            </p:stCondLst>
                            <p:childTnLst>
                              <p:par>
                                <p:cTn id="25" presetID="22" presetClass="entr" presetSubtype="8" fill="hold"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wipe(left)">
                                      <p:cBhvr>
                                        <p:cTn id="27" dur="750"/>
                                        <p:tgtEl>
                                          <p:spTgt spid="18"/>
                                        </p:tgtEl>
                                      </p:cBhvr>
                                    </p:animEffect>
                                  </p:childTnLst>
                                </p:cTn>
                              </p:par>
                              <p:par>
                                <p:cTn id="28" presetID="22" presetClass="entr" presetSubtype="8" fill="hold" nodeType="with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wipe(left)">
                                      <p:cBhvr>
                                        <p:cTn id="30" dur="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3711" y="-20598"/>
            <a:ext cx="12215711" cy="6878598"/>
          </a:xfrm>
          <a:prstGeom prst="rect">
            <a:avLst/>
          </a:prstGeom>
        </p:spPr>
      </p:pic>
      <p:pic>
        <p:nvPicPr>
          <p:cNvPr id="19" name="图片占位符 2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1354774" y="1389570"/>
            <a:ext cx="2867110" cy="1914440"/>
          </a:xfrm>
          <a:prstGeom prst="rect">
            <a:avLst/>
          </a:prstGeom>
        </p:spPr>
      </p:pic>
      <p:pic>
        <p:nvPicPr>
          <p:cNvPr id="20" name="图片占位符 2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7924160" y="1391491"/>
            <a:ext cx="2867110" cy="1910597"/>
          </a:xfrm>
          <a:custGeom>
            <a:avLst/>
            <a:gdLst>
              <a:gd name="connsiteX0" fmla="*/ 0 w 3538293"/>
              <a:gd name="connsiteY0" fmla="*/ 0 h 2440334"/>
              <a:gd name="connsiteX1" fmla="*/ 3538293 w 3538293"/>
              <a:gd name="connsiteY1" fmla="*/ 0 h 2440334"/>
              <a:gd name="connsiteX2" fmla="*/ 3538293 w 3538293"/>
              <a:gd name="connsiteY2" fmla="*/ 2440334 h 2440334"/>
              <a:gd name="connsiteX3" fmla="*/ 0 w 3538293"/>
              <a:gd name="connsiteY3" fmla="*/ 2440334 h 2440334"/>
            </a:gdLst>
            <a:ahLst/>
            <a:cxnLst>
              <a:cxn ang="0">
                <a:pos x="connsiteX0" y="connsiteY0"/>
              </a:cxn>
              <a:cxn ang="0">
                <a:pos x="connsiteX1" y="connsiteY1"/>
              </a:cxn>
              <a:cxn ang="0">
                <a:pos x="connsiteX2" y="connsiteY2"/>
              </a:cxn>
              <a:cxn ang="0">
                <a:pos x="connsiteX3" y="connsiteY3"/>
              </a:cxn>
            </a:cxnLst>
            <a:rect l="l" t="t" r="r" b="b"/>
            <a:pathLst>
              <a:path w="3538293" h="2440334">
                <a:moveTo>
                  <a:pt x="0" y="0"/>
                </a:moveTo>
                <a:lnTo>
                  <a:pt x="3538293" y="0"/>
                </a:lnTo>
                <a:lnTo>
                  <a:pt x="3538293" y="2440334"/>
                </a:lnTo>
                <a:lnTo>
                  <a:pt x="0" y="2440334"/>
                </a:lnTo>
                <a:close/>
              </a:path>
            </a:pathLst>
          </a:custGeom>
        </p:spPr>
      </p:pic>
      <p:grpSp>
        <p:nvGrpSpPr>
          <p:cNvPr id="2" name="组合 1"/>
          <p:cNvGrpSpPr/>
          <p:nvPr/>
        </p:nvGrpSpPr>
        <p:grpSpPr>
          <a:xfrm>
            <a:off x="760472" y="3523233"/>
            <a:ext cx="6963663" cy="2712467"/>
            <a:chOff x="1534136" y="4845423"/>
            <a:chExt cx="6963663" cy="2712467"/>
          </a:xfrm>
        </p:grpSpPr>
        <p:sp>
          <p:nvSpPr>
            <p:cNvPr id="3" name="文本框 6"/>
            <p:cNvSpPr txBox="1"/>
            <p:nvPr/>
          </p:nvSpPr>
          <p:spPr>
            <a:xfrm>
              <a:off x="1541383" y="5236357"/>
              <a:ext cx="6956416" cy="2321533"/>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defTabSz="609600">
                <a:lnSpc>
                  <a:spcPts val="2200"/>
                </a:lnSpc>
                <a:defRPr/>
              </a:pPr>
              <a:r>
                <a:rPr lang="en-US" altLang="zh-CN" sz="1400" dirty="0">
                  <a:solidFill>
                    <a:schemeClr val="tx1">
                      <a:lumMod val="75000"/>
                      <a:lumOff val="25000"/>
                    </a:schemeClr>
                  </a:solidFill>
                  <a:latin typeface="微软雅黑" panose="020B0503020204020204" charset="-122"/>
                  <a:ea typeface="微软雅黑" panose="020B0503020204020204" charset="-122"/>
                </a:rPr>
                <a:t>  HR departments should have the ability to make corresponding strategies to determine how the required culture should be or has been displayed throughout the company. Then, these can be turned into the standards that employees at all levels should set an example and pursue. It is difficult for employees who are not ready for the appropriate ability to adopt a new behavior. The human resources department also needs to consider where the skill gap is, and help employees receive training, and help leaders coach, so as to develop the ability required to promote culture(Wang J.S.&amp;Zhuang J., 2020).</a:t>
              </a:r>
              <a:endParaRPr lang="zh-CN" altLang="en-US" sz="1400" dirty="0">
                <a:solidFill>
                  <a:schemeClr val="tx1">
                    <a:lumMod val="75000"/>
                    <a:lumOff val="25000"/>
                  </a:schemeClr>
                </a:solidFill>
                <a:latin typeface="微软雅黑" panose="020B0503020204020204" charset="-122"/>
                <a:ea typeface="微软雅黑" panose="020B0503020204020204" charset="-122"/>
                <a:sym typeface="Source Han Serif SC" panose="02020400000000000000" pitchFamily="18" charset="-122"/>
              </a:endParaRPr>
            </a:p>
          </p:txBody>
        </p:sp>
        <p:sp>
          <p:nvSpPr>
            <p:cNvPr id="21" name="文本框 7"/>
            <p:cNvSpPr txBox="1"/>
            <p:nvPr/>
          </p:nvSpPr>
          <p:spPr>
            <a:xfrm>
              <a:off x="1534136" y="4845423"/>
              <a:ext cx="1813379" cy="432106"/>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lnSpc>
                  <a:spcPct val="130000"/>
                </a:lnSpc>
                <a:defRPr/>
              </a:pPr>
              <a:r>
                <a:rPr lang="en-US" altLang="zh-CN" sz="1865" kern="0" dirty="0">
                  <a:solidFill>
                    <a:schemeClr val="tx1">
                      <a:lumMod val="75000"/>
                      <a:lumOff val="25000"/>
                    </a:schemeClr>
                  </a:solidFill>
                  <a:latin typeface="微软雅黑" panose="020B0503020204020204" charset="-122"/>
                  <a:ea typeface="微软雅黑" panose="020B0503020204020204" charset="-122"/>
                  <a:cs typeface="+mn-ea"/>
                  <a:sym typeface="+mn-lt"/>
                </a:rPr>
                <a:t>HR Skill2</a:t>
              </a:r>
              <a:endParaRPr lang="zh-CN" altLang="en-US" sz="1865" kern="0" dirty="0">
                <a:solidFill>
                  <a:schemeClr val="tx1">
                    <a:lumMod val="75000"/>
                    <a:lumOff val="25000"/>
                  </a:schemeClr>
                </a:solidFill>
                <a:latin typeface="微软雅黑" panose="020B0503020204020204" charset="-122"/>
                <a:ea typeface="微软雅黑" panose="020B0503020204020204" charset="-122"/>
                <a:cs typeface="+mn-ea"/>
                <a:sym typeface="+mn-lt"/>
              </a:endParaRPr>
            </a:p>
          </p:txBody>
        </p:sp>
      </p:grpSp>
      <p:grpSp>
        <p:nvGrpSpPr>
          <p:cNvPr id="22" name="组合 21"/>
          <p:cNvGrpSpPr/>
          <p:nvPr/>
        </p:nvGrpSpPr>
        <p:grpSpPr>
          <a:xfrm>
            <a:off x="7970130" y="3523233"/>
            <a:ext cx="3514776" cy="1858270"/>
            <a:chOff x="6734018" y="1737522"/>
            <a:chExt cx="3514776" cy="1858269"/>
          </a:xfrm>
        </p:grpSpPr>
        <p:sp>
          <p:nvSpPr>
            <p:cNvPr id="23" name="文本框 6"/>
            <p:cNvSpPr txBox="1"/>
            <p:nvPr/>
          </p:nvSpPr>
          <p:spPr>
            <a:xfrm>
              <a:off x="6734018" y="2120645"/>
              <a:ext cx="3514776" cy="1475146"/>
            </a:xfrm>
            <a:prstGeom prst="rect">
              <a:avLst/>
            </a:prstGeom>
            <a:noFill/>
          </p:spPr>
          <p:txBody>
            <a:bodyPr wrap="square" rtlCol="0">
              <a:spAutoFit/>
            </a:bodyPr>
            <a:lstStyle>
              <a:defPPr>
                <a:defRPr lang="zh-CN"/>
              </a:defPPr>
              <a:lvl1pPr defTabSz="609600">
                <a:lnSpc>
                  <a:spcPts val="2200"/>
                </a:lnSpc>
                <a:defRPr sz="1400">
                  <a:solidFill>
                    <a:schemeClr val="tx1">
                      <a:lumMod val="75000"/>
                      <a:lumOff val="25000"/>
                    </a:schemeClr>
                  </a:solidFill>
                  <a:latin typeface="仓耳羽辰体-谷力 W04" panose="02020400000000000000" pitchFamily="18" charset="-122"/>
                  <a:ea typeface="仓耳羽辰体-谷力 W04" panose="02020400000000000000" pitchFamily="18" charset="-122"/>
                </a:defRPr>
              </a:lvl1pPr>
              <a:lvl2pPr defTabSz="457200"/>
              <a:lvl3pPr defTabSz="457200"/>
              <a:lvl4pPr defTabSz="457200"/>
              <a:lvl5pPr defTabSz="457200"/>
              <a:lvl6pPr defTabSz="457200"/>
              <a:lvl7pPr defTabSz="457200"/>
              <a:lvl8pPr defTabSz="457200"/>
              <a:lvl9pPr defTabSz="457200"/>
            </a:lstStyle>
            <a:p>
              <a:pPr algn="just"/>
              <a:r>
                <a:rPr lang="en-US" altLang="zh-CN" dirty="0">
                  <a:latin typeface="微软雅黑" panose="020B0503020204020204" charset="-122"/>
                  <a:ea typeface="微软雅黑" panose="020B0503020204020204" charset="-122"/>
                </a:rPr>
                <a:t>This is the basic job of the HR department. If HR personnel are unable to handle and complete such work, they need to undergo one to two days of corresponding training.</a:t>
              </a:r>
              <a:endParaRPr lang="en-US" altLang="zh-CN" dirty="0">
                <a:latin typeface="微软雅黑" panose="020B0503020204020204" charset="-122"/>
                <a:ea typeface="微软雅黑" panose="020B0503020204020204" charset="-122"/>
              </a:endParaRPr>
            </a:p>
          </p:txBody>
        </p:sp>
        <p:sp>
          <p:nvSpPr>
            <p:cNvPr id="24" name="文本框 7"/>
            <p:cNvSpPr txBox="1"/>
            <p:nvPr/>
          </p:nvSpPr>
          <p:spPr>
            <a:xfrm>
              <a:off x="6734020" y="1737522"/>
              <a:ext cx="1813379" cy="432106"/>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lnSpc>
                  <a:spcPct val="130000"/>
                </a:lnSpc>
                <a:defRPr/>
              </a:pPr>
              <a:r>
                <a:rPr lang="en-US" altLang="zh-CN" sz="1865" kern="0" dirty="0">
                  <a:solidFill>
                    <a:schemeClr val="tx1">
                      <a:lumMod val="75000"/>
                      <a:lumOff val="25000"/>
                    </a:schemeClr>
                  </a:solidFill>
                  <a:latin typeface="微软雅黑" panose="020B0503020204020204" charset="-122"/>
                  <a:ea typeface="微软雅黑" panose="020B0503020204020204" charset="-122"/>
                  <a:cs typeface="+mn-ea"/>
                  <a:sym typeface="+mn-lt"/>
                </a:rPr>
                <a:t>Action Plan2</a:t>
              </a:r>
              <a:endParaRPr lang="en-US" altLang="zh-CN" sz="1865" kern="0" dirty="0">
                <a:solidFill>
                  <a:schemeClr val="tx1">
                    <a:lumMod val="75000"/>
                    <a:lumOff val="25000"/>
                  </a:schemeClr>
                </a:solidFill>
                <a:latin typeface="微软雅黑" panose="020B0503020204020204" charset="-122"/>
                <a:ea typeface="微软雅黑" panose="020B0503020204020204" charset="-122"/>
                <a:cs typeface="+mn-ea"/>
                <a:sym typeface="+mn-lt"/>
              </a:endParaRPr>
            </a:p>
          </p:txBody>
        </p:sp>
      </p:grpSp>
      <p:grpSp>
        <p:nvGrpSpPr>
          <p:cNvPr id="9" name="组合 8"/>
          <p:cNvGrpSpPr/>
          <p:nvPr/>
        </p:nvGrpSpPr>
        <p:grpSpPr>
          <a:xfrm>
            <a:off x="4557478" y="1126624"/>
            <a:ext cx="3077058" cy="2440334"/>
            <a:chOff x="4513698" y="1949730"/>
            <a:chExt cx="3164617" cy="2509774"/>
          </a:xfrm>
        </p:grpSpPr>
        <p:sp>
          <p:nvSpPr>
            <p:cNvPr id="10" name="iŝ1íḑe"/>
            <p:cNvSpPr/>
            <p:nvPr/>
          </p:nvSpPr>
          <p:spPr>
            <a:xfrm>
              <a:off x="4513698" y="1949730"/>
              <a:ext cx="3164617" cy="2509774"/>
            </a:xfrm>
            <a:prstGeom prst="rect">
              <a:avLst/>
            </a:prstGeom>
            <a:solidFill>
              <a:srgbClr val="FBD77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sz="1800" b="0" i="0" u="none" strike="noStrike" kern="1200" cap="none" spc="0" normalizeH="0" baseline="0" noProof="0">
                <a:ln>
                  <a:noFill/>
                </a:ln>
                <a:solidFill>
                  <a:schemeClr val="tx1">
                    <a:lumMod val="85000"/>
                    <a:lumOff val="15000"/>
                  </a:schemeClr>
                </a:solidFill>
                <a:effectLst/>
                <a:uLnTx/>
                <a:uFillTx/>
                <a:latin typeface="仓耳羽辰体-谷力 W04" panose="02020400000000000000" pitchFamily="18" charset="-122"/>
                <a:ea typeface="仓耳羽辰体-谷力 W04" panose="02020400000000000000" pitchFamily="18" charset="-122"/>
                <a:sym typeface="FZHei-B01S" panose="02010601030101010101" pitchFamily="2" charset="-122"/>
              </a:endParaRPr>
            </a:p>
          </p:txBody>
        </p:sp>
        <p:sp>
          <p:nvSpPr>
            <p:cNvPr id="11" name="îsḷiḋè"/>
            <p:cNvSpPr>
              <a:spLocks noChangeAspect="1"/>
            </p:cNvSpPr>
            <p:nvPr/>
          </p:nvSpPr>
          <p:spPr>
            <a:xfrm>
              <a:off x="5534386" y="2368257"/>
              <a:ext cx="1165450" cy="1165452"/>
            </a:xfrm>
            <a:prstGeom prst="ellipse">
              <a:avLst/>
            </a:prstGeom>
            <a:solidFill>
              <a:schemeClr val="bg1"/>
            </a:solidFill>
            <a:ln w="12700">
              <a:noFill/>
            </a:ln>
            <a:effectLst/>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sz="1800" b="0" i="0" u="none" strike="noStrike" kern="1200" cap="none" spc="0" normalizeH="0" baseline="0" noProof="0" dirty="0">
                <a:ln>
                  <a:noFill/>
                </a:ln>
                <a:solidFill>
                  <a:schemeClr val="tx1">
                    <a:lumMod val="85000"/>
                    <a:lumOff val="15000"/>
                  </a:schemeClr>
                </a:solidFill>
                <a:effectLst/>
                <a:uLnTx/>
                <a:uFillTx/>
                <a:latin typeface="仓耳羽辰体-谷力 W04" panose="02020400000000000000" pitchFamily="18" charset="-122"/>
                <a:ea typeface="仓耳羽辰体-谷力 W04" panose="02020400000000000000" pitchFamily="18" charset="-122"/>
                <a:sym typeface="FZHei-B01S" panose="02010601030101010101" pitchFamily="2" charset="-122"/>
              </a:endParaRPr>
            </a:p>
          </p:txBody>
        </p:sp>
        <p:sp>
          <p:nvSpPr>
            <p:cNvPr id="12" name="işḷiḍê"/>
            <p:cNvSpPr/>
            <p:nvPr/>
          </p:nvSpPr>
          <p:spPr bwMode="auto">
            <a:xfrm>
              <a:off x="5907675" y="2697350"/>
              <a:ext cx="524091" cy="507265"/>
            </a:xfrm>
            <a:custGeom>
              <a:avLst/>
              <a:gdLst>
                <a:gd name="T0" fmla="*/ 2664 w 2711"/>
                <a:gd name="T1" fmla="*/ 1581 h 2062"/>
                <a:gd name="T2" fmla="*/ 909 w 2711"/>
                <a:gd name="T3" fmla="*/ 1581 h 2062"/>
                <a:gd name="T4" fmla="*/ 861 w 2711"/>
                <a:gd name="T5" fmla="*/ 1534 h 2062"/>
                <a:gd name="T6" fmla="*/ 861 w 2711"/>
                <a:gd name="T7" fmla="*/ 434 h 2062"/>
                <a:gd name="T8" fmla="*/ 909 w 2711"/>
                <a:gd name="T9" fmla="*/ 386 h 2062"/>
                <a:gd name="T10" fmla="*/ 2664 w 2711"/>
                <a:gd name="T11" fmla="*/ 386 h 2062"/>
                <a:gd name="T12" fmla="*/ 2711 w 2711"/>
                <a:gd name="T13" fmla="*/ 434 h 2062"/>
                <a:gd name="T14" fmla="*/ 2711 w 2711"/>
                <a:gd name="T15" fmla="*/ 1534 h 2062"/>
                <a:gd name="T16" fmla="*/ 2664 w 2711"/>
                <a:gd name="T17" fmla="*/ 1581 h 2062"/>
                <a:gd name="T18" fmla="*/ 2177 w 2711"/>
                <a:gd name="T19" fmla="*/ 1928 h 2062"/>
                <a:gd name="T20" fmla="*/ 2000 w 2711"/>
                <a:gd name="T21" fmla="*/ 1928 h 2062"/>
                <a:gd name="T22" fmla="*/ 2000 w 2711"/>
                <a:gd name="T23" fmla="*/ 1715 h 2062"/>
                <a:gd name="T24" fmla="*/ 1573 w 2711"/>
                <a:gd name="T25" fmla="*/ 1715 h 2062"/>
                <a:gd name="T26" fmla="*/ 1573 w 2711"/>
                <a:gd name="T27" fmla="*/ 1928 h 2062"/>
                <a:gd name="T28" fmla="*/ 1395 w 2711"/>
                <a:gd name="T29" fmla="*/ 1928 h 2062"/>
                <a:gd name="T30" fmla="*/ 1329 w 2711"/>
                <a:gd name="T31" fmla="*/ 1995 h 2062"/>
                <a:gd name="T32" fmla="*/ 1395 w 2711"/>
                <a:gd name="T33" fmla="*/ 2062 h 2062"/>
                <a:gd name="T34" fmla="*/ 1640 w 2711"/>
                <a:gd name="T35" fmla="*/ 2062 h 2062"/>
                <a:gd name="T36" fmla="*/ 1933 w 2711"/>
                <a:gd name="T37" fmla="*/ 2062 h 2062"/>
                <a:gd name="T38" fmla="*/ 2177 w 2711"/>
                <a:gd name="T39" fmla="*/ 2062 h 2062"/>
                <a:gd name="T40" fmla="*/ 2244 w 2711"/>
                <a:gd name="T41" fmla="*/ 1995 h 2062"/>
                <a:gd name="T42" fmla="*/ 2177 w 2711"/>
                <a:gd name="T43" fmla="*/ 1928 h 2062"/>
                <a:gd name="T44" fmla="*/ 1065 w 2711"/>
                <a:gd name="T45" fmla="*/ 253 h 2062"/>
                <a:gd name="T46" fmla="*/ 909 w 2711"/>
                <a:gd name="T47" fmla="*/ 253 h 2062"/>
                <a:gd name="T48" fmla="*/ 880 w 2711"/>
                <a:gd name="T49" fmla="*/ 255 h 2062"/>
                <a:gd name="T50" fmla="*/ 863 w 2711"/>
                <a:gd name="T51" fmla="*/ 253 h 2062"/>
                <a:gd name="T52" fmla="*/ 201 w 2711"/>
                <a:gd name="T53" fmla="*/ 253 h 2062"/>
                <a:gd name="T54" fmla="*/ 135 w 2711"/>
                <a:gd name="T55" fmla="*/ 320 h 2062"/>
                <a:gd name="T56" fmla="*/ 201 w 2711"/>
                <a:gd name="T57" fmla="*/ 386 h 2062"/>
                <a:gd name="T58" fmla="*/ 735 w 2711"/>
                <a:gd name="T59" fmla="*/ 386 h 2062"/>
                <a:gd name="T60" fmla="*/ 728 w 2711"/>
                <a:gd name="T61" fmla="*/ 434 h 2062"/>
                <a:gd name="T62" fmla="*/ 728 w 2711"/>
                <a:gd name="T63" fmla="*/ 558 h 2062"/>
                <a:gd name="T64" fmla="*/ 201 w 2711"/>
                <a:gd name="T65" fmla="*/ 558 h 2062"/>
                <a:gd name="T66" fmla="*/ 135 w 2711"/>
                <a:gd name="T67" fmla="*/ 624 h 2062"/>
                <a:gd name="T68" fmla="*/ 201 w 2711"/>
                <a:gd name="T69" fmla="*/ 691 h 2062"/>
                <a:gd name="T70" fmla="*/ 728 w 2711"/>
                <a:gd name="T71" fmla="*/ 691 h 2062"/>
                <a:gd name="T72" fmla="*/ 728 w 2711"/>
                <a:gd name="T73" fmla="*/ 863 h 2062"/>
                <a:gd name="T74" fmla="*/ 201 w 2711"/>
                <a:gd name="T75" fmla="*/ 863 h 2062"/>
                <a:gd name="T76" fmla="*/ 135 w 2711"/>
                <a:gd name="T77" fmla="*/ 929 h 2062"/>
                <a:gd name="T78" fmla="*/ 201 w 2711"/>
                <a:gd name="T79" fmla="*/ 996 h 2062"/>
                <a:gd name="T80" fmla="*/ 728 w 2711"/>
                <a:gd name="T81" fmla="*/ 996 h 2062"/>
                <a:gd name="T82" fmla="*/ 728 w 2711"/>
                <a:gd name="T83" fmla="*/ 1534 h 2062"/>
                <a:gd name="T84" fmla="*/ 909 w 2711"/>
                <a:gd name="T85" fmla="*/ 1715 h 2062"/>
                <a:gd name="T86" fmla="*/ 1065 w 2711"/>
                <a:gd name="T87" fmla="*/ 1715 h 2062"/>
                <a:gd name="T88" fmla="*/ 1065 w 2711"/>
                <a:gd name="T89" fmla="*/ 1995 h 2062"/>
                <a:gd name="T90" fmla="*/ 998 w 2711"/>
                <a:gd name="T91" fmla="*/ 2062 h 2062"/>
                <a:gd name="T92" fmla="*/ 67 w 2711"/>
                <a:gd name="T93" fmla="*/ 2062 h 2062"/>
                <a:gd name="T94" fmla="*/ 0 w 2711"/>
                <a:gd name="T95" fmla="*/ 1995 h 2062"/>
                <a:gd name="T96" fmla="*/ 0 w 2711"/>
                <a:gd name="T97" fmla="*/ 66 h 2062"/>
                <a:gd name="T98" fmla="*/ 67 w 2711"/>
                <a:gd name="T99" fmla="*/ 0 h 2062"/>
                <a:gd name="T100" fmla="*/ 998 w 2711"/>
                <a:gd name="T101" fmla="*/ 0 h 2062"/>
                <a:gd name="T102" fmla="*/ 1065 w 2711"/>
                <a:gd name="T103" fmla="*/ 66 h 2062"/>
                <a:gd name="T104" fmla="*/ 1065 w 2711"/>
                <a:gd name="T105" fmla="*/ 253 h 2062"/>
                <a:gd name="T106" fmla="*/ 430 w 2711"/>
                <a:gd name="T107" fmla="*/ 1569 h 2062"/>
                <a:gd name="T108" fmla="*/ 532 w 2711"/>
                <a:gd name="T109" fmla="*/ 1672 h 2062"/>
                <a:gd name="T110" fmla="*/ 635 w 2711"/>
                <a:gd name="T111" fmla="*/ 1569 h 2062"/>
                <a:gd name="T112" fmla="*/ 532 w 2711"/>
                <a:gd name="T113" fmla="*/ 1466 h 2062"/>
                <a:gd name="T114" fmla="*/ 430 w 2711"/>
                <a:gd name="T115" fmla="*/ 1569 h 20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711" h="2062">
                  <a:moveTo>
                    <a:pt x="2664" y="1581"/>
                  </a:moveTo>
                  <a:lnTo>
                    <a:pt x="909" y="1581"/>
                  </a:lnTo>
                  <a:cubicBezTo>
                    <a:pt x="883" y="1581"/>
                    <a:pt x="861" y="1560"/>
                    <a:pt x="861" y="1534"/>
                  </a:cubicBezTo>
                  <a:lnTo>
                    <a:pt x="861" y="434"/>
                  </a:lnTo>
                  <a:cubicBezTo>
                    <a:pt x="861" y="407"/>
                    <a:pt x="883" y="386"/>
                    <a:pt x="909" y="386"/>
                  </a:cubicBezTo>
                  <a:lnTo>
                    <a:pt x="2664" y="386"/>
                  </a:lnTo>
                  <a:cubicBezTo>
                    <a:pt x="2690" y="386"/>
                    <a:pt x="2711" y="408"/>
                    <a:pt x="2711" y="434"/>
                  </a:cubicBezTo>
                  <a:lnTo>
                    <a:pt x="2711" y="1534"/>
                  </a:lnTo>
                  <a:cubicBezTo>
                    <a:pt x="2711" y="1560"/>
                    <a:pt x="2690" y="1581"/>
                    <a:pt x="2664" y="1581"/>
                  </a:cubicBezTo>
                  <a:close/>
                  <a:moveTo>
                    <a:pt x="2177" y="1928"/>
                  </a:moveTo>
                  <a:lnTo>
                    <a:pt x="2000" y="1928"/>
                  </a:lnTo>
                  <a:lnTo>
                    <a:pt x="2000" y="1715"/>
                  </a:lnTo>
                  <a:lnTo>
                    <a:pt x="1573" y="1715"/>
                  </a:lnTo>
                  <a:lnTo>
                    <a:pt x="1573" y="1928"/>
                  </a:lnTo>
                  <a:lnTo>
                    <a:pt x="1395" y="1928"/>
                  </a:lnTo>
                  <a:cubicBezTo>
                    <a:pt x="1358" y="1928"/>
                    <a:pt x="1329" y="1958"/>
                    <a:pt x="1329" y="1995"/>
                  </a:cubicBezTo>
                  <a:cubicBezTo>
                    <a:pt x="1329" y="2032"/>
                    <a:pt x="1358" y="2062"/>
                    <a:pt x="1395" y="2062"/>
                  </a:cubicBezTo>
                  <a:lnTo>
                    <a:pt x="1640" y="2062"/>
                  </a:lnTo>
                  <a:lnTo>
                    <a:pt x="1933" y="2062"/>
                  </a:lnTo>
                  <a:lnTo>
                    <a:pt x="2177" y="2062"/>
                  </a:lnTo>
                  <a:cubicBezTo>
                    <a:pt x="2214" y="2062"/>
                    <a:pt x="2244" y="2032"/>
                    <a:pt x="2244" y="1995"/>
                  </a:cubicBezTo>
                  <a:cubicBezTo>
                    <a:pt x="2244" y="1958"/>
                    <a:pt x="2214" y="1928"/>
                    <a:pt x="2177" y="1928"/>
                  </a:cubicBezTo>
                  <a:close/>
                  <a:moveTo>
                    <a:pt x="1065" y="253"/>
                  </a:moveTo>
                  <a:lnTo>
                    <a:pt x="909" y="253"/>
                  </a:lnTo>
                  <a:cubicBezTo>
                    <a:pt x="899" y="253"/>
                    <a:pt x="890" y="254"/>
                    <a:pt x="880" y="255"/>
                  </a:cubicBezTo>
                  <a:cubicBezTo>
                    <a:pt x="875" y="254"/>
                    <a:pt x="869" y="253"/>
                    <a:pt x="863" y="253"/>
                  </a:cubicBezTo>
                  <a:lnTo>
                    <a:pt x="201" y="253"/>
                  </a:lnTo>
                  <a:cubicBezTo>
                    <a:pt x="164" y="253"/>
                    <a:pt x="135" y="283"/>
                    <a:pt x="135" y="320"/>
                  </a:cubicBezTo>
                  <a:cubicBezTo>
                    <a:pt x="135" y="356"/>
                    <a:pt x="164" y="386"/>
                    <a:pt x="201" y="386"/>
                  </a:cubicBezTo>
                  <a:lnTo>
                    <a:pt x="735" y="386"/>
                  </a:lnTo>
                  <a:cubicBezTo>
                    <a:pt x="730" y="401"/>
                    <a:pt x="728" y="417"/>
                    <a:pt x="728" y="434"/>
                  </a:cubicBezTo>
                  <a:lnTo>
                    <a:pt x="728" y="558"/>
                  </a:lnTo>
                  <a:lnTo>
                    <a:pt x="201" y="558"/>
                  </a:lnTo>
                  <a:cubicBezTo>
                    <a:pt x="164" y="558"/>
                    <a:pt x="135" y="588"/>
                    <a:pt x="135" y="624"/>
                  </a:cubicBezTo>
                  <a:cubicBezTo>
                    <a:pt x="135" y="661"/>
                    <a:pt x="164" y="691"/>
                    <a:pt x="201" y="691"/>
                  </a:cubicBezTo>
                  <a:lnTo>
                    <a:pt x="728" y="691"/>
                  </a:lnTo>
                  <a:lnTo>
                    <a:pt x="728" y="863"/>
                  </a:lnTo>
                  <a:lnTo>
                    <a:pt x="201" y="863"/>
                  </a:lnTo>
                  <a:cubicBezTo>
                    <a:pt x="164" y="863"/>
                    <a:pt x="135" y="893"/>
                    <a:pt x="135" y="929"/>
                  </a:cubicBezTo>
                  <a:cubicBezTo>
                    <a:pt x="135" y="966"/>
                    <a:pt x="164" y="996"/>
                    <a:pt x="201" y="996"/>
                  </a:cubicBezTo>
                  <a:lnTo>
                    <a:pt x="728" y="996"/>
                  </a:lnTo>
                  <a:lnTo>
                    <a:pt x="728" y="1534"/>
                  </a:lnTo>
                  <a:cubicBezTo>
                    <a:pt x="728" y="1633"/>
                    <a:pt x="809" y="1715"/>
                    <a:pt x="909" y="1715"/>
                  </a:cubicBezTo>
                  <a:lnTo>
                    <a:pt x="1065" y="1715"/>
                  </a:lnTo>
                  <a:lnTo>
                    <a:pt x="1065" y="1995"/>
                  </a:lnTo>
                  <a:cubicBezTo>
                    <a:pt x="1065" y="2032"/>
                    <a:pt x="1035" y="2062"/>
                    <a:pt x="998" y="2062"/>
                  </a:cubicBezTo>
                  <a:lnTo>
                    <a:pt x="67" y="2062"/>
                  </a:lnTo>
                  <a:cubicBezTo>
                    <a:pt x="30" y="2062"/>
                    <a:pt x="0" y="2032"/>
                    <a:pt x="0" y="1995"/>
                  </a:cubicBezTo>
                  <a:lnTo>
                    <a:pt x="0" y="66"/>
                  </a:lnTo>
                  <a:cubicBezTo>
                    <a:pt x="0" y="29"/>
                    <a:pt x="30" y="0"/>
                    <a:pt x="67" y="0"/>
                  </a:cubicBezTo>
                  <a:lnTo>
                    <a:pt x="998" y="0"/>
                  </a:lnTo>
                  <a:cubicBezTo>
                    <a:pt x="1035" y="0"/>
                    <a:pt x="1065" y="29"/>
                    <a:pt x="1065" y="66"/>
                  </a:cubicBezTo>
                  <a:lnTo>
                    <a:pt x="1065" y="253"/>
                  </a:lnTo>
                  <a:close/>
                  <a:moveTo>
                    <a:pt x="430" y="1569"/>
                  </a:moveTo>
                  <a:cubicBezTo>
                    <a:pt x="430" y="1626"/>
                    <a:pt x="476" y="1672"/>
                    <a:pt x="532" y="1672"/>
                  </a:cubicBezTo>
                  <a:cubicBezTo>
                    <a:pt x="589" y="1672"/>
                    <a:pt x="635" y="1626"/>
                    <a:pt x="635" y="1569"/>
                  </a:cubicBezTo>
                  <a:cubicBezTo>
                    <a:pt x="635" y="1512"/>
                    <a:pt x="589" y="1466"/>
                    <a:pt x="532" y="1466"/>
                  </a:cubicBezTo>
                  <a:cubicBezTo>
                    <a:pt x="476" y="1466"/>
                    <a:pt x="430" y="1512"/>
                    <a:pt x="430" y="1569"/>
                  </a:cubicBezTo>
                  <a:close/>
                </a:path>
              </a:pathLst>
            </a:custGeom>
            <a:solidFill>
              <a:srgbClr val="C4D7D3"/>
            </a:solidFill>
            <a:ln>
              <a:noFill/>
            </a:ln>
          </p:spPr>
          <p:txBody>
            <a:bodyPr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sz="1800" b="0" i="0" u="none" strike="noStrike" kern="1200" cap="none" spc="0" normalizeH="0" baseline="0" noProof="0">
                <a:ln>
                  <a:noFill/>
                </a:ln>
                <a:solidFill>
                  <a:schemeClr val="tx1">
                    <a:lumMod val="85000"/>
                    <a:lumOff val="15000"/>
                  </a:schemeClr>
                </a:solidFill>
                <a:effectLst/>
                <a:uLnTx/>
                <a:uFillTx/>
                <a:latin typeface="仓耳羽辰体-谷力 W04" panose="02020400000000000000" pitchFamily="18" charset="-122"/>
                <a:ea typeface="仓耳羽辰体-谷力 W04" panose="02020400000000000000" pitchFamily="18" charset="-122"/>
                <a:sym typeface="FZHei-B01S" panose="02010601030101010101" pitchFamily="2" charset="-122"/>
              </a:endParaRPr>
            </a:p>
          </p:txBody>
        </p:sp>
      </p:grpSp>
      <p:sp>
        <p:nvSpPr>
          <p:cNvPr id="27" name="矩形 26"/>
          <p:cNvSpPr/>
          <p:nvPr/>
        </p:nvSpPr>
        <p:spPr>
          <a:xfrm>
            <a:off x="4830769" y="971503"/>
            <a:ext cx="2571517" cy="2753226"/>
          </a:xfrm>
          <a:prstGeom prst="rect">
            <a:avLst/>
          </a:prstGeom>
          <a:noFill/>
          <a:ln w="7620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85000"/>
                  <a:lumOff val="15000"/>
                </a:schemeClr>
              </a:solidFill>
              <a:latin typeface="仓耳今楷05-6763 W05" panose="02020400000000000000" pitchFamily="18" charset="-122"/>
              <a:ea typeface="仓耳今楷05-6763 W05" panose="02020400000000000000" pitchFamily="18" charset="-122"/>
            </a:endParaRPr>
          </a:p>
        </p:txBody>
      </p:sp>
    </p:spTree>
  </p:cSld>
  <p:clrMapOvr>
    <a:masterClrMapping/>
  </p:clrMapOvr>
  <mc:AlternateContent xmlns:mc="http://schemas.openxmlformats.org/markup-compatibility/2006">
    <mc:Choice xmlns:p14="http://schemas.microsoft.com/office/powerpoint/2010/main" Requires="p14">
      <p:transition spd="slow" p14:dur="1750" advClick="0" advTm="0">
        <p14:doors dir="vert"/>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750" fill="hold"/>
                                        <p:tgtEl>
                                          <p:spTgt spid="19"/>
                                        </p:tgtEl>
                                        <p:attrNameLst>
                                          <p:attrName>ppt_x</p:attrName>
                                        </p:attrNameLst>
                                      </p:cBhvr>
                                      <p:tavLst>
                                        <p:tav tm="0">
                                          <p:val>
                                            <p:strVal val="0-#ppt_w/2"/>
                                          </p:val>
                                        </p:tav>
                                        <p:tav tm="100000">
                                          <p:val>
                                            <p:strVal val="#ppt_x"/>
                                          </p:val>
                                        </p:tav>
                                      </p:tavLst>
                                    </p:anim>
                                    <p:anim calcmode="lin" valueType="num">
                                      <p:cBhvr additive="base">
                                        <p:cTn id="8" dur="750" fill="hold"/>
                                        <p:tgtEl>
                                          <p:spTgt spid="19"/>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10" presetClass="entr" presetSubtype="0" fill="hold" nodeType="after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750"/>
                                        <p:tgtEl>
                                          <p:spTgt spid="9"/>
                                        </p:tgtEl>
                                      </p:cBhvr>
                                    </p:animEffect>
                                  </p:childTnLst>
                                </p:cTn>
                              </p:par>
                            </p:childTnLst>
                          </p:cTn>
                        </p:par>
                        <p:par>
                          <p:cTn id="13" fill="hold">
                            <p:stCondLst>
                              <p:cond delay="2000"/>
                            </p:stCondLst>
                            <p:childTnLst>
                              <p:par>
                                <p:cTn id="14" presetID="53" presetClass="entr" presetSubtype="16" fill="hold" grpId="0" nodeType="afterEffect">
                                  <p:stCondLst>
                                    <p:cond delay="0"/>
                                  </p:stCondLst>
                                  <p:childTnLst>
                                    <p:set>
                                      <p:cBhvr>
                                        <p:cTn id="15" dur="1" fill="hold">
                                          <p:stCondLst>
                                            <p:cond delay="0"/>
                                          </p:stCondLst>
                                        </p:cTn>
                                        <p:tgtEl>
                                          <p:spTgt spid="27"/>
                                        </p:tgtEl>
                                        <p:attrNameLst>
                                          <p:attrName>style.visibility</p:attrName>
                                        </p:attrNameLst>
                                      </p:cBhvr>
                                      <p:to>
                                        <p:strVal val="visible"/>
                                      </p:to>
                                    </p:set>
                                    <p:anim calcmode="lin" valueType="num">
                                      <p:cBhvr>
                                        <p:cTn id="16" dur="750" fill="hold"/>
                                        <p:tgtEl>
                                          <p:spTgt spid="27"/>
                                        </p:tgtEl>
                                        <p:attrNameLst>
                                          <p:attrName>ppt_w</p:attrName>
                                        </p:attrNameLst>
                                      </p:cBhvr>
                                      <p:tavLst>
                                        <p:tav tm="0">
                                          <p:val>
                                            <p:fltVal val="0"/>
                                          </p:val>
                                        </p:tav>
                                        <p:tav tm="100000">
                                          <p:val>
                                            <p:strVal val="#ppt_w"/>
                                          </p:val>
                                        </p:tav>
                                      </p:tavLst>
                                    </p:anim>
                                    <p:anim calcmode="lin" valueType="num">
                                      <p:cBhvr>
                                        <p:cTn id="17" dur="750" fill="hold"/>
                                        <p:tgtEl>
                                          <p:spTgt spid="27"/>
                                        </p:tgtEl>
                                        <p:attrNameLst>
                                          <p:attrName>ppt_h</p:attrName>
                                        </p:attrNameLst>
                                      </p:cBhvr>
                                      <p:tavLst>
                                        <p:tav tm="0">
                                          <p:val>
                                            <p:fltVal val="0"/>
                                          </p:val>
                                        </p:tav>
                                        <p:tav tm="100000">
                                          <p:val>
                                            <p:strVal val="#ppt_h"/>
                                          </p:val>
                                        </p:tav>
                                      </p:tavLst>
                                    </p:anim>
                                    <p:animEffect transition="in" filter="fade">
                                      <p:cBhvr>
                                        <p:cTn id="18" dur="750"/>
                                        <p:tgtEl>
                                          <p:spTgt spid="27"/>
                                        </p:tgtEl>
                                      </p:cBhvr>
                                    </p:animEffect>
                                  </p:childTnLst>
                                </p:cTn>
                              </p:par>
                            </p:childTnLst>
                          </p:cTn>
                        </p:par>
                        <p:par>
                          <p:cTn id="19" fill="hold">
                            <p:stCondLst>
                              <p:cond delay="3000"/>
                            </p:stCondLst>
                            <p:childTnLst>
                              <p:par>
                                <p:cTn id="20" presetID="2" presetClass="entr" presetSubtype="2" fill="hold" nodeType="afterEffect">
                                  <p:stCondLst>
                                    <p:cond delay="0"/>
                                  </p:stCondLst>
                                  <p:childTnLst>
                                    <p:set>
                                      <p:cBhvr>
                                        <p:cTn id="21" dur="1" fill="hold">
                                          <p:stCondLst>
                                            <p:cond delay="0"/>
                                          </p:stCondLst>
                                        </p:cTn>
                                        <p:tgtEl>
                                          <p:spTgt spid="20"/>
                                        </p:tgtEl>
                                        <p:attrNameLst>
                                          <p:attrName>style.visibility</p:attrName>
                                        </p:attrNameLst>
                                      </p:cBhvr>
                                      <p:to>
                                        <p:strVal val="visible"/>
                                      </p:to>
                                    </p:set>
                                    <p:anim calcmode="lin" valueType="num">
                                      <p:cBhvr additive="base">
                                        <p:cTn id="22" dur="750" fill="hold"/>
                                        <p:tgtEl>
                                          <p:spTgt spid="20"/>
                                        </p:tgtEl>
                                        <p:attrNameLst>
                                          <p:attrName>ppt_x</p:attrName>
                                        </p:attrNameLst>
                                      </p:cBhvr>
                                      <p:tavLst>
                                        <p:tav tm="0">
                                          <p:val>
                                            <p:strVal val="1+#ppt_w/2"/>
                                          </p:val>
                                        </p:tav>
                                        <p:tav tm="100000">
                                          <p:val>
                                            <p:strVal val="#ppt_x"/>
                                          </p:val>
                                        </p:tav>
                                      </p:tavLst>
                                    </p:anim>
                                    <p:anim calcmode="lin" valueType="num">
                                      <p:cBhvr additive="base">
                                        <p:cTn id="23" dur="750" fill="hold"/>
                                        <p:tgtEl>
                                          <p:spTgt spid="20"/>
                                        </p:tgtEl>
                                        <p:attrNameLst>
                                          <p:attrName>ppt_y</p:attrName>
                                        </p:attrNameLst>
                                      </p:cBhvr>
                                      <p:tavLst>
                                        <p:tav tm="0">
                                          <p:val>
                                            <p:strVal val="#ppt_y"/>
                                          </p:val>
                                        </p:tav>
                                        <p:tav tm="100000">
                                          <p:val>
                                            <p:strVal val="#ppt_y"/>
                                          </p:val>
                                        </p:tav>
                                      </p:tavLst>
                                    </p:anim>
                                  </p:childTnLst>
                                </p:cTn>
                              </p:par>
                              <p:par>
                                <p:cTn id="24" presetID="22" presetClass="entr" presetSubtype="8" fill="hold" nodeType="with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wipe(left)">
                                      <p:cBhvr>
                                        <p:cTn id="26" dur="750"/>
                                        <p:tgtEl>
                                          <p:spTgt spid="2"/>
                                        </p:tgtEl>
                                      </p:cBhvr>
                                    </p:animEffect>
                                  </p:childTnLst>
                                </p:cTn>
                              </p:par>
                            </p:childTnLst>
                          </p:cTn>
                        </p:par>
                        <p:par>
                          <p:cTn id="27" fill="hold">
                            <p:stCondLst>
                              <p:cond delay="4000"/>
                            </p:stCondLst>
                            <p:childTnLst>
                              <p:par>
                                <p:cTn id="28" presetID="22" presetClass="entr" presetSubtype="8" fill="hold" nodeType="afterEffect">
                                  <p:stCondLst>
                                    <p:cond delay="0"/>
                                  </p:stCondLst>
                                  <p:childTnLst>
                                    <p:set>
                                      <p:cBhvr>
                                        <p:cTn id="29" dur="1" fill="hold">
                                          <p:stCondLst>
                                            <p:cond delay="0"/>
                                          </p:stCondLst>
                                        </p:cTn>
                                        <p:tgtEl>
                                          <p:spTgt spid="22"/>
                                        </p:tgtEl>
                                        <p:attrNameLst>
                                          <p:attrName>style.visibility</p:attrName>
                                        </p:attrNameLst>
                                      </p:cBhvr>
                                      <p:to>
                                        <p:strVal val="visible"/>
                                      </p:to>
                                    </p:set>
                                    <p:animEffect transition="in" filter="wipe(left)">
                                      <p:cBhvr>
                                        <p:cTn id="30" dur="75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3711" y="-20598"/>
            <a:ext cx="12215711" cy="6878598"/>
          </a:xfrm>
          <a:prstGeom prst="rect">
            <a:avLst/>
          </a:prstGeom>
        </p:spPr>
      </p:pic>
      <p:pic>
        <p:nvPicPr>
          <p:cNvPr id="16" name="图片 15"/>
          <p:cNvPicPr>
            <a:picLocks noChangeAspect="1"/>
          </p:cNvPicPr>
          <p:nvPr/>
        </p:nvPicPr>
        <p:blipFill rotWithShape="1">
          <a:blip r:embed="rId2">
            <a:extLst>
              <a:ext uri="{28A0092B-C50C-407E-A947-70E740481C1C}">
                <a14:useLocalDpi xmlns:a14="http://schemas.microsoft.com/office/drawing/2010/main" val="0"/>
              </a:ext>
            </a:extLst>
          </a:blip>
          <a:srcRect l="21680" t="14804" r="10033" b="4924"/>
          <a:stretch>
            <a:fillRect/>
          </a:stretch>
        </p:blipFill>
        <p:spPr>
          <a:xfrm>
            <a:off x="4334225" y="-20598"/>
            <a:ext cx="3510851" cy="1963788"/>
          </a:xfrm>
          <a:prstGeom prst="rect">
            <a:avLst/>
          </a:prstGeom>
        </p:spPr>
      </p:pic>
      <p:sp>
        <p:nvSpPr>
          <p:cNvPr id="1050" name="Rectangle: Rounded Corners 41"/>
          <p:cNvSpPr/>
          <p:nvPr/>
        </p:nvSpPr>
        <p:spPr>
          <a:xfrm>
            <a:off x="858142" y="1577710"/>
            <a:ext cx="6119423" cy="4423670"/>
          </a:xfrm>
          <a:prstGeom prst="roundRect">
            <a:avLst>
              <a:gd name="adj" fmla="val 0"/>
            </a:avLst>
          </a:prstGeom>
          <a:solidFill>
            <a:srgbClr val="C4D7D3"/>
          </a:solidFill>
          <a:ln w="12700" cap="flat" cmpd="sng" algn="ctr">
            <a:noFill/>
            <a:prstDash val="solid"/>
            <a:miter lim="800000"/>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2400" b="0" i="0" u="none" strike="noStrike" kern="0" cap="none" spc="0" normalizeH="0" baseline="0" noProof="0" dirty="0">
              <a:ln>
                <a:noFill/>
              </a:ln>
              <a:solidFill>
                <a:prstClr val="white"/>
              </a:solidFill>
              <a:effectLst/>
              <a:uLnTx/>
              <a:uFillTx/>
              <a:latin typeface="仓耳羽辰体-谷力 W04" panose="02020400000000000000" pitchFamily="18" charset="-122"/>
              <a:ea typeface="仓耳羽辰体-谷力 W04" panose="02020400000000000000" pitchFamily="18" charset="-122"/>
              <a:sym typeface="Source Han Sans HW SC"/>
            </a:endParaRPr>
          </a:p>
        </p:txBody>
      </p:sp>
      <p:sp>
        <p:nvSpPr>
          <p:cNvPr id="1052" name="Freeform: Shape 49"/>
          <p:cNvSpPr/>
          <p:nvPr/>
        </p:nvSpPr>
        <p:spPr bwMode="auto">
          <a:xfrm>
            <a:off x="5989320" y="1746250"/>
            <a:ext cx="530225" cy="530225"/>
          </a:xfrm>
          <a:custGeom>
            <a:avLst/>
            <a:gdLst>
              <a:gd name="T0" fmla="*/ 223 w 228"/>
              <a:gd name="T1" fmla="*/ 95 h 228"/>
              <a:gd name="T2" fmla="*/ 196 w 228"/>
              <a:gd name="T3" fmla="*/ 90 h 228"/>
              <a:gd name="T4" fmla="*/ 189 w 228"/>
              <a:gd name="T5" fmla="*/ 74 h 228"/>
              <a:gd name="T6" fmla="*/ 205 w 228"/>
              <a:gd name="T7" fmla="*/ 50 h 228"/>
              <a:gd name="T8" fmla="*/ 205 w 228"/>
              <a:gd name="T9" fmla="*/ 43 h 228"/>
              <a:gd name="T10" fmla="*/ 185 w 228"/>
              <a:gd name="T11" fmla="*/ 24 h 228"/>
              <a:gd name="T12" fmla="*/ 178 w 228"/>
              <a:gd name="T13" fmla="*/ 23 h 228"/>
              <a:gd name="T14" fmla="*/ 155 w 228"/>
              <a:gd name="T15" fmla="*/ 39 h 228"/>
              <a:gd name="T16" fmla="*/ 138 w 228"/>
              <a:gd name="T17" fmla="*/ 32 h 228"/>
              <a:gd name="T18" fmla="*/ 133 w 228"/>
              <a:gd name="T19" fmla="*/ 5 h 228"/>
              <a:gd name="T20" fmla="*/ 127 w 228"/>
              <a:gd name="T21" fmla="*/ 0 h 228"/>
              <a:gd name="T22" fmla="*/ 100 w 228"/>
              <a:gd name="T23" fmla="*/ 0 h 228"/>
              <a:gd name="T24" fmla="*/ 94 w 228"/>
              <a:gd name="T25" fmla="*/ 5 h 228"/>
              <a:gd name="T26" fmla="*/ 89 w 228"/>
              <a:gd name="T27" fmla="*/ 32 h 228"/>
              <a:gd name="T28" fmla="*/ 73 w 228"/>
              <a:gd name="T29" fmla="*/ 39 h 228"/>
              <a:gd name="T30" fmla="*/ 50 w 228"/>
              <a:gd name="T31" fmla="*/ 23 h 228"/>
              <a:gd name="T32" fmla="*/ 43 w 228"/>
              <a:gd name="T33" fmla="*/ 24 h 228"/>
              <a:gd name="T34" fmla="*/ 23 w 228"/>
              <a:gd name="T35" fmla="*/ 43 h 228"/>
              <a:gd name="T36" fmla="*/ 23 w 228"/>
              <a:gd name="T37" fmla="*/ 51 h 228"/>
              <a:gd name="T38" fmla="*/ 39 w 228"/>
              <a:gd name="T39" fmla="*/ 74 h 228"/>
              <a:gd name="T40" fmla="*/ 32 w 228"/>
              <a:gd name="T41" fmla="*/ 90 h 228"/>
              <a:gd name="T42" fmla="*/ 5 w 228"/>
              <a:gd name="T43" fmla="*/ 95 h 228"/>
              <a:gd name="T44" fmla="*/ 0 w 228"/>
              <a:gd name="T45" fmla="*/ 100 h 228"/>
              <a:gd name="T46" fmla="*/ 0 w 228"/>
              <a:gd name="T47" fmla="*/ 128 h 228"/>
              <a:gd name="T48" fmla="*/ 5 w 228"/>
              <a:gd name="T49" fmla="*/ 134 h 228"/>
              <a:gd name="T50" fmla="*/ 32 w 228"/>
              <a:gd name="T51" fmla="*/ 139 h 228"/>
              <a:gd name="T52" fmla="*/ 39 w 228"/>
              <a:gd name="T53" fmla="*/ 155 h 228"/>
              <a:gd name="T54" fmla="*/ 23 w 228"/>
              <a:gd name="T55" fmla="*/ 178 h 228"/>
              <a:gd name="T56" fmla="*/ 24 w 228"/>
              <a:gd name="T57" fmla="*/ 185 h 228"/>
              <a:gd name="T58" fmla="*/ 43 w 228"/>
              <a:gd name="T59" fmla="*/ 204 h 228"/>
              <a:gd name="T60" fmla="*/ 51 w 228"/>
              <a:gd name="T61" fmla="*/ 205 h 228"/>
              <a:gd name="T62" fmla="*/ 73 w 228"/>
              <a:gd name="T63" fmla="*/ 189 h 228"/>
              <a:gd name="T64" fmla="*/ 89 w 228"/>
              <a:gd name="T65" fmla="*/ 196 h 228"/>
              <a:gd name="T66" fmla="*/ 94 w 228"/>
              <a:gd name="T67" fmla="*/ 223 h 228"/>
              <a:gd name="T68" fmla="*/ 100 w 228"/>
              <a:gd name="T69" fmla="*/ 228 h 228"/>
              <a:gd name="T70" fmla="*/ 127 w 228"/>
              <a:gd name="T71" fmla="*/ 228 h 228"/>
              <a:gd name="T72" fmla="*/ 133 w 228"/>
              <a:gd name="T73" fmla="*/ 223 h 228"/>
              <a:gd name="T74" fmla="*/ 138 w 228"/>
              <a:gd name="T75" fmla="*/ 196 h 228"/>
              <a:gd name="T76" fmla="*/ 154 w 228"/>
              <a:gd name="T77" fmla="*/ 190 h 228"/>
              <a:gd name="T78" fmla="*/ 177 w 228"/>
              <a:gd name="T79" fmla="*/ 205 h 228"/>
              <a:gd name="T80" fmla="*/ 185 w 228"/>
              <a:gd name="T81" fmla="*/ 205 h 228"/>
              <a:gd name="T82" fmla="*/ 204 w 228"/>
              <a:gd name="T83" fmla="*/ 185 h 228"/>
              <a:gd name="T84" fmla="*/ 205 w 228"/>
              <a:gd name="T85" fmla="*/ 178 h 228"/>
              <a:gd name="T86" fmla="*/ 189 w 228"/>
              <a:gd name="T87" fmla="*/ 155 h 228"/>
              <a:gd name="T88" fmla="*/ 196 w 228"/>
              <a:gd name="T89" fmla="*/ 139 h 228"/>
              <a:gd name="T90" fmla="*/ 223 w 228"/>
              <a:gd name="T91" fmla="*/ 134 h 228"/>
              <a:gd name="T92" fmla="*/ 228 w 228"/>
              <a:gd name="T93" fmla="*/ 128 h 228"/>
              <a:gd name="T94" fmla="*/ 228 w 228"/>
              <a:gd name="T95" fmla="*/ 100 h 228"/>
              <a:gd name="T96" fmla="*/ 223 w 228"/>
              <a:gd name="T97" fmla="*/ 95 h 228"/>
              <a:gd name="T98" fmla="*/ 114 w 228"/>
              <a:gd name="T99" fmla="*/ 149 h 228"/>
              <a:gd name="T100" fmla="*/ 79 w 228"/>
              <a:gd name="T101" fmla="*/ 114 h 228"/>
              <a:gd name="T102" fmla="*/ 114 w 228"/>
              <a:gd name="T103" fmla="*/ 79 h 228"/>
              <a:gd name="T104" fmla="*/ 149 w 228"/>
              <a:gd name="T105" fmla="*/ 114 h 228"/>
              <a:gd name="T106" fmla="*/ 114 w 228"/>
              <a:gd name="T107" fmla="*/ 149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28" h="228">
                <a:moveTo>
                  <a:pt x="223" y="95"/>
                </a:moveTo>
                <a:cubicBezTo>
                  <a:pt x="196" y="90"/>
                  <a:pt x="196" y="90"/>
                  <a:pt x="196" y="90"/>
                </a:cubicBezTo>
                <a:cubicBezTo>
                  <a:pt x="194" y="84"/>
                  <a:pt x="192" y="79"/>
                  <a:pt x="189" y="74"/>
                </a:cubicBezTo>
                <a:cubicBezTo>
                  <a:pt x="205" y="50"/>
                  <a:pt x="205" y="50"/>
                  <a:pt x="205" y="50"/>
                </a:cubicBezTo>
                <a:cubicBezTo>
                  <a:pt x="207" y="48"/>
                  <a:pt x="206" y="45"/>
                  <a:pt x="205" y="43"/>
                </a:cubicBezTo>
                <a:cubicBezTo>
                  <a:pt x="185" y="24"/>
                  <a:pt x="185" y="24"/>
                  <a:pt x="185" y="24"/>
                </a:cubicBezTo>
                <a:cubicBezTo>
                  <a:pt x="183" y="22"/>
                  <a:pt x="180" y="21"/>
                  <a:pt x="178" y="23"/>
                </a:cubicBezTo>
                <a:cubicBezTo>
                  <a:pt x="155" y="39"/>
                  <a:pt x="155" y="39"/>
                  <a:pt x="155" y="39"/>
                </a:cubicBezTo>
                <a:cubicBezTo>
                  <a:pt x="149" y="36"/>
                  <a:pt x="144" y="34"/>
                  <a:pt x="138" y="32"/>
                </a:cubicBezTo>
                <a:cubicBezTo>
                  <a:pt x="133" y="5"/>
                  <a:pt x="133" y="5"/>
                  <a:pt x="133" y="5"/>
                </a:cubicBezTo>
                <a:cubicBezTo>
                  <a:pt x="133" y="2"/>
                  <a:pt x="130" y="0"/>
                  <a:pt x="127" y="0"/>
                </a:cubicBezTo>
                <a:cubicBezTo>
                  <a:pt x="100" y="0"/>
                  <a:pt x="100" y="0"/>
                  <a:pt x="100" y="0"/>
                </a:cubicBezTo>
                <a:cubicBezTo>
                  <a:pt x="97" y="0"/>
                  <a:pt x="95" y="2"/>
                  <a:pt x="94" y="5"/>
                </a:cubicBezTo>
                <a:cubicBezTo>
                  <a:pt x="89" y="32"/>
                  <a:pt x="89" y="32"/>
                  <a:pt x="89" y="32"/>
                </a:cubicBezTo>
                <a:cubicBezTo>
                  <a:pt x="83" y="34"/>
                  <a:pt x="78" y="36"/>
                  <a:pt x="73" y="39"/>
                </a:cubicBezTo>
                <a:cubicBezTo>
                  <a:pt x="50" y="23"/>
                  <a:pt x="50" y="23"/>
                  <a:pt x="50" y="23"/>
                </a:cubicBezTo>
                <a:cubicBezTo>
                  <a:pt x="48" y="22"/>
                  <a:pt x="45" y="22"/>
                  <a:pt x="43" y="24"/>
                </a:cubicBezTo>
                <a:cubicBezTo>
                  <a:pt x="23" y="43"/>
                  <a:pt x="23" y="43"/>
                  <a:pt x="23" y="43"/>
                </a:cubicBezTo>
                <a:cubicBezTo>
                  <a:pt x="22" y="45"/>
                  <a:pt x="21" y="49"/>
                  <a:pt x="23" y="51"/>
                </a:cubicBezTo>
                <a:cubicBezTo>
                  <a:pt x="39" y="74"/>
                  <a:pt x="39" y="74"/>
                  <a:pt x="39" y="74"/>
                </a:cubicBezTo>
                <a:cubicBezTo>
                  <a:pt x="36" y="79"/>
                  <a:pt x="34" y="84"/>
                  <a:pt x="32" y="90"/>
                </a:cubicBezTo>
                <a:cubicBezTo>
                  <a:pt x="5" y="95"/>
                  <a:pt x="5" y="95"/>
                  <a:pt x="5" y="95"/>
                </a:cubicBezTo>
                <a:cubicBezTo>
                  <a:pt x="2" y="95"/>
                  <a:pt x="0" y="98"/>
                  <a:pt x="0" y="100"/>
                </a:cubicBezTo>
                <a:cubicBezTo>
                  <a:pt x="0" y="128"/>
                  <a:pt x="0" y="128"/>
                  <a:pt x="0" y="128"/>
                </a:cubicBezTo>
                <a:cubicBezTo>
                  <a:pt x="0" y="131"/>
                  <a:pt x="2" y="133"/>
                  <a:pt x="5" y="134"/>
                </a:cubicBezTo>
                <a:cubicBezTo>
                  <a:pt x="32" y="139"/>
                  <a:pt x="32" y="139"/>
                  <a:pt x="32" y="139"/>
                </a:cubicBezTo>
                <a:cubicBezTo>
                  <a:pt x="34" y="144"/>
                  <a:pt x="36" y="150"/>
                  <a:pt x="39" y="155"/>
                </a:cubicBezTo>
                <a:cubicBezTo>
                  <a:pt x="23" y="178"/>
                  <a:pt x="23" y="178"/>
                  <a:pt x="23" y="178"/>
                </a:cubicBezTo>
                <a:cubicBezTo>
                  <a:pt x="22" y="180"/>
                  <a:pt x="22" y="183"/>
                  <a:pt x="24" y="185"/>
                </a:cubicBezTo>
                <a:cubicBezTo>
                  <a:pt x="43" y="204"/>
                  <a:pt x="43" y="204"/>
                  <a:pt x="43" y="204"/>
                </a:cubicBezTo>
                <a:cubicBezTo>
                  <a:pt x="45" y="206"/>
                  <a:pt x="48" y="207"/>
                  <a:pt x="51" y="205"/>
                </a:cubicBezTo>
                <a:cubicBezTo>
                  <a:pt x="73" y="189"/>
                  <a:pt x="73" y="189"/>
                  <a:pt x="73" y="189"/>
                </a:cubicBezTo>
                <a:cubicBezTo>
                  <a:pt x="78" y="192"/>
                  <a:pt x="84" y="194"/>
                  <a:pt x="89" y="196"/>
                </a:cubicBezTo>
                <a:cubicBezTo>
                  <a:pt x="94" y="223"/>
                  <a:pt x="94" y="223"/>
                  <a:pt x="94" y="223"/>
                </a:cubicBezTo>
                <a:cubicBezTo>
                  <a:pt x="95" y="226"/>
                  <a:pt x="97" y="228"/>
                  <a:pt x="100" y="228"/>
                </a:cubicBezTo>
                <a:cubicBezTo>
                  <a:pt x="127" y="228"/>
                  <a:pt x="127" y="228"/>
                  <a:pt x="127" y="228"/>
                </a:cubicBezTo>
                <a:cubicBezTo>
                  <a:pt x="130" y="228"/>
                  <a:pt x="133" y="226"/>
                  <a:pt x="133" y="223"/>
                </a:cubicBezTo>
                <a:cubicBezTo>
                  <a:pt x="138" y="196"/>
                  <a:pt x="138" y="196"/>
                  <a:pt x="138" y="196"/>
                </a:cubicBezTo>
                <a:cubicBezTo>
                  <a:pt x="144" y="194"/>
                  <a:pt x="149" y="192"/>
                  <a:pt x="154" y="190"/>
                </a:cubicBezTo>
                <a:cubicBezTo>
                  <a:pt x="177" y="205"/>
                  <a:pt x="177" y="205"/>
                  <a:pt x="177" y="205"/>
                </a:cubicBezTo>
                <a:cubicBezTo>
                  <a:pt x="180" y="207"/>
                  <a:pt x="183" y="207"/>
                  <a:pt x="185" y="205"/>
                </a:cubicBezTo>
                <a:cubicBezTo>
                  <a:pt x="204" y="185"/>
                  <a:pt x="204" y="185"/>
                  <a:pt x="204" y="185"/>
                </a:cubicBezTo>
                <a:cubicBezTo>
                  <a:pt x="206" y="183"/>
                  <a:pt x="206" y="180"/>
                  <a:pt x="205" y="178"/>
                </a:cubicBezTo>
                <a:cubicBezTo>
                  <a:pt x="189" y="155"/>
                  <a:pt x="189" y="155"/>
                  <a:pt x="189" y="155"/>
                </a:cubicBezTo>
                <a:cubicBezTo>
                  <a:pt x="192" y="150"/>
                  <a:pt x="194" y="144"/>
                  <a:pt x="196" y="139"/>
                </a:cubicBezTo>
                <a:cubicBezTo>
                  <a:pt x="223" y="134"/>
                  <a:pt x="223" y="134"/>
                  <a:pt x="223" y="134"/>
                </a:cubicBezTo>
                <a:cubicBezTo>
                  <a:pt x="226" y="133"/>
                  <a:pt x="228" y="131"/>
                  <a:pt x="228" y="128"/>
                </a:cubicBezTo>
                <a:cubicBezTo>
                  <a:pt x="228" y="100"/>
                  <a:pt x="228" y="100"/>
                  <a:pt x="228" y="100"/>
                </a:cubicBezTo>
                <a:cubicBezTo>
                  <a:pt x="228" y="98"/>
                  <a:pt x="226" y="95"/>
                  <a:pt x="223" y="95"/>
                </a:cubicBezTo>
                <a:close/>
                <a:moveTo>
                  <a:pt x="114" y="149"/>
                </a:moveTo>
                <a:cubicBezTo>
                  <a:pt x="95" y="149"/>
                  <a:pt x="79" y="133"/>
                  <a:pt x="79" y="114"/>
                </a:cubicBezTo>
                <a:cubicBezTo>
                  <a:pt x="79" y="95"/>
                  <a:pt x="95" y="79"/>
                  <a:pt x="114" y="79"/>
                </a:cubicBezTo>
                <a:cubicBezTo>
                  <a:pt x="133" y="79"/>
                  <a:pt x="149" y="95"/>
                  <a:pt x="149" y="114"/>
                </a:cubicBezTo>
                <a:cubicBezTo>
                  <a:pt x="149" y="133"/>
                  <a:pt x="133" y="149"/>
                  <a:pt x="114" y="149"/>
                </a:cubicBezTo>
                <a:close/>
              </a:path>
            </a:pathLst>
          </a:custGeom>
          <a:solidFill>
            <a:sysClr val="window" lastClr="FFFFFF"/>
          </a:solidFill>
          <a:ln>
            <a:noFill/>
          </a:ln>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2400" b="0" i="0" u="none" strike="noStrike" kern="0" cap="none" spc="0" normalizeH="0" baseline="0" noProof="0">
              <a:ln>
                <a:noFill/>
              </a:ln>
              <a:solidFill>
                <a:prstClr val="black"/>
              </a:solidFill>
              <a:effectLst/>
              <a:uLnTx/>
              <a:uFillTx/>
              <a:latin typeface="仓耳羽辰体-谷力 W04" panose="02020400000000000000" pitchFamily="18" charset="-122"/>
              <a:ea typeface="仓耳羽辰体-谷力 W04" panose="02020400000000000000" pitchFamily="18" charset="-122"/>
              <a:sym typeface="Source Han Sans HW SC"/>
            </a:endParaRPr>
          </a:p>
        </p:txBody>
      </p:sp>
      <p:sp>
        <p:nvSpPr>
          <p:cNvPr id="1059" name="Rectangle: Rounded Corners 60"/>
          <p:cNvSpPr/>
          <p:nvPr/>
        </p:nvSpPr>
        <p:spPr>
          <a:xfrm>
            <a:off x="7391558" y="1577710"/>
            <a:ext cx="4093348" cy="4423670"/>
          </a:xfrm>
          <a:prstGeom prst="roundRect">
            <a:avLst>
              <a:gd name="adj" fmla="val 0"/>
            </a:avLst>
          </a:prstGeom>
          <a:solidFill>
            <a:srgbClr val="C4D7D3"/>
          </a:solidFill>
          <a:ln w="12700" cap="flat" cmpd="sng" algn="ctr">
            <a:noFill/>
            <a:prstDash val="solid"/>
            <a:miter lim="800000"/>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2400" b="0" i="0" u="none" strike="noStrike" kern="0" cap="none" spc="0" normalizeH="0" baseline="0" noProof="0">
              <a:ln>
                <a:noFill/>
              </a:ln>
              <a:solidFill>
                <a:prstClr val="white"/>
              </a:solidFill>
              <a:effectLst/>
              <a:uLnTx/>
              <a:uFillTx/>
              <a:latin typeface="仓耳羽辰体-谷力 W04" panose="02020400000000000000" pitchFamily="18" charset="-122"/>
              <a:ea typeface="仓耳羽辰体-谷力 W04" panose="02020400000000000000" pitchFamily="18" charset="-122"/>
              <a:sym typeface="Source Han Sans HW SC"/>
            </a:endParaRPr>
          </a:p>
        </p:txBody>
      </p:sp>
      <p:sp>
        <p:nvSpPr>
          <p:cNvPr id="1060" name="Freeform: Shape 48"/>
          <p:cNvSpPr/>
          <p:nvPr/>
        </p:nvSpPr>
        <p:spPr bwMode="auto">
          <a:xfrm>
            <a:off x="10467975" y="1891030"/>
            <a:ext cx="483870" cy="483870"/>
          </a:xfrm>
          <a:custGeom>
            <a:avLst/>
            <a:gdLst>
              <a:gd name="T0" fmla="*/ 118 w 236"/>
              <a:gd name="T1" fmla="*/ 0 h 236"/>
              <a:gd name="T2" fmla="*/ 0 w 236"/>
              <a:gd name="T3" fmla="*/ 118 h 236"/>
              <a:gd name="T4" fmla="*/ 118 w 236"/>
              <a:gd name="T5" fmla="*/ 236 h 236"/>
              <a:gd name="T6" fmla="*/ 236 w 236"/>
              <a:gd name="T7" fmla="*/ 118 h 236"/>
              <a:gd name="T8" fmla="*/ 118 w 236"/>
              <a:gd name="T9" fmla="*/ 0 h 236"/>
              <a:gd name="T10" fmla="*/ 106 w 236"/>
              <a:gd name="T11" fmla="*/ 171 h 236"/>
              <a:gd name="T12" fmla="*/ 54 w 236"/>
              <a:gd name="T13" fmla="*/ 163 h 236"/>
              <a:gd name="T14" fmla="*/ 54 w 236"/>
              <a:gd name="T15" fmla="*/ 121 h 236"/>
              <a:gd name="T16" fmla="*/ 106 w 236"/>
              <a:gd name="T17" fmla="*/ 121 h 236"/>
              <a:gd name="T18" fmla="*/ 106 w 236"/>
              <a:gd name="T19" fmla="*/ 171 h 236"/>
              <a:gd name="T20" fmla="*/ 106 w 236"/>
              <a:gd name="T21" fmla="*/ 114 h 236"/>
              <a:gd name="T22" fmla="*/ 54 w 236"/>
              <a:gd name="T23" fmla="*/ 114 h 236"/>
              <a:gd name="T24" fmla="*/ 54 w 236"/>
              <a:gd name="T25" fmla="*/ 72 h 236"/>
              <a:gd name="T26" fmla="*/ 106 w 236"/>
              <a:gd name="T27" fmla="*/ 64 h 236"/>
              <a:gd name="T28" fmla="*/ 106 w 236"/>
              <a:gd name="T29" fmla="*/ 114 h 236"/>
              <a:gd name="T30" fmla="*/ 182 w 236"/>
              <a:gd name="T31" fmla="*/ 182 h 236"/>
              <a:gd name="T32" fmla="*/ 113 w 236"/>
              <a:gd name="T33" fmla="*/ 172 h 236"/>
              <a:gd name="T34" fmla="*/ 113 w 236"/>
              <a:gd name="T35" fmla="*/ 121 h 236"/>
              <a:gd name="T36" fmla="*/ 182 w 236"/>
              <a:gd name="T37" fmla="*/ 121 h 236"/>
              <a:gd name="T38" fmla="*/ 182 w 236"/>
              <a:gd name="T39" fmla="*/ 182 h 236"/>
              <a:gd name="T40" fmla="*/ 182 w 236"/>
              <a:gd name="T41" fmla="*/ 114 h 236"/>
              <a:gd name="T42" fmla="*/ 113 w 236"/>
              <a:gd name="T43" fmla="*/ 114 h 236"/>
              <a:gd name="T44" fmla="*/ 113 w 236"/>
              <a:gd name="T45" fmla="*/ 63 h 236"/>
              <a:gd name="T46" fmla="*/ 182 w 236"/>
              <a:gd name="T47" fmla="*/ 53 h 236"/>
              <a:gd name="T48" fmla="*/ 182 w 236"/>
              <a:gd name="T49" fmla="*/ 114 h 2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36" h="236">
                <a:moveTo>
                  <a:pt x="118" y="0"/>
                </a:moveTo>
                <a:cubicBezTo>
                  <a:pt x="53" y="0"/>
                  <a:pt x="0" y="53"/>
                  <a:pt x="0" y="118"/>
                </a:cubicBezTo>
                <a:cubicBezTo>
                  <a:pt x="0" y="183"/>
                  <a:pt x="53" y="236"/>
                  <a:pt x="118" y="236"/>
                </a:cubicBezTo>
                <a:cubicBezTo>
                  <a:pt x="183" y="236"/>
                  <a:pt x="236" y="183"/>
                  <a:pt x="236" y="118"/>
                </a:cubicBezTo>
                <a:cubicBezTo>
                  <a:pt x="236" y="53"/>
                  <a:pt x="183" y="0"/>
                  <a:pt x="118" y="0"/>
                </a:cubicBezTo>
                <a:close/>
                <a:moveTo>
                  <a:pt x="106" y="171"/>
                </a:moveTo>
                <a:cubicBezTo>
                  <a:pt x="54" y="163"/>
                  <a:pt x="54" y="163"/>
                  <a:pt x="54" y="163"/>
                </a:cubicBezTo>
                <a:cubicBezTo>
                  <a:pt x="54" y="121"/>
                  <a:pt x="54" y="121"/>
                  <a:pt x="54" y="121"/>
                </a:cubicBezTo>
                <a:cubicBezTo>
                  <a:pt x="106" y="121"/>
                  <a:pt x="106" y="121"/>
                  <a:pt x="106" y="121"/>
                </a:cubicBezTo>
                <a:lnTo>
                  <a:pt x="106" y="171"/>
                </a:lnTo>
                <a:close/>
                <a:moveTo>
                  <a:pt x="106" y="114"/>
                </a:moveTo>
                <a:cubicBezTo>
                  <a:pt x="54" y="114"/>
                  <a:pt x="54" y="114"/>
                  <a:pt x="54" y="114"/>
                </a:cubicBezTo>
                <a:cubicBezTo>
                  <a:pt x="54" y="72"/>
                  <a:pt x="54" y="72"/>
                  <a:pt x="54" y="72"/>
                </a:cubicBezTo>
                <a:cubicBezTo>
                  <a:pt x="106" y="64"/>
                  <a:pt x="106" y="64"/>
                  <a:pt x="106" y="64"/>
                </a:cubicBezTo>
                <a:lnTo>
                  <a:pt x="106" y="114"/>
                </a:lnTo>
                <a:close/>
                <a:moveTo>
                  <a:pt x="182" y="182"/>
                </a:moveTo>
                <a:cubicBezTo>
                  <a:pt x="113" y="172"/>
                  <a:pt x="113" y="172"/>
                  <a:pt x="113" y="172"/>
                </a:cubicBezTo>
                <a:cubicBezTo>
                  <a:pt x="113" y="121"/>
                  <a:pt x="113" y="121"/>
                  <a:pt x="113" y="121"/>
                </a:cubicBezTo>
                <a:cubicBezTo>
                  <a:pt x="182" y="121"/>
                  <a:pt x="182" y="121"/>
                  <a:pt x="182" y="121"/>
                </a:cubicBezTo>
                <a:lnTo>
                  <a:pt x="182" y="182"/>
                </a:lnTo>
                <a:close/>
                <a:moveTo>
                  <a:pt x="182" y="114"/>
                </a:moveTo>
                <a:cubicBezTo>
                  <a:pt x="113" y="114"/>
                  <a:pt x="113" y="114"/>
                  <a:pt x="113" y="114"/>
                </a:cubicBezTo>
                <a:cubicBezTo>
                  <a:pt x="113" y="63"/>
                  <a:pt x="113" y="63"/>
                  <a:pt x="113" y="63"/>
                </a:cubicBezTo>
                <a:cubicBezTo>
                  <a:pt x="182" y="53"/>
                  <a:pt x="182" y="53"/>
                  <a:pt x="182" y="53"/>
                </a:cubicBezTo>
                <a:lnTo>
                  <a:pt x="182" y="114"/>
                </a:lnTo>
                <a:close/>
              </a:path>
            </a:pathLst>
          </a:custGeom>
          <a:solidFill>
            <a:sysClr val="window" lastClr="FFFFFF"/>
          </a:solidFill>
          <a:ln>
            <a:noFill/>
          </a:ln>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2400" b="0" i="0" u="none" strike="noStrike" kern="0" cap="none" spc="0" normalizeH="0" baseline="0" noProof="0" dirty="0">
              <a:ln>
                <a:noFill/>
              </a:ln>
              <a:solidFill>
                <a:prstClr val="black"/>
              </a:solidFill>
              <a:effectLst/>
              <a:uLnTx/>
              <a:uFillTx/>
              <a:latin typeface="仓耳羽辰体-谷力 W04" panose="02020400000000000000" pitchFamily="18" charset="-122"/>
              <a:ea typeface="仓耳羽辰体-谷力 W04" panose="02020400000000000000" pitchFamily="18" charset="-122"/>
              <a:sym typeface="Source Han Sans HW SC"/>
            </a:endParaRPr>
          </a:p>
        </p:txBody>
      </p:sp>
      <p:grpSp>
        <p:nvGrpSpPr>
          <p:cNvPr id="9" name="组合 8"/>
          <p:cNvGrpSpPr/>
          <p:nvPr/>
        </p:nvGrpSpPr>
        <p:grpSpPr>
          <a:xfrm>
            <a:off x="866700" y="1812821"/>
            <a:ext cx="6110865" cy="4066949"/>
            <a:chOff x="1541383" y="4646033"/>
            <a:chExt cx="5174792" cy="4066949"/>
          </a:xfrm>
        </p:grpSpPr>
        <p:sp>
          <p:nvSpPr>
            <p:cNvPr id="10" name="文本框 6"/>
            <p:cNvSpPr txBox="1"/>
            <p:nvPr/>
          </p:nvSpPr>
          <p:spPr>
            <a:xfrm>
              <a:off x="1541383" y="5236357"/>
              <a:ext cx="5174792" cy="347662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defTabSz="609600">
                <a:lnSpc>
                  <a:spcPts val="2200"/>
                </a:lnSpc>
                <a:defRPr/>
              </a:pPr>
              <a:r>
                <a:rPr lang="en-US" altLang="zh-CN" sz="1400" dirty="0">
                  <a:solidFill>
                    <a:schemeClr val="tx1">
                      <a:lumMod val="75000"/>
                      <a:lumOff val="25000"/>
                    </a:schemeClr>
                  </a:solidFill>
                  <a:latin typeface="微软雅黑" panose="020B0503020204020204" charset="-122"/>
                  <a:ea typeface="微软雅黑" panose="020B0503020204020204" charset="-122"/>
                </a:rPr>
                <a:t>HR should note that when we carry out the innovation and development of corporate culture, the construction of the system level includes the construction of staff standard work specifications, work procedures, etc(Ding W.D., 2006).  It is also necessary to establish an effective work evaluation mechanism, which is conducive to the self-examination and rapid growth of employees, and also provides a specific basis for rewards and punishment(Rosli, Ibrahim, Ali, Boerhannoeddin, Bakare, &amp; Kazeem, et al., 2017). This is a very complex skill, which can not be achieved overnight. On the basis of in-depth study of professional knowledge, it is necessary to practice in HR management position for years to acquire relevant skills. So this work is usually completed by experienced HR managers.</a:t>
              </a:r>
              <a:endParaRPr lang="zh-CN" altLang="en-US" sz="1400" dirty="0">
                <a:solidFill>
                  <a:schemeClr val="tx1">
                    <a:lumMod val="75000"/>
                    <a:lumOff val="25000"/>
                  </a:schemeClr>
                </a:solidFill>
                <a:latin typeface="微软雅黑" panose="020B0503020204020204" charset="-122"/>
                <a:ea typeface="微软雅黑" panose="020B0503020204020204" charset="-122"/>
                <a:sym typeface="Source Han Serif SC" panose="02020400000000000000" pitchFamily="18" charset="-122"/>
              </a:endParaRPr>
            </a:p>
          </p:txBody>
        </p:sp>
        <p:sp>
          <p:nvSpPr>
            <p:cNvPr id="11" name="文本框 7"/>
            <p:cNvSpPr txBox="1"/>
            <p:nvPr/>
          </p:nvSpPr>
          <p:spPr>
            <a:xfrm>
              <a:off x="1608880" y="4646033"/>
              <a:ext cx="1813379" cy="45935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lnSpc>
                  <a:spcPct val="130000"/>
                </a:lnSpc>
                <a:defRPr/>
              </a:pPr>
              <a:r>
                <a:rPr lang="en-US" altLang="zh-CN" sz="2000" dirty="0">
                  <a:solidFill>
                    <a:schemeClr val="tx1"/>
                  </a:solidFill>
                  <a:effectLst>
                    <a:outerShdw blurRad="38100" dist="19050" dir="2700000" algn="tl" rotWithShape="0">
                      <a:schemeClr val="dk1">
                        <a:alpha val="40000"/>
                      </a:schemeClr>
                    </a:outerShdw>
                  </a:effectLst>
                  <a:sym typeface="+mn-ea"/>
                </a:rPr>
                <a:t>HR Skill3</a:t>
              </a:r>
              <a:endParaRPr lang="zh-CN" altLang="en-US" sz="1865" kern="0" dirty="0">
                <a:solidFill>
                  <a:schemeClr val="tx1">
                    <a:lumMod val="75000"/>
                    <a:lumOff val="25000"/>
                  </a:schemeClr>
                </a:solidFill>
                <a:latin typeface="微软雅黑" panose="020B0503020204020204" charset="-122"/>
                <a:ea typeface="微软雅黑" panose="020B0503020204020204" charset="-122"/>
                <a:cs typeface="+mn-ea"/>
                <a:sym typeface="+mn-lt"/>
              </a:endParaRPr>
            </a:p>
          </p:txBody>
        </p:sp>
      </p:grpSp>
      <p:grpSp>
        <p:nvGrpSpPr>
          <p:cNvPr id="12" name="组合 11"/>
          <p:cNvGrpSpPr/>
          <p:nvPr/>
        </p:nvGrpSpPr>
        <p:grpSpPr>
          <a:xfrm>
            <a:off x="7538330" y="1942996"/>
            <a:ext cx="3514776" cy="2773871"/>
            <a:chOff x="6734018" y="1668307"/>
            <a:chExt cx="3514776" cy="2773870"/>
          </a:xfrm>
        </p:grpSpPr>
        <p:sp>
          <p:nvSpPr>
            <p:cNvPr id="13" name="文本框 6"/>
            <p:cNvSpPr txBox="1"/>
            <p:nvPr/>
          </p:nvSpPr>
          <p:spPr>
            <a:xfrm>
              <a:off x="6734018" y="2120645"/>
              <a:ext cx="3514776" cy="2321532"/>
            </a:xfrm>
            <a:prstGeom prst="rect">
              <a:avLst/>
            </a:prstGeom>
            <a:noFill/>
          </p:spPr>
          <p:txBody>
            <a:bodyPr wrap="square" rtlCol="0">
              <a:spAutoFit/>
            </a:bodyPr>
            <a:lstStyle>
              <a:defPPr>
                <a:defRPr lang="zh-CN"/>
              </a:defPPr>
              <a:lvl1pPr defTabSz="609600">
                <a:lnSpc>
                  <a:spcPts val="2200"/>
                </a:lnSpc>
                <a:defRPr sz="1400">
                  <a:solidFill>
                    <a:schemeClr val="tx1">
                      <a:lumMod val="75000"/>
                      <a:lumOff val="25000"/>
                    </a:schemeClr>
                  </a:solidFill>
                  <a:latin typeface="仓耳羽辰体-谷力 W04" panose="02020400000000000000" pitchFamily="18" charset="-122"/>
                  <a:ea typeface="仓耳羽辰体-谷力 W04" panose="02020400000000000000" pitchFamily="18" charset="-122"/>
                </a:defRPr>
              </a:lvl1pPr>
              <a:lvl2pPr defTabSz="457200"/>
              <a:lvl3pPr defTabSz="457200"/>
              <a:lvl4pPr defTabSz="457200"/>
              <a:lvl5pPr defTabSz="457200"/>
              <a:lvl6pPr defTabSz="457200"/>
              <a:lvl7pPr defTabSz="457200"/>
              <a:lvl8pPr defTabSz="457200"/>
              <a:lvl9pPr defTabSz="457200"/>
            </a:lstStyle>
            <a:p>
              <a:pPr algn="just"/>
              <a:r>
                <a:rPr lang="en-US" altLang="zh-CN" dirty="0">
                  <a:latin typeface="微软雅黑" panose="020B0503020204020204" charset="-122"/>
                  <a:ea typeface="微软雅黑" panose="020B0503020204020204" charset="-122"/>
                </a:rPr>
                <a:t> Accumulate more work experience, acquire the ability and knowledge to create rules, and promote mutual growth between oneself and the company. This process takes six months to three years, and the time required for HR varies depending on personal conditions.</a:t>
              </a:r>
              <a:endParaRPr lang="en-US" altLang="zh-CN" dirty="0">
                <a:latin typeface="微软雅黑" panose="020B0503020204020204" charset="-122"/>
                <a:ea typeface="微软雅黑" panose="020B0503020204020204" charset="-122"/>
              </a:endParaRPr>
            </a:p>
          </p:txBody>
        </p:sp>
        <p:sp>
          <p:nvSpPr>
            <p:cNvPr id="14" name="文本框 7"/>
            <p:cNvSpPr txBox="1"/>
            <p:nvPr/>
          </p:nvSpPr>
          <p:spPr>
            <a:xfrm>
              <a:off x="6734020" y="1668307"/>
              <a:ext cx="1813379" cy="432106"/>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lnSpc>
                  <a:spcPct val="130000"/>
                </a:lnSpc>
                <a:defRPr/>
              </a:pPr>
              <a:r>
                <a:rPr lang="en-US" altLang="zh-CN" sz="1865" kern="0" dirty="0">
                  <a:solidFill>
                    <a:schemeClr val="tx1">
                      <a:lumMod val="75000"/>
                      <a:lumOff val="25000"/>
                    </a:schemeClr>
                  </a:solidFill>
                  <a:latin typeface="微软雅黑" panose="020B0503020204020204" charset="-122"/>
                  <a:ea typeface="微软雅黑" panose="020B0503020204020204" charset="-122"/>
                  <a:cs typeface="+mn-ea"/>
                  <a:sym typeface="+mn-lt"/>
                </a:rPr>
                <a:t>Action Plan3</a:t>
              </a:r>
              <a:endParaRPr lang="en-US" altLang="zh-CN" sz="1865" kern="0" dirty="0">
                <a:solidFill>
                  <a:schemeClr val="tx1">
                    <a:lumMod val="75000"/>
                    <a:lumOff val="25000"/>
                  </a:schemeClr>
                </a:solidFill>
                <a:latin typeface="微软雅黑" panose="020B0503020204020204" charset="-122"/>
                <a:ea typeface="微软雅黑" panose="020B0503020204020204" charset="-122"/>
                <a:cs typeface="+mn-ea"/>
                <a:sym typeface="+mn-lt"/>
              </a:endParaRPr>
            </a:p>
          </p:txBody>
        </p:sp>
      </p:grpSp>
    </p:spTree>
  </p:cSld>
  <p:clrMapOvr>
    <a:masterClrMapping/>
  </p:clrMapOvr>
  <mc:AlternateContent xmlns:mc="http://schemas.openxmlformats.org/markup-compatibility/2006">
    <mc:Choice xmlns:p14="http://schemas.microsoft.com/office/powerpoint/2010/main" Requires="p14">
      <p:transition spd="slow" p14:dur="1750" advClick="0" advTm="0">
        <p14:flip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750"/>
                                        <p:tgtEl>
                                          <p:spTgt spid="9"/>
                                        </p:tgtEl>
                                      </p:cBhvr>
                                    </p:animEffect>
                                  </p:childTnLst>
                                </p:cTn>
                              </p:par>
                            </p:childTnLst>
                          </p:cTn>
                        </p:par>
                        <p:par>
                          <p:cTn id="8" fill="hold">
                            <p:stCondLst>
                              <p:cond delay="1000"/>
                            </p:stCondLst>
                            <p:childTnLst>
                              <p:par>
                                <p:cTn id="9" presetID="22" presetClass="entr" presetSubtype="8"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left)">
                                      <p:cBhvr>
                                        <p:cTn id="11" dur="75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2000"/>
                <a:lumOff val="98000"/>
              </a:schemeClr>
            </a:gs>
            <a:gs pos="80000">
              <a:schemeClr val="accent1">
                <a:lumMod val="10000"/>
                <a:lumOff val="90000"/>
              </a:schemeClr>
            </a:gs>
          </a:gsLst>
          <a:lin ang="2700000" scaled="0"/>
        </a:gradFill>
        <a:effectLst/>
      </p:bgPr>
    </p:bg>
    <p:spTree>
      <p:nvGrpSpPr>
        <p:cNvPr id="1" name=""/>
        <p:cNvGrpSpPr/>
        <p:nvPr/>
      </p:nvGrpSpPr>
      <p:grpSpPr>
        <a:xfrm>
          <a:off x="0" y="0"/>
          <a:ext cx="0" cy="0"/>
          <a:chOff x="0" y="0"/>
          <a:chExt cx="0" cy="0"/>
        </a:xfrm>
      </p:grpSpPr>
      <p:pic>
        <p:nvPicPr>
          <p:cNvPr id="3" name="图片 2"/>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3711" y="-20598"/>
            <a:ext cx="12215711" cy="6878598"/>
          </a:xfrm>
          <a:prstGeom prst="rect">
            <a:avLst/>
          </a:prstGeom>
        </p:spPr>
      </p:pic>
      <p:sp>
        <p:nvSpPr>
          <p:cNvPr id="30" name="任意多边形: 形状 29"/>
          <p:cNvSpPr/>
          <p:nvPr/>
        </p:nvSpPr>
        <p:spPr>
          <a:xfrm>
            <a:off x="6335551" y="0"/>
            <a:ext cx="5565546" cy="6858000"/>
          </a:xfrm>
          <a:custGeom>
            <a:avLst/>
            <a:gdLst>
              <a:gd name="connsiteX0" fmla="*/ 0 w 5565546"/>
              <a:gd name="connsiteY0" fmla="*/ 0 h 6858000"/>
              <a:gd name="connsiteX1" fmla="*/ 3642087 w 5565546"/>
              <a:gd name="connsiteY1" fmla="*/ 0 h 6858000"/>
              <a:gd name="connsiteX2" fmla="*/ 4572960 w 5565546"/>
              <a:gd name="connsiteY2" fmla="*/ 0 h 6858000"/>
              <a:gd name="connsiteX3" fmla="*/ 5565546 w 5565546"/>
              <a:gd name="connsiteY3" fmla="*/ 0 h 6858000"/>
              <a:gd name="connsiteX4" fmla="*/ 5565546 w 5565546"/>
              <a:gd name="connsiteY4" fmla="*/ 6858000 h 6858000"/>
              <a:gd name="connsiteX5" fmla="*/ 4572960 w 5565546"/>
              <a:gd name="connsiteY5" fmla="*/ 6858000 h 6858000"/>
              <a:gd name="connsiteX6" fmla="*/ 3642087 w 5565546"/>
              <a:gd name="connsiteY6" fmla="*/ 6858000 h 6858000"/>
              <a:gd name="connsiteX7" fmla="*/ 0 w 5565546"/>
              <a:gd name="connsiteY7" fmla="*/ 6858000 h 6858000"/>
              <a:gd name="connsiteX8" fmla="*/ 67207 w 5565546"/>
              <a:gd name="connsiteY8" fmla="*/ 6809464 h 6858000"/>
              <a:gd name="connsiteX9" fmla="*/ 1662731 w 5565546"/>
              <a:gd name="connsiteY9" fmla="*/ 3429000 h 6858000"/>
              <a:gd name="connsiteX10" fmla="*/ 67207 w 5565546"/>
              <a:gd name="connsiteY10" fmla="*/ 485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65546" h="6858000">
                <a:moveTo>
                  <a:pt x="0" y="0"/>
                </a:moveTo>
                <a:lnTo>
                  <a:pt x="3642087" y="0"/>
                </a:lnTo>
                <a:lnTo>
                  <a:pt x="4572960" y="0"/>
                </a:lnTo>
                <a:lnTo>
                  <a:pt x="5565546" y="0"/>
                </a:lnTo>
                <a:lnTo>
                  <a:pt x="5565546" y="6858000"/>
                </a:lnTo>
                <a:lnTo>
                  <a:pt x="4572960" y="6858000"/>
                </a:lnTo>
                <a:lnTo>
                  <a:pt x="3642087" y="6858000"/>
                </a:lnTo>
                <a:lnTo>
                  <a:pt x="0" y="6858000"/>
                </a:lnTo>
                <a:lnTo>
                  <a:pt x="67207" y="6809464"/>
                </a:lnTo>
                <a:cubicBezTo>
                  <a:pt x="1029832" y="6076851"/>
                  <a:pt x="1662731" y="4836187"/>
                  <a:pt x="1662731" y="3429000"/>
                </a:cubicBezTo>
                <a:cubicBezTo>
                  <a:pt x="1662731" y="2021813"/>
                  <a:pt x="1029832" y="781149"/>
                  <a:pt x="67207" y="48536"/>
                </a:cubicBezTo>
                <a:close/>
              </a:path>
            </a:pathLst>
          </a:custGeom>
          <a:solidFill>
            <a:schemeClr val="bg1"/>
          </a:solidFill>
          <a:ln>
            <a:noFill/>
          </a:ln>
          <a:effectLst>
            <a:outerShdw blurRad="533400" dist="38100" dir="10800000" sx="98000" sy="98000" algn="r"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26" name="任意多边形: 形状 25"/>
          <p:cNvSpPr/>
          <p:nvPr/>
        </p:nvSpPr>
        <p:spPr>
          <a:xfrm>
            <a:off x="6626453" y="0"/>
            <a:ext cx="5565546" cy="6858000"/>
          </a:xfrm>
          <a:custGeom>
            <a:avLst/>
            <a:gdLst>
              <a:gd name="connsiteX0" fmla="*/ 0 w 5565546"/>
              <a:gd name="connsiteY0" fmla="*/ 0 h 6858000"/>
              <a:gd name="connsiteX1" fmla="*/ 3642087 w 5565546"/>
              <a:gd name="connsiteY1" fmla="*/ 0 h 6858000"/>
              <a:gd name="connsiteX2" fmla="*/ 4572960 w 5565546"/>
              <a:gd name="connsiteY2" fmla="*/ 0 h 6858000"/>
              <a:gd name="connsiteX3" fmla="*/ 5565546 w 5565546"/>
              <a:gd name="connsiteY3" fmla="*/ 0 h 6858000"/>
              <a:gd name="connsiteX4" fmla="*/ 5565546 w 5565546"/>
              <a:gd name="connsiteY4" fmla="*/ 6858000 h 6858000"/>
              <a:gd name="connsiteX5" fmla="*/ 4572960 w 5565546"/>
              <a:gd name="connsiteY5" fmla="*/ 6858000 h 6858000"/>
              <a:gd name="connsiteX6" fmla="*/ 3642087 w 5565546"/>
              <a:gd name="connsiteY6" fmla="*/ 6858000 h 6858000"/>
              <a:gd name="connsiteX7" fmla="*/ 0 w 5565546"/>
              <a:gd name="connsiteY7" fmla="*/ 6858000 h 6858000"/>
              <a:gd name="connsiteX8" fmla="*/ 67207 w 5565546"/>
              <a:gd name="connsiteY8" fmla="*/ 6809464 h 6858000"/>
              <a:gd name="connsiteX9" fmla="*/ 1662731 w 5565546"/>
              <a:gd name="connsiteY9" fmla="*/ 3429000 h 6858000"/>
              <a:gd name="connsiteX10" fmla="*/ 67207 w 5565546"/>
              <a:gd name="connsiteY10" fmla="*/ 485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65546" h="6858000">
                <a:moveTo>
                  <a:pt x="0" y="0"/>
                </a:moveTo>
                <a:lnTo>
                  <a:pt x="3642087" y="0"/>
                </a:lnTo>
                <a:lnTo>
                  <a:pt x="4572960" y="0"/>
                </a:lnTo>
                <a:lnTo>
                  <a:pt x="5565546" y="0"/>
                </a:lnTo>
                <a:lnTo>
                  <a:pt x="5565546" y="6858000"/>
                </a:lnTo>
                <a:lnTo>
                  <a:pt x="4572960" y="6858000"/>
                </a:lnTo>
                <a:lnTo>
                  <a:pt x="3642087" y="6858000"/>
                </a:lnTo>
                <a:lnTo>
                  <a:pt x="0" y="6858000"/>
                </a:lnTo>
                <a:lnTo>
                  <a:pt x="67207" y="6809464"/>
                </a:lnTo>
                <a:cubicBezTo>
                  <a:pt x="1029832" y="6076851"/>
                  <a:pt x="1662731" y="4836187"/>
                  <a:pt x="1662731" y="3429000"/>
                </a:cubicBezTo>
                <a:cubicBezTo>
                  <a:pt x="1662731" y="2021813"/>
                  <a:pt x="1029832" y="781149"/>
                  <a:pt x="67207" y="48536"/>
                </a:cubicBezTo>
                <a:close/>
              </a:path>
            </a:pathLst>
          </a:custGeom>
          <a:solidFill>
            <a:srgbClr val="FBD7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29" name="矩形: 圆角 28"/>
          <p:cNvSpPr/>
          <p:nvPr/>
        </p:nvSpPr>
        <p:spPr>
          <a:xfrm>
            <a:off x="711200" y="1622518"/>
            <a:ext cx="8613804" cy="3968428"/>
          </a:xfrm>
          <a:prstGeom prst="roundRect">
            <a:avLst>
              <a:gd name="adj" fmla="val 4222"/>
            </a:avLst>
          </a:prstGeom>
          <a:solidFill>
            <a:schemeClr val="bg1">
              <a:alpha val="93000"/>
            </a:schemeClr>
          </a:solidFill>
          <a:ln w="19050">
            <a:gradFill>
              <a:gsLst>
                <a:gs pos="0">
                  <a:schemeClr val="accent1">
                    <a:lumMod val="60000"/>
                    <a:lumOff val="40000"/>
                  </a:schemeClr>
                </a:gs>
                <a:gs pos="100000">
                  <a:schemeClr val="accent1"/>
                </a:gs>
              </a:gsLst>
              <a:lin ang="2700000" scaled="0"/>
            </a:gradFill>
          </a:ln>
          <a:effectLst>
            <a:outerShdw blurRad="203200" dist="190500" dir="5400000" sx="97000" sy="97000" algn="t"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39" name="Graphic 18"/>
          <p:cNvSpPr/>
          <p:nvPr/>
        </p:nvSpPr>
        <p:spPr>
          <a:xfrm>
            <a:off x="6899482" y="1193186"/>
            <a:ext cx="4544415" cy="4949133"/>
          </a:xfrm>
          <a:custGeom>
            <a:avLst/>
            <a:gdLst>
              <a:gd name="connsiteX0" fmla="*/ 1238039 w 3142829"/>
              <a:gd name="connsiteY0" fmla="*/ 89328 h 3422732"/>
              <a:gd name="connsiteX1" fmla="*/ 1904789 w 3142829"/>
              <a:gd name="connsiteY1" fmla="*/ 89328 h 3422732"/>
              <a:gd name="connsiteX2" fmla="*/ 2809455 w 3142829"/>
              <a:gd name="connsiteY2" fmla="*/ 611635 h 3422732"/>
              <a:gd name="connsiteX3" fmla="*/ 3142830 w 3142829"/>
              <a:gd name="connsiteY3" fmla="*/ 1189063 h 3422732"/>
              <a:gd name="connsiteX4" fmla="*/ 3142830 w 3142829"/>
              <a:gd name="connsiteY4" fmla="*/ 2233669 h 3422732"/>
              <a:gd name="connsiteX5" fmla="*/ 2809455 w 3142829"/>
              <a:gd name="connsiteY5" fmla="*/ 2811094 h 3422732"/>
              <a:gd name="connsiteX6" fmla="*/ 1904789 w 3142829"/>
              <a:gd name="connsiteY6" fmla="*/ 3333407 h 3422732"/>
              <a:gd name="connsiteX7" fmla="*/ 1238039 w 3142829"/>
              <a:gd name="connsiteY7" fmla="*/ 3333407 h 3422732"/>
              <a:gd name="connsiteX8" fmla="*/ 333375 w 3142829"/>
              <a:gd name="connsiteY8" fmla="*/ 2811094 h 3422732"/>
              <a:gd name="connsiteX9" fmla="*/ 0 w 3142829"/>
              <a:gd name="connsiteY9" fmla="*/ 2233669 h 3422732"/>
              <a:gd name="connsiteX10" fmla="*/ 0 w 3142829"/>
              <a:gd name="connsiteY10" fmla="*/ 1189063 h 3422732"/>
              <a:gd name="connsiteX11" fmla="*/ 333375 w 3142829"/>
              <a:gd name="connsiteY11" fmla="*/ 611635 h 3422732"/>
              <a:gd name="connsiteX12" fmla="*/ 1238039 w 3142829"/>
              <a:gd name="connsiteY12" fmla="*/ 89328 h 342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42829" h="3422732">
                <a:moveTo>
                  <a:pt x="1238039" y="89328"/>
                </a:moveTo>
                <a:cubicBezTo>
                  <a:pt x="1444332" y="-29776"/>
                  <a:pt x="1698497" y="-29776"/>
                  <a:pt x="1904789" y="89328"/>
                </a:cubicBezTo>
                <a:lnTo>
                  <a:pt x="2809455" y="611635"/>
                </a:lnTo>
                <a:cubicBezTo>
                  <a:pt x="3015747" y="730738"/>
                  <a:pt x="3142830" y="950852"/>
                  <a:pt x="3142830" y="1189063"/>
                </a:cubicBezTo>
                <a:lnTo>
                  <a:pt x="3142830" y="2233669"/>
                </a:lnTo>
                <a:cubicBezTo>
                  <a:pt x="3142830" y="2471880"/>
                  <a:pt x="3015747" y="2691993"/>
                  <a:pt x="2809455" y="2811094"/>
                </a:cubicBezTo>
                <a:lnTo>
                  <a:pt x="1904789" y="3333407"/>
                </a:lnTo>
                <a:cubicBezTo>
                  <a:pt x="1698497" y="3452507"/>
                  <a:pt x="1444332" y="3452507"/>
                  <a:pt x="1238039" y="3333407"/>
                </a:cubicBezTo>
                <a:lnTo>
                  <a:pt x="333375" y="2811094"/>
                </a:lnTo>
                <a:cubicBezTo>
                  <a:pt x="127082" y="2691993"/>
                  <a:pt x="0" y="2471880"/>
                  <a:pt x="0" y="2233669"/>
                </a:cubicBezTo>
                <a:lnTo>
                  <a:pt x="0" y="1189063"/>
                </a:lnTo>
                <a:cubicBezTo>
                  <a:pt x="0" y="950852"/>
                  <a:pt x="127082" y="730738"/>
                  <a:pt x="333375" y="611635"/>
                </a:cubicBezTo>
                <a:lnTo>
                  <a:pt x="1238039" y="89328"/>
                </a:lnTo>
                <a:close/>
              </a:path>
            </a:pathLst>
          </a:custGeom>
          <a:noFill/>
          <a:ln w="28575" cap="rnd">
            <a:solidFill>
              <a:schemeClr val="bg1"/>
            </a:solidFill>
            <a:prstDash val="sysDot"/>
            <a:roun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1" 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0" name="Graphic 18"/>
          <p:cNvSpPr/>
          <p:nvPr/>
        </p:nvSpPr>
        <p:spPr>
          <a:xfrm>
            <a:off x="6867481" y="961307"/>
            <a:ext cx="4585100" cy="4993442"/>
          </a:xfrm>
          <a:custGeom>
            <a:avLst/>
            <a:gdLst>
              <a:gd name="connsiteX0" fmla="*/ 1238039 w 3142829"/>
              <a:gd name="connsiteY0" fmla="*/ 89328 h 3422732"/>
              <a:gd name="connsiteX1" fmla="*/ 1904789 w 3142829"/>
              <a:gd name="connsiteY1" fmla="*/ 89328 h 3422732"/>
              <a:gd name="connsiteX2" fmla="*/ 2809455 w 3142829"/>
              <a:gd name="connsiteY2" fmla="*/ 611635 h 3422732"/>
              <a:gd name="connsiteX3" fmla="*/ 3142830 w 3142829"/>
              <a:gd name="connsiteY3" fmla="*/ 1189063 h 3422732"/>
              <a:gd name="connsiteX4" fmla="*/ 3142830 w 3142829"/>
              <a:gd name="connsiteY4" fmla="*/ 2233669 h 3422732"/>
              <a:gd name="connsiteX5" fmla="*/ 2809455 w 3142829"/>
              <a:gd name="connsiteY5" fmla="*/ 2811094 h 3422732"/>
              <a:gd name="connsiteX6" fmla="*/ 1904789 w 3142829"/>
              <a:gd name="connsiteY6" fmla="*/ 3333407 h 3422732"/>
              <a:gd name="connsiteX7" fmla="*/ 1238039 w 3142829"/>
              <a:gd name="connsiteY7" fmla="*/ 3333407 h 3422732"/>
              <a:gd name="connsiteX8" fmla="*/ 333375 w 3142829"/>
              <a:gd name="connsiteY8" fmla="*/ 2811094 h 3422732"/>
              <a:gd name="connsiteX9" fmla="*/ 0 w 3142829"/>
              <a:gd name="connsiteY9" fmla="*/ 2233669 h 3422732"/>
              <a:gd name="connsiteX10" fmla="*/ 0 w 3142829"/>
              <a:gd name="connsiteY10" fmla="*/ 1189063 h 3422732"/>
              <a:gd name="connsiteX11" fmla="*/ 333375 w 3142829"/>
              <a:gd name="connsiteY11" fmla="*/ 611635 h 3422732"/>
              <a:gd name="connsiteX12" fmla="*/ 1238039 w 3142829"/>
              <a:gd name="connsiteY12" fmla="*/ 89328 h 342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42829" h="3422732">
                <a:moveTo>
                  <a:pt x="1238039" y="89328"/>
                </a:moveTo>
                <a:cubicBezTo>
                  <a:pt x="1444332" y="-29776"/>
                  <a:pt x="1698497" y="-29776"/>
                  <a:pt x="1904789" y="89328"/>
                </a:cubicBezTo>
                <a:lnTo>
                  <a:pt x="2809455" y="611635"/>
                </a:lnTo>
                <a:cubicBezTo>
                  <a:pt x="3015747" y="730738"/>
                  <a:pt x="3142830" y="950852"/>
                  <a:pt x="3142830" y="1189063"/>
                </a:cubicBezTo>
                <a:lnTo>
                  <a:pt x="3142830" y="2233669"/>
                </a:lnTo>
                <a:cubicBezTo>
                  <a:pt x="3142830" y="2471880"/>
                  <a:pt x="3015747" y="2691993"/>
                  <a:pt x="2809455" y="2811094"/>
                </a:cubicBezTo>
                <a:lnTo>
                  <a:pt x="1904789" y="3333407"/>
                </a:lnTo>
                <a:cubicBezTo>
                  <a:pt x="1698497" y="3452507"/>
                  <a:pt x="1444332" y="3452507"/>
                  <a:pt x="1238039" y="3333407"/>
                </a:cubicBezTo>
                <a:lnTo>
                  <a:pt x="333375" y="2811094"/>
                </a:lnTo>
                <a:cubicBezTo>
                  <a:pt x="127082" y="2691993"/>
                  <a:pt x="0" y="2471880"/>
                  <a:pt x="0" y="2233669"/>
                </a:cubicBezTo>
                <a:lnTo>
                  <a:pt x="0" y="1189063"/>
                </a:lnTo>
                <a:cubicBezTo>
                  <a:pt x="0" y="950852"/>
                  <a:pt x="127082" y="730738"/>
                  <a:pt x="333375" y="611635"/>
                </a:cubicBezTo>
                <a:lnTo>
                  <a:pt x="1238039" y="89328"/>
                </a:lnTo>
                <a:close/>
              </a:path>
            </a:pathLst>
          </a:custGeom>
          <a:solidFill>
            <a:srgbClr val="FAFAFA"/>
          </a:solidFill>
          <a:ln w="19050">
            <a:solidFill>
              <a:schemeClr val="bg1"/>
            </a:solidFill>
          </a:ln>
          <a:effectLst>
            <a:outerShdw blurRad="330200" dist="292100" dir="5400000" sx="97000" sy="97000" algn="t" rotWithShape="0">
              <a:schemeClr val="accent1">
                <a:alpha val="43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1" 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pic>
        <p:nvPicPr>
          <p:cNvPr id="21" name="图片 20"/>
          <p:cNvPicPr/>
          <p:nvPr/>
        </p:nvPicPr>
        <p:blipFill>
          <a:blip r:embed="rId2">
            <a:extLst>
              <a:ext uri="{28A0092B-C50C-407E-A947-70E740481C1C}">
                <a14:useLocalDpi xmlns:a14="http://schemas.microsoft.com/office/drawing/2010/main" val="0"/>
              </a:ext>
            </a:extLst>
          </a:blip>
          <a:srcRect l="12834" r="12834"/>
          <a:stretch>
            <a:fillRect/>
          </a:stretch>
        </p:blipFill>
        <p:spPr>
          <a:xfrm>
            <a:off x="7335727" y="1471255"/>
            <a:ext cx="3648610" cy="3973548"/>
          </a:xfrm>
          <a:custGeom>
            <a:avLst/>
            <a:gdLst>
              <a:gd name="connsiteX0" fmla="*/ 1792110 w 3584222"/>
              <a:gd name="connsiteY0" fmla="*/ 0 h 3903427"/>
              <a:gd name="connsiteX1" fmla="*/ 2172306 w 3584222"/>
              <a:gd name="connsiteY1" fmla="*/ 101874 h 3903427"/>
              <a:gd name="connsiteX2" fmla="*/ 3204026 w 3584222"/>
              <a:gd name="connsiteY2" fmla="*/ 697534 h 3903427"/>
              <a:gd name="connsiteX3" fmla="*/ 3584222 w 3584222"/>
              <a:gd name="connsiteY3" fmla="*/ 1356057 h 3903427"/>
              <a:gd name="connsiteX4" fmla="*/ 3584222 w 3584222"/>
              <a:gd name="connsiteY4" fmla="*/ 2547370 h 3903427"/>
              <a:gd name="connsiteX5" fmla="*/ 3204026 w 3584222"/>
              <a:gd name="connsiteY5" fmla="*/ 3205890 h 3903427"/>
              <a:gd name="connsiteX6" fmla="*/ 2172306 w 3584222"/>
              <a:gd name="connsiteY6" fmla="*/ 3801557 h 3903427"/>
              <a:gd name="connsiteX7" fmla="*/ 1411914 w 3584222"/>
              <a:gd name="connsiteY7" fmla="*/ 3801557 h 3903427"/>
              <a:gd name="connsiteX8" fmla="*/ 380196 w 3584222"/>
              <a:gd name="connsiteY8" fmla="*/ 3205890 h 3903427"/>
              <a:gd name="connsiteX9" fmla="*/ 0 w 3584222"/>
              <a:gd name="connsiteY9" fmla="*/ 2547370 h 3903427"/>
              <a:gd name="connsiteX10" fmla="*/ 0 w 3584222"/>
              <a:gd name="connsiteY10" fmla="*/ 1356057 h 3903427"/>
              <a:gd name="connsiteX11" fmla="*/ 380196 w 3584222"/>
              <a:gd name="connsiteY11" fmla="*/ 697534 h 3903427"/>
              <a:gd name="connsiteX12" fmla="*/ 1411914 w 3584222"/>
              <a:gd name="connsiteY12" fmla="*/ 101874 h 3903427"/>
              <a:gd name="connsiteX13" fmla="*/ 1792110 w 3584222"/>
              <a:gd name="connsiteY13" fmla="*/ 0 h 3903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84222" h="3903427">
                <a:moveTo>
                  <a:pt x="1792110" y="0"/>
                </a:moveTo>
                <a:cubicBezTo>
                  <a:pt x="1923392" y="0"/>
                  <a:pt x="2054674" y="33958"/>
                  <a:pt x="2172306" y="101874"/>
                </a:cubicBezTo>
                <a:lnTo>
                  <a:pt x="3204026" y="697534"/>
                </a:lnTo>
                <a:cubicBezTo>
                  <a:pt x="3439290" y="833364"/>
                  <a:pt x="3584222" y="1084392"/>
                  <a:pt x="3584222" y="1356057"/>
                </a:cubicBezTo>
                <a:lnTo>
                  <a:pt x="3584222" y="2547370"/>
                </a:lnTo>
                <a:cubicBezTo>
                  <a:pt x="3584222" y="2819036"/>
                  <a:pt x="3439290" y="3070062"/>
                  <a:pt x="3204026" y="3205890"/>
                </a:cubicBezTo>
                <a:lnTo>
                  <a:pt x="2172306" y="3801557"/>
                </a:lnTo>
                <a:cubicBezTo>
                  <a:pt x="1937042" y="3937384"/>
                  <a:pt x="1647180" y="3937384"/>
                  <a:pt x="1411914" y="3801557"/>
                </a:cubicBezTo>
                <a:lnTo>
                  <a:pt x="380196" y="3205890"/>
                </a:lnTo>
                <a:cubicBezTo>
                  <a:pt x="144930" y="3070062"/>
                  <a:pt x="0" y="2819036"/>
                  <a:pt x="0" y="2547370"/>
                </a:cubicBezTo>
                <a:lnTo>
                  <a:pt x="0" y="1356057"/>
                </a:lnTo>
                <a:cubicBezTo>
                  <a:pt x="0" y="1084392"/>
                  <a:pt x="144930" y="833364"/>
                  <a:pt x="380196" y="697534"/>
                </a:cubicBezTo>
                <a:lnTo>
                  <a:pt x="1411914" y="101874"/>
                </a:lnTo>
                <a:cubicBezTo>
                  <a:pt x="1529548" y="33958"/>
                  <a:pt x="1660830" y="0"/>
                  <a:pt x="1792110" y="0"/>
                </a:cubicBezTo>
                <a:close/>
              </a:path>
            </a:pathLst>
          </a:custGeom>
        </p:spPr>
      </p:pic>
      <p:sp>
        <p:nvSpPr>
          <p:cNvPr id="40" name="椭圆 39"/>
          <p:cNvSpPr/>
          <p:nvPr/>
        </p:nvSpPr>
        <p:spPr>
          <a:xfrm>
            <a:off x="10649471" y="4195299"/>
            <a:ext cx="481657" cy="481762"/>
          </a:xfrm>
          <a:prstGeom prst="ellipse">
            <a:avLst/>
          </a:prstGeom>
          <a:gradFill flip="none" rotWithShape="1">
            <a:gsLst>
              <a:gs pos="0">
                <a:schemeClr val="accent1"/>
              </a:gs>
              <a:gs pos="100000">
                <a:schemeClr val="accent2"/>
              </a:gs>
            </a:gsLst>
            <a:path path="circle">
              <a:fillToRect r="100000" b="100000"/>
            </a:path>
            <a:tileRect l="-100000" t="-100000"/>
          </a:gradFill>
          <a:ln>
            <a:noFill/>
          </a:ln>
          <a:effectLst>
            <a:outerShdw blurRad="127000" dist="635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srgbClr val="FFFFFF"/>
              </a:solidFill>
              <a:effectLst/>
              <a:uLnTx/>
              <a:uFillTx/>
              <a:latin typeface="Montserrat" panose="00000500000000000000"/>
              <a:ea typeface="思源黑体 CN Normal"/>
              <a:cs typeface="+mn-cs"/>
            </a:endParaRPr>
          </a:p>
        </p:txBody>
      </p:sp>
      <p:grpSp>
        <p:nvGrpSpPr>
          <p:cNvPr id="41" name="图形 40"/>
          <p:cNvGrpSpPr/>
          <p:nvPr/>
        </p:nvGrpSpPr>
        <p:grpSpPr>
          <a:xfrm>
            <a:off x="10616870" y="257144"/>
            <a:ext cx="1323413" cy="1323413"/>
            <a:chOff x="11347469" y="5695966"/>
            <a:chExt cx="1687692" cy="1687692"/>
          </a:xfrm>
          <a:solidFill>
            <a:schemeClr val="bg1"/>
          </a:solidFill>
        </p:grpSpPr>
        <p:sp>
          <p:nvSpPr>
            <p:cNvPr id="42" name="任意多边形: 形状 41"/>
            <p:cNvSpPr/>
            <p:nvPr/>
          </p:nvSpPr>
          <p:spPr>
            <a:xfrm>
              <a:off x="11460293" y="5808793"/>
              <a:ext cx="309053" cy="309005"/>
            </a:xfrm>
            <a:custGeom>
              <a:avLst/>
              <a:gdLst>
                <a:gd name="connsiteX0" fmla="*/ 134324 w 309053"/>
                <a:gd name="connsiteY0" fmla="*/ 134324 h 309005"/>
                <a:gd name="connsiteX1" fmla="*/ 309053 w 309053"/>
                <a:gd name="connsiteY1" fmla="*/ 0 h 309005"/>
                <a:gd name="connsiteX2" fmla="*/ 0 w 309053"/>
                <a:gd name="connsiteY2" fmla="*/ 309006 h 309005"/>
                <a:gd name="connsiteX3" fmla="*/ 134324 w 309053"/>
                <a:gd name="connsiteY3" fmla="*/ 134324 h 309005"/>
              </a:gdLst>
              <a:ahLst/>
              <a:cxnLst>
                <a:cxn ang="0">
                  <a:pos x="connsiteX0" y="connsiteY0"/>
                </a:cxn>
                <a:cxn ang="0">
                  <a:pos x="connsiteX1" y="connsiteY1"/>
                </a:cxn>
                <a:cxn ang="0">
                  <a:pos x="connsiteX2" y="connsiteY2"/>
                </a:cxn>
                <a:cxn ang="0">
                  <a:pos x="connsiteX3" y="connsiteY3"/>
                </a:cxn>
              </a:cxnLst>
              <a:rect l="l" t="t" r="r" b="b"/>
              <a:pathLst>
                <a:path w="309053" h="309005">
                  <a:moveTo>
                    <a:pt x="134324" y="134324"/>
                  </a:moveTo>
                  <a:cubicBezTo>
                    <a:pt x="187741" y="80906"/>
                    <a:pt x="246552" y="36100"/>
                    <a:pt x="309053" y="0"/>
                  </a:cubicBezTo>
                  <a:lnTo>
                    <a:pt x="0" y="309006"/>
                  </a:lnTo>
                  <a:cubicBezTo>
                    <a:pt x="36100" y="246552"/>
                    <a:pt x="80859" y="187741"/>
                    <a:pt x="134324" y="134324"/>
                  </a:cubicBezTo>
                  <a:close/>
                </a:path>
              </a:pathLst>
            </a:custGeom>
            <a:grpFill/>
            <a:ln w="47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Montserrat" panose="00000500000000000000"/>
                <a:ea typeface="思源黑体 CN Normal"/>
                <a:cs typeface="+mn-cs"/>
              </a:endParaRPr>
            </a:p>
          </p:txBody>
        </p:sp>
        <p:sp>
          <p:nvSpPr>
            <p:cNvPr id="43" name="任意多边形: 形状 42"/>
            <p:cNvSpPr/>
            <p:nvPr/>
          </p:nvSpPr>
          <p:spPr>
            <a:xfrm>
              <a:off x="11355398" y="5703851"/>
              <a:ext cx="720162" cy="720209"/>
            </a:xfrm>
            <a:custGeom>
              <a:avLst/>
              <a:gdLst>
                <a:gd name="connsiteX0" fmla="*/ 577606 w 720162"/>
                <a:gd name="connsiteY0" fmla="*/ 32410 h 720209"/>
                <a:gd name="connsiteX1" fmla="*/ 720162 w 720162"/>
                <a:gd name="connsiteY1" fmla="*/ 0 h 720209"/>
                <a:gd name="connsiteX2" fmla="*/ 0 w 720162"/>
                <a:gd name="connsiteY2" fmla="*/ 720210 h 720209"/>
                <a:gd name="connsiteX3" fmla="*/ 32410 w 720162"/>
                <a:gd name="connsiteY3" fmla="*/ 577653 h 720209"/>
                <a:gd name="connsiteX4" fmla="*/ 577606 w 720162"/>
                <a:gd name="connsiteY4" fmla="*/ 32410 h 7202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162" h="720209">
                  <a:moveTo>
                    <a:pt x="577606" y="32410"/>
                  </a:moveTo>
                  <a:cubicBezTo>
                    <a:pt x="624257" y="17459"/>
                    <a:pt x="671997" y="6671"/>
                    <a:pt x="720162" y="0"/>
                  </a:cubicBezTo>
                  <a:lnTo>
                    <a:pt x="0" y="720210"/>
                  </a:lnTo>
                  <a:cubicBezTo>
                    <a:pt x="6624" y="672044"/>
                    <a:pt x="17411" y="624305"/>
                    <a:pt x="32410" y="577653"/>
                  </a:cubicBezTo>
                  <a:lnTo>
                    <a:pt x="577606" y="32410"/>
                  </a:lnTo>
                  <a:close/>
                </a:path>
              </a:pathLst>
            </a:custGeom>
            <a:grpFill/>
            <a:ln w="47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Montserrat" panose="00000500000000000000"/>
                <a:ea typeface="思源黑体 CN Normal"/>
                <a:cs typeface="+mn-cs"/>
              </a:endParaRPr>
            </a:p>
          </p:txBody>
        </p:sp>
        <p:sp>
          <p:nvSpPr>
            <p:cNvPr id="44" name="任意多边形: 形状 43"/>
            <p:cNvSpPr/>
            <p:nvPr/>
          </p:nvSpPr>
          <p:spPr>
            <a:xfrm>
              <a:off x="11347469" y="5695966"/>
              <a:ext cx="932723" cy="932726"/>
            </a:xfrm>
            <a:custGeom>
              <a:avLst/>
              <a:gdLst>
                <a:gd name="connsiteX0" fmla="*/ 932724 w 932723"/>
                <a:gd name="connsiteY0" fmla="*/ 4668 h 932726"/>
                <a:gd name="connsiteX1" fmla="*/ 4665 w 932723"/>
                <a:gd name="connsiteY1" fmla="*/ 932727 h 932726"/>
                <a:gd name="connsiteX2" fmla="*/ 170 w 932723"/>
                <a:gd name="connsiteY2" fmla="*/ 827028 h 932726"/>
                <a:gd name="connsiteX3" fmla="*/ 827025 w 932723"/>
                <a:gd name="connsiteY3" fmla="*/ 173 h 932726"/>
                <a:gd name="connsiteX4" fmla="*/ 932724 w 932723"/>
                <a:gd name="connsiteY4" fmla="*/ 4668 h 9327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2723" h="932726">
                  <a:moveTo>
                    <a:pt x="932724" y="4668"/>
                  </a:moveTo>
                  <a:lnTo>
                    <a:pt x="4665" y="932727"/>
                  </a:lnTo>
                  <a:cubicBezTo>
                    <a:pt x="974" y="897620"/>
                    <a:pt x="-540" y="862324"/>
                    <a:pt x="170" y="827028"/>
                  </a:cubicBezTo>
                  <a:lnTo>
                    <a:pt x="827025" y="173"/>
                  </a:lnTo>
                  <a:cubicBezTo>
                    <a:pt x="862321" y="-537"/>
                    <a:pt x="897617" y="930"/>
                    <a:pt x="932724" y="4668"/>
                  </a:cubicBezTo>
                  <a:close/>
                </a:path>
              </a:pathLst>
            </a:custGeom>
            <a:grpFill/>
            <a:ln w="47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Montserrat" panose="00000500000000000000"/>
                <a:ea typeface="思源黑体 CN Normal"/>
                <a:cs typeface="+mn-cs"/>
              </a:endParaRPr>
            </a:p>
          </p:txBody>
        </p:sp>
        <p:sp>
          <p:nvSpPr>
            <p:cNvPr id="45" name="任意多边形: 形状 44"/>
            <p:cNvSpPr/>
            <p:nvPr/>
          </p:nvSpPr>
          <p:spPr>
            <a:xfrm>
              <a:off x="11364246" y="5712746"/>
              <a:ext cx="1082538" cy="1082538"/>
            </a:xfrm>
            <a:custGeom>
              <a:avLst/>
              <a:gdLst>
                <a:gd name="connsiteX0" fmla="*/ 995008 w 1082538"/>
                <a:gd name="connsiteY0" fmla="*/ 0 h 1082538"/>
                <a:gd name="connsiteX1" fmla="*/ 1082538 w 1082538"/>
                <a:gd name="connsiteY1" fmla="*/ 22616 h 1082538"/>
                <a:gd name="connsiteX2" fmla="*/ 22616 w 1082538"/>
                <a:gd name="connsiteY2" fmla="*/ 1082538 h 1082538"/>
                <a:gd name="connsiteX3" fmla="*/ 0 w 1082538"/>
                <a:gd name="connsiteY3" fmla="*/ 995008 h 1082538"/>
                <a:gd name="connsiteX4" fmla="*/ 995008 w 1082538"/>
                <a:gd name="connsiteY4" fmla="*/ 0 h 1082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2538" h="1082538">
                  <a:moveTo>
                    <a:pt x="995008" y="0"/>
                  </a:moveTo>
                  <a:cubicBezTo>
                    <a:pt x="1024484" y="5962"/>
                    <a:pt x="1053724" y="13484"/>
                    <a:pt x="1082538" y="22616"/>
                  </a:cubicBezTo>
                  <a:lnTo>
                    <a:pt x="22616" y="1082538"/>
                  </a:lnTo>
                  <a:cubicBezTo>
                    <a:pt x="13484" y="1053724"/>
                    <a:pt x="5962" y="1024484"/>
                    <a:pt x="0" y="995008"/>
                  </a:cubicBezTo>
                  <a:lnTo>
                    <a:pt x="995008" y="0"/>
                  </a:lnTo>
                  <a:close/>
                </a:path>
              </a:pathLst>
            </a:custGeom>
            <a:grpFill/>
            <a:ln w="47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Montserrat" panose="00000500000000000000"/>
                <a:ea typeface="思源黑体 CN Normal"/>
                <a:cs typeface="+mn-cs"/>
              </a:endParaRPr>
            </a:p>
          </p:txBody>
        </p:sp>
        <p:sp>
          <p:nvSpPr>
            <p:cNvPr id="47" name="任意多边形: 形状 46"/>
            <p:cNvSpPr/>
            <p:nvPr/>
          </p:nvSpPr>
          <p:spPr>
            <a:xfrm>
              <a:off x="11411181" y="5759681"/>
              <a:ext cx="1177307" cy="1177307"/>
            </a:xfrm>
            <a:custGeom>
              <a:avLst/>
              <a:gdLst>
                <a:gd name="connsiteX0" fmla="*/ 1102457 w 1177307"/>
                <a:gd name="connsiteY0" fmla="*/ 0 h 1177307"/>
                <a:gd name="connsiteX1" fmla="*/ 1177307 w 1177307"/>
                <a:gd name="connsiteY1" fmla="*/ 35343 h 1177307"/>
                <a:gd name="connsiteX2" fmla="*/ 35343 w 1177307"/>
                <a:gd name="connsiteY2" fmla="*/ 1177307 h 1177307"/>
                <a:gd name="connsiteX3" fmla="*/ 0 w 1177307"/>
                <a:gd name="connsiteY3" fmla="*/ 1102457 h 1177307"/>
                <a:gd name="connsiteX4" fmla="*/ 1102457 w 1177307"/>
                <a:gd name="connsiteY4" fmla="*/ 0 h 11773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7307" h="1177307">
                  <a:moveTo>
                    <a:pt x="1102457" y="0"/>
                  </a:moveTo>
                  <a:cubicBezTo>
                    <a:pt x="1127865" y="10504"/>
                    <a:pt x="1152846" y="22285"/>
                    <a:pt x="1177307" y="35343"/>
                  </a:cubicBezTo>
                  <a:lnTo>
                    <a:pt x="35343" y="1177307"/>
                  </a:lnTo>
                  <a:cubicBezTo>
                    <a:pt x="22285" y="1152846"/>
                    <a:pt x="10504" y="1127865"/>
                    <a:pt x="0" y="1102457"/>
                  </a:cubicBezTo>
                  <a:lnTo>
                    <a:pt x="1102457" y="0"/>
                  </a:lnTo>
                  <a:close/>
                </a:path>
              </a:pathLst>
            </a:custGeom>
            <a:grpFill/>
            <a:ln w="47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Montserrat" panose="00000500000000000000"/>
                <a:ea typeface="思源黑体 CN Normal"/>
                <a:cs typeface="+mn-cs"/>
              </a:endParaRPr>
            </a:p>
          </p:txBody>
        </p:sp>
        <p:sp>
          <p:nvSpPr>
            <p:cNvPr id="49" name="任意多边形: 形状 48"/>
            <p:cNvSpPr/>
            <p:nvPr/>
          </p:nvSpPr>
          <p:spPr>
            <a:xfrm>
              <a:off x="11480212" y="5828712"/>
              <a:ext cx="1230251" cy="1230251"/>
            </a:xfrm>
            <a:custGeom>
              <a:avLst/>
              <a:gdLst>
                <a:gd name="connsiteX0" fmla="*/ 1165763 w 1230251"/>
                <a:gd name="connsiteY0" fmla="*/ 0 h 1230251"/>
                <a:gd name="connsiteX1" fmla="*/ 1230251 w 1230251"/>
                <a:gd name="connsiteY1" fmla="*/ 45705 h 1230251"/>
                <a:gd name="connsiteX2" fmla="*/ 45705 w 1230251"/>
                <a:gd name="connsiteY2" fmla="*/ 1230251 h 1230251"/>
                <a:gd name="connsiteX3" fmla="*/ 0 w 1230251"/>
                <a:gd name="connsiteY3" fmla="*/ 1165763 h 1230251"/>
                <a:gd name="connsiteX4" fmla="*/ 1165763 w 1230251"/>
                <a:gd name="connsiteY4" fmla="*/ 0 h 12302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251" h="1230251">
                  <a:moveTo>
                    <a:pt x="1165763" y="0"/>
                  </a:moveTo>
                  <a:cubicBezTo>
                    <a:pt x="1187811" y="14099"/>
                    <a:pt x="1209292" y="29335"/>
                    <a:pt x="1230251" y="45705"/>
                  </a:cubicBezTo>
                  <a:lnTo>
                    <a:pt x="45705" y="1230251"/>
                  </a:lnTo>
                  <a:cubicBezTo>
                    <a:pt x="29335" y="1209339"/>
                    <a:pt x="14099" y="1187811"/>
                    <a:pt x="0" y="1165763"/>
                  </a:cubicBezTo>
                  <a:lnTo>
                    <a:pt x="1165763" y="0"/>
                  </a:lnTo>
                  <a:close/>
                </a:path>
              </a:pathLst>
            </a:custGeom>
            <a:grpFill/>
            <a:ln w="47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Montserrat" panose="00000500000000000000"/>
                <a:ea typeface="思源黑体 CN Normal"/>
                <a:cs typeface="+mn-cs"/>
              </a:endParaRPr>
            </a:p>
          </p:txBody>
        </p:sp>
        <p:sp>
          <p:nvSpPr>
            <p:cNvPr id="51" name="任意多边形: 形状 50"/>
            <p:cNvSpPr/>
            <p:nvPr/>
          </p:nvSpPr>
          <p:spPr>
            <a:xfrm>
              <a:off x="11567695" y="5916195"/>
              <a:ext cx="1247237" cy="1247237"/>
            </a:xfrm>
            <a:custGeom>
              <a:avLst/>
              <a:gdLst>
                <a:gd name="connsiteX0" fmla="*/ 1220316 w 1247237"/>
                <a:gd name="connsiteY0" fmla="*/ 26922 h 1247237"/>
                <a:gd name="connsiteX1" fmla="*/ 1247237 w 1247237"/>
                <a:gd name="connsiteY1" fmla="*/ 55073 h 1247237"/>
                <a:gd name="connsiteX2" fmla="*/ 55073 w 1247237"/>
                <a:gd name="connsiteY2" fmla="*/ 1247237 h 1247237"/>
                <a:gd name="connsiteX3" fmla="*/ 26922 w 1247237"/>
                <a:gd name="connsiteY3" fmla="*/ 1220316 h 1247237"/>
                <a:gd name="connsiteX4" fmla="*/ 0 w 1247237"/>
                <a:gd name="connsiteY4" fmla="*/ 1192164 h 1247237"/>
                <a:gd name="connsiteX5" fmla="*/ 1192164 w 1247237"/>
                <a:gd name="connsiteY5" fmla="*/ 0 h 1247237"/>
                <a:gd name="connsiteX6" fmla="*/ 1220316 w 1247237"/>
                <a:gd name="connsiteY6" fmla="*/ 26922 h 1247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237" h="1247237">
                  <a:moveTo>
                    <a:pt x="1220316" y="26922"/>
                  </a:moveTo>
                  <a:cubicBezTo>
                    <a:pt x="1229542" y="36148"/>
                    <a:pt x="1238531" y="45563"/>
                    <a:pt x="1247237" y="55073"/>
                  </a:cubicBezTo>
                  <a:lnTo>
                    <a:pt x="55073" y="1247237"/>
                  </a:lnTo>
                  <a:cubicBezTo>
                    <a:pt x="45516" y="1238531"/>
                    <a:pt x="36148" y="1229542"/>
                    <a:pt x="26922" y="1220316"/>
                  </a:cubicBezTo>
                  <a:cubicBezTo>
                    <a:pt x="17695" y="1211089"/>
                    <a:pt x="8706" y="1201674"/>
                    <a:pt x="0" y="1192164"/>
                  </a:cubicBezTo>
                  <a:lnTo>
                    <a:pt x="1192164" y="0"/>
                  </a:lnTo>
                  <a:cubicBezTo>
                    <a:pt x="1201674" y="8706"/>
                    <a:pt x="1211089" y="17695"/>
                    <a:pt x="1220316" y="26922"/>
                  </a:cubicBezTo>
                  <a:close/>
                </a:path>
              </a:pathLst>
            </a:custGeom>
            <a:grpFill/>
            <a:ln w="47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Montserrat" panose="00000500000000000000"/>
                <a:ea typeface="思源黑体 CN Normal"/>
                <a:cs typeface="+mn-cs"/>
              </a:endParaRPr>
            </a:p>
          </p:txBody>
        </p:sp>
        <p:sp>
          <p:nvSpPr>
            <p:cNvPr id="52" name="任意多边形: 形状 51"/>
            <p:cNvSpPr/>
            <p:nvPr/>
          </p:nvSpPr>
          <p:spPr>
            <a:xfrm>
              <a:off x="11672164" y="6020664"/>
              <a:ext cx="1230251" cy="1230251"/>
            </a:xfrm>
            <a:custGeom>
              <a:avLst/>
              <a:gdLst>
                <a:gd name="connsiteX0" fmla="*/ 1184546 w 1230251"/>
                <a:gd name="connsiteY0" fmla="*/ 0 h 1230251"/>
                <a:gd name="connsiteX1" fmla="*/ 1230252 w 1230251"/>
                <a:gd name="connsiteY1" fmla="*/ 64489 h 1230251"/>
                <a:gd name="connsiteX2" fmla="*/ 64489 w 1230251"/>
                <a:gd name="connsiteY2" fmla="*/ 1230252 h 1230251"/>
                <a:gd name="connsiteX3" fmla="*/ 0 w 1230251"/>
                <a:gd name="connsiteY3" fmla="*/ 1184546 h 1230251"/>
                <a:gd name="connsiteX4" fmla="*/ 1184546 w 1230251"/>
                <a:gd name="connsiteY4" fmla="*/ 0 h 12302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251" h="1230251">
                  <a:moveTo>
                    <a:pt x="1184546" y="0"/>
                  </a:moveTo>
                  <a:cubicBezTo>
                    <a:pt x="1200917" y="20913"/>
                    <a:pt x="1216152" y="42440"/>
                    <a:pt x="1230252" y="64489"/>
                  </a:cubicBezTo>
                  <a:lnTo>
                    <a:pt x="64489" y="1230252"/>
                  </a:lnTo>
                  <a:cubicBezTo>
                    <a:pt x="42440" y="1216152"/>
                    <a:pt x="20960" y="1200917"/>
                    <a:pt x="0" y="1184546"/>
                  </a:cubicBezTo>
                  <a:lnTo>
                    <a:pt x="1184546" y="0"/>
                  </a:lnTo>
                  <a:close/>
                </a:path>
              </a:pathLst>
            </a:custGeom>
            <a:grpFill/>
            <a:ln w="47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Montserrat" panose="00000500000000000000"/>
                <a:ea typeface="思源黑体 CN Normal"/>
                <a:cs typeface="+mn-cs"/>
              </a:endParaRPr>
            </a:p>
          </p:txBody>
        </p:sp>
        <p:sp>
          <p:nvSpPr>
            <p:cNvPr id="53" name="任意多边形: 形状 52"/>
            <p:cNvSpPr/>
            <p:nvPr/>
          </p:nvSpPr>
          <p:spPr>
            <a:xfrm>
              <a:off x="11794138" y="6142638"/>
              <a:ext cx="1177307" cy="1177307"/>
            </a:xfrm>
            <a:custGeom>
              <a:avLst/>
              <a:gdLst>
                <a:gd name="connsiteX0" fmla="*/ 1141964 w 1177307"/>
                <a:gd name="connsiteY0" fmla="*/ 0 h 1177307"/>
                <a:gd name="connsiteX1" fmla="*/ 1177307 w 1177307"/>
                <a:gd name="connsiteY1" fmla="*/ 74850 h 1177307"/>
                <a:gd name="connsiteX2" fmla="*/ 74850 w 1177307"/>
                <a:gd name="connsiteY2" fmla="*/ 1177307 h 1177307"/>
                <a:gd name="connsiteX3" fmla="*/ 0 w 1177307"/>
                <a:gd name="connsiteY3" fmla="*/ 1141964 h 1177307"/>
                <a:gd name="connsiteX4" fmla="*/ 1141964 w 1177307"/>
                <a:gd name="connsiteY4" fmla="*/ 0 h 11773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7307" h="1177307">
                  <a:moveTo>
                    <a:pt x="1141964" y="0"/>
                  </a:moveTo>
                  <a:cubicBezTo>
                    <a:pt x="1155023" y="24461"/>
                    <a:pt x="1166804" y="49443"/>
                    <a:pt x="1177307" y="74850"/>
                  </a:cubicBezTo>
                  <a:lnTo>
                    <a:pt x="74850" y="1177307"/>
                  </a:lnTo>
                  <a:cubicBezTo>
                    <a:pt x="49443" y="1166804"/>
                    <a:pt x="24461" y="1155023"/>
                    <a:pt x="0" y="1141964"/>
                  </a:cubicBezTo>
                  <a:lnTo>
                    <a:pt x="1141964" y="0"/>
                  </a:lnTo>
                  <a:close/>
                </a:path>
              </a:pathLst>
            </a:custGeom>
            <a:grpFill/>
            <a:ln w="47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Montserrat" panose="00000500000000000000"/>
                <a:ea typeface="思源黑体 CN Normal"/>
                <a:cs typeface="+mn-cs"/>
              </a:endParaRPr>
            </a:p>
          </p:txBody>
        </p:sp>
        <p:sp>
          <p:nvSpPr>
            <p:cNvPr id="54" name="任意多边形: 形状 53"/>
            <p:cNvSpPr/>
            <p:nvPr/>
          </p:nvSpPr>
          <p:spPr>
            <a:xfrm>
              <a:off x="11935843" y="6284343"/>
              <a:ext cx="1082538" cy="1082538"/>
            </a:xfrm>
            <a:custGeom>
              <a:avLst/>
              <a:gdLst>
                <a:gd name="connsiteX0" fmla="*/ 1059922 w 1082538"/>
                <a:gd name="connsiteY0" fmla="*/ 0 h 1082538"/>
                <a:gd name="connsiteX1" fmla="*/ 1082538 w 1082538"/>
                <a:gd name="connsiteY1" fmla="*/ 87530 h 1082538"/>
                <a:gd name="connsiteX2" fmla="*/ 87530 w 1082538"/>
                <a:gd name="connsiteY2" fmla="*/ 1082538 h 1082538"/>
                <a:gd name="connsiteX3" fmla="*/ 0 w 1082538"/>
                <a:gd name="connsiteY3" fmla="*/ 1059922 h 1082538"/>
                <a:gd name="connsiteX4" fmla="*/ 1059922 w 1082538"/>
                <a:gd name="connsiteY4" fmla="*/ 0 h 1082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2538" h="1082538">
                  <a:moveTo>
                    <a:pt x="1059922" y="0"/>
                  </a:moveTo>
                  <a:cubicBezTo>
                    <a:pt x="1069054" y="28814"/>
                    <a:pt x="1076577" y="58054"/>
                    <a:pt x="1082538" y="87530"/>
                  </a:cubicBezTo>
                  <a:lnTo>
                    <a:pt x="87530" y="1082538"/>
                  </a:lnTo>
                  <a:cubicBezTo>
                    <a:pt x="58054" y="1076577"/>
                    <a:pt x="28814" y="1069054"/>
                    <a:pt x="0" y="1059922"/>
                  </a:cubicBezTo>
                  <a:lnTo>
                    <a:pt x="1059922" y="0"/>
                  </a:lnTo>
                  <a:close/>
                </a:path>
              </a:pathLst>
            </a:custGeom>
            <a:grpFill/>
            <a:ln w="47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Montserrat" panose="00000500000000000000"/>
                <a:ea typeface="思源黑体 CN Normal"/>
                <a:cs typeface="+mn-cs"/>
              </a:endParaRPr>
            </a:p>
          </p:txBody>
        </p:sp>
        <p:sp>
          <p:nvSpPr>
            <p:cNvPr id="55" name="任意多边形: 形状 54"/>
            <p:cNvSpPr/>
            <p:nvPr/>
          </p:nvSpPr>
          <p:spPr>
            <a:xfrm>
              <a:off x="12102435" y="6450935"/>
              <a:ext cx="932726" cy="932723"/>
            </a:xfrm>
            <a:custGeom>
              <a:avLst/>
              <a:gdLst>
                <a:gd name="connsiteX0" fmla="*/ 932554 w 932726"/>
                <a:gd name="connsiteY0" fmla="*/ 105699 h 932723"/>
                <a:gd name="connsiteX1" fmla="*/ 105699 w 932726"/>
                <a:gd name="connsiteY1" fmla="*/ 932554 h 932723"/>
                <a:gd name="connsiteX2" fmla="*/ 0 w 932726"/>
                <a:gd name="connsiteY2" fmla="*/ 928059 h 932723"/>
                <a:gd name="connsiteX3" fmla="*/ 928059 w 932726"/>
                <a:gd name="connsiteY3" fmla="*/ 0 h 932723"/>
                <a:gd name="connsiteX4" fmla="*/ 932554 w 932726"/>
                <a:gd name="connsiteY4" fmla="*/ 105699 h 932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2726" h="932723">
                  <a:moveTo>
                    <a:pt x="932554" y="105699"/>
                  </a:moveTo>
                  <a:lnTo>
                    <a:pt x="105699" y="932554"/>
                  </a:lnTo>
                  <a:cubicBezTo>
                    <a:pt x="70450" y="933263"/>
                    <a:pt x="35107" y="931749"/>
                    <a:pt x="0" y="928059"/>
                  </a:cubicBezTo>
                  <a:lnTo>
                    <a:pt x="928059" y="0"/>
                  </a:lnTo>
                  <a:cubicBezTo>
                    <a:pt x="931797" y="35107"/>
                    <a:pt x="933263" y="70403"/>
                    <a:pt x="932554" y="105699"/>
                  </a:cubicBezTo>
                  <a:close/>
                </a:path>
              </a:pathLst>
            </a:custGeom>
            <a:grpFill/>
            <a:ln w="47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Montserrat" panose="00000500000000000000"/>
                <a:ea typeface="思源黑体 CN Normal"/>
                <a:cs typeface="+mn-cs"/>
              </a:endParaRPr>
            </a:p>
          </p:txBody>
        </p:sp>
        <p:sp>
          <p:nvSpPr>
            <p:cNvPr id="57" name="任意多边形: 形状 56"/>
            <p:cNvSpPr/>
            <p:nvPr/>
          </p:nvSpPr>
          <p:spPr>
            <a:xfrm>
              <a:off x="12307067" y="6655519"/>
              <a:ext cx="720209" cy="720256"/>
            </a:xfrm>
            <a:custGeom>
              <a:avLst/>
              <a:gdLst>
                <a:gd name="connsiteX0" fmla="*/ 720210 w 720209"/>
                <a:gd name="connsiteY0" fmla="*/ 0 h 720256"/>
                <a:gd name="connsiteX1" fmla="*/ 687800 w 720209"/>
                <a:gd name="connsiteY1" fmla="*/ 142556 h 720256"/>
                <a:gd name="connsiteX2" fmla="*/ 142556 w 720209"/>
                <a:gd name="connsiteY2" fmla="*/ 687847 h 720256"/>
                <a:gd name="connsiteX3" fmla="*/ 0 w 720209"/>
                <a:gd name="connsiteY3" fmla="*/ 720257 h 720256"/>
                <a:gd name="connsiteX4" fmla="*/ 720210 w 720209"/>
                <a:gd name="connsiteY4" fmla="*/ 0 h 7202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209" h="720256">
                  <a:moveTo>
                    <a:pt x="720210" y="0"/>
                  </a:moveTo>
                  <a:cubicBezTo>
                    <a:pt x="713586" y="48165"/>
                    <a:pt x="702798" y="95905"/>
                    <a:pt x="687800" y="142556"/>
                  </a:cubicBezTo>
                  <a:lnTo>
                    <a:pt x="142556" y="687847"/>
                  </a:lnTo>
                  <a:cubicBezTo>
                    <a:pt x="95905" y="702798"/>
                    <a:pt x="48165" y="713586"/>
                    <a:pt x="0" y="720257"/>
                  </a:cubicBezTo>
                  <a:lnTo>
                    <a:pt x="720210" y="0"/>
                  </a:lnTo>
                  <a:close/>
                </a:path>
              </a:pathLst>
            </a:custGeom>
            <a:grpFill/>
            <a:ln w="47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Montserrat" panose="00000500000000000000"/>
                <a:ea typeface="思源黑体 CN Normal"/>
                <a:cs typeface="+mn-cs"/>
              </a:endParaRPr>
            </a:p>
          </p:txBody>
        </p:sp>
        <p:sp>
          <p:nvSpPr>
            <p:cNvPr id="58" name="任意多边形: 形状 57"/>
            <p:cNvSpPr/>
            <p:nvPr/>
          </p:nvSpPr>
          <p:spPr>
            <a:xfrm>
              <a:off x="12613281" y="6961828"/>
              <a:ext cx="309005" cy="309005"/>
            </a:xfrm>
            <a:custGeom>
              <a:avLst/>
              <a:gdLst>
                <a:gd name="connsiteX0" fmla="*/ 174730 w 309005"/>
                <a:gd name="connsiteY0" fmla="*/ 174682 h 309005"/>
                <a:gd name="connsiteX1" fmla="*/ 0 w 309005"/>
                <a:gd name="connsiteY1" fmla="*/ 309006 h 309005"/>
                <a:gd name="connsiteX2" fmla="*/ 309006 w 309005"/>
                <a:gd name="connsiteY2" fmla="*/ 0 h 309005"/>
                <a:gd name="connsiteX3" fmla="*/ 174730 w 309005"/>
                <a:gd name="connsiteY3" fmla="*/ 174682 h 309005"/>
              </a:gdLst>
              <a:ahLst/>
              <a:cxnLst>
                <a:cxn ang="0">
                  <a:pos x="connsiteX0" y="connsiteY0"/>
                </a:cxn>
                <a:cxn ang="0">
                  <a:pos x="connsiteX1" y="connsiteY1"/>
                </a:cxn>
                <a:cxn ang="0">
                  <a:pos x="connsiteX2" y="connsiteY2"/>
                </a:cxn>
                <a:cxn ang="0">
                  <a:pos x="connsiteX3" y="connsiteY3"/>
                </a:cxn>
              </a:cxnLst>
              <a:rect l="l" t="t" r="r" b="b"/>
              <a:pathLst>
                <a:path w="309005" h="309005">
                  <a:moveTo>
                    <a:pt x="174730" y="174682"/>
                  </a:moveTo>
                  <a:cubicBezTo>
                    <a:pt x="121312" y="228100"/>
                    <a:pt x="62501" y="272906"/>
                    <a:pt x="0" y="309006"/>
                  </a:cubicBezTo>
                  <a:lnTo>
                    <a:pt x="309006" y="0"/>
                  </a:lnTo>
                  <a:cubicBezTo>
                    <a:pt x="272953" y="62454"/>
                    <a:pt x="228194" y="121265"/>
                    <a:pt x="174730" y="174682"/>
                  </a:cubicBezTo>
                  <a:close/>
                </a:path>
              </a:pathLst>
            </a:custGeom>
            <a:grpFill/>
            <a:ln w="47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Montserrat" panose="00000500000000000000"/>
                <a:ea typeface="思源黑体 CN Normal"/>
                <a:cs typeface="+mn-cs"/>
              </a:endParaRPr>
            </a:p>
          </p:txBody>
        </p:sp>
      </p:grpSp>
      <p:grpSp>
        <p:nvGrpSpPr>
          <p:cNvPr id="90" name="组合 89"/>
          <p:cNvGrpSpPr/>
          <p:nvPr/>
        </p:nvGrpSpPr>
        <p:grpSpPr>
          <a:xfrm>
            <a:off x="10920335" y="5800049"/>
            <a:ext cx="790031" cy="545121"/>
            <a:chOff x="10044639" y="5885730"/>
            <a:chExt cx="531054" cy="366427"/>
          </a:xfrm>
        </p:grpSpPr>
        <p:sp>
          <p:nvSpPr>
            <p:cNvPr id="81" name="椭圆 80"/>
            <p:cNvSpPr/>
            <p:nvPr/>
          </p:nvSpPr>
          <p:spPr>
            <a:xfrm>
              <a:off x="10044639" y="5885730"/>
              <a:ext cx="69037" cy="690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82" name="椭圆 81"/>
            <p:cNvSpPr/>
            <p:nvPr/>
          </p:nvSpPr>
          <p:spPr>
            <a:xfrm>
              <a:off x="10198645" y="5885730"/>
              <a:ext cx="69037" cy="690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83" name="椭圆 82"/>
            <p:cNvSpPr/>
            <p:nvPr/>
          </p:nvSpPr>
          <p:spPr>
            <a:xfrm>
              <a:off x="10352650" y="5885730"/>
              <a:ext cx="69037" cy="690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84" name="椭圆 83"/>
            <p:cNvSpPr/>
            <p:nvPr/>
          </p:nvSpPr>
          <p:spPr>
            <a:xfrm>
              <a:off x="10506656" y="5885730"/>
              <a:ext cx="69037" cy="690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73" name="椭圆 72"/>
            <p:cNvSpPr/>
            <p:nvPr/>
          </p:nvSpPr>
          <p:spPr>
            <a:xfrm>
              <a:off x="10044639" y="6034425"/>
              <a:ext cx="69037" cy="690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74" name="椭圆 73"/>
            <p:cNvSpPr/>
            <p:nvPr/>
          </p:nvSpPr>
          <p:spPr>
            <a:xfrm>
              <a:off x="10198645" y="6034425"/>
              <a:ext cx="69037" cy="690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75" name="椭圆 74"/>
            <p:cNvSpPr/>
            <p:nvPr/>
          </p:nvSpPr>
          <p:spPr>
            <a:xfrm>
              <a:off x="10352650" y="6034425"/>
              <a:ext cx="69037" cy="690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76" name="椭圆 75"/>
            <p:cNvSpPr/>
            <p:nvPr/>
          </p:nvSpPr>
          <p:spPr>
            <a:xfrm>
              <a:off x="10506656" y="6034425"/>
              <a:ext cx="69037" cy="690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65" name="椭圆 64"/>
            <p:cNvSpPr/>
            <p:nvPr/>
          </p:nvSpPr>
          <p:spPr>
            <a:xfrm>
              <a:off x="10044639" y="6183120"/>
              <a:ext cx="69037" cy="690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66" name="椭圆 65"/>
            <p:cNvSpPr/>
            <p:nvPr/>
          </p:nvSpPr>
          <p:spPr>
            <a:xfrm>
              <a:off x="10198645" y="6183120"/>
              <a:ext cx="69037" cy="690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67" name="椭圆 66"/>
            <p:cNvSpPr/>
            <p:nvPr/>
          </p:nvSpPr>
          <p:spPr>
            <a:xfrm>
              <a:off x="10352650" y="6183120"/>
              <a:ext cx="69037" cy="690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sp>
          <p:nvSpPr>
            <p:cNvPr id="68" name="椭圆 67"/>
            <p:cNvSpPr/>
            <p:nvPr/>
          </p:nvSpPr>
          <p:spPr>
            <a:xfrm>
              <a:off x="10506656" y="6183120"/>
              <a:ext cx="69037" cy="690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grpSp>
      <p:sp>
        <p:nvSpPr>
          <p:cNvPr id="31" name="Graphic 18"/>
          <p:cNvSpPr/>
          <p:nvPr/>
        </p:nvSpPr>
        <p:spPr>
          <a:xfrm>
            <a:off x="7013782" y="1155086"/>
            <a:ext cx="4544415" cy="4949133"/>
          </a:xfrm>
          <a:custGeom>
            <a:avLst/>
            <a:gdLst>
              <a:gd name="connsiteX0" fmla="*/ 1238039 w 3142829"/>
              <a:gd name="connsiteY0" fmla="*/ 89328 h 3422732"/>
              <a:gd name="connsiteX1" fmla="*/ 1904789 w 3142829"/>
              <a:gd name="connsiteY1" fmla="*/ 89328 h 3422732"/>
              <a:gd name="connsiteX2" fmla="*/ 2809455 w 3142829"/>
              <a:gd name="connsiteY2" fmla="*/ 611635 h 3422732"/>
              <a:gd name="connsiteX3" fmla="*/ 3142830 w 3142829"/>
              <a:gd name="connsiteY3" fmla="*/ 1189063 h 3422732"/>
              <a:gd name="connsiteX4" fmla="*/ 3142830 w 3142829"/>
              <a:gd name="connsiteY4" fmla="*/ 2233669 h 3422732"/>
              <a:gd name="connsiteX5" fmla="*/ 2809455 w 3142829"/>
              <a:gd name="connsiteY5" fmla="*/ 2811094 h 3422732"/>
              <a:gd name="connsiteX6" fmla="*/ 1904789 w 3142829"/>
              <a:gd name="connsiteY6" fmla="*/ 3333407 h 3422732"/>
              <a:gd name="connsiteX7" fmla="*/ 1238039 w 3142829"/>
              <a:gd name="connsiteY7" fmla="*/ 3333407 h 3422732"/>
              <a:gd name="connsiteX8" fmla="*/ 333375 w 3142829"/>
              <a:gd name="connsiteY8" fmla="*/ 2811094 h 3422732"/>
              <a:gd name="connsiteX9" fmla="*/ 0 w 3142829"/>
              <a:gd name="connsiteY9" fmla="*/ 2233669 h 3422732"/>
              <a:gd name="connsiteX10" fmla="*/ 0 w 3142829"/>
              <a:gd name="connsiteY10" fmla="*/ 1189063 h 3422732"/>
              <a:gd name="connsiteX11" fmla="*/ 333375 w 3142829"/>
              <a:gd name="connsiteY11" fmla="*/ 611635 h 3422732"/>
              <a:gd name="connsiteX12" fmla="*/ 1238039 w 3142829"/>
              <a:gd name="connsiteY12" fmla="*/ 89328 h 342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42829" h="3422732">
                <a:moveTo>
                  <a:pt x="1238039" y="89328"/>
                </a:moveTo>
                <a:cubicBezTo>
                  <a:pt x="1444332" y="-29776"/>
                  <a:pt x="1698497" y="-29776"/>
                  <a:pt x="1904789" y="89328"/>
                </a:cubicBezTo>
                <a:lnTo>
                  <a:pt x="2809455" y="611635"/>
                </a:lnTo>
                <a:cubicBezTo>
                  <a:pt x="3015747" y="730738"/>
                  <a:pt x="3142830" y="950852"/>
                  <a:pt x="3142830" y="1189063"/>
                </a:cubicBezTo>
                <a:lnTo>
                  <a:pt x="3142830" y="2233669"/>
                </a:lnTo>
                <a:cubicBezTo>
                  <a:pt x="3142830" y="2471880"/>
                  <a:pt x="3015747" y="2691993"/>
                  <a:pt x="2809455" y="2811094"/>
                </a:cubicBezTo>
                <a:lnTo>
                  <a:pt x="1904789" y="3333407"/>
                </a:lnTo>
                <a:cubicBezTo>
                  <a:pt x="1698497" y="3452507"/>
                  <a:pt x="1444332" y="3452507"/>
                  <a:pt x="1238039" y="3333407"/>
                </a:cubicBezTo>
                <a:lnTo>
                  <a:pt x="333375" y="2811094"/>
                </a:lnTo>
                <a:cubicBezTo>
                  <a:pt x="127082" y="2691993"/>
                  <a:pt x="0" y="2471880"/>
                  <a:pt x="0" y="2233669"/>
                </a:cubicBezTo>
                <a:lnTo>
                  <a:pt x="0" y="1189063"/>
                </a:lnTo>
                <a:cubicBezTo>
                  <a:pt x="0" y="950852"/>
                  <a:pt x="127082" y="730738"/>
                  <a:pt x="333375" y="611635"/>
                </a:cubicBezTo>
                <a:lnTo>
                  <a:pt x="1238039" y="89328"/>
                </a:lnTo>
                <a:close/>
              </a:path>
            </a:pathLst>
          </a:custGeom>
          <a:noFill/>
          <a:ln w="28575" cap="rnd">
            <a:solidFill>
              <a:schemeClr val="accent1"/>
            </a:solidFill>
            <a:prstDash val="sysDot"/>
            <a:roun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1" 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nvGrpSpPr>
          <p:cNvPr id="94" name="组合 93"/>
          <p:cNvGrpSpPr/>
          <p:nvPr/>
        </p:nvGrpSpPr>
        <p:grpSpPr>
          <a:xfrm>
            <a:off x="6562065" y="1828799"/>
            <a:ext cx="835637" cy="835819"/>
            <a:chOff x="6398236" y="1921956"/>
            <a:chExt cx="605379" cy="605511"/>
          </a:xfrm>
        </p:grpSpPr>
        <p:sp>
          <p:nvSpPr>
            <p:cNvPr id="92" name="椭圆 91"/>
            <p:cNvSpPr/>
            <p:nvPr/>
          </p:nvSpPr>
          <p:spPr>
            <a:xfrm>
              <a:off x="6398236" y="1921956"/>
              <a:ext cx="605379" cy="605511"/>
            </a:xfrm>
            <a:prstGeom prst="ellipse">
              <a:avLst/>
            </a:prstGeom>
            <a:gradFill flip="none" rotWithShape="1">
              <a:gsLst>
                <a:gs pos="0">
                  <a:schemeClr val="accent1"/>
                </a:gs>
                <a:gs pos="100000">
                  <a:schemeClr val="accent2"/>
                </a:gs>
              </a:gsLst>
              <a:path path="circle">
                <a:fillToRect r="100000" b="100000"/>
              </a:path>
              <a:tileRect l="-100000" t="-100000"/>
            </a:gradFill>
            <a:ln w="19050">
              <a:solidFill>
                <a:schemeClr val="bg1"/>
              </a:solidFill>
            </a:ln>
            <a:effectLst>
              <a:outerShdw blurRad="127000" dist="635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srgbClr val="FFFFFF"/>
                </a:solidFill>
                <a:effectLst/>
                <a:uLnTx/>
                <a:uFillTx/>
                <a:latin typeface="Montserrat" panose="00000500000000000000"/>
                <a:ea typeface="思源黑体 CN Normal"/>
                <a:cs typeface="+mn-cs"/>
              </a:endParaRPr>
            </a:p>
          </p:txBody>
        </p:sp>
        <p:sp>
          <p:nvSpPr>
            <p:cNvPr id="93" name="business-briefcase_73846"/>
            <p:cNvSpPr/>
            <p:nvPr/>
          </p:nvSpPr>
          <p:spPr>
            <a:xfrm>
              <a:off x="6526155" y="2060841"/>
              <a:ext cx="349541" cy="308688"/>
            </a:xfrm>
            <a:custGeom>
              <a:avLst/>
              <a:gdLst>
                <a:gd name="T0" fmla="*/ 455839 w 606244"/>
                <a:gd name="T1" fmla="*/ 455839 w 606244"/>
                <a:gd name="T2" fmla="*/ 600116 w 606244"/>
                <a:gd name="T3" fmla="*/ 600116 w 606244"/>
                <a:gd name="T4" fmla="*/ 600116 w 606244"/>
                <a:gd name="T5" fmla="*/ 600116 w 606244"/>
                <a:gd name="T6" fmla="*/ 600116 w 606244"/>
                <a:gd name="T7" fmla="*/ 600116 w 606244"/>
                <a:gd name="T8" fmla="*/ 600116 w 606244"/>
                <a:gd name="T9" fmla="*/ 600116 w 606244"/>
                <a:gd name="T10" fmla="*/ 600116 w 606244"/>
                <a:gd name="T11" fmla="*/ 600116 w 606244"/>
                <a:gd name="T12" fmla="*/ 600116 w 606244"/>
                <a:gd name="T13" fmla="*/ 600116 w 606244"/>
                <a:gd name="T14" fmla="*/ 600116 w 606244"/>
                <a:gd name="T15" fmla="*/ 600116 w 606244"/>
                <a:gd name="T16" fmla="*/ 600116 w 606244"/>
                <a:gd name="T17" fmla="*/ 600116 w 606244"/>
                <a:gd name="T18" fmla="*/ 600116 w 606244"/>
                <a:gd name="T19" fmla="*/ 600116 w 606244"/>
                <a:gd name="T20" fmla="*/ 600116 w 606244"/>
                <a:gd name="T21" fmla="*/ 600116 w 606244"/>
                <a:gd name="T22" fmla="*/ 600116 w 606244"/>
                <a:gd name="T23" fmla="*/ 600116 w 606244"/>
                <a:gd name="T24" fmla="*/ 600116 w 606244"/>
                <a:gd name="T25" fmla="*/ 600116 w 606244"/>
                <a:gd name="T26" fmla="*/ 600116 w 606244"/>
                <a:gd name="T27" fmla="*/ 600116 w 606244"/>
                <a:gd name="T28" fmla="*/ 600116 w 606244"/>
                <a:gd name="T29" fmla="*/ 600116 w 606244"/>
                <a:gd name="T30" fmla="*/ 455839 w 606244"/>
                <a:gd name="T31" fmla="*/ 455839 w 606244"/>
                <a:gd name="T32" fmla="*/ 600116 w 606244"/>
                <a:gd name="T33" fmla="*/ 600116 w 606244"/>
                <a:gd name="T34" fmla="*/ 600116 w 606244"/>
                <a:gd name="T35" fmla="*/ 600116 w 606244"/>
                <a:gd name="T36" fmla="*/ 600116 w 606244"/>
                <a:gd name="T37" fmla="*/ 600116 w 606244"/>
                <a:gd name="T38" fmla="*/ 600116 w 606244"/>
                <a:gd name="T39" fmla="*/ 600116 w 606244"/>
                <a:gd name="T40" fmla="*/ 455839 w 606244"/>
                <a:gd name="T41" fmla="*/ 455839 w 606244"/>
                <a:gd name="T42" fmla="*/ 600116 w 606244"/>
                <a:gd name="T43" fmla="*/ 600116 w 606244"/>
                <a:gd name="T44" fmla="*/ 600116 w 606244"/>
                <a:gd name="T45" fmla="*/ 600116 w 606244"/>
                <a:gd name="T46" fmla="*/ 600116 w 606244"/>
                <a:gd name="T47" fmla="*/ 600116 w 606244"/>
                <a:gd name="T48" fmla="*/ 600116 w 606244"/>
                <a:gd name="T49" fmla="*/ 600116 w 606244"/>
                <a:gd name="T50" fmla="*/ 600116 w 606244"/>
                <a:gd name="T51" fmla="*/ 600116 w 606244"/>
                <a:gd name="T52" fmla="*/ 600116 w 606244"/>
                <a:gd name="T53" fmla="*/ 600116 w 606244"/>
                <a:gd name="T54" fmla="*/ 600116 w 606244"/>
                <a:gd name="T55" fmla="*/ 600116 w 606244"/>
                <a:gd name="T56" fmla="*/ 600116 w 606244"/>
                <a:gd name="T57" fmla="*/ 600116 w 606244"/>
                <a:gd name="T58" fmla="*/ 600116 w 606244"/>
                <a:gd name="T59" fmla="*/ 600116 w 606244"/>
                <a:gd name="T60" fmla="*/ 600116 w 606244"/>
                <a:gd name="T61" fmla="*/ 600116 w 606244"/>
                <a:gd name="T62" fmla="*/ 600116 w 606244"/>
                <a:gd name="T63" fmla="*/ 600116 w 606244"/>
                <a:gd name="T64" fmla="*/ 600116 w 606244"/>
                <a:gd name="T65" fmla="*/ 600116 w 606244"/>
                <a:gd name="T66" fmla="*/ 455839 w 606244"/>
                <a:gd name="T67" fmla="*/ 455839 w 606244"/>
                <a:gd name="T68" fmla="*/ 600116 w 606244"/>
                <a:gd name="T69" fmla="*/ 600116 w 606244"/>
                <a:gd name="T70" fmla="*/ 600116 w 606244"/>
                <a:gd name="T71" fmla="*/ 600116 w 606244"/>
                <a:gd name="T72" fmla="*/ 600116 w 606244"/>
                <a:gd name="T73" fmla="*/ 600116 w 606244"/>
                <a:gd name="T74" fmla="*/ 600116 w 606244"/>
                <a:gd name="T75" fmla="*/ 600116 w 606244"/>
                <a:gd name="T76" fmla="*/ 455839 w 606244"/>
                <a:gd name="T77" fmla="*/ 455839 w 606244"/>
                <a:gd name="T78" fmla="*/ 600116 w 606244"/>
                <a:gd name="T79" fmla="*/ 600116 w 606244"/>
                <a:gd name="T80" fmla="*/ 600116 w 606244"/>
                <a:gd name="T81" fmla="*/ 600116 w 606244"/>
                <a:gd name="T82" fmla="*/ 600116 w 606244"/>
                <a:gd name="T83" fmla="*/ 600116 w 606244"/>
                <a:gd name="T84" fmla="*/ 600116 w 606244"/>
                <a:gd name="T85" fmla="*/ 600116 w 606244"/>
                <a:gd name="T86" fmla="*/ 600116 w 606244"/>
                <a:gd name="T87" fmla="*/ 600116 w 606244"/>
                <a:gd name="T88" fmla="*/ 600116 w 606244"/>
                <a:gd name="T89" fmla="*/ 600116 w 606244"/>
                <a:gd name="T90" fmla="*/ 600116 w 606244"/>
                <a:gd name="T91" fmla="*/ 600116 w 606244"/>
                <a:gd name="T92" fmla="*/ 600116 w 606244"/>
                <a:gd name="T93" fmla="*/ 600116 w 606244"/>
                <a:gd name="T94" fmla="*/ 600116 w 606244"/>
                <a:gd name="T95" fmla="*/ 600116 w 606244"/>
                <a:gd name="T96" fmla="*/ 600116 w 606244"/>
                <a:gd name="T97" fmla="*/ 600116 w 606244"/>
                <a:gd name="T98" fmla="*/ 600116 w 606244"/>
                <a:gd name="T99" fmla="*/ 600116 w 606244"/>
                <a:gd name="T100" fmla="*/ 600116 w 606244"/>
                <a:gd name="T101" fmla="*/ 600116 w 606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304" h="2922">
                  <a:moveTo>
                    <a:pt x="3070" y="523"/>
                  </a:moveTo>
                  <a:lnTo>
                    <a:pt x="2702" y="523"/>
                  </a:lnTo>
                  <a:lnTo>
                    <a:pt x="2702" y="166"/>
                  </a:lnTo>
                  <a:cubicBezTo>
                    <a:pt x="2702" y="75"/>
                    <a:pt x="2627" y="0"/>
                    <a:pt x="2536" y="0"/>
                  </a:cubicBezTo>
                  <a:lnTo>
                    <a:pt x="768" y="0"/>
                  </a:lnTo>
                  <a:cubicBezTo>
                    <a:pt x="676" y="0"/>
                    <a:pt x="601" y="75"/>
                    <a:pt x="601" y="166"/>
                  </a:cubicBezTo>
                  <a:lnTo>
                    <a:pt x="601" y="523"/>
                  </a:lnTo>
                  <a:lnTo>
                    <a:pt x="233" y="523"/>
                  </a:lnTo>
                  <a:cubicBezTo>
                    <a:pt x="105" y="523"/>
                    <a:pt x="0" y="627"/>
                    <a:pt x="0" y="756"/>
                  </a:cubicBezTo>
                  <a:lnTo>
                    <a:pt x="0" y="2688"/>
                  </a:lnTo>
                  <a:cubicBezTo>
                    <a:pt x="0" y="2817"/>
                    <a:pt x="105" y="2922"/>
                    <a:pt x="233" y="2922"/>
                  </a:cubicBezTo>
                  <a:lnTo>
                    <a:pt x="3070" y="2922"/>
                  </a:lnTo>
                  <a:cubicBezTo>
                    <a:pt x="3199" y="2922"/>
                    <a:pt x="3304" y="2817"/>
                    <a:pt x="3304" y="2688"/>
                  </a:cubicBezTo>
                  <a:lnTo>
                    <a:pt x="3304" y="756"/>
                  </a:lnTo>
                  <a:cubicBezTo>
                    <a:pt x="3304" y="627"/>
                    <a:pt x="3199" y="523"/>
                    <a:pt x="3070" y="523"/>
                  </a:cubicBezTo>
                  <a:close/>
                  <a:moveTo>
                    <a:pt x="801" y="200"/>
                  </a:moveTo>
                  <a:lnTo>
                    <a:pt x="2502" y="200"/>
                  </a:lnTo>
                  <a:lnTo>
                    <a:pt x="2502" y="523"/>
                  </a:lnTo>
                  <a:lnTo>
                    <a:pt x="801" y="523"/>
                  </a:lnTo>
                  <a:lnTo>
                    <a:pt x="801" y="200"/>
                  </a:lnTo>
                  <a:close/>
                  <a:moveTo>
                    <a:pt x="233" y="723"/>
                  </a:moveTo>
                  <a:lnTo>
                    <a:pt x="3070" y="723"/>
                  </a:lnTo>
                  <a:cubicBezTo>
                    <a:pt x="3088" y="723"/>
                    <a:pt x="3104" y="738"/>
                    <a:pt x="3104" y="756"/>
                  </a:cubicBezTo>
                  <a:lnTo>
                    <a:pt x="3104" y="1356"/>
                  </a:lnTo>
                  <a:lnTo>
                    <a:pt x="2093" y="1356"/>
                  </a:lnTo>
                  <a:lnTo>
                    <a:pt x="2093" y="1266"/>
                  </a:lnTo>
                  <a:cubicBezTo>
                    <a:pt x="2093" y="1174"/>
                    <a:pt x="2018" y="1099"/>
                    <a:pt x="1926" y="1099"/>
                  </a:cubicBezTo>
                  <a:lnTo>
                    <a:pt x="1378" y="1099"/>
                  </a:lnTo>
                  <a:cubicBezTo>
                    <a:pt x="1286" y="1099"/>
                    <a:pt x="1211" y="1174"/>
                    <a:pt x="1211" y="1266"/>
                  </a:cubicBezTo>
                  <a:lnTo>
                    <a:pt x="1211" y="1356"/>
                  </a:lnTo>
                  <a:lnTo>
                    <a:pt x="200" y="1356"/>
                  </a:lnTo>
                  <a:lnTo>
                    <a:pt x="200" y="756"/>
                  </a:lnTo>
                  <a:cubicBezTo>
                    <a:pt x="200" y="738"/>
                    <a:pt x="215" y="723"/>
                    <a:pt x="233" y="723"/>
                  </a:cubicBezTo>
                  <a:close/>
                  <a:moveTo>
                    <a:pt x="1893" y="1299"/>
                  </a:moveTo>
                  <a:lnTo>
                    <a:pt x="1893" y="1622"/>
                  </a:lnTo>
                  <a:lnTo>
                    <a:pt x="1411" y="1622"/>
                  </a:lnTo>
                  <a:lnTo>
                    <a:pt x="1411" y="1299"/>
                  </a:lnTo>
                  <a:lnTo>
                    <a:pt x="1893" y="1299"/>
                  </a:lnTo>
                  <a:close/>
                  <a:moveTo>
                    <a:pt x="3070" y="2722"/>
                  </a:moveTo>
                  <a:lnTo>
                    <a:pt x="233" y="2722"/>
                  </a:lnTo>
                  <a:cubicBezTo>
                    <a:pt x="215" y="2722"/>
                    <a:pt x="200" y="2707"/>
                    <a:pt x="200" y="2688"/>
                  </a:cubicBezTo>
                  <a:lnTo>
                    <a:pt x="200" y="1556"/>
                  </a:lnTo>
                  <a:lnTo>
                    <a:pt x="1211" y="1556"/>
                  </a:lnTo>
                  <a:lnTo>
                    <a:pt x="1211" y="1656"/>
                  </a:lnTo>
                  <a:cubicBezTo>
                    <a:pt x="1211" y="1747"/>
                    <a:pt x="1286" y="1822"/>
                    <a:pt x="1378" y="1822"/>
                  </a:cubicBezTo>
                  <a:lnTo>
                    <a:pt x="1926" y="1822"/>
                  </a:lnTo>
                  <a:cubicBezTo>
                    <a:pt x="2018" y="1822"/>
                    <a:pt x="2093" y="1747"/>
                    <a:pt x="2093" y="1656"/>
                  </a:cubicBezTo>
                  <a:lnTo>
                    <a:pt x="2093" y="1556"/>
                  </a:lnTo>
                  <a:lnTo>
                    <a:pt x="3104" y="1556"/>
                  </a:lnTo>
                  <a:lnTo>
                    <a:pt x="3104" y="2688"/>
                  </a:lnTo>
                  <a:cubicBezTo>
                    <a:pt x="3104" y="2707"/>
                    <a:pt x="3088" y="2722"/>
                    <a:pt x="3070" y="2722"/>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FFFFFF"/>
                </a:solidFill>
                <a:effectLst/>
                <a:uLnTx/>
                <a:uFillTx/>
                <a:latin typeface="Montserrat" panose="00000500000000000000"/>
                <a:ea typeface="思源黑体 CN Normal"/>
                <a:cs typeface="+mn-cs"/>
              </a:endParaRPr>
            </a:p>
          </p:txBody>
        </p:sp>
      </p:grpSp>
      <p:grpSp>
        <p:nvGrpSpPr>
          <p:cNvPr id="4" name="组合 3"/>
          <p:cNvGrpSpPr/>
          <p:nvPr/>
        </p:nvGrpSpPr>
        <p:grpSpPr>
          <a:xfrm>
            <a:off x="264872" y="205272"/>
            <a:ext cx="618188" cy="684810"/>
            <a:chOff x="854419" y="2169592"/>
            <a:chExt cx="1823073" cy="2019545"/>
          </a:xfrm>
        </p:grpSpPr>
        <p:sp>
          <p:nvSpPr>
            <p:cNvPr id="5" name="矩形 4"/>
            <p:cNvSpPr/>
            <p:nvPr/>
          </p:nvSpPr>
          <p:spPr>
            <a:xfrm>
              <a:off x="1016198" y="2169592"/>
              <a:ext cx="1536200" cy="2019545"/>
            </a:xfrm>
            <a:prstGeom prst="rect">
              <a:avLst/>
            </a:prstGeom>
            <a:solidFill>
              <a:srgbClr val="FBD7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solidFill>
                  <a:schemeClr val="tx1">
                    <a:lumMod val="85000"/>
                    <a:lumOff val="15000"/>
                  </a:schemeClr>
                </a:solidFill>
                <a:latin typeface="仓耳今楷05-6763 W05" panose="02020400000000000000" pitchFamily="18" charset="-122"/>
                <a:ea typeface="仓耳今楷05-6763 W05" panose="02020400000000000000" pitchFamily="18" charset="-122"/>
              </a:endParaRPr>
            </a:p>
          </p:txBody>
        </p:sp>
        <p:sp>
          <p:nvSpPr>
            <p:cNvPr id="14" name="矩形 13"/>
            <p:cNvSpPr/>
            <p:nvPr/>
          </p:nvSpPr>
          <p:spPr>
            <a:xfrm>
              <a:off x="854419" y="2372660"/>
              <a:ext cx="1823073" cy="1599007"/>
            </a:xfrm>
            <a:prstGeom prst="rect">
              <a:avLst/>
            </a:prstGeom>
            <a:noFill/>
            <a:ln w="28575">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85000"/>
                    <a:lumOff val="15000"/>
                  </a:schemeClr>
                </a:solidFill>
                <a:latin typeface="仓耳今楷05-6763 W05" panose="02020400000000000000" pitchFamily="18" charset="-122"/>
                <a:ea typeface="仓耳今楷05-6763 W05" panose="02020400000000000000" pitchFamily="18" charset="-122"/>
              </a:endParaRPr>
            </a:p>
          </p:txBody>
        </p:sp>
      </p:grpSp>
      <p:sp>
        <p:nvSpPr>
          <p:cNvPr id="15" name="矩形 14"/>
          <p:cNvSpPr/>
          <p:nvPr/>
        </p:nvSpPr>
        <p:spPr>
          <a:xfrm>
            <a:off x="918251" y="288022"/>
            <a:ext cx="3711806" cy="523392"/>
          </a:xfrm>
          <a:prstGeom prst="rect">
            <a:avLst/>
          </a:prstGeom>
        </p:spPr>
        <p:txBody>
          <a:bodyPr vert="horz" lIns="91440" tIns="45720" rIns="91440" bIns="45720" rtlCol="0" anchor="b">
            <a:noAutofit/>
          </a:bodyPr>
          <a:lstStyle/>
          <a:p>
            <a:pPr>
              <a:lnSpc>
                <a:spcPts val="6000"/>
              </a:lnSpc>
              <a:spcBef>
                <a:spcPct val="0"/>
              </a:spcBef>
            </a:pPr>
            <a:r>
              <a:rPr lang="en-US" altLang="zh-CN" sz="3200" b="1" kern="0" cap="all" dirty="0">
                <a:solidFill>
                  <a:srgbClr val="262626"/>
                </a:solidFill>
                <a:latin typeface="微软雅黑" panose="020B0503020204020204" charset="-122"/>
                <a:ea typeface="微软雅黑" panose="020B0503020204020204" charset="-122"/>
                <a:cs typeface="+mj-cs"/>
              </a:rPr>
              <a:t>conclusion</a:t>
            </a:r>
            <a:endParaRPr lang="zh-CN" altLang="en-US" sz="3200" spc="300" dirty="0">
              <a:solidFill>
                <a:srgbClr val="262626"/>
              </a:solidFill>
              <a:latin typeface="微软雅黑" panose="020B0503020204020204" charset="-122"/>
              <a:ea typeface="微软雅黑" panose="020B0503020204020204" charset="-122"/>
              <a:cs typeface="+mj-cs"/>
            </a:endParaRPr>
          </a:p>
        </p:txBody>
      </p:sp>
      <p:sp>
        <p:nvSpPr>
          <p:cNvPr id="17" name="Rectangle 24"/>
          <p:cNvSpPr>
            <a:spLocks noChangeArrowheads="1"/>
          </p:cNvSpPr>
          <p:nvPr/>
        </p:nvSpPr>
        <p:spPr bwMode="auto">
          <a:xfrm>
            <a:off x="1098824" y="1782992"/>
            <a:ext cx="5294296"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l"/>
            <a:r>
              <a:rPr lang="en-US" altLang="zh-CN" sz="1600" dirty="0">
                <a:solidFill>
                  <a:prstClr val="black"/>
                </a:solidFill>
                <a:latin typeface="Times New Roman" panose="02020603050405020304" charset="0"/>
                <a:ea typeface="微软雅黑" panose="020B0503020204020204" charset="-122"/>
                <a:cs typeface="Times New Roman" panose="02020603050405020304" charset="0"/>
              </a:rPr>
              <a:t>The practice and research found that the corporate culture system mainly includes the following three parts: cultural standard system, cultural organization system, and cultural management system. Among them, the cultural standard system refers to the standard of behavior of employees; The cultural organization system mainly refers to the way in which the enterprise culture is inherited and expanded; The cultural management system refers to the supporting cultural management mechanism within the enterprise. It is not easy for HR management departments to master the construction and implementation ability of these three basic systems, which may require professional training and years of practical experience(Ruan. Q., 2010). </a:t>
            </a:r>
            <a:endParaRPr lang="en-US" altLang="zh-CN" sz="1600" dirty="0">
              <a:solidFill>
                <a:prstClr val="black"/>
              </a:solidFill>
              <a:latin typeface="Times New Roman" panose="02020603050405020304" charset="0"/>
              <a:ea typeface="微软雅黑" panose="020B0503020204020204" charset="-122"/>
              <a:cs typeface="Times New Roman" panose="02020603050405020304" charset="0"/>
            </a:endParaRPr>
          </a:p>
        </p:txBody>
      </p:sp>
    </p:spTree>
    <p:custDataLst>
      <p:tags r:id="rId3"/>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750" fill="hold"/>
                                        <p:tgtEl>
                                          <p:spTgt spid="4"/>
                                        </p:tgtEl>
                                        <p:attrNameLst>
                                          <p:attrName>ppt_w</p:attrName>
                                        </p:attrNameLst>
                                      </p:cBhvr>
                                      <p:tavLst>
                                        <p:tav tm="0">
                                          <p:val>
                                            <p:fltVal val="0"/>
                                          </p:val>
                                        </p:tav>
                                        <p:tav tm="100000">
                                          <p:val>
                                            <p:strVal val="#ppt_w"/>
                                          </p:val>
                                        </p:tav>
                                      </p:tavLst>
                                    </p:anim>
                                    <p:anim calcmode="lin" valueType="num">
                                      <p:cBhvr>
                                        <p:cTn id="8" dur="750" fill="hold"/>
                                        <p:tgtEl>
                                          <p:spTgt spid="4"/>
                                        </p:tgtEl>
                                        <p:attrNameLst>
                                          <p:attrName>ppt_h</p:attrName>
                                        </p:attrNameLst>
                                      </p:cBhvr>
                                      <p:tavLst>
                                        <p:tav tm="0">
                                          <p:val>
                                            <p:fltVal val="0"/>
                                          </p:val>
                                        </p:tav>
                                        <p:tav tm="100000">
                                          <p:val>
                                            <p:strVal val="#ppt_h"/>
                                          </p:val>
                                        </p:tav>
                                      </p:tavLst>
                                    </p:anim>
                                    <p:animEffect transition="in" filter="fade">
                                      <p:cBhvr>
                                        <p:cTn id="9" dur="750"/>
                                        <p:tgtEl>
                                          <p:spTgt spid="4"/>
                                        </p:tgtEl>
                                      </p:cBhvr>
                                    </p:animEffect>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wipe(left)">
                                      <p:cBhvr>
                                        <p:cTn id="13" dur="750"/>
                                        <p:tgtEl>
                                          <p:spTgt spid="15"/>
                                        </p:tgtEl>
                                      </p:cBhvr>
                                    </p:animEffect>
                                  </p:childTnLst>
                                </p:cTn>
                              </p:par>
                              <p:par>
                                <p:cTn id="14" presetID="2" presetClass="entr" presetSubtype="2" fill="hold" grpId="0" nodeType="withEffect">
                                  <p:stCondLst>
                                    <p:cond delay="600"/>
                                  </p:stCondLst>
                                  <p:childTnLst>
                                    <p:set>
                                      <p:cBhvr>
                                        <p:cTn id="15" dur="1" fill="hold">
                                          <p:stCondLst>
                                            <p:cond delay="0"/>
                                          </p:stCondLst>
                                        </p:cTn>
                                        <p:tgtEl>
                                          <p:spTgt spid="17"/>
                                        </p:tgtEl>
                                        <p:attrNameLst>
                                          <p:attrName>style.visibility</p:attrName>
                                        </p:attrNameLst>
                                      </p:cBhvr>
                                      <p:to>
                                        <p:strVal val="visible"/>
                                      </p:to>
                                    </p:set>
                                    <p:anim calcmode="lin" valueType="num">
                                      <p:cBhvr additive="base">
                                        <p:cTn id="16" dur="750" fill="hold"/>
                                        <p:tgtEl>
                                          <p:spTgt spid="17"/>
                                        </p:tgtEl>
                                        <p:attrNameLst>
                                          <p:attrName>ppt_x</p:attrName>
                                        </p:attrNameLst>
                                      </p:cBhvr>
                                      <p:tavLst>
                                        <p:tav tm="0">
                                          <p:val>
                                            <p:strVal val="1+#ppt_w/2"/>
                                          </p:val>
                                        </p:tav>
                                        <p:tav tm="100000">
                                          <p:val>
                                            <p:strVal val="#ppt_x"/>
                                          </p:val>
                                        </p:tav>
                                      </p:tavLst>
                                    </p:anim>
                                    <p:anim calcmode="lin" valueType="num">
                                      <p:cBhvr additive="base">
                                        <p:cTn id="17" dur="75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图片 25"/>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3711" y="-20598"/>
            <a:ext cx="12215711" cy="6878598"/>
          </a:xfrm>
          <a:prstGeom prst="rect">
            <a:avLst/>
          </a:prstGeom>
        </p:spPr>
      </p:pic>
      <p:sp>
        <p:nvSpPr>
          <p:cNvPr id="5" name="矩形 4"/>
          <p:cNvSpPr/>
          <p:nvPr/>
        </p:nvSpPr>
        <p:spPr>
          <a:xfrm>
            <a:off x="9516979" y="-20598"/>
            <a:ext cx="2675021" cy="6878598"/>
          </a:xfrm>
          <a:prstGeom prst="rect">
            <a:avLst/>
          </a:prstGeom>
          <a:solidFill>
            <a:srgbClr val="FBD7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p:cNvGrpSpPr/>
          <p:nvPr/>
        </p:nvGrpSpPr>
        <p:grpSpPr>
          <a:xfrm>
            <a:off x="264872" y="179872"/>
            <a:ext cx="618188" cy="684810"/>
            <a:chOff x="854419" y="2169592"/>
            <a:chExt cx="1823073" cy="2019545"/>
          </a:xfrm>
        </p:grpSpPr>
        <p:sp>
          <p:nvSpPr>
            <p:cNvPr id="3" name="矩形 2"/>
            <p:cNvSpPr/>
            <p:nvPr/>
          </p:nvSpPr>
          <p:spPr>
            <a:xfrm>
              <a:off x="1016198" y="2169592"/>
              <a:ext cx="1536200" cy="2019545"/>
            </a:xfrm>
            <a:prstGeom prst="rect">
              <a:avLst/>
            </a:prstGeom>
            <a:solidFill>
              <a:srgbClr val="FBD7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solidFill>
                  <a:schemeClr val="tx1">
                    <a:lumMod val="85000"/>
                    <a:lumOff val="15000"/>
                  </a:schemeClr>
                </a:solidFill>
                <a:latin typeface="仓耳今楷05-6763 W05" panose="02020400000000000000" pitchFamily="18" charset="-122"/>
                <a:ea typeface="仓耳今楷05-6763 W05" panose="02020400000000000000" pitchFamily="18" charset="-122"/>
              </a:endParaRPr>
            </a:p>
          </p:txBody>
        </p:sp>
        <p:sp>
          <p:nvSpPr>
            <p:cNvPr id="4" name="矩形 3"/>
            <p:cNvSpPr/>
            <p:nvPr/>
          </p:nvSpPr>
          <p:spPr>
            <a:xfrm>
              <a:off x="854419" y="2372660"/>
              <a:ext cx="1823073" cy="1599007"/>
            </a:xfrm>
            <a:prstGeom prst="rect">
              <a:avLst/>
            </a:prstGeom>
            <a:noFill/>
            <a:ln w="28575">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85000"/>
                    <a:lumOff val="15000"/>
                  </a:schemeClr>
                </a:solidFill>
                <a:latin typeface="仓耳今楷05-6763 W05" panose="02020400000000000000" pitchFamily="18" charset="-122"/>
                <a:ea typeface="仓耳今楷05-6763 W05" panose="02020400000000000000" pitchFamily="18" charset="-122"/>
              </a:endParaRPr>
            </a:p>
          </p:txBody>
        </p:sp>
      </p:grpSp>
      <p:sp>
        <p:nvSpPr>
          <p:cNvPr id="9" name="矩形 8"/>
          <p:cNvSpPr/>
          <p:nvPr/>
        </p:nvSpPr>
        <p:spPr>
          <a:xfrm>
            <a:off x="918251" y="288022"/>
            <a:ext cx="3711806" cy="523392"/>
          </a:xfrm>
          <a:prstGeom prst="rect">
            <a:avLst/>
          </a:prstGeom>
        </p:spPr>
        <p:txBody>
          <a:bodyPr vert="horz" lIns="91440" tIns="45720" rIns="91440" bIns="45720" rtlCol="0" anchor="b">
            <a:noAutofit/>
          </a:bodyPr>
          <a:lstStyle/>
          <a:p>
            <a:pPr>
              <a:lnSpc>
                <a:spcPts val="6000"/>
              </a:lnSpc>
              <a:spcBef>
                <a:spcPct val="0"/>
              </a:spcBef>
            </a:pPr>
            <a:r>
              <a:rPr lang="en-US" altLang="zh-CN" sz="3200" b="1" kern="0" cap="all" dirty="0">
                <a:solidFill>
                  <a:srgbClr val="262626"/>
                </a:solidFill>
                <a:latin typeface="微软雅黑" panose="020B0503020204020204" charset="-122"/>
                <a:ea typeface="微软雅黑" panose="020B0503020204020204" charset="-122"/>
                <a:cs typeface="+mj-cs"/>
              </a:rPr>
              <a:t>REFERENCE</a:t>
            </a:r>
            <a:endParaRPr lang="zh-CN" altLang="en-US" sz="3200" spc="300" dirty="0">
              <a:solidFill>
                <a:srgbClr val="262626"/>
              </a:solidFill>
              <a:latin typeface="微软雅黑" panose="020B0503020204020204" charset="-122"/>
              <a:ea typeface="微软雅黑" panose="020B0503020204020204" charset="-122"/>
              <a:cs typeface="+mj-cs"/>
            </a:endParaRPr>
          </a:p>
        </p:txBody>
      </p:sp>
      <p:sp>
        <p:nvSpPr>
          <p:cNvPr id="18" name="文本占位符 2"/>
          <p:cNvSpPr txBox="1"/>
          <p:nvPr/>
        </p:nvSpPr>
        <p:spPr bwMode="auto">
          <a:xfrm>
            <a:off x="617220" y="1173302"/>
            <a:ext cx="10957560" cy="2299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lstStyle>
            <a:lvl1pPr marL="0" indent="0" algn="l" rtl="0" eaLnBrk="0" fontAlgn="base" hangingPunct="0">
              <a:spcBef>
                <a:spcPct val="40000"/>
              </a:spcBef>
              <a:spcAft>
                <a:spcPct val="0"/>
              </a:spcAft>
              <a:buFont typeface="Arial" panose="020B0604020202020204" pitchFamily="34" charset="0"/>
              <a:buNone/>
              <a:tabLst>
                <a:tab pos="447675" algn="l"/>
              </a:tabLst>
              <a:defRPr sz="2000" i="1">
                <a:solidFill>
                  <a:srgbClr val="8AA551"/>
                </a:solidFill>
                <a:latin typeface="+mn-lt"/>
                <a:ea typeface="+mn-ea"/>
                <a:cs typeface="+mn-cs"/>
              </a:defRPr>
            </a:lvl1pPr>
            <a:lvl2pPr marL="457200" indent="0" algn="l" rtl="0" eaLnBrk="0" fontAlgn="base" hangingPunct="0">
              <a:spcBef>
                <a:spcPct val="20000"/>
              </a:spcBef>
              <a:spcAft>
                <a:spcPct val="0"/>
              </a:spcAft>
              <a:buClr>
                <a:schemeClr val="bg2"/>
              </a:buClr>
              <a:buNone/>
              <a:tabLst>
                <a:tab pos="447675" algn="l"/>
              </a:tabLst>
              <a:defRPr sz="1800">
                <a:solidFill>
                  <a:schemeClr val="bg2"/>
                </a:solidFill>
                <a:latin typeface="+mn-lt"/>
                <a:ea typeface="+mn-ea"/>
              </a:defRPr>
            </a:lvl2pPr>
            <a:lvl3pPr marL="914400" indent="0" algn="l" rtl="0" eaLnBrk="0" fontAlgn="base" hangingPunct="0">
              <a:spcBef>
                <a:spcPct val="0"/>
              </a:spcBef>
              <a:spcAft>
                <a:spcPct val="20000"/>
              </a:spcAft>
              <a:buFont typeface="Gill Sans" pitchFamily="-32" charset="0"/>
              <a:buNone/>
              <a:tabLst>
                <a:tab pos="447675" algn="l"/>
              </a:tabLst>
              <a:defRPr sz="1600">
                <a:solidFill>
                  <a:schemeClr val="bg2"/>
                </a:solidFill>
                <a:latin typeface="+mn-lt"/>
                <a:ea typeface="+mn-ea"/>
              </a:defRPr>
            </a:lvl3pPr>
            <a:lvl4pPr marL="1371600" indent="0" algn="l" rtl="0" eaLnBrk="0" fontAlgn="base" hangingPunct="0">
              <a:spcBef>
                <a:spcPct val="0"/>
              </a:spcBef>
              <a:spcAft>
                <a:spcPct val="0"/>
              </a:spcAft>
              <a:buNone/>
              <a:tabLst>
                <a:tab pos="447675" algn="l"/>
              </a:tabLst>
              <a:defRPr sz="1400">
                <a:solidFill>
                  <a:schemeClr val="bg2"/>
                </a:solidFill>
                <a:latin typeface="+mn-lt"/>
                <a:ea typeface="+mn-ea"/>
              </a:defRPr>
            </a:lvl4pPr>
            <a:lvl5pPr marL="1828800" indent="0" algn="l" rtl="0" eaLnBrk="0" fontAlgn="base" hangingPunct="0">
              <a:spcBef>
                <a:spcPct val="20000"/>
              </a:spcBef>
              <a:spcAft>
                <a:spcPct val="0"/>
              </a:spcAft>
              <a:buFont typeface="Gill Sans" pitchFamily="-32" charset="0"/>
              <a:buNone/>
              <a:tabLst>
                <a:tab pos="447675" algn="l"/>
              </a:tabLst>
              <a:defRPr sz="1400">
                <a:solidFill>
                  <a:schemeClr val="bg2"/>
                </a:solidFill>
                <a:latin typeface="+mn-lt"/>
                <a:ea typeface="+mn-ea"/>
              </a:defRPr>
            </a:lvl5pPr>
            <a:lvl6pPr marL="22860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6pPr>
            <a:lvl7pPr marL="27432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7pPr>
            <a:lvl8pPr marL="32004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8pPr>
            <a:lvl9pPr marL="36576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9pPr>
          </a:lstStyle>
          <a:p>
            <a:pPr marL="0" marR="0" lvl="0" indent="0" algn="l" defTabSz="914400" rtl="0" eaLnBrk="0" fontAlgn="base" latinLnBrk="0" hangingPunct="0">
              <a:lnSpc>
                <a:spcPct val="100000"/>
              </a:lnSpc>
              <a:spcBef>
                <a:spcPct val="40000"/>
              </a:spcBef>
              <a:spcAft>
                <a:spcPct val="0"/>
              </a:spcAft>
              <a:buClrTx/>
              <a:buSzTx/>
              <a:buFont typeface="Arial" panose="020B0604020202020204" pitchFamily="34" charset="0"/>
              <a:buNone/>
              <a:tabLst>
                <a:tab pos="447675" algn="l"/>
              </a:tabLst>
              <a:defRPr/>
            </a:pPr>
            <a:r>
              <a:rPr kumimoji="0" lang="zh-CN" altLang="en-US" sz="160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rPr>
              <a:t>[1]Fu Xiaxian. Human Resource Management [M]. Hangzhou: Zhejiang University Press, 2005.</a:t>
            </a:r>
            <a:endParaRPr kumimoji="0" lang="zh-CN" altLang="en-US" sz="160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endParaRPr>
          </a:p>
          <a:p>
            <a:pPr marL="0" marR="0" lvl="0" indent="0" algn="l" defTabSz="914400" rtl="0" eaLnBrk="0" fontAlgn="base" latinLnBrk="0" hangingPunct="0">
              <a:lnSpc>
                <a:spcPct val="100000"/>
              </a:lnSpc>
              <a:spcBef>
                <a:spcPct val="40000"/>
              </a:spcBef>
              <a:spcAft>
                <a:spcPct val="0"/>
              </a:spcAft>
              <a:buClrTx/>
              <a:buSzTx/>
              <a:buFont typeface="Arial" panose="020B0604020202020204" pitchFamily="34" charset="0"/>
              <a:buNone/>
              <a:tabLst>
                <a:tab pos="447675" algn="l"/>
              </a:tabLst>
              <a:defRPr/>
            </a:pPr>
            <a:r>
              <a:rPr kumimoji="0" lang="zh-CN" altLang="en-US" sz="160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rPr>
              <a:t>[2]Song Yun, Chen Chao. Enterprise Strategic Management [M]. Beijing: Capital University of Economics and Trade Press, 2003.</a:t>
            </a:r>
            <a:endParaRPr kumimoji="0" lang="zh-CN" altLang="en-US" sz="160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endParaRPr>
          </a:p>
          <a:p>
            <a:pPr marL="0" marR="0" lvl="0" indent="0" algn="l" defTabSz="914400" rtl="0" eaLnBrk="0" fontAlgn="base" latinLnBrk="0" hangingPunct="0">
              <a:lnSpc>
                <a:spcPct val="100000"/>
              </a:lnSpc>
              <a:spcBef>
                <a:spcPct val="40000"/>
              </a:spcBef>
              <a:spcAft>
                <a:spcPct val="0"/>
              </a:spcAft>
              <a:buClrTx/>
              <a:buSzTx/>
              <a:buFont typeface="Arial" panose="020B0604020202020204" pitchFamily="34" charset="0"/>
              <a:buNone/>
              <a:tabLst>
                <a:tab pos="447675" algn="l"/>
              </a:tabLst>
              <a:defRPr/>
            </a:pPr>
            <a:r>
              <a:rPr kumimoji="0" lang="zh-CN" altLang="en-US" sz="160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rPr>
              <a:t>[3]Cai Ning. Modern Management [M]. Beijing: Science Press, 2003.</a:t>
            </a:r>
            <a:endParaRPr kumimoji="0" lang="zh-CN" altLang="en-US" sz="160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endParaRPr>
          </a:p>
          <a:p>
            <a:pPr marL="0" marR="0" lvl="0" indent="0" algn="l" defTabSz="914400" rtl="0" eaLnBrk="0" fontAlgn="base" latinLnBrk="0" hangingPunct="0">
              <a:lnSpc>
                <a:spcPct val="100000"/>
              </a:lnSpc>
              <a:spcBef>
                <a:spcPct val="40000"/>
              </a:spcBef>
              <a:spcAft>
                <a:spcPct val="0"/>
              </a:spcAft>
              <a:buClrTx/>
              <a:buSzTx/>
              <a:buFont typeface="Arial" panose="020B0604020202020204" pitchFamily="34" charset="0"/>
              <a:buNone/>
              <a:tabLst>
                <a:tab pos="447675" algn="l"/>
              </a:tabLst>
              <a:defRPr/>
            </a:pPr>
            <a:r>
              <a:rPr kumimoji="0" lang="zh-CN" altLang="en-US" sz="160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rPr>
              <a:t>[4]Wang Chongming. Management Psychology [M]. Beijing: People's Education Press, 2003</a:t>
            </a:r>
            <a:endParaRPr kumimoji="0" lang="zh-CN" altLang="en-US" sz="160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endParaRPr>
          </a:p>
          <a:p>
            <a:pPr marL="0" marR="0" lvl="0" indent="0" algn="l" defTabSz="914400" rtl="0" eaLnBrk="0" fontAlgn="base" latinLnBrk="0" hangingPunct="0">
              <a:lnSpc>
                <a:spcPct val="100000"/>
              </a:lnSpc>
              <a:spcBef>
                <a:spcPct val="40000"/>
              </a:spcBef>
              <a:spcAft>
                <a:spcPct val="0"/>
              </a:spcAft>
              <a:buClrTx/>
              <a:buSzTx/>
              <a:buFont typeface="Arial" panose="020B0604020202020204" pitchFamily="34" charset="0"/>
              <a:buNone/>
              <a:tabLst>
                <a:tab pos="447675" algn="l"/>
              </a:tabLst>
              <a:defRPr/>
            </a:pPr>
            <a:r>
              <a:rPr kumimoji="0" lang="zh-CN" altLang="en-US" sz="160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rPr>
              <a:t>[5]Huang Buqi. New edition of organizational behavior [M]. Hangzhou: Zhejiang University Press, 2004.</a:t>
            </a:r>
            <a:endParaRPr kumimoji="0" lang="zh-CN" altLang="en-US" sz="160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endParaRPr>
          </a:p>
          <a:p>
            <a:pPr marL="0" marR="0" lvl="0" indent="0" algn="l" defTabSz="914400" rtl="0" eaLnBrk="0" fontAlgn="base" latinLnBrk="0" hangingPunct="0">
              <a:lnSpc>
                <a:spcPct val="100000"/>
              </a:lnSpc>
              <a:spcBef>
                <a:spcPct val="40000"/>
              </a:spcBef>
              <a:spcAft>
                <a:spcPct val="0"/>
              </a:spcAft>
              <a:buClrTx/>
              <a:buSzTx/>
              <a:buFont typeface="Arial" panose="020B0604020202020204" pitchFamily="34" charset="0"/>
              <a:buNone/>
              <a:tabLst>
                <a:tab pos="447675" algn="l"/>
              </a:tabLst>
              <a:defRPr/>
            </a:pPr>
            <a:r>
              <a:rPr kumimoji="0" lang="zh-CN" altLang="en-US" sz="160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rPr>
              <a:t>[6]Wang Jinshun, Zhuang Jing:(2020). Organizational Culture [M]. Hunan Normal University Press, 129~144.</a:t>
            </a:r>
            <a:endParaRPr kumimoji="0" lang="zh-CN" altLang="en-US" sz="160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endParaRPr>
          </a:p>
        </p:txBody>
      </p:sp>
      <p:sp>
        <p:nvSpPr>
          <p:cNvPr id="20" name="文本占位符 2"/>
          <p:cNvSpPr txBox="1"/>
          <p:nvPr/>
        </p:nvSpPr>
        <p:spPr bwMode="auto">
          <a:xfrm>
            <a:off x="617220" y="3273182"/>
            <a:ext cx="11095990" cy="2570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lstStyle>
            <a:lvl1pPr marL="0" indent="0" algn="l" rtl="0" eaLnBrk="0" fontAlgn="base" hangingPunct="0">
              <a:spcBef>
                <a:spcPct val="40000"/>
              </a:spcBef>
              <a:spcAft>
                <a:spcPct val="0"/>
              </a:spcAft>
              <a:buFont typeface="Arial" panose="020B0604020202020204" pitchFamily="34" charset="0"/>
              <a:buNone/>
              <a:tabLst>
                <a:tab pos="447675" algn="l"/>
              </a:tabLst>
              <a:defRPr sz="2000" i="1">
                <a:solidFill>
                  <a:srgbClr val="8AA551"/>
                </a:solidFill>
                <a:latin typeface="+mn-lt"/>
                <a:ea typeface="+mn-ea"/>
                <a:cs typeface="+mn-cs"/>
              </a:defRPr>
            </a:lvl1pPr>
            <a:lvl2pPr marL="457200" indent="0" algn="l" rtl="0" eaLnBrk="0" fontAlgn="base" hangingPunct="0">
              <a:spcBef>
                <a:spcPct val="20000"/>
              </a:spcBef>
              <a:spcAft>
                <a:spcPct val="0"/>
              </a:spcAft>
              <a:buClr>
                <a:schemeClr val="bg2"/>
              </a:buClr>
              <a:buNone/>
              <a:tabLst>
                <a:tab pos="447675" algn="l"/>
              </a:tabLst>
              <a:defRPr sz="1800">
                <a:solidFill>
                  <a:schemeClr val="bg2"/>
                </a:solidFill>
                <a:latin typeface="+mn-lt"/>
                <a:ea typeface="+mn-ea"/>
              </a:defRPr>
            </a:lvl2pPr>
            <a:lvl3pPr marL="914400" indent="0" algn="l" rtl="0" eaLnBrk="0" fontAlgn="base" hangingPunct="0">
              <a:spcBef>
                <a:spcPct val="0"/>
              </a:spcBef>
              <a:spcAft>
                <a:spcPct val="20000"/>
              </a:spcAft>
              <a:buFont typeface="Gill Sans" pitchFamily="-32" charset="0"/>
              <a:buNone/>
              <a:tabLst>
                <a:tab pos="447675" algn="l"/>
              </a:tabLst>
              <a:defRPr sz="1600">
                <a:solidFill>
                  <a:schemeClr val="bg2"/>
                </a:solidFill>
                <a:latin typeface="+mn-lt"/>
                <a:ea typeface="+mn-ea"/>
              </a:defRPr>
            </a:lvl3pPr>
            <a:lvl4pPr marL="1371600" indent="0" algn="l" rtl="0" eaLnBrk="0" fontAlgn="base" hangingPunct="0">
              <a:spcBef>
                <a:spcPct val="0"/>
              </a:spcBef>
              <a:spcAft>
                <a:spcPct val="0"/>
              </a:spcAft>
              <a:buNone/>
              <a:tabLst>
                <a:tab pos="447675" algn="l"/>
              </a:tabLst>
              <a:defRPr sz="1400">
                <a:solidFill>
                  <a:schemeClr val="bg2"/>
                </a:solidFill>
                <a:latin typeface="+mn-lt"/>
                <a:ea typeface="+mn-ea"/>
              </a:defRPr>
            </a:lvl4pPr>
            <a:lvl5pPr marL="1828800" indent="0" algn="l" rtl="0" eaLnBrk="0" fontAlgn="base" hangingPunct="0">
              <a:spcBef>
                <a:spcPct val="20000"/>
              </a:spcBef>
              <a:spcAft>
                <a:spcPct val="0"/>
              </a:spcAft>
              <a:buFont typeface="Gill Sans" pitchFamily="-32" charset="0"/>
              <a:buNone/>
              <a:tabLst>
                <a:tab pos="447675" algn="l"/>
              </a:tabLst>
              <a:defRPr sz="1400">
                <a:solidFill>
                  <a:schemeClr val="bg2"/>
                </a:solidFill>
                <a:latin typeface="+mn-lt"/>
                <a:ea typeface="+mn-ea"/>
              </a:defRPr>
            </a:lvl5pPr>
            <a:lvl6pPr marL="22860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6pPr>
            <a:lvl7pPr marL="27432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7pPr>
            <a:lvl8pPr marL="32004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8pPr>
            <a:lvl9pPr marL="36576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9pPr>
          </a:lstStyle>
          <a:p>
            <a:pPr marL="0" marR="0" lvl="0" indent="0" algn="l" defTabSz="914400" rtl="0" eaLnBrk="0" fontAlgn="base" latinLnBrk="0" hangingPunct="0">
              <a:lnSpc>
                <a:spcPct val="100000"/>
              </a:lnSpc>
              <a:spcBef>
                <a:spcPct val="40000"/>
              </a:spcBef>
              <a:spcAft>
                <a:spcPct val="0"/>
              </a:spcAft>
              <a:buClrTx/>
              <a:buSzTx/>
              <a:buFont typeface="Arial" panose="020B0604020202020204" pitchFamily="34" charset="0"/>
              <a:buNone/>
              <a:tabLst>
                <a:tab pos="447675" algn="l"/>
              </a:tabLst>
              <a:defRPr/>
            </a:pPr>
            <a:r>
              <a:rPr kumimoji="0" lang="zh-CN" altLang="en-US" sz="1600" b="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rPr>
              <a:t>[7]Ding Wudong: An Analysis of the Transformation and Reconstruction of Organizational Culture [Ding. China Cotton Processing, Issue 02, 2006.</a:t>
            </a:r>
            <a:endParaRPr kumimoji="0" lang="zh-CN" altLang="en-US" sz="1600" b="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endParaRPr>
          </a:p>
          <a:p>
            <a:pPr marL="0" marR="0" lvl="0" indent="0" algn="l" defTabSz="914400" rtl="0" eaLnBrk="0" fontAlgn="base" latinLnBrk="0" hangingPunct="0">
              <a:lnSpc>
                <a:spcPct val="100000"/>
              </a:lnSpc>
              <a:spcBef>
                <a:spcPct val="40000"/>
              </a:spcBef>
              <a:spcAft>
                <a:spcPct val="0"/>
              </a:spcAft>
              <a:buClrTx/>
              <a:buSzTx/>
              <a:buFont typeface="Arial" panose="020B0604020202020204" pitchFamily="34" charset="0"/>
              <a:buNone/>
              <a:tabLst>
                <a:tab pos="447675" algn="l"/>
              </a:tabLst>
              <a:defRPr/>
            </a:pPr>
            <a:r>
              <a:rPr kumimoji="0" lang="zh-CN" altLang="en-US" sz="1600" b="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rPr>
              <a:t>[8]Rosli, Ibrahim, Ali, Boerhannoeddin, Bakare, &amp; Kazeem, et al. (2017). Organizational culture and development: testing the structural path of factors affecting employees' work performance in an organization - sciencedirect. Asia Pacific Management Review, 22(2), 104-111.</a:t>
            </a:r>
            <a:endParaRPr kumimoji="0" lang="zh-CN" altLang="en-US" sz="1600" b="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endParaRPr>
          </a:p>
          <a:p>
            <a:pPr marL="0" marR="0" lvl="0" indent="0" algn="l" defTabSz="914400" rtl="0" eaLnBrk="0" fontAlgn="base" latinLnBrk="0" hangingPunct="0">
              <a:lnSpc>
                <a:spcPct val="100000"/>
              </a:lnSpc>
              <a:spcBef>
                <a:spcPct val="40000"/>
              </a:spcBef>
              <a:spcAft>
                <a:spcPct val="0"/>
              </a:spcAft>
              <a:buClrTx/>
              <a:buSzTx/>
              <a:buFont typeface="Arial" panose="020B0604020202020204" pitchFamily="34" charset="0"/>
              <a:buNone/>
              <a:tabLst>
                <a:tab pos="447675" algn="l"/>
              </a:tabLst>
              <a:defRPr/>
            </a:pPr>
            <a:r>
              <a:rPr kumimoji="0" lang="zh-CN" altLang="en-US" sz="1600" b="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rPr>
              <a:t>[9]</a:t>
            </a:r>
            <a:r>
              <a:rPr kumimoji="0" lang="en-US" altLang="zh-CN" sz="1600" b="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rPr>
              <a:t>Ruan. Q</a:t>
            </a:r>
            <a:r>
              <a:rPr kumimoji="0" lang="zh-CN" altLang="en-US" sz="1600" b="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rPr>
              <a:t>. (2010). An empirical study on the factors affecting improving human resource quality in ha long college of art culture and tourism. </a:t>
            </a:r>
            <a:r>
              <a:rPr kumimoji="0" lang="en-US" altLang="zh-CN" sz="1600" b="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rPr>
              <a:t>2010-12.</a:t>
            </a:r>
            <a:endParaRPr kumimoji="0" lang="en-US" altLang="zh-CN" sz="1600" b="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endParaRPr>
          </a:p>
          <a:p>
            <a:pPr marL="0" marR="0" lvl="0" indent="0" algn="l" defTabSz="914400" rtl="0" eaLnBrk="0" fontAlgn="base" latinLnBrk="0" hangingPunct="0">
              <a:lnSpc>
                <a:spcPct val="100000"/>
              </a:lnSpc>
              <a:spcBef>
                <a:spcPct val="40000"/>
              </a:spcBef>
              <a:spcAft>
                <a:spcPct val="0"/>
              </a:spcAft>
              <a:buClrTx/>
              <a:buSzTx/>
              <a:buFont typeface="Arial" panose="020B0604020202020204" pitchFamily="34" charset="0"/>
              <a:buNone/>
              <a:tabLst>
                <a:tab pos="447675" algn="l"/>
              </a:tabLst>
              <a:defRPr/>
            </a:pPr>
            <a:r>
              <a:rPr kumimoji="0" lang="zh-CN" altLang="en-US" sz="1600" b="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rPr>
              <a:t>[10]Hui Jianni (2008). Thinking about dynamic corporate culture Journal of Beijing Institute of Printing, 16 (1), 63-65</a:t>
            </a:r>
            <a:endParaRPr kumimoji="0" lang="zh-CN" altLang="en-US" sz="1600" b="0" i="0" u="none" strike="noStrike" kern="0" cap="none" spc="0" normalizeH="0" baseline="0" noProof="0" dirty="0">
              <a:ln>
                <a:noFill/>
              </a:ln>
              <a:solidFill>
                <a:srgbClr val="262626"/>
              </a:solidFill>
              <a:effectLst/>
              <a:uLnTx/>
              <a:uFillTx/>
              <a:latin typeface="Arial" panose="020B0604020202020204" pitchFamily="34" charset="0"/>
              <a:ea typeface="微软雅黑" panose="020B0503020204020204" charset="-122"/>
              <a:cs typeface="Arial" panose="020B0604020202020204"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1750" advClick="0" advTm="0">
        <p14:switch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750"/>
                                        <p:tgtEl>
                                          <p:spTgt spid="5"/>
                                        </p:tgtEl>
                                      </p:cBhvr>
                                    </p:animEffect>
                                  </p:childTnLst>
                                </p:cTn>
                              </p:par>
                            </p:childTnLst>
                          </p:cTn>
                        </p:par>
                        <p:par>
                          <p:cTn id="8" fill="hold">
                            <p:stCondLst>
                              <p:cond delay="1000"/>
                            </p:stCondLst>
                            <p:childTnLst>
                              <p:par>
                                <p:cTn id="9" presetID="53" presetClass="entr" presetSubtype="16"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750" fill="hold"/>
                                        <p:tgtEl>
                                          <p:spTgt spid="2"/>
                                        </p:tgtEl>
                                        <p:attrNameLst>
                                          <p:attrName>ppt_w</p:attrName>
                                        </p:attrNameLst>
                                      </p:cBhvr>
                                      <p:tavLst>
                                        <p:tav tm="0">
                                          <p:val>
                                            <p:fltVal val="0"/>
                                          </p:val>
                                        </p:tav>
                                        <p:tav tm="100000">
                                          <p:val>
                                            <p:strVal val="#ppt_w"/>
                                          </p:val>
                                        </p:tav>
                                      </p:tavLst>
                                    </p:anim>
                                    <p:anim calcmode="lin" valueType="num">
                                      <p:cBhvr>
                                        <p:cTn id="12" dur="750" fill="hold"/>
                                        <p:tgtEl>
                                          <p:spTgt spid="2"/>
                                        </p:tgtEl>
                                        <p:attrNameLst>
                                          <p:attrName>ppt_h</p:attrName>
                                        </p:attrNameLst>
                                      </p:cBhvr>
                                      <p:tavLst>
                                        <p:tav tm="0">
                                          <p:val>
                                            <p:fltVal val="0"/>
                                          </p:val>
                                        </p:tav>
                                        <p:tav tm="100000">
                                          <p:val>
                                            <p:strVal val="#ppt_h"/>
                                          </p:val>
                                        </p:tav>
                                      </p:tavLst>
                                    </p:anim>
                                    <p:animEffect transition="in" filter="fade">
                                      <p:cBhvr>
                                        <p:cTn id="13" dur="750"/>
                                        <p:tgtEl>
                                          <p:spTgt spid="2"/>
                                        </p:tgtEl>
                                      </p:cBhvr>
                                    </p:animEffect>
                                  </p:childTnLst>
                                </p:cTn>
                              </p:par>
                            </p:childTnLst>
                          </p:cTn>
                        </p:par>
                        <p:par>
                          <p:cTn id="14" fill="hold">
                            <p:stCondLst>
                              <p:cond delay="2000"/>
                            </p:stCondLst>
                            <p:childTnLst>
                              <p:par>
                                <p:cTn id="15" presetID="22" presetClass="entr" presetSubtype="8" fill="hold" grpId="0"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7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3711" y="-20598"/>
            <a:ext cx="12215711" cy="6878598"/>
          </a:xfrm>
          <a:prstGeom prst="rect">
            <a:avLst/>
          </a:prstGeom>
        </p:spPr>
      </p:pic>
      <p:sp>
        <p:nvSpPr>
          <p:cNvPr id="10" name="矩形 9"/>
          <p:cNvSpPr/>
          <p:nvPr/>
        </p:nvSpPr>
        <p:spPr>
          <a:xfrm>
            <a:off x="635499" y="1730181"/>
            <a:ext cx="1191127" cy="3753853"/>
          </a:xfrm>
          <a:prstGeom prst="rect">
            <a:avLst/>
          </a:prstGeom>
          <a:solidFill>
            <a:srgbClr val="FBD7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矩形 13"/>
          <p:cNvSpPr/>
          <p:nvPr/>
        </p:nvSpPr>
        <p:spPr>
          <a:xfrm>
            <a:off x="11709066" y="119600"/>
            <a:ext cx="1176756" cy="1359569"/>
          </a:xfrm>
          <a:prstGeom prst="rect">
            <a:avLst/>
          </a:prstGeom>
        </p:spPr>
        <p:txBody>
          <a:bodyPr vert="horz" lIns="91440" tIns="45720" rIns="91440" bIns="45720" rtlCol="0" anchor="t">
            <a:noAutofit/>
          </a:bodyPr>
          <a:lstStyle/>
          <a:p>
            <a:pPr algn="ctr">
              <a:lnSpc>
                <a:spcPct val="90000"/>
              </a:lnSpc>
              <a:spcBef>
                <a:spcPct val="0"/>
              </a:spcBef>
            </a:pPr>
            <a:r>
              <a:rPr lang="zh-CN" altLang="en-US" sz="24000" spc="300" dirty="0">
                <a:solidFill>
                  <a:schemeClr val="tx1">
                    <a:lumMod val="85000"/>
                    <a:lumOff val="15000"/>
                  </a:schemeClr>
                </a:solidFill>
                <a:latin typeface="字魂59号-创粗黑" panose="00000500000000000000" pitchFamily="2" charset="-122"/>
                <a:ea typeface="字魂59号-创粗黑" panose="00000500000000000000" pitchFamily="2" charset="-122"/>
                <a:cs typeface="+mj-cs"/>
              </a:rPr>
              <a:t>”</a:t>
            </a:r>
            <a:endParaRPr lang="zh-CN" altLang="en-US" sz="24000" spc="300" dirty="0">
              <a:solidFill>
                <a:schemeClr val="tx1">
                  <a:lumMod val="85000"/>
                  <a:lumOff val="15000"/>
                </a:schemeClr>
              </a:solidFill>
              <a:latin typeface="字魂59号-创粗黑" panose="00000500000000000000" pitchFamily="2" charset="-122"/>
              <a:ea typeface="字魂59号-创粗黑" panose="00000500000000000000" pitchFamily="2" charset="-122"/>
              <a:cs typeface="+mj-cs"/>
            </a:endParaRPr>
          </a:p>
        </p:txBody>
      </p:sp>
      <p:sp>
        <p:nvSpPr>
          <p:cNvPr id="5" name="文本框 4"/>
          <p:cNvSpPr txBox="1"/>
          <p:nvPr/>
        </p:nvSpPr>
        <p:spPr>
          <a:xfrm>
            <a:off x="4530541" y="2733345"/>
            <a:ext cx="4269374" cy="1015663"/>
          </a:xfrm>
          <a:prstGeom prst="rect">
            <a:avLst/>
          </a:prstGeom>
          <a:noFill/>
        </p:spPr>
        <p:txBody>
          <a:bodyPr wrap="square" rtlCol="0">
            <a:spAutoFit/>
          </a:bodyPr>
          <a:lstStyle/>
          <a:p>
            <a:r>
              <a:rPr lang="en-US" altLang="zh-CN" sz="6000" dirty="0">
                <a:latin typeface="微软雅黑" panose="020B0503020204020204" charset="-122"/>
                <a:ea typeface="微软雅黑" panose="020B0503020204020204" charset="-122"/>
              </a:rPr>
              <a:t>Thank you!</a:t>
            </a:r>
            <a:endParaRPr lang="en-US" altLang="zh-CN" sz="6000" dirty="0">
              <a:latin typeface="微软雅黑" panose="020B0503020204020204" charset="-122"/>
              <a:ea typeface="微软雅黑" panose="020B0503020204020204" charset="-122"/>
            </a:endParaRPr>
          </a:p>
        </p:txBody>
      </p:sp>
      <p:sp>
        <p:nvSpPr>
          <p:cNvPr id="2" name="文本框 1"/>
          <p:cNvSpPr txBox="1"/>
          <p:nvPr/>
        </p:nvSpPr>
        <p:spPr>
          <a:xfrm>
            <a:off x="3587750" y="5881370"/>
            <a:ext cx="5958840" cy="574040"/>
          </a:xfrm>
          <a:prstGeom prst="rect">
            <a:avLst/>
          </a:prstGeom>
          <a:noFill/>
        </p:spPr>
        <p:txBody>
          <a:bodyPr wrap="square" rtlCol="0">
            <a:noAutofit/>
          </a:bodyPr>
          <a:p>
            <a:r>
              <a:rPr lang="zh-CN" altLang="en-US">
                <a:hlinkClick r:id="rId2" tooltip="" action="ppaction://hlinkfile">
                  <a:extLst>
                    <a:ext uri="{DAF060AB-1E55-43B9-8AAB-6FB025537F2F}">
                      <wpsdc:hlinkClr xmlns:wpsdc="http://www.wps.cn/officeDocument/2017/drawingmlCustomData" val="0563C1"/>
                      <wpsdc:folHlinkClr xmlns:wpsdc="http://www.wps.cn/officeDocument/2017/drawingmlCustomData" val="954F72"/>
                      <wpsdc:hlinkUnderline xmlns:wpsdc="http://www.wps.cn/officeDocument/2017/drawingmlCustomData" val="1"/>
                    </a:ext>
                  </a:extLst>
                </a:hlinkClick>
              </a:rPr>
              <a:t>https://web.microsoftstream.com/video/25e91fdd-3feb-4f57-a7dd-1ff40dbded15</a:t>
            </a: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750" advClick="0" advTm="0">
        <p14:window dir="vert"/>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750"/>
                                        <p:tgtEl>
                                          <p:spTgt spid="10"/>
                                        </p:tgtEl>
                                      </p:cBhvr>
                                    </p:animEffect>
                                  </p:childTnLst>
                                </p:cTn>
                              </p:par>
                            </p:childTnLst>
                          </p:cTn>
                        </p:par>
                        <p:par>
                          <p:cTn id="8" fill="hold">
                            <p:stCondLst>
                              <p:cond delay="1000"/>
                            </p:stCondLst>
                            <p:childTnLst>
                              <p:par>
                                <p:cTn id="9" presetID="22" presetClass="entr" presetSubtype="4" fill="hold" grpId="0"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wipe(down)">
                                      <p:cBhvr>
                                        <p:cTn id="11" dur="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4" grpId="0"/>
    </p:bldLst>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ISLIDE.ICON" val="#383824;#393693;"/>
</p:tagLst>
</file>

<file path=ppt/tags/tag4.xml><?xml version="1.0" encoding="utf-8"?>
<p:tagLst xmlns:p="http://schemas.openxmlformats.org/presentationml/2006/main">
  <p:tag name="ISPRING_PRESENTATION_TITLE" val="活动策划案"/>
  <p:tag name="ISLIDE.GUIDESSETTING" val="{&quot;Id&quot;:&quot;GuidesStyle_Normal&quot;,&quot;Name&quot;:&quot;GuidesStyle_Normal&quot;,&quot;Kind&quot;:&quot;System&quot;,&quot;OldGuidesSetting&quot;:{&quot;HeaderHeight&quot;:15.0,&quot;FooterHeight&quot;:9.0,&quot;SideMargin&quot;:5.5,&quot;TopMargin&quot;:0.0,&quot;BottomMargin&quot;:0.0,&quot;IntervalMargin&quot;:1.5}}"/>
  <p:tag name="KSO_WPP_MARK_KEY" val="2245c95a-e529-46d4-8993-149fee6cc395"/>
  <p:tag name="COMMONDATA" val="eyJoZGlkIjoiZjgyZDIwYjUyY2M4ZGQ0NmRhZmI2OTJlYmE1Y2M3MmIi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配色6">
      <a:dk1>
        <a:srgbClr val="000000"/>
      </a:dk1>
      <a:lt1>
        <a:srgbClr val="FFFFFF"/>
      </a:lt1>
      <a:dk2>
        <a:srgbClr val="000000"/>
      </a:dk2>
      <a:lt2>
        <a:srgbClr val="FFFFFF"/>
      </a:lt2>
      <a:accent1>
        <a:srgbClr val="364B58"/>
      </a:accent1>
      <a:accent2>
        <a:srgbClr val="FF6465"/>
      </a:accent2>
      <a:accent3>
        <a:srgbClr val="364B58"/>
      </a:accent3>
      <a:accent4>
        <a:srgbClr val="FF6465"/>
      </a:accent4>
      <a:accent5>
        <a:srgbClr val="364B58"/>
      </a:accent5>
      <a:accent6>
        <a:srgbClr val="FF6465"/>
      </a:accent6>
      <a:hlink>
        <a:srgbClr val="364B58"/>
      </a:hlink>
      <a:folHlink>
        <a:srgbClr val="FF6465"/>
      </a:folHlink>
    </a:clrScheme>
    <a:fontScheme name="ptfm4bcg">
      <a:majorFont>
        <a:latin typeface="FZZhengHeiS-R-GB"/>
        <a:ea typeface="FZHei-B01S"/>
        <a:cs typeface=""/>
      </a:majorFont>
      <a:minorFont>
        <a:latin typeface="FZZhengHeiS-R-GB"/>
        <a:ea typeface="FZHei-B01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主题​​">
  <a:themeElements>
    <a:clrScheme name="自定义 15">
      <a:dk1>
        <a:sysClr val="windowText" lastClr="000000"/>
      </a:dk1>
      <a:lt1>
        <a:sysClr val="window" lastClr="FFFFFF"/>
      </a:lt1>
      <a:dk2>
        <a:srgbClr val="39302A"/>
      </a:dk2>
      <a:lt2>
        <a:srgbClr val="E5DEDB"/>
      </a:lt2>
      <a:accent1>
        <a:srgbClr val="FBD77F"/>
      </a:accent1>
      <a:accent2>
        <a:srgbClr val="FBD77F"/>
      </a:accent2>
      <a:accent3>
        <a:srgbClr val="FBD77F"/>
      </a:accent3>
      <a:accent4>
        <a:srgbClr val="EC7016"/>
      </a:accent4>
      <a:accent5>
        <a:srgbClr val="E64823"/>
      </a:accent5>
      <a:accent6>
        <a:srgbClr val="9C6A6A"/>
      </a:accent6>
      <a:hlink>
        <a:srgbClr val="2998E3"/>
      </a:hlink>
      <a:folHlink>
        <a:srgbClr val="7F723D"/>
      </a:folHlink>
    </a:clrScheme>
    <a:fontScheme name="2023年福袋">
      <a:majorFont>
        <a:latin typeface="Montserrat"/>
        <a:ea typeface="思源黑体 CN Bold"/>
        <a:cs typeface=""/>
      </a:majorFont>
      <a:minorFont>
        <a:latin typeface="Montserrat"/>
        <a:ea typeface="思源黑体 CN Normal"/>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7047</Words>
  <Application>WPS 演示</Application>
  <PresentationFormat>宽屏</PresentationFormat>
  <Paragraphs>71</Paragraphs>
  <Slides>9</Slides>
  <Notes>10</Notes>
  <HiddenSlides>0</HiddenSlides>
  <MMClips>0</MMClips>
  <ScaleCrop>false</ScaleCrop>
  <HeadingPairs>
    <vt:vector size="6" baseType="variant">
      <vt:variant>
        <vt:lpstr>已用的字体</vt:lpstr>
      </vt:variant>
      <vt:variant>
        <vt:i4>28</vt:i4>
      </vt:variant>
      <vt:variant>
        <vt:lpstr>主题</vt:lpstr>
      </vt:variant>
      <vt:variant>
        <vt:i4>3</vt:i4>
      </vt:variant>
      <vt:variant>
        <vt:lpstr>幻灯片标题</vt:lpstr>
      </vt:variant>
      <vt:variant>
        <vt:i4>9</vt:i4>
      </vt:variant>
    </vt:vector>
  </HeadingPairs>
  <TitlesOfParts>
    <vt:vector size="40" baseType="lpstr">
      <vt:lpstr>Arial</vt:lpstr>
      <vt:lpstr>宋体</vt:lpstr>
      <vt:lpstr>Wingdings</vt:lpstr>
      <vt:lpstr>方正黑体简体</vt:lpstr>
      <vt:lpstr>微软雅黑</vt:lpstr>
      <vt:lpstr>Lato Regular</vt:lpstr>
      <vt:lpstr>Almonte Snow</vt:lpstr>
      <vt:lpstr>Lato Hairline</vt:lpstr>
      <vt:lpstr>Lato Light</vt:lpstr>
      <vt:lpstr>字魂59号-创粗黑</vt:lpstr>
      <vt:lpstr>仓耳今楷05-6763 W05</vt:lpstr>
      <vt:lpstr>Noto Sans S Chinese DemiLight</vt:lpstr>
      <vt:lpstr>Montserrat</vt:lpstr>
      <vt:lpstr>思源黑体 CN Normal</vt:lpstr>
      <vt:lpstr>Times New Roman</vt:lpstr>
      <vt:lpstr>仓耳羽辰体-谷力 W04</vt:lpstr>
      <vt:lpstr>Source Han Serif SC</vt:lpstr>
      <vt:lpstr>FZHei-B01S</vt:lpstr>
      <vt:lpstr>Source Han Sans HW SC</vt:lpstr>
      <vt:lpstr>等线</vt:lpstr>
      <vt:lpstr>思源黑体 CN Normal</vt:lpstr>
      <vt:lpstr>Gill Sans</vt:lpstr>
      <vt:lpstr>Gill Sans MT</vt:lpstr>
      <vt:lpstr>Arial Unicode MS</vt:lpstr>
      <vt:lpstr>等线 Light</vt:lpstr>
      <vt:lpstr>黑体</vt:lpstr>
      <vt:lpstr>思源黑体 CN Bold</vt:lpstr>
      <vt:lpstr>Calibri</vt:lpstr>
      <vt:lpstr>Office 主题​​</vt:lpstr>
      <vt:lpstr>1_Office 主题</vt:lpstr>
      <vt:lpstr>3_Office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活动策划案</dc:title>
  <dc:creator>张 建春</dc:creator>
  <cp:lastModifiedBy>柯郁龙</cp:lastModifiedBy>
  <cp:revision>62</cp:revision>
  <dcterms:created xsi:type="dcterms:W3CDTF">2019-10-08T04:53:00Z</dcterms:created>
  <dcterms:modified xsi:type="dcterms:W3CDTF">2023-04-28T04:09:21Z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A95226D989354EB4A617FB32DABDC8F9_13</vt:lpwstr>
  </property>
  <property fmtid="{D5CDD505-2E9C-101B-9397-08002B2CF9AE}" pid="3" name="KSOProductBuildVer">
    <vt:lpwstr>2052-11.1.0.14309</vt:lpwstr>
  </property>
</Properties>
</file>