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70" r:id="rId2"/>
    <p:sldId id="272" r:id="rId3"/>
    <p:sldId id="266" r:id="rId4"/>
    <p:sldId id="257" r:id="rId5"/>
    <p:sldId id="259" r:id="rId6"/>
    <p:sldId id="261" r:id="rId7"/>
    <p:sldId id="260" r:id="rId8"/>
    <p:sldId id="269" r:id="rId9"/>
    <p:sldId id="263" r:id="rId10"/>
    <p:sldId id="271" r:id="rId11"/>
    <p:sldId id="264" r:id="rId12"/>
    <p:sldId id="258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200" y="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32DADD-1E9E-4F0E-B5D3-ECEE380E085F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0B00BB9D-5F8A-4DB9-9C0D-BC0F55D60737}">
      <dgm:prSet/>
      <dgm:spPr/>
      <dgm:t>
        <a:bodyPr/>
        <a:lstStyle/>
        <a:p>
          <a:r>
            <a:rPr lang="en-GB"/>
            <a:t>Concept</a:t>
          </a:r>
          <a:endParaRPr lang="en-US"/>
        </a:p>
      </dgm:t>
    </dgm:pt>
    <dgm:pt modelId="{90762766-4EE3-4DF7-B167-7F4A99A6EC4C}" type="parTrans" cxnId="{C1C7647E-F3A4-4EB1-8170-143D064246F6}">
      <dgm:prSet/>
      <dgm:spPr/>
      <dgm:t>
        <a:bodyPr/>
        <a:lstStyle/>
        <a:p>
          <a:endParaRPr lang="en-US"/>
        </a:p>
      </dgm:t>
    </dgm:pt>
    <dgm:pt modelId="{34A8D81C-2F1C-46CD-AEB6-B520D7E225E0}" type="sibTrans" cxnId="{C1C7647E-F3A4-4EB1-8170-143D064246F6}">
      <dgm:prSet/>
      <dgm:spPr/>
      <dgm:t>
        <a:bodyPr/>
        <a:lstStyle/>
        <a:p>
          <a:endParaRPr lang="en-US"/>
        </a:p>
      </dgm:t>
    </dgm:pt>
    <dgm:pt modelId="{D669CB8F-B538-48FD-9BAF-5456FA56ECF0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887EFBC3-3394-4D89-8A6F-5CE6D6333B0E}" type="parTrans" cxnId="{CB6C4C98-6429-4A60-9353-72800DC19003}">
      <dgm:prSet/>
      <dgm:spPr/>
      <dgm:t>
        <a:bodyPr/>
        <a:lstStyle/>
        <a:p>
          <a:endParaRPr lang="en-US"/>
        </a:p>
      </dgm:t>
    </dgm:pt>
    <dgm:pt modelId="{B1190F97-775C-486A-B5A8-0D7713E69EA0}" type="sibTrans" cxnId="{CB6C4C98-6429-4A60-9353-72800DC19003}">
      <dgm:prSet/>
      <dgm:spPr/>
      <dgm:t>
        <a:bodyPr/>
        <a:lstStyle/>
        <a:p>
          <a:endParaRPr lang="en-US"/>
        </a:p>
      </dgm:t>
    </dgm:pt>
    <dgm:pt modelId="{7AE37891-5FDE-40AB-8CBC-34760178BE94}">
      <dgm:prSet/>
      <dgm:spPr/>
      <dgm:t>
        <a:bodyPr/>
        <a:lstStyle/>
        <a:p>
          <a:r>
            <a:rPr lang="en-GB"/>
            <a:t>OperationaI</a:t>
          </a:r>
          <a:endParaRPr lang="en-US"/>
        </a:p>
      </dgm:t>
    </dgm:pt>
    <dgm:pt modelId="{8C827827-E78E-471E-98FA-46DA2CF0A650}" type="parTrans" cxnId="{C7BBFE70-460E-4725-B93C-873998AAA8B8}">
      <dgm:prSet/>
      <dgm:spPr/>
      <dgm:t>
        <a:bodyPr/>
        <a:lstStyle/>
        <a:p>
          <a:endParaRPr lang="en-US"/>
        </a:p>
      </dgm:t>
    </dgm:pt>
    <dgm:pt modelId="{E44D15BE-F9A7-4B3A-BAB6-75F9E88DB5B7}" type="sibTrans" cxnId="{C7BBFE70-460E-4725-B93C-873998AAA8B8}">
      <dgm:prSet/>
      <dgm:spPr/>
      <dgm:t>
        <a:bodyPr/>
        <a:lstStyle/>
        <a:p>
          <a:endParaRPr lang="en-US"/>
        </a:p>
      </dgm:t>
    </dgm:pt>
    <dgm:pt modelId="{12497E43-B092-48AA-86AD-E0C3BE70C7FB}">
      <dgm:prSet/>
      <dgm:spPr/>
      <dgm:t>
        <a:bodyPr/>
        <a:lstStyle/>
        <a:p>
          <a:r>
            <a:rPr lang="en-GB"/>
            <a:t>Process</a:t>
          </a:r>
          <a:endParaRPr lang="en-US"/>
        </a:p>
      </dgm:t>
    </dgm:pt>
    <dgm:pt modelId="{0F484BC8-E7D5-4F56-9F2C-F59920AEACD0}" type="parTrans" cxnId="{E1188BAF-7400-45E5-AB62-ADD47A7914AE}">
      <dgm:prSet/>
      <dgm:spPr/>
      <dgm:t>
        <a:bodyPr/>
        <a:lstStyle/>
        <a:p>
          <a:endParaRPr lang="en-US"/>
        </a:p>
      </dgm:t>
    </dgm:pt>
    <dgm:pt modelId="{1E696DF1-4EF9-4211-943D-9555D6F2EBBD}" type="sibTrans" cxnId="{E1188BAF-7400-45E5-AB62-ADD47A7914AE}">
      <dgm:prSet/>
      <dgm:spPr/>
      <dgm:t>
        <a:bodyPr/>
        <a:lstStyle/>
        <a:p>
          <a:endParaRPr lang="en-US"/>
        </a:p>
      </dgm:t>
    </dgm:pt>
    <dgm:pt modelId="{05E220E3-83EA-4B26-89A6-B1A14262803C}">
      <dgm:prSet/>
      <dgm:spPr/>
      <dgm:t>
        <a:bodyPr/>
        <a:lstStyle/>
        <a:p>
          <a:r>
            <a:rPr lang="en-GB"/>
            <a:t>Anticipatory</a:t>
          </a:r>
          <a:endParaRPr lang="en-US"/>
        </a:p>
      </dgm:t>
    </dgm:pt>
    <dgm:pt modelId="{2FF494F2-9465-4E17-9CA2-E801A4F1EC5A}" type="parTrans" cxnId="{E69F92DF-FA75-4714-9C4E-7FB2096714A9}">
      <dgm:prSet/>
      <dgm:spPr/>
      <dgm:t>
        <a:bodyPr/>
        <a:lstStyle/>
        <a:p>
          <a:endParaRPr lang="en-US"/>
        </a:p>
      </dgm:t>
    </dgm:pt>
    <dgm:pt modelId="{D6CF5168-1B05-4348-8877-17992B152CFA}" type="sibTrans" cxnId="{E69F92DF-FA75-4714-9C4E-7FB2096714A9}">
      <dgm:prSet/>
      <dgm:spPr/>
      <dgm:t>
        <a:bodyPr/>
        <a:lstStyle/>
        <a:p>
          <a:endParaRPr lang="en-US"/>
        </a:p>
      </dgm:t>
    </dgm:pt>
    <dgm:pt modelId="{85CCD5B7-0A93-4D11-B6FC-872EE29EC26D}">
      <dgm:prSet/>
      <dgm:spPr/>
      <dgm:t>
        <a:bodyPr/>
        <a:lstStyle/>
        <a:p>
          <a:r>
            <a:rPr lang="en-GB"/>
            <a:t>Empowermet</a:t>
          </a:r>
          <a:endParaRPr lang="en-US"/>
        </a:p>
      </dgm:t>
    </dgm:pt>
    <dgm:pt modelId="{040F7EB2-230A-439A-A4AA-70813031ADB8}" type="parTrans" cxnId="{0B8AB179-4F53-4BA8-9AC4-5C58E5C77613}">
      <dgm:prSet/>
      <dgm:spPr/>
      <dgm:t>
        <a:bodyPr/>
        <a:lstStyle/>
        <a:p>
          <a:endParaRPr lang="en-US"/>
        </a:p>
      </dgm:t>
    </dgm:pt>
    <dgm:pt modelId="{473DE37A-B8D8-42B0-BD5C-5101437A5FA5}" type="sibTrans" cxnId="{0B8AB179-4F53-4BA8-9AC4-5C58E5C77613}">
      <dgm:prSet/>
      <dgm:spPr/>
      <dgm:t>
        <a:bodyPr/>
        <a:lstStyle/>
        <a:p>
          <a:endParaRPr lang="en-US"/>
        </a:p>
      </dgm:t>
    </dgm:pt>
    <dgm:pt modelId="{1B6E1052-79B4-44C7-B63B-1EC7E8EEE1FC}">
      <dgm:prSet/>
      <dgm:spPr/>
      <dgm:t>
        <a:bodyPr/>
        <a:lstStyle/>
        <a:p>
          <a:r>
            <a:rPr lang="en-GB"/>
            <a:t>The Future ………. AI</a:t>
          </a:r>
          <a:endParaRPr lang="en-US"/>
        </a:p>
      </dgm:t>
    </dgm:pt>
    <dgm:pt modelId="{940AEEB3-3C45-464C-BFE0-158B53C9F68F}" type="parTrans" cxnId="{94F46C0A-88A4-401D-BF9C-33FEE244FCFD}">
      <dgm:prSet/>
      <dgm:spPr/>
      <dgm:t>
        <a:bodyPr/>
        <a:lstStyle/>
        <a:p>
          <a:endParaRPr lang="en-US"/>
        </a:p>
      </dgm:t>
    </dgm:pt>
    <dgm:pt modelId="{3DC75E20-4485-4BFE-88E6-28B532FB2822}" type="sibTrans" cxnId="{94F46C0A-88A4-401D-BF9C-33FEE244FCFD}">
      <dgm:prSet/>
      <dgm:spPr/>
      <dgm:t>
        <a:bodyPr/>
        <a:lstStyle/>
        <a:p>
          <a:endParaRPr lang="en-US"/>
        </a:p>
      </dgm:t>
    </dgm:pt>
    <dgm:pt modelId="{B6ECB377-96A5-40F8-9C22-78B8AE283914}" type="pres">
      <dgm:prSet presAssocID="{6232DADD-1E9E-4F0E-B5D3-ECEE380E085F}" presName="vert0" presStyleCnt="0">
        <dgm:presLayoutVars>
          <dgm:dir/>
          <dgm:animOne val="branch"/>
          <dgm:animLvl val="lvl"/>
        </dgm:presLayoutVars>
      </dgm:prSet>
      <dgm:spPr/>
    </dgm:pt>
    <dgm:pt modelId="{5F057326-77DE-4BF3-9A95-F906BA3C7280}" type="pres">
      <dgm:prSet presAssocID="{0B00BB9D-5F8A-4DB9-9C0D-BC0F55D60737}" presName="thickLine" presStyleLbl="alignNode1" presStyleIdx="0" presStyleCnt="7"/>
      <dgm:spPr/>
    </dgm:pt>
    <dgm:pt modelId="{3917F023-60CC-44F3-8AB0-F1E5D6B9602F}" type="pres">
      <dgm:prSet presAssocID="{0B00BB9D-5F8A-4DB9-9C0D-BC0F55D60737}" presName="horz1" presStyleCnt="0"/>
      <dgm:spPr/>
    </dgm:pt>
    <dgm:pt modelId="{01A1E898-FE58-41F4-B9B2-F832D702409C}" type="pres">
      <dgm:prSet presAssocID="{0B00BB9D-5F8A-4DB9-9C0D-BC0F55D60737}" presName="tx1" presStyleLbl="revTx" presStyleIdx="0" presStyleCnt="7"/>
      <dgm:spPr/>
    </dgm:pt>
    <dgm:pt modelId="{427CC561-E1C2-4CDD-8936-C45A485C254F}" type="pres">
      <dgm:prSet presAssocID="{0B00BB9D-5F8A-4DB9-9C0D-BC0F55D60737}" presName="vert1" presStyleCnt="0"/>
      <dgm:spPr/>
    </dgm:pt>
    <dgm:pt modelId="{20C7FC26-A875-4FAD-BD1B-B9B7A61FBA24}" type="pres">
      <dgm:prSet presAssocID="{D669CB8F-B538-48FD-9BAF-5456FA56ECF0}" presName="thickLine" presStyleLbl="alignNode1" presStyleIdx="1" presStyleCnt="7"/>
      <dgm:spPr/>
    </dgm:pt>
    <dgm:pt modelId="{DD9E9D6F-FF39-44AF-BD98-11842C78BFB1}" type="pres">
      <dgm:prSet presAssocID="{D669CB8F-B538-48FD-9BAF-5456FA56ECF0}" presName="horz1" presStyleCnt="0"/>
      <dgm:spPr/>
    </dgm:pt>
    <dgm:pt modelId="{6E031EDD-FE7B-49C2-9E25-A227D585EBEF}" type="pres">
      <dgm:prSet presAssocID="{D669CB8F-B538-48FD-9BAF-5456FA56ECF0}" presName="tx1" presStyleLbl="revTx" presStyleIdx="1" presStyleCnt="7"/>
      <dgm:spPr/>
    </dgm:pt>
    <dgm:pt modelId="{186AB0C5-FD89-4170-AC51-7C10D810891C}" type="pres">
      <dgm:prSet presAssocID="{D669CB8F-B538-48FD-9BAF-5456FA56ECF0}" presName="vert1" presStyleCnt="0"/>
      <dgm:spPr/>
    </dgm:pt>
    <dgm:pt modelId="{FD2AF2F3-D1BF-48AF-A041-E518C3C25636}" type="pres">
      <dgm:prSet presAssocID="{7AE37891-5FDE-40AB-8CBC-34760178BE94}" presName="thickLine" presStyleLbl="alignNode1" presStyleIdx="2" presStyleCnt="7"/>
      <dgm:spPr/>
    </dgm:pt>
    <dgm:pt modelId="{0A071A1A-4D64-45B9-A619-CAEB97455BD9}" type="pres">
      <dgm:prSet presAssocID="{7AE37891-5FDE-40AB-8CBC-34760178BE94}" presName="horz1" presStyleCnt="0"/>
      <dgm:spPr/>
    </dgm:pt>
    <dgm:pt modelId="{ECE09D49-CC1E-4D6F-8A6D-AEFFF9F9B083}" type="pres">
      <dgm:prSet presAssocID="{7AE37891-5FDE-40AB-8CBC-34760178BE94}" presName="tx1" presStyleLbl="revTx" presStyleIdx="2" presStyleCnt="7"/>
      <dgm:spPr/>
    </dgm:pt>
    <dgm:pt modelId="{15AB593B-EDB5-49B8-A893-8799CD375425}" type="pres">
      <dgm:prSet presAssocID="{7AE37891-5FDE-40AB-8CBC-34760178BE94}" presName="vert1" presStyleCnt="0"/>
      <dgm:spPr/>
    </dgm:pt>
    <dgm:pt modelId="{0EE600B6-7538-46D0-8BA9-A97B67D809A8}" type="pres">
      <dgm:prSet presAssocID="{12497E43-B092-48AA-86AD-E0C3BE70C7FB}" presName="thickLine" presStyleLbl="alignNode1" presStyleIdx="3" presStyleCnt="7"/>
      <dgm:spPr/>
    </dgm:pt>
    <dgm:pt modelId="{6CABE096-7620-428F-BC74-572B3DBE4BBB}" type="pres">
      <dgm:prSet presAssocID="{12497E43-B092-48AA-86AD-E0C3BE70C7FB}" presName="horz1" presStyleCnt="0"/>
      <dgm:spPr/>
    </dgm:pt>
    <dgm:pt modelId="{04EFFF48-DC67-47F7-8056-4BCCD7FA23AE}" type="pres">
      <dgm:prSet presAssocID="{12497E43-B092-48AA-86AD-E0C3BE70C7FB}" presName="tx1" presStyleLbl="revTx" presStyleIdx="3" presStyleCnt="7"/>
      <dgm:spPr/>
    </dgm:pt>
    <dgm:pt modelId="{79727490-3BC2-4D21-8204-B7D935A1DDEE}" type="pres">
      <dgm:prSet presAssocID="{12497E43-B092-48AA-86AD-E0C3BE70C7FB}" presName="vert1" presStyleCnt="0"/>
      <dgm:spPr/>
    </dgm:pt>
    <dgm:pt modelId="{8135B7B6-A643-4783-93A7-90C933FFBB53}" type="pres">
      <dgm:prSet presAssocID="{05E220E3-83EA-4B26-89A6-B1A14262803C}" presName="thickLine" presStyleLbl="alignNode1" presStyleIdx="4" presStyleCnt="7"/>
      <dgm:spPr/>
    </dgm:pt>
    <dgm:pt modelId="{7AAEC539-5141-45F2-8313-5D78ADB2BC77}" type="pres">
      <dgm:prSet presAssocID="{05E220E3-83EA-4B26-89A6-B1A14262803C}" presName="horz1" presStyleCnt="0"/>
      <dgm:spPr/>
    </dgm:pt>
    <dgm:pt modelId="{AD1C46B1-DBA4-4E8C-A432-3F2E0891DEF5}" type="pres">
      <dgm:prSet presAssocID="{05E220E3-83EA-4B26-89A6-B1A14262803C}" presName="tx1" presStyleLbl="revTx" presStyleIdx="4" presStyleCnt="7"/>
      <dgm:spPr/>
    </dgm:pt>
    <dgm:pt modelId="{745494C7-0806-484C-9789-5356B59DD7E7}" type="pres">
      <dgm:prSet presAssocID="{05E220E3-83EA-4B26-89A6-B1A14262803C}" presName="vert1" presStyleCnt="0"/>
      <dgm:spPr/>
    </dgm:pt>
    <dgm:pt modelId="{776E5AC2-7D12-46DC-846A-8CA739CE4BFE}" type="pres">
      <dgm:prSet presAssocID="{85CCD5B7-0A93-4D11-B6FC-872EE29EC26D}" presName="thickLine" presStyleLbl="alignNode1" presStyleIdx="5" presStyleCnt="7"/>
      <dgm:spPr/>
    </dgm:pt>
    <dgm:pt modelId="{482974D0-41F0-4C31-B8A4-3F490BD19535}" type="pres">
      <dgm:prSet presAssocID="{85CCD5B7-0A93-4D11-B6FC-872EE29EC26D}" presName="horz1" presStyleCnt="0"/>
      <dgm:spPr/>
    </dgm:pt>
    <dgm:pt modelId="{308B0926-E51F-4100-987A-398B3703188E}" type="pres">
      <dgm:prSet presAssocID="{85CCD5B7-0A93-4D11-B6FC-872EE29EC26D}" presName="tx1" presStyleLbl="revTx" presStyleIdx="5" presStyleCnt="7"/>
      <dgm:spPr/>
    </dgm:pt>
    <dgm:pt modelId="{19C55FD4-F3E4-48A4-A666-A8CB19990ECD}" type="pres">
      <dgm:prSet presAssocID="{85CCD5B7-0A93-4D11-B6FC-872EE29EC26D}" presName="vert1" presStyleCnt="0"/>
      <dgm:spPr/>
    </dgm:pt>
    <dgm:pt modelId="{12A57BA8-8353-4F2A-AC4D-05C8F37BE318}" type="pres">
      <dgm:prSet presAssocID="{1B6E1052-79B4-44C7-B63B-1EC7E8EEE1FC}" presName="thickLine" presStyleLbl="alignNode1" presStyleIdx="6" presStyleCnt="7"/>
      <dgm:spPr/>
    </dgm:pt>
    <dgm:pt modelId="{9B3A45B1-73D6-4827-A80F-69BCC15D8BD6}" type="pres">
      <dgm:prSet presAssocID="{1B6E1052-79B4-44C7-B63B-1EC7E8EEE1FC}" presName="horz1" presStyleCnt="0"/>
      <dgm:spPr/>
    </dgm:pt>
    <dgm:pt modelId="{E86164EF-3530-40D2-BE07-F593CEB69EE4}" type="pres">
      <dgm:prSet presAssocID="{1B6E1052-79B4-44C7-B63B-1EC7E8EEE1FC}" presName="tx1" presStyleLbl="revTx" presStyleIdx="6" presStyleCnt="7"/>
      <dgm:spPr/>
    </dgm:pt>
    <dgm:pt modelId="{12868080-E9EA-4459-A090-16B4F34A27BC}" type="pres">
      <dgm:prSet presAssocID="{1B6E1052-79B4-44C7-B63B-1EC7E8EEE1FC}" presName="vert1" presStyleCnt="0"/>
      <dgm:spPr/>
    </dgm:pt>
  </dgm:ptLst>
  <dgm:cxnLst>
    <dgm:cxn modelId="{94F46C0A-88A4-401D-BF9C-33FEE244FCFD}" srcId="{6232DADD-1E9E-4F0E-B5D3-ECEE380E085F}" destId="{1B6E1052-79B4-44C7-B63B-1EC7E8EEE1FC}" srcOrd="6" destOrd="0" parTransId="{940AEEB3-3C45-464C-BFE0-158B53C9F68F}" sibTransId="{3DC75E20-4485-4BFE-88E6-28B532FB2822}"/>
    <dgm:cxn modelId="{C181D20D-46F9-4DD2-A7C2-EA5FBA7400E4}" type="presOf" srcId="{7AE37891-5FDE-40AB-8CBC-34760178BE94}" destId="{ECE09D49-CC1E-4D6F-8A6D-AEFFF9F9B083}" srcOrd="0" destOrd="0" presId="urn:microsoft.com/office/officeart/2008/layout/LinedList"/>
    <dgm:cxn modelId="{C7BBFE70-460E-4725-B93C-873998AAA8B8}" srcId="{6232DADD-1E9E-4F0E-B5D3-ECEE380E085F}" destId="{7AE37891-5FDE-40AB-8CBC-34760178BE94}" srcOrd="2" destOrd="0" parTransId="{8C827827-E78E-471E-98FA-46DA2CF0A650}" sibTransId="{E44D15BE-F9A7-4B3A-BAB6-75F9E88DB5B7}"/>
    <dgm:cxn modelId="{0B8AB179-4F53-4BA8-9AC4-5C58E5C77613}" srcId="{6232DADD-1E9E-4F0E-B5D3-ECEE380E085F}" destId="{85CCD5B7-0A93-4D11-B6FC-872EE29EC26D}" srcOrd="5" destOrd="0" parTransId="{040F7EB2-230A-439A-A4AA-70813031ADB8}" sibTransId="{473DE37A-B8D8-42B0-BD5C-5101437A5FA5}"/>
    <dgm:cxn modelId="{C1C7647E-F3A4-4EB1-8170-143D064246F6}" srcId="{6232DADD-1E9E-4F0E-B5D3-ECEE380E085F}" destId="{0B00BB9D-5F8A-4DB9-9C0D-BC0F55D60737}" srcOrd="0" destOrd="0" parTransId="{90762766-4EE3-4DF7-B167-7F4A99A6EC4C}" sibTransId="{34A8D81C-2F1C-46CD-AEB6-B520D7E225E0}"/>
    <dgm:cxn modelId="{89BB178D-FB84-4631-8726-416D7DC4AD4B}" type="presOf" srcId="{05E220E3-83EA-4B26-89A6-B1A14262803C}" destId="{AD1C46B1-DBA4-4E8C-A432-3F2E0891DEF5}" srcOrd="0" destOrd="0" presId="urn:microsoft.com/office/officeart/2008/layout/LinedList"/>
    <dgm:cxn modelId="{360C008E-54ED-4F7B-97DA-17D1C018ED17}" type="presOf" srcId="{85CCD5B7-0A93-4D11-B6FC-872EE29EC26D}" destId="{308B0926-E51F-4100-987A-398B3703188E}" srcOrd="0" destOrd="0" presId="urn:microsoft.com/office/officeart/2008/layout/LinedList"/>
    <dgm:cxn modelId="{CB6C4C98-6429-4A60-9353-72800DC19003}" srcId="{6232DADD-1E9E-4F0E-B5D3-ECEE380E085F}" destId="{D669CB8F-B538-48FD-9BAF-5456FA56ECF0}" srcOrd="1" destOrd="0" parTransId="{887EFBC3-3394-4D89-8A6F-5CE6D6333B0E}" sibTransId="{B1190F97-775C-486A-B5A8-0D7713E69EA0}"/>
    <dgm:cxn modelId="{F2A95FAA-0197-467C-A915-4F8CBED16A93}" type="presOf" srcId="{6232DADD-1E9E-4F0E-B5D3-ECEE380E085F}" destId="{B6ECB377-96A5-40F8-9C22-78B8AE283914}" srcOrd="0" destOrd="0" presId="urn:microsoft.com/office/officeart/2008/layout/LinedList"/>
    <dgm:cxn modelId="{E1188BAF-7400-45E5-AB62-ADD47A7914AE}" srcId="{6232DADD-1E9E-4F0E-B5D3-ECEE380E085F}" destId="{12497E43-B092-48AA-86AD-E0C3BE70C7FB}" srcOrd="3" destOrd="0" parTransId="{0F484BC8-E7D5-4F56-9F2C-F59920AEACD0}" sibTransId="{1E696DF1-4EF9-4211-943D-9555D6F2EBBD}"/>
    <dgm:cxn modelId="{FF9F50CD-6FE8-4A95-8BEF-0EB08B198566}" type="presOf" srcId="{D669CB8F-B538-48FD-9BAF-5456FA56ECF0}" destId="{6E031EDD-FE7B-49C2-9E25-A227D585EBEF}" srcOrd="0" destOrd="0" presId="urn:microsoft.com/office/officeart/2008/layout/LinedList"/>
    <dgm:cxn modelId="{E69F92DF-FA75-4714-9C4E-7FB2096714A9}" srcId="{6232DADD-1E9E-4F0E-B5D3-ECEE380E085F}" destId="{05E220E3-83EA-4B26-89A6-B1A14262803C}" srcOrd="4" destOrd="0" parTransId="{2FF494F2-9465-4E17-9CA2-E801A4F1EC5A}" sibTransId="{D6CF5168-1B05-4348-8877-17992B152CFA}"/>
    <dgm:cxn modelId="{5183B9E3-88CE-4ECC-8BFA-2936B2345CFC}" type="presOf" srcId="{0B00BB9D-5F8A-4DB9-9C0D-BC0F55D60737}" destId="{01A1E898-FE58-41F4-B9B2-F832D702409C}" srcOrd="0" destOrd="0" presId="urn:microsoft.com/office/officeart/2008/layout/LinedList"/>
    <dgm:cxn modelId="{10028EF1-FF55-42EC-89BD-52B7B2736B37}" type="presOf" srcId="{12497E43-B092-48AA-86AD-E0C3BE70C7FB}" destId="{04EFFF48-DC67-47F7-8056-4BCCD7FA23AE}" srcOrd="0" destOrd="0" presId="urn:microsoft.com/office/officeart/2008/layout/LinedList"/>
    <dgm:cxn modelId="{5A9018FF-3D0E-415E-A743-AB48894C5368}" type="presOf" srcId="{1B6E1052-79B4-44C7-B63B-1EC7E8EEE1FC}" destId="{E86164EF-3530-40D2-BE07-F593CEB69EE4}" srcOrd="0" destOrd="0" presId="urn:microsoft.com/office/officeart/2008/layout/LinedList"/>
    <dgm:cxn modelId="{DCAD80C0-96A1-4F01-B498-56E73D0BC6B4}" type="presParOf" srcId="{B6ECB377-96A5-40F8-9C22-78B8AE283914}" destId="{5F057326-77DE-4BF3-9A95-F906BA3C7280}" srcOrd="0" destOrd="0" presId="urn:microsoft.com/office/officeart/2008/layout/LinedList"/>
    <dgm:cxn modelId="{64F8350F-270B-43B2-A819-66E9A67F6A5F}" type="presParOf" srcId="{B6ECB377-96A5-40F8-9C22-78B8AE283914}" destId="{3917F023-60CC-44F3-8AB0-F1E5D6B9602F}" srcOrd="1" destOrd="0" presId="urn:microsoft.com/office/officeart/2008/layout/LinedList"/>
    <dgm:cxn modelId="{CE4377A3-F45C-4FB8-A02B-45C224720D49}" type="presParOf" srcId="{3917F023-60CC-44F3-8AB0-F1E5D6B9602F}" destId="{01A1E898-FE58-41F4-B9B2-F832D702409C}" srcOrd="0" destOrd="0" presId="urn:microsoft.com/office/officeart/2008/layout/LinedList"/>
    <dgm:cxn modelId="{513A7E13-A794-477F-A16B-8A888E22EADA}" type="presParOf" srcId="{3917F023-60CC-44F3-8AB0-F1E5D6B9602F}" destId="{427CC561-E1C2-4CDD-8936-C45A485C254F}" srcOrd="1" destOrd="0" presId="urn:microsoft.com/office/officeart/2008/layout/LinedList"/>
    <dgm:cxn modelId="{240B5586-054E-4B05-9167-73C6764C8587}" type="presParOf" srcId="{B6ECB377-96A5-40F8-9C22-78B8AE283914}" destId="{20C7FC26-A875-4FAD-BD1B-B9B7A61FBA24}" srcOrd="2" destOrd="0" presId="urn:microsoft.com/office/officeart/2008/layout/LinedList"/>
    <dgm:cxn modelId="{56925C52-CBEE-47BD-AAA8-F072403AE18D}" type="presParOf" srcId="{B6ECB377-96A5-40F8-9C22-78B8AE283914}" destId="{DD9E9D6F-FF39-44AF-BD98-11842C78BFB1}" srcOrd="3" destOrd="0" presId="urn:microsoft.com/office/officeart/2008/layout/LinedList"/>
    <dgm:cxn modelId="{BBF16F71-5CC8-4641-AA67-62EA31FD3532}" type="presParOf" srcId="{DD9E9D6F-FF39-44AF-BD98-11842C78BFB1}" destId="{6E031EDD-FE7B-49C2-9E25-A227D585EBEF}" srcOrd="0" destOrd="0" presId="urn:microsoft.com/office/officeart/2008/layout/LinedList"/>
    <dgm:cxn modelId="{93DD1CCD-5E14-469A-BDAE-4E09BB7C5D68}" type="presParOf" srcId="{DD9E9D6F-FF39-44AF-BD98-11842C78BFB1}" destId="{186AB0C5-FD89-4170-AC51-7C10D810891C}" srcOrd="1" destOrd="0" presId="urn:microsoft.com/office/officeart/2008/layout/LinedList"/>
    <dgm:cxn modelId="{FCD2611B-28CD-4604-99C3-8BE53FD612A2}" type="presParOf" srcId="{B6ECB377-96A5-40F8-9C22-78B8AE283914}" destId="{FD2AF2F3-D1BF-48AF-A041-E518C3C25636}" srcOrd="4" destOrd="0" presId="urn:microsoft.com/office/officeart/2008/layout/LinedList"/>
    <dgm:cxn modelId="{B1B60586-84F9-44CD-BCBB-CCF76B52BABD}" type="presParOf" srcId="{B6ECB377-96A5-40F8-9C22-78B8AE283914}" destId="{0A071A1A-4D64-45B9-A619-CAEB97455BD9}" srcOrd="5" destOrd="0" presId="urn:microsoft.com/office/officeart/2008/layout/LinedList"/>
    <dgm:cxn modelId="{8C501855-A1C3-4EEE-9D5B-EA3085293A7E}" type="presParOf" srcId="{0A071A1A-4D64-45B9-A619-CAEB97455BD9}" destId="{ECE09D49-CC1E-4D6F-8A6D-AEFFF9F9B083}" srcOrd="0" destOrd="0" presId="urn:microsoft.com/office/officeart/2008/layout/LinedList"/>
    <dgm:cxn modelId="{343E4489-C15F-44ED-82AA-C27C86BA02E2}" type="presParOf" srcId="{0A071A1A-4D64-45B9-A619-CAEB97455BD9}" destId="{15AB593B-EDB5-49B8-A893-8799CD375425}" srcOrd="1" destOrd="0" presId="urn:microsoft.com/office/officeart/2008/layout/LinedList"/>
    <dgm:cxn modelId="{56B5D0DF-55AF-49F4-BE96-9D37BCB81413}" type="presParOf" srcId="{B6ECB377-96A5-40F8-9C22-78B8AE283914}" destId="{0EE600B6-7538-46D0-8BA9-A97B67D809A8}" srcOrd="6" destOrd="0" presId="urn:microsoft.com/office/officeart/2008/layout/LinedList"/>
    <dgm:cxn modelId="{2E07C61B-A134-4B0F-BC28-2B16FFD6ACF3}" type="presParOf" srcId="{B6ECB377-96A5-40F8-9C22-78B8AE283914}" destId="{6CABE096-7620-428F-BC74-572B3DBE4BBB}" srcOrd="7" destOrd="0" presId="urn:microsoft.com/office/officeart/2008/layout/LinedList"/>
    <dgm:cxn modelId="{656A3935-3234-4483-8E46-A725A29496CB}" type="presParOf" srcId="{6CABE096-7620-428F-BC74-572B3DBE4BBB}" destId="{04EFFF48-DC67-47F7-8056-4BCCD7FA23AE}" srcOrd="0" destOrd="0" presId="urn:microsoft.com/office/officeart/2008/layout/LinedList"/>
    <dgm:cxn modelId="{879444F6-2BDD-447A-981D-FA0A068F5DC6}" type="presParOf" srcId="{6CABE096-7620-428F-BC74-572B3DBE4BBB}" destId="{79727490-3BC2-4D21-8204-B7D935A1DDEE}" srcOrd="1" destOrd="0" presId="urn:microsoft.com/office/officeart/2008/layout/LinedList"/>
    <dgm:cxn modelId="{7AC2EF17-4F58-49D4-8827-FAB3B14FD079}" type="presParOf" srcId="{B6ECB377-96A5-40F8-9C22-78B8AE283914}" destId="{8135B7B6-A643-4783-93A7-90C933FFBB53}" srcOrd="8" destOrd="0" presId="urn:microsoft.com/office/officeart/2008/layout/LinedList"/>
    <dgm:cxn modelId="{2C7EF9C3-7752-4ACD-940A-25C0D9D4D3D3}" type="presParOf" srcId="{B6ECB377-96A5-40F8-9C22-78B8AE283914}" destId="{7AAEC539-5141-45F2-8313-5D78ADB2BC77}" srcOrd="9" destOrd="0" presId="urn:microsoft.com/office/officeart/2008/layout/LinedList"/>
    <dgm:cxn modelId="{E8B01932-5D7F-4B05-BD43-A6BBF553CCF4}" type="presParOf" srcId="{7AAEC539-5141-45F2-8313-5D78ADB2BC77}" destId="{AD1C46B1-DBA4-4E8C-A432-3F2E0891DEF5}" srcOrd="0" destOrd="0" presId="urn:microsoft.com/office/officeart/2008/layout/LinedList"/>
    <dgm:cxn modelId="{4168D150-3107-4393-9D52-6724BDF2895F}" type="presParOf" srcId="{7AAEC539-5141-45F2-8313-5D78ADB2BC77}" destId="{745494C7-0806-484C-9789-5356B59DD7E7}" srcOrd="1" destOrd="0" presId="urn:microsoft.com/office/officeart/2008/layout/LinedList"/>
    <dgm:cxn modelId="{F8F0587B-8A8D-49F6-B901-0D4CDB84B434}" type="presParOf" srcId="{B6ECB377-96A5-40F8-9C22-78B8AE283914}" destId="{776E5AC2-7D12-46DC-846A-8CA739CE4BFE}" srcOrd="10" destOrd="0" presId="urn:microsoft.com/office/officeart/2008/layout/LinedList"/>
    <dgm:cxn modelId="{D1271FAB-1E82-4127-9C86-00CD2D7DF860}" type="presParOf" srcId="{B6ECB377-96A5-40F8-9C22-78B8AE283914}" destId="{482974D0-41F0-4C31-B8A4-3F490BD19535}" srcOrd="11" destOrd="0" presId="urn:microsoft.com/office/officeart/2008/layout/LinedList"/>
    <dgm:cxn modelId="{097D7A6B-06CA-4A9C-8A70-DC7F3E8000AE}" type="presParOf" srcId="{482974D0-41F0-4C31-B8A4-3F490BD19535}" destId="{308B0926-E51F-4100-987A-398B3703188E}" srcOrd="0" destOrd="0" presId="urn:microsoft.com/office/officeart/2008/layout/LinedList"/>
    <dgm:cxn modelId="{D926F5F0-69FF-46B4-BFCC-E9C684C18DD0}" type="presParOf" srcId="{482974D0-41F0-4C31-B8A4-3F490BD19535}" destId="{19C55FD4-F3E4-48A4-A666-A8CB19990ECD}" srcOrd="1" destOrd="0" presId="urn:microsoft.com/office/officeart/2008/layout/LinedList"/>
    <dgm:cxn modelId="{FE2F9460-4747-4BD8-BC8A-890A9C5FD010}" type="presParOf" srcId="{B6ECB377-96A5-40F8-9C22-78B8AE283914}" destId="{12A57BA8-8353-4F2A-AC4D-05C8F37BE318}" srcOrd="12" destOrd="0" presId="urn:microsoft.com/office/officeart/2008/layout/LinedList"/>
    <dgm:cxn modelId="{F3F751D8-654F-43E7-9E9B-B8C39A27AED3}" type="presParOf" srcId="{B6ECB377-96A5-40F8-9C22-78B8AE283914}" destId="{9B3A45B1-73D6-4827-A80F-69BCC15D8BD6}" srcOrd="13" destOrd="0" presId="urn:microsoft.com/office/officeart/2008/layout/LinedList"/>
    <dgm:cxn modelId="{085B8FD4-1D4A-48AC-93E0-07A1720DA6D1}" type="presParOf" srcId="{9B3A45B1-73D6-4827-A80F-69BCC15D8BD6}" destId="{E86164EF-3530-40D2-BE07-F593CEB69EE4}" srcOrd="0" destOrd="0" presId="urn:microsoft.com/office/officeart/2008/layout/LinedList"/>
    <dgm:cxn modelId="{958ECBD9-A61B-4E85-8379-BEBD9B5BE5CB}" type="presParOf" srcId="{9B3A45B1-73D6-4827-A80F-69BCC15D8BD6}" destId="{12868080-E9EA-4459-A090-16B4F34A27B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56B844-9E5C-404B-B1F3-108D1DFE9CFE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0ABDA7-5064-4BFA-B8C1-5274E60CCB8A}">
      <dgm:prSet/>
      <dgm:spPr/>
      <dgm:t>
        <a:bodyPr/>
        <a:lstStyle/>
        <a:p>
          <a:r>
            <a:rPr lang="en-GB"/>
            <a:t>EMPOWERMENT</a:t>
          </a:r>
          <a:endParaRPr lang="en-US"/>
        </a:p>
      </dgm:t>
    </dgm:pt>
    <dgm:pt modelId="{CC9BA510-B66D-425B-9575-A13388D24037}" type="parTrans" cxnId="{2199CCE0-FA37-432F-9AFC-A7808EF7A6A4}">
      <dgm:prSet/>
      <dgm:spPr/>
      <dgm:t>
        <a:bodyPr/>
        <a:lstStyle/>
        <a:p>
          <a:endParaRPr lang="en-US"/>
        </a:p>
      </dgm:t>
    </dgm:pt>
    <dgm:pt modelId="{7C1E763E-0ACB-4097-BD4C-D56A159517B8}" type="sibTrans" cxnId="{2199CCE0-FA37-432F-9AFC-A7808EF7A6A4}">
      <dgm:prSet/>
      <dgm:spPr/>
      <dgm:t>
        <a:bodyPr/>
        <a:lstStyle/>
        <a:p>
          <a:endParaRPr lang="en-US"/>
        </a:p>
      </dgm:t>
    </dgm:pt>
    <dgm:pt modelId="{21EC17D1-C7BD-41C9-87A5-51FBB8D9C92D}">
      <dgm:prSet/>
      <dgm:spPr/>
      <dgm:t>
        <a:bodyPr/>
        <a:lstStyle/>
        <a:p>
          <a:r>
            <a:rPr lang="en-GB" dirty="0"/>
            <a:t>APPEARANCE  AND BODY LANGUAGE</a:t>
          </a:r>
          <a:endParaRPr lang="en-US" dirty="0"/>
        </a:p>
      </dgm:t>
    </dgm:pt>
    <dgm:pt modelId="{D82EB30F-7F2A-4CC7-9586-A8E17CEA4A5E}" type="parTrans" cxnId="{AD682DA4-083F-4579-B26C-4B8FFAFBD4C6}">
      <dgm:prSet/>
      <dgm:spPr/>
      <dgm:t>
        <a:bodyPr/>
        <a:lstStyle/>
        <a:p>
          <a:endParaRPr lang="en-US"/>
        </a:p>
      </dgm:t>
    </dgm:pt>
    <dgm:pt modelId="{0942349E-51FD-4521-A1C0-0B98BE536F25}" type="sibTrans" cxnId="{AD682DA4-083F-4579-B26C-4B8FFAFBD4C6}">
      <dgm:prSet/>
      <dgm:spPr/>
      <dgm:t>
        <a:bodyPr/>
        <a:lstStyle/>
        <a:p>
          <a:endParaRPr lang="en-US"/>
        </a:p>
      </dgm:t>
    </dgm:pt>
    <dgm:pt modelId="{0AF5C526-0D99-4F75-BE6C-2F49929BE61B}">
      <dgm:prSet/>
      <dgm:spPr/>
      <dgm:t>
        <a:bodyPr/>
        <a:lstStyle/>
        <a:p>
          <a:r>
            <a:rPr lang="en-GB"/>
            <a:t>SMILE, LAUGH AND EYE CONTACT</a:t>
          </a:r>
          <a:endParaRPr lang="en-US"/>
        </a:p>
      </dgm:t>
    </dgm:pt>
    <dgm:pt modelId="{1D3FC9E4-96E8-4E7B-B734-E2B5813E88C6}" type="parTrans" cxnId="{904DA2E4-E872-4953-9192-0523154C40AA}">
      <dgm:prSet/>
      <dgm:spPr/>
      <dgm:t>
        <a:bodyPr/>
        <a:lstStyle/>
        <a:p>
          <a:endParaRPr lang="en-US"/>
        </a:p>
      </dgm:t>
    </dgm:pt>
    <dgm:pt modelId="{050DDBFE-A59A-44F5-8793-F9C4B04DC568}" type="sibTrans" cxnId="{904DA2E4-E872-4953-9192-0523154C40AA}">
      <dgm:prSet/>
      <dgm:spPr/>
      <dgm:t>
        <a:bodyPr/>
        <a:lstStyle/>
        <a:p>
          <a:endParaRPr lang="en-US"/>
        </a:p>
      </dgm:t>
    </dgm:pt>
    <dgm:pt modelId="{E89C55E3-36C8-4D29-8B30-567913DDFF2F}">
      <dgm:prSet/>
      <dgm:spPr/>
      <dgm:t>
        <a:bodyPr/>
        <a:lstStyle/>
        <a:p>
          <a:r>
            <a:rPr lang="en-GB"/>
            <a:t>MEET AND GREET</a:t>
          </a:r>
          <a:endParaRPr lang="en-US"/>
        </a:p>
      </dgm:t>
    </dgm:pt>
    <dgm:pt modelId="{8E3FF007-B00E-47F0-B04B-5CD8F5906557}" type="parTrans" cxnId="{734A48D0-870F-486E-9806-EA0B782DA687}">
      <dgm:prSet/>
      <dgm:spPr/>
      <dgm:t>
        <a:bodyPr/>
        <a:lstStyle/>
        <a:p>
          <a:endParaRPr lang="en-US"/>
        </a:p>
      </dgm:t>
    </dgm:pt>
    <dgm:pt modelId="{035C8525-77C2-4A95-8AA7-D6F700C8BB8A}" type="sibTrans" cxnId="{734A48D0-870F-486E-9806-EA0B782DA687}">
      <dgm:prSet/>
      <dgm:spPr/>
      <dgm:t>
        <a:bodyPr/>
        <a:lstStyle/>
        <a:p>
          <a:endParaRPr lang="en-US"/>
        </a:p>
      </dgm:t>
    </dgm:pt>
    <dgm:pt modelId="{D1146460-C76E-4D4B-B9A3-0110D9209E82}">
      <dgm:prSet/>
      <dgm:spPr/>
      <dgm:t>
        <a:bodyPr/>
        <a:lstStyle/>
        <a:p>
          <a:r>
            <a:rPr lang="en-GB"/>
            <a:t>ASK AND LISTEN</a:t>
          </a:r>
          <a:endParaRPr lang="en-US"/>
        </a:p>
      </dgm:t>
    </dgm:pt>
    <dgm:pt modelId="{721508A5-D896-4C8D-9FE3-E92C01CBE77B}" type="parTrans" cxnId="{F611F9A6-F2F7-4575-90F4-7E2A071ACB26}">
      <dgm:prSet/>
      <dgm:spPr/>
      <dgm:t>
        <a:bodyPr/>
        <a:lstStyle/>
        <a:p>
          <a:endParaRPr lang="en-US"/>
        </a:p>
      </dgm:t>
    </dgm:pt>
    <dgm:pt modelId="{2441B210-4FCC-42FB-B71E-92F6B982A37E}" type="sibTrans" cxnId="{F611F9A6-F2F7-4575-90F4-7E2A071ACB26}">
      <dgm:prSet/>
      <dgm:spPr/>
      <dgm:t>
        <a:bodyPr/>
        <a:lstStyle/>
        <a:p>
          <a:endParaRPr lang="en-US"/>
        </a:p>
      </dgm:t>
    </dgm:pt>
    <dgm:pt modelId="{8298B74B-12FD-4D86-B735-094DAF9C0962}">
      <dgm:prSet/>
      <dgm:spPr/>
      <dgm:t>
        <a:bodyPr/>
        <a:lstStyle/>
        <a:p>
          <a:r>
            <a:rPr lang="en-GB"/>
            <a:t>READ AND ACT</a:t>
          </a:r>
          <a:endParaRPr lang="en-US"/>
        </a:p>
      </dgm:t>
    </dgm:pt>
    <dgm:pt modelId="{A2AF2D43-951F-4984-8559-EB37185E49A2}" type="parTrans" cxnId="{BD278D28-BE8B-4C75-903D-DE8977CCEE2A}">
      <dgm:prSet/>
      <dgm:spPr/>
      <dgm:t>
        <a:bodyPr/>
        <a:lstStyle/>
        <a:p>
          <a:endParaRPr lang="en-US"/>
        </a:p>
      </dgm:t>
    </dgm:pt>
    <dgm:pt modelId="{309582EA-E842-403A-8BB1-36F9B2A5B505}" type="sibTrans" cxnId="{BD278D28-BE8B-4C75-903D-DE8977CCEE2A}">
      <dgm:prSet/>
      <dgm:spPr/>
      <dgm:t>
        <a:bodyPr/>
        <a:lstStyle/>
        <a:p>
          <a:endParaRPr lang="en-US"/>
        </a:p>
      </dgm:t>
    </dgm:pt>
    <dgm:pt modelId="{C8DDA6DD-C625-442B-A8C4-A4567D4867B2}">
      <dgm:prSet/>
      <dgm:spPr/>
      <dgm:t>
        <a:bodyPr/>
        <a:lstStyle/>
        <a:p>
          <a:r>
            <a:rPr lang="en-GB"/>
            <a:t>POSITIVE CAN DO ATTITUDE</a:t>
          </a:r>
          <a:endParaRPr lang="en-US"/>
        </a:p>
      </dgm:t>
    </dgm:pt>
    <dgm:pt modelId="{126C8076-0BFB-48C1-805F-1EBFB070B168}" type="parTrans" cxnId="{3F35EB29-D992-4EA2-8288-84136359924C}">
      <dgm:prSet/>
      <dgm:spPr/>
      <dgm:t>
        <a:bodyPr/>
        <a:lstStyle/>
        <a:p>
          <a:endParaRPr lang="en-US"/>
        </a:p>
      </dgm:t>
    </dgm:pt>
    <dgm:pt modelId="{422E7674-A776-43FF-A9D6-C937112BC9B2}" type="sibTrans" cxnId="{3F35EB29-D992-4EA2-8288-84136359924C}">
      <dgm:prSet/>
      <dgm:spPr/>
      <dgm:t>
        <a:bodyPr/>
        <a:lstStyle/>
        <a:p>
          <a:endParaRPr lang="en-US"/>
        </a:p>
      </dgm:t>
    </dgm:pt>
    <dgm:pt modelId="{2B98242B-E636-4C0A-AE96-4B6F4F9F18F8}" type="pres">
      <dgm:prSet presAssocID="{0256B844-9E5C-404B-B1F3-108D1DFE9CFE}" presName="vert0" presStyleCnt="0">
        <dgm:presLayoutVars>
          <dgm:dir/>
          <dgm:animOne val="branch"/>
          <dgm:animLvl val="lvl"/>
        </dgm:presLayoutVars>
      </dgm:prSet>
      <dgm:spPr/>
    </dgm:pt>
    <dgm:pt modelId="{AA7B79FA-F7AD-4141-AB85-F537CC3E7E33}" type="pres">
      <dgm:prSet presAssocID="{7C0ABDA7-5064-4BFA-B8C1-5274E60CCB8A}" presName="thickLine" presStyleLbl="alignNode1" presStyleIdx="0" presStyleCnt="7"/>
      <dgm:spPr/>
    </dgm:pt>
    <dgm:pt modelId="{9F91847C-56E1-4D4B-8836-8AAC4F8DBF72}" type="pres">
      <dgm:prSet presAssocID="{7C0ABDA7-5064-4BFA-B8C1-5274E60CCB8A}" presName="horz1" presStyleCnt="0"/>
      <dgm:spPr/>
    </dgm:pt>
    <dgm:pt modelId="{A0BBC4DC-47F5-48A9-901B-C8190BA07D75}" type="pres">
      <dgm:prSet presAssocID="{7C0ABDA7-5064-4BFA-B8C1-5274E60CCB8A}" presName="tx1" presStyleLbl="revTx" presStyleIdx="0" presStyleCnt="7"/>
      <dgm:spPr/>
    </dgm:pt>
    <dgm:pt modelId="{7021B46F-62F7-4E95-B5BD-36C7B1C8D50A}" type="pres">
      <dgm:prSet presAssocID="{7C0ABDA7-5064-4BFA-B8C1-5274E60CCB8A}" presName="vert1" presStyleCnt="0"/>
      <dgm:spPr/>
    </dgm:pt>
    <dgm:pt modelId="{D29CA170-77E0-436F-BD39-E75BD60D6983}" type="pres">
      <dgm:prSet presAssocID="{21EC17D1-C7BD-41C9-87A5-51FBB8D9C92D}" presName="thickLine" presStyleLbl="alignNode1" presStyleIdx="1" presStyleCnt="7"/>
      <dgm:spPr/>
    </dgm:pt>
    <dgm:pt modelId="{4F29C15E-9C90-42AA-BDA1-6C30877BA639}" type="pres">
      <dgm:prSet presAssocID="{21EC17D1-C7BD-41C9-87A5-51FBB8D9C92D}" presName="horz1" presStyleCnt="0"/>
      <dgm:spPr/>
    </dgm:pt>
    <dgm:pt modelId="{220C49A2-4815-40B2-9B92-5C63584E6A04}" type="pres">
      <dgm:prSet presAssocID="{21EC17D1-C7BD-41C9-87A5-51FBB8D9C92D}" presName="tx1" presStyleLbl="revTx" presStyleIdx="1" presStyleCnt="7"/>
      <dgm:spPr/>
    </dgm:pt>
    <dgm:pt modelId="{2C15676B-F678-4EDD-AC0F-7EEAC1CC2010}" type="pres">
      <dgm:prSet presAssocID="{21EC17D1-C7BD-41C9-87A5-51FBB8D9C92D}" presName="vert1" presStyleCnt="0"/>
      <dgm:spPr/>
    </dgm:pt>
    <dgm:pt modelId="{E14923A7-23D7-4158-9588-4086CED79FEC}" type="pres">
      <dgm:prSet presAssocID="{0AF5C526-0D99-4F75-BE6C-2F49929BE61B}" presName="thickLine" presStyleLbl="alignNode1" presStyleIdx="2" presStyleCnt="7"/>
      <dgm:spPr/>
    </dgm:pt>
    <dgm:pt modelId="{EF39B476-842D-4D58-96F0-33BFFD6A2401}" type="pres">
      <dgm:prSet presAssocID="{0AF5C526-0D99-4F75-BE6C-2F49929BE61B}" presName="horz1" presStyleCnt="0"/>
      <dgm:spPr/>
    </dgm:pt>
    <dgm:pt modelId="{7F0830B8-2257-406C-8949-7EF5A9AD3342}" type="pres">
      <dgm:prSet presAssocID="{0AF5C526-0D99-4F75-BE6C-2F49929BE61B}" presName="tx1" presStyleLbl="revTx" presStyleIdx="2" presStyleCnt="7"/>
      <dgm:spPr/>
    </dgm:pt>
    <dgm:pt modelId="{A79D8E54-E203-46B6-AFE3-5C35E0AA9D2D}" type="pres">
      <dgm:prSet presAssocID="{0AF5C526-0D99-4F75-BE6C-2F49929BE61B}" presName="vert1" presStyleCnt="0"/>
      <dgm:spPr/>
    </dgm:pt>
    <dgm:pt modelId="{DBE21756-4AD1-4AD0-BC46-8E7FBD7F1C31}" type="pres">
      <dgm:prSet presAssocID="{E89C55E3-36C8-4D29-8B30-567913DDFF2F}" presName="thickLine" presStyleLbl="alignNode1" presStyleIdx="3" presStyleCnt="7"/>
      <dgm:spPr/>
    </dgm:pt>
    <dgm:pt modelId="{E07383D3-DAA4-4E5A-8592-7495B8A8E3E5}" type="pres">
      <dgm:prSet presAssocID="{E89C55E3-36C8-4D29-8B30-567913DDFF2F}" presName="horz1" presStyleCnt="0"/>
      <dgm:spPr/>
    </dgm:pt>
    <dgm:pt modelId="{E87000AE-6FBA-4188-85D1-CD02389011A5}" type="pres">
      <dgm:prSet presAssocID="{E89C55E3-36C8-4D29-8B30-567913DDFF2F}" presName="tx1" presStyleLbl="revTx" presStyleIdx="3" presStyleCnt="7"/>
      <dgm:spPr/>
    </dgm:pt>
    <dgm:pt modelId="{C2F6ED65-7923-40F0-B6AB-20BED4660AC5}" type="pres">
      <dgm:prSet presAssocID="{E89C55E3-36C8-4D29-8B30-567913DDFF2F}" presName="vert1" presStyleCnt="0"/>
      <dgm:spPr/>
    </dgm:pt>
    <dgm:pt modelId="{22AD384B-B74F-450A-9534-81AF536BAF33}" type="pres">
      <dgm:prSet presAssocID="{D1146460-C76E-4D4B-B9A3-0110D9209E82}" presName="thickLine" presStyleLbl="alignNode1" presStyleIdx="4" presStyleCnt="7"/>
      <dgm:spPr/>
    </dgm:pt>
    <dgm:pt modelId="{8D18FE6B-D942-4991-B7B7-1475603B7C4B}" type="pres">
      <dgm:prSet presAssocID="{D1146460-C76E-4D4B-B9A3-0110D9209E82}" presName="horz1" presStyleCnt="0"/>
      <dgm:spPr/>
    </dgm:pt>
    <dgm:pt modelId="{D7D784D8-5617-4297-9BF9-5ECDAFC6DFB7}" type="pres">
      <dgm:prSet presAssocID="{D1146460-C76E-4D4B-B9A3-0110D9209E82}" presName="tx1" presStyleLbl="revTx" presStyleIdx="4" presStyleCnt="7"/>
      <dgm:spPr/>
    </dgm:pt>
    <dgm:pt modelId="{14286D05-42B1-4EBF-A86D-719461762EA4}" type="pres">
      <dgm:prSet presAssocID="{D1146460-C76E-4D4B-B9A3-0110D9209E82}" presName="vert1" presStyleCnt="0"/>
      <dgm:spPr/>
    </dgm:pt>
    <dgm:pt modelId="{EF4C6E79-92C9-433A-A74B-3BE0C512B440}" type="pres">
      <dgm:prSet presAssocID="{8298B74B-12FD-4D86-B735-094DAF9C0962}" presName="thickLine" presStyleLbl="alignNode1" presStyleIdx="5" presStyleCnt="7"/>
      <dgm:spPr/>
    </dgm:pt>
    <dgm:pt modelId="{BCD8D8D1-2C81-4FA0-BB08-782B34735D49}" type="pres">
      <dgm:prSet presAssocID="{8298B74B-12FD-4D86-B735-094DAF9C0962}" presName="horz1" presStyleCnt="0"/>
      <dgm:spPr/>
    </dgm:pt>
    <dgm:pt modelId="{A64F5D73-2844-4EFE-97EF-8B1A70275075}" type="pres">
      <dgm:prSet presAssocID="{8298B74B-12FD-4D86-B735-094DAF9C0962}" presName="tx1" presStyleLbl="revTx" presStyleIdx="5" presStyleCnt="7"/>
      <dgm:spPr/>
    </dgm:pt>
    <dgm:pt modelId="{383D9AA5-3A2F-42D8-9AE1-F4B130DB3297}" type="pres">
      <dgm:prSet presAssocID="{8298B74B-12FD-4D86-B735-094DAF9C0962}" presName="vert1" presStyleCnt="0"/>
      <dgm:spPr/>
    </dgm:pt>
    <dgm:pt modelId="{F5922EAB-5775-4F89-A8DB-97198B0F12C6}" type="pres">
      <dgm:prSet presAssocID="{C8DDA6DD-C625-442B-A8C4-A4567D4867B2}" presName="thickLine" presStyleLbl="alignNode1" presStyleIdx="6" presStyleCnt="7"/>
      <dgm:spPr/>
    </dgm:pt>
    <dgm:pt modelId="{178E1FD7-1190-4AF5-80AA-9BB99A1DC43A}" type="pres">
      <dgm:prSet presAssocID="{C8DDA6DD-C625-442B-A8C4-A4567D4867B2}" presName="horz1" presStyleCnt="0"/>
      <dgm:spPr/>
    </dgm:pt>
    <dgm:pt modelId="{AB4C82E1-D545-4605-9FD2-0F506597BA57}" type="pres">
      <dgm:prSet presAssocID="{C8DDA6DD-C625-442B-A8C4-A4567D4867B2}" presName="tx1" presStyleLbl="revTx" presStyleIdx="6" presStyleCnt="7"/>
      <dgm:spPr/>
    </dgm:pt>
    <dgm:pt modelId="{F7E52C08-2F95-47B3-970E-7B04FB2041CD}" type="pres">
      <dgm:prSet presAssocID="{C8DDA6DD-C625-442B-A8C4-A4567D4867B2}" presName="vert1" presStyleCnt="0"/>
      <dgm:spPr/>
    </dgm:pt>
  </dgm:ptLst>
  <dgm:cxnLst>
    <dgm:cxn modelId="{A3331C19-1B0E-4B50-859B-E2A215BA635F}" type="presOf" srcId="{7C0ABDA7-5064-4BFA-B8C1-5274E60CCB8A}" destId="{A0BBC4DC-47F5-48A9-901B-C8190BA07D75}" srcOrd="0" destOrd="0" presId="urn:microsoft.com/office/officeart/2008/layout/LinedList"/>
    <dgm:cxn modelId="{60543926-DC0A-474C-B73F-CC8BA20967E9}" type="presOf" srcId="{D1146460-C76E-4D4B-B9A3-0110D9209E82}" destId="{D7D784D8-5617-4297-9BF9-5ECDAFC6DFB7}" srcOrd="0" destOrd="0" presId="urn:microsoft.com/office/officeart/2008/layout/LinedList"/>
    <dgm:cxn modelId="{BD278D28-BE8B-4C75-903D-DE8977CCEE2A}" srcId="{0256B844-9E5C-404B-B1F3-108D1DFE9CFE}" destId="{8298B74B-12FD-4D86-B735-094DAF9C0962}" srcOrd="5" destOrd="0" parTransId="{A2AF2D43-951F-4984-8559-EB37185E49A2}" sibTransId="{309582EA-E842-403A-8BB1-36F9B2A5B505}"/>
    <dgm:cxn modelId="{3F35EB29-D992-4EA2-8288-84136359924C}" srcId="{0256B844-9E5C-404B-B1F3-108D1DFE9CFE}" destId="{C8DDA6DD-C625-442B-A8C4-A4567D4867B2}" srcOrd="6" destOrd="0" parTransId="{126C8076-0BFB-48C1-805F-1EBFB070B168}" sibTransId="{422E7674-A776-43FF-A9D6-C937112BC9B2}"/>
    <dgm:cxn modelId="{33661C33-8115-4DBA-A530-FAC396D7E652}" type="presOf" srcId="{E89C55E3-36C8-4D29-8B30-567913DDFF2F}" destId="{E87000AE-6FBA-4188-85D1-CD02389011A5}" srcOrd="0" destOrd="0" presId="urn:microsoft.com/office/officeart/2008/layout/LinedList"/>
    <dgm:cxn modelId="{192B3135-A913-4D55-A5FF-2486CFB44BA3}" type="presOf" srcId="{21EC17D1-C7BD-41C9-87A5-51FBB8D9C92D}" destId="{220C49A2-4815-40B2-9B92-5C63584E6A04}" srcOrd="0" destOrd="0" presId="urn:microsoft.com/office/officeart/2008/layout/LinedList"/>
    <dgm:cxn modelId="{87E6B637-783E-4E2D-B7A1-A27B2E02F063}" type="presOf" srcId="{C8DDA6DD-C625-442B-A8C4-A4567D4867B2}" destId="{AB4C82E1-D545-4605-9FD2-0F506597BA57}" srcOrd="0" destOrd="0" presId="urn:microsoft.com/office/officeart/2008/layout/LinedList"/>
    <dgm:cxn modelId="{29539446-A768-4ED0-B8C6-7D7B2282A38D}" type="presOf" srcId="{0AF5C526-0D99-4F75-BE6C-2F49929BE61B}" destId="{7F0830B8-2257-406C-8949-7EF5A9AD3342}" srcOrd="0" destOrd="0" presId="urn:microsoft.com/office/officeart/2008/layout/LinedList"/>
    <dgm:cxn modelId="{4228CF77-99C3-4BD8-89B3-3142D2838C15}" type="presOf" srcId="{0256B844-9E5C-404B-B1F3-108D1DFE9CFE}" destId="{2B98242B-E636-4C0A-AE96-4B6F4F9F18F8}" srcOrd="0" destOrd="0" presId="urn:microsoft.com/office/officeart/2008/layout/LinedList"/>
    <dgm:cxn modelId="{AD682DA4-083F-4579-B26C-4B8FFAFBD4C6}" srcId="{0256B844-9E5C-404B-B1F3-108D1DFE9CFE}" destId="{21EC17D1-C7BD-41C9-87A5-51FBB8D9C92D}" srcOrd="1" destOrd="0" parTransId="{D82EB30F-7F2A-4CC7-9586-A8E17CEA4A5E}" sibTransId="{0942349E-51FD-4521-A1C0-0B98BE536F25}"/>
    <dgm:cxn modelId="{F611F9A6-F2F7-4575-90F4-7E2A071ACB26}" srcId="{0256B844-9E5C-404B-B1F3-108D1DFE9CFE}" destId="{D1146460-C76E-4D4B-B9A3-0110D9209E82}" srcOrd="4" destOrd="0" parTransId="{721508A5-D896-4C8D-9FE3-E92C01CBE77B}" sibTransId="{2441B210-4FCC-42FB-B71E-92F6B982A37E}"/>
    <dgm:cxn modelId="{BD8D46BD-99FD-452A-AC24-C88739C754FD}" type="presOf" srcId="{8298B74B-12FD-4D86-B735-094DAF9C0962}" destId="{A64F5D73-2844-4EFE-97EF-8B1A70275075}" srcOrd="0" destOrd="0" presId="urn:microsoft.com/office/officeart/2008/layout/LinedList"/>
    <dgm:cxn modelId="{734A48D0-870F-486E-9806-EA0B782DA687}" srcId="{0256B844-9E5C-404B-B1F3-108D1DFE9CFE}" destId="{E89C55E3-36C8-4D29-8B30-567913DDFF2F}" srcOrd="3" destOrd="0" parTransId="{8E3FF007-B00E-47F0-B04B-5CD8F5906557}" sibTransId="{035C8525-77C2-4A95-8AA7-D6F700C8BB8A}"/>
    <dgm:cxn modelId="{2199CCE0-FA37-432F-9AFC-A7808EF7A6A4}" srcId="{0256B844-9E5C-404B-B1F3-108D1DFE9CFE}" destId="{7C0ABDA7-5064-4BFA-B8C1-5274E60CCB8A}" srcOrd="0" destOrd="0" parTransId="{CC9BA510-B66D-425B-9575-A13388D24037}" sibTransId="{7C1E763E-0ACB-4097-BD4C-D56A159517B8}"/>
    <dgm:cxn modelId="{904DA2E4-E872-4953-9192-0523154C40AA}" srcId="{0256B844-9E5C-404B-B1F3-108D1DFE9CFE}" destId="{0AF5C526-0D99-4F75-BE6C-2F49929BE61B}" srcOrd="2" destOrd="0" parTransId="{1D3FC9E4-96E8-4E7B-B734-E2B5813E88C6}" sibTransId="{050DDBFE-A59A-44F5-8793-F9C4B04DC568}"/>
    <dgm:cxn modelId="{C2C36B6F-6E30-41A5-8E14-FD421F5B22A8}" type="presParOf" srcId="{2B98242B-E636-4C0A-AE96-4B6F4F9F18F8}" destId="{AA7B79FA-F7AD-4141-AB85-F537CC3E7E33}" srcOrd="0" destOrd="0" presId="urn:microsoft.com/office/officeart/2008/layout/LinedList"/>
    <dgm:cxn modelId="{1A0A7489-69EC-4CCF-A823-0AABE0598F5A}" type="presParOf" srcId="{2B98242B-E636-4C0A-AE96-4B6F4F9F18F8}" destId="{9F91847C-56E1-4D4B-8836-8AAC4F8DBF72}" srcOrd="1" destOrd="0" presId="urn:microsoft.com/office/officeart/2008/layout/LinedList"/>
    <dgm:cxn modelId="{811131C0-E60E-40DF-B382-F115E2A3ECC9}" type="presParOf" srcId="{9F91847C-56E1-4D4B-8836-8AAC4F8DBF72}" destId="{A0BBC4DC-47F5-48A9-901B-C8190BA07D75}" srcOrd="0" destOrd="0" presId="urn:microsoft.com/office/officeart/2008/layout/LinedList"/>
    <dgm:cxn modelId="{A37B9197-6B89-48BB-964C-9954212B9DA0}" type="presParOf" srcId="{9F91847C-56E1-4D4B-8836-8AAC4F8DBF72}" destId="{7021B46F-62F7-4E95-B5BD-36C7B1C8D50A}" srcOrd="1" destOrd="0" presId="urn:microsoft.com/office/officeart/2008/layout/LinedList"/>
    <dgm:cxn modelId="{82827E14-1C96-4A46-9016-3613EF72CFB0}" type="presParOf" srcId="{2B98242B-E636-4C0A-AE96-4B6F4F9F18F8}" destId="{D29CA170-77E0-436F-BD39-E75BD60D6983}" srcOrd="2" destOrd="0" presId="urn:microsoft.com/office/officeart/2008/layout/LinedList"/>
    <dgm:cxn modelId="{456D881B-512E-474B-A49D-9DB32D854C2A}" type="presParOf" srcId="{2B98242B-E636-4C0A-AE96-4B6F4F9F18F8}" destId="{4F29C15E-9C90-42AA-BDA1-6C30877BA639}" srcOrd="3" destOrd="0" presId="urn:microsoft.com/office/officeart/2008/layout/LinedList"/>
    <dgm:cxn modelId="{A8A23519-AB32-4685-BA2B-808B6E17116B}" type="presParOf" srcId="{4F29C15E-9C90-42AA-BDA1-6C30877BA639}" destId="{220C49A2-4815-40B2-9B92-5C63584E6A04}" srcOrd="0" destOrd="0" presId="urn:microsoft.com/office/officeart/2008/layout/LinedList"/>
    <dgm:cxn modelId="{6B7B02B5-02F9-4C7D-90A6-EBDC87FE2AA3}" type="presParOf" srcId="{4F29C15E-9C90-42AA-BDA1-6C30877BA639}" destId="{2C15676B-F678-4EDD-AC0F-7EEAC1CC2010}" srcOrd="1" destOrd="0" presId="urn:microsoft.com/office/officeart/2008/layout/LinedList"/>
    <dgm:cxn modelId="{11482459-6AFC-46E4-AE58-1154C818A2D7}" type="presParOf" srcId="{2B98242B-E636-4C0A-AE96-4B6F4F9F18F8}" destId="{E14923A7-23D7-4158-9588-4086CED79FEC}" srcOrd="4" destOrd="0" presId="urn:microsoft.com/office/officeart/2008/layout/LinedList"/>
    <dgm:cxn modelId="{98F775B3-6008-4C5C-A63E-820368816F09}" type="presParOf" srcId="{2B98242B-E636-4C0A-AE96-4B6F4F9F18F8}" destId="{EF39B476-842D-4D58-96F0-33BFFD6A2401}" srcOrd="5" destOrd="0" presId="urn:microsoft.com/office/officeart/2008/layout/LinedList"/>
    <dgm:cxn modelId="{F3C31C6A-A981-470F-96F2-975D999720AB}" type="presParOf" srcId="{EF39B476-842D-4D58-96F0-33BFFD6A2401}" destId="{7F0830B8-2257-406C-8949-7EF5A9AD3342}" srcOrd="0" destOrd="0" presId="urn:microsoft.com/office/officeart/2008/layout/LinedList"/>
    <dgm:cxn modelId="{22F083B2-36D7-42C7-B715-BC186CE3E6F6}" type="presParOf" srcId="{EF39B476-842D-4D58-96F0-33BFFD6A2401}" destId="{A79D8E54-E203-46B6-AFE3-5C35E0AA9D2D}" srcOrd="1" destOrd="0" presId="urn:microsoft.com/office/officeart/2008/layout/LinedList"/>
    <dgm:cxn modelId="{5BA6DD1F-D388-4049-81F6-33C6C0BB7CFC}" type="presParOf" srcId="{2B98242B-E636-4C0A-AE96-4B6F4F9F18F8}" destId="{DBE21756-4AD1-4AD0-BC46-8E7FBD7F1C31}" srcOrd="6" destOrd="0" presId="urn:microsoft.com/office/officeart/2008/layout/LinedList"/>
    <dgm:cxn modelId="{6954893B-4592-4962-9B97-A32C63D6513F}" type="presParOf" srcId="{2B98242B-E636-4C0A-AE96-4B6F4F9F18F8}" destId="{E07383D3-DAA4-4E5A-8592-7495B8A8E3E5}" srcOrd="7" destOrd="0" presId="urn:microsoft.com/office/officeart/2008/layout/LinedList"/>
    <dgm:cxn modelId="{274CF6C4-0518-489A-8E0C-54686C17BF46}" type="presParOf" srcId="{E07383D3-DAA4-4E5A-8592-7495B8A8E3E5}" destId="{E87000AE-6FBA-4188-85D1-CD02389011A5}" srcOrd="0" destOrd="0" presId="urn:microsoft.com/office/officeart/2008/layout/LinedList"/>
    <dgm:cxn modelId="{4DE7E572-4B6F-4313-8AFE-0B3B1DCFE8C4}" type="presParOf" srcId="{E07383D3-DAA4-4E5A-8592-7495B8A8E3E5}" destId="{C2F6ED65-7923-40F0-B6AB-20BED4660AC5}" srcOrd="1" destOrd="0" presId="urn:microsoft.com/office/officeart/2008/layout/LinedList"/>
    <dgm:cxn modelId="{1D5560E2-147B-4B13-A111-AC27EF8F6E5B}" type="presParOf" srcId="{2B98242B-E636-4C0A-AE96-4B6F4F9F18F8}" destId="{22AD384B-B74F-450A-9534-81AF536BAF33}" srcOrd="8" destOrd="0" presId="urn:microsoft.com/office/officeart/2008/layout/LinedList"/>
    <dgm:cxn modelId="{4B7033D3-C53F-47F3-8449-B3CE401A1807}" type="presParOf" srcId="{2B98242B-E636-4C0A-AE96-4B6F4F9F18F8}" destId="{8D18FE6B-D942-4991-B7B7-1475603B7C4B}" srcOrd="9" destOrd="0" presId="urn:microsoft.com/office/officeart/2008/layout/LinedList"/>
    <dgm:cxn modelId="{AE7D2C48-E24F-4C28-A633-BA1E16E7DAFD}" type="presParOf" srcId="{8D18FE6B-D942-4991-B7B7-1475603B7C4B}" destId="{D7D784D8-5617-4297-9BF9-5ECDAFC6DFB7}" srcOrd="0" destOrd="0" presId="urn:microsoft.com/office/officeart/2008/layout/LinedList"/>
    <dgm:cxn modelId="{9CB754C5-95B2-465A-9C27-0F493F45EE75}" type="presParOf" srcId="{8D18FE6B-D942-4991-B7B7-1475603B7C4B}" destId="{14286D05-42B1-4EBF-A86D-719461762EA4}" srcOrd="1" destOrd="0" presId="urn:microsoft.com/office/officeart/2008/layout/LinedList"/>
    <dgm:cxn modelId="{6049F755-F9FA-4283-A35E-A8774F72F8E6}" type="presParOf" srcId="{2B98242B-E636-4C0A-AE96-4B6F4F9F18F8}" destId="{EF4C6E79-92C9-433A-A74B-3BE0C512B440}" srcOrd="10" destOrd="0" presId="urn:microsoft.com/office/officeart/2008/layout/LinedList"/>
    <dgm:cxn modelId="{EAEAA2C2-F9A4-44C4-BECF-70675A9114D0}" type="presParOf" srcId="{2B98242B-E636-4C0A-AE96-4B6F4F9F18F8}" destId="{BCD8D8D1-2C81-4FA0-BB08-782B34735D49}" srcOrd="11" destOrd="0" presId="urn:microsoft.com/office/officeart/2008/layout/LinedList"/>
    <dgm:cxn modelId="{1AC67335-DC00-4FD0-99B2-25969CCDFB10}" type="presParOf" srcId="{BCD8D8D1-2C81-4FA0-BB08-782B34735D49}" destId="{A64F5D73-2844-4EFE-97EF-8B1A70275075}" srcOrd="0" destOrd="0" presId="urn:microsoft.com/office/officeart/2008/layout/LinedList"/>
    <dgm:cxn modelId="{5440F71B-9F1E-4C3B-91CB-9CDB4C90563C}" type="presParOf" srcId="{BCD8D8D1-2C81-4FA0-BB08-782B34735D49}" destId="{383D9AA5-3A2F-42D8-9AE1-F4B130DB3297}" srcOrd="1" destOrd="0" presId="urn:microsoft.com/office/officeart/2008/layout/LinedList"/>
    <dgm:cxn modelId="{B6AD9BD4-776F-473A-9E11-39D50AA5B826}" type="presParOf" srcId="{2B98242B-E636-4C0A-AE96-4B6F4F9F18F8}" destId="{F5922EAB-5775-4F89-A8DB-97198B0F12C6}" srcOrd="12" destOrd="0" presId="urn:microsoft.com/office/officeart/2008/layout/LinedList"/>
    <dgm:cxn modelId="{5F666B35-9433-4A61-87DA-E74C9E86B3C4}" type="presParOf" srcId="{2B98242B-E636-4C0A-AE96-4B6F4F9F18F8}" destId="{178E1FD7-1190-4AF5-80AA-9BB99A1DC43A}" srcOrd="13" destOrd="0" presId="urn:microsoft.com/office/officeart/2008/layout/LinedList"/>
    <dgm:cxn modelId="{53A8387E-622B-4ECC-9987-73E9BCF01ABB}" type="presParOf" srcId="{178E1FD7-1190-4AF5-80AA-9BB99A1DC43A}" destId="{AB4C82E1-D545-4605-9FD2-0F506597BA57}" srcOrd="0" destOrd="0" presId="urn:microsoft.com/office/officeart/2008/layout/LinedList"/>
    <dgm:cxn modelId="{4C6CBD54-3E19-4E7B-8B5C-9335AB1B65B5}" type="presParOf" srcId="{178E1FD7-1190-4AF5-80AA-9BB99A1DC43A}" destId="{F7E52C08-2F95-47B3-970E-7B04FB2041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9B33548-C939-4E23-A8A5-BEB0B3164D7A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8CE18F2-B119-4EB9-8ED8-0E9462336361}">
      <dgm:prSet/>
      <dgm:spPr/>
      <dgm:t>
        <a:bodyPr/>
        <a:lstStyle/>
        <a:p>
          <a:r>
            <a:rPr lang="en-GB" dirty="0"/>
            <a:t>Meet &amp; greet the guests with a warm welcome</a:t>
          </a:r>
          <a:endParaRPr lang="en-US" dirty="0"/>
        </a:p>
      </dgm:t>
    </dgm:pt>
    <dgm:pt modelId="{5E5D5979-287D-4C3D-B6A3-F04FC960C2DE}" type="parTrans" cxnId="{FB9A920A-7A36-43FD-9B67-581A0AE27117}">
      <dgm:prSet/>
      <dgm:spPr/>
      <dgm:t>
        <a:bodyPr/>
        <a:lstStyle/>
        <a:p>
          <a:endParaRPr lang="en-US"/>
        </a:p>
      </dgm:t>
    </dgm:pt>
    <dgm:pt modelId="{D9B54E5D-D089-4F3C-980A-B5C1AC229A51}" type="sibTrans" cxnId="{FB9A920A-7A36-43FD-9B67-581A0AE27117}">
      <dgm:prSet/>
      <dgm:spPr/>
      <dgm:t>
        <a:bodyPr/>
        <a:lstStyle/>
        <a:p>
          <a:endParaRPr lang="en-US"/>
        </a:p>
      </dgm:t>
    </dgm:pt>
    <dgm:pt modelId="{4991A488-2666-407E-B033-CCB175D20407}">
      <dgm:prSet/>
      <dgm:spPr/>
      <dgm:t>
        <a:bodyPr/>
        <a:lstStyle/>
        <a:p>
          <a:r>
            <a:rPr lang="en-GB"/>
            <a:t>Read the guest – smile and laugh</a:t>
          </a:r>
          <a:endParaRPr lang="en-US"/>
        </a:p>
      </dgm:t>
    </dgm:pt>
    <dgm:pt modelId="{EFA7539B-15F8-420B-9857-A181CD7CF81B}" type="parTrans" cxnId="{1A5CE8D0-FF6E-4FD6-B25B-EA1ED3FC66D0}">
      <dgm:prSet/>
      <dgm:spPr/>
      <dgm:t>
        <a:bodyPr/>
        <a:lstStyle/>
        <a:p>
          <a:endParaRPr lang="en-US"/>
        </a:p>
      </dgm:t>
    </dgm:pt>
    <dgm:pt modelId="{0F847FD4-C0EC-4773-A7DC-60AFD16CFDB9}" type="sibTrans" cxnId="{1A5CE8D0-FF6E-4FD6-B25B-EA1ED3FC66D0}">
      <dgm:prSet/>
      <dgm:spPr/>
      <dgm:t>
        <a:bodyPr/>
        <a:lstStyle/>
        <a:p>
          <a:endParaRPr lang="en-US"/>
        </a:p>
      </dgm:t>
    </dgm:pt>
    <dgm:pt modelId="{4BAF2BD2-C4B4-4960-B341-358E8F6ABA86}">
      <dgm:prSet/>
      <dgm:spPr/>
      <dgm:t>
        <a:bodyPr/>
        <a:lstStyle/>
        <a:p>
          <a:r>
            <a:rPr lang="en-GB"/>
            <a:t>Interaction – Share your culture </a:t>
          </a:r>
          <a:endParaRPr lang="en-US"/>
        </a:p>
      </dgm:t>
    </dgm:pt>
    <dgm:pt modelId="{3222449C-30F9-465C-8937-EDF6E3D09871}" type="parTrans" cxnId="{5E1E5DFC-EEE0-4226-ABAE-256B76457BEC}">
      <dgm:prSet/>
      <dgm:spPr/>
      <dgm:t>
        <a:bodyPr/>
        <a:lstStyle/>
        <a:p>
          <a:endParaRPr lang="en-US"/>
        </a:p>
      </dgm:t>
    </dgm:pt>
    <dgm:pt modelId="{A8CDB752-3EDD-4C6F-B292-3D08127E8AB3}" type="sibTrans" cxnId="{5E1E5DFC-EEE0-4226-ABAE-256B76457BEC}">
      <dgm:prSet/>
      <dgm:spPr/>
      <dgm:t>
        <a:bodyPr/>
        <a:lstStyle/>
        <a:p>
          <a:endParaRPr lang="en-US"/>
        </a:p>
      </dgm:t>
    </dgm:pt>
    <dgm:pt modelId="{AFAF821D-8230-472B-8EF8-508C45AC5B66}">
      <dgm:prSet/>
      <dgm:spPr/>
      <dgm:t>
        <a:bodyPr/>
        <a:lstStyle/>
        <a:p>
          <a:r>
            <a:rPr lang="en-GB"/>
            <a:t>Ask about their Experiences</a:t>
          </a:r>
          <a:endParaRPr lang="en-US"/>
        </a:p>
      </dgm:t>
    </dgm:pt>
    <dgm:pt modelId="{3850352D-5BF9-4BF4-B8AF-852ABC3CF5C8}" type="parTrans" cxnId="{134C379E-253A-4AE8-BD81-BCF2325E1BAE}">
      <dgm:prSet/>
      <dgm:spPr/>
      <dgm:t>
        <a:bodyPr/>
        <a:lstStyle/>
        <a:p>
          <a:endParaRPr lang="en-US"/>
        </a:p>
      </dgm:t>
    </dgm:pt>
    <dgm:pt modelId="{FCD5866C-C4A7-4314-8F88-2E785EB21B60}" type="sibTrans" cxnId="{134C379E-253A-4AE8-BD81-BCF2325E1BAE}">
      <dgm:prSet/>
      <dgm:spPr/>
      <dgm:t>
        <a:bodyPr/>
        <a:lstStyle/>
        <a:p>
          <a:endParaRPr lang="en-US"/>
        </a:p>
      </dgm:t>
    </dgm:pt>
    <dgm:pt modelId="{51B21E2D-336C-427C-A4EA-7A60A623AA39}">
      <dgm:prSet/>
      <dgm:spPr/>
      <dgm:t>
        <a:bodyPr/>
        <a:lstStyle/>
        <a:p>
          <a:r>
            <a:rPr lang="en-GB"/>
            <a:t>Listen with good communication skills</a:t>
          </a:r>
          <a:endParaRPr lang="en-US"/>
        </a:p>
      </dgm:t>
    </dgm:pt>
    <dgm:pt modelId="{C1FF9652-EE7C-456A-8E36-A42EFAF81B62}" type="parTrans" cxnId="{AD93A0CB-B60C-457E-9DB7-04EFB5BB7FB6}">
      <dgm:prSet/>
      <dgm:spPr/>
      <dgm:t>
        <a:bodyPr/>
        <a:lstStyle/>
        <a:p>
          <a:endParaRPr lang="en-US"/>
        </a:p>
      </dgm:t>
    </dgm:pt>
    <dgm:pt modelId="{97DAD4B8-5E0C-4070-948C-E8164B02CA2C}" type="sibTrans" cxnId="{AD93A0CB-B60C-457E-9DB7-04EFB5BB7FB6}">
      <dgm:prSet/>
      <dgm:spPr/>
      <dgm:t>
        <a:bodyPr/>
        <a:lstStyle/>
        <a:p>
          <a:endParaRPr lang="en-US"/>
        </a:p>
      </dgm:t>
    </dgm:pt>
    <dgm:pt modelId="{BC82BD3D-6084-4D15-8225-E5200CA6F92D}">
      <dgm:prSet/>
      <dgm:spPr/>
      <dgm:t>
        <a:bodyPr/>
        <a:lstStyle/>
        <a:p>
          <a:r>
            <a:rPr lang="en-GB"/>
            <a:t>Act </a:t>
          </a:r>
          <a:endParaRPr lang="en-US"/>
        </a:p>
      </dgm:t>
    </dgm:pt>
    <dgm:pt modelId="{CE857982-59D1-4409-804D-AD0E9BB4702F}" type="parTrans" cxnId="{5ADEEBBE-2F1A-4BFD-B2B2-7D4C4FF754EF}">
      <dgm:prSet/>
      <dgm:spPr/>
      <dgm:t>
        <a:bodyPr/>
        <a:lstStyle/>
        <a:p>
          <a:endParaRPr lang="en-US"/>
        </a:p>
      </dgm:t>
    </dgm:pt>
    <dgm:pt modelId="{A76A0A6C-116F-4087-BB00-D76634E55260}" type="sibTrans" cxnId="{5ADEEBBE-2F1A-4BFD-B2B2-7D4C4FF754EF}">
      <dgm:prSet/>
      <dgm:spPr/>
      <dgm:t>
        <a:bodyPr/>
        <a:lstStyle/>
        <a:p>
          <a:endParaRPr lang="en-US"/>
        </a:p>
      </dgm:t>
    </dgm:pt>
    <dgm:pt modelId="{B72DBE60-A940-4245-A1C5-D6CE7B75B421}">
      <dgm:prSet/>
      <dgm:spPr/>
      <dgm:t>
        <a:bodyPr/>
        <a:lstStyle/>
        <a:p>
          <a:r>
            <a:rPr lang="en-GB" dirty="0"/>
            <a:t>Special Goodbye &amp; thanking them</a:t>
          </a:r>
          <a:endParaRPr lang="en-US" dirty="0"/>
        </a:p>
      </dgm:t>
    </dgm:pt>
    <dgm:pt modelId="{1537529C-AFAA-4837-815A-8A2B44494610}" type="parTrans" cxnId="{F4935D85-DC46-4CF2-AA6E-CE11B07DAB4E}">
      <dgm:prSet/>
      <dgm:spPr/>
      <dgm:t>
        <a:bodyPr/>
        <a:lstStyle/>
        <a:p>
          <a:endParaRPr lang="en-US"/>
        </a:p>
      </dgm:t>
    </dgm:pt>
    <dgm:pt modelId="{4D4AEAE8-9BF7-4799-A15D-072B6753AF89}" type="sibTrans" cxnId="{F4935D85-DC46-4CF2-AA6E-CE11B07DAB4E}">
      <dgm:prSet/>
      <dgm:spPr/>
      <dgm:t>
        <a:bodyPr/>
        <a:lstStyle/>
        <a:p>
          <a:endParaRPr lang="en-US"/>
        </a:p>
      </dgm:t>
    </dgm:pt>
    <dgm:pt modelId="{43CA343C-71F5-4BDB-AD1D-8E9B1579D2BA}" type="pres">
      <dgm:prSet presAssocID="{69B33548-C939-4E23-A8A5-BEB0B3164D7A}" presName="vert0" presStyleCnt="0">
        <dgm:presLayoutVars>
          <dgm:dir/>
          <dgm:animOne val="branch"/>
          <dgm:animLvl val="lvl"/>
        </dgm:presLayoutVars>
      </dgm:prSet>
      <dgm:spPr/>
    </dgm:pt>
    <dgm:pt modelId="{AB79AE8E-5D4E-4CD1-8171-7710ED2FD08A}" type="pres">
      <dgm:prSet presAssocID="{68CE18F2-B119-4EB9-8ED8-0E9462336361}" presName="thickLine" presStyleLbl="alignNode1" presStyleIdx="0" presStyleCnt="7"/>
      <dgm:spPr/>
    </dgm:pt>
    <dgm:pt modelId="{A3672A5B-A8C6-42AB-8849-F694BD018712}" type="pres">
      <dgm:prSet presAssocID="{68CE18F2-B119-4EB9-8ED8-0E9462336361}" presName="horz1" presStyleCnt="0"/>
      <dgm:spPr/>
    </dgm:pt>
    <dgm:pt modelId="{0C533E29-EBA8-4D23-96EE-C8383120AC25}" type="pres">
      <dgm:prSet presAssocID="{68CE18F2-B119-4EB9-8ED8-0E9462336361}" presName="tx1" presStyleLbl="revTx" presStyleIdx="0" presStyleCnt="7"/>
      <dgm:spPr/>
    </dgm:pt>
    <dgm:pt modelId="{63F60A33-0BA3-4243-8104-EC247879317C}" type="pres">
      <dgm:prSet presAssocID="{68CE18F2-B119-4EB9-8ED8-0E9462336361}" presName="vert1" presStyleCnt="0"/>
      <dgm:spPr/>
    </dgm:pt>
    <dgm:pt modelId="{D7E0E2CE-9269-498C-8F64-C781B4AC5919}" type="pres">
      <dgm:prSet presAssocID="{4991A488-2666-407E-B033-CCB175D20407}" presName="thickLine" presStyleLbl="alignNode1" presStyleIdx="1" presStyleCnt="7"/>
      <dgm:spPr/>
    </dgm:pt>
    <dgm:pt modelId="{DCF6204A-2031-435F-8F9B-7E146F67A002}" type="pres">
      <dgm:prSet presAssocID="{4991A488-2666-407E-B033-CCB175D20407}" presName="horz1" presStyleCnt="0"/>
      <dgm:spPr/>
    </dgm:pt>
    <dgm:pt modelId="{FC153ABA-0BD3-4455-90D5-068C9234026B}" type="pres">
      <dgm:prSet presAssocID="{4991A488-2666-407E-B033-CCB175D20407}" presName="tx1" presStyleLbl="revTx" presStyleIdx="1" presStyleCnt="7"/>
      <dgm:spPr/>
    </dgm:pt>
    <dgm:pt modelId="{C3021031-9452-49CD-90B2-792D78D45BFD}" type="pres">
      <dgm:prSet presAssocID="{4991A488-2666-407E-B033-CCB175D20407}" presName="vert1" presStyleCnt="0"/>
      <dgm:spPr/>
    </dgm:pt>
    <dgm:pt modelId="{943A6911-0C2F-4669-BBB4-3B7262A42B64}" type="pres">
      <dgm:prSet presAssocID="{4BAF2BD2-C4B4-4960-B341-358E8F6ABA86}" presName="thickLine" presStyleLbl="alignNode1" presStyleIdx="2" presStyleCnt="7"/>
      <dgm:spPr/>
    </dgm:pt>
    <dgm:pt modelId="{BEC07F12-E134-404D-9792-2CC141AFFE94}" type="pres">
      <dgm:prSet presAssocID="{4BAF2BD2-C4B4-4960-B341-358E8F6ABA86}" presName="horz1" presStyleCnt="0"/>
      <dgm:spPr/>
    </dgm:pt>
    <dgm:pt modelId="{20561160-B1E7-4398-9644-538DAB89FE4E}" type="pres">
      <dgm:prSet presAssocID="{4BAF2BD2-C4B4-4960-B341-358E8F6ABA86}" presName="tx1" presStyleLbl="revTx" presStyleIdx="2" presStyleCnt="7"/>
      <dgm:spPr/>
    </dgm:pt>
    <dgm:pt modelId="{4C352D50-8FF1-46CA-AC07-0C593ACD8486}" type="pres">
      <dgm:prSet presAssocID="{4BAF2BD2-C4B4-4960-B341-358E8F6ABA86}" presName="vert1" presStyleCnt="0"/>
      <dgm:spPr/>
    </dgm:pt>
    <dgm:pt modelId="{CE3525E8-5AB4-4773-940B-8BED7158C7E0}" type="pres">
      <dgm:prSet presAssocID="{AFAF821D-8230-472B-8EF8-508C45AC5B66}" presName="thickLine" presStyleLbl="alignNode1" presStyleIdx="3" presStyleCnt="7"/>
      <dgm:spPr/>
    </dgm:pt>
    <dgm:pt modelId="{17199267-D237-4D5E-B316-68C5B1BC76AB}" type="pres">
      <dgm:prSet presAssocID="{AFAF821D-8230-472B-8EF8-508C45AC5B66}" presName="horz1" presStyleCnt="0"/>
      <dgm:spPr/>
    </dgm:pt>
    <dgm:pt modelId="{BEE76D84-8A15-4D06-82B9-D3453EA346A1}" type="pres">
      <dgm:prSet presAssocID="{AFAF821D-8230-472B-8EF8-508C45AC5B66}" presName="tx1" presStyleLbl="revTx" presStyleIdx="3" presStyleCnt="7"/>
      <dgm:spPr/>
    </dgm:pt>
    <dgm:pt modelId="{E4B895FA-DCB3-4227-A242-FED9C62F5B28}" type="pres">
      <dgm:prSet presAssocID="{AFAF821D-8230-472B-8EF8-508C45AC5B66}" presName="vert1" presStyleCnt="0"/>
      <dgm:spPr/>
    </dgm:pt>
    <dgm:pt modelId="{27E56139-B5F3-40CC-9689-576CCE7DE638}" type="pres">
      <dgm:prSet presAssocID="{51B21E2D-336C-427C-A4EA-7A60A623AA39}" presName="thickLine" presStyleLbl="alignNode1" presStyleIdx="4" presStyleCnt="7"/>
      <dgm:spPr/>
    </dgm:pt>
    <dgm:pt modelId="{52F55F2F-2AF0-4EFA-A100-FD69AB8312DB}" type="pres">
      <dgm:prSet presAssocID="{51B21E2D-336C-427C-A4EA-7A60A623AA39}" presName="horz1" presStyleCnt="0"/>
      <dgm:spPr/>
    </dgm:pt>
    <dgm:pt modelId="{B188D1CE-5EE8-4320-84CA-A17C6E5646E8}" type="pres">
      <dgm:prSet presAssocID="{51B21E2D-336C-427C-A4EA-7A60A623AA39}" presName="tx1" presStyleLbl="revTx" presStyleIdx="4" presStyleCnt="7"/>
      <dgm:spPr/>
    </dgm:pt>
    <dgm:pt modelId="{89AF6D60-B898-481F-8101-B42275BEBF31}" type="pres">
      <dgm:prSet presAssocID="{51B21E2D-336C-427C-A4EA-7A60A623AA39}" presName="vert1" presStyleCnt="0"/>
      <dgm:spPr/>
    </dgm:pt>
    <dgm:pt modelId="{50CBC3E2-5ABC-4C47-BCEF-38894BA0A422}" type="pres">
      <dgm:prSet presAssocID="{BC82BD3D-6084-4D15-8225-E5200CA6F92D}" presName="thickLine" presStyleLbl="alignNode1" presStyleIdx="5" presStyleCnt="7"/>
      <dgm:spPr/>
    </dgm:pt>
    <dgm:pt modelId="{EDF01730-4F34-4F41-81EA-44FE6ABE98A9}" type="pres">
      <dgm:prSet presAssocID="{BC82BD3D-6084-4D15-8225-E5200CA6F92D}" presName="horz1" presStyleCnt="0"/>
      <dgm:spPr/>
    </dgm:pt>
    <dgm:pt modelId="{7D8AE656-441C-41D0-9744-66EFCE4F8549}" type="pres">
      <dgm:prSet presAssocID="{BC82BD3D-6084-4D15-8225-E5200CA6F92D}" presName="tx1" presStyleLbl="revTx" presStyleIdx="5" presStyleCnt="7"/>
      <dgm:spPr/>
    </dgm:pt>
    <dgm:pt modelId="{E3FDA20C-3499-48BF-B3FD-E450E0AD8DC3}" type="pres">
      <dgm:prSet presAssocID="{BC82BD3D-6084-4D15-8225-E5200CA6F92D}" presName="vert1" presStyleCnt="0"/>
      <dgm:spPr/>
    </dgm:pt>
    <dgm:pt modelId="{B845DCAD-0F05-4907-9CBF-FB45BEA0F39F}" type="pres">
      <dgm:prSet presAssocID="{B72DBE60-A940-4245-A1C5-D6CE7B75B421}" presName="thickLine" presStyleLbl="alignNode1" presStyleIdx="6" presStyleCnt="7"/>
      <dgm:spPr/>
    </dgm:pt>
    <dgm:pt modelId="{A3B3692D-53E2-48D9-88CD-54BD39C0F13C}" type="pres">
      <dgm:prSet presAssocID="{B72DBE60-A940-4245-A1C5-D6CE7B75B421}" presName="horz1" presStyleCnt="0"/>
      <dgm:spPr/>
    </dgm:pt>
    <dgm:pt modelId="{03E03B36-6885-481B-805A-62AEB79CB868}" type="pres">
      <dgm:prSet presAssocID="{B72DBE60-A940-4245-A1C5-D6CE7B75B421}" presName="tx1" presStyleLbl="revTx" presStyleIdx="6" presStyleCnt="7"/>
      <dgm:spPr/>
    </dgm:pt>
    <dgm:pt modelId="{4056E7D1-7618-4758-BA36-5683EEF48698}" type="pres">
      <dgm:prSet presAssocID="{B72DBE60-A940-4245-A1C5-D6CE7B75B421}" presName="vert1" presStyleCnt="0"/>
      <dgm:spPr/>
    </dgm:pt>
  </dgm:ptLst>
  <dgm:cxnLst>
    <dgm:cxn modelId="{FB9A920A-7A36-43FD-9B67-581A0AE27117}" srcId="{69B33548-C939-4E23-A8A5-BEB0B3164D7A}" destId="{68CE18F2-B119-4EB9-8ED8-0E9462336361}" srcOrd="0" destOrd="0" parTransId="{5E5D5979-287D-4C3D-B6A3-F04FC960C2DE}" sibTransId="{D9B54E5D-D089-4F3C-980A-B5C1AC229A51}"/>
    <dgm:cxn modelId="{257C5931-BE74-47C2-A181-E0DFB04E0B5C}" type="presOf" srcId="{68CE18F2-B119-4EB9-8ED8-0E9462336361}" destId="{0C533E29-EBA8-4D23-96EE-C8383120AC25}" srcOrd="0" destOrd="0" presId="urn:microsoft.com/office/officeart/2008/layout/LinedList"/>
    <dgm:cxn modelId="{3E515834-898F-40D0-A47F-676BD30C96F0}" type="presOf" srcId="{4991A488-2666-407E-B033-CCB175D20407}" destId="{FC153ABA-0BD3-4455-90D5-068C9234026B}" srcOrd="0" destOrd="0" presId="urn:microsoft.com/office/officeart/2008/layout/LinedList"/>
    <dgm:cxn modelId="{259B6F65-FCC6-425F-9243-7C8E5028C8F2}" type="presOf" srcId="{BC82BD3D-6084-4D15-8225-E5200CA6F92D}" destId="{7D8AE656-441C-41D0-9744-66EFCE4F8549}" srcOrd="0" destOrd="0" presId="urn:microsoft.com/office/officeart/2008/layout/LinedList"/>
    <dgm:cxn modelId="{B9BFD147-6419-44BF-8895-EB4DDD3DB3F9}" type="presOf" srcId="{51B21E2D-336C-427C-A4EA-7A60A623AA39}" destId="{B188D1CE-5EE8-4320-84CA-A17C6E5646E8}" srcOrd="0" destOrd="0" presId="urn:microsoft.com/office/officeart/2008/layout/LinedList"/>
    <dgm:cxn modelId="{A3DDA24A-BD0A-4B5B-B3A9-73354EFF1FC7}" type="presOf" srcId="{4BAF2BD2-C4B4-4960-B341-358E8F6ABA86}" destId="{20561160-B1E7-4398-9644-538DAB89FE4E}" srcOrd="0" destOrd="0" presId="urn:microsoft.com/office/officeart/2008/layout/LinedList"/>
    <dgm:cxn modelId="{9EBE396E-4658-460A-AF8D-3C6A21608C7B}" type="presOf" srcId="{69B33548-C939-4E23-A8A5-BEB0B3164D7A}" destId="{43CA343C-71F5-4BDB-AD1D-8E9B1579D2BA}" srcOrd="0" destOrd="0" presId="urn:microsoft.com/office/officeart/2008/layout/LinedList"/>
    <dgm:cxn modelId="{03773F85-3DBA-48F3-A4C1-50848DC23018}" type="presOf" srcId="{B72DBE60-A940-4245-A1C5-D6CE7B75B421}" destId="{03E03B36-6885-481B-805A-62AEB79CB868}" srcOrd="0" destOrd="0" presId="urn:microsoft.com/office/officeart/2008/layout/LinedList"/>
    <dgm:cxn modelId="{F4935D85-DC46-4CF2-AA6E-CE11B07DAB4E}" srcId="{69B33548-C939-4E23-A8A5-BEB0B3164D7A}" destId="{B72DBE60-A940-4245-A1C5-D6CE7B75B421}" srcOrd="6" destOrd="0" parTransId="{1537529C-AFAA-4837-815A-8A2B44494610}" sibTransId="{4D4AEAE8-9BF7-4799-A15D-072B6753AF89}"/>
    <dgm:cxn modelId="{134C379E-253A-4AE8-BD81-BCF2325E1BAE}" srcId="{69B33548-C939-4E23-A8A5-BEB0B3164D7A}" destId="{AFAF821D-8230-472B-8EF8-508C45AC5B66}" srcOrd="3" destOrd="0" parTransId="{3850352D-5BF9-4BF4-B8AF-852ABC3CF5C8}" sibTransId="{FCD5866C-C4A7-4314-8F88-2E785EB21B60}"/>
    <dgm:cxn modelId="{44534FAB-C153-4267-84C9-17255C5E952A}" type="presOf" srcId="{AFAF821D-8230-472B-8EF8-508C45AC5B66}" destId="{BEE76D84-8A15-4D06-82B9-D3453EA346A1}" srcOrd="0" destOrd="0" presId="urn:microsoft.com/office/officeart/2008/layout/LinedList"/>
    <dgm:cxn modelId="{5ADEEBBE-2F1A-4BFD-B2B2-7D4C4FF754EF}" srcId="{69B33548-C939-4E23-A8A5-BEB0B3164D7A}" destId="{BC82BD3D-6084-4D15-8225-E5200CA6F92D}" srcOrd="5" destOrd="0" parTransId="{CE857982-59D1-4409-804D-AD0E9BB4702F}" sibTransId="{A76A0A6C-116F-4087-BB00-D76634E55260}"/>
    <dgm:cxn modelId="{AD93A0CB-B60C-457E-9DB7-04EFB5BB7FB6}" srcId="{69B33548-C939-4E23-A8A5-BEB0B3164D7A}" destId="{51B21E2D-336C-427C-A4EA-7A60A623AA39}" srcOrd="4" destOrd="0" parTransId="{C1FF9652-EE7C-456A-8E36-A42EFAF81B62}" sibTransId="{97DAD4B8-5E0C-4070-948C-E8164B02CA2C}"/>
    <dgm:cxn modelId="{1A5CE8D0-FF6E-4FD6-B25B-EA1ED3FC66D0}" srcId="{69B33548-C939-4E23-A8A5-BEB0B3164D7A}" destId="{4991A488-2666-407E-B033-CCB175D20407}" srcOrd="1" destOrd="0" parTransId="{EFA7539B-15F8-420B-9857-A181CD7CF81B}" sibTransId="{0F847FD4-C0EC-4773-A7DC-60AFD16CFDB9}"/>
    <dgm:cxn modelId="{5E1E5DFC-EEE0-4226-ABAE-256B76457BEC}" srcId="{69B33548-C939-4E23-A8A5-BEB0B3164D7A}" destId="{4BAF2BD2-C4B4-4960-B341-358E8F6ABA86}" srcOrd="2" destOrd="0" parTransId="{3222449C-30F9-465C-8937-EDF6E3D09871}" sibTransId="{A8CDB752-3EDD-4C6F-B292-3D08127E8AB3}"/>
    <dgm:cxn modelId="{5CCECD1F-3A6F-426D-B2A8-210BA013E802}" type="presParOf" srcId="{43CA343C-71F5-4BDB-AD1D-8E9B1579D2BA}" destId="{AB79AE8E-5D4E-4CD1-8171-7710ED2FD08A}" srcOrd="0" destOrd="0" presId="urn:microsoft.com/office/officeart/2008/layout/LinedList"/>
    <dgm:cxn modelId="{AE072F66-7C02-4C36-9CD3-42CBADD8E509}" type="presParOf" srcId="{43CA343C-71F5-4BDB-AD1D-8E9B1579D2BA}" destId="{A3672A5B-A8C6-42AB-8849-F694BD018712}" srcOrd="1" destOrd="0" presId="urn:microsoft.com/office/officeart/2008/layout/LinedList"/>
    <dgm:cxn modelId="{BB9C3535-9572-4325-9F98-F35D88FB42C5}" type="presParOf" srcId="{A3672A5B-A8C6-42AB-8849-F694BD018712}" destId="{0C533E29-EBA8-4D23-96EE-C8383120AC25}" srcOrd="0" destOrd="0" presId="urn:microsoft.com/office/officeart/2008/layout/LinedList"/>
    <dgm:cxn modelId="{7F47F4B1-E14E-4336-A2CB-CCE3DE6EA889}" type="presParOf" srcId="{A3672A5B-A8C6-42AB-8849-F694BD018712}" destId="{63F60A33-0BA3-4243-8104-EC247879317C}" srcOrd="1" destOrd="0" presId="urn:microsoft.com/office/officeart/2008/layout/LinedList"/>
    <dgm:cxn modelId="{0BC997F1-8F99-4840-A120-E8EFCDC29C3E}" type="presParOf" srcId="{43CA343C-71F5-4BDB-AD1D-8E9B1579D2BA}" destId="{D7E0E2CE-9269-498C-8F64-C781B4AC5919}" srcOrd="2" destOrd="0" presId="urn:microsoft.com/office/officeart/2008/layout/LinedList"/>
    <dgm:cxn modelId="{66C7FCEE-68A3-4A4C-933E-1A16C2ADAEBC}" type="presParOf" srcId="{43CA343C-71F5-4BDB-AD1D-8E9B1579D2BA}" destId="{DCF6204A-2031-435F-8F9B-7E146F67A002}" srcOrd="3" destOrd="0" presId="urn:microsoft.com/office/officeart/2008/layout/LinedList"/>
    <dgm:cxn modelId="{D8751264-7B3D-4DE7-B86C-7BE41566986A}" type="presParOf" srcId="{DCF6204A-2031-435F-8F9B-7E146F67A002}" destId="{FC153ABA-0BD3-4455-90D5-068C9234026B}" srcOrd="0" destOrd="0" presId="urn:microsoft.com/office/officeart/2008/layout/LinedList"/>
    <dgm:cxn modelId="{BDCF129A-355E-4D68-A584-D81E69C1A81C}" type="presParOf" srcId="{DCF6204A-2031-435F-8F9B-7E146F67A002}" destId="{C3021031-9452-49CD-90B2-792D78D45BFD}" srcOrd="1" destOrd="0" presId="urn:microsoft.com/office/officeart/2008/layout/LinedList"/>
    <dgm:cxn modelId="{5018A702-D203-473E-B20C-A9E5EA7FADDC}" type="presParOf" srcId="{43CA343C-71F5-4BDB-AD1D-8E9B1579D2BA}" destId="{943A6911-0C2F-4669-BBB4-3B7262A42B64}" srcOrd="4" destOrd="0" presId="urn:microsoft.com/office/officeart/2008/layout/LinedList"/>
    <dgm:cxn modelId="{F417D3BE-1132-491C-91AC-1BBFC36A75B4}" type="presParOf" srcId="{43CA343C-71F5-4BDB-AD1D-8E9B1579D2BA}" destId="{BEC07F12-E134-404D-9792-2CC141AFFE94}" srcOrd="5" destOrd="0" presId="urn:microsoft.com/office/officeart/2008/layout/LinedList"/>
    <dgm:cxn modelId="{AC6E96AD-2B94-44FD-8E64-35772E7326DB}" type="presParOf" srcId="{BEC07F12-E134-404D-9792-2CC141AFFE94}" destId="{20561160-B1E7-4398-9644-538DAB89FE4E}" srcOrd="0" destOrd="0" presId="urn:microsoft.com/office/officeart/2008/layout/LinedList"/>
    <dgm:cxn modelId="{3B87F06B-D645-47D7-82CC-8C3E043555FF}" type="presParOf" srcId="{BEC07F12-E134-404D-9792-2CC141AFFE94}" destId="{4C352D50-8FF1-46CA-AC07-0C593ACD8486}" srcOrd="1" destOrd="0" presId="urn:microsoft.com/office/officeart/2008/layout/LinedList"/>
    <dgm:cxn modelId="{BFD3A963-49D1-4393-9E3E-9CE8C0543530}" type="presParOf" srcId="{43CA343C-71F5-4BDB-AD1D-8E9B1579D2BA}" destId="{CE3525E8-5AB4-4773-940B-8BED7158C7E0}" srcOrd="6" destOrd="0" presId="urn:microsoft.com/office/officeart/2008/layout/LinedList"/>
    <dgm:cxn modelId="{42C88009-3233-4FEA-BBC0-E50BC42E3EBD}" type="presParOf" srcId="{43CA343C-71F5-4BDB-AD1D-8E9B1579D2BA}" destId="{17199267-D237-4D5E-B316-68C5B1BC76AB}" srcOrd="7" destOrd="0" presId="urn:microsoft.com/office/officeart/2008/layout/LinedList"/>
    <dgm:cxn modelId="{FEDFE7BB-D934-4527-A18C-43514FA15FF9}" type="presParOf" srcId="{17199267-D237-4D5E-B316-68C5B1BC76AB}" destId="{BEE76D84-8A15-4D06-82B9-D3453EA346A1}" srcOrd="0" destOrd="0" presId="urn:microsoft.com/office/officeart/2008/layout/LinedList"/>
    <dgm:cxn modelId="{67139206-BBF4-4878-8452-70B916BB0008}" type="presParOf" srcId="{17199267-D237-4D5E-B316-68C5B1BC76AB}" destId="{E4B895FA-DCB3-4227-A242-FED9C62F5B28}" srcOrd="1" destOrd="0" presId="urn:microsoft.com/office/officeart/2008/layout/LinedList"/>
    <dgm:cxn modelId="{4C211828-806C-4D0E-A928-46A2B6FC42A4}" type="presParOf" srcId="{43CA343C-71F5-4BDB-AD1D-8E9B1579D2BA}" destId="{27E56139-B5F3-40CC-9689-576CCE7DE638}" srcOrd="8" destOrd="0" presId="urn:microsoft.com/office/officeart/2008/layout/LinedList"/>
    <dgm:cxn modelId="{8C515528-A858-4A27-96C8-D3C1DFD154F0}" type="presParOf" srcId="{43CA343C-71F5-4BDB-AD1D-8E9B1579D2BA}" destId="{52F55F2F-2AF0-4EFA-A100-FD69AB8312DB}" srcOrd="9" destOrd="0" presId="urn:microsoft.com/office/officeart/2008/layout/LinedList"/>
    <dgm:cxn modelId="{5B84824D-68AB-4108-94EC-27707566BBF2}" type="presParOf" srcId="{52F55F2F-2AF0-4EFA-A100-FD69AB8312DB}" destId="{B188D1CE-5EE8-4320-84CA-A17C6E5646E8}" srcOrd="0" destOrd="0" presId="urn:microsoft.com/office/officeart/2008/layout/LinedList"/>
    <dgm:cxn modelId="{0851CBC0-6C48-4108-B12A-E5BF58B58CBE}" type="presParOf" srcId="{52F55F2F-2AF0-4EFA-A100-FD69AB8312DB}" destId="{89AF6D60-B898-481F-8101-B42275BEBF31}" srcOrd="1" destOrd="0" presId="urn:microsoft.com/office/officeart/2008/layout/LinedList"/>
    <dgm:cxn modelId="{2ABE9BAA-394D-487D-9FC8-7613C02D9431}" type="presParOf" srcId="{43CA343C-71F5-4BDB-AD1D-8E9B1579D2BA}" destId="{50CBC3E2-5ABC-4C47-BCEF-38894BA0A422}" srcOrd="10" destOrd="0" presId="urn:microsoft.com/office/officeart/2008/layout/LinedList"/>
    <dgm:cxn modelId="{48547D07-107A-4045-A044-7F6B1D05E9ED}" type="presParOf" srcId="{43CA343C-71F5-4BDB-AD1D-8E9B1579D2BA}" destId="{EDF01730-4F34-4F41-81EA-44FE6ABE98A9}" srcOrd="11" destOrd="0" presId="urn:microsoft.com/office/officeart/2008/layout/LinedList"/>
    <dgm:cxn modelId="{5A50B07D-AF17-4CDB-A3C8-52A158AF5AA6}" type="presParOf" srcId="{EDF01730-4F34-4F41-81EA-44FE6ABE98A9}" destId="{7D8AE656-441C-41D0-9744-66EFCE4F8549}" srcOrd="0" destOrd="0" presId="urn:microsoft.com/office/officeart/2008/layout/LinedList"/>
    <dgm:cxn modelId="{A80F0D65-AAC0-422F-ACBA-7FE045894AD6}" type="presParOf" srcId="{EDF01730-4F34-4F41-81EA-44FE6ABE98A9}" destId="{E3FDA20C-3499-48BF-B3FD-E450E0AD8DC3}" srcOrd="1" destOrd="0" presId="urn:microsoft.com/office/officeart/2008/layout/LinedList"/>
    <dgm:cxn modelId="{F3E03B12-6B5D-4AF9-9925-3C4375286AF0}" type="presParOf" srcId="{43CA343C-71F5-4BDB-AD1D-8E9B1579D2BA}" destId="{B845DCAD-0F05-4907-9CBF-FB45BEA0F39F}" srcOrd="12" destOrd="0" presId="urn:microsoft.com/office/officeart/2008/layout/LinedList"/>
    <dgm:cxn modelId="{AECB5F42-BF5A-4981-AA52-5437179EEA48}" type="presParOf" srcId="{43CA343C-71F5-4BDB-AD1D-8E9B1579D2BA}" destId="{A3B3692D-53E2-48D9-88CD-54BD39C0F13C}" srcOrd="13" destOrd="0" presId="urn:microsoft.com/office/officeart/2008/layout/LinedList"/>
    <dgm:cxn modelId="{6B88116A-6941-45E5-B04B-F2283FFFEAAD}" type="presParOf" srcId="{A3B3692D-53E2-48D9-88CD-54BD39C0F13C}" destId="{03E03B36-6885-481B-805A-62AEB79CB868}" srcOrd="0" destOrd="0" presId="urn:microsoft.com/office/officeart/2008/layout/LinedList"/>
    <dgm:cxn modelId="{683E62F6-E957-4737-9B8F-F9B242276C47}" type="presParOf" srcId="{A3B3692D-53E2-48D9-88CD-54BD39C0F13C}" destId="{4056E7D1-7618-4758-BA36-5683EEF486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CACD020-C99B-4B97-80C2-CEC921D91FEA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D72AC071-2B2E-4456-96A9-721574736FDD}">
      <dgm:prSet/>
      <dgm:spPr/>
      <dgm:t>
        <a:bodyPr/>
        <a:lstStyle/>
        <a:p>
          <a:r>
            <a:rPr lang="en-GB"/>
            <a:t>Always meet and greet a guest when they arrive, or you see them </a:t>
          </a:r>
          <a:endParaRPr lang="en-US"/>
        </a:p>
      </dgm:t>
    </dgm:pt>
    <dgm:pt modelId="{2672A57A-1F05-4713-9DD0-1AA2AEA922D2}" type="parTrans" cxnId="{8B83CD85-67C1-41F8-8E00-55F9FDD85C7C}">
      <dgm:prSet/>
      <dgm:spPr/>
      <dgm:t>
        <a:bodyPr/>
        <a:lstStyle/>
        <a:p>
          <a:endParaRPr lang="en-US"/>
        </a:p>
      </dgm:t>
    </dgm:pt>
    <dgm:pt modelId="{597BE259-CBF2-4B2A-B4D7-ED0288921020}" type="sibTrans" cxnId="{8B83CD85-67C1-41F8-8E00-55F9FDD85C7C}">
      <dgm:prSet/>
      <dgm:spPr/>
      <dgm:t>
        <a:bodyPr/>
        <a:lstStyle/>
        <a:p>
          <a:endParaRPr lang="en-US"/>
        </a:p>
      </dgm:t>
    </dgm:pt>
    <dgm:pt modelId="{D0DFA842-2CB3-4467-B159-6DCA1A25D963}">
      <dgm:prSet/>
      <dgm:spPr/>
      <dgm:t>
        <a:bodyPr/>
        <a:lstStyle/>
        <a:p>
          <a:r>
            <a:rPr lang="en-GB"/>
            <a:t>Make eye contact and acknowledge them</a:t>
          </a:r>
          <a:endParaRPr lang="en-US"/>
        </a:p>
      </dgm:t>
    </dgm:pt>
    <dgm:pt modelId="{61DBF2F5-120A-477A-B3EF-0F2153C37989}" type="parTrans" cxnId="{45E54601-9E02-453E-9E20-D2CFA28EB4C0}">
      <dgm:prSet/>
      <dgm:spPr/>
      <dgm:t>
        <a:bodyPr/>
        <a:lstStyle/>
        <a:p>
          <a:endParaRPr lang="en-US"/>
        </a:p>
      </dgm:t>
    </dgm:pt>
    <dgm:pt modelId="{BCE253B6-6172-4D21-8EF5-2D8ADE877B99}" type="sibTrans" cxnId="{45E54601-9E02-453E-9E20-D2CFA28EB4C0}">
      <dgm:prSet/>
      <dgm:spPr/>
      <dgm:t>
        <a:bodyPr/>
        <a:lstStyle/>
        <a:p>
          <a:endParaRPr lang="en-US"/>
        </a:p>
      </dgm:t>
    </dgm:pt>
    <dgm:pt modelId="{C3893DB4-15DB-496E-A71C-03C93DC42097}">
      <dgm:prSet/>
      <dgm:spPr/>
      <dgm:t>
        <a:bodyPr/>
        <a:lstStyle/>
        <a:p>
          <a:r>
            <a:rPr lang="en-GB"/>
            <a:t>Give them a warm welcome </a:t>
          </a:r>
          <a:endParaRPr lang="en-US"/>
        </a:p>
      </dgm:t>
    </dgm:pt>
    <dgm:pt modelId="{4A3791FE-4FEB-4247-8F9A-026554442841}" type="parTrans" cxnId="{BE27BC4A-8067-4AD2-A093-080EDE6558BC}">
      <dgm:prSet/>
      <dgm:spPr/>
      <dgm:t>
        <a:bodyPr/>
        <a:lstStyle/>
        <a:p>
          <a:endParaRPr lang="en-US"/>
        </a:p>
      </dgm:t>
    </dgm:pt>
    <dgm:pt modelId="{34161F48-9EB0-4CD3-B1D9-F3A757B4EC6D}" type="sibTrans" cxnId="{BE27BC4A-8067-4AD2-A093-080EDE6558BC}">
      <dgm:prSet/>
      <dgm:spPr/>
      <dgm:t>
        <a:bodyPr/>
        <a:lstStyle/>
        <a:p>
          <a:endParaRPr lang="en-US"/>
        </a:p>
      </dgm:t>
    </dgm:pt>
    <dgm:pt modelId="{9DDD3C48-6861-413F-B046-9697AF52E574}">
      <dgm:prSet/>
      <dgm:spPr/>
      <dgm:t>
        <a:bodyPr/>
        <a:lstStyle/>
        <a:p>
          <a:r>
            <a:rPr lang="en-GB"/>
            <a:t>Always smile</a:t>
          </a:r>
          <a:endParaRPr lang="en-US"/>
        </a:p>
      </dgm:t>
    </dgm:pt>
    <dgm:pt modelId="{B57FDE9C-4D6F-480A-B59F-4E9B6C4DDA75}" type="parTrans" cxnId="{8160D47E-4A5B-43FE-B387-CCDE7A2DB5FF}">
      <dgm:prSet/>
      <dgm:spPr/>
      <dgm:t>
        <a:bodyPr/>
        <a:lstStyle/>
        <a:p>
          <a:endParaRPr lang="en-US"/>
        </a:p>
      </dgm:t>
    </dgm:pt>
    <dgm:pt modelId="{5A6DC536-8A58-45BE-87FC-41946C180217}" type="sibTrans" cxnId="{8160D47E-4A5B-43FE-B387-CCDE7A2DB5FF}">
      <dgm:prSet/>
      <dgm:spPr/>
      <dgm:t>
        <a:bodyPr/>
        <a:lstStyle/>
        <a:p>
          <a:endParaRPr lang="en-US"/>
        </a:p>
      </dgm:t>
    </dgm:pt>
    <dgm:pt modelId="{45F2709A-8400-4876-B73A-A28B6C4BDA64}">
      <dgm:prSet/>
      <dgm:spPr/>
      <dgm:t>
        <a:bodyPr/>
        <a:lstStyle/>
        <a:p>
          <a:r>
            <a:rPr lang="en-GB"/>
            <a:t>Use appropriate words like “good morning”</a:t>
          </a:r>
          <a:endParaRPr lang="en-US"/>
        </a:p>
      </dgm:t>
    </dgm:pt>
    <dgm:pt modelId="{94724121-4EC4-41DC-A07D-5BA9574621C6}" type="parTrans" cxnId="{A0F472C1-EDD0-469A-A6B3-E663474C441D}">
      <dgm:prSet/>
      <dgm:spPr/>
      <dgm:t>
        <a:bodyPr/>
        <a:lstStyle/>
        <a:p>
          <a:endParaRPr lang="en-US"/>
        </a:p>
      </dgm:t>
    </dgm:pt>
    <dgm:pt modelId="{57AF2726-2BEB-41F2-ACE7-6194BCAE5115}" type="sibTrans" cxnId="{A0F472C1-EDD0-469A-A6B3-E663474C441D}">
      <dgm:prSet/>
      <dgm:spPr/>
      <dgm:t>
        <a:bodyPr/>
        <a:lstStyle/>
        <a:p>
          <a:endParaRPr lang="en-US"/>
        </a:p>
      </dgm:t>
    </dgm:pt>
    <dgm:pt modelId="{21C14D7E-AD88-4BA2-8C44-550C66F37322}">
      <dgm:prSet/>
      <dgm:spPr/>
      <dgm:t>
        <a:bodyPr/>
        <a:lstStyle/>
        <a:p>
          <a:r>
            <a:rPr lang="en-GB"/>
            <a:t>If possible use their name</a:t>
          </a:r>
          <a:endParaRPr lang="en-US"/>
        </a:p>
      </dgm:t>
    </dgm:pt>
    <dgm:pt modelId="{6826F403-3CC7-4AD4-A4A9-295FF81407E7}" type="parTrans" cxnId="{2683D3D5-2BEF-4FBE-91D9-B4103AC70D94}">
      <dgm:prSet/>
      <dgm:spPr/>
      <dgm:t>
        <a:bodyPr/>
        <a:lstStyle/>
        <a:p>
          <a:endParaRPr lang="en-US"/>
        </a:p>
      </dgm:t>
    </dgm:pt>
    <dgm:pt modelId="{55FCD9B6-9964-4042-92EA-D9454E8B4F32}" type="sibTrans" cxnId="{2683D3D5-2BEF-4FBE-91D9-B4103AC70D94}">
      <dgm:prSet/>
      <dgm:spPr/>
      <dgm:t>
        <a:bodyPr/>
        <a:lstStyle/>
        <a:p>
          <a:endParaRPr lang="en-US"/>
        </a:p>
      </dgm:t>
    </dgm:pt>
    <dgm:pt modelId="{9D35B437-3B3B-449F-96A1-A4DF4875369C}" type="pres">
      <dgm:prSet presAssocID="{6CACD020-C99B-4B97-80C2-CEC921D91FEA}" presName="vert0" presStyleCnt="0">
        <dgm:presLayoutVars>
          <dgm:dir/>
          <dgm:animOne val="branch"/>
          <dgm:animLvl val="lvl"/>
        </dgm:presLayoutVars>
      </dgm:prSet>
      <dgm:spPr/>
    </dgm:pt>
    <dgm:pt modelId="{34DE404B-39DD-49D0-B199-C69F0D81AC41}" type="pres">
      <dgm:prSet presAssocID="{D72AC071-2B2E-4456-96A9-721574736FDD}" presName="thickLine" presStyleLbl="alignNode1" presStyleIdx="0" presStyleCnt="6"/>
      <dgm:spPr/>
    </dgm:pt>
    <dgm:pt modelId="{BCF709D8-3EF7-4DB9-AD5B-79A160C00F74}" type="pres">
      <dgm:prSet presAssocID="{D72AC071-2B2E-4456-96A9-721574736FDD}" presName="horz1" presStyleCnt="0"/>
      <dgm:spPr/>
    </dgm:pt>
    <dgm:pt modelId="{77274B22-A51C-4459-9946-4A8C366A6309}" type="pres">
      <dgm:prSet presAssocID="{D72AC071-2B2E-4456-96A9-721574736FDD}" presName="tx1" presStyleLbl="revTx" presStyleIdx="0" presStyleCnt="6"/>
      <dgm:spPr/>
    </dgm:pt>
    <dgm:pt modelId="{24A7AC83-D1C3-4510-ABC0-4E6EFA5D8C27}" type="pres">
      <dgm:prSet presAssocID="{D72AC071-2B2E-4456-96A9-721574736FDD}" presName="vert1" presStyleCnt="0"/>
      <dgm:spPr/>
    </dgm:pt>
    <dgm:pt modelId="{8115EA34-AE67-4DE1-9FDE-CE2B9610EF02}" type="pres">
      <dgm:prSet presAssocID="{D0DFA842-2CB3-4467-B159-6DCA1A25D963}" presName="thickLine" presStyleLbl="alignNode1" presStyleIdx="1" presStyleCnt="6"/>
      <dgm:spPr/>
    </dgm:pt>
    <dgm:pt modelId="{73414168-B825-4D85-AA08-BEC515C64F6A}" type="pres">
      <dgm:prSet presAssocID="{D0DFA842-2CB3-4467-B159-6DCA1A25D963}" presName="horz1" presStyleCnt="0"/>
      <dgm:spPr/>
    </dgm:pt>
    <dgm:pt modelId="{798606A8-8231-4F40-892C-EFEACDB9F3D9}" type="pres">
      <dgm:prSet presAssocID="{D0DFA842-2CB3-4467-B159-6DCA1A25D963}" presName="tx1" presStyleLbl="revTx" presStyleIdx="1" presStyleCnt="6"/>
      <dgm:spPr/>
    </dgm:pt>
    <dgm:pt modelId="{87047BFA-BD40-42F0-B421-05DE30A2D367}" type="pres">
      <dgm:prSet presAssocID="{D0DFA842-2CB3-4467-B159-6DCA1A25D963}" presName="vert1" presStyleCnt="0"/>
      <dgm:spPr/>
    </dgm:pt>
    <dgm:pt modelId="{474B1375-14B5-4C77-86E4-5B69A3740AFF}" type="pres">
      <dgm:prSet presAssocID="{C3893DB4-15DB-496E-A71C-03C93DC42097}" presName="thickLine" presStyleLbl="alignNode1" presStyleIdx="2" presStyleCnt="6"/>
      <dgm:spPr/>
    </dgm:pt>
    <dgm:pt modelId="{A198A335-4774-4498-A96C-6105B46CCFFD}" type="pres">
      <dgm:prSet presAssocID="{C3893DB4-15DB-496E-A71C-03C93DC42097}" presName="horz1" presStyleCnt="0"/>
      <dgm:spPr/>
    </dgm:pt>
    <dgm:pt modelId="{DB2FA424-ACD3-4C18-90B3-327751FA8CD5}" type="pres">
      <dgm:prSet presAssocID="{C3893DB4-15DB-496E-A71C-03C93DC42097}" presName="tx1" presStyleLbl="revTx" presStyleIdx="2" presStyleCnt="6"/>
      <dgm:spPr/>
    </dgm:pt>
    <dgm:pt modelId="{81F1AE1D-35D3-4837-B1A5-990F92BA73A1}" type="pres">
      <dgm:prSet presAssocID="{C3893DB4-15DB-496E-A71C-03C93DC42097}" presName="vert1" presStyleCnt="0"/>
      <dgm:spPr/>
    </dgm:pt>
    <dgm:pt modelId="{BC94615D-5BAF-4E91-B131-668FDDF09E38}" type="pres">
      <dgm:prSet presAssocID="{9DDD3C48-6861-413F-B046-9697AF52E574}" presName="thickLine" presStyleLbl="alignNode1" presStyleIdx="3" presStyleCnt="6"/>
      <dgm:spPr/>
    </dgm:pt>
    <dgm:pt modelId="{20985D10-E620-4BF5-B9E1-D0208D1C4F22}" type="pres">
      <dgm:prSet presAssocID="{9DDD3C48-6861-413F-B046-9697AF52E574}" presName="horz1" presStyleCnt="0"/>
      <dgm:spPr/>
    </dgm:pt>
    <dgm:pt modelId="{8C304A21-4852-48A0-84BC-D84479466CC7}" type="pres">
      <dgm:prSet presAssocID="{9DDD3C48-6861-413F-B046-9697AF52E574}" presName="tx1" presStyleLbl="revTx" presStyleIdx="3" presStyleCnt="6"/>
      <dgm:spPr/>
    </dgm:pt>
    <dgm:pt modelId="{BBD12C05-03D1-4834-A809-DF42E621F4EF}" type="pres">
      <dgm:prSet presAssocID="{9DDD3C48-6861-413F-B046-9697AF52E574}" presName="vert1" presStyleCnt="0"/>
      <dgm:spPr/>
    </dgm:pt>
    <dgm:pt modelId="{B44A17E1-5138-4341-B118-D73930FA9B19}" type="pres">
      <dgm:prSet presAssocID="{45F2709A-8400-4876-B73A-A28B6C4BDA64}" presName="thickLine" presStyleLbl="alignNode1" presStyleIdx="4" presStyleCnt="6"/>
      <dgm:spPr/>
    </dgm:pt>
    <dgm:pt modelId="{C518A03A-AA53-4710-BDA1-4C0270CF55FA}" type="pres">
      <dgm:prSet presAssocID="{45F2709A-8400-4876-B73A-A28B6C4BDA64}" presName="horz1" presStyleCnt="0"/>
      <dgm:spPr/>
    </dgm:pt>
    <dgm:pt modelId="{2872E355-8C24-4AF2-BBCA-CFA959D68273}" type="pres">
      <dgm:prSet presAssocID="{45F2709A-8400-4876-B73A-A28B6C4BDA64}" presName="tx1" presStyleLbl="revTx" presStyleIdx="4" presStyleCnt="6"/>
      <dgm:spPr/>
    </dgm:pt>
    <dgm:pt modelId="{D40CE869-C246-4A1B-9816-EB905CA015B9}" type="pres">
      <dgm:prSet presAssocID="{45F2709A-8400-4876-B73A-A28B6C4BDA64}" presName="vert1" presStyleCnt="0"/>
      <dgm:spPr/>
    </dgm:pt>
    <dgm:pt modelId="{9AFAD0D7-BC6B-4FE0-BF8B-D9953E2B7242}" type="pres">
      <dgm:prSet presAssocID="{21C14D7E-AD88-4BA2-8C44-550C66F37322}" presName="thickLine" presStyleLbl="alignNode1" presStyleIdx="5" presStyleCnt="6"/>
      <dgm:spPr/>
    </dgm:pt>
    <dgm:pt modelId="{DCC27A13-D0D6-4296-A9DE-7B1E0AE2FEC7}" type="pres">
      <dgm:prSet presAssocID="{21C14D7E-AD88-4BA2-8C44-550C66F37322}" presName="horz1" presStyleCnt="0"/>
      <dgm:spPr/>
    </dgm:pt>
    <dgm:pt modelId="{A28AFEA8-70DF-445A-BEFF-DCB08F81D271}" type="pres">
      <dgm:prSet presAssocID="{21C14D7E-AD88-4BA2-8C44-550C66F37322}" presName="tx1" presStyleLbl="revTx" presStyleIdx="5" presStyleCnt="6"/>
      <dgm:spPr/>
    </dgm:pt>
    <dgm:pt modelId="{2CDE2B6F-0DE7-4683-BE7E-CD8899E0F895}" type="pres">
      <dgm:prSet presAssocID="{21C14D7E-AD88-4BA2-8C44-550C66F37322}" presName="vert1" presStyleCnt="0"/>
      <dgm:spPr/>
    </dgm:pt>
  </dgm:ptLst>
  <dgm:cxnLst>
    <dgm:cxn modelId="{45E54601-9E02-453E-9E20-D2CFA28EB4C0}" srcId="{6CACD020-C99B-4B97-80C2-CEC921D91FEA}" destId="{D0DFA842-2CB3-4467-B159-6DCA1A25D963}" srcOrd="1" destOrd="0" parTransId="{61DBF2F5-120A-477A-B3EF-0F2153C37989}" sibTransId="{BCE253B6-6172-4D21-8EF5-2D8ADE877B99}"/>
    <dgm:cxn modelId="{665F3111-306D-4CEA-A3B5-8867340F13C2}" type="presOf" srcId="{9DDD3C48-6861-413F-B046-9697AF52E574}" destId="{8C304A21-4852-48A0-84BC-D84479466CC7}" srcOrd="0" destOrd="0" presId="urn:microsoft.com/office/officeart/2008/layout/LinedList"/>
    <dgm:cxn modelId="{11F7A224-2C9D-40BE-BCDF-52ECEC3CAE23}" type="presOf" srcId="{C3893DB4-15DB-496E-A71C-03C93DC42097}" destId="{DB2FA424-ACD3-4C18-90B3-327751FA8CD5}" srcOrd="0" destOrd="0" presId="urn:microsoft.com/office/officeart/2008/layout/LinedList"/>
    <dgm:cxn modelId="{BE27BC4A-8067-4AD2-A093-080EDE6558BC}" srcId="{6CACD020-C99B-4B97-80C2-CEC921D91FEA}" destId="{C3893DB4-15DB-496E-A71C-03C93DC42097}" srcOrd="2" destOrd="0" parTransId="{4A3791FE-4FEB-4247-8F9A-026554442841}" sibTransId="{34161F48-9EB0-4CD3-B1D9-F3A757B4EC6D}"/>
    <dgm:cxn modelId="{72A4984B-AEAE-4835-9011-64F9A468BBB4}" type="presOf" srcId="{45F2709A-8400-4876-B73A-A28B6C4BDA64}" destId="{2872E355-8C24-4AF2-BBCA-CFA959D68273}" srcOrd="0" destOrd="0" presId="urn:microsoft.com/office/officeart/2008/layout/LinedList"/>
    <dgm:cxn modelId="{7D4C6D4C-AEA1-4E4C-A029-EB843FAC8EA2}" type="presOf" srcId="{6CACD020-C99B-4B97-80C2-CEC921D91FEA}" destId="{9D35B437-3B3B-449F-96A1-A4DF4875369C}" srcOrd="0" destOrd="0" presId="urn:microsoft.com/office/officeart/2008/layout/LinedList"/>
    <dgm:cxn modelId="{8160D47E-4A5B-43FE-B387-CCDE7A2DB5FF}" srcId="{6CACD020-C99B-4B97-80C2-CEC921D91FEA}" destId="{9DDD3C48-6861-413F-B046-9697AF52E574}" srcOrd="3" destOrd="0" parTransId="{B57FDE9C-4D6F-480A-B59F-4E9B6C4DDA75}" sibTransId="{5A6DC536-8A58-45BE-87FC-41946C180217}"/>
    <dgm:cxn modelId="{8B83CD85-67C1-41F8-8E00-55F9FDD85C7C}" srcId="{6CACD020-C99B-4B97-80C2-CEC921D91FEA}" destId="{D72AC071-2B2E-4456-96A9-721574736FDD}" srcOrd="0" destOrd="0" parTransId="{2672A57A-1F05-4713-9DD0-1AA2AEA922D2}" sibTransId="{597BE259-CBF2-4B2A-B4D7-ED0288921020}"/>
    <dgm:cxn modelId="{47A6628D-3664-4C35-BC91-08F6D49CD2F0}" type="presOf" srcId="{21C14D7E-AD88-4BA2-8C44-550C66F37322}" destId="{A28AFEA8-70DF-445A-BEFF-DCB08F81D271}" srcOrd="0" destOrd="0" presId="urn:microsoft.com/office/officeart/2008/layout/LinedList"/>
    <dgm:cxn modelId="{A0F472C1-EDD0-469A-A6B3-E663474C441D}" srcId="{6CACD020-C99B-4B97-80C2-CEC921D91FEA}" destId="{45F2709A-8400-4876-B73A-A28B6C4BDA64}" srcOrd="4" destOrd="0" parTransId="{94724121-4EC4-41DC-A07D-5BA9574621C6}" sibTransId="{57AF2726-2BEB-41F2-ACE7-6194BCAE5115}"/>
    <dgm:cxn modelId="{2683D3D5-2BEF-4FBE-91D9-B4103AC70D94}" srcId="{6CACD020-C99B-4B97-80C2-CEC921D91FEA}" destId="{21C14D7E-AD88-4BA2-8C44-550C66F37322}" srcOrd="5" destOrd="0" parTransId="{6826F403-3CC7-4AD4-A4A9-295FF81407E7}" sibTransId="{55FCD9B6-9964-4042-92EA-D9454E8B4F32}"/>
    <dgm:cxn modelId="{C66832E3-EC2D-4EA9-92D6-FE2B238A9B80}" type="presOf" srcId="{D72AC071-2B2E-4456-96A9-721574736FDD}" destId="{77274B22-A51C-4459-9946-4A8C366A6309}" srcOrd="0" destOrd="0" presId="urn:microsoft.com/office/officeart/2008/layout/LinedList"/>
    <dgm:cxn modelId="{06450AEF-6551-4008-A285-45821EDBADA6}" type="presOf" srcId="{D0DFA842-2CB3-4467-B159-6DCA1A25D963}" destId="{798606A8-8231-4F40-892C-EFEACDB9F3D9}" srcOrd="0" destOrd="0" presId="urn:microsoft.com/office/officeart/2008/layout/LinedList"/>
    <dgm:cxn modelId="{595CCF60-1478-41B1-B946-385D81D9A55B}" type="presParOf" srcId="{9D35B437-3B3B-449F-96A1-A4DF4875369C}" destId="{34DE404B-39DD-49D0-B199-C69F0D81AC41}" srcOrd="0" destOrd="0" presId="urn:microsoft.com/office/officeart/2008/layout/LinedList"/>
    <dgm:cxn modelId="{0D107A66-E4C9-465C-8ADE-FDA0FD0CFD33}" type="presParOf" srcId="{9D35B437-3B3B-449F-96A1-A4DF4875369C}" destId="{BCF709D8-3EF7-4DB9-AD5B-79A160C00F74}" srcOrd="1" destOrd="0" presId="urn:microsoft.com/office/officeart/2008/layout/LinedList"/>
    <dgm:cxn modelId="{5AAFB18C-E51E-4F6C-97E5-305CC3534A52}" type="presParOf" srcId="{BCF709D8-3EF7-4DB9-AD5B-79A160C00F74}" destId="{77274B22-A51C-4459-9946-4A8C366A6309}" srcOrd="0" destOrd="0" presId="urn:microsoft.com/office/officeart/2008/layout/LinedList"/>
    <dgm:cxn modelId="{EE89583E-30CB-48DD-8013-7D6ECB2D1B2C}" type="presParOf" srcId="{BCF709D8-3EF7-4DB9-AD5B-79A160C00F74}" destId="{24A7AC83-D1C3-4510-ABC0-4E6EFA5D8C27}" srcOrd="1" destOrd="0" presId="urn:microsoft.com/office/officeart/2008/layout/LinedList"/>
    <dgm:cxn modelId="{DC010F7F-E0A1-45B9-BB2F-A2B5BE1F12E6}" type="presParOf" srcId="{9D35B437-3B3B-449F-96A1-A4DF4875369C}" destId="{8115EA34-AE67-4DE1-9FDE-CE2B9610EF02}" srcOrd="2" destOrd="0" presId="urn:microsoft.com/office/officeart/2008/layout/LinedList"/>
    <dgm:cxn modelId="{117BD7C1-8F2A-495B-9F64-8568D0F487B9}" type="presParOf" srcId="{9D35B437-3B3B-449F-96A1-A4DF4875369C}" destId="{73414168-B825-4D85-AA08-BEC515C64F6A}" srcOrd="3" destOrd="0" presId="urn:microsoft.com/office/officeart/2008/layout/LinedList"/>
    <dgm:cxn modelId="{C4834C0E-BFCA-4BCB-880E-A0E667E1D5F2}" type="presParOf" srcId="{73414168-B825-4D85-AA08-BEC515C64F6A}" destId="{798606A8-8231-4F40-892C-EFEACDB9F3D9}" srcOrd="0" destOrd="0" presId="urn:microsoft.com/office/officeart/2008/layout/LinedList"/>
    <dgm:cxn modelId="{62702CCF-A2B7-44F6-BAEC-FDF1669312BF}" type="presParOf" srcId="{73414168-B825-4D85-AA08-BEC515C64F6A}" destId="{87047BFA-BD40-42F0-B421-05DE30A2D367}" srcOrd="1" destOrd="0" presId="urn:microsoft.com/office/officeart/2008/layout/LinedList"/>
    <dgm:cxn modelId="{1726C5EB-D488-4DB3-B68A-91DB71D5407F}" type="presParOf" srcId="{9D35B437-3B3B-449F-96A1-A4DF4875369C}" destId="{474B1375-14B5-4C77-86E4-5B69A3740AFF}" srcOrd="4" destOrd="0" presId="urn:microsoft.com/office/officeart/2008/layout/LinedList"/>
    <dgm:cxn modelId="{DC6140ED-8B7F-406B-AFE0-4B23F417DB21}" type="presParOf" srcId="{9D35B437-3B3B-449F-96A1-A4DF4875369C}" destId="{A198A335-4774-4498-A96C-6105B46CCFFD}" srcOrd="5" destOrd="0" presId="urn:microsoft.com/office/officeart/2008/layout/LinedList"/>
    <dgm:cxn modelId="{8FBB59E2-EA72-4ABF-88ED-97573A79E934}" type="presParOf" srcId="{A198A335-4774-4498-A96C-6105B46CCFFD}" destId="{DB2FA424-ACD3-4C18-90B3-327751FA8CD5}" srcOrd="0" destOrd="0" presId="urn:microsoft.com/office/officeart/2008/layout/LinedList"/>
    <dgm:cxn modelId="{798510E9-10AA-45C8-8EAB-185FD054B1A7}" type="presParOf" srcId="{A198A335-4774-4498-A96C-6105B46CCFFD}" destId="{81F1AE1D-35D3-4837-B1A5-990F92BA73A1}" srcOrd="1" destOrd="0" presId="urn:microsoft.com/office/officeart/2008/layout/LinedList"/>
    <dgm:cxn modelId="{A0993852-778E-404C-B788-F3D60A031D1F}" type="presParOf" srcId="{9D35B437-3B3B-449F-96A1-A4DF4875369C}" destId="{BC94615D-5BAF-4E91-B131-668FDDF09E38}" srcOrd="6" destOrd="0" presId="urn:microsoft.com/office/officeart/2008/layout/LinedList"/>
    <dgm:cxn modelId="{AC7CE25A-A759-4FE8-A245-086BEE4081E4}" type="presParOf" srcId="{9D35B437-3B3B-449F-96A1-A4DF4875369C}" destId="{20985D10-E620-4BF5-B9E1-D0208D1C4F22}" srcOrd="7" destOrd="0" presId="urn:microsoft.com/office/officeart/2008/layout/LinedList"/>
    <dgm:cxn modelId="{16791266-BA69-45C0-9D2D-7F3F032F2768}" type="presParOf" srcId="{20985D10-E620-4BF5-B9E1-D0208D1C4F22}" destId="{8C304A21-4852-48A0-84BC-D84479466CC7}" srcOrd="0" destOrd="0" presId="urn:microsoft.com/office/officeart/2008/layout/LinedList"/>
    <dgm:cxn modelId="{235E0DD2-BEC6-4EE8-804F-527B37EFF619}" type="presParOf" srcId="{20985D10-E620-4BF5-B9E1-D0208D1C4F22}" destId="{BBD12C05-03D1-4834-A809-DF42E621F4EF}" srcOrd="1" destOrd="0" presId="urn:microsoft.com/office/officeart/2008/layout/LinedList"/>
    <dgm:cxn modelId="{9A5F65F7-A70D-45C1-B0CB-7B57E1BFFA9A}" type="presParOf" srcId="{9D35B437-3B3B-449F-96A1-A4DF4875369C}" destId="{B44A17E1-5138-4341-B118-D73930FA9B19}" srcOrd="8" destOrd="0" presId="urn:microsoft.com/office/officeart/2008/layout/LinedList"/>
    <dgm:cxn modelId="{EC0BB4E7-59F8-4957-A190-3D24CC73FF62}" type="presParOf" srcId="{9D35B437-3B3B-449F-96A1-A4DF4875369C}" destId="{C518A03A-AA53-4710-BDA1-4C0270CF55FA}" srcOrd="9" destOrd="0" presId="urn:microsoft.com/office/officeart/2008/layout/LinedList"/>
    <dgm:cxn modelId="{7ED9DF40-3998-4576-8923-617F255DE912}" type="presParOf" srcId="{C518A03A-AA53-4710-BDA1-4C0270CF55FA}" destId="{2872E355-8C24-4AF2-BBCA-CFA959D68273}" srcOrd="0" destOrd="0" presId="urn:microsoft.com/office/officeart/2008/layout/LinedList"/>
    <dgm:cxn modelId="{C99F6567-BF8B-418E-8D9A-87D54F3EA1A3}" type="presParOf" srcId="{C518A03A-AA53-4710-BDA1-4C0270CF55FA}" destId="{D40CE869-C246-4A1B-9816-EB905CA015B9}" srcOrd="1" destOrd="0" presId="urn:microsoft.com/office/officeart/2008/layout/LinedList"/>
    <dgm:cxn modelId="{5E80BA58-C0FE-4074-9FF4-03D845B9BEDD}" type="presParOf" srcId="{9D35B437-3B3B-449F-96A1-A4DF4875369C}" destId="{9AFAD0D7-BC6B-4FE0-BF8B-D9953E2B7242}" srcOrd="10" destOrd="0" presId="urn:microsoft.com/office/officeart/2008/layout/LinedList"/>
    <dgm:cxn modelId="{DB7F1F7C-D061-42CB-87A5-D428815A3AA6}" type="presParOf" srcId="{9D35B437-3B3B-449F-96A1-A4DF4875369C}" destId="{DCC27A13-D0D6-4296-A9DE-7B1E0AE2FEC7}" srcOrd="11" destOrd="0" presId="urn:microsoft.com/office/officeart/2008/layout/LinedList"/>
    <dgm:cxn modelId="{946A34E8-37CA-4D47-878C-76D5196BDD0E}" type="presParOf" srcId="{DCC27A13-D0D6-4296-A9DE-7B1E0AE2FEC7}" destId="{A28AFEA8-70DF-445A-BEFF-DCB08F81D271}" srcOrd="0" destOrd="0" presId="urn:microsoft.com/office/officeart/2008/layout/LinedList"/>
    <dgm:cxn modelId="{89F9BAB9-F24F-4D43-9B47-778C0F43101C}" type="presParOf" srcId="{DCC27A13-D0D6-4296-A9DE-7B1E0AE2FEC7}" destId="{2CDE2B6F-0DE7-4683-BE7E-CD8899E0F8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FEF46D-9F44-48FE-A1AC-2F0302BBFFA3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C344893-222D-4D18-BA6B-6D8D7DFA7841}">
      <dgm:prSet/>
      <dgm:spPr/>
      <dgm:t>
        <a:bodyPr/>
        <a:lstStyle/>
        <a:p>
          <a:r>
            <a:rPr lang="en-GB"/>
            <a:t>Read the situation</a:t>
          </a:r>
          <a:endParaRPr lang="en-US"/>
        </a:p>
      </dgm:t>
    </dgm:pt>
    <dgm:pt modelId="{E03E2E93-AAF2-49BC-B04C-C213A9216B65}" type="parTrans" cxnId="{4B5C11E4-9E8E-4D5C-A546-85A86384495B}">
      <dgm:prSet/>
      <dgm:spPr/>
      <dgm:t>
        <a:bodyPr/>
        <a:lstStyle/>
        <a:p>
          <a:endParaRPr lang="en-US"/>
        </a:p>
      </dgm:t>
    </dgm:pt>
    <dgm:pt modelId="{ECF9E3F5-98BD-4CB7-8858-27FB62C849F1}" type="sibTrans" cxnId="{4B5C11E4-9E8E-4D5C-A546-85A86384495B}">
      <dgm:prSet/>
      <dgm:spPr/>
      <dgm:t>
        <a:bodyPr/>
        <a:lstStyle/>
        <a:p>
          <a:endParaRPr lang="en-US"/>
        </a:p>
      </dgm:t>
    </dgm:pt>
    <dgm:pt modelId="{135B36DE-912A-4EEB-9718-2D96B080502C}">
      <dgm:prSet/>
      <dgm:spPr/>
      <dgm:t>
        <a:bodyPr/>
        <a:lstStyle/>
        <a:p>
          <a:r>
            <a:rPr lang="en-GB"/>
            <a:t>Don’t let the guest struggle </a:t>
          </a:r>
          <a:endParaRPr lang="en-US"/>
        </a:p>
      </dgm:t>
    </dgm:pt>
    <dgm:pt modelId="{29D3DFEA-A660-444A-AB45-AB458E008711}" type="parTrans" cxnId="{9C7E84BC-FE5D-4EFA-BD0C-98BA735DB960}">
      <dgm:prSet/>
      <dgm:spPr/>
      <dgm:t>
        <a:bodyPr/>
        <a:lstStyle/>
        <a:p>
          <a:endParaRPr lang="en-US"/>
        </a:p>
      </dgm:t>
    </dgm:pt>
    <dgm:pt modelId="{4BD505AF-7B54-4296-A08C-4FCC1A714C20}" type="sibTrans" cxnId="{9C7E84BC-FE5D-4EFA-BD0C-98BA735DB960}">
      <dgm:prSet/>
      <dgm:spPr/>
      <dgm:t>
        <a:bodyPr/>
        <a:lstStyle/>
        <a:p>
          <a:endParaRPr lang="en-US"/>
        </a:p>
      </dgm:t>
    </dgm:pt>
    <dgm:pt modelId="{A1BB722C-B134-4C8A-92FE-10C6E4835B3C}">
      <dgm:prSet/>
      <dgm:spPr/>
      <dgm:t>
        <a:bodyPr/>
        <a:lstStyle/>
        <a:p>
          <a:r>
            <a:rPr lang="en-GB"/>
            <a:t>Help them before they ask</a:t>
          </a:r>
          <a:endParaRPr lang="en-US"/>
        </a:p>
      </dgm:t>
    </dgm:pt>
    <dgm:pt modelId="{DC91168D-8A60-4D2C-A13C-2EDEA149E80B}" type="parTrans" cxnId="{FF7AD83D-7B38-446A-AC43-81AB82E63266}">
      <dgm:prSet/>
      <dgm:spPr/>
      <dgm:t>
        <a:bodyPr/>
        <a:lstStyle/>
        <a:p>
          <a:endParaRPr lang="en-US"/>
        </a:p>
      </dgm:t>
    </dgm:pt>
    <dgm:pt modelId="{585C7FDF-DDC0-426E-A853-AD3FD693AA84}" type="sibTrans" cxnId="{FF7AD83D-7B38-446A-AC43-81AB82E63266}">
      <dgm:prSet/>
      <dgm:spPr/>
      <dgm:t>
        <a:bodyPr/>
        <a:lstStyle/>
        <a:p>
          <a:endParaRPr lang="en-US"/>
        </a:p>
      </dgm:t>
    </dgm:pt>
    <dgm:pt modelId="{8A2E9E19-06F8-40AA-9E76-F41641BBE7B3}">
      <dgm:prSet/>
      <dgm:spPr/>
      <dgm:t>
        <a:bodyPr/>
        <a:lstStyle/>
        <a:p>
          <a:r>
            <a:rPr lang="en-GB"/>
            <a:t>Find out what they need</a:t>
          </a:r>
          <a:endParaRPr lang="en-US"/>
        </a:p>
      </dgm:t>
    </dgm:pt>
    <dgm:pt modelId="{B0489983-44AF-4E5D-AA15-4CF0BC344166}" type="parTrans" cxnId="{C26EA631-9397-4FA6-AA90-23C6F296AAB0}">
      <dgm:prSet/>
      <dgm:spPr/>
      <dgm:t>
        <a:bodyPr/>
        <a:lstStyle/>
        <a:p>
          <a:endParaRPr lang="en-US"/>
        </a:p>
      </dgm:t>
    </dgm:pt>
    <dgm:pt modelId="{620B933C-157E-41A2-B881-53B121A3D5EC}" type="sibTrans" cxnId="{C26EA631-9397-4FA6-AA90-23C6F296AAB0}">
      <dgm:prSet/>
      <dgm:spPr/>
      <dgm:t>
        <a:bodyPr/>
        <a:lstStyle/>
        <a:p>
          <a:endParaRPr lang="en-US"/>
        </a:p>
      </dgm:t>
    </dgm:pt>
    <dgm:pt modelId="{DBFC636B-E228-4ED0-9F2A-E3FA09E5D293}">
      <dgm:prSet/>
      <dgm:spPr/>
      <dgm:t>
        <a:bodyPr/>
        <a:lstStyle/>
        <a:p>
          <a:r>
            <a:rPr lang="en-GB"/>
            <a:t>Act if needed</a:t>
          </a:r>
          <a:endParaRPr lang="en-US"/>
        </a:p>
      </dgm:t>
    </dgm:pt>
    <dgm:pt modelId="{36AF8A18-EB19-4143-A9DD-63D1F8D484BA}" type="parTrans" cxnId="{50372B9B-4B52-4FD4-978F-B7813A7F16DB}">
      <dgm:prSet/>
      <dgm:spPr/>
      <dgm:t>
        <a:bodyPr/>
        <a:lstStyle/>
        <a:p>
          <a:endParaRPr lang="en-US"/>
        </a:p>
      </dgm:t>
    </dgm:pt>
    <dgm:pt modelId="{007EF448-F0AB-4F23-98DE-AADCBDA3B831}" type="sibTrans" cxnId="{50372B9B-4B52-4FD4-978F-B7813A7F16DB}">
      <dgm:prSet/>
      <dgm:spPr/>
      <dgm:t>
        <a:bodyPr/>
        <a:lstStyle/>
        <a:p>
          <a:endParaRPr lang="en-US"/>
        </a:p>
      </dgm:t>
    </dgm:pt>
    <dgm:pt modelId="{185A9F99-73AE-4FBE-A01A-609E9E4BE374}">
      <dgm:prSet/>
      <dgm:spPr/>
      <dgm:t>
        <a:bodyPr/>
        <a:lstStyle/>
        <a:p>
          <a:r>
            <a:rPr lang="en-GB"/>
            <a:t>If a guest is sitting happily waiting for a friend smile and greet them BUT don’t go up and ask if you can help them </a:t>
          </a:r>
          <a:endParaRPr lang="en-US"/>
        </a:p>
      </dgm:t>
    </dgm:pt>
    <dgm:pt modelId="{9C15D0D2-16E9-4E0B-A3DC-48AC6D7E3270}" type="parTrans" cxnId="{EA650392-74B4-4E33-AEE6-F931D7B2E798}">
      <dgm:prSet/>
      <dgm:spPr/>
      <dgm:t>
        <a:bodyPr/>
        <a:lstStyle/>
        <a:p>
          <a:endParaRPr lang="en-US"/>
        </a:p>
      </dgm:t>
    </dgm:pt>
    <dgm:pt modelId="{E88C1077-A4E5-4476-9B56-541D1EE29FB4}" type="sibTrans" cxnId="{EA650392-74B4-4E33-AEE6-F931D7B2E798}">
      <dgm:prSet/>
      <dgm:spPr/>
      <dgm:t>
        <a:bodyPr/>
        <a:lstStyle/>
        <a:p>
          <a:endParaRPr lang="en-US"/>
        </a:p>
      </dgm:t>
    </dgm:pt>
    <dgm:pt modelId="{71CF9832-816E-4903-A53D-3D41484203B8}" type="pres">
      <dgm:prSet presAssocID="{CFFEF46D-9F44-48FE-A1AC-2F0302BBFFA3}" presName="vert0" presStyleCnt="0">
        <dgm:presLayoutVars>
          <dgm:dir/>
          <dgm:animOne val="branch"/>
          <dgm:animLvl val="lvl"/>
        </dgm:presLayoutVars>
      </dgm:prSet>
      <dgm:spPr/>
    </dgm:pt>
    <dgm:pt modelId="{10FCC54C-C9BC-4F5E-B955-2DD17003D4F8}" type="pres">
      <dgm:prSet presAssocID="{2C344893-222D-4D18-BA6B-6D8D7DFA7841}" presName="thickLine" presStyleLbl="alignNode1" presStyleIdx="0" presStyleCnt="6"/>
      <dgm:spPr/>
    </dgm:pt>
    <dgm:pt modelId="{03C84844-78FF-420E-9B00-3429F1260BCD}" type="pres">
      <dgm:prSet presAssocID="{2C344893-222D-4D18-BA6B-6D8D7DFA7841}" presName="horz1" presStyleCnt="0"/>
      <dgm:spPr/>
    </dgm:pt>
    <dgm:pt modelId="{E96E6DC4-4C2C-43C4-9D63-E0EF30293895}" type="pres">
      <dgm:prSet presAssocID="{2C344893-222D-4D18-BA6B-6D8D7DFA7841}" presName="tx1" presStyleLbl="revTx" presStyleIdx="0" presStyleCnt="6"/>
      <dgm:spPr/>
    </dgm:pt>
    <dgm:pt modelId="{4844C238-1734-49E1-83CC-EF1F82DC79C3}" type="pres">
      <dgm:prSet presAssocID="{2C344893-222D-4D18-BA6B-6D8D7DFA7841}" presName="vert1" presStyleCnt="0"/>
      <dgm:spPr/>
    </dgm:pt>
    <dgm:pt modelId="{2D61F18F-172E-48CD-8322-04446420FFC5}" type="pres">
      <dgm:prSet presAssocID="{135B36DE-912A-4EEB-9718-2D96B080502C}" presName="thickLine" presStyleLbl="alignNode1" presStyleIdx="1" presStyleCnt="6"/>
      <dgm:spPr/>
    </dgm:pt>
    <dgm:pt modelId="{DCCCC34D-9045-4E59-8BC5-CC89C78AEA65}" type="pres">
      <dgm:prSet presAssocID="{135B36DE-912A-4EEB-9718-2D96B080502C}" presName="horz1" presStyleCnt="0"/>
      <dgm:spPr/>
    </dgm:pt>
    <dgm:pt modelId="{C23D0635-6155-4DAE-A0C0-FDC11EFD8233}" type="pres">
      <dgm:prSet presAssocID="{135B36DE-912A-4EEB-9718-2D96B080502C}" presName="tx1" presStyleLbl="revTx" presStyleIdx="1" presStyleCnt="6"/>
      <dgm:spPr/>
    </dgm:pt>
    <dgm:pt modelId="{25689AD3-689D-4237-8435-D9F7B724AFF7}" type="pres">
      <dgm:prSet presAssocID="{135B36DE-912A-4EEB-9718-2D96B080502C}" presName="vert1" presStyleCnt="0"/>
      <dgm:spPr/>
    </dgm:pt>
    <dgm:pt modelId="{ED92B21A-B5AB-4C0C-9A73-2FF87C570536}" type="pres">
      <dgm:prSet presAssocID="{A1BB722C-B134-4C8A-92FE-10C6E4835B3C}" presName="thickLine" presStyleLbl="alignNode1" presStyleIdx="2" presStyleCnt="6"/>
      <dgm:spPr/>
    </dgm:pt>
    <dgm:pt modelId="{4126C236-75B3-40F8-BADC-8BF024AC9497}" type="pres">
      <dgm:prSet presAssocID="{A1BB722C-B134-4C8A-92FE-10C6E4835B3C}" presName="horz1" presStyleCnt="0"/>
      <dgm:spPr/>
    </dgm:pt>
    <dgm:pt modelId="{55151115-D881-4869-B9FA-ECAD0D79CC6E}" type="pres">
      <dgm:prSet presAssocID="{A1BB722C-B134-4C8A-92FE-10C6E4835B3C}" presName="tx1" presStyleLbl="revTx" presStyleIdx="2" presStyleCnt="6"/>
      <dgm:spPr/>
    </dgm:pt>
    <dgm:pt modelId="{20CFFD94-F118-4AE8-9976-80DFC85B306F}" type="pres">
      <dgm:prSet presAssocID="{A1BB722C-B134-4C8A-92FE-10C6E4835B3C}" presName="vert1" presStyleCnt="0"/>
      <dgm:spPr/>
    </dgm:pt>
    <dgm:pt modelId="{636D71B0-755A-4B7A-B17F-2DA12ACF709B}" type="pres">
      <dgm:prSet presAssocID="{8A2E9E19-06F8-40AA-9E76-F41641BBE7B3}" presName="thickLine" presStyleLbl="alignNode1" presStyleIdx="3" presStyleCnt="6"/>
      <dgm:spPr/>
    </dgm:pt>
    <dgm:pt modelId="{647C0EF2-2E6C-4980-B234-F886CC7AE533}" type="pres">
      <dgm:prSet presAssocID="{8A2E9E19-06F8-40AA-9E76-F41641BBE7B3}" presName="horz1" presStyleCnt="0"/>
      <dgm:spPr/>
    </dgm:pt>
    <dgm:pt modelId="{B3724733-8C78-465D-A9C7-49A398D9D52E}" type="pres">
      <dgm:prSet presAssocID="{8A2E9E19-06F8-40AA-9E76-F41641BBE7B3}" presName="tx1" presStyleLbl="revTx" presStyleIdx="3" presStyleCnt="6"/>
      <dgm:spPr/>
    </dgm:pt>
    <dgm:pt modelId="{48CAF76B-8318-48D4-9442-D2709E6BB35F}" type="pres">
      <dgm:prSet presAssocID="{8A2E9E19-06F8-40AA-9E76-F41641BBE7B3}" presName="vert1" presStyleCnt="0"/>
      <dgm:spPr/>
    </dgm:pt>
    <dgm:pt modelId="{54DECEDC-C5A6-4B90-BFA5-A5FEEC2147AD}" type="pres">
      <dgm:prSet presAssocID="{DBFC636B-E228-4ED0-9F2A-E3FA09E5D293}" presName="thickLine" presStyleLbl="alignNode1" presStyleIdx="4" presStyleCnt="6"/>
      <dgm:spPr/>
    </dgm:pt>
    <dgm:pt modelId="{166ADA5D-84D0-4761-A3AE-8C4E46DBB0A5}" type="pres">
      <dgm:prSet presAssocID="{DBFC636B-E228-4ED0-9F2A-E3FA09E5D293}" presName="horz1" presStyleCnt="0"/>
      <dgm:spPr/>
    </dgm:pt>
    <dgm:pt modelId="{CD8C791C-8028-42BB-ABCD-939E4A8C13D1}" type="pres">
      <dgm:prSet presAssocID="{DBFC636B-E228-4ED0-9F2A-E3FA09E5D293}" presName="tx1" presStyleLbl="revTx" presStyleIdx="4" presStyleCnt="6"/>
      <dgm:spPr/>
    </dgm:pt>
    <dgm:pt modelId="{4BD8192D-16A4-4B2F-80E9-FFA067DB7E7D}" type="pres">
      <dgm:prSet presAssocID="{DBFC636B-E228-4ED0-9F2A-E3FA09E5D293}" presName="vert1" presStyleCnt="0"/>
      <dgm:spPr/>
    </dgm:pt>
    <dgm:pt modelId="{4405EA30-FD24-4EB8-840E-EAD9F9FB66B2}" type="pres">
      <dgm:prSet presAssocID="{185A9F99-73AE-4FBE-A01A-609E9E4BE374}" presName="thickLine" presStyleLbl="alignNode1" presStyleIdx="5" presStyleCnt="6"/>
      <dgm:spPr/>
    </dgm:pt>
    <dgm:pt modelId="{E5244F8F-B29F-4C3B-BCA1-C20A8EEAC3D0}" type="pres">
      <dgm:prSet presAssocID="{185A9F99-73AE-4FBE-A01A-609E9E4BE374}" presName="horz1" presStyleCnt="0"/>
      <dgm:spPr/>
    </dgm:pt>
    <dgm:pt modelId="{AA79C4C0-5F4E-4DC2-90A6-03E8D48F24C3}" type="pres">
      <dgm:prSet presAssocID="{185A9F99-73AE-4FBE-A01A-609E9E4BE374}" presName="tx1" presStyleLbl="revTx" presStyleIdx="5" presStyleCnt="6"/>
      <dgm:spPr/>
    </dgm:pt>
    <dgm:pt modelId="{7FD3E507-61AD-4E44-A96E-A528EDFD4792}" type="pres">
      <dgm:prSet presAssocID="{185A9F99-73AE-4FBE-A01A-609E9E4BE374}" presName="vert1" presStyleCnt="0"/>
      <dgm:spPr/>
    </dgm:pt>
  </dgm:ptLst>
  <dgm:cxnLst>
    <dgm:cxn modelId="{C26EA631-9397-4FA6-AA90-23C6F296AAB0}" srcId="{CFFEF46D-9F44-48FE-A1AC-2F0302BBFFA3}" destId="{8A2E9E19-06F8-40AA-9E76-F41641BBE7B3}" srcOrd="3" destOrd="0" parTransId="{B0489983-44AF-4E5D-AA15-4CF0BC344166}" sibTransId="{620B933C-157E-41A2-B881-53B121A3D5EC}"/>
    <dgm:cxn modelId="{72E9FD39-7339-4E2A-9F49-A10E7D248648}" type="presOf" srcId="{2C344893-222D-4D18-BA6B-6D8D7DFA7841}" destId="{E96E6DC4-4C2C-43C4-9D63-E0EF30293895}" srcOrd="0" destOrd="0" presId="urn:microsoft.com/office/officeart/2008/layout/LinedList"/>
    <dgm:cxn modelId="{FF7AD83D-7B38-446A-AC43-81AB82E63266}" srcId="{CFFEF46D-9F44-48FE-A1AC-2F0302BBFFA3}" destId="{A1BB722C-B134-4C8A-92FE-10C6E4835B3C}" srcOrd="2" destOrd="0" parTransId="{DC91168D-8A60-4D2C-A13C-2EDEA149E80B}" sibTransId="{585C7FDF-DDC0-426E-A853-AD3FD693AA84}"/>
    <dgm:cxn modelId="{4856AD7A-FBF0-41D3-AC1B-7360B99303B8}" type="presOf" srcId="{185A9F99-73AE-4FBE-A01A-609E9E4BE374}" destId="{AA79C4C0-5F4E-4DC2-90A6-03E8D48F24C3}" srcOrd="0" destOrd="0" presId="urn:microsoft.com/office/officeart/2008/layout/LinedList"/>
    <dgm:cxn modelId="{0BDB0782-2637-4C6B-8D0B-0B57E414C9EC}" type="presOf" srcId="{A1BB722C-B134-4C8A-92FE-10C6E4835B3C}" destId="{55151115-D881-4869-B9FA-ECAD0D79CC6E}" srcOrd="0" destOrd="0" presId="urn:microsoft.com/office/officeart/2008/layout/LinedList"/>
    <dgm:cxn modelId="{EA650392-74B4-4E33-AEE6-F931D7B2E798}" srcId="{CFFEF46D-9F44-48FE-A1AC-2F0302BBFFA3}" destId="{185A9F99-73AE-4FBE-A01A-609E9E4BE374}" srcOrd="5" destOrd="0" parTransId="{9C15D0D2-16E9-4E0B-A3DC-48AC6D7E3270}" sibTransId="{E88C1077-A4E5-4476-9B56-541D1EE29FB4}"/>
    <dgm:cxn modelId="{50372B9B-4B52-4FD4-978F-B7813A7F16DB}" srcId="{CFFEF46D-9F44-48FE-A1AC-2F0302BBFFA3}" destId="{DBFC636B-E228-4ED0-9F2A-E3FA09E5D293}" srcOrd="4" destOrd="0" parTransId="{36AF8A18-EB19-4143-A9DD-63D1F8D484BA}" sibTransId="{007EF448-F0AB-4F23-98DE-AADCBDA3B831}"/>
    <dgm:cxn modelId="{73D579A3-41BE-4BD9-98B6-EC29B931D335}" type="presOf" srcId="{CFFEF46D-9F44-48FE-A1AC-2F0302BBFFA3}" destId="{71CF9832-816E-4903-A53D-3D41484203B8}" srcOrd="0" destOrd="0" presId="urn:microsoft.com/office/officeart/2008/layout/LinedList"/>
    <dgm:cxn modelId="{57C714AE-CB53-4E48-B167-24DD05EDACC0}" type="presOf" srcId="{DBFC636B-E228-4ED0-9F2A-E3FA09E5D293}" destId="{CD8C791C-8028-42BB-ABCD-939E4A8C13D1}" srcOrd="0" destOrd="0" presId="urn:microsoft.com/office/officeart/2008/layout/LinedList"/>
    <dgm:cxn modelId="{21D50FB0-B33F-4971-87F4-51CA16036A1E}" type="presOf" srcId="{135B36DE-912A-4EEB-9718-2D96B080502C}" destId="{C23D0635-6155-4DAE-A0C0-FDC11EFD8233}" srcOrd="0" destOrd="0" presId="urn:microsoft.com/office/officeart/2008/layout/LinedList"/>
    <dgm:cxn modelId="{9C7E84BC-FE5D-4EFA-BD0C-98BA735DB960}" srcId="{CFFEF46D-9F44-48FE-A1AC-2F0302BBFFA3}" destId="{135B36DE-912A-4EEB-9718-2D96B080502C}" srcOrd="1" destOrd="0" parTransId="{29D3DFEA-A660-444A-AB45-AB458E008711}" sibTransId="{4BD505AF-7B54-4296-A08C-4FCC1A714C20}"/>
    <dgm:cxn modelId="{B04095CA-023D-4BC0-9A2B-C1B8A8DF31DA}" type="presOf" srcId="{8A2E9E19-06F8-40AA-9E76-F41641BBE7B3}" destId="{B3724733-8C78-465D-A9C7-49A398D9D52E}" srcOrd="0" destOrd="0" presId="urn:microsoft.com/office/officeart/2008/layout/LinedList"/>
    <dgm:cxn modelId="{4B5C11E4-9E8E-4D5C-A546-85A86384495B}" srcId="{CFFEF46D-9F44-48FE-A1AC-2F0302BBFFA3}" destId="{2C344893-222D-4D18-BA6B-6D8D7DFA7841}" srcOrd="0" destOrd="0" parTransId="{E03E2E93-AAF2-49BC-B04C-C213A9216B65}" sibTransId="{ECF9E3F5-98BD-4CB7-8858-27FB62C849F1}"/>
    <dgm:cxn modelId="{9DD8BF17-115C-438E-B9D7-1FEBED960912}" type="presParOf" srcId="{71CF9832-816E-4903-A53D-3D41484203B8}" destId="{10FCC54C-C9BC-4F5E-B955-2DD17003D4F8}" srcOrd="0" destOrd="0" presId="urn:microsoft.com/office/officeart/2008/layout/LinedList"/>
    <dgm:cxn modelId="{7B91612F-DA9C-486A-966D-BB439BE6B5DA}" type="presParOf" srcId="{71CF9832-816E-4903-A53D-3D41484203B8}" destId="{03C84844-78FF-420E-9B00-3429F1260BCD}" srcOrd="1" destOrd="0" presId="urn:microsoft.com/office/officeart/2008/layout/LinedList"/>
    <dgm:cxn modelId="{510B79F1-C994-44EC-8E2C-0C8BA52917CA}" type="presParOf" srcId="{03C84844-78FF-420E-9B00-3429F1260BCD}" destId="{E96E6DC4-4C2C-43C4-9D63-E0EF30293895}" srcOrd="0" destOrd="0" presId="urn:microsoft.com/office/officeart/2008/layout/LinedList"/>
    <dgm:cxn modelId="{EB0CF002-9729-404A-A420-EF7787A4897A}" type="presParOf" srcId="{03C84844-78FF-420E-9B00-3429F1260BCD}" destId="{4844C238-1734-49E1-83CC-EF1F82DC79C3}" srcOrd="1" destOrd="0" presId="urn:microsoft.com/office/officeart/2008/layout/LinedList"/>
    <dgm:cxn modelId="{C18BFD5B-3EA1-4BCC-965E-8772A2C3DF3B}" type="presParOf" srcId="{71CF9832-816E-4903-A53D-3D41484203B8}" destId="{2D61F18F-172E-48CD-8322-04446420FFC5}" srcOrd="2" destOrd="0" presId="urn:microsoft.com/office/officeart/2008/layout/LinedList"/>
    <dgm:cxn modelId="{F605E714-69A4-4832-B970-7B0068F92B7E}" type="presParOf" srcId="{71CF9832-816E-4903-A53D-3D41484203B8}" destId="{DCCCC34D-9045-4E59-8BC5-CC89C78AEA65}" srcOrd="3" destOrd="0" presId="urn:microsoft.com/office/officeart/2008/layout/LinedList"/>
    <dgm:cxn modelId="{CC14C762-5B2C-4157-AA71-2922DD2F79C7}" type="presParOf" srcId="{DCCCC34D-9045-4E59-8BC5-CC89C78AEA65}" destId="{C23D0635-6155-4DAE-A0C0-FDC11EFD8233}" srcOrd="0" destOrd="0" presId="urn:microsoft.com/office/officeart/2008/layout/LinedList"/>
    <dgm:cxn modelId="{CC1C6D9D-83E2-4432-A406-FC23012AE8A8}" type="presParOf" srcId="{DCCCC34D-9045-4E59-8BC5-CC89C78AEA65}" destId="{25689AD3-689D-4237-8435-D9F7B724AFF7}" srcOrd="1" destOrd="0" presId="urn:microsoft.com/office/officeart/2008/layout/LinedList"/>
    <dgm:cxn modelId="{AD549949-A094-4C32-BDA9-3206281DACBA}" type="presParOf" srcId="{71CF9832-816E-4903-A53D-3D41484203B8}" destId="{ED92B21A-B5AB-4C0C-9A73-2FF87C570536}" srcOrd="4" destOrd="0" presId="urn:microsoft.com/office/officeart/2008/layout/LinedList"/>
    <dgm:cxn modelId="{7CFCF27D-5461-4441-A178-22408E58D412}" type="presParOf" srcId="{71CF9832-816E-4903-A53D-3D41484203B8}" destId="{4126C236-75B3-40F8-BADC-8BF024AC9497}" srcOrd="5" destOrd="0" presId="urn:microsoft.com/office/officeart/2008/layout/LinedList"/>
    <dgm:cxn modelId="{1FD0EADB-044D-4521-B55D-16F601618B20}" type="presParOf" srcId="{4126C236-75B3-40F8-BADC-8BF024AC9497}" destId="{55151115-D881-4869-B9FA-ECAD0D79CC6E}" srcOrd="0" destOrd="0" presId="urn:microsoft.com/office/officeart/2008/layout/LinedList"/>
    <dgm:cxn modelId="{5F851B02-5313-4B3D-986B-AD778BA2A338}" type="presParOf" srcId="{4126C236-75B3-40F8-BADC-8BF024AC9497}" destId="{20CFFD94-F118-4AE8-9976-80DFC85B306F}" srcOrd="1" destOrd="0" presId="urn:microsoft.com/office/officeart/2008/layout/LinedList"/>
    <dgm:cxn modelId="{11112406-37C1-44B7-A90F-964538482AD2}" type="presParOf" srcId="{71CF9832-816E-4903-A53D-3D41484203B8}" destId="{636D71B0-755A-4B7A-B17F-2DA12ACF709B}" srcOrd="6" destOrd="0" presId="urn:microsoft.com/office/officeart/2008/layout/LinedList"/>
    <dgm:cxn modelId="{76D28601-B471-49B9-B5B7-1F2945027BE5}" type="presParOf" srcId="{71CF9832-816E-4903-A53D-3D41484203B8}" destId="{647C0EF2-2E6C-4980-B234-F886CC7AE533}" srcOrd="7" destOrd="0" presId="urn:microsoft.com/office/officeart/2008/layout/LinedList"/>
    <dgm:cxn modelId="{96C42466-108D-46CB-95EB-C9D21F431DEA}" type="presParOf" srcId="{647C0EF2-2E6C-4980-B234-F886CC7AE533}" destId="{B3724733-8C78-465D-A9C7-49A398D9D52E}" srcOrd="0" destOrd="0" presId="urn:microsoft.com/office/officeart/2008/layout/LinedList"/>
    <dgm:cxn modelId="{A07B944A-BD47-48B6-AA9E-65B74F97DD07}" type="presParOf" srcId="{647C0EF2-2E6C-4980-B234-F886CC7AE533}" destId="{48CAF76B-8318-48D4-9442-D2709E6BB35F}" srcOrd="1" destOrd="0" presId="urn:microsoft.com/office/officeart/2008/layout/LinedList"/>
    <dgm:cxn modelId="{F179B5FC-7DA2-4A54-98AD-B777FC3628A0}" type="presParOf" srcId="{71CF9832-816E-4903-A53D-3D41484203B8}" destId="{54DECEDC-C5A6-4B90-BFA5-A5FEEC2147AD}" srcOrd="8" destOrd="0" presId="urn:microsoft.com/office/officeart/2008/layout/LinedList"/>
    <dgm:cxn modelId="{3FAC2103-4276-4A53-A5CF-7D22211DFC67}" type="presParOf" srcId="{71CF9832-816E-4903-A53D-3D41484203B8}" destId="{166ADA5D-84D0-4761-A3AE-8C4E46DBB0A5}" srcOrd="9" destOrd="0" presId="urn:microsoft.com/office/officeart/2008/layout/LinedList"/>
    <dgm:cxn modelId="{0E370E9D-78B8-42E2-85D7-0FCFA664A256}" type="presParOf" srcId="{166ADA5D-84D0-4761-A3AE-8C4E46DBB0A5}" destId="{CD8C791C-8028-42BB-ABCD-939E4A8C13D1}" srcOrd="0" destOrd="0" presId="urn:microsoft.com/office/officeart/2008/layout/LinedList"/>
    <dgm:cxn modelId="{C35106DD-2BED-4C53-9C12-FFD46782E25F}" type="presParOf" srcId="{166ADA5D-84D0-4761-A3AE-8C4E46DBB0A5}" destId="{4BD8192D-16A4-4B2F-80E9-FFA067DB7E7D}" srcOrd="1" destOrd="0" presId="urn:microsoft.com/office/officeart/2008/layout/LinedList"/>
    <dgm:cxn modelId="{4FF46D91-B4C6-4E95-852B-93099FFC526E}" type="presParOf" srcId="{71CF9832-816E-4903-A53D-3D41484203B8}" destId="{4405EA30-FD24-4EB8-840E-EAD9F9FB66B2}" srcOrd="10" destOrd="0" presId="urn:microsoft.com/office/officeart/2008/layout/LinedList"/>
    <dgm:cxn modelId="{F0606290-2B05-4AA8-8C15-39ED01CE57A5}" type="presParOf" srcId="{71CF9832-816E-4903-A53D-3D41484203B8}" destId="{E5244F8F-B29F-4C3B-BCA1-C20A8EEAC3D0}" srcOrd="11" destOrd="0" presId="urn:microsoft.com/office/officeart/2008/layout/LinedList"/>
    <dgm:cxn modelId="{72659F3E-4922-49F5-9C74-6BB6C0B8D2FB}" type="presParOf" srcId="{E5244F8F-B29F-4C3B-BCA1-C20A8EEAC3D0}" destId="{AA79C4C0-5F4E-4DC2-90A6-03E8D48F24C3}" srcOrd="0" destOrd="0" presId="urn:microsoft.com/office/officeart/2008/layout/LinedList"/>
    <dgm:cxn modelId="{EAFED737-A931-4059-971E-6CE701EE3A83}" type="presParOf" srcId="{E5244F8F-B29F-4C3B-BCA1-C20A8EEAC3D0}" destId="{7FD3E507-61AD-4E44-A96E-A528EDFD479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69D30D9-3B16-4B86-8527-BF64ADC7FF40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E2BE675-774E-4C9C-B9E0-8C97A42C9A0A}">
      <dgm:prSet/>
      <dgm:spPr/>
      <dgm:t>
        <a:bodyPr/>
        <a:lstStyle/>
        <a:p>
          <a:r>
            <a:rPr lang="en-GB"/>
            <a:t>Whenever possible talk to our guests</a:t>
          </a:r>
          <a:endParaRPr lang="en-US"/>
        </a:p>
      </dgm:t>
    </dgm:pt>
    <dgm:pt modelId="{7B4AF59B-8775-4A4F-B945-B6F9579ACD1D}" type="parTrans" cxnId="{E39F7720-4C36-4E6A-8EF2-FE0442F8E94D}">
      <dgm:prSet/>
      <dgm:spPr/>
      <dgm:t>
        <a:bodyPr/>
        <a:lstStyle/>
        <a:p>
          <a:endParaRPr lang="en-US"/>
        </a:p>
      </dgm:t>
    </dgm:pt>
    <dgm:pt modelId="{5111E1B6-CF50-4687-8891-F9B8A2416499}" type="sibTrans" cxnId="{E39F7720-4C36-4E6A-8EF2-FE0442F8E94D}">
      <dgm:prSet/>
      <dgm:spPr/>
      <dgm:t>
        <a:bodyPr/>
        <a:lstStyle/>
        <a:p>
          <a:endParaRPr lang="en-US"/>
        </a:p>
      </dgm:t>
    </dgm:pt>
    <dgm:pt modelId="{DF8AD847-AC30-4D2D-AA18-A10B50D63E09}">
      <dgm:prSet/>
      <dgm:spPr/>
      <dgm:t>
        <a:bodyPr/>
        <a:lstStyle/>
        <a:p>
          <a:r>
            <a:rPr lang="en-GB"/>
            <a:t>Think about your language </a:t>
          </a:r>
          <a:endParaRPr lang="en-US"/>
        </a:p>
      </dgm:t>
    </dgm:pt>
    <dgm:pt modelId="{2542D5D2-B08F-4AF4-97D3-26BCB63BD8E7}" type="parTrans" cxnId="{A414520A-4769-46DE-832B-9B0446C18835}">
      <dgm:prSet/>
      <dgm:spPr/>
      <dgm:t>
        <a:bodyPr/>
        <a:lstStyle/>
        <a:p>
          <a:endParaRPr lang="en-US"/>
        </a:p>
      </dgm:t>
    </dgm:pt>
    <dgm:pt modelId="{7E741425-1361-4FBD-9BF1-6CD5307D7C18}" type="sibTrans" cxnId="{A414520A-4769-46DE-832B-9B0446C18835}">
      <dgm:prSet/>
      <dgm:spPr/>
      <dgm:t>
        <a:bodyPr/>
        <a:lstStyle/>
        <a:p>
          <a:endParaRPr lang="en-US"/>
        </a:p>
      </dgm:t>
    </dgm:pt>
    <dgm:pt modelId="{B4DD5952-0F21-48AB-A740-551332FF9535}">
      <dgm:prSet/>
      <dgm:spPr/>
      <dgm:t>
        <a:bodyPr/>
        <a:lstStyle/>
        <a:p>
          <a:r>
            <a:rPr lang="en-GB"/>
            <a:t>Tell them about the destination </a:t>
          </a:r>
          <a:endParaRPr lang="en-US"/>
        </a:p>
      </dgm:t>
    </dgm:pt>
    <dgm:pt modelId="{F491C464-82D8-4AE2-907D-64213251DFEB}" type="parTrans" cxnId="{670B22F9-386C-4843-BA81-E7B3BAFD6E30}">
      <dgm:prSet/>
      <dgm:spPr/>
      <dgm:t>
        <a:bodyPr/>
        <a:lstStyle/>
        <a:p>
          <a:endParaRPr lang="en-US"/>
        </a:p>
      </dgm:t>
    </dgm:pt>
    <dgm:pt modelId="{3E1EC31E-CE11-4009-8133-F721239C9B68}" type="sibTrans" cxnId="{670B22F9-386C-4843-BA81-E7B3BAFD6E30}">
      <dgm:prSet/>
      <dgm:spPr/>
      <dgm:t>
        <a:bodyPr/>
        <a:lstStyle/>
        <a:p>
          <a:endParaRPr lang="en-US"/>
        </a:p>
      </dgm:t>
    </dgm:pt>
    <dgm:pt modelId="{AAE7C520-A06A-4337-92F0-D2C410481D02}">
      <dgm:prSet/>
      <dgm:spPr/>
      <dgm:t>
        <a:bodyPr/>
        <a:lstStyle/>
        <a:p>
          <a:r>
            <a:rPr lang="en-GB"/>
            <a:t>Tell them about local heritage and attractions and help them plan their trips</a:t>
          </a:r>
          <a:endParaRPr lang="en-US"/>
        </a:p>
      </dgm:t>
    </dgm:pt>
    <dgm:pt modelId="{48496E4F-22AB-4CD3-A9FD-E5B6E4AA82D0}" type="parTrans" cxnId="{0010C0D3-29AD-4C47-8331-DCE3E828FD4B}">
      <dgm:prSet/>
      <dgm:spPr/>
      <dgm:t>
        <a:bodyPr/>
        <a:lstStyle/>
        <a:p>
          <a:endParaRPr lang="en-US"/>
        </a:p>
      </dgm:t>
    </dgm:pt>
    <dgm:pt modelId="{7174BF5A-395A-41ED-9720-029E470B1A91}" type="sibTrans" cxnId="{0010C0D3-29AD-4C47-8331-DCE3E828FD4B}">
      <dgm:prSet/>
      <dgm:spPr/>
      <dgm:t>
        <a:bodyPr/>
        <a:lstStyle/>
        <a:p>
          <a:endParaRPr lang="en-US"/>
        </a:p>
      </dgm:t>
    </dgm:pt>
    <dgm:pt modelId="{8BEA8D7D-B543-4F8E-8898-D097BA8F2974}">
      <dgm:prSet/>
      <dgm:spPr/>
      <dgm:t>
        <a:bodyPr/>
        <a:lstStyle/>
        <a:p>
          <a:r>
            <a:rPr lang="en-GB"/>
            <a:t>Smile and laugh to create memories</a:t>
          </a:r>
          <a:endParaRPr lang="en-US"/>
        </a:p>
      </dgm:t>
    </dgm:pt>
    <dgm:pt modelId="{F13B6B76-6BD0-4E09-A65F-52B8C863035C}" type="parTrans" cxnId="{BA582CB0-C2BB-448F-A376-92EE734FC37A}">
      <dgm:prSet/>
      <dgm:spPr/>
      <dgm:t>
        <a:bodyPr/>
        <a:lstStyle/>
        <a:p>
          <a:endParaRPr lang="en-US"/>
        </a:p>
      </dgm:t>
    </dgm:pt>
    <dgm:pt modelId="{E2958336-A2F3-4050-9F35-5DC64E3620E7}" type="sibTrans" cxnId="{BA582CB0-C2BB-448F-A376-92EE734FC37A}">
      <dgm:prSet/>
      <dgm:spPr/>
      <dgm:t>
        <a:bodyPr/>
        <a:lstStyle/>
        <a:p>
          <a:endParaRPr lang="en-US"/>
        </a:p>
      </dgm:t>
    </dgm:pt>
    <dgm:pt modelId="{021E490C-9756-4A60-9925-71381F247241}">
      <dgm:prSet/>
      <dgm:spPr/>
      <dgm:t>
        <a:bodyPr/>
        <a:lstStyle/>
        <a:p>
          <a:r>
            <a:rPr lang="en-GB"/>
            <a:t>Think about using the best communication skills, it’s not what you say it’s how you say it!</a:t>
          </a:r>
          <a:endParaRPr lang="en-US"/>
        </a:p>
      </dgm:t>
    </dgm:pt>
    <dgm:pt modelId="{55AAFF17-A2FB-4B47-AA6C-943353B05332}" type="parTrans" cxnId="{2054F904-41CD-403F-ADB2-3D14B0A0A6B2}">
      <dgm:prSet/>
      <dgm:spPr/>
      <dgm:t>
        <a:bodyPr/>
        <a:lstStyle/>
        <a:p>
          <a:endParaRPr lang="en-US"/>
        </a:p>
      </dgm:t>
    </dgm:pt>
    <dgm:pt modelId="{7A48D9A7-DF82-4408-9325-4CF7C956FA92}" type="sibTrans" cxnId="{2054F904-41CD-403F-ADB2-3D14B0A0A6B2}">
      <dgm:prSet/>
      <dgm:spPr/>
      <dgm:t>
        <a:bodyPr/>
        <a:lstStyle/>
        <a:p>
          <a:endParaRPr lang="en-US"/>
        </a:p>
      </dgm:t>
    </dgm:pt>
    <dgm:pt modelId="{D7575B62-EA47-4513-8AF8-4CA95EBF8E2E}" type="pres">
      <dgm:prSet presAssocID="{A69D30D9-3B16-4B86-8527-BF64ADC7FF40}" presName="vert0" presStyleCnt="0">
        <dgm:presLayoutVars>
          <dgm:dir/>
          <dgm:animOne val="branch"/>
          <dgm:animLvl val="lvl"/>
        </dgm:presLayoutVars>
      </dgm:prSet>
      <dgm:spPr/>
    </dgm:pt>
    <dgm:pt modelId="{2BBBA6FC-78AA-40D2-9AF4-128126FBF6E1}" type="pres">
      <dgm:prSet presAssocID="{4E2BE675-774E-4C9C-B9E0-8C97A42C9A0A}" presName="thickLine" presStyleLbl="alignNode1" presStyleIdx="0" presStyleCnt="6"/>
      <dgm:spPr/>
    </dgm:pt>
    <dgm:pt modelId="{AEB6A221-24F7-4F5B-8731-9E6CAC65EE77}" type="pres">
      <dgm:prSet presAssocID="{4E2BE675-774E-4C9C-B9E0-8C97A42C9A0A}" presName="horz1" presStyleCnt="0"/>
      <dgm:spPr/>
    </dgm:pt>
    <dgm:pt modelId="{C8729E8D-3C54-462F-A520-8E24EA6F5033}" type="pres">
      <dgm:prSet presAssocID="{4E2BE675-774E-4C9C-B9E0-8C97A42C9A0A}" presName="tx1" presStyleLbl="revTx" presStyleIdx="0" presStyleCnt="6"/>
      <dgm:spPr/>
    </dgm:pt>
    <dgm:pt modelId="{EB812F29-CEE2-4616-97B8-0D0D485D35CF}" type="pres">
      <dgm:prSet presAssocID="{4E2BE675-774E-4C9C-B9E0-8C97A42C9A0A}" presName="vert1" presStyleCnt="0"/>
      <dgm:spPr/>
    </dgm:pt>
    <dgm:pt modelId="{7810AEF8-78FA-4FE8-8C0E-B13BB4904EF3}" type="pres">
      <dgm:prSet presAssocID="{DF8AD847-AC30-4D2D-AA18-A10B50D63E09}" presName="thickLine" presStyleLbl="alignNode1" presStyleIdx="1" presStyleCnt="6"/>
      <dgm:spPr/>
    </dgm:pt>
    <dgm:pt modelId="{E3C72F7C-B9AF-4AC2-8BE5-E8E1C2DCE210}" type="pres">
      <dgm:prSet presAssocID="{DF8AD847-AC30-4D2D-AA18-A10B50D63E09}" presName="horz1" presStyleCnt="0"/>
      <dgm:spPr/>
    </dgm:pt>
    <dgm:pt modelId="{AB41BDD6-0667-415E-AFEC-6DEF91F8A374}" type="pres">
      <dgm:prSet presAssocID="{DF8AD847-AC30-4D2D-AA18-A10B50D63E09}" presName="tx1" presStyleLbl="revTx" presStyleIdx="1" presStyleCnt="6"/>
      <dgm:spPr/>
    </dgm:pt>
    <dgm:pt modelId="{3FF9B174-5B0D-4C68-BB55-DB702B34C574}" type="pres">
      <dgm:prSet presAssocID="{DF8AD847-AC30-4D2D-AA18-A10B50D63E09}" presName="vert1" presStyleCnt="0"/>
      <dgm:spPr/>
    </dgm:pt>
    <dgm:pt modelId="{F667603B-E7E6-4819-AF92-3CF61DF38745}" type="pres">
      <dgm:prSet presAssocID="{B4DD5952-0F21-48AB-A740-551332FF9535}" presName="thickLine" presStyleLbl="alignNode1" presStyleIdx="2" presStyleCnt="6"/>
      <dgm:spPr/>
    </dgm:pt>
    <dgm:pt modelId="{FD604B19-25F6-4411-8E7D-E75D49017DD0}" type="pres">
      <dgm:prSet presAssocID="{B4DD5952-0F21-48AB-A740-551332FF9535}" presName="horz1" presStyleCnt="0"/>
      <dgm:spPr/>
    </dgm:pt>
    <dgm:pt modelId="{D95856E7-8798-4783-9BFC-C293742AC616}" type="pres">
      <dgm:prSet presAssocID="{B4DD5952-0F21-48AB-A740-551332FF9535}" presName="tx1" presStyleLbl="revTx" presStyleIdx="2" presStyleCnt="6"/>
      <dgm:spPr/>
    </dgm:pt>
    <dgm:pt modelId="{2BC02D5F-FD2C-4F39-A054-94760C7723AE}" type="pres">
      <dgm:prSet presAssocID="{B4DD5952-0F21-48AB-A740-551332FF9535}" presName="vert1" presStyleCnt="0"/>
      <dgm:spPr/>
    </dgm:pt>
    <dgm:pt modelId="{BD602022-B3AE-44F6-80DB-B243329B6839}" type="pres">
      <dgm:prSet presAssocID="{AAE7C520-A06A-4337-92F0-D2C410481D02}" presName="thickLine" presStyleLbl="alignNode1" presStyleIdx="3" presStyleCnt="6"/>
      <dgm:spPr/>
    </dgm:pt>
    <dgm:pt modelId="{AD42FE70-B1E6-4EE0-865B-77CEE8A1C37A}" type="pres">
      <dgm:prSet presAssocID="{AAE7C520-A06A-4337-92F0-D2C410481D02}" presName="horz1" presStyleCnt="0"/>
      <dgm:spPr/>
    </dgm:pt>
    <dgm:pt modelId="{4157C915-DD46-400D-B40D-E99530757A30}" type="pres">
      <dgm:prSet presAssocID="{AAE7C520-A06A-4337-92F0-D2C410481D02}" presName="tx1" presStyleLbl="revTx" presStyleIdx="3" presStyleCnt="6"/>
      <dgm:spPr/>
    </dgm:pt>
    <dgm:pt modelId="{28E3EA8D-A412-4AB8-92EE-C7B1BF9BCD24}" type="pres">
      <dgm:prSet presAssocID="{AAE7C520-A06A-4337-92F0-D2C410481D02}" presName="vert1" presStyleCnt="0"/>
      <dgm:spPr/>
    </dgm:pt>
    <dgm:pt modelId="{EB338EA5-CE17-4B0D-98B3-0E5EE5624067}" type="pres">
      <dgm:prSet presAssocID="{8BEA8D7D-B543-4F8E-8898-D097BA8F2974}" presName="thickLine" presStyleLbl="alignNode1" presStyleIdx="4" presStyleCnt="6"/>
      <dgm:spPr/>
    </dgm:pt>
    <dgm:pt modelId="{220AA0F9-8327-4768-9F25-B7655FE44741}" type="pres">
      <dgm:prSet presAssocID="{8BEA8D7D-B543-4F8E-8898-D097BA8F2974}" presName="horz1" presStyleCnt="0"/>
      <dgm:spPr/>
    </dgm:pt>
    <dgm:pt modelId="{F8E3D5F5-7E8E-45B3-811E-745BB517962F}" type="pres">
      <dgm:prSet presAssocID="{8BEA8D7D-B543-4F8E-8898-D097BA8F2974}" presName="tx1" presStyleLbl="revTx" presStyleIdx="4" presStyleCnt="6"/>
      <dgm:spPr/>
    </dgm:pt>
    <dgm:pt modelId="{67097DF2-9AD2-49BE-9F36-8EEAE5210323}" type="pres">
      <dgm:prSet presAssocID="{8BEA8D7D-B543-4F8E-8898-D097BA8F2974}" presName="vert1" presStyleCnt="0"/>
      <dgm:spPr/>
    </dgm:pt>
    <dgm:pt modelId="{674256BD-89CD-4479-BF1A-852AA0447B23}" type="pres">
      <dgm:prSet presAssocID="{021E490C-9756-4A60-9925-71381F247241}" presName="thickLine" presStyleLbl="alignNode1" presStyleIdx="5" presStyleCnt="6"/>
      <dgm:spPr/>
    </dgm:pt>
    <dgm:pt modelId="{BE1A6A79-92A8-45B8-895F-29674D84A98B}" type="pres">
      <dgm:prSet presAssocID="{021E490C-9756-4A60-9925-71381F247241}" presName="horz1" presStyleCnt="0"/>
      <dgm:spPr/>
    </dgm:pt>
    <dgm:pt modelId="{2825D6A4-2307-4DA1-BD86-0D4880973C34}" type="pres">
      <dgm:prSet presAssocID="{021E490C-9756-4A60-9925-71381F247241}" presName="tx1" presStyleLbl="revTx" presStyleIdx="5" presStyleCnt="6"/>
      <dgm:spPr/>
    </dgm:pt>
    <dgm:pt modelId="{10038C6B-42AB-480A-8EBA-63A9BC5E838F}" type="pres">
      <dgm:prSet presAssocID="{021E490C-9756-4A60-9925-71381F247241}" presName="vert1" presStyleCnt="0"/>
      <dgm:spPr/>
    </dgm:pt>
  </dgm:ptLst>
  <dgm:cxnLst>
    <dgm:cxn modelId="{2054F904-41CD-403F-ADB2-3D14B0A0A6B2}" srcId="{A69D30D9-3B16-4B86-8527-BF64ADC7FF40}" destId="{021E490C-9756-4A60-9925-71381F247241}" srcOrd="5" destOrd="0" parTransId="{55AAFF17-A2FB-4B47-AA6C-943353B05332}" sibTransId="{7A48D9A7-DF82-4408-9325-4CF7C956FA92}"/>
    <dgm:cxn modelId="{A414520A-4769-46DE-832B-9B0446C18835}" srcId="{A69D30D9-3B16-4B86-8527-BF64ADC7FF40}" destId="{DF8AD847-AC30-4D2D-AA18-A10B50D63E09}" srcOrd="1" destOrd="0" parTransId="{2542D5D2-B08F-4AF4-97D3-26BCB63BD8E7}" sibTransId="{7E741425-1361-4FBD-9BF1-6CD5307D7C18}"/>
    <dgm:cxn modelId="{E39F7720-4C36-4E6A-8EF2-FE0442F8E94D}" srcId="{A69D30D9-3B16-4B86-8527-BF64ADC7FF40}" destId="{4E2BE675-774E-4C9C-B9E0-8C97A42C9A0A}" srcOrd="0" destOrd="0" parTransId="{7B4AF59B-8775-4A4F-B945-B6F9579ACD1D}" sibTransId="{5111E1B6-CF50-4687-8891-F9B8A2416499}"/>
    <dgm:cxn modelId="{5AC7A47A-94CB-44BE-9B42-7444AC9C3689}" type="presOf" srcId="{A69D30D9-3B16-4B86-8527-BF64ADC7FF40}" destId="{D7575B62-EA47-4513-8AF8-4CA95EBF8E2E}" srcOrd="0" destOrd="0" presId="urn:microsoft.com/office/officeart/2008/layout/LinedList"/>
    <dgm:cxn modelId="{5C102E81-0EC6-4328-81C9-F27871EF718C}" type="presOf" srcId="{8BEA8D7D-B543-4F8E-8898-D097BA8F2974}" destId="{F8E3D5F5-7E8E-45B3-811E-745BB517962F}" srcOrd="0" destOrd="0" presId="urn:microsoft.com/office/officeart/2008/layout/LinedList"/>
    <dgm:cxn modelId="{FAC11F93-3DDE-4EC9-AB85-8C8E5AD9D4E1}" type="presOf" srcId="{AAE7C520-A06A-4337-92F0-D2C410481D02}" destId="{4157C915-DD46-400D-B40D-E99530757A30}" srcOrd="0" destOrd="0" presId="urn:microsoft.com/office/officeart/2008/layout/LinedList"/>
    <dgm:cxn modelId="{00C4BB9C-B312-4343-A19F-6A3597F23EB9}" type="presOf" srcId="{4E2BE675-774E-4C9C-B9E0-8C97A42C9A0A}" destId="{C8729E8D-3C54-462F-A520-8E24EA6F5033}" srcOrd="0" destOrd="0" presId="urn:microsoft.com/office/officeart/2008/layout/LinedList"/>
    <dgm:cxn modelId="{08D5839F-1704-4CDE-9903-1F176C2D6071}" type="presOf" srcId="{B4DD5952-0F21-48AB-A740-551332FF9535}" destId="{D95856E7-8798-4783-9BFC-C293742AC616}" srcOrd="0" destOrd="0" presId="urn:microsoft.com/office/officeart/2008/layout/LinedList"/>
    <dgm:cxn modelId="{BA582CB0-C2BB-448F-A376-92EE734FC37A}" srcId="{A69D30D9-3B16-4B86-8527-BF64ADC7FF40}" destId="{8BEA8D7D-B543-4F8E-8898-D097BA8F2974}" srcOrd="4" destOrd="0" parTransId="{F13B6B76-6BD0-4E09-A65F-52B8C863035C}" sibTransId="{E2958336-A2F3-4050-9F35-5DC64E3620E7}"/>
    <dgm:cxn modelId="{B67B4DC1-60C7-4D11-B0E9-A0DB796B559E}" type="presOf" srcId="{DF8AD847-AC30-4D2D-AA18-A10B50D63E09}" destId="{AB41BDD6-0667-415E-AFEC-6DEF91F8A374}" srcOrd="0" destOrd="0" presId="urn:microsoft.com/office/officeart/2008/layout/LinedList"/>
    <dgm:cxn modelId="{0010C0D3-29AD-4C47-8331-DCE3E828FD4B}" srcId="{A69D30D9-3B16-4B86-8527-BF64ADC7FF40}" destId="{AAE7C520-A06A-4337-92F0-D2C410481D02}" srcOrd="3" destOrd="0" parTransId="{48496E4F-22AB-4CD3-A9FD-E5B6E4AA82D0}" sibTransId="{7174BF5A-395A-41ED-9720-029E470B1A91}"/>
    <dgm:cxn modelId="{2E4557DA-2924-4F59-BD9E-A548C877B9C1}" type="presOf" srcId="{021E490C-9756-4A60-9925-71381F247241}" destId="{2825D6A4-2307-4DA1-BD86-0D4880973C34}" srcOrd="0" destOrd="0" presId="urn:microsoft.com/office/officeart/2008/layout/LinedList"/>
    <dgm:cxn modelId="{670B22F9-386C-4843-BA81-E7B3BAFD6E30}" srcId="{A69D30D9-3B16-4B86-8527-BF64ADC7FF40}" destId="{B4DD5952-0F21-48AB-A740-551332FF9535}" srcOrd="2" destOrd="0" parTransId="{F491C464-82D8-4AE2-907D-64213251DFEB}" sibTransId="{3E1EC31E-CE11-4009-8133-F721239C9B68}"/>
    <dgm:cxn modelId="{E28CACE1-6BB8-495F-9D0D-33C2EDA737F1}" type="presParOf" srcId="{D7575B62-EA47-4513-8AF8-4CA95EBF8E2E}" destId="{2BBBA6FC-78AA-40D2-9AF4-128126FBF6E1}" srcOrd="0" destOrd="0" presId="urn:microsoft.com/office/officeart/2008/layout/LinedList"/>
    <dgm:cxn modelId="{36B7DC75-C032-43F9-87F3-AC8A93E0A8FF}" type="presParOf" srcId="{D7575B62-EA47-4513-8AF8-4CA95EBF8E2E}" destId="{AEB6A221-24F7-4F5B-8731-9E6CAC65EE77}" srcOrd="1" destOrd="0" presId="urn:microsoft.com/office/officeart/2008/layout/LinedList"/>
    <dgm:cxn modelId="{16AFE4B0-2602-4D33-8B6E-8820868A5C86}" type="presParOf" srcId="{AEB6A221-24F7-4F5B-8731-9E6CAC65EE77}" destId="{C8729E8D-3C54-462F-A520-8E24EA6F5033}" srcOrd="0" destOrd="0" presId="urn:microsoft.com/office/officeart/2008/layout/LinedList"/>
    <dgm:cxn modelId="{E7694225-2E22-44A2-BEBB-4D0B4A137DEC}" type="presParOf" srcId="{AEB6A221-24F7-4F5B-8731-9E6CAC65EE77}" destId="{EB812F29-CEE2-4616-97B8-0D0D485D35CF}" srcOrd="1" destOrd="0" presId="urn:microsoft.com/office/officeart/2008/layout/LinedList"/>
    <dgm:cxn modelId="{6E670760-9638-4EE8-920F-F59A342BFAEE}" type="presParOf" srcId="{D7575B62-EA47-4513-8AF8-4CA95EBF8E2E}" destId="{7810AEF8-78FA-4FE8-8C0E-B13BB4904EF3}" srcOrd="2" destOrd="0" presId="urn:microsoft.com/office/officeart/2008/layout/LinedList"/>
    <dgm:cxn modelId="{DBD51700-84E9-48AA-A3FF-2901DE615B8D}" type="presParOf" srcId="{D7575B62-EA47-4513-8AF8-4CA95EBF8E2E}" destId="{E3C72F7C-B9AF-4AC2-8BE5-E8E1C2DCE210}" srcOrd="3" destOrd="0" presId="urn:microsoft.com/office/officeart/2008/layout/LinedList"/>
    <dgm:cxn modelId="{FAB18700-D90E-4FAD-AC85-4B29EA01E5EC}" type="presParOf" srcId="{E3C72F7C-B9AF-4AC2-8BE5-E8E1C2DCE210}" destId="{AB41BDD6-0667-415E-AFEC-6DEF91F8A374}" srcOrd="0" destOrd="0" presId="urn:microsoft.com/office/officeart/2008/layout/LinedList"/>
    <dgm:cxn modelId="{6C192E6E-65CC-42EA-A47D-53E06F803253}" type="presParOf" srcId="{E3C72F7C-B9AF-4AC2-8BE5-E8E1C2DCE210}" destId="{3FF9B174-5B0D-4C68-BB55-DB702B34C574}" srcOrd="1" destOrd="0" presId="urn:microsoft.com/office/officeart/2008/layout/LinedList"/>
    <dgm:cxn modelId="{768DC577-C519-4F7E-BE01-42EE97B38264}" type="presParOf" srcId="{D7575B62-EA47-4513-8AF8-4CA95EBF8E2E}" destId="{F667603B-E7E6-4819-AF92-3CF61DF38745}" srcOrd="4" destOrd="0" presId="urn:microsoft.com/office/officeart/2008/layout/LinedList"/>
    <dgm:cxn modelId="{04FD8D3B-B0CF-4129-A57F-FE172810D761}" type="presParOf" srcId="{D7575B62-EA47-4513-8AF8-4CA95EBF8E2E}" destId="{FD604B19-25F6-4411-8E7D-E75D49017DD0}" srcOrd="5" destOrd="0" presId="urn:microsoft.com/office/officeart/2008/layout/LinedList"/>
    <dgm:cxn modelId="{5A92E3A6-8836-47BB-ACCA-24AC0484A651}" type="presParOf" srcId="{FD604B19-25F6-4411-8E7D-E75D49017DD0}" destId="{D95856E7-8798-4783-9BFC-C293742AC616}" srcOrd="0" destOrd="0" presId="urn:microsoft.com/office/officeart/2008/layout/LinedList"/>
    <dgm:cxn modelId="{A5829C3B-010E-4076-ADCC-3CA9CEC3C62D}" type="presParOf" srcId="{FD604B19-25F6-4411-8E7D-E75D49017DD0}" destId="{2BC02D5F-FD2C-4F39-A054-94760C7723AE}" srcOrd="1" destOrd="0" presId="urn:microsoft.com/office/officeart/2008/layout/LinedList"/>
    <dgm:cxn modelId="{C0D777C2-0C33-4641-B70B-A245DBB38A47}" type="presParOf" srcId="{D7575B62-EA47-4513-8AF8-4CA95EBF8E2E}" destId="{BD602022-B3AE-44F6-80DB-B243329B6839}" srcOrd="6" destOrd="0" presId="urn:microsoft.com/office/officeart/2008/layout/LinedList"/>
    <dgm:cxn modelId="{1EEEB047-F362-4C84-8500-E84AB8BDC113}" type="presParOf" srcId="{D7575B62-EA47-4513-8AF8-4CA95EBF8E2E}" destId="{AD42FE70-B1E6-4EE0-865B-77CEE8A1C37A}" srcOrd="7" destOrd="0" presId="urn:microsoft.com/office/officeart/2008/layout/LinedList"/>
    <dgm:cxn modelId="{60DF0228-168D-4E68-9B42-309765F45523}" type="presParOf" srcId="{AD42FE70-B1E6-4EE0-865B-77CEE8A1C37A}" destId="{4157C915-DD46-400D-B40D-E99530757A30}" srcOrd="0" destOrd="0" presId="urn:microsoft.com/office/officeart/2008/layout/LinedList"/>
    <dgm:cxn modelId="{FDDEF7C4-EB52-4481-A158-FD5B2653EA5A}" type="presParOf" srcId="{AD42FE70-B1E6-4EE0-865B-77CEE8A1C37A}" destId="{28E3EA8D-A412-4AB8-92EE-C7B1BF9BCD24}" srcOrd="1" destOrd="0" presId="urn:microsoft.com/office/officeart/2008/layout/LinedList"/>
    <dgm:cxn modelId="{5B8F3550-71EE-4D19-95DB-28A5200D9667}" type="presParOf" srcId="{D7575B62-EA47-4513-8AF8-4CA95EBF8E2E}" destId="{EB338EA5-CE17-4B0D-98B3-0E5EE5624067}" srcOrd="8" destOrd="0" presId="urn:microsoft.com/office/officeart/2008/layout/LinedList"/>
    <dgm:cxn modelId="{50C58816-0B67-42EC-BB8D-32C1D4D8CD01}" type="presParOf" srcId="{D7575B62-EA47-4513-8AF8-4CA95EBF8E2E}" destId="{220AA0F9-8327-4768-9F25-B7655FE44741}" srcOrd="9" destOrd="0" presId="urn:microsoft.com/office/officeart/2008/layout/LinedList"/>
    <dgm:cxn modelId="{C4A80C2B-A231-4688-AC82-088AD4A14269}" type="presParOf" srcId="{220AA0F9-8327-4768-9F25-B7655FE44741}" destId="{F8E3D5F5-7E8E-45B3-811E-745BB517962F}" srcOrd="0" destOrd="0" presId="urn:microsoft.com/office/officeart/2008/layout/LinedList"/>
    <dgm:cxn modelId="{E22D6349-00CB-4AC9-95A8-0C716A17A224}" type="presParOf" srcId="{220AA0F9-8327-4768-9F25-B7655FE44741}" destId="{67097DF2-9AD2-49BE-9F36-8EEAE5210323}" srcOrd="1" destOrd="0" presId="urn:microsoft.com/office/officeart/2008/layout/LinedList"/>
    <dgm:cxn modelId="{0E5CDE6C-ECB0-4A7B-8351-C5B5AD0AB0CF}" type="presParOf" srcId="{D7575B62-EA47-4513-8AF8-4CA95EBF8E2E}" destId="{674256BD-89CD-4479-BF1A-852AA0447B23}" srcOrd="10" destOrd="0" presId="urn:microsoft.com/office/officeart/2008/layout/LinedList"/>
    <dgm:cxn modelId="{CD433CDB-857E-4E1F-A6EB-75D5508ED5CF}" type="presParOf" srcId="{D7575B62-EA47-4513-8AF8-4CA95EBF8E2E}" destId="{BE1A6A79-92A8-45B8-895F-29674D84A98B}" srcOrd="11" destOrd="0" presId="urn:microsoft.com/office/officeart/2008/layout/LinedList"/>
    <dgm:cxn modelId="{6C61CED4-10BF-417E-BF59-B2B044C2A612}" type="presParOf" srcId="{BE1A6A79-92A8-45B8-895F-29674D84A98B}" destId="{2825D6A4-2307-4DA1-BD86-0D4880973C34}" srcOrd="0" destOrd="0" presId="urn:microsoft.com/office/officeart/2008/layout/LinedList"/>
    <dgm:cxn modelId="{1F66FA27-44CA-4D68-8F9D-F8D845DC3D02}" type="presParOf" srcId="{BE1A6A79-92A8-45B8-895F-29674D84A98B}" destId="{10038C6B-42AB-480A-8EBA-63A9BC5E83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CCF8316-1ACF-49B1-B279-81A0D80A38EC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F1A9372-643B-45C4-95E6-5172F578FA76}">
      <dgm:prSet/>
      <dgm:spPr/>
      <dgm:t>
        <a:bodyPr/>
        <a:lstStyle/>
        <a:p>
          <a:r>
            <a:rPr lang="en-GB"/>
            <a:t>Ask the guest about their experiences</a:t>
          </a:r>
          <a:endParaRPr lang="en-US"/>
        </a:p>
      </dgm:t>
    </dgm:pt>
    <dgm:pt modelId="{4CC00D2A-8B07-48A4-BDC2-621D46728C56}" type="parTrans" cxnId="{EBE01F8C-F74F-4925-9FA3-B24129D07A0D}">
      <dgm:prSet/>
      <dgm:spPr/>
      <dgm:t>
        <a:bodyPr/>
        <a:lstStyle/>
        <a:p>
          <a:endParaRPr lang="en-US"/>
        </a:p>
      </dgm:t>
    </dgm:pt>
    <dgm:pt modelId="{3727E96C-38A3-4186-81FA-5F8FA1C135FF}" type="sibTrans" cxnId="{EBE01F8C-F74F-4925-9FA3-B24129D07A0D}">
      <dgm:prSet/>
      <dgm:spPr/>
      <dgm:t>
        <a:bodyPr/>
        <a:lstStyle/>
        <a:p>
          <a:endParaRPr lang="en-US"/>
        </a:p>
      </dgm:t>
    </dgm:pt>
    <dgm:pt modelId="{DD65B432-7AAE-4DD2-BBBF-CCDD68F16D66}">
      <dgm:prSet/>
      <dgm:spPr/>
      <dgm:t>
        <a:bodyPr/>
        <a:lstStyle/>
        <a:p>
          <a:r>
            <a:rPr lang="en-GB"/>
            <a:t>Feedback is essential</a:t>
          </a:r>
          <a:endParaRPr lang="en-US"/>
        </a:p>
      </dgm:t>
    </dgm:pt>
    <dgm:pt modelId="{774BABDA-14E2-4F51-AB90-BE4668F05584}" type="parTrans" cxnId="{4B6D6614-4342-429F-A42D-F922AF916A3C}">
      <dgm:prSet/>
      <dgm:spPr/>
      <dgm:t>
        <a:bodyPr/>
        <a:lstStyle/>
        <a:p>
          <a:endParaRPr lang="en-US"/>
        </a:p>
      </dgm:t>
    </dgm:pt>
    <dgm:pt modelId="{A0CEC16E-9730-421E-A18E-58B83A9A89E7}" type="sibTrans" cxnId="{4B6D6614-4342-429F-A42D-F922AF916A3C}">
      <dgm:prSet/>
      <dgm:spPr/>
      <dgm:t>
        <a:bodyPr/>
        <a:lstStyle/>
        <a:p>
          <a:endParaRPr lang="en-US"/>
        </a:p>
      </dgm:t>
    </dgm:pt>
    <dgm:pt modelId="{7322CA72-461F-4332-9C25-D3B063C5442A}">
      <dgm:prSet/>
      <dgm:spPr/>
      <dgm:t>
        <a:bodyPr/>
        <a:lstStyle/>
        <a:p>
          <a:r>
            <a:rPr lang="en-GB"/>
            <a:t>The guest can tell us all we need to know</a:t>
          </a:r>
          <a:endParaRPr lang="en-US"/>
        </a:p>
      </dgm:t>
    </dgm:pt>
    <dgm:pt modelId="{87C4F7B5-8E34-49A6-83D6-E03A71EEDD5F}" type="parTrans" cxnId="{9E7BAC6A-8729-4E5D-9659-4E96F1DB2BE0}">
      <dgm:prSet/>
      <dgm:spPr/>
      <dgm:t>
        <a:bodyPr/>
        <a:lstStyle/>
        <a:p>
          <a:endParaRPr lang="en-US"/>
        </a:p>
      </dgm:t>
    </dgm:pt>
    <dgm:pt modelId="{7A752240-20F8-4AFF-97FD-091D54D39F1F}" type="sibTrans" cxnId="{9E7BAC6A-8729-4E5D-9659-4E96F1DB2BE0}">
      <dgm:prSet/>
      <dgm:spPr/>
      <dgm:t>
        <a:bodyPr/>
        <a:lstStyle/>
        <a:p>
          <a:endParaRPr lang="en-US"/>
        </a:p>
      </dgm:t>
    </dgm:pt>
    <dgm:pt modelId="{644365BC-C3A7-4E0A-847F-C17A457FAE77}">
      <dgm:prSet/>
      <dgm:spPr/>
      <dgm:t>
        <a:bodyPr/>
        <a:lstStyle/>
        <a:p>
          <a:r>
            <a:rPr lang="en-GB"/>
            <a:t>The guest can tell us their needs and expectations if we just ask</a:t>
          </a:r>
          <a:endParaRPr lang="en-US"/>
        </a:p>
      </dgm:t>
    </dgm:pt>
    <dgm:pt modelId="{14AC5BB6-179C-42F9-BF99-EE37806378CF}" type="parTrans" cxnId="{16FB160A-3F76-4E65-A9E1-04DCD8789326}">
      <dgm:prSet/>
      <dgm:spPr/>
      <dgm:t>
        <a:bodyPr/>
        <a:lstStyle/>
        <a:p>
          <a:endParaRPr lang="en-US"/>
        </a:p>
      </dgm:t>
    </dgm:pt>
    <dgm:pt modelId="{45A04B90-FCFD-4B7F-8385-895274C1BD04}" type="sibTrans" cxnId="{16FB160A-3F76-4E65-A9E1-04DCD8789326}">
      <dgm:prSet/>
      <dgm:spPr/>
      <dgm:t>
        <a:bodyPr/>
        <a:lstStyle/>
        <a:p>
          <a:endParaRPr lang="en-US"/>
        </a:p>
      </dgm:t>
    </dgm:pt>
    <dgm:pt modelId="{D6C4232C-2CF1-4A37-BC9C-67B1DE148F52}">
      <dgm:prSet/>
      <dgm:spPr/>
      <dgm:t>
        <a:bodyPr/>
        <a:lstStyle/>
        <a:p>
          <a:r>
            <a:rPr lang="en-GB"/>
            <a:t>Guest like talking about their experiences</a:t>
          </a:r>
          <a:endParaRPr lang="en-US"/>
        </a:p>
      </dgm:t>
    </dgm:pt>
    <dgm:pt modelId="{DA894C10-1D77-45B5-84EB-37C64AECDB4B}" type="parTrans" cxnId="{C9FB1F1D-9545-472B-9ADB-FE10E946B56B}">
      <dgm:prSet/>
      <dgm:spPr/>
      <dgm:t>
        <a:bodyPr/>
        <a:lstStyle/>
        <a:p>
          <a:endParaRPr lang="en-US"/>
        </a:p>
      </dgm:t>
    </dgm:pt>
    <dgm:pt modelId="{C51B3EBA-FBEB-4721-8861-3B44D5766176}" type="sibTrans" cxnId="{C9FB1F1D-9545-472B-9ADB-FE10E946B56B}">
      <dgm:prSet/>
      <dgm:spPr/>
      <dgm:t>
        <a:bodyPr/>
        <a:lstStyle/>
        <a:p>
          <a:endParaRPr lang="en-US"/>
        </a:p>
      </dgm:t>
    </dgm:pt>
    <dgm:pt modelId="{95CC566A-9D7D-4043-9961-0B86029FE625}">
      <dgm:prSet/>
      <dgm:spPr/>
      <dgm:t>
        <a:bodyPr/>
        <a:lstStyle/>
        <a:p>
          <a:r>
            <a:rPr lang="en-GB"/>
            <a:t>React to what they tell you - action</a:t>
          </a:r>
          <a:endParaRPr lang="en-US"/>
        </a:p>
      </dgm:t>
    </dgm:pt>
    <dgm:pt modelId="{5B121385-6C28-4E30-B321-C60663590D2A}" type="parTrans" cxnId="{5032B6BE-7A1F-4EE5-AF17-621C991016F0}">
      <dgm:prSet/>
      <dgm:spPr/>
      <dgm:t>
        <a:bodyPr/>
        <a:lstStyle/>
        <a:p>
          <a:endParaRPr lang="en-US"/>
        </a:p>
      </dgm:t>
    </dgm:pt>
    <dgm:pt modelId="{EE1E68D8-38B4-4011-BFE5-76071E7CC2E3}" type="sibTrans" cxnId="{5032B6BE-7A1F-4EE5-AF17-621C991016F0}">
      <dgm:prSet/>
      <dgm:spPr/>
      <dgm:t>
        <a:bodyPr/>
        <a:lstStyle/>
        <a:p>
          <a:endParaRPr lang="en-US"/>
        </a:p>
      </dgm:t>
    </dgm:pt>
    <dgm:pt modelId="{5CD47FCF-8529-4B25-9A5E-DDC2BCFBBD62}" type="pres">
      <dgm:prSet presAssocID="{4CCF8316-1ACF-49B1-B279-81A0D80A38EC}" presName="vert0" presStyleCnt="0">
        <dgm:presLayoutVars>
          <dgm:dir/>
          <dgm:animOne val="branch"/>
          <dgm:animLvl val="lvl"/>
        </dgm:presLayoutVars>
      </dgm:prSet>
      <dgm:spPr/>
    </dgm:pt>
    <dgm:pt modelId="{EFBF8F8D-D0F4-4FC3-8F3E-70727BC113D6}" type="pres">
      <dgm:prSet presAssocID="{8F1A9372-643B-45C4-95E6-5172F578FA76}" presName="thickLine" presStyleLbl="alignNode1" presStyleIdx="0" presStyleCnt="6"/>
      <dgm:spPr/>
    </dgm:pt>
    <dgm:pt modelId="{5E58DB06-E97D-48AA-B41E-E7DCDA29F2BD}" type="pres">
      <dgm:prSet presAssocID="{8F1A9372-643B-45C4-95E6-5172F578FA76}" presName="horz1" presStyleCnt="0"/>
      <dgm:spPr/>
    </dgm:pt>
    <dgm:pt modelId="{1460CA82-CD03-40DF-925E-919F5B5A4759}" type="pres">
      <dgm:prSet presAssocID="{8F1A9372-643B-45C4-95E6-5172F578FA76}" presName="tx1" presStyleLbl="revTx" presStyleIdx="0" presStyleCnt="6"/>
      <dgm:spPr/>
    </dgm:pt>
    <dgm:pt modelId="{52413B0D-87B0-4033-B5C8-5627A53CDF3D}" type="pres">
      <dgm:prSet presAssocID="{8F1A9372-643B-45C4-95E6-5172F578FA76}" presName="vert1" presStyleCnt="0"/>
      <dgm:spPr/>
    </dgm:pt>
    <dgm:pt modelId="{967D166C-3774-4132-92EF-6902D21CA9E6}" type="pres">
      <dgm:prSet presAssocID="{DD65B432-7AAE-4DD2-BBBF-CCDD68F16D66}" presName="thickLine" presStyleLbl="alignNode1" presStyleIdx="1" presStyleCnt="6"/>
      <dgm:spPr/>
    </dgm:pt>
    <dgm:pt modelId="{D99C4BE8-5EFC-4F85-A1F9-FF2A98413C2E}" type="pres">
      <dgm:prSet presAssocID="{DD65B432-7AAE-4DD2-BBBF-CCDD68F16D66}" presName="horz1" presStyleCnt="0"/>
      <dgm:spPr/>
    </dgm:pt>
    <dgm:pt modelId="{B35159B4-C3DC-4C0A-9E35-CCBA2C554ACA}" type="pres">
      <dgm:prSet presAssocID="{DD65B432-7AAE-4DD2-BBBF-CCDD68F16D66}" presName="tx1" presStyleLbl="revTx" presStyleIdx="1" presStyleCnt="6"/>
      <dgm:spPr/>
    </dgm:pt>
    <dgm:pt modelId="{196129ED-4E8A-4F81-8EE1-C42AD8C7840E}" type="pres">
      <dgm:prSet presAssocID="{DD65B432-7AAE-4DD2-BBBF-CCDD68F16D66}" presName="vert1" presStyleCnt="0"/>
      <dgm:spPr/>
    </dgm:pt>
    <dgm:pt modelId="{F6CECA97-7C38-42CD-91EC-9EA8DCF58571}" type="pres">
      <dgm:prSet presAssocID="{7322CA72-461F-4332-9C25-D3B063C5442A}" presName="thickLine" presStyleLbl="alignNode1" presStyleIdx="2" presStyleCnt="6"/>
      <dgm:spPr/>
    </dgm:pt>
    <dgm:pt modelId="{E4D83BF4-E71B-40D9-A94A-9D10832D30F0}" type="pres">
      <dgm:prSet presAssocID="{7322CA72-461F-4332-9C25-D3B063C5442A}" presName="horz1" presStyleCnt="0"/>
      <dgm:spPr/>
    </dgm:pt>
    <dgm:pt modelId="{F50D8E53-29A4-40ED-ABBD-9FC32B63DF8A}" type="pres">
      <dgm:prSet presAssocID="{7322CA72-461F-4332-9C25-D3B063C5442A}" presName="tx1" presStyleLbl="revTx" presStyleIdx="2" presStyleCnt="6"/>
      <dgm:spPr/>
    </dgm:pt>
    <dgm:pt modelId="{099E35F4-2702-4CBC-A8A7-06C5FF4D5793}" type="pres">
      <dgm:prSet presAssocID="{7322CA72-461F-4332-9C25-D3B063C5442A}" presName="vert1" presStyleCnt="0"/>
      <dgm:spPr/>
    </dgm:pt>
    <dgm:pt modelId="{AA1DA00C-5FD3-43F9-8E2C-94BF47767E37}" type="pres">
      <dgm:prSet presAssocID="{644365BC-C3A7-4E0A-847F-C17A457FAE77}" presName="thickLine" presStyleLbl="alignNode1" presStyleIdx="3" presStyleCnt="6"/>
      <dgm:spPr/>
    </dgm:pt>
    <dgm:pt modelId="{A9F7D7E9-288D-49A9-B10C-5313F4AA7F73}" type="pres">
      <dgm:prSet presAssocID="{644365BC-C3A7-4E0A-847F-C17A457FAE77}" presName="horz1" presStyleCnt="0"/>
      <dgm:spPr/>
    </dgm:pt>
    <dgm:pt modelId="{5EF67576-E9F9-4D89-8D33-82A0496C065B}" type="pres">
      <dgm:prSet presAssocID="{644365BC-C3A7-4E0A-847F-C17A457FAE77}" presName="tx1" presStyleLbl="revTx" presStyleIdx="3" presStyleCnt="6"/>
      <dgm:spPr/>
    </dgm:pt>
    <dgm:pt modelId="{92B8B74B-965D-42C2-9E6D-FA8ECE38D45D}" type="pres">
      <dgm:prSet presAssocID="{644365BC-C3A7-4E0A-847F-C17A457FAE77}" presName="vert1" presStyleCnt="0"/>
      <dgm:spPr/>
    </dgm:pt>
    <dgm:pt modelId="{968093F0-DA27-4E99-8EA0-4699CD2943D9}" type="pres">
      <dgm:prSet presAssocID="{D6C4232C-2CF1-4A37-BC9C-67B1DE148F52}" presName="thickLine" presStyleLbl="alignNode1" presStyleIdx="4" presStyleCnt="6"/>
      <dgm:spPr/>
    </dgm:pt>
    <dgm:pt modelId="{F0FD8A4E-941E-44E5-888A-5B7C279EA1E5}" type="pres">
      <dgm:prSet presAssocID="{D6C4232C-2CF1-4A37-BC9C-67B1DE148F52}" presName="horz1" presStyleCnt="0"/>
      <dgm:spPr/>
    </dgm:pt>
    <dgm:pt modelId="{D2307694-FA05-45A0-8F15-9EA760EA5F73}" type="pres">
      <dgm:prSet presAssocID="{D6C4232C-2CF1-4A37-BC9C-67B1DE148F52}" presName="tx1" presStyleLbl="revTx" presStyleIdx="4" presStyleCnt="6"/>
      <dgm:spPr/>
    </dgm:pt>
    <dgm:pt modelId="{E6CEC7DF-BBF9-4A1F-8CBB-8A31B5B6D1FF}" type="pres">
      <dgm:prSet presAssocID="{D6C4232C-2CF1-4A37-BC9C-67B1DE148F52}" presName="vert1" presStyleCnt="0"/>
      <dgm:spPr/>
    </dgm:pt>
    <dgm:pt modelId="{671D30DD-C76E-4EED-9694-4FF3D8E3A507}" type="pres">
      <dgm:prSet presAssocID="{95CC566A-9D7D-4043-9961-0B86029FE625}" presName="thickLine" presStyleLbl="alignNode1" presStyleIdx="5" presStyleCnt="6"/>
      <dgm:spPr/>
    </dgm:pt>
    <dgm:pt modelId="{36D94C8C-AE75-48DD-B11F-AEB8FEE998D0}" type="pres">
      <dgm:prSet presAssocID="{95CC566A-9D7D-4043-9961-0B86029FE625}" presName="horz1" presStyleCnt="0"/>
      <dgm:spPr/>
    </dgm:pt>
    <dgm:pt modelId="{14928DFF-2B23-4EB8-B905-FF6EFB38C219}" type="pres">
      <dgm:prSet presAssocID="{95CC566A-9D7D-4043-9961-0B86029FE625}" presName="tx1" presStyleLbl="revTx" presStyleIdx="5" presStyleCnt="6"/>
      <dgm:spPr/>
    </dgm:pt>
    <dgm:pt modelId="{6B1803E2-0DC4-47A2-90DC-290ECED34222}" type="pres">
      <dgm:prSet presAssocID="{95CC566A-9D7D-4043-9961-0B86029FE625}" presName="vert1" presStyleCnt="0"/>
      <dgm:spPr/>
    </dgm:pt>
  </dgm:ptLst>
  <dgm:cxnLst>
    <dgm:cxn modelId="{16FB160A-3F76-4E65-A9E1-04DCD8789326}" srcId="{4CCF8316-1ACF-49B1-B279-81A0D80A38EC}" destId="{644365BC-C3A7-4E0A-847F-C17A457FAE77}" srcOrd="3" destOrd="0" parTransId="{14AC5BB6-179C-42F9-BF99-EE37806378CF}" sibTransId="{45A04B90-FCFD-4B7F-8385-895274C1BD04}"/>
    <dgm:cxn modelId="{4B6D6614-4342-429F-A42D-F922AF916A3C}" srcId="{4CCF8316-1ACF-49B1-B279-81A0D80A38EC}" destId="{DD65B432-7AAE-4DD2-BBBF-CCDD68F16D66}" srcOrd="1" destOrd="0" parTransId="{774BABDA-14E2-4F51-AB90-BE4668F05584}" sibTransId="{A0CEC16E-9730-421E-A18E-58B83A9A89E7}"/>
    <dgm:cxn modelId="{C9FB1F1D-9545-472B-9ADB-FE10E946B56B}" srcId="{4CCF8316-1ACF-49B1-B279-81A0D80A38EC}" destId="{D6C4232C-2CF1-4A37-BC9C-67B1DE148F52}" srcOrd="4" destOrd="0" parTransId="{DA894C10-1D77-45B5-84EB-37C64AECDB4B}" sibTransId="{C51B3EBA-FBEB-4721-8861-3B44D5766176}"/>
    <dgm:cxn modelId="{9E7BAC6A-8729-4E5D-9659-4E96F1DB2BE0}" srcId="{4CCF8316-1ACF-49B1-B279-81A0D80A38EC}" destId="{7322CA72-461F-4332-9C25-D3B063C5442A}" srcOrd="2" destOrd="0" parTransId="{87C4F7B5-8E34-49A6-83D6-E03A71EEDD5F}" sibTransId="{7A752240-20F8-4AFF-97FD-091D54D39F1F}"/>
    <dgm:cxn modelId="{F60C634D-0C9D-4313-8252-89657F5F95D2}" type="presOf" srcId="{95CC566A-9D7D-4043-9961-0B86029FE625}" destId="{14928DFF-2B23-4EB8-B905-FF6EFB38C219}" srcOrd="0" destOrd="0" presId="urn:microsoft.com/office/officeart/2008/layout/LinedList"/>
    <dgm:cxn modelId="{C75DEC4E-25DD-40B4-850B-F205FA1BF913}" type="presOf" srcId="{DD65B432-7AAE-4DD2-BBBF-CCDD68F16D66}" destId="{B35159B4-C3DC-4C0A-9E35-CCBA2C554ACA}" srcOrd="0" destOrd="0" presId="urn:microsoft.com/office/officeart/2008/layout/LinedList"/>
    <dgm:cxn modelId="{64F16656-B4AE-4368-AD2B-AEAB61ABF49E}" type="presOf" srcId="{8F1A9372-643B-45C4-95E6-5172F578FA76}" destId="{1460CA82-CD03-40DF-925E-919F5B5A4759}" srcOrd="0" destOrd="0" presId="urn:microsoft.com/office/officeart/2008/layout/LinedList"/>
    <dgm:cxn modelId="{EBE01F8C-F74F-4925-9FA3-B24129D07A0D}" srcId="{4CCF8316-1ACF-49B1-B279-81A0D80A38EC}" destId="{8F1A9372-643B-45C4-95E6-5172F578FA76}" srcOrd="0" destOrd="0" parTransId="{4CC00D2A-8B07-48A4-BDC2-621D46728C56}" sibTransId="{3727E96C-38A3-4186-81FA-5F8FA1C135FF}"/>
    <dgm:cxn modelId="{CF69E9BA-EA31-41B3-83EF-AF047725D1B6}" type="presOf" srcId="{644365BC-C3A7-4E0A-847F-C17A457FAE77}" destId="{5EF67576-E9F9-4D89-8D33-82A0496C065B}" srcOrd="0" destOrd="0" presId="urn:microsoft.com/office/officeart/2008/layout/LinedList"/>
    <dgm:cxn modelId="{5032B6BE-7A1F-4EE5-AF17-621C991016F0}" srcId="{4CCF8316-1ACF-49B1-B279-81A0D80A38EC}" destId="{95CC566A-9D7D-4043-9961-0B86029FE625}" srcOrd="5" destOrd="0" parTransId="{5B121385-6C28-4E30-B321-C60663590D2A}" sibTransId="{EE1E68D8-38B4-4011-BFE5-76071E7CC2E3}"/>
    <dgm:cxn modelId="{2A3DBBD1-5EF0-48B4-B079-46BA943F8E13}" type="presOf" srcId="{4CCF8316-1ACF-49B1-B279-81A0D80A38EC}" destId="{5CD47FCF-8529-4B25-9A5E-DDC2BCFBBD62}" srcOrd="0" destOrd="0" presId="urn:microsoft.com/office/officeart/2008/layout/LinedList"/>
    <dgm:cxn modelId="{4BA48EE6-C6AB-45A8-BFDB-575EEAC98CEC}" type="presOf" srcId="{D6C4232C-2CF1-4A37-BC9C-67B1DE148F52}" destId="{D2307694-FA05-45A0-8F15-9EA760EA5F73}" srcOrd="0" destOrd="0" presId="urn:microsoft.com/office/officeart/2008/layout/LinedList"/>
    <dgm:cxn modelId="{31F2E8F6-0794-42B7-A459-FA7B96E1566C}" type="presOf" srcId="{7322CA72-461F-4332-9C25-D3B063C5442A}" destId="{F50D8E53-29A4-40ED-ABBD-9FC32B63DF8A}" srcOrd="0" destOrd="0" presId="urn:microsoft.com/office/officeart/2008/layout/LinedList"/>
    <dgm:cxn modelId="{ADB7F0F2-E340-41D9-9947-74BBFB55214E}" type="presParOf" srcId="{5CD47FCF-8529-4B25-9A5E-DDC2BCFBBD62}" destId="{EFBF8F8D-D0F4-4FC3-8F3E-70727BC113D6}" srcOrd="0" destOrd="0" presId="urn:microsoft.com/office/officeart/2008/layout/LinedList"/>
    <dgm:cxn modelId="{2B778F82-80FF-494F-98CA-6A3C0BD3E4CB}" type="presParOf" srcId="{5CD47FCF-8529-4B25-9A5E-DDC2BCFBBD62}" destId="{5E58DB06-E97D-48AA-B41E-E7DCDA29F2BD}" srcOrd="1" destOrd="0" presId="urn:microsoft.com/office/officeart/2008/layout/LinedList"/>
    <dgm:cxn modelId="{442749B3-4092-468D-AECB-A2B68A36774B}" type="presParOf" srcId="{5E58DB06-E97D-48AA-B41E-E7DCDA29F2BD}" destId="{1460CA82-CD03-40DF-925E-919F5B5A4759}" srcOrd="0" destOrd="0" presId="urn:microsoft.com/office/officeart/2008/layout/LinedList"/>
    <dgm:cxn modelId="{6A91DFCC-3937-4F93-91EC-94AE1FC26285}" type="presParOf" srcId="{5E58DB06-E97D-48AA-B41E-E7DCDA29F2BD}" destId="{52413B0D-87B0-4033-B5C8-5627A53CDF3D}" srcOrd="1" destOrd="0" presId="urn:microsoft.com/office/officeart/2008/layout/LinedList"/>
    <dgm:cxn modelId="{1D7B29A2-31F4-4287-B324-6400662FC534}" type="presParOf" srcId="{5CD47FCF-8529-4B25-9A5E-DDC2BCFBBD62}" destId="{967D166C-3774-4132-92EF-6902D21CA9E6}" srcOrd="2" destOrd="0" presId="urn:microsoft.com/office/officeart/2008/layout/LinedList"/>
    <dgm:cxn modelId="{2404E117-C5DD-4A6E-882A-AA8AC3F034A7}" type="presParOf" srcId="{5CD47FCF-8529-4B25-9A5E-DDC2BCFBBD62}" destId="{D99C4BE8-5EFC-4F85-A1F9-FF2A98413C2E}" srcOrd="3" destOrd="0" presId="urn:microsoft.com/office/officeart/2008/layout/LinedList"/>
    <dgm:cxn modelId="{ABA9091E-8120-45F9-9C26-67F4CF5898AD}" type="presParOf" srcId="{D99C4BE8-5EFC-4F85-A1F9-FF2A98413C2E}" destId="{B35159B4-C3DC-4C0A-9E35-CCBA2C554ACA}" srcOrd="0" destOrd="0" presId="urn:microsoft.com/office/officeart/2008/layout/LinedList"/>
    <dgm:cxn modelId="{8666FC7D-AEBC-4C27-9EF4-DBE695EEF829}" type="presParOf" srcId="{D99C4BE8-5EFC-4F85-A1F9-FF2A98413C2E}" destId="{196129ED-4E8A-4F81-8EE1-C42AD8C7840E}" srcOrd="1" destOrd="0" presId="urn:microsoft.com/office/officeart/2008/layout/LinedList"/>
    <dgm:cxn modelId="{5B9B7F6D-F626-43E9-A2AB-D35F049071FD}" type="presParOf" srcId="{5CD47FCF-8529-4B25-9A5E-DDC2BCFBBD62}" destId="{F6CECA97-7C38-42CD-91EC-9EA8DCF58571}" srcOrd="4" destOrd="0" presId="urn:microsoft.com/office/officeart/2008/layout/LinedList"/>
    <dgm:cxn modelId="{B71D0B8D-01E7-4CC0-9DB7-48B3F33DF4AE}" type="presParOf" srcId="{5CD47FCF-8529-4B25-9A5E-DDC2BCFBBD62}" destId="{E4D83BF4-E71B-40D9-A94A-9D10832D30F0}" srcOrd="5" destOrd="0" presId="urn:microsoft.com/office/officeart/2008/layout/LinedList"/>
    <dgm:cxn modelId="{6E765136-2D47-47FF-A7BD-BDC5B9FB3038}" type="presParOf" srcId="{E4D83BF4-E71B-40D9-A94A-9D10832D30F0}" destId="{F50D8E53-29A4-40ED-ABBD-9FC32B63DF8A}" srcOrd="0" destOrd="0" presId="urn:microsoft.com/office/officeart/2008/layout/LinedList"/>
    <dgm:cxn modelId="{7F3D6299-B690-4DAA-9DF2-7CC8DC7C86EA}" type="presParOf" srcId="{E4D83BF4-E71B-40D9-A94A-9D10832D30F0}" destId="{099E35F4-2702-4CBC-A8A7-06C5FF4D5793}" srcOrd="1" destOrd="0" presId="urn:microsoft.com/office/officeart/2008/layout/LinedList"/>
    <dgm:cxn modelId="{D9945349-8524-4226-98C2-24BC430FC02A}" type="presParOf" srcId="{5CD47FCF-8529-4B25-9A5E-DDC2BCFBBD62}" destId="{AA1DA00C-5FD3-43F9-8E2C-94BF47767E37}" srcOrd="6" destOrd="0" presId="urn:microsoft.com/office/officeart/2008/layout/LinedList"/>
    <dgm:cxn modelId="{99CD9F3B-7F31-49E6-845A-B86F4F0FC62F}" type="presParOf" srcId="{5CD47FCF-8529-4B25-9A5E-DDC2BCFBBD62}" destId="{A9F7D7E9-288D-49A9-B10C-5313F4AA7F73}" srcOrd="7" destOrd="0" presId="urn:microsoft.com/office/officeart/2008/layout/LinedList"/>
    <dgm:cxn modelId="{1B95F3F7-23DD-4A07-BEB5-0D38EE71BE48}" type="presParOf" srcId="{A9F7D7E9-288D-49A9-B10C-5313F4AA7F73}" destId="{5EF67576-E9F9-4D89-8D33-82A0496C065B}" srcOrd="0" destOrd="0" presId="urn:microsoft.com/office/officeart/2008/layout/LinedList"/>
    <dgm:cxn modelId="{A4825DF9-A7EC-4B1C-B2E3-AE459903D717}" type="presParOf" srcId="{A9F7D7E9-288D-49A9-B10C-5313F4AA7F73}" destId="{92B8B74B-965D-42C2-9E6D-FA8ECE38D45D}" srcOrd="1" destOrd="0" presId="urn:microsoft.com/office/officeart/2008/layout/LinedList"/>
    <dgm:cxn modelId="{D0CD6AA0-E789-4CA8-A916-365784CB7B7E}" type="presParOf" srcId="{5CD47FCF-8529-4B25-9A5E-DDC2BCFBBD62}" destId="{968093F0-DA27-4E99-8EA0-4699CD2943D9}" srcOrd="8" destOrd="0" presId="urn:microsoft.com/office/officeart/2008/layout/LinedList"/>
    <dgm:cxn modelId="{60909B58-49E9-403D-8FE6-15A20F0748C5}" type="presParOf" srcId="{5CD47FCF-8529-4B25-9A5E-DDC2BCFBBD62}" destId="{F0FD8A4E-941E-44E5-888A-5B7C279EA1E5}" srcOrd="9" destOrd="0" presId="urn:microsoft.com/office/officeart/2008/layout/LinedList"/>
    <dgm:cxn modelId="{33B89972-4072-4F9F-A296-720D862746BB}" type="presParOf" srcId="{F0FD8A4E-941E-44E5-888A-5B7C279EA1E5}" destId="{D2307694-FA05-45A0-8F15-9EA760EA5F73}" srcOrd="0" destOrd="0" presId="urn:microsoft.com/office/officeart/2008/layout/LinedList"/>
    <dgm:cxn modelId="{DB7324DE-86D5-4EF5-899D-40E00EC20037}" type="presParOf" srcId="{F0FD8A4E-941E-44E5-888A-5B7C279EA1E5}" destId="{E6CEC7DF-BBF9-4A1F-8CBB-8A31B5B6D1FF}" srcOrd="1" destOrd="0" presId="urn:microsoft.com/office/officeart/2008/layout/LinedList"/>
    <dgm:cxn modelId="{73440CB0-108F-4BBE-B952-4E972E9ED645}" type="presParOf" srcId="{5CD47FCF-8529-4B25-9A5E-DDC2BCFBBD62}" destId="{671D30DD-C76E-4EED-9694-4FF3D8E3A507}" srcOrd="10" destOrd="0" presId="urn:microsoft.com/office/officeart/2008/layout/LinedList"/>
    <dgm:cxn modelId="{32FDFCA3-C050-41B6-BE49-B065DAAA1680}" type="presParOf" srcId="{5CD47FCF-8529-4B25-9A5E-DDC2BCFBBD62}" destId="{36D94C8C-AE75-48DD-B11F-AEB8FEE998D0}" srcOrd="11" destOrd="0" presId="urn:microsoft.com/office/officeart/2008/layout/LinedList"/>
    <dgm:cxn modelId="{B9D41519-F52E-4B9C-BBC9-5EDB4E4727BF}" type="presParOf" srcId="{36D94C8C-AE75-48DD-B11F-AEB8FEE998D0}" destId="{14928DFF-2B23-4EB8-B905-FF6EFB38C219}" srcOrd="0" destOrd="0" presId="urn:microsoft.com/office/officeart/2008/layout/LinedList"/>
    <dgm:cxn modelId="{9BA29FB2-2179-4FEB-BB6E-556466380274}" type="presParOf" srcId="{36D94C8C-AE75-48DD-B11F-AEB8FEE998D0}" destId="{6B1803E2-0DC4-47A2-90DC-290ECED3422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A67137D-6DD9-409F-ABBA-D7F7E76DF043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BFC6DB0-DCFF-44CC-9887-A3B2FC028ACE}">
      <dgm:prSet/>
      <dgm:spPr/>
      <dgm:t>
        <a:bodyPr/>
        <a:lstStyle/>
        <a:p>
          <a:r>
            <a:rPr lang="en-GB" dirty="0"/>
            <a:t>Always listen to your guests</a:t>
          </a:r>
          <a:endParaRPr lang="en-US" dirty="0"/>
        </a:p>
      </dgm:t>
    </dgm:pt>
    <dgm:pt modelId="{CECE8B29-B3E6-4E88-AB09-3908253269C6}" type="parTrans" cxnId="{CB0F537C-FAEB-4A73-BDFC-9FB86B4311E0}">
      <dgm:prSet/>
      <dgm:spPr/>
      <dgm:t>
        <a:bodyPr/>
        <a:lstStyle/>
        <a:p>
          <a:endParaRPr lang="en-US"/>
        </a:p>
      </dgm:t>
    </dgm:pt>
    <dgm:pt modelId="{6DBFD6B7-2690-4BBB-9E2E-1E3381D80A71}" type="sibTrans" cxnId="{CB0F537C-FAEB-4A73-BDFC-9FB86B4311E0}">
      <dgm:prSet/>
      <dgm:spPr/>
      <dgm:t>
        <a:bodyPr/>
        <a:lstStyle/>
        <a:p>
          <a:endParaRPr lang="en-US"/>
        </a:p>
      </dgm:t>
    </dgm:pt>
    <dgm:pt modelId="{E429C003-8741-45B4-8D96-E372C250BDC1}">
      <dgm:prSet/>
      <dgm:spPr/>
      <dgm:t>
        <a:bodyPr/>
        <a:lstStyle/>
        <a:p>
          <a:r>
            <a:rPr lang="en-GB"/>
            <a:t>Your guests can tell us more about our service than anyone</a:t>
          </a:r>
          <a:endParaRPr lang="en-US"/>
        </a:p>
      </dgm:t>
    </dgm:pt>
    <dgm:pt modelId="{301F1AF0-1DF2-42F2-8394-70ED09503AA0}" type="parTrans" cxnId="{99DF71B9-AA1E-4AE8-8D17-DB64EDC1D034}">
      <dgm:prSet/>
      <dgm:spPr/>
      <dgm:t>
        <a:bodyPr/>
        <a:lstStyle/>
        <a:p>
          <a:endParaRPr lang="en-US"/>
        </a:p>
      </dgm:t>
    </dgm:pt>
    <dgm:pt modelId="{31A4DD78-8F73-49FE-8DFF-848092F1B97A}" type="sibTrans" cxnId="{99DF71B9-AA1E-4AE8-8D17-DB64EDC1D034}">
      <dgm:prSet/>
      <dgm:spPr/>
      <dgm:t>
        <a:bodyPr/>
        <a:lstStyle/>
        <a:p>
          <a:endParaRPr lang="en-US"/>
        </a:p>
      </dgm:t>
    </dgm:pt>
    <dgm:pt modelId="{95469E74-37D6-42B4-807F-BCCFFA586DFF}">
      <dgm:prSet/>
      <dgm:spPr/>
      <dgm:t>
        <a:bodyPr/>
        <a:lstStyle/>
        <a:p>
          <a:r>
            <a:rPr lang="en-GB"/>
            <a:t>Be attentative and see what they need</a:t>
          </a:r>
          <a:endParaRPr lang="en-US"/>
        </a:p>
      </dgm:t>
    </dgm:pt>
    <dgm:pt modelId="{B728654B-8156-451F-BB7B-FADC6BBDEABE}" type="parTrans" cxnId="{F8B91E89-2234-4DBC-BB87-27D956C6E946}">
      <dgm:prSet/>
      <dgm:spPr/>
      <dgm:t>
        <a:bodyPr/>
        <a:lstStyle/>
        <a:p>
          <a:endParaRPr lang="en-US"/>
        </a:p>
      </dgm:t>
    </dgm:pt>
    <dgm:pt modelId="{EDA5716B-B674-41BA-A5E3-EA3522C853AB}" type="sibTrans" cxnId="{F8B91E89-2234-4DBC-BB87-27D956C6E946}">
      <dgm:prSet/>
      <dgm:spPr/>
      <dgm:t>
        <a:bodyPr/>
        <a:lstStyle/>
        <a:p>
          <a:endParaRPr lang="en-US"/>
        </a:p>
      </dgm:t>
    </dgm:pt>
    <dgm:pt modelId="{999975A1-BC98-4FEB-B807-E4B99ACC12CA}">
      <dgm:prSet/>
      <dgm:spPr/>
      <dgm:t>
        <a:bodyPr/>
        <a:lstStyle/>
        <a:p>
          <a:r>
            <a:rPr lang="en-GB"/>
            <a:t>Be interested</a:t>
          </a:r>
          <a:endParaRPr lang="en-US"/>
        </a:p>
      </dgm:t>
    </dgm:pt>
    <dgm:pt modelId="{298AF719-B565-4FC8-A5C9-6BFCF5994B7B}" type="parTrans" cxnId="{CC23956F-81A2-4685-A231-9E5A16591853}">
      <dgm:prSet/>
      <dgm:spPr/>
      <dgm:t>
        <a:bodyPr/>
        <a:lstStyle/>
        <a:p>
          <a:endParaRPr lang="en-US"/>
        </a:p>
      </dgm:t>
    </dgm:pt>
    <dgm:pt modelId="{4DE482A0-BE11-4622-AFD9-58E8EFCFDDDF}" type="sibTrans" cxnId="{CC23956F-81A2-4685-A231-9E5A16591853}">
      <dgm:prSet/>
      <dgm:spPr/>
      <dgm:t>
        <a:bodyPr/>
        <a:lstStyle/>
        <a:p>
          <a:endParaRPr lang="en-US"/>
        </a:p>
      </dgm:t>
    </dgm:pt>
    <dgm:pt modelId="{09AB1B1D-5E58-4BF6-816B-FF1277FF0C9E}">
      <dgm:prSet/>
      <dgm:spPr/>
      <dgm:t>
        <a:bodyPr/>
        <a:lstStyle/>
        <a:p>
          <a:r>
            <a:rPr lang="en-GB"/>
            <a:t>Advise or act if needed</a:t>
          </a:r>
          <a:endParaRPr lang="en-US"/>
        </a:p>
      </dgm:t>
    </dgm:pt>
    <dgm:pt modelId="{9CE312EF-2FF9-4A21-986E-463206906844}" type="parTrans" cxnId="{2DAC880D-C35D-4565-89F9-86DBBBD5B9EF}">
      <dgm:prSet/>
      <dgm:spPr/>
      <dgm:t>
        <a:bodyPr/>
        <a:lstStyle/>
        <a:p>
          <a:endParaRPr lang="en-US"/>
        </a:p>
      </dgm:t>
    </dgm:pt>
    <dgm:pt modelId="{186EDF72-618F-4A49-B8AF-BA078B087E13}" type="sibTrans" cxnId="{2DAC880D-C35D-4565-89F9-86DBBBD5B9EF}">
      <dgm:prSet/>
      <dgm:spPr/>
      <dgm:t>
        <a:bodyPr/>
        <a:lstStyle/>
        <a:p>
          <a:endParaRPr lang="en-US"/>
        </a:p>
      </dgm:t>
    </dgm:pt>
    <dgm:pt modelId="{DC8F03C4-D21C-4595-B52A-04370E20AF8E}">
      <dgm:prSet/>
      <dgm:spPr/>
      <dgm:t>
        <a:bodyPr/>
        <a:lstStyle/>
        <a:p>
          <a:r>
            <a:rPr lang="en-GB"/>
            <a:t>Communication is about your presentation and listening skills as well as what you say!</a:t>
          </a:r>
          <a:endParaRPr lang="en-US"/>
        </a:p>
      </dgm:t>
    </dgm:pt>
    <dgm:pt modelId="{2C3AEAE2-802B-41F2-9D71-8739F49BCE76}" type="parTrans" cxnId="{ECCF3D47-D8EB-4C20-8F23-2573E21D6BC8}">
      <dgm:prSet/>
      <dgm:spPr/>
      <dgm:t>
        <a:bodyPr/>
        <a:lstStyle/>
        <a:p>
          <a:endParaRPr lang="en-US"/>
        </a:p>
      </dgm:t>
    </dgm:pt>
    <dgm:pt modelId="{2EB7F7DB-E0BE-449A-8272-1B8EA16909DA}" type="sibTrans" cxnId="{ECCF3D47-D8EB-4C20-8F23-2573E21D6BC8}">
      <dgm:prSet/>
      <dgm:spPr/>
      <dgm:t>
        <a:bodyPr/>
        <a:lstStyle/>
        <a:p>
          <a:endParaRPr lang="en-US"/>
        </a:p>
      </dgm:t>
    </dgm:pt>
    <dgm:pt modelId="{C2FA810D-11D0-4C4B-AC97-83047CB120D6}" type="pres">
      <dgm:prSet presAssocID="{3A67137D-6DD9-409F-ABBA-D7F7E76DF043}" presName="vert0" presStyleCnt="0">
        <dgm:presLayoutVars>
          <dgm:dir/>
          <dgm:animOne val="branch"/>
          <dgm:animLvl val="lvl"/>
        </dgm:presLayoutVars>
      </dgm:prSet>
      <dgm:spPr/>
    </dgm:pt>
    <dgm:pt modelId="{19ECD504-074A-48DA-A8A7-0EF9DDC1C265}" type="pres">
      <dgm:prSet presAssocID="{EBFC6DB0-DCFF-44CC-9887-A3B2FC028ACE}" presName="thickLine" presStyleLbl="alignNode1" presStyleIdx="0" presStyleCnt="6"/>
      <dgm:spPr/>
    </dgm:pt>
    <dgm:pt modelId="{5CB0DF41-628C-4FC5-97A2-3A88F113C2B6}" type="pres">
      <dgm:prSet presAssocID="{EBFC6DB0-DCFF-44CC-9887-A3B2FC028ACE}" presName="horz1" presStyleCnt="0"/>
      <dgm:spPr/>
    </dgm:pt>
    <dgm:pt modelId="{F48552A0-6CB1-43E9-8BB5-BA7DCF739CEE}" type="pres">
      <dgm:prSet presAssocID="{EBFC6DB0-DCFF-44CC-9887-A3B2FC028ACE}" presName="tx1" presStyleLbl="revTx" presStyleIdx="0" presStyleCnt="6"/>
      <dgm:spPr/>
    </dgm:pt>
    <dgm:pt modelId="{8AB29D88-F965-4C6E-A85C-7A261B396D14}" type="pres">
      <dgm:prSet presAssocID="{EBFC6DB0-DCFF-44CC-9887-A3B2FC028ACE}" presName="vert1" presStyleCnt="0"/>
      <dgm:spPr/>
    </dgm:pt>
    <dgm:pt modelId="{B6293844-7FF0-4F3B-8B3D-3EBA6B21A776}" type="pres">
      <dgm:prSet presAssocID="{E429C003-8741-45B4-8D96-E372C250BDC1}" presName="thickLine" presStyleLbl="alignNode1" presStyleIdx="1" presStyleCnt="6"/>
      <dgm:spPr/>
    </dgm:pt>
    <dgm:pt modelId="{6909098C-4D69-4E41-87F4-2F5E73966232}" type="pres">
      <dgm:prSet presAssocID="{E429C003-8741-45B4-8D96-E372C250BDC1}" presName="horz1" presStyleCnt="0"/>
      <dgm:spPr/>
    </dgm:pt>
    <dgm:pt modelId="{5696B24D-CEF5-4D89-8326-E4A7D100E4B9}" type="pres">
      <dgm:prSet presAssocID="{E429C003-8741-45B4-8D96-E372C250BDC1}" presName="tx1" presStyleLbl="revTx" presStyleIdx="1" presStyleCnt="6"/>
      <dgm:spPr/>
    </dgm:pt>
    <dgm:pt modelId="{80B5C6FC-97A3-4D32-810A-C8B4D8DB028C}" type="pres">
      <dgm:prSet presAssocID="{E429C003-8741-45B4-8D96-E372C250BDC1}" presName="vert1" presStyleCnt="0"/>
      <dgm:spPr/>
    </dgm:pt>
    <dgm:pt modelId="{1E97D085-B7D3-4716-85BE-C720A6AE82F9}" type="pres">
      <dgm:prSet presAssocID="{95469E74-37D6-42B4-807F-BCCFFA586DFF}" presName="thickLine" presStyleLbl="alignNode1" presStyleIdx="2" presStyleCnt="6"/>
      <dgm:spPr/>
    </dgm:pt>
    <dgm:pt modelId="{B3129CA1-3C26-4B29-B482-6A0EC8786520}" type="pres">
      <dgm:prSet presAssocID="{95469E74-37D6-42B4-807F-BCCFFA586DFF}" presName="horz1" presStyleCnt="0"/>
      <dgm:spPr/>
    </dgm:pt>
    <dgm:pt modelId="{2B72171C-E45D-471F-BEE8-18F2A86E9795}" type="pres">
      <dgm:prSet presAssocID="{95469E74-37D6-42B4-807F-BCCFFA586DFF}" presName="tx1" presStyleLbl="revTx" presStyleIdx="2" presStyleCnt="6"/>
      <dgm:spPr/>
    </dgm:pt>
    <dgm:pt modelId="{10A1F6EA-B145-42A5-9D91-43883ADA3469}" type="pres">
      <dgm:prSet presAssocID="{95469E74-37D6-42B4-807F-BCCFFA586DFF}" presName="vert1" presStyleCnt="0"/>
      <dgm:spPr/>
    </dgm:pt>
    <dgm:pt modelId="{66658428-973D-4F3B-A4DF-F80B94DBBBC2}" type="pres">
      <dgm:prSet presAssocID="{999975A1-BC98-4FEB-B807-E4B99ACC12CA}" presName="thickLine" presStyleLbl="alignNode1" presStyleIdx="3" presStyleCnt="6"/>
      <dgm:spPr/>
    </dgm:pt>
    <dgm:pt modelId="{E4F2EBDF-0A66-4492-A2D4-0271A49FBDAD}" type="pres">
      <dgm:prSet presAssocID="{999975A1-BC98-4FEB-B807-E4B99ACC12CA}" presName="horz1" presStyleCnt="0"/>
      <dgm:spPr/>
    </dgm:pt>
    <dgm:pt modelId="{7236BF75-5037-42C0-9E3D-1A350B5CC9D7}" type="pres">
      <dgm:prSet presAssocID="{999975A1-BC98-4FEB-B807-E4B99ACC12CA}" presName="tx1" presStyleLbl="revTx" presStyleIdx="3" presStyleCnt="6"/>
      <dgm:spPr/>
    </dgm:pt>
    <dgm:pt modelId="{E1BC09F1-DCD3-4738-8F36-67931691277E}" type="pres">
      <dgm:prSet presAssocID="{999975A1-BC98-4FEB-B807-E4B99ACC12CA}" presName="vert1" presStyleCnt="0"/>
      <dgm:spPr/>
    </dgm:pt>
    <dgm:pt modelId="{D7D72005-6268-4261-828B-1004C70FBCE8}" type="pres">
      <dgm:prSet presAssocID="{09AB1B1D-5E58-4BF6-816B-FF1277FF0C9E}" presName="thickLine" presStyleLbl="alignNode1" presStyleIdx="4" presStyleCnt="6"/>
      <dgm:spPr/>
    </dgm:pt>
    <dgm:pt modelId="{D483FC94-948E-4513-A595-F65EAFB863E1}" type="pres">
      <dgm:prSet presAssocID="{09AB1B1D-5E58-4BF6-816B-FF1277FF0C9E}" presName="horz1" presStyleCnt="0"/>
      <dgm:spPr/>
    </dgm:pt>
    <dgm:pt modelId="{D058AEDF-6C82-4CFC-BC69-606F4E83C93D}" type="pres">
      <dgm:prSet presAssocID="{09AB1B1D-5E58-4BF6-816B-FF1277FF0C9E}" presName="tx1" presStyleLbl="revTx" presStyleIdx="4" presStyleCnt="6"/>
      <dgm:spPr/>
    </dgm:pt>
    <dgm:pt modelId="{6481D10B-051D-4DB0-B065-57D0E405A7C7}" type="pres">
      <dgm:prSet presAssocID="{09AB1B1D-5E58-4BF6-816B-FF1277FF0C9E}" presName="vert1" presStyleCnt="0"/>
      <dgm:spPr/>
    </dgm:pt>
    <dgm:pt modelId="{A298C409-50F7-4DD9-B27C-51E7FA2EE82B}" type="pres">
      <dgm:prSet presAssocID="{DC8F03C4-D21C-4595-B52A-04370E20AF8E}" presName="thickLine" presStyleLbl="alignNode1" presStyleIdx="5" presStyleCnt="6"/>
      <dgm:spPr/>
    </dgm:pt>
    <dgm:pt modelId="{DF0E01C6-3348-4E43-B3F7-181A68F435A0}" type="pres">
      <dgm:prSet presAssocID="{DC8F03C4-D21C-4595-B52A-04370E20AF8E}" presName="horz1" presStyleCnt="0"/>
      <dgm:spPr/>
    </dgm:pt>
    <dgm:pt modelId="{09D661E2-9F61-4CB5-8386-B72E83092231}" type="pres">
      <dgm:prSet presAssocID="{DC8F03C4-D21C-4595-B52A-04370E20AF8E}" presName="tx1" presStyleLbl="revTx" presStyleIdx="5" presStyleCnt="6"/>
      <dgm:spPr/>
    </dgm:pt>
    <dgm:pt modelId="{47DD4DB4-48DC-4BD0-A676-FD4186F1658A}" type="pres">
      <dgm:prSet presAssocID="{DC8F03C4-D21C-4595-B52A-04370E20AF8E}" presName="vert1" presStyleCnt="0"/>
      <dgm:spPr/>
    </dgm:pt>
  </dgm:ptLst>
  <dgm:cxnLst>
    <dgm:cxn modelId="{1C017D00-D789-473B-A8EC-A683BA71E82B}" type="presOf" srcId="{EBFC6DB0-DCFF-44CC-9887-A3B2FC028ACE}" destId="{F48552A0-6CB1-43E9-8BB5-BA7DCF739CEE}" srcOrd="0" destOrd="0" presId="urn:microsoft.com/office/officeart/2008/layout/LinedList"/>
    <dgm:cxn modelId="{41186901-0A8A-479B-8B02-96B886CFF44C}" type="presOf" srcId="{95469E74-37D6-42B4-807F-BCCFFA586DFF}" destId="{2B72171C-E45D-471F-BEE8-18F2A86E9795}" srcOrd="0" destOrd="0" presId="urn:microsoft.com/office/officeart/2008/layout/LinedList"/>
    <dgm:cxn modelId="{2DAC880D-C35D-4565-89F9-86DBBBD5B9EF}" srcId="{3A67137D-6DD9-409F-ABBA-D7F7E76DF043}" destId="{09AB1B1D-5E58-4BF6-816B-FF1277FF0C9E}" srcOrd="4" destOrd="0" parTransId="{9CE312EF-2FF9-4A21-986E-463206906844}" sibTransId="{186EDF72-618F-4A49-B8AF-BA078B087E13}"/>
    <dgm:cxn modelId="{1AA0BA23-4EDD-4D9C-AD7E-7347B182BC9C}" type="presOf" srcId="{3A67137D-6DD9-409F-ABBA-D7F7E76DF043}" destId="{C2FA810D-11D0-4C4B-AC97-83047CB120D6}" srcOrd="0" destOrd="0" presId="urn:microsoft.com/office/officeart/2008/layout/LinedList"/>
    <dgm:cxn modelId="{1BD77640-5C71-412C-AFA1-4BC0B3406209}" type="presOf" srcId="{E429C003-8741-45B4-8D96-E372C250BDC1}" destId="{5696B24D-CEF5-4D89-8326-E4A7D100E4B9}" srcOrd="0" destOrd="0" presId="urn:microsoft.com/office/officeart/2008/layout/LinedList"/>
    <dgm:cxn modelId="{ECCF3D47-D8EB-4C20-8F23-2573E21D6BC8}" srcId="{3A67137D-6DD9-409F-ABBA-D7F7E76DF043}" destId="{DC8F03C4-D21C-4595-B52A-04370E20AF8E}" srcOrd="5" destOrd="0" parTransId="{2C3AEAE2-802B-41F2-9D71-8739F49BCE76}" sibTransId="{2EB7F7DB-E0BE-449A-8272-1B8EA16909DA}"/>
    <dgm:cxn modelId="{559DA649-298E-458E-8773-1C49D43A2EB9}" type="presOf" srcId="{DC8F03C4-D21C-4595-B52A-04370E20AF8E}" destId="{09D661E2-9F61-4CB5-8386-B72E83092231}" srcOrd="0" destOrd="0" presId="urn:microsoft.com/office/officeart/2008/layout/LinedList"/>
    <dgm:cxn modelId="{CC23956F-81A2-4685-A231-9E5A16591853}" srcId="{3A67137D-6DD9-409F-ABBA-D7F7E76DF043}" destId="{999975A1-BC98-4FEB-B807-E4B99ACC12CA}" srcOrd="3" destOrd="0" parTransId="{298AF719-B565-4FC8-A5C9-6BFCF5994B7B}" sibTransId="{4DE482A0-BE11-4622-AFD9-58E8EFCFDDDF}"/>
    <dgm:cxn modelId="{CB0F537C-FAEB-4A73-BDFC-9FB86B4311E0}" srcId="{3A67137D-6DD9-409F-ABBA-D7F7E76DF043}" destId="{EBFC6DB0-DCFF-44CC-9887-A3B2FC028ACE}" srcOrd="0" destOrd="0" parTransId="{CECE8B29-B3E6-4E88-AB09-3908253269C6}" sibTransId="{6DBFD6B7-2690-4BBB-9E2E-1E3381D80A71}"/>
    <dgm:cxn modelId="{F8B91E89-2234-4DBC-BB87-27D956C6E946}" srcId="{3A67137D-6DD9-409F-ABBA-D7F7E76DF043}" destId="{95469E74-37D6-42B4-807F-BCCFFA586DFF}" srcOrd="2" destOrd="0" parTransId="{B728654B-8156-451F-BB7B-FADC6BBDEABE}" sibTransId="{EDA5716B-B674-41BA-A5E3-EA3522C853AB}"/>
    <dgm:cxn modelId="{44BE049F-8542-4ADB-98C4-498FE1CA0BF4}" type="presOf" srcId="{999975A1-BC98-4FEB-B807-E4B99ACC12CA}" destId="{7236BF75-5037-42C0-9E3D-1A350B5CC9D7}" srcOrd="0" destOrd="0" presId="urn:microsoft.com/office/officeart/2008/layout/LinedList"/>
    <dgm:cxn modelId="{1F5494A2-3ACA-4B95-A0A6-74E361D51E8A}" type="presOf" srcId="{09AB1B1D-5E58-4BF6-816B-FF1277FF0C9E}" destId="{D058AEDF-6C82-4CFC-BC69-606F4E83C93D}" srcOrd="0" destOrd="0" presId="urn:microsoft.com/office/officeart/2008/layout/LinedList"/>
    <dgm:cxn modelId="{99DF71B9-AA1E-4AE8-8D17-DB64EDC1D034}" srcId="{3A67137D-6DD9-409F-ABBA-D7F7E76DF043}" destId="{E429C003-8741-45B4-8D96-E372C250BDC1}" srcOrd="1" destOrd="0" parTransId="{301F1AF0-1DF2-42F2-8394-70ED09503AA0}" sibTransId="{31A4DD78-8F73-49FE-8DFF-848092F1B97A}"/>
    <dgm:cxn modelId="{A195597C-45E3-4993-8A46-172DCD4048C8}" type="presParOf" srcId="{C2FA810D-11D0-4C4B-AC97-83047CB120D6}" destId="{19ECD504-074A-48DA-A8A7-0EF9DDC1C265}" srcOrd="0" destOrd="0" presId="urn:microsoft.com/office/officeart/2008/layout/LinedList"/>
    <dgm:cxn modelId="{73BE4F61-BEB4-4FAA-A526-3A968FF049DB}" type="presParOf" srcId="{C2FA810D-11D0-4C4B-AC97-83047CB120D6}" destId="{5CB0DF41-628C-4FC5-97A2-3A88F113C2B6}" srcOrd="1" destOrd="0" presId="urn:microsoft.com/office/officeart/2008/layout/LinedList"/>
    <dgm:cxn modelId="{4D4DF5F9-6883-440C-A5FE-9BB7E19581F1}" type="presParOf" srcId="{5CB0DF41-628C-4FC5-97A2-3A88F113C2B6}" destId="{F48552A0-6CB1-43E9-8BB5-BA7DCF739CEE}" srcOrd="0" destOrd="0" presId="urn:microsoft.com/office/officeart/2008/layout/LinedList"/>
    <dgm:cxn modelId="{F28D5A37-5734-40C5-A2F4-B405C3DDD22B}" type="presParOf" srcId="{5CB0DF41-628C-4FC5-97A2-3A88F113C2B6}" destId="{8AB29D88-F965-4C6E-A85C-7A261B396D14}" srcOrd="1" destOrd="0" presId="urn:microsoft.com/office/officeart/2008/layout/LinedList"/>
    <dgm:cxn modelId="{D29059AA-4CB0-4961-8CC8-C73085DEE788}" type="presParOf" srcId="{C2FA810D-11D0-4C4B-AC97-83047CB120D6}" destId="{B6293844-7FF0-4F3B-8B3D-3EBA6B21A776}" srcOrd="2" destOrd="0" presId="urn:microsoft.com/office/officeart/2008/layout/LinedList"/>
    <dgm:cxn modelId="{EE22A9E3-182F-47C0-B16F-733CCAC3EDB1}" type="presParOf" srcId="{C2FA810D-11D0-4C4B-AC97-83047CB120D6}" destId="{6909098C-4D69-4E41-87F4-2F5E73966232}" srcOrd="3" destOrd="0" presId="urn:microsoft.com/office/officeart/2008/layout/LinedList"/>
    <dgm:cxn modelId="{A52C018E-2FF8-4998-97E3-19CCA72C099B}" type="presParOf" srcId="{6909098C-4D69-4E41-87F4-2F5E73966232}" destId="{5696B24D-CEF5-4D89-8326-E4A7D100E4B9}" srcOrd="0" destOrd="0" presId="urn:microsoft.com/office/officeart/2008/layout/LinedList"/>
    <dgm:cxn modelId="{809DA164-7C29-4A6A-87BB-17579C2D0EB2}" type="presParOf" srcId="{6909098C-4D69-4E41-87F4-2F5E73966232}" destId="{80B5C6FC-97A3-4D32-810A-C8B4D8DB028C}" srcOrd="1" destOrd="0" presId="urn:microsoft.com/office/officeart/2008/layout/LinedList"/>
    <dgm:cxn modelId="{1062636F-946A-42F7-85D5-F9F8A79E30CE}" type="presParOf" srcId="{C2FA810D-11D0-4C4B-AC97-83047CB120D6}" destId="{1E97D085-B7D3-4716-85BE-C720A6AE82F9}" srcOrd="4" destOrd="0" presId="urn:microsoft.com/office/officeart/2008/layout/LinedList"/>
    <dgm:cxn modelId="{87AA4C29-14FE-4A7D-BA58-FB7E6BF2AB42}" type="presParOf" srcId="{C2FA810D-11D0-4C4B-AC97-83047CB120D6}" destId="{B3129CA1-3C26-4B29-B482-6A0EC8786520}" srcOrd="5" destOrd="0" presId="urn:microsoft.com/office/officeart/2008/layout/LinedList"/>
    <dgm:cxn modelId="{C4CA464A-9B6B-47FD-ADE0-0EADEA85BC56}" type="presParOf" srcId="{B3129CA1-3C26-4B29-B482-6A0EC8786520}" destId="{2B72171C-E45D-471F-BEE8-18F2A86E9795}" srcOrd="0" destOrd="0" presId="urn:microsoft.com/office/officeart/2008/layout/LinedList"/>
    <dgm:cxn modelId="{E257762E-2D0F-4BA3-9663-47B934EE4299}" type="presParOf" srcId="{B3129CA1-3C26-4B29-B482-6A0EC8786520}" destId="{10A1F6EA-B145-42A5-9D91-43883ADA3469}" srcOrd="1" destOrd="0" presId="urn:microsoft.com/office/officeart/2008/layout/LinedList"/>
    <dgm:cxn modelId="{B90D8368-84C4-49A4-8FD2-C0149AFAD32F}" type="presParOf" srcId="{C2FA810D-11D0-4C4B-AC97-83047CB120D6}" destId="{66658428-973D-4F3B-A4DF-F80B94DBBBC2}" srcOrd="6" destOrd="0" presId="urn:microsoft.com/office/officeart/2008/layout/LinedList"/>
    <dgm:cxn modelId="{322740AE-2E76-479C-9C94-A11266348E16}" type="presParOf" srcId="{C2FA810D-11D0-4C4B-AC97-83047CB120D6}" destId="{E4F2EBDF-0A66-4492-A2D4-0271A49FBDAD}" srcOrd="7" destOrd="0" presId="urn:microsoft.com/office/officeart/2008/layout/LinedList"/>
    <dgm:cxn modelId="{E14AFC31-03DA-4271-AD57-A8C63D565B55}" type="presParOf" srcId="{E4F2EBDF-0A66-4492-A2D4-0271A49FBDAD}" destId="{7236BF75-5037-42C0-9E3D-1A350B5CC9D7}" srcOrd="0" destOrd="0" presId="urn:microsoft.com/office/officeart/2008/layout/LinedList"/>
    <dgm:cxn modelId="{346B3458-E48D-4CF4-84D3-E276459780D8}" type="presParOf" srcId="{E4F2EBDF-0A66-4492-A2D4-0271A49FBDAD}" destId="{E1BC09F1-DCD3-4738-8F36-67931691277E}" srcOrd="1" destOrd="0" presId="urn:microsoft.com/office/officeart/2008/layout/LinedList"/>
    <dgm:cxn modelId="{75BE1916-5628-4728-94B6-2180B4D0CFB3}" type="presParOf" srcId="{C2FA810D-11D0-4C4B-AC97-83047CB120D6}" destId="{D7D72005-6268-4261-828B-1004C70FBCE8}" srcOrd="8" destOrd="0" presId="urn:microsoft.com/office/officeart/2008/layout/LinedList"/>
    <dgm:cxn modelId="{CACDE35F-3CF9-4D78-B62A-1C8ABCC678CE}" type="presParOf" srcId="{C2FA810D-11D0-4C4B-AC97-83047CB120D6}" destId="{D483FC94-948E-4513-A595-F65EAFB863E1}" srcOrd="9" destOrd="0" presId="urn:microsoft.com/office/officeart/2008/layout/LinedList"/>
    <dgm:cxn modelId="{B63B9C52-68D6-499F-9DD5-4A96AC4ACDEC}" type="presParOf" srcId="{D483FC94-948E-4513-A595-F65EAFB863E1}" destId="{D058AEDF-6C82-4CFC-BC69-606F4E83C93D}" srcOrd="0" destOrd="0" presId="urn:microsoft.com/office/officeart/2008/layout/LinedList"/>
    <dgm:cxn modelId="{A0EE0989-649C-43F7-8182-D70281803883}" type="presParOf" srcId="{D483FC94-948E-4513-A595-F65EAFB863E1}" destId="{6481D10B-051D-4DB0-B065-57D0E405A7C7}" srcOrd="1" destOrd="0" presId="urn:microsoft.com/office/officeart/2008/layout/LinedList"/>
    <dgm:cxn modelId="{41499FFD-32AF-439E-8466-B7F7CCD977D4}" type="presParOf" srcId="{C2FA810D-11D0-4C4B-AC97-83047CB120D6}" destId="{A298C409-50F7-4DD9-B27C-51E7FA2EE82B}" srcOrd="10" destOrd="0" presId="urn:microsoft.com/office/officeart/2008/layout/LinedList"/>
    <dgm:cxn modelId="{E6E4C5FC-1B83-4470-BC6C-5FD37B542950}" type="presParOf" srcId="{C2FA810D-11D0-4C4B-AC97-83047CB120D6}" destId="{DF0E01C6-3348-4E43-B3F7-181A68F435A0}" srcOrd="11" destOrd="0" presId="urn:microsoft.com/office/officeart/2008/layout/LinedList"/>
    <dgm:cxn modelId="{263E811A-7764-4D9E-8F6C-05EB6D35A316}" type="presParOf" srcId="{DF0E01C6-3348-4E43-B3F7-181A68F435A0}" destId="{09D661E2-9F61-4CB5-8386-B72E83092231}" srcOrd="0" destOrd="0" presId="urn:microsoft.com/office/officeart/2008/layout/LinedList"/>
    <dgm:cxn modelId="{B5053ED6-8FAC-40EE-8951-72E4136DBB56}" type="presParOf" srcId="{DF0E01C6-3348-4E43-B3F7-181A68F435A0}" destId="{47DD4DB4-48DC-4BD0-A676-FD4186F1658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3FFC118-D54E-4261-98A5-3A8568224907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B863F4C-1CE4-4C8E-A4FC-2D79A3648E46}">
      <dgm:prSet/>
      <dgm:spPr/>
      <dgm:t>
        <a:bodyPr/>
        <a:lstStyle/>
        <a:p>
          <a:r>
            <a:rPr lang="en-GB"/>
            <a:t>Action</a:t>
          </a:r>
          <a:endParaRPr lang="en-US"/>
        </a:p>
      </dgm:t>
    </dgm:pt>
    <dgm:pt modelId="{1A01EAF4-093E-4EC7-8285-DD6E259BB73A}" type="parTrans" cxnId="{EEFFBA91-740F-45B3-8E17-2BE9E9E868E3}">
      <dgm:prSet/>
      <dgm:spPr/>
      <dgm:t>
        <a:bodyPr/>
        <a:lstStyle/>
        <a:p>
          <a:endParaRPr lang="en-US"/>
        </a:p>
      </dgm:t>
    </dgm:pt>
    <dgm:pt modelId="{E1826EA5-6B82-4A8E-BD3B-6E1673752077}" type="sibTrans" cxnId="{EEFFBA91-740F-45B3-8E17-2BE9E9E868E3}">
      <dgm:prSet/>
      <dgm:spPr/>
      <dgm:t>
        <a:bodyPr/>
        <a:lstStyle/>
        <a:p>
          <a:endParaRPr lang="en-US"/>
        </a:p>
      </dgm:t>
    </dgm:pt>
    <dgm:pt modelId="{5AFF1B47-1291-4F14-AFF0-F7329211DA27}">
      <dgm:prSet/>
      <dgm:spPr/>
      <dgm:t>
        <a:bodyPr/>
        <a:lstStyle/>
        <a:p>
          <a:r>
            <a:rPr lang="en-GB"/>
            <a:t>Anticipate Needs</a:t>
          </a:r>
          <a:endParaRPr lang="en-US"/>
        </a:p>
      </dgm:t>
    </dgm:pt>
    <dgm:pt modelId="{9360FE91-E35F-4336-B7D0-DB5C7BAA51F6}" type="parTrans" cxnId="{88EA8270-39C1-4857-A267-2CF597B4BA10}">
      <dgm:prSet/>
      <dgm:spPr/>
      <dgm:t>
        <a:bodyPr/>
        <a:lstStyle/>
        <a:p>
          <a:endParaRPr lang="en-US"/>
        </a:p>
      </dgm:t>
    </dgm:pt>
    <dgm:pt modelId="{F09F9C94-C2FB-4735-BAFA-EDA150EBBEC9}" type="sibTrans" cxnId="{88EA8270-39C1-4857-A267-2CF597B4BA10}">
      <dgm:prSet/>
      <dgm:spPr/>
      <dgm:t>
        <a:bodyPr/>
        <a:lstStyle/>
        <a:p>
          <a:endParaRPr lang="en-US"/>
        </a:p>
      </dgm:t>
    </dgm:pt>
    <dgm:pt modelId="{9BF60419-693D-499E-87CA-EE9D9EE09EFA}">
      <dgm:prSet/>
      <dgm:spPr/>
      <dgm:t>
        <a:bodyPr/>
        <a:lstStyle/>
        <a:p>
          <a:r>
            <a:rPr lang="en-GB"/>
            <a:t>Empowerment</a:t>
          </a:r>
          <a:endParaRPr lang="en-US"/>
        </a:p>
      </dgm:t>
    </dgm:pt>
    <dgm:pt modelId="{E2D046AB-A3E0-47CD-9C71-B60E81FF754F}" type="parTrans" cxnId="{75B91AD7-5123-4CD2-859E-0BD764A8D1C4}">
      <dgm:prSet/>
      <dgm:spPr/>
      <dgm:t>
        <a:bodyPr/>
        <a:lstStyle/>
        <a:p>
          <a:endParaRPr lang="en-US"/>
        </a:p>
      </dgm:t>
    </dgm:pt>
    <dgm:pt modelId="{FCF83590-D513-492E-B5EB-9BCB4939DD97}" type="sibTrans" cxnId="{75B91AD7-5123-4CD2-859E-0BD764A8D1C4}">
      <dgm:prSet/>
      <dgm:spPr/>
      <dgm:t>
        <a:bodyPr/>
        <a:lstStyle/>
        <a:p>
          <a:endParaRPr lang="en-US"/>
        </a:p>
      </dgm:t>
    </dgm:pt>
    <dgm:pt modelId="{74A18959-9454-42F0-ADF1-9A02FA108719}">
      <dgm:prSet/>
      <dgm:spPr/>
      <dgm:t>
        <a:bodyPr/>
        <a:lstStyle/>
        <a:p>
          <a:r>
            <a:rPr lang="en-GB"/>
            <a:t>ExceIIence</a:t>
          </a:r>
          <a:endParaRPr lang="en-US"/>
        </a:p>
      </dgm:t>
    </dgm:pt>
    <dgm:pt modelId="{01A79247-14D6-43E8-A400-3B51B374B15A}" type="parTrans" cxnId="{911A7A64-B5AE-425C-9C2B-1DF282450A94}">
      <dgm:prSet/>
      <dgm:spPr/>
      <dgm:t>
        <a:bodyPr/>
        <a:lstStyle/>
        <a:p>
          <a:endParaRPr lang="en-US"/>
        </a:p>
      </dgm:t>
    </dgm:pt>
    <dgm:pt modelId="{F3BBDD87-4F4E-4B7D-93EF-AEB21D948A45}" type="sibTrans" cxnId="{911A7A64-B5AE-425C-9C2B-1DF282450A94}">
      <dgm:prSet/>
      <dgm:spPr/>
      <dgm:t>
        <a:bodyPr/>
        <a:lstStyle/>
        <a:p>
          <a:endParaRPr lang="en-US"/>
        </a:p>
      </dgm:t>
    </dgm:pt>
    <dgm:pt modelId="{C6B9BE1B-735E-4F2B-AE14-39A7518296BC}">
      <dgm:prSet/>
      <dgm:spPr/>
      <dgm:t>
        <a:bodyPr/>
        <a:lstStyle/>
        <a:p>
          <a:r>
            <a:rPr lang="en-GB"/>
            <a:t>Wow the Guest</a:t>
          </a:r>
          <a:endParaRPr lang="en-US"/>
        </a:p>
      </dgm:t>
    </dgm:pt>
    <dgm:pt modelId="{6608A627-7EAF-415E-93A4-E53B998DB5F1}" type="parTrans" cxnId="{1E16E655-58FA-49FA-BEFF-611AF48627DB}">
      <dgm:prSet/>
      <dgm:spPr/>
      <dgm:t>
        <a:bodyPr/>
        <a:lstStyle/>
        <a:p>
          <a:endParaRPr lang="en-US"/>
        </a:p>
      </dgm:t>
    </dgm:pt>
    <dgm:pt modelId="{60BAAE88-76E0-47BA-8A3F-3B49D8ECD763}" type="sibTrans" cxnId="{1E16E655-58FA-49FA-BEFF-611AF48627DB}">
      <dgm:prSet/>
      <dgm:spPr/>
      <dgm:t>
        <a:bodyPr/>
        <a:lstStyle/>
        <a:p>
          <a:endParaRPr lang="en-US"/>
        </a:p>
      </dgm:t>
    </dgm:pt>
    <dgm:pt modelId="{115EBC8F-59FA-4940-AC55-2F5D65BF4798}" type="pres">
      <dgm:prSet presAssocID="{13FFC118-D54E-4261-98A5-3A8568224907}" presName="vert0" presStyleCnt="0">
        <dgm:presLayoutVars>
          <dgm:dir/>
          <dgm:animOne val="branch"/>
          <dgm:animLvl val="lvl"/>
        </dgm:presLayoutVars>
      </dgm:prSet>
      <dgm:spPr/>
    </dgm:pt>
    <dgm:pt modelId="{79049335-A498-45EA-8E7B-8875EF022F7C}" type="pres">
      <dgm:prSet presAssocID="{7B863F4C-1CE4-4C8E-A4FC-2D79A3648E46}" presName="thickLine" presStyleLbl="alignNode1" presStyleIdx="0" presStyleCnt="5"/>
      <dgm:spPr/>
    </dgm:pt>
    <dgm:pt modelId="{043FF5C5-45FB-4355-85CA-0504729B6B1C}" type="pres">
      <dgm:prSet presAssocID="{7B863F4C-1CE4-4C8E-A4FC-2D79A3648E46}" presName="horz1" presStyleCnt="0"/>
      <dgm:spPr/>
    </dgm:pt>
    <dgm:pt modelId="{BB799D61-668B-4131-8D0F-4065C7F2B55B}" type="pres">
      <dgm:prSet presAssocID="{7B863F4C-1CE4-4C8E-A4FC-2D79A3648E46}" presName="tx1" presStyleLbl="revTx" presStyleIdx="0" presStyleCnt="5"/>
      <dgm:spPr/>
    </dgm:pt>
    <dgm:pt modelId="{8341D3A5-AAAC-4F80-90E8-D2E8D493FCB7}" type="pres">
      <dgm:prSet presAssocID="{7B863F4C-1CE4-4C8E-A4FC-2D79A3648E46}" presName="vert1" presStyleCnt="0"/>
      <dgm:spPr/>
    </dgm:pt>
    <dgm:pt modelId="{D45B1B4E-47B4-463B-8946-1B3A03CCB5CB}" type="pres">
      <dgm:prSet presAssocID="{5AFF1B47-1291-4F14-AFF0-F7329211DA27}" presName="thickLine" presStyleLbl="alignNode1" presStyleIdx="1" presStyleCnt="5"/>
      <dgm:spPr/>
    </dgm:pt>
    <dgm:pt modelId="{0810DF3C-2707-4094-9E2E-13A4FDD5D150}" type="pres">
      <dgm:prSet presAssocID="{5AFF1B47-1291-4F14-AFF0-F7329211DA27}" presName="horz1" presStyleCnt="0"/>
      <dgm:spPr/>
    </dgm:pt>
    <dgm:pt modelId="{C2FEFB68-B995-427D-A3F0-901B2D2F8571}" type="pres">
      <dgm:prSet presAssocID="{5AFF1B47-1291-4F14-AFF0-F7329211DA27}" presName="tx1" presStyleLbl="revTx" presStyleIdx="1" presStyleCnt="5"/>
      <dgm:spPr/>
    </dgm:pt>
    <dgm:pt modelId="{5F91A5BD-8DB7-4830-9BCF-94FF3B90CF91}" type="pres">
      <dgm:prSet presAssocID="{5AFF1B47-1291-4F14-AFF0-F7329211DA27}" presName="vert1" presStyleCnt="0"/>
      <dgm:spPr/>
    </dgm:pt>
    <dgm:pt modelId="{73FB3F13-674A-4CD0-878B-928E8A833D6B}" type="pres">
      <dgm:prSet presAssocID="{9BF60419-693D-499E-87CA-EE9D9EE09EFA}" presName="thickLine" presStyleLbl="alignNode1" presStyleIdx="2" presStyleCnt="5"/>
      <dgm:spPr/>
    </dgm:pt>
    <dgm:pt modelId="{001C3AAE-BC22-4EF0-90C6-2E2F3596C519}" type="pres">
      <dgm:prSet presAssocID="{9BF60419-693D-499E-87CA-EE9D9EE09EFA}" presName="horz1" presStyleCnt="0"/>
      <dgm:spPr/>
    </dgm:pt>
    <dgm:pt modelId="{748E5305-A68C-4559-BB12-257EDB18D4D4}" type="pres">
      <dgm:prSet presAssocID="{9BF60419-693D-499E-87CA-EE9D9EE09EFA}" presName="tx1" presStyleLbl="revTx" presStyleIdx="2" presStyleCnt="5"/>
      <dgm:spPr/>
    </dgm:pt>
    <dgm:pt modelId="{76E4F2E4-491F-44AF-9CE7-DF324ACE849B}" type="pres">
      <dgm:prSet presAssocID="{9BF60419-693D-499E-87CA-EE9D9EE09EFA}" presName="vert1" presStyleCnt="0"/>
      <dgm:spPr/>
    </dgm:pt>
    <dgm:pt modelId="{D1882A0F-EA1E-4308-9195-9ABF4A34C5A9}" type="pres">
      <dgm:prSet presAssocID="{74A18959-9454-42F0-ADF1-9A02FA108719}" presName="thickLine" presStyleLbl="alignNode1" presStyleIdx="3" presStyleCnt="5"/>
      <dgm:spPr/>
    </dgm:pt>
    <dgm:pt modelId="{E73B7411-C59B-45BB-A0AC-F740C6496E36}" type="pres">
      <dgm:prSet presAssocID="{74A18959-9454-42F0-ADF1-9A02FA108719}" presName="horz1" presStyleCnt="0"/>
      <dgm:spPr/>
    </dgm:pt>
    <dgm:pt modelId="{C7C92F92-9774-4EAE-B178-5D3E3B967D7B}" type="pres">
      <dgm:prSet presAssocID="{74A18959-9454-42F0-ADF1-9A02FA108719}" presName="tx1" presStyleLbl="revTx" presStyleIdx="3" presStyleCnt="5"/>
      <dgm:spPr/>
    </dgm:pt>
    <dgm:pt modelId="{DA83AA2B-396D-45C8-9BE0-A069533D2202}" type="pres">
      <dgm:prSet presAssocID="{74A18959-9454-42F0-ADF1-9A02FA108719}" presName="vert1" presStyleCnt="0"/>
      <dgm:spPr/>
    </dgm:pt>
    <dgm:pt modelId="{2CED9E74-FFED-41AC-BED3-7433B60A3164}" type="pres">
      <dgm:prSet presAssocID="{C6B9BE1B-735E-4F2B-AE14-39A7518296BC}" presName="thickLine" presStyleLbl="alignNode1" presStyleIdx="4" presStyleCnt="5"/>
      <dgm:spPr/>
    </dgm:pt>
    <dgm:pt modelId="{8D02B960-F9CC-44BD-B227-DA5B103023B2}" type="pres">
      <dgm:prSet presAssocID="{C6B9BE1B-735E-4F2B-AE14-39A7518296BC}" presName="horz1" presStyleCnt="0"/>
      <dgm:spPr/>
    </dgm:pt>
    <dgm:pt modelId="{18F4D33E-F329-402A-9033-5FD56C9A23CD}" type="pres">
      <dgm:prSet presAssocID="{C6B9BE1B-735E-4F2B-AE14-39A7518296BC}" presName="tx1" presStyleLbl="revTx" presStyleIdx="4" presStyleCnt="5"/>
      <dgm:spPr/>
    </dgm:pt>
    <dgm:pt modelId="{947B797B-C302-4DEB-BE50-1F7FC4571308}" type="pres">
      <dgm:prSet presAssocID="{C6B9BE1B-735E-4F2B-AE14-39A7518296BC}" presName="vert1" presStyleCnt="0"/>
      <dgm:spPr/>
    </dgm:pt>
  </dgm:ptLst>
  <dgm:cxnLst>
    <dgm:cxn modelId="{F9785B03-09BC-49DB-85C4-8CC90B9FF32F}" type="presOf" srcId="{C6B9BE1B-735E-4F2B-AE14-39A7518296BC}" destId="{18F4D33E-F329-402A-9033-5FD56C9A23CD}" srcOrd="0" destOrd="0" presId="urn:microsoft.com/office/officeart/2008/layout/LinedList"/>
    <dgm:cxn modelId="{27F0671D-8F2B-405F-9929-D0A0EA319AD2}" type="presOf" srcId="{74A18959-9454-42F0-ADF1-9A02FA108719}" destId="{C7C92F92-9774-4EAE-B178-5D3E3B967D7B}" srcOrd="0" destOrd="0" presId="urn:microsoft.com/office/officeart/2008/layout/LinedList"/>
    <dgm:cxn modelId="{C6564922-30E1-4FF8-9525-792CA90F103C}" type="presOf" srcId="{5AFF1B47-1291-4F14-AFF0-F7329211DA27}" destId="{C2FEFB68-B995-427D-A3F0-901B2D2F8571}" srcOrd="0" destOrd="0" presId="urn:microsoft.com/office/officeart/2008/layout/LinedList"/>
    <dgm:cxn modelId="{5514EB2A-9C86-466C-892D-958AE9FD70EB}" type="presOf" srcId="{7B863F4C-1CE4-4C8E-A4FC-2D79A3648E46}" destId="{BB799D61-668B-4131-8D0F-4065C7F2B55B}" srcOrd="0" destOrd="0" presId="urn:microsoft.com/office/officeart/2008/layout/LinedList"/>
    <dgm:cxn modelId="{D1644664-F1D0-4406-B6A8-BE44E20EC24A}" type="presOf" srcId="{13FFC118-D54E-4261-98A5-3A8568224907}" destId="{115EBC8F-59FA-4940-AC55-2F5D65BF4798}" srcOrd="0" destOrd="0" presId="urn:microsoft.com/office/officeart/2008/layout/LinedList"/>
    <dgm:cxn modelId="{911A7A64-B5AE-425C-9C2B-1DF282450A94}" srcId="{13FFC118-D54E-4261-98A5-3A8568224907}" destId="{74A18959-9454-42F0-ADF1-9A02FA108719}" srcOrd="3" destOrd="0" parTransId="{01A79247-14D6-43E8-A400-3B51B374B15A}" sibTransId="{F3BBDD87-4F4E-4B7D-93EF-AEB21D948A45}"/>
    <dgm:cxn modelId="{88EA8270-39C1-4857-A267-2CF597B4BA10}" srcId="{13FFC118-D54E-4261-98A5-3A8568224907}" destId="{5AFF1B47-1291-4F14-AFF0-F7329211DA27}" srcOrd="1" destOrd="0" parTransId="{9360FE91-E35F-4336-B7D0-DB5C7BAA51F6}" sibTransId="{F09F9C94-C2FB-4735-BAFA-EDA150EBBEC9}"/>
    <dgm:cxn modelId="{D3BAF973-DAF8-4746-BB0D-D2581E2CF7C2}" type="presOf" srcId="{9BF60419-693D-499E-87CA-EE9D9EE09EFA}" destId="{748E5305-A68C-4559-BB12-257EDB18D4D4}" srcOrd="0" destOrd="0" presId="urn:microsoft.com/office/officeart/2008/layout/LinedList"/>
    <dgm:cxn modelId="{1E16E655-58FA-49FA-BEFF-611AF48627DB}" srcId="{13FFC118-D54E-4261-98A5-3A8568224907}" destId="{C6B9BE1B-735E-4F2B-AE14-39A7518296BC}" srcOrd="4" destOrd="0" parTransId="{6608A627-7EAF-415E-93A4-E53B998DB5F1}" sibTransId="{60BAAE88-76E0-47BA-8A3F-3B49D8ECD763}"/>
    <dgm:cxn modelId="{EEFFBA91-740F-45B3-8E17-2BE9E9E868E3}" srcId="{13FFC118-D54E-4261-98A5-3A8568224907}" destId="{7B863F4C-1CE4-4C8E-A4FC-2D79A3648E46}" srcOrd="0" destOrd="0" parTransId="{1A01EAF4-093E-4EC7-8285-DD6E259BB73A}" sibTransId="{E1826EA5-6B82-4A8E-BD3B-6E1673752077}"/>
    <dgm:cxn modelId="{75B91AD7-5123-4CD2-859E-0BD764A8D1C4}" srcId="{13FFC118-D54E-4261-98A5-3A8568224907}" destId="{9BF60419-693D-499E-87CA-EE9D9EE09EFA}" srcOrd="2" destOrd="0" parTransId="{E2D046AB-A3E0-47CD-9C71-B60E81FF754F}" sibTransId="{FCF83590-D513-492E-B5EB-9BCB4939DD97}"/>
    <dgm:cxn modelId="{CE8B8A3F-508F-4F9C-8F13-77D29830EF65}" type="presParOf" srcId="{115EBC8F-59FA-4940-AC55-2F5D65BF4798}" destId="{79049335-A498-45EA-8E7B-8875EF022F7C}" srcOrd="0" destOrd="0" presId="urn:microsoft.com/office/officeart/2008/layout/LinedList"/>
    <dgm:cxn modelId="{19401639-6BB3-4AA1-B7A7-C8193FDC626C}" type="presParOf" srcId="{115EBC8F-59FA-4940-AC55-2F5D65BF4798}" destId="{043FF5C5-45FB-4355-85CA-0504729B6B1C}" srcOrd="1" destOrd="0" presId="urn:microsoft.com/office/officeart/2008/layout/LinedList"/>
    <dgm:cxn modelId="{E35D283D-8F26-43FE-9F03-08C5533CEB8D}" type="presParOf" srcId="{043FF5C5-45FB-4355-85CA-0504729B6B1C}" destId="{BB799D61-668B-4131-8D0F-4065C7F2B55B}" srcOrd="0" destOrd="0" presId="urn:microsoft.com/office/officeart/2008/layout/LinedList"/>
    <dgm:cxn modelId="{2AAF97C0-53EE-4F30-A800-1D60C87FEF2F}" type="presParOf" srcId="{043FF5C5-45FB-4355-85CA-0504729B6B1C}" destId="{8341D3A5-AAAC-4F80-90E8-D2E8D493FCB7}" srcOrd="1" destOrd="0" presId="urn:microsoft.com/office/officeart/2008/layout/LinedList"/>
    <dgm:cxn modelId="{60FAF34E-5FB0-497A-9FD6-144D1D0A7BDC}" type="presParOf" srcId="{115EBC8F-59FA-4940-AC55-2F5D65BF4798}" destId="{D45B1B4E-47B4-463B-8946-1B3A03CCB5CB}" srcOrd="2" destOrd="0" presId="urn:microsoft.com/office/officeart/2008/layout/LinedList"/>
    <dgm:cxn modelId="{D23BF0E4-39D4-4627-852A-F23725F3D5AF}" type="presParOf" srcId="{115EBC8F-59FA-4940-AC55-2F5D65BF4798}" destId="{0810DF3C-2707-4094-9E2E-13A4FDD5D150}" srcOrd="3" destOrd="0" presId="urn:microsoft.com/office/officeart/2008/layout/LinedList"/>
    <dgm:cxn modelId="{8641AC97-5950-43F9-B478-0BACEA199CB7}" type="presParOf" srcId="{0810DF3C-2707-4094-9E2E-13A4FDD5D150}" destId="{C2FEFB68-B995-427D-A3F0-901B2D2F8571}" srcOrd="0" destOrd="0" presId="urn:microsoft.com/office/officeart/2008/layout/LinedList"/>
    <dgm:cxn modelId="{5AD51B73-FC6C-4F78-98E2-4296CF5F6619}" type="presParOf" srcId="{0810DF3C-2707-4094-9E2E-13A4FDD5D150}" destId="{5F91A5BD-8DB7-4830-9BCF-94FF3B90CF91}" srcOrd="1" destOrd="0" presId="urn:microsoft.com/office/officeart/2008/layout/LinedList"/>
    <dgm:cxn modelId="{35299AC5-FBFD-4BB4-81DE-F82BF2A551C5}" type="presParOf" srcId="{115EBC8F-59FA-4940-AC55-2F5D65BF4798}" destId="{73FB3F13-674A-4CD0-878B-928E8A833D6B}" srcOrd="4" destOrd="0" presId="urn:microsoft.com/office/officeart/2008/layout/LinedList"/>
    <dgm:cxn modelId="{013FAD6D-C93F-449B-A59B-DBFD3F2F8EEF}" type="presParOf" srcId="{115EBC8F-59FA-4940-AC55-2F5D65BF4798}" destId="{001C3AAE-BC22-4EF0-90C6-2E2F3596C519}" srcOrd="5" destOrd="0" presId="urn:microsoft.com/office/officeart/2008/layout/LinedList"/>
    <dgm:cxn modelId="{064AE0F0-06D0-495B-9581-0C8B206B7229}" type="presParOf" srcId="{001C3AAE-BC22-4EF0-90C6-2E2F3596C519}" destId="{748E5305-A68C-4559-BB12-257EDB18D4D4}" srcOrd="0" destOrd="0" presId="urn:microsoft.com/office/officeart/2008/layout/LinedList"/>
    <dgm:cxn modelId="{0CD5E02F-631D-4139-81A8-86B41E4193B4}" type="presParOf" srcId="{001C3AAE-BC22-4EF0-90C6-2E2F3596C519}" destId="{76E4F2E4-491F-44AF-9CE7-DF324ACE849B}" srcOrd="1" destOrd="0" presId="urn:microsoft.com/office/officeart/2008/layout/LinedList"/>
    <dgm:cxn modelId="{DD0D9CED-4D85-4C11-836E-727D14DB57E2}" type="presParOf" srcId="{115EBC8F-59FA-4940-AC55-2F5D65BF4798}" destId="{D1882A0F-EA1E-4308-9195-9ABF4A34C5A9}" srcOrd="6" destOrd="0" presId="urn:microsoft.com/office/officeart/2008/layout/LinedList"/>
    <dgm:cxn modelId="{B1ED6C82-6780-40B9-B147-C9527B1B8D82}" type="presParOf" srcId="{115EBC8F-59FA-4940-AC55-2F5D65BF4798}" destId="{E73B7411-C59B-45BB-A0AC-F740C6496E36}" srcOrd="7" destOrd="0" presId="urn:microsoft.com/office/officeart/2008/layout/LinedList"/>
    <dgm:cxn modelId="{30D30C95-411B-498C-9076-4BB2C0D46BB2}" type="presParOf" srcId="{E73B7411-C59B-45BB-A0AC-F740C6496E36}" destId="{C7C92F92-9774-4EAE-B178-5D3E3B967D7B}" srcOrd="0" destOrd="0" presId="urn:microsoft.com/office/officeart/2008/layout/LinedList"/>
    <dgm:cxn modelId="{71B7F269-E60C-4D2F-8BD8-3FFB94B55E62}" type="presParOf" srcId="{E73B7411-C59B-45BB-A0AC-F740C6496E36}" destId="{DA83AA2B-396D-45C8-9BE0-A069533D2202}" srcOrd="1" destOrd="0" presId="urn:microsoft.com/office/officeart/2008/layout/LinedList"/>
    <dgm:cxn modelId="{56FCC161-E079-4026-9E69-670B267B1445}" type="presParOf" srcId="{115EBC8F-59FA-4940-AC55-2F5D65BF4798}" destId="{2CED9E74-FFED-41AC-BED3-7433B60A3164}" srcOrd="8" destOrd="0" presId="urn:microsoft.com/office/officeart/2008/layout/LinedList"/>
    <dgm:cxn modelId="{30A7EA1B-E64E-4FF3-88AC-833958FEF4CD}" type="presParOf" srcId="{115EBC8F-59FA-4940-AC55-2F5D65BF4798}" destId="{8D02B960-F9CC-44BD-B227-DA5B103023B2}" srcOrd="9" destOrd="0" presId="urn:microsoft.com/office/officeart/2008/layout/LinedList"/>
    <dgm:cxn modelId="{C8586DD4-9FE9-45C6-B00E-945CB7C60671}" type="presParOf" srcId="{8D02B960-F9CC-44BD-B227-DA5B103023B2}" destId="{18F4D33E-F329-402A-9033-5FD56C9A23CD}" srcOrd="0" destOrd="0" presId="urn:microsoft.com/office/officeart/2008/layout/LinedList"/>
    <dgm:cxn modelId="{DAE656D6-C929-437B-B7C7-001E2F83E962}" type="presParOf" srcId="{8D02B960-F9CC-44BD-B227-DA5B103023B2}" destId="{947B797B-C302-4DEB-BE50-1F7FC457130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E930DA9-ED59-4567-A4C1-D2F6ADA8E23E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971CA4E-6960-43EC-BA3F-316BB0359EED}">
      <dgm:prSet/>
      <dgm:spPr/>
      <dgm:t>
        <a:bodyPr/>
        <a:lstStyle/>
        <a:p>
          <a:r>
            <a:rPr lang="en-GB"/>
            <a:t>All our guests deserve a special goodbye</a:t>
          </a:r>
          <a:endParaRPr lang="en-US"/>
        </a:p>
      </dgm:t>
    </dgm:pt>
    <dgm:pt modelId="{CAFCD842-23E8-4CB4-BCFD-E7E24A430EB0}" type="parTrans" cxnId="{38A963DE-E2C3-448C-9A1F-A6C63E1E9BA9}">
      <dgm:prSet/>
      <dgm:spPr/>
      <dgm:t>
        <a:bodyPr/>
        <a:lstStyle/>
        <a:p>
          <a:endParaRPr lang="en-US"/>
        </a:p>
      </dgm:t>
    </dgm:pt>
    <dgm:pt modelId="{F6E8BF54-EC6C-4DE2-AD5B-C9DF892C5D1C}" type="sibTrans" cxnId="{38A963DE-E2C3-448C-9A1F-A6C63E1E9BA9}">
      <dgm:prSet/>
      <dgm:spPr/>
      <dgm:t>
        <a:bodyPr/>
        <a:lstStyle/>
        <a:p>
          <a:endParaRPr lang="en-US"/>
        </a:p>
      </dgm:t>
    </dgm:pt>
    <dgm:pt modelId="{F8F04A0A-6F1C-4AEB-A41E-A1CA41EF2CBD}">
      <dgm:prSet/>
      <dgm:spPr/>
      <dgm:t>
        <a:bodyPr/>
        <a:lstStyle/>
        <a:p>
          <a:r>
            <a:rPr lang="en-GB"/>
            <a:t>Chose the right language </a:t>
          </a:r>
          <a:endParaRPr lang="en-US"/>
        </a:p>
      </dgm:t>
    </dgm:pt>
    <dgm:pt modelId="{C972D215-44C8-45F4-B262-497B8E75C864}" type="parTrans" cxnId="{463B576E-3D37-4230-8EEB-AAF4F06C68A5}">
      <dgm:prSet/>
      <dgm:spPr/>
      <dgm:t>
        <a:bodyPr/>
        <a:lstStyle/>
        <a:p>
          <a:endParaRPr lang="en-US"/>
        </a:p>
      </dgm:t>
    </dgm:pt>
    <dgm:pt modelId="{589E55E2-54B4-493F-99BD-F2D1FAB855C1}" type="sibTrans" cxnId="{463B576E-3D37-4230-8EEB-AAF4F06C68A5}">
      <dgm:prSet/>
      <dgm:spPr/>
      <dgm:t>
        <a:bodyPr/>
        <a:lstStyle/>
        <a:p>
          <a:endParaRPr lang="en-US"/>
        </a:p>
      </dgm:t>
    </dgm:pt>
    <dgm:pt modelId="{255DF3BF-1C3A-499D-A84F-37702DA6BB16}">
      <dgm:prSet/>
      <dgm:spPr/>
      <dgm:t>
        <a:bodyPr/>
        <a:lstStyle/>
        <a:p>
          <a:r>
            <a:rPr lang="en-GB"/>
            <a:t>Make them feel special</a:t>
          </a:r>
          <a:endParaRPr lang="en-US"/>
        </a:p>
      </dgm:t>
    </dgm:pt>
    <dgm:pt modelId="{A3C9987E-8D26-4787-93A6-34A520EC9618}" type="parTrans" cxnId="{D79E9930-E9DF-4C81-B56A-716D7515E280}">
      <dgm:prSet/>
      <dgm:spPr/>
      <dgm:t>
        <a:bodyPr/>
        <a:lstStyle/>
        <a:p>
          <a:endParaRPr lang="en-US"/>
        </a:p>
      </dgm:t>
    </dgm:pt>
    <dgm:pt modelId="{D81250C0-DFDE-42F7-92C1-FAEC7524A993}" type="sibTrans" cxnId="{D79E9930-E9DF-4C81-B56A-716D7515E280}">
      <dgm:prSet/>
      <dgm:spPr/>
      <dgm:t>
        <a:bodyPr/>
        <a:lstStyle/>
        <a:p>
          <a:endParaRPr lang="en-US"/>
        </a:p>
      </dgm:t>
    </dgm:pt>
    <dgm:pt modelId="{7CD8F797-C343-49DD-9176-AA719BA4EF35}">
      <dgm:prSet/>
      <dgm:spPr/>
      <dgm:t>
        <a:bodyPr/>
        <a:lstStyle/>
        <a:p>
          <a:r>
            <a:rPr lang="en-GB"/>
            <a:t>Remember your guests have a choice and we want them to come back  </a:t>
          </a:r>
          <a:endParaRPr lang="en-US"/>
        </a:p>
      </dgm:t>
    </dgm:pt>
    <dgm:pt modelId="{3716B4BC-E889-4C35-BD7B-1122998C01C3}" type="parTrans" cxnId="{39213D01-3347-4402-BACC-98484082C463}">
      <dgm:prSet/>
      <dgm:spPr/>
      <dgm:t>
        <a:bodyPr/>
        <a:lstStyle/>
        <a:p>
          <a:endParaRPr lang="en-US"/>
        </a:p>
      </dgm:t>
    </dgm:pt>
    <dgm:pt modelId="{455D58D7-08CF-4862-A71C-BBFE812F75CB}" type="sibTrans" cxnId="{39213D01-3347-4402-BACC-98484082C463}">
      <dgm:prSet/>
      <dgm:spPr/>
      <dgm:t>
        <a:bodyPr/>
        <a:lstStyle/>
        <a:p>
          <a:endParaRPr lang="en-US"/>
        </a:p>
      </dgm:t>
    </dgm:pt>
    <dgm:pt modelId="{C3D05A7E-4ECB-4675-80BB-A626EDAA9A83}">
      <dgm:prSet/>
      <dgm:spPr/>
      <dgm:t>
        <a:bodyPr/>
        <a:lstStyle/>
        <a:p>
          <a:r>
            <a:rPr lang="en-GB"/>
            <a:t>We want them to recommend to their friends and family</a:t>
          </a:r>
          <a:endParaRPr lang="en-US"/>
        </a:p>
      </dgm:t>
    </dgm:pt>
    <dgm:pt modelId="{B0592676-1610-4FD1-B995-38509670D3AF}" type="parTrans" cxnId="{0FDB0C2D-99E9-40A0-B35D-BD21D79BEB4F}">
      <dgm:prSet/>
      <dgm:spPr/>
      <dgm:t>
        <a:bodyPr/>
        <a:lstStyle/>
        <a:p>
          <a:endParaRPr lang="en-US"/>
        </a:p>
      </dgm:t>
    </dgm:pt>
    <dgm:pt modelId="{F89B23B6-3BA4-45EB-968E-C6406BF2F78C}" type="sibTrans" cxnId="{0FDB0C2D-99E9-40A0-B35D-BD21D79BEB4F}">
      <dgm:prSet/>
      <dgm:spPr/>
      <dgm:t>
        <a:bodyPr/>
        <a:lstStyle/>
        <a:p>
          <a:endParaRPr lang="en-US"/>
        </a:p>
      </dgm:t>
    </dgm:pt>
    <dgm:pt modelId="{1BE10E73-C6DB-45F1-9493-2DDCD3915FD2}">
      <dgm:prSet/>
      <dgm:spPr/>
      <dgm:t>
        <a:bodyPr/>
        <a:lstStyle/>
        <a:p>
          <a:r>
            <a:rPr lang="en-GB"/>
            <a:t>Thank them for choosing you</a:t>
          </a:r>
          <a:endParaRPr lang="en-US"/>
        </a:p>
      </dgm:t>
    </dgm:pt>
    <dgm:pt modelId="{EA9CBB90-0298-4B06-B9AD-64A3C6172877}" type="parTrans" cxnId="{0FDAAF1D-EC3F-4408-A160-9CEBB34CEE11}">
      <dgm:prSet/>
      <dgm:spPr/>
      <dgm:t>
        <a:bodyPr/>
        <a:lstStyle/>
        <a:p>
          <a:endParaRPr lang="en-US"/>
        </a:p>
      </dgm:t>
    </dgm:pt>
    <dgm:pt modelId="{96F0DEFA-C706-4751-9F29-91C473908CBF}" type="sibTrans" cxnId="{0FDAAF1D-EC3F-4408-A160-9CEBB34CEE11}">
      <dgm:prSet/>
      <dgm:spPr/>
      <dgm:t>
        <a:bodyPr/>
        <a:lstStyle/>
        <a:p>
          <a:endParaRPr lang="en-US"/>
        </a:p>
      </dgm:t>
    </dgm:pt>
    <dgm:pt modelId="{D2AC7891-E55E-4DA2-83F0-B0AD1D6F349D}" type="pres">
      <dgm:prSet presAssocID="{AE930DA9-ED59-4567-A4C1-D2F6ADA8E23E}" presName="vert0" presStyleCnt="0">
        <dgm:presLayoutVars>
          <dgm:dir/>
          <dgm:animOne val="branch"/>
          <dgm:animLvl val="lvl"/>
        </dgm:presLayoutVars>
      </dgm:prSet>
      <dgm:spPr/>
    </dgm:pt>
    <dgm:pt modelId="{0089425D-27DB-4438-BA76-D5E41C61A591}" type="pres">
      <dgm:prSet presAssocID="{C971CA4E-6960-43EC-BA3F-316BB0359EED}" presName="thickLine" presStyleLbl="alignNode1" presStyleIdx="0" presStyleCnt="6"/>
      <dgm:spPr/>
    </dgm:pt>
    <dgm:pt modelId="{0C497BEE-3F0F-4F6F-A237-BF0446AB1F46}" type="pres">
      <dgm:prSet presAssocID="{C971CA4E-6960-43EC-BA3F-316BB0359EED}" presName="horz1" presStyleCnt="0"/>
      <dgm:spPr/>
    </dgm:pt>
    <dgm:pt modelId="{9BA63AFF-710F-4B7F-962A-659D3E2B2DDD}" type="pres">
      <dgm:prSet presAssocID="{C971CA4E-6960-43EC-BA3F-316BB0359EED}" presName="tx1" presStyleLbl="revTx" presStyleIdx="0" presStyleCnt="6"/>
      <dgm:spPr/>
    </dgm:pt>
    <dgm:pt modelId="{C9F10910-2B37-4E31-A436-37E517B9120C}" type="pres">
      <dgm:prSet presAssocID="{C971CA4E-6960-43EC-BA3F-316BB0359EED}" presName="vert1" presStyleCnt="0"/>
      <dgm:spPr/>
    </dgm:pt>
    <dgm:pt modelId="{A6114DAA-B32B-4768-80FF-60D7D875633E}" type="pres">
      <dgm:prSet presAssocID="{F8F04A0A-6F1C-4AEB-A41E-A1CA41EF2CBD}" presName="thickLine" presStyleLbl="alignNode1" presStyleIdx="1" presStyleCnt="6"/>
      <dgm:spPr/>
    </dgm:pt>
    <dgm:pt modelId="{DC00CDF0-405D-4CA3-9E42-5D4EECCAFEEB}" type="pres">
      <dgm:prSet presAssocID="{F8F04A0A-6F1C-4AEB-A41E-A1CA41EF2CBD}" presName="horz1" presStyleCnt="0"/>
      <dgm:spPr/>
    </dgm:pt>
    <dgm:pt modelId="{5C34C551-DFC3-44B4-8D8B-B07A871EFB40}" type="pres">
      <dgm:prSet presAssocID="{F8F04A0A-6F1C-4AEB-A41E-A1CA41EF2CBD}" presName="tx1" presStyleLbl="revTx" presStyleIdx="1" presStyleCnt="6"/>
      <dgm:spPr/>
    </dgm:pt>
    <dgm:pt modelId="{E6C798A0-7C1E-43C7-A3C1-4F5C6541577B}" type="pres">
      <dgm:prSet presAssocID="{F8F04A0A-6F1C-4AEB-A41E-A1CA41EF2CBD}" presName="vert1" presStyleCnt="0"/>
      <dgm:spPr/>
    </dgm:pt>
    <dgm:pt modelId="{4A5630FE-15CD-48C3-8EB8-F38BEE7A6616}" type="pres">
      <dgm:prSet presAssocID="{255DF3BF-1C3A-499D-A84F-37702DA6BB16}" presName="thickLine" presStyleLbl="alignNode1" presStyleIdx="2" presStyleCnt="6"/>
      <dgm:spPr/>
    </dgm:pt>
    <dgm:pt modelId="{CA164B8E-77B1-434E-B2A9-1AF44CE50E2A}" type="pres">
      <dgm:prSet presAssocID="{255DF3BF-1C3A-499D-A84F-37702DA6BB16}" presName="horz1" presStyleCnt="0"/>
      <dgm:spPr/>
    </dgm:pt>
    <dgm:pt modelId="{7DC1899A-18C3-4DAA-80C5-50B8213AECE1}" type="pres">
      <dgm:prSet presAssocID="{255DF3BF-1C3A-499D-A84F-37702DA6BB16}" presName="tx1" presStyleLbl="revTx" presStyleIdx="2" presStyleCnt="6"/>
      <dgm:spPr/>
    </dgm:pt>
    <dgm:pt modelId="{56F44013-EEF6-48CF-9820-887589DB703A}" type="pres">
      <dgm:prSet presAssocID="{255DF3BF-1C3A-499D-A84F-37702DA6BB16}" presName="vert1" presStyleCnt="0"/>
      <dgm:spPr/>
    </dgm:pt>
    <dgm:pt modelId="{22ABA588-8C7A-4D03-B5F7-2C42A790963B}" type="pres">
      <dgm:prSet presAssocID="{7CD8F797-C343-49DD-9176-AA719BA4EF35}" presName="thickLine" presStyleLbl="alignNode1" presStyleIdx="3" presStyleCnt="6"/>
      <dgm:spPr/>
    </dgm:pt>
    <dgm:pt modelId="{DF3E8C92-7384-4ED0-8482-AD610F2B0BF7}" type="pres">
      <dgm:prSet presAssocID="{7CD8F797-C343-49DD-9176-AA719BA4EF35}" presName="horz1" presStyleCnt="0"/>
      <dgm:spPr/>
    </dgm:pt>
    <dgm:pt modelId="{4E0BB597-A946-4599-BC1B-FB175E528979}" type="pres">
      <dgm:prSet presAssocID="{7CD8F797-C343-49DD-9176-AA719BA4EF35}" presName="tx1" presStyleLbl="revTx" presStyleIdx="3" presStyleCnt="6"/>
      <dgm:spPr/>
    </dgm:pt>
    <dgm:pt modelId="{E9DE60C1-1F68-4F34-BD31-6685AA256381}" type="pres">
      <dgm:prSet presAssocID="{7CD8F797-C343-49DD-9176-AA719BA4EF35}" presName="vert1" presStyleCnt="0"/>
      <dgm:spPr/>
    </dgm:pt>
    <dgm:pt modelId="{3F5E6531-A499-48A4-BC0D-E1EA9957E0AE}" type="pres">
      <dgm:prSet presAssocID="{C3D05A7E-4ECB-4675-80BB-A626EDAA9A83}" presName="thickLine" presStyleLbl="alignNode1" presStyleIdx="4" presStyleCnt="6"/>
      <dgm:spPr/>
    </dgm:pt>
    <dgm:pt modelId="{47598194-6CAF-4BF5-9283-353456A8614C}" type="pres">
      <dgm:prSet presAssocID="{C3D05A7E-4ECB-4675-80BB-A626EDAA9A83}" presName="horz1" presStyleCnt="0"/>
      <dgm:spPr/>
    </dgm:pt>
    <dgm:pt modelId="{A8981C69-E88D-4E7B-B41B-276620B16B25}" type="pres">
      <dgm:prSet presAssocID="{C3D05A7E-4ECB-4675-80BB-A626EDAA9A83}" presName="tx1" presStyleLbl="revTx" presStyleIdx="4" presStyleCnt="6"/>
      <dgm:spPr/>
    </dgm:pt>
    <dgm:pt modelId="{A2072349-9A73-46B9-B7CF-032F8F3B5457}" type="pres">
      <dgm:prSet presAssocID="{C3D05A7E-4ECB-4675-80BB-A626EDAA9A83}" presName="vert1" presStyleCnt="0"/>
      <dgm:spPr/>
    </dgm:pt>
    <dgm:pt modelId="{E4AF4D0B-3040-4968-BC0A-2EEA6539FAE0}" type="pres">
      <dgm:prSet presAssocID="{1BE10E73-C6DB-45F1-9493-2DDCD3915FD2}" presName="thickLine" presStyleLbl="alignNode1" presStyleIdx="5" presStyleCnt="6"/>
      <dgm:spPr/>
    </dgm:pt>
    <dgm:pt modelId="{47664A50-6775-4B9F-A4FA-5AFC5F7ADEE1}" type="pres">
      <dgm:prSet presAssocID="{1BE10E73-C6DB-45F1-9493-2DDCD3915FD2}" presName="horz1" presStyleCnt="0"/>
      <dgm:spPr/>
    </dgm:pt>
    <dgm:pt modelId="{B5314C91-5375-4B6A-B2A4-120A5275B1A8}" type="pres">
      <dgm:prSet presAssocID="{1BE10E73-C6DB-45F1-9493-2DDCD3915FD2}" presName="tx1" presStyleLbl="revTx" presStyleIdx="5" presStyleCnt="6"/>
      <dgm:spPr/>
    </dgm:pt>
    <dgm:pt modelId="{3FBD1085-9FDC-47E9-A1B3-35EE0D98B0D0}" type="pres">
      <dgm:prSet presAssocID="{1BE10E73-C6DB-45F1-9493-2DDCD3915FD2}" presName="vert1" presStyleCnt="0"/>
      <dgm:spPr/>
    </dgm:pt>
  </dgm:ptLst>
  <dgm:cxnLst>
    <dgm:cxn modelId="{39213D01-3347-4402-BACC-98484082C463}" srcId="{AE930DA9-ED59-4567-A4C1-D2F6ADA8E23E}" destId="{7CD8F797-C343-49DD-9176-AA719BA4EF35}" srcOrd="3" destOrd="0" parTransId="{3716B4BC-E889-4C35-BD7B-1122998C01C3}" sibTransId="{455D58D7-08CF-4862-A71C-BBFE812F75CB}"/>
    <dgm:cxn modelId="{0BAAA601-BA78-4902-B5A2-2D1C51AC22E2}" type="presOf" srcId="{C3D05A7E-4ECB-4675-80BB-A626EDAA9A83}" destId="{A8981C69-E88D-4E7B-B41B-276620B16B25}" srcOrd="0" destOrd="0" presId="urn:microsoft.com/office/officeart/2008/layout/LinedList"/>
    <dgm:cxn modelId="{697A500F-3971-4011-A59F-9D1B0AA3D10A}" type="presOf" srcId="{AE930DA9-ED59-4567-A4C1-D2F6ADA8E23E}" destId="{D2AC7891-E55E-4DA2-83F0-B0AD1D6F349D}" srcOrd="0" destOrd="0" presId="urn:microsoft.com/office/officeart/2008/layout/LinedList"/>
    <dgm:cxn modelId="{0FDAAF1D-EC3F-4408-A160-9CEBB34CEE11}" srcId="{AE930DA9-ED59-4567-A4C1-D2F6ADA8E23E}" destId="{1BE10E73-C6DB-45F1-9493-2DDCD3915FD2}" srcOrd="5" destOrd="0" parTransId="{EA9CBB90-0298-4B06-B9AD-64A3C6172877}" sibTransId="{96F0DEFA-C706-4751-9F29-91C473908CBF}"/>
    <dgm:cxn modelId="{0FDB0C2D-99E9-40A0-B35D-BD21D79BEB4F}" srcId="{AE930DA9-ED59-4567-A4C1-D2F6ADA8E23E}" destId="{C3D05A7E-4ECB-4675-80BB-A626EDAA9A83}" srcOrd="4" destOrd="0" parTransId="{B0592676-1610-4FD1-B995-38509670D3AF}" sibTransId="{F89B23B6-3BA4-45EB-968E-C6406BF2F78C}"/>
    <dgm:cxn modelId="{D79E9930-E9DF-4C81-B56A-716D7515E280}" srcId="{AE930DA9-ED59-4567-A4C1-D2F6ADA8E23E}" destId="{255DF3BF-1C3A-499D-A84F-37702DA6BB16}" srcOrd="2" destOrd="0" parTransId="{A3C9987E-8D26-4787-93A6-34A520EC9618}" sibTransId="{D81250C0-DFDE-42F7-92C1-FAEC7524A993}"/>
    <dgm:cxn modelId="{5824726B-2C01-4DB8-8479-9D7A4D9063BD}" type="presOf" srcId="{F8F04A0A-6F1C-4AEB-A41E-A1CA41EF2CBD}" destId="{5C34C551-DFC3-44B4-8D8B-B07A871EFB40}" srcOrd="0" destOrd="0" presId="urn:microsoft.com/office/officeart/2008/layout/LinedList"/>
    <dgm:cxn modelId="{F201956C-1A25-416B-A597-12BB5495953C}" type="presOf" srcId="{1BE10E73-C6DB-45F1-9493-2DDCD3915FD2}" destId="{B5314C91-5375-4B6A-B2A4-120A5275B1A8}" srcOrd="0" destOrd="0" presId="urn:microsoft.com/office/officeart/2008/layout/LinedList"/>
    <dgm:cxn modelId="{463B576E-3D37-4230-8EEB-AAF4F06C68A5}" srcId="{AE930DA9-ED59-4567-A4C1-D2F6ADA8E23E}" destId="{F8F04A0A-6F1C-4AEB-A41E-A1CA41EF2CBD}" srcOrd="1" destOrd="0" parTransId="{C972D215-44C8-45F4-B262-497B8E75C864}" sibTransId="{589E55E2-54B4-493F-99BD-F2D1FAB855C1}"/>
    <dgm:cxn modelId="{748473BE-CE6F-49D4-8902-873CA789FB3E}" type="presOf" srcId="{255DF3BF-1C3A-499D-A84F-37702DA6BB16}" destId="{7DC1899A-18C3-4DAA-80C5-50B8213AECE1}" srcOrd="0" destOrd="0" presId="urn:microsoft.com/office/officeart/2008/layout/LinedList"/>
    <dgm:cxn modelId="{C1E16BD9-6731-4988-8992-404B62E88216}" type="presOf" srcId="{C971CA4E-6960-43EC-BA3F-316BB0359EED}" destId="{9BA63AFF-710F-4B7F-962A-659D3E2B2DDD}" srcOrd="0" destOrd="0" presId="urn:microsoft.com/office/officeart/2008/layout/LinedList"/>
    <dgm:cxn modelId="{38A963DE-E2C3-448C-9A1F-A6C63E1E9BA9}" srcId="{AE930DA9-ED59-4567-A4C1-D2F6ADA8E23E}" destId="{C971CA4E-6960-43EC-BA3F-316BB0359EED}" srcOrd="0" destOrd="0" parTransId="{CAFCD842-23E8-4CB4-BCFD-E7E24A430EB0}" sibTransId="{F6E8BF54-EC6C-4DE2-AD5B-C9DF892C5D1C}"/>
    <dgm:cxn modelId="{08B9A4F2-1FBA-4B34-BBCD-A88D24E9EB01}" type="presOf" srcId="{7CD8F797-C343-49DD-9176-AA719BA4EF35}" destId="{4E0BB597-A946-4599-BC1B-FB175E528979}" srcOrd="0" destOrd="0" presId="urn:microsoft.com/office/officeart/2008/layout/LinedList"/>
    <dgm:cxn modelId="{AF21880D-F68C-4937-80FE-045F59AC9CD5}" type="presParOf" srcId="{D2AC7891-E55E-4DA2-83F0-B0AD1D6F349D}" destId="{0089425D-27DB-4438-BA76-D5E41C61A591}" srcOrd="0" destOrd="0" presId="urn:microsoft.com/office/officeart/2008/layout/LinedList"/>
    <dgm:cxn modelId="{14B67E53-AF92-4615-9F87-0960F3837B09}" type="presParOf" srcId="{D2AC7891-E55E-4DA2-83F0-B0AD1D6F349D}" destId="{0C497BEE-3F0F-4F6F-A237-BF0446AB1F46}" srcOrd="1" destOrd="0" presId="urn:microsoft.com/office/officeart/2008/layout/LinedList"/>
    <dgm:cxn modelId="{211CED87-CBF5-4D12-954A-9AE5A2CE6079}" type="presParOf" srcId="{0C497BEE-3F0F-4F6F-A237-BF0446AB1F46}" destId="{9BA63AFF-710F-4B7F-962A-659D3E2B2DDD}" srcOrd="0" destOrd="0" presId="urn:microsoft.com/office/officeart/2008/layout/LinedList"/>
    <dgm:cxn modelId="{750AFBCC-601E-4004-9D1B-ED827864FE13}" type="presParOf" srcId="{0C497BEE-3F0F-4F6F-A237-BF0446AB1F46}" destId="{C9F10910-2B37-4E31-A436-37E517B9120C}" srcOrd="1" destOrd="0" presId="urn:microsoft.com/office/officeart/2008/layout/LinedList"/>
    <dgm:cxn modelId="{7446A6B7-1BF6-4262-8CEF-076523F851D0}" type="presParOf" srcId="{D2AC7891-E55E-4DA2-83F0-B0AD1D6F349D}" destId="{A6114DAA-B32B-4768-80FF-60D7D875633E}" srcOrd="2" destOrd="0" presId="urn:microsoft.com/office/officeart/2008/layout/LinedList"/>
    <dgm:cxn modelId="{877FC6E7-E90B-4112-A89C-8045F293C01B}" type="presParOf" srcId="{D2AC7891-E55E-4DA2-83F0-B0AD1D6F349D}" destId="{DC00CDF0-405D-4CA3-9E42-5D4EECCAFEEB}" srcOrd="3" destOrd="0" presId="urn:microsoft.com/office/officeart/2008/layout/LinedList"/>
    <dgm:cxn modelId="{D6E44B0A-C03D-4665-9738-EBF6F79EBEA2}" type="presParOf" srcId="{DC00CDF0-405D-4CA3-9E42-5D4EECCAFEEB}" destId="{5C34C551-DFC3-44B4-8D8B-B07A871EFB40}" srcOrd="0" destOrd="0" presId="urn:microsoft.com/office/officeart/2008/layout/LinedList"/>
    <dgm:cxn modelId="{F086C86E-98B4-480B-8380-D45528B44DC7}" type="presParOf" srcId="{DC00CDF0-405D-4CA3-9E42-5D4EECCAFEEB}" destId="{E6C798A0-7C1E-43C7-A3C1-4F5C6541577B}" srcOrd="1" destOrd="0" presId="urn:microsoft.com/office/officeart/2008/layout/LinedList"/>
    <dgm:cxn modelId="{FDC04AEE-99F4-4619-9A9E-837B54E55243}" type="presParOf" srcId="{D2AC7891-E55E-4DA2-83F0-B0AD1D6F349D}" destId="{4A5630FE-15CD-48C3-8EB8-F38BEE7A6616}" srcOrd="4" destOrd="0" presId="urn:microsoft.com/office/officeart/2008/layout/LinedList"/>
    <dgm:cxn modelId="{95E41AB8-F0DF-43F0-AE65-FFF9E9C4461D}" type="presParOf" srcId="{D2AC7891-E55E-4DA2-83F0-B0AD1D6F349D}" destId="{CA164B8E-77B1-434E-B2A9-1AF44CE50E2A}" srcOrd="5" destOrd="0" presId="urn:microsoft.com/office/officeart/2008/layout/LinedList"/>
    <dgm:cxn modelId="{EAD0E02E-4D6A-4946-9705-64586A3C1DBC}" type="presParOf" srcId="{CA164B8E-77B1-434E-B2A9-1AF44CE50E2A}" destId="{7DC1899A-18C3-4DAA-80C5-50B8213AECE1}" srcOrd="0" destOrd="0" presId="urn:microsoft.com/office/officeart/2008/layout/LinedList"/>
    <dgm:cxn modelId="{A7DC2026-8A0C-40D8-BAF3-5B09D110D8A4}" type="presParOf" srcId="{CA164B8E-77B1-434E-B2A9-1AF44CE50E2A}" destId="{56F44013-EEF6-48CF-9820-887589DB703A}" srcOrd="1" destOrd="0" presId="urn:microsoft.com/office/officeart/2008/layout/LinedList"/>
    <dgm:cxn modelId="{6EA3FE9E-D151-4B81-B84D-DA3BE5D176CF}" type="presParOf" srcId="{D2AC7891-E55E-4DA2-83F0-B0AD1D6F349D}" destId="{22ABA588-8C7A-4D03-B5F7-2C42A790963B}" srcOrd="6" destOrd="0" presId="urn:microsoft.com/office/officeart/2008/layout/LinedList"/>
    <dgm:cxn modelId="{FC6C1CC1-6F39-4A63-92F0-1F1F9C3BEB5A}" type="presParOf" srcId="{D2AC7891-E55E-4DA2-83F0-B0AD1D6F349D}" destId="{DF3E8C92-7384-4ED0-8482-AD610F2B0BF7}" srcOrd="7" destOrd="0" presId="urn:microsoft.com/office/officeart/2008/layout/LinedList"/>
    <dgm:cxn modelId="{25CD885E-CA62-4008-86B6-541EA5B57497}" type="presParOf" srcId="{DF3E8C92-7384-4ED0-8482-AD610F2B0BF7}" destId="{4E0BB597-A946-4599-BC1B-FB175E528979}" srcOrd="0" destOrd="0" presId="urn:microsoft.com/office/officeart/2008/layout/LinedList"/>
    <dgm:cxn modelId="{BA16CD76-4565-463F-AB2E-A8434663DB7F}" type="presParOf" srcId="{DF3E8C92-7384-4ED0-8482-AD610F2B0BF7}" destId="{E9DE60C1-1F68-4F34-BD31-6685AA256381}" srcOrd="1" destOrd="0" presId="urn:microsoft.com/office/officeart/2008/layout/LinedList"/>
    <dgm:cxn modelId="{AC75A843-0C35-4F46-B86F-C85C7AFBAD27}" type="presParOf" srcId="{D2AC7891-E55E-4DA2-83F0-B0AD1D6F349D}" destId="{3F5E6531-A499-48A4-BC0D-E1EA9957E0AE}" srcOrd="8" destOrd="0" presId="urn:microsoft.com/office/officeart/2008/layout/LinedList"/>
    <dgm:cxn modelId="{4B19A97A-13DD-47E0-A43C-4C9A0BF81B92}" type="presParOf" srcId="{D2AC7891-E55E-4DA2-83F0-B0AD1D6F349D}" destId="{47598194-6CAF-4BF5-9283-353456A8614C}" srcOrd="9" destOrd="0" presId="urn:microsoft.com/office/officeart/2008/layout/LinedList"/>
    <dgm:cxn modelId="{68BA7849-B2D7-4407-81E3-008EDA80FB1B}" type="presParOf" srcId="{47598194-6CAF-4BF5-9283-353456A8614C}" destId="{A8981C69-E88D-4E7B-B41B-276620B16B25}" srcOrd="0" destOrd="0" presId="urn:microsoft.com/office/officeart/2008/layout/LinedList"/>
    <dgm:cxn modelId="{46D01A6C-7534-471A-90B6-CED5BD12F7D0}" type="presParOf" srcId="{47598194-6CAF-4BF5-9283-353456A8614C}" destId="{A2072349-9A73-46B9-B7CF-032F8F3B5457}" srcOrd="1" destOrd="0" presId="urn:microsoft.com/office/officeart/2008/layout/LinedList"/>
    <dgm:cxn modelId="{B9CC2053-9AFD-4522-8D11-8A0673812C02}" type="presParOf" srcId="{D2AC7891-E55E-4DA2-83F0-B0AD1D6F349D}" destId="{E4AF4D0B-3040-4968-BC0A-2EEA6539FAE0}" srcOrd="10" destOrd="0" presId="urn:microsoft.com/office/officeart/2008/layout/LinedList"/>
    <dgm:cxn modelId="{25B853D7-EC2E-4A65-9C8B-D4ACFC916E8E}" type="presParOf" srcId="{D2AC7891-E55E-4DA2-83F0-B0AD1D6F349D}" destId="{47664A50-6775-4B9F-A4FA-5AFC5F7ADEE1}" srcOrd="11" destOrd="0" presId="urn:microsoft.com/office/officeart/2008/layout/LinedList"/>
    <dgm:cxn modelId="{85380EFA-22F8-4C3F-A60F-0F735224D5EF}" type="presParOf" srcId="{47664A50-6775-4B9F-A4FA-5AFC5F7ADEE1}" destId="{B5314C91-5375-4B6A-B2A4-120A5275B1A8}" srcOrd="0" destOrd="0" presId="urn:microsoft.com/office/officeart/2008/layout/LinedList"/>
    <dgm:cxn modelId="{6AE88C25-AD61-4B9F-9CA8-EFCBD7DC26BC}" type="presParOf" srcId="{47664A50-6775-4B9F-A4FA-5AFC5F7ADEE1}" destId="{3FBD1085-9FDC-47E9-A1B3-35EE0D98B0D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583AF5B-7396-422A-9705-45E2BE690283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29A9227-C54E-4457-AC57-F18276DBC99F}">
      <dgm:prSet/>
      <dgm:spPr/>
      <dgm:t>
        <a:bodyPr/>
        <a:lstStyle/>
        <a:p>
          <a:r>
            <a:rPr lang="en-GB"/>
            <a:t>Whenever possible use the guest’s name</a:t>
          </a:r>
          <a:endParaRPr lang="en-US"/>
        </a:p>
      </dgm:t>
    </dgm:pt>
    <dgm:pt modelId="{DAD53CA5-0074-4AAD-8764-2A57C88AA6B1}" type="parTrans" cxnId="{5872815B-82DC-494A-95BB-F9F72480E69D}">
      <dgm:prSet/>
      <dgm:spPr/>
      <dgm:t>
        <a:bodyPr/>
        <a:lstStyle/>
        <a:p>
          <a:endParaRPr lang="en-US"/>
        </a:p>
      </dgm:t>
    </dgm:pt>
    <dgm:pt modelId="{E768834C-4DC3-4285-A7BD-819D683AC167}" type="sibTrans" cxnId="{5872815B-82DC-494A-95BB-F9F72480E69D}">
      <dgm:prSet/>
      <dgm:spPr/>
      <dgm:t>
        <a:bodyPr/>
        <a:lstStyle/>
        <a:p>
          <a:endParaRPr lang="en-US"/>
        </a:p>
      </dgm:t>
    </dgm:pt>
    <dgm:pt modelId="{719047BD-04F1-43AD-824B-B774FBCF19C8}">
      <dgm:prSet/>
      <dgm:spPr/>
      <dgm:t>
        <a:bodyPr/>
        <a:lstStyle/>
        <a:p>
          <a:r>
            <a:rPr lang="en-GB"/>
            <a:t>BUT Do not over use it!</a:t>
          </a:r>
          <a:endParaRPr lang="en-US"/>
        </a:p>
      </dgm:t>
    </dgm:pt>
    <dgm:pt modelId="{4F7D201B-C53B-43CD-B5FA-08F409604362}" type="parTrans" cxnId="{5E19A2BC-CDAA-4691-BDB5-0BD61BB56E15}">
      <dgm:prSet/>
      <dgm:spPr/>
      <dgm:t>
        <a:bodyPr/>
        <a:lstStyle/>
        <a:p>
          <a:endParaRPr lang="en-US"/>
        </a:p>
      </dgm:t>
    </dgm:pt>
    <dgm:pt modelId="{3C337F4D-3439-43D0-95C3-3038286AA2F0}" type="sibTrans" cxnId="{5E19A2BC-CDAA-4691-BDB5-0BD61BB56E15}">
      <dgm:prSet/>
      <dgm:spPr/>
      <dgm:t>
        <a:bodyPr/>
        <a:lstStyle/>
        <a:p>
          <a:endParaRPr lang="en-US"/>
        </a:p>
      </dgm:t>
    </dgm:pt>
    <dgm:pt modelId="{FF64AF6A-C56D-4CA2-ADF1-F977160E6E5A}">
      <dgm:prSet/>
      <dgm:spPr/>
      <dgm:t>
        <a:bodyPr/>
        <a:lstStyle/>
        <a:p>
          <a:r>
            <a:rPr lang="en-GB"/>
            <a:t>Avoid being fake or overselling your service by being in the guest’s face</a:t>
          </a:r>
          <a:endParaRPr lang="en-US"/>
        </a:p>
      </dgm:t>
    </dgm:pt>
    <dgm:pt modelId="{DB642FDA-7269-4796-A887-1D0FCE354795}" type="parTrans" cxnId="{E70E12A4-51E1-4042-9CF8-5962B48861A0}">
      <dgm:prSet/>
      <dgm:spPr/>
      <dgm:t>
        <a:bodyPr/>
        <a:lstStyle/>
        <a:p>
          <a:endParaRPr lang="en-US"/>
        </a:p>
      </dgm:t>
    </dgm:pt>
    <dgm:pt modelId="{1E765EF9-F574-4136-8113-EC3552A35718}" type="sibTrans" cxnId="{E70E12A4-51E1-4042-9CF8-5962B48861A0}">
      <dgm:prSet/>
      <dgm:spPr/>
      <dgm:t>
        <a:bodyPr/>
        <a:lstStyle/>
        <a:p>
          <a:endParaRPr lang="en-US"/>
        </a:p>
      </dgm:t>
    </dgm:pt>
    <dgm:pt modelId="{185A7578-7A0F-438D-B667-CCCB60B48A74}">
      <dgm:prSet/>
      <dgm:spPr/>
      <dgm:t>
        <a:bodyPr/>
        <a:lstStyle/>
        <a:p>
          <a:r>
            <a:rPr lang="en-GB"/>
            <a:t>Read the guest – do they need help or are they happy waiting for a friend</a:t>
          </a:r>
          <a:endParaRPr lang="en-US"/>
        </a:p>
      </dgm:t>
    </dgm:pt>
    <dgm:pt modelId="{C29F0741-B1E2-423B-93D8-BF21B7F06D2C}" type="parTrans" cxnId="{B2517184-FBF3-4D84-A06B-78BFE4C151DA}">
      <dgm:prSet/>
      <dgm:spPr/>
      <dgm:t>
        <a:bodyPr/>
        <a:lstStyle/>
        <a:p>
          <a:endParaRPr lang="en-US"/>
        </a:p>
      </dgm:t>
    </dgm:pt>
    <dgm:pt modelId="{3B115AA0-8B06-4713-9D1D-BB911B120727}" type="sibTrans" cxnId="{B2517184-FBF3-4D84-A06B-78BFE4C151DA}">
      <dgm:prSet/>
      <dgm:spPr/>
      <dgm:t>
        <a:bodyPr/>
        <a:lstStyle/>
        <a:p>
          <a:endParaRPr lang="en-US"/>
        </a:p>
      </dgm:t>
    </dgm:pt>
    <dgm:pt modelId="{C7869DD6-2C1E-4718-9D32-3C3855B0FFB9}">
      <dgm:prSet/>
      <dgm:spPr/>
      <dgm:t>
        <a:bodyPr/>
        <a:lstStyle/>
        <a:p>
          <a:r>
            <a:rPr lang="en-GB"/>
            <a:t>Remember your guests have a choice</a:t>
          </a:r>
          <a:endParaRPr lang="en-US"/>
        </a:p>
      </dgm:t>
    </dgm:pt>
    <dgm:pt modelId="{45BB94BE-61BD-4C4C-98C9-B13D3E0931EF}" type="parTrans" cxnId="{E4E80B7F-B823-4C00-A847-7F8B8314846A}">
      <dgm:prSet/>
      <dgm:spPr/>
      <dgm:t>
        <a:bodyPr/>
        <a:lstStyle/>
        <a:p>
          <a:endParaRPr lang="en-US"/>
        </a:p>
      </dgm:t>
    </dgm:pt>
    <dgm:pt modelId="{E2A96B4E-A25A-4BD0-8DC0-79354FEFD959}" type="sibTrans" cxnId="{E4E80B7F-B823-4C00-A847-7F8B8314846A}">
      <dgm:prSet/>
      <dgm:spPr/>
      <dgm:t>
        <a:bodyPr/>
        <a:lstStyle/>
        <a:p>
          <a:endParaRPr lang="en-US"/>
        </a:p>
      </dgm:t>
    </dgm:pt>
    <dgm:pt modelId="{A5A5A6CB-8E4D-4D45-BE1B-F23C3D106DDB}">
      <dgm:prSet/>
      <dgm:spPr/>
      <dgm:t>
        <a:bodyPr/>
        <a:lstStyle/>
        <a:p>
          <a:r>
            <a:rPr lang="en-GB"/>
            <a:t>Upsell!</a:t>
          </a:r>
          <a:endParaRPr lang="en-US"/>
        </a:p>
      </dgm:t>
    </dgm:pt>
    <dgm:pt modelId="{E5E010F7-CFBB-479A-A72B-351E02507D56}" type="parTrans" cxnId="{E3716FB4-C02E-4F35-B744-9FBCE241E774}">
      <dgm:prSet/>
      <dgm:spPr/>
      <dgm:t>
        <a:bodyPr/>
        <a:lstStyle/>
        <a:p>
          <a:endParaRPr lang="en-US"/>
        </a:p>
      </dgm:t>
    </dgm:pt>
    <dgm:pt modelId="{A74ED3FF-FB13-4FF9-8BB7-A6EB64D603E9}" type="sibTrans" cxnId="{E3716FB4-C02E-4F35-B744-9FBCE241E774}">
      <dgm:prSet/>
      <dgm:spPr/>
      <dgm:t>
        <a:bodyPr/>
        <a:lstStyle/>
        <a:p>
          <a:endParaRPr lang="en-US"/>
        </a:p>
      </dgm:t>
    </dgm:pt>
    <dgm:pt modelId="{E40A53C5-D822-4D01-AE68-C8E983BA21F8}" type="pres">
      <dgm:prSet presAssocID="{9583AF5B-7396-422A-9705-45E2BE690283}" presName="vert0" presStyleCnt="0">
        <dgm:presLayoutVars>
          <dgm:dir/>
          <dgm:animOne val="branch"/>
          <dgm:animLvl val="lvl"/>
        </dgm:presLayoutVars>
      </dgm:prSet>
      <dgm:spPr/>
    </dgm:pt>
    <dgm:pt modelId="{1FD0F5CE-9E5A-4733-B76B-AA5F785B0EF6}" type="pres">
      <dgm:prSet presAssocID="{229A9227-C54E-4457-AC57-F18276DBC99F}" presName="thickLine" presStyleLbl="alignNode1" presStyleIdx="0" presStyleCnt="6"/>
      <dgm:spPr/>
    </dgm:pt>
    <dgm:pt modelId="{7BBA1E46-FB28-4221-8DE2-845C4964D410}" type="pres">
      <dgm:prSet presAssocID="{229A9227-C54E-4457-AC57-F18276DBC99F}" presName="horz1" presStyleCnt="0"/>
      <dgm:spPr/>
    </dgm:pt>
    <dgm:pt modelId="{90A2150E-3AE1-4E9D-8125-F89A5EEBF49D}" type="pres">
      <dgm:prSet presAssocID="{229A9227-C54E-4457-AC57-F18276DBC99F}" presName="tx1" presStyleLbl="revTx" presStyleIdx="0" presStyleCnt="6"/>
      <dgm:spPr/>
    </dgm:pt>
    <dgm:pt modelId="{41F6A786-2EA6-442C-B8CB-1F3411D92347}" type="pres">
      <dgm:prSet presAssocID="{229A9227-C54E-4457-AC57-F18276DBC99F}" presName="vert1" presStyleCnt="0"/>
      <dgm:spPr/>
    </dgm:pt>
    <dgm:pt modelId="{32A458EE-ACAB-4588-B250-A044642E7151}" type="pres">
      <dgm:prSet presAssocID="{719047BD-04F1-43AD-824B-B774FBCF19C8}" presName="thickLine" presStyleLbl="alignNode1" presStyleIdx="1" presStyleCnt="6"/>
      <dgm:spPr/>
    </dgm:pt>
    <dgm:pt modelId="{80D8DC4F-2694-4BC6-B8C0-FA3E59EAC359}" type="pres">
      <dgm:prSet presAssocID="{719047BD-04F1-43AD-824B-B774FBCF19C8}" presName="horz1" presStyleCnt="0"/>
      <dgm:spPr/>
    </dgm:pt>
    <dgm:pt modelId="{629057B2-2DFC-41DF-A84A-47A08ACC2053}" type="pres">
      <dgm:prSet presAssocID="{719047BD-04F1-43AD-824B-B774FBCF19C8}" presName="tx1" presStyleLbl="revTx" presStyleIdx="1" presStyleCnt="6"/>
      <dgm:spPr/>
    </dgm:pt>
    <dgm:pt modelId="{A918E11C-5453-4806-AF24-37FA74A26E1C}" type="pres">
      <dgm:prSet presAssocID="{719047BD-04F1-43AD-824B-B774FBCF19C8}" presName="vert1" presStyleCnt="0"/>
      <dgm:spPr/>
    </dgm:pt>
    <dgm:pt modelId="{2D0275BF-0656-4C62-A621-D49C37D206B0}" type="pres">
      <dgm:prSet presAssocID="{FF64AF6A-C56D-4CA2-ADF1-F977160E6E5A}" presName="thickLine" presStyleLbl="alignNode1" presStyleIdx="2" presStyleCnt="6"/>
      <dgm:spPr/>
    </dgm:pt>
    <dgm:pt modelId="{62220A33-C86D-4AD5-AD2E-157174A09C5A}" type="pres">
      <dgm:prSet presAssocID="{FF64AF6A-C56D-4CA2-ADF1-F977160E6E5A}" presName="horz1" presStyleCnt="0"/>
      <dgm:spPr/>
    </dgm:pt>
    <dgm:pt modelId="{B386744B-1D34-4001-AC5B-3BC72FCCC2C3}" type="pres">
      <dgm:prSet presAssocID="{FF64AF6A-C56D-4CA2-ADF1-F977160E6E5A}" presName="tx1" presStyleLbl="revTx" presStyleIdx="2" presStyleCnt="6"/>
      <dgm:spPr/>
    </dgm:pt>
    <dgm:pt modelId="{61F4C88D-186E-498E-8DD0-7ED9E5E0CBF4}" type="pres">
      <dgm:prSet presAssocID="{FF64AF6A-C56D-4CA2-ADF1-F977160E6E5A}" presName="vert1" presStyleCnt="0"/>
      <dgm:spPr/>
    </dgm:pt>
    <dgm:pt modelId="{83A960AC-843A-458C-A3D2-C9769B002010}" type="pres">
      <dgm:prSet presAssocID="{185A7578-7A0F-438D-B667-CCCB60B48A74}" presName="thickLine" presStyleLbl="alignNode1" presStyleIdx="3" presStyleCnt="6"/>
      <dgm:spPr/>
    </dgm:pt>
    <dgm:pt modelId="{EA236160-91D0-41C1-AE04-3C89CE8ABE92}" type="pres">
      <dgm:prSet presAssocID="{185A7578-7A0F-438D-B667-CCCB60B48A74}" presName="horz1" presStyleCnt="0"/>
      <dgm:spPr/>
    </dgm:pt>
    <dgm:pt modelId="{38DF6AEF-EB52-491F-8615-D454D7196393}" type="pres">
      <dgm:prSet presAssocID="{185A7578-7A0F-438D-B667-CCCB60B48A74}" presName="tx1" presStyleLbl="revTx" presStyleIdx="3" presStyleCnt="6"/>
      <dgm:spPr/>
    </dgm:pt>
    <dgm:pt modelId="{C528463F-9D9B-423F-9C46-8BE7F07D7B7B}" type="pres">
      <dgm:prSet presAssocID="{185A7578-7A0F-438D-B667-CCCB60B48A74}" presName="vert1" presStyleCnt="0"/>
      <dgm:spPr/>
    </dgm:pt>
    <dgm:pt modelId="{9115B554-7C3B-4E36-8F7A-4ED0EECED7F2}" type="pres">
      <dgm:prSet presAssocID="{C7869DD6-2C1E-4718-9D32-3C3855B0FFB9}" presName="thickLine" presStyleLbl="alignNode1" presStyleIdx="4" presStyleCnt="6"/>
      <dgm:spPr/>
    </dgm:pt>
    <dgm:pt modelId="{2DAD5D7D-BEAD-4554-9325-437D722F4D1E}" type="pres">
      <dgm:prSet presAssocID="{C7869DD6-2C1E-4718-9D32-3C3855B0FFB9}" presName="horz1" presStyleCnt="0"/>
      <dgm:spPr/>
    </dgm:pt>
    <dgm:pt modelId="{6045E6D8-195F-4BBF-BDD1-F0C58DD7DB73}" type="pres">
      <dgm:prSet presAssocID="{C7869DD6-2C1E-4718-9D32-3C3855B0FFB9}" presName="tx1" presStyleLbl="revTx" presStyleIdx="4" presStyleCnt="6"/>
      <dgm:spPr/>
    </dgm:pt>
    <dgm:pt modelId="{8A0733AB-6EAD-4198-B7EF-5D44ABF75135}" type="pres">
      <dgm:prSet presAssocID="{C7869DD6-2C1E-4718-9D32-3C3855B0FFB9}" presName="vert1" presStyleCnt="0"/>
      <dgm:spPr/>
    </dgm:pt>
    <dgm:pt modelId="{084FF015-6A47-4F71-8BD1-75F994CE5C03}" type="pres">
      <dgm:prSet presAssocID="{A5A5A6CB-8E4D-4D45-BE1B-F23C3D106DDB}" presName="thickLine" presStyleLbl="alignNode1" presStyleIdx="5" presStyleCnt="6"/>
      <dgm:spPr/>
    </dgm:pt>
    <dgm:pt modelId="{4B12666B-FE52-4981-84C0-1003A7AD01CB}" type="pres">
      <dgm:prSet presAssocID="{A5A5A6CB-8E4D-4D45-BE1B-F23C3D106DDB}" presName="horz1" presStyleCnt="0"/>
      <dgm:spPr/>
    </dgm:pt>
    <dgm:pt modelId="{2833D6E1-CDCA-4AA0-9149-D6249D9D8168}" type="pres">
      <dgm:prSet presAssocID="{A5A5A6CB-8E4D-4D45-BE1B-F23C3D106DDB}" presName="tx1" presStyleLbl="revTx" presStyleIdx="5" presStyleCnt="6"/>
      <dgm:spPr/>
    </dgm:pt>
    <dgm:pt modelId="{EB4EFE4D-5F15-4378-9784-138EF03A77B2}" type="pres">
      <dgm:prSet presAssocID="{A5A5A6CB-8E4D-4D45-BE1B-F23C3D106DDB}" presName="vert1" presStyleCnt="0"/>
      <dgm:spPr/>
    </dgm:pt>
  </dgm:ptLst>
  <dgm:cxnLst>
    <dgm:cxn modelId="{F816A706-7A9E-485E-823F-9F357F003358}" type="presOf" srcId="{FF64AF6A-C56D-4CA2-ADF1-F977160E6E5A}" destId="{B386744B-1D34-4001-AC5B-3BC72FCCC2C3}" srcOrd="0" destOrd="0" presId="urn:microsoft.com/office/officeart/2008/layout/LinedList"/>
    <dgm:cxn modelId="{3D11ED07-BD2D-4F19-ADAB-785DB7A041DE}" type="presOf" srcId="{185A7578-7A0F-438D-B667-CCCB60B48A74}" destId="{38DF6AEF-EB52-491F-8615-D454D7196393}" srcOrd="0" destOrd="0" presId="urn:microsoft.com/office/officeart/2008/layout/LinedList"/>
    <dgm:cxn modelId="{DA10CD2E-2B1F-4E43-BD52-9FC2F51E1F41}" type="presOf" srcId="{C7869DD6-2C1E-4718-9D32-3C3855B0FFB9}" destId="{6045E6D8-195F-4BBF-BDD1-F0C58DD7DB73}" srcOrd="0" destOrd="0" presId="urn:microsoft.com/office/officeart/2008/layout/LinedList"/>
    <dgm:cxn modelId="{5872815B-82DC-494A-95BB-F9F72480E69D}" srcId="{9583AF5B-7396-422A-9705-45E2BE690283}" destId="{229A9227-C54E-4457-AC57-F18276DBC99F}" srcOrd="0" destOrd="0" parTransId="{DAD53CA5-0074-4AAD-8764-2A57C88AA6B1}" sibTransId="{E768834C-4DC3-4285-A7BD-819D683AC167}"/>
    <dgm:cxn modelId="{E4E80B7F-B823-4C00-A847-7F8B8314846A}" srcId="{9583AF5B-7396-422A-9705-45E2BE690283}" destId="{C7869DD6-2C1E-4718-9D32-3C3855B0FFB9}" srcOrd="4" destOrd="0" parTransId="{45BB94BE-61BD-4C4C-98C9-B13D3E0931EF}" sibTransId="{E2A96B4E-A25A-4BD0-8DC0-79354FEFD959}"/>
    <dgm:cxn modelId="{B2517184-FBF3-4D84-A06B-78BFE4C151DA}" srcId="{9583AF5B-7396-422A-9705-45E2BE690283}" destId="{185A7578-7A0F-438D-B667-CCCB60B48A74}" srcOrd="3" destOrd="0" parTransId="{C29F0741-B1E2-423B-93D8-BF21B7F06D2C}" sibTransId="{3B115AA0-8B06-4713-9D1D-BB911B120727}"/>
    <dgm:cxn modelId="{7D6F3F95-3C26-4029-B5E4-A82986FFFCC9}" type="presOf" srcId="{229A9227-C54E-4457-AC57-F18276DBC99F}" destId="{90A2150E-3AE1-4E9D-8125-F89A5EEBF49D}" srcOrd="0" destOrd="0" presId="urn:microsoft.com/office/officeart/2008/layout/LinedList"/>
    <dgm:cxn modelId="{19D8299A-83F2-4EFE-BD3B-85CB9AC2CB88}" type="presOf" srcId="{719047BD-04F1-43AD-824B-B774FBCF19C8}" destId="{629057B2-2DFC-41DF-A84A-47A08ACC2053}" srcOrd="0" destOrd="0" presId="urn:microsoft.com/office/officeart/2008/layout/LinedList"/>
    <dgm:cxn modelId="{E70E12A4-51E1-4042-9CF8-5962B48861A0}" srcId="{9583AF5B-7396-422A-9705-45E2BE690283}" destId="{FF64AF6A-C56D-4CA2-ADF1-F977160E6E5A}" srcOrd="2" destOrd="0" parTransId="{DB642FDA-7269-4796-A887-1D0FCE354795}" sibTransId="{1E765EF9-F574-4136-8113-EC3552A35718}"/>
    <dgm:cxn modelId="{E3716FB4-C02E-4F35-B744-9FBCE241E774}" srcId="{9583AF5B-7396-422A-9705-45E2BE690283}" destId="{A5A5A6CB-8E4D-4D45-BE1B-F23C3D106DDB}" srcOrd="5" destOrd="0" parTransId="{E5E010F7-CFBB-479A-A72B-351E02507D56}" sibTransId="{A74ED3FF-FB13-4FF9-8BB7-A6EB64D603E9}"/>
    <dgm:cxn modelId="{5E19A2BC-CDAA-4691-BDB5-0BD61BB56E15}" srcId="{9583AF5B-7396-422A-9705-45E2BE690283}" destId="{719047BD-04F1-43AD-824B-B774FBCF19C8}" srcOrd="1" destOrd="0" parTransId="{4F7D201B-C53B-43CD-B5FA-08F409604362}" sibTransId="{3C337F4D-3439-43D0-95C3-3038286AA2F0}"/>
    <dgm:cxn modelId="{9D3BA5E2-9087-4A25-9DB5-91E1ACF2C3AB}" type="presOf" srcId="{9583AF5B-7396-422A-9705-45E2BE690283}" destId="{E40A53C5-D822-4D01-AE68-C8E983BA21F8}" srcOrd="0" destOrd="0" presId="urn:microsoft.com/office/officeart/2008/layout/LinedList"/>
    <dgm:cxn modelId="{F88501E7-2C76-4A7B-A6D4-879280830464}" type="presOf" srcId="{A5A5A6CB-8E4D-4D45-BE1B-F23C3D106DDB}" destId="{2833D6E1-CDCA-4AA0-9149-D6249D9D8168}" srcOrd="0" destOrd="0" presId="urn:microsoft.com/office/officeart/2008/layout/LinedList"/>
    <dgm:cxn modelId="{1DFEC16F-4B79-4E04-A5E9-4BD3B3A3351F}" type="presParOf" srcId="{E40A53C5-D822-4D01-AE68-C8E983BA21F8}" destId="{1FD0F5CE-9E5A-4733-B76B-AA5F785B0EF6}" srcOrd="0" destOrd="0" presId="urn:microsoft.com/office/officeart/2008/layout/LinedList"/>
    <dgm:cxn modelId="{3F7FBA1F-A789-470E-B863-7293C95B58ED}" type="presParOf" srcId="{E40A53C5-D822-4D01-AE68-C8E983BA21F8}" destId="{7BBA1E46-FB28-4221-8DE2-845C4964D410}" srcOrd="1" destOrd="0" presId="urn:microsoft.com/office/officeart/2008/layout/LinedList"/>
    <dgm:cxn modelId="{68C5EA39-74CE-4D5A-806D-EE30C12BFDBB}" type="presParOf" srcId="{7BBA1E46-FB28-4221-8DE2-845C4964D410}" destId="{90A2150E-3AE1-4E9D-8125-F89A5EEBF49D}" srcOrd="0" destOrd="0" presId="urn:microsoft.com/office/officeart/2008/layout/LinedList"/>
    <dgm:cxn modelId="{27E10A7B-79FA-4F42-B384-FDC36448878B}" type="presParOf" srcId="{7BBA1E46-FB28-4221-8DE2-845C4964D410}" destId="{41F6A786-2EA6-442C-B8CB-1F3411D92347}" srcOrd="1" destOrd="0" presId="urn:microsoft.com/office/officeart/2008/layout/LinedList"/>
    <dgm:cxn modelId="{D43A6996-049D-4BA8-A447-15F111B44736}" type="presParOf" srcId="{E40A53C5-D822-4D01-AE68-C8E983BA21F8}" destId="{32A458EE-ACAB-4588-B250-A044642E7151}" srcOrd="2" destOrd="0" presId="urn:microsoft.com/office/officeart/2008/layout/LinedList"/>
    <dgm:cxn modelId="{CEB202F8-CBFC-4201-B26D-FC6BC6E61A80}" type="presParOf" srcId="{E40A53C5-D822-4D01-AE68-C8E983BA21F8}" destId="{80D8DC4F-2694-4BC6-B8C0-FA3E59EAC359}" srcOrd="3" destOrd="0" presId="urn:microsoft.com/office/officeart/2008/layout/LinedList"/>
    <dgm:cxn modelId="{4A5A141B-494D-4DF0-AAE3-EE9F54F46D15}" type="presParOf" srcId="{80D8DC4F-2694-4BC6-B8C0-FA3E59EAC359}" destId="{629057B2-2DFC-41DF-A84A-47A08ACC2053}" srcOrd="0" destOrd="0" presId="urn:microsoft.com/office/officeart/2008/layout/LinedList"/>
    <dgm:cxn modelId="{EEAEA891-3FFB-4EFA-BF93-B173084D0F66}" type="presParOf" srcId="{80D8DC4F-2694-4BC6-B8C0-FA3E59EAC359}" destId="{A918E11C-5453-4806-AF24-37FA74A26E1C}" srcOrd="1" destOrd="0" presId="urn:microsoft.com/office/officeart/2008/layout/LinedList"/>
    <dgm:cxn modelId="{F32BE900-987C-48E2-94DF-F6D0073E11C5}" type="presParOf" srcId="{E40A53C5-D822-4D01-AE68-C8E983BA21F8}" destId="{2D0275BF-0656-4C62-A621-D49C37D206B0}" srcOrd="4" destOrd="0" presId="urn:microsoft.com/office/officeart/2008/layout/LinedList"/>
    <dgm:cxn modelId="{7E36E029-A9E8-416B-AFBB-65AA0B56B393}" type="presParOf" srcId="{E40A53C5-D822-4D01-AE68-C8E983BA21F8}" destId="{62220A33-C86D-4AD5-AD2E-157174A09C5A}" srcOrd="5" destOrd="0" presId="urn:microsoft.com/office/officeart/2008/layout/LinedList"/>
    <dgm:cxn modelId="{C4A4043A-F0D6-4BEB-B7C0-78A89F497031}" type="presParOf" srcId="{62220A33-C86D-4AD5-AD2E-157174A09C5A}" destId="{B386744B-1D34-4001-AC5B-3BC72FCCC2C3}" srcOrd="0" destOrd="0" presId="urn:microsoft.com/office/officeart/2008/layout/LinedList"/>
    <dgm:cxn modelId="{BB96CCA9-C103-4536-98BF-0A1F37AF02AD}" type="presParOf" srcId="{62220A33-C86D-4AD5-AD2E-157174A09C5A}" destId="{61F4C88D-186E-498E-8DD0-7ED9E5E0CBF4}" srcOrd="1" destOrd="0" presId="urn:microsoft.com/office/officeart/2008/layout/LinedList"/>
    <dgm:cxn modelId="{85BBDF1B-0BE9-46E3-9FC4-3A54626124FD}" type="presParOf" srcId="{E40A53C5-D822-4D01-AE68-C8E983BA21F8}" destId="{83A960AC-843A-458C-A3D2-C9769B002010}" srcOrd="6" destOrd="0" presId="urn:microsoft.com/office/officeart/2008/layout/LinedList"/>
    <dgm:cxn modelId="{0941718D-AFFE-464B-B7EC-8F252357E3E5}" type="presParOf" srcId="{E40A53C5-D822-4D01-AE68-C8E983BA21F8}" destId="{EA236160-91D0-41C1-AE04-3C89CE8ABE92}" srcOrd="7" destOrd="0" presId="urn:microsoft.com/office/officeart/2008/layout/LinedList"/>
    <dgm:cxn modelId="{20D4A106-A25F-4E79-B84D-B0EB45C8656F}" type="presParOf" srcId="{EA236160-91D0-41C1-AE04-3C89CE8ABE92}" destId="{38DF6AEF-EB52-491F-8615-D454D7196393}" srcOrd="0" destOrd="0" presId="urn:microsoft.com/office/officeart/2008/layout/LinedList"/>
    <dgm:cxn modelId="{409292B2-9438-4C11-8BCC-713EE9CD350E}" type="presParOf" srcId="{EA236160-91D0-41C1-AE04-3C89CE8ABE92}" destId="{C528463F-9D9B-423F-9C46-8BE7F07D7B7B}" srcOrd="1" destOrd="0" presId="urn:microsoft.com/office/officeart/2008/layout/LinedList"/>
    <dgm:cxn modelId="{05D01E01-1594-45E9-A6AE-5000B0171B71}" type="presParOf" srcId="{E40A53C5-D822-4D01-AE68-C8E983BA21F8}" destId="{9115B554-7C3B-4E36-8F7A-4ED0EECED7F2}" srcOrd="8" destOrd="0" presId="urn:microsoft.com/office/officeart/2008/layout/LinedList"/>
    <dgm:cxn modelId="{BFA4AE80-761F-4595-9BD6-0CE4D8FC71E5}" type="presParOf" srcId="{E40A53C5-D822-4D01-AE68-C8E983BA21F8}" destId="{2DAD5D7D-BEAD-4554-9325-437D722F4D1E}" srcOrd="9" destOrd="0" presId="urn:microsoft.com/office/officeart/2008/layout/LinedList"/>
    <dgm:cxn modelId="{45675E65-CD9B-4059-8994-578CA60905E3}" type="presParOf" srcId="{2DAD5D7D-BEAD-4554-9325-437D722F4D1E}" destId="{6045E6D8-195F-4BBF-BDD1-F0C58DD7DB73}" srcOrd="0" destOrd="0" presId="urn:microsoft.com/office/officeart/2008/layout/LinedList"/>
    <dgm:cxn modelId="{EBCC2C71-E62A-4A4C-A760-E2E8E0A0E6E5}" type="presParOf" srcId="{2DAD5D7D-BEAD-4554-9325-437D722F4D1E}" destId="{8A0733AB-6EAD-4198-B7EF-5D44ABF75135}" srcOrd="1" destOrd="0" presId="urn:microsoft.com/office/officeart/2008/layout/LinedList"/>
    <dgm:cxn modelId="{F717BAD2-42E3-42FB-8F87-C03DAFDB3AF8}" type="presParOf" srcId="{E40A53C5-D822-4D01-AE68-C8E983BA21F8}" destId="{084FF015-6A47-4F71-8BD1-75F994CE5C03}" srcOrd="10" destOrd="0" presId="urn:microsoft.com/office/officeart/2008/layout/LinedList"/>
    <dgm:cxn modelId="{229068D6-12E1-479C-9756-1FE6C819617F}" type="presParOf" srcId="{E40A53C5-D822-4D01-AE68-C8E983BA21F8}" destId="{4B12666B-FE52-4981-84C0-1003A7AD01CB}" srcOrd="11" destOrd="0" presId="urn:microsoft.com/office/officeart/2008/layout/LinedList"/>
    <dgm:cxn modelId="{F1BA4E6A-4D3E-4EA4-9BAD-3220F6A260D3}" type="presParOf" srcId="{4B12666B-FE52-4981-84C0-1003A7AD01CB}" destId="{2833D6E1-CDCA-4AA0-9149-D6249D9D8168}" srcOrd="0" destOrd="0" presId="urn:microsoft.com/office/officeart/2008/layout/LinedList"/>
    <dgm:cxn modelId="{AA1A2716-DF4F-4423-B277-10A899CE7557}" type="presParOf" srcId="{4B12666B-FE52-4981-84C0-1003A7AD01CB}" destId="{EB4EFE4D-5F15-4378-9784-138EF03A77B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57326-77DE-4BF3-9A95-F906BA3C7280}">
      <dsp:nvSpPr>
        <dsp:cNvPr id="0" name=""/>
        <dsp:cNvSpPr/>
      </dsp:nvSpPr>
      <dsp:spPr>
        <a:xfrm>
          <a:off x="0" y="665"/>
          <a:ext cx="500012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A1E898-FE58-41F4-B9B2-F832D702409C}">
      <dsp:nvSpPr>
        <dsp:cNvPr id="0" name=""/>
        <dsp:cNvSpPr/>
      </dsp:nvSpPr>
      <dsp:spPr>
        <a:xfrm>
          <a:off x="0" y="665"/>
          <a:ext cx="5000124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Concept</a:t>
          </a:r>
          <a:endParaRPr lang="en-US" sz="3700" kern="1200"/>
        </a:p>
      </dsp:txBody>
      <dsp:txXfrm>
        <a:off x="0" y="665"/>
        <a:ext cx="5000124" cy="778941"/>
      </dsp:txXfrm>
    </dsp:sp>
    <dsp:sp modelId="{20C7FC26-A875-4FAD-BD1B-B9B7A61FBA24}">
      <dsp:nvSpPr>
        <dsp:cNvPr id="0" name=""/>
        <dsp:cNvSpPr/>
      </dsp:nvSpPr>
      <dsp:spPr>
        <a:xfrm>
          <a:off x="0" y="779606"/>
          <a:ext cx="500012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031EDD-FE7B-49C2-9E25-A227D585EBEF}">
      <dsp:nvSpPr>
        <dsp:cNvPr id="0" name=""/>
        <dsp:cNvSpPr/>
      </dsp:nvSpPr>
      <dsp:spPr>
        <a:xfrm>
          <a:off x="0" y="779606"/>
          <a:ext cx="5000124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Communication</a:t>
          </a:r>
          <a:endParaRPr lang="en-US" sz="3700" kern="1200"/>
        </a:p>
      </dsp:txBody>
      <dsp:txXfrm>
        <a:off x="0" y="779606"/>
        <a:ext cx="5000124" cy="778941"/>
      </dsp:txXfrm>
    </dsp:sp>
    <dsp:sp modelId="{FD2AF2F3-D1BF-48AF-A041-E518C3C25636}">
      <dsp:nvSpPr>
        <dsp:cNvPr id="0" name=""/>
        <dsp:cNvSpPr/>
      </dsp:nvSpPr>
      <dsp:spPr>
        <a:xfrm>
          <a:off x="0" y="1558548"/>
          <a:ext cx="500012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E09D49-CC1E-4D6F-8A6D-AEFFF9F9B083}">
      <dsp:nvSpPr>
        <dsp:cNvPr id="0" name=""/>
        <dsp:cNvSpPr/>
      </dsp:nvSpPr>
      <dsp:spPr>
        <a:xfrm>
          <a:off x="0" y="1558548"/>
          <a:ext cx="5000124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OperationaI</a:t>
          </a:r>
          <a:endParaRPr lang="en-US" sz="3700" kern="1200"/>
        </a:p>
      </dsp:txBody>
      <dsp:txXfrm>
        <a:off x="0" y="1558548"/>
        <a:ext cx="5000124" cy="778941"/>
      </dsp:txXfrm>
    </dsp:sp>
    <dsp:sp modelId="{0EE600B6-7538-46D0-8BA9-A97B67D809A8}">
      <dsp:nvSpPr>
        <dsp:cNvPr id="0" name=""/>
        <dsp:cNvSpPr/>
      </dsp:nvSpPr>
      <dsp:spPr>
        <a:xfrm>
          <a:off x="0" y="2337489"/>
          <a:ext cx="500012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EFFF48-DC67-47F7-8056-4BCCD7FA23AE}">
      <dsp:nvSpPr>
        <dsp:cNvPr id="0" name=""/>
        <dsp:cNvSpPr/>
      </dsp:nvSpPr>
      <dsp:spPr>
        <a:xfrm>
          <a:off x="0" y="2337489"/>
          <a:ext cx="5000124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Process</a:t>
          </a:r>
          <a:endParaRPr lang="en-US" sz="3700" kern="1200"/>
        </a:p>
      </dsp:txBody>
      <dsp:txXfrm>
        <a:off x="0" y="2337489"/>
        <a:ext cx="5000124" cy="778941"/>
      </dsp:txXfrm>
    </dsp:sp>
    <dsp:sp modelId="{8135B7B6-A643-4783-93A7-90C933FFBB53}">
      <dsp:nvSpPr>
        <dsp:cNvPr id="0" name=""/>
        <dsp:cNvSpPr/>
      </dsp:nvSpPr>
      <dsp:spPr>
        <a:xfrm>
          <a:off x="0" y="3116430"/>
          <a:ext cx="500012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D1C46B1-DBA4-4E8C-A432-3F2E0891DEF5}">
      <dsp:nvSpPr>
        <dsp:cNvPr id="0" name=""/>
        <dsp:cNvSpPr/>
      </dsp:nvSpPr>
      <dsp:spPr>
        <a:xfrm>
          <a:off x="0" y="3116430"/>
          <a:ext cx="5000124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Anticipatory</a:t>
          </a:r>
          <a:endParaRPr lang="en-US" sz="3700" kern="1200"/>
        </a:p>
      </dsp:txBody>
      <dsp:txXfrm>
        <a:off x="0" y="3116430"/>
        <a:ext cx="5000124" cy="778941"/>
      </dsp:txXfrm>
    </dsp:sp>
    <dsp:sp modelId="{776E5AC2-7D12-46DC-846A-8CA739CE4BFE}">
      <dsp:nvSpPr>
        <dsp:cNvPr id="0" name=""/>
        <dsp:cNvSpPr/>
      </dsp:nvSpPr>
      <dsp:spPr>
        <a:xfrm>
          <a:off x="0" y="3895371"/>
          <a:ext cx="500012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8B0926-E51F-4100-987A-398B3703188E}">
      <dsp:nvSpPr>
        <dsp:cNvPr id="0" name=""/>
        <dsp:cNvSpPr/>
      </dsp:nvSpPr>
      <dsp:spPr>
        <a:xfrm>
          <a:off x="0" y="3895371"/>
          <a:ext cx="5000124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Empowermet</a:t>
          </a:r>
          <a:endParaRPr lang="en-US" sz="3700" kern="1200"/>
        </a:p>
      </dsp:txBody>
      <dsp:txXfrm>
        <a:off x="0" y="3895371"/>
        <a:ext cx="5000124" cy="778941"/>
      </dsp:txXfrm>
    </dsp:sp>
    <dsp:sp modelId="{12A57BA8-8353-4F2A-AC4D-05C8F37BE318}">
      <dsp:nvSpPr>
        <dsp:cNvPr id="0" name=""/>
        <dsp:cNvSpPr/>
      </dsp:nvSpPr>
      <dsp:spPr>
        <a:xfrm>
          <a:off x="0" y="4674313"/>
          <a:ext cx="500012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6164EF-3530-40D2-BE07-F593CEB69EE4}">
      <dsp:nvSpPr>
        <dsp:cNvPr id="0" name=""/>
        <dsp:cNvSpPr/>
      </dsp:nvSpPr>
      <dsp:spPr>
        <a:xfrm>
          <a:off x="0" y="4674313"/>
          <a:ext cx="5000124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The Future ………. AI</a:t>
          </a:r>
          <a:endParaRPr lang="en-US" sz="3700" kern="1200"/>
        </a:p>
      </dsp:txBody>
      <dsp:txXfrm>
        <a:off x="0" y="4674313"/>
        <a:ext cx="5000124" cy="7789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7B79FA-F7AD-4141-AB85-F537CC3E7E33}">
      <dsp:nvSpPr>
        <dsp:cNvPr id="0" name=""/>
        <dsp:cNvSpPr/>
      </dsp:nvSpPr>
      <dsp:spPr>
        <a:xfrm>
          <a:off x="0" y="665"/>
          <a:ext cx="568863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0BBC4DC-47F5-48A9-901B-C8190BA07D75}">
      <dsp:nvSpPr>
        <dsp:cNvPr id="0" name=""/>
        <dsp:cNvSpPr/>
      </dsp:nvSpPr>
      <dsp:spPr>
        <a:xfrm>
          <a:off x="0" y="665"/>
          <a:ext cx="5688632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EMPOWERMENT</a:t>
          </a:r>
          <a:endParaRPr lang="en-US" sz="2300" kern="1200"/>
        </a:p>
      </dsp:txBody>
      <dsp:txXfrm>
        <a:off x="0" y="665"/>
        <a:ext cx="5688632" cy="778941"/>
      </dsp:txXfrm>
    </dsp:sp>
    <dsp:sp modelId="{D29CA170-77E0-436F-BD39-E75BD60D6983}">
      <dsp:nvSpPr>
        <dsp:cNvPr id="0" name=""/>
        <dsp:cNvSpPr/>
      </dsp:nvSpPr>
      <dsp:spPr>
        <a:xfrm>
          <a:off x="0" y="779606"/>
          <a:ext cx="5688632" cy="0"/>
        </a:xfrm>
        <a:prstGeom prst="line">
          <a:avLst/>
        </a:prstGeom>
        <a:gradFill rotWithShape="0">
          <a:gsLst>
            <a:gs pos="0">
              <a:schemeClr val="accent2">
                <a:hueOff val="-2400000"/>
                <a:satOff val="-8334"/>
                <a:lumOff val="10000"/>
                <a:alphaOff val="0"/>
                <a:shade val="51000"/>
                <a:satMod val="130000"/>
              </a:schemeClr>
            </a:gs>
            <a:gs pos="80000">
              <a:schemeClr val="accent2">
                <a:hueOff val="-2400000"/>
                <a:satOff val="-8334"/>
                <a:lumOff val="10000"/>
                <a:alphaOff val="0"/>
                <a:shade val="93000"/>
                <a:satMod val="130000"/>
              </a:schemeClr>
            </a:gs>
            <a:gs pos="100000">
              <a:schemeClr val="accent2">
                <a:hueOff val="-2400000"/>
                <a:satOff val="-8334"/>
                <a:lumOff val="1000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2400000"/>
              <a:satOff val="-8334"/>
              <a:lumOff val="1000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0C49A2-4815-40B2-9B92-5C63584E6A04}">
      <dsp:nvSpPr>
        <dsp:cNvPr id="0" name=""/>
        <dsp:cNvSpPr/>
      </dsp:nvSpPr>
      <dsp:spPr>
        <a:xfrm>
          <a:off x="0" y="779606"/>
          <a:ext cx="5688632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APPEARANCE  AND BODY LANGUAGE</a:t>
          </a:r>
          <a:endParaRPr lang="en-US" sz="2300" kern="1200" dirty="0"/>
        </a:p>
      </dsp:txBody>
      <dsp:txXfrm>
        <a:off x="0" y="779606"/>
        <a:ext cx="5688632" cy="778941"/>
      </dsp:txXfrm>
    </dsp:sp>
    <dsp:sp modelId="{E14923A7-23D7-4158-9588-4086CED79FEC}">
      <dsp:nvSpPr>
        <dsp:cNvPr id="0" name=""/>
        <dsp:cNvSpPr/>
      </dsp:nvSpPr>
      <dsp:spPr>
        <a:xfrm>
          <a:off x="0" y="1558548"/>
          <a:ext cx="5688632" cy="0"/>
        </a:xfrm>
        <a:prstGeom prst="line">
          <a:avLst/>
        </a:prstGeom>
        <a:gradFill rotWithShape="0">
          <a:gsLst>
            <a:gs pos="0">
              <a:schemeClr val="accent2">
                <a:hueOff val="-4800000"/>
                <a:satOff val="-16668"/>
                <a:lumOff val="20000"/>
                <a:alphaOff val="0"/>
                <a:shade val="51000"/>
                <a:satMod val="130000"/>
              </a:schemeClr>
            </a:gs>
            <a:gs pos="80000">
              <a:schemeClr val="accent2">
                <a:hueOff val="-4800000"/>
                <a:satOff val="-16668"/>
                <a:lumOff val="20000"/>
                <a:alphaOff val="0"/>
                <a:shade val="93000"/>
                <a:satMod val="130000"/>
              </a:schemeClr>
            </a:gs>
            <a:gs pos="100000">
              <a:schemeClr val="accent2">
                <a:hueOff val="-4800000"/>
                <a:satOff val="-16668"/>
                <a:lumOff val="2000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4800000"/>
              <a:satOff val="-16668"/>
              <a:lumOff val="2000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F0830B8-2257-406C-8949-7EF5A9AD3342}">
      <dsp:nvSpPr>
        <dsp:cNvPr id="0" name=""/>
        <dsp:cNvSpPr/>
      </dsp:nvSpPr>
      <dsp:spPr>
        <a:xfrm>
          <a:off x="0" y="1558548"/>
          <a:ext cx="5688632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SMILE, LAUGH AND EYE CONTACT</a:t>
          </a:r>
          <a:endParaRPr lang="en-US" sz="2300" kern="1200"/>
        </a:p>
      </dsp:txBody>
      <dsp:txXfrm>
        <a:off x="0" y="1558548"/>
        <a:ext cx="5688632" cy="778941"/>
      </dsp:txXfrm>
    </dsp:sp>
    <dsp:sp modelId="{DBE21756-4AD1-4AD0-BC46-8E7FBD7F1C31}">
      <dsp:nvSpPr>
        <dsp:cNvPr id="0" name=""/>
        <dsp:cNvSpPr/>
      </dsp:nvSpPr>
      <dsp:spPr>
        <a:xfrm>
          <a:off x="0" y="2337489"/>
          <a:ext cx="5688632" cy="0"/>
        </a:xfrm>
        <a:prstGeom prst="line">
          <a:avLst/>
        </a:prstGeom>
        <a:gradFill rotWithShape="0">
          <a:gsLst>
            <a:gs pos="0">
              <a:schemeClr val="accent2">
                <a:hueOff val="-7200000"/>
                <a:satOff val="-25001"/>
                <a:lumOff val="30001"/>
                <a:alphaOff val="0"/>
                <a:shade val="51000"/>
                <a:satMod val="130000"/>
              </a:schemeClr>
            </a:gs>
            <a:gs pos="80000">
              <a:schemeClr val="accent2">
                <a:hueOff val="-7200000"/>
                <a:satOff val="-25001"/>
                <a:lumOff val="30001"/>
                <a:alphaOff val="0"/>
                <a:shade val="93000"/>
                <a:satMod val="130000"/>
              </a:schemeClr>
            </a:gs>
            <a:gs pos="100000">
              <a:schemeClr val="accent2">
                <a:hueOff val="-7200000"/>
                <a:satOff val="-25001"/>
                <a:lumOff val="30001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7200000"/>
              <a:satOff val="-25001"/>
              <a:lumOff val="3000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7000AE-6FBA-4188-85D1-CD02389011A5}">
      <dsp:nvSpPr>
        <dsp:cNvPr id="0" name=""/>
        <dsp:cNvSpPr/>
      </dsp:nvSpPr>
      <dsp:spPr>
        <a:xfrm>
          <a:off x="0" y="2337489"/>
          <a:ext cx="5688632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MEET AND GREET</a:t>
          </a:r>
          <a:endParaRPr lang="en-US" sz="2300" kern="1200"/>
        </a:p>
      </dsp:txBody>
      <dsp:txXfrm>
        <a:off x="0" y="2337489"/>
        <a:ext cx="5688632" cy="778941"/>
      </dsp:txXfrm>
    </dsp:sp>
    <dsp:sp modelId="{22AD384B-B74F-450A-9534-81AF536BAF33}">
      <dsp:nvSpPr>
        <dsp:cNvPr id="0" name=""/>
        <dsp:cNvSpPr/>
      </dsp:nvSpPr>
      <dsp:spPr>
        <a:xfrm>
          <a:off x="0" y="3116430"/>
          <a:ext cx="5688632" cy="0"/>
        </a:xfrm>
        <a:prstGeom prst="line">
          <a:avLst/>
        </a:prstGeom>
        <a:gradFill rotWithShape="0">
          <a:gsLst>
            <a:gs pos="0">
              <a:schemeClr val="accent2">
                <a:hueOff val="-9600000"/>
                <a:satOff val="-33335"/>
                <a:lumOff val="40001"/>
                <a:alphaOff val="0"/>
                <a:shade val="51000"/>
                <a:satMod val="130000"/>
              </a:schemeClr>
            </a:gs>
            <a:gs pos="80000">
              <a:schemeClr val="accent2">
                <a:hueOff val="-9600000"/>
                <a:satOff val="-33335"/>
                <a:lumOff val="40001"/>
                <a:alphaOff val="0"/>
                <a:shade val="93000"/>
                <a:satMod val="130000"/>
              </a:schemeClr>
            </a:gs>
            <a:gs pos="100000">
              <a:schemeClr val="accent2">
                <a:hueOff val="-9600000"/>
                <a:satOff val="-33335"/>
                <a:lumOff val="40001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9600000"/>
              <a:satOff val="-33335"/>
              <a:lumOff val="4000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D784D8-5617-4297-9BF9-5ECDAFC6DFB7}">
      <dsp:nvSpPr>
        <dsp:cNvPr id="0" name=""/>
        <dsp:cNvSpPr/>
      </dsp:nvSpPr>
      <dsp:spPr>
        <a:xfrm>
          <a:off x="0" y="3116430"/>
          <a:ext cx="5688632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ASK AND LISTEN</a:t>
          </a:r>
          <a:endParaRPr lang="en-US" sz="2300" kern="1200"/>
        </a:p>
      </dsp:txBody>
      <dsp:txXfrm>
        <a:off x="0" y="3116430"/>
        <a:ext cx="5688632" cy="778941"/>
      </dsp:txXfrm>
    </dsp:sp>
    <dsp:sp modelId="{EF4C6E79-92C9-433A-A74B-3BE0C512B440}">
      <dsp:nvSpPr>
        <dsp:cNvPr id="0" name=""/>
        <dsp:cNvSpPr/>
      </dsp:nvSpPr>
      <dsp:spPr>
        <a:xfrm>
          <a:off x="0" y="3895371"/>
          <a:ext cx="5688632" cy="0"/>
        </a:xfrm>
        <a:prstGeom prst="line">
          <a:avLst/>
        </a:prstGeom>
        <a:gradFill rotWithShape="0">
          <a:gsLst>
            <a:gs pos="0">
              <a:schemeClr val="accent2">
                <a:hueOff val="-12000000"/>
                <a:satOff val="-41669"/>
                <a:lumOff val="50001"/>
                <a:alphaOff val="0"/>
                <a:shade val="51000"/>
                <a:satMod val="130000"/>
              </a:schemeClr>
            </a:gs>
            <a:gs pos="80000">
              <a:schemeClr val="accent2">
                <a:hueOff val="-12000000"/>
                <a:satOff val="-41669"/>
                <a:lumOff val="50001"/>
                <a:alphaOff val="0"/>
                <a:shade val="93000"/>
                <a:satMod val="130000"/>
              </a:schemeClr>
            </a:gs>
            <a:gs pos="100000">
              <a:schemeClr val="accent2">
                <a:hueOff val="-12000000"/>
                <a:satOff val="-41669"/>
                <a:lumOff val="50001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2000000"/>
              <a:satOff val="-41669"/>
              <a:lumOff val="5000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64F5D73-2844-4EFE-97EF-8B1A70275075}">
      <dsp:nvSpPr>
        <dsp:cNvPr id="0" name=""/>
        <dsp:cNvSpPr/>
      </dsp:nvSpPr>
      <dsp:spPr>
        <a:xfrm>
          <a:off x="0" y="3895371"/>
          <a:ext cx="5688632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READ AND ACT</a:t>
          </a:r>
          <a:endParaRPr lang="en-US" sz="2300" kern="1200"/>
        </a:p>
      </dsp:txBody>
      <dsp:txXfrm>
        <a:off x="0" y="3895371"/>
        <a:ext cx="5688632" cy="778941"/>
      </dsp:txXfrm>
    </dsp:sp>
    <dsp:sp modelId="{F5922EAB-5775-4F89-A8DB-97198B0F12C6}">
      <dsp:nvSpPr>
        <dsp:cNvPr id="0" name=""/>
        <dsp:cNvSpPr/>
      </dsp:nvSpPr>
      <dsp:spPr>
        <a:xfrm>
          <a:off x="0" y="4674313"/>
          <a:ext cx="5688632" cy="0"/>
        </a:xfrm>
        <a:prstGeom prst="line">
          <a:avLst/>
        </a:prstGeom>
        <a:gradFill rotWithShape="0">
          <a:gsLst>
            <a:gs pos="0">
              <a:schemeClr val="accent2">
                <a:hueOff val="-14400000"/>
                <a:satOff val="-50003"/>
                <a:lumOff val="60001"/>
                <a:alphaOff val="0"/>
                <a:shade val="51000"/>
                <a:satMod val="130000"/>
              </a:schemeClr>
            </a:gs>
            <a:gs pos="80000">
              <a:schemeClr val="accent2">
                <a:hueOff val="-14400000"/>
                <a:satOff val="-50003"/>
                <a:lumOff val="60001"/>
                <a:alphaOff val="0"/>
                <a:shade val="93000"/>
                <a:satMod val="130000"/>
              </a:schemeClr>
            </a:gs>
            <a:gs pos="100000">
              <a:schemeClr val="accent2">
                <a:hueOff val="-14400000"/>
                <a:satOff val="-50003"/>
                <a:lumOff val="60001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4400000"/>
              <a:satOff val="-50003"/>
              <a:lumOff val="6000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B4C82E1-D545-4605-9FD2-0F506597BA57}">
      <dsp:nvSpPr>
        <dsp:cNvPr id="0" name=""/>
        <dsp:cNvSpPr/>
      </dsp:nvSpPr>
      <dsp:spPr>
        <a:xfrm>
          <a:off x="0" y="4674313"/>
          <a:ext cx="5688632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POSITIVE CAN DO ATTITUDE</a:t>
          </a:r>
          <a:endParaRPr lang="en-US" sz="2300" kern="1200"/>
        </a:p>
      </dsp:txBody>
      <dsp:txXfrm>
        <a:off x="0" y="4674313"/>
        <a:ext cx="5688632" cy="7789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79AE8E-5D4E-4CD1-8171-7710ED2FD08A}">
      <dsp:nvSpPr>
        <dsp:cNvPr id="0" name=""/>
        <dsp:cNvSpPr/>
      </dsp:nvSpPr>
      <dsp:spPr>
        <a:xfrm>
          <a:off x="0" y="665"/>
          <a:ext cx="6110128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533E29-EBA8-4D23-96EE-C8383120AC25}">
      <dsp:nvSpPr>
        <dsp:cNvPr id="0" name=""/>
        <dsp:cNvSpPr/>
      </dsp:nvSpPr>
      <dsp:spPr>
        <a:xfrm>
          <a:off x="0" y="665"/>
          <a:ext cx="6110128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Meet &amp; greet the guests with a warm welcome</a:t>
          </a:r>
          <a:endParaRPr lang="en-US" sz="2200" kern="1200" dirty="0"/>
        </a:p>
      </dsp:txBody>
      <dsp:txXfrm>
        <a:off x="0" y="665"/>
        <a:ext cx="6110128" cy="778941"/>
      </dsp:txXfrm>
    </dsp:sp>
    <dsp:sp modelId="{D7E0E2CE-9269-498C-8F64-C781B4AC5919}">
      <dsp:nvSpPr>
        <dsp:cNvPr id="0" name=""/>
        <dsp:cNvSpPr/>
      </dsp:nvSpPr>
      <dsp:spPr>
        <a:xfrm>
          <a:off x="0" y="779606"/>
          <a:ext cx="6110128" cy="0"/>
        </a:xfrm>
        <a:prstGeom prst="line">
          <a:avLst/>
        </a:prstGeom>
        <a:gradFill rotWithShape="0">
          <a:gsLst>
            <a:gs pos="0">
              <a:schemeClr val="accent2">
                <a:hueOff val="-2400000"/>
                <a:satOff val="-8334"/>
                <a:lumOff val="10000"/>
                <a:alphaOff val="0"/>
                <a:shade val="51000"/>
                <a:satMod val="130000"/>
              </a:schemeClr>
            </a:gs>
            <a:gs pos="80000">
              <a:schemeClr val="accent2">
                <a:hueOff val="-2400000"/>
                <a:satOff val="-8334"/>
                <a:lumOff val="10000"/>
                <a:alphaOff val="0"/>
                <a:shade val="93000"/>
                <a:satMod val="130000"/>
              </a:schemeClr>
            </a:gs>
            <a:gs pos="100000">
              <a:schemeClr val="accent2">
                <a:hueOff val="-2400000"/>
                <a:satOff val="-8334"/>
                <a:lumOff val="1000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2400000"/>
              <a:satOff val="-8334"/>
              <a:lumOff val="1000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153ABA-0BD3-4455-90D5-068C9234026B}">
      <dsp:nvSpPr>
        <dsp:cNvPr id="0" name=""/>
        <dsp:cNvSpPr/>
      </dsp:nvSpPr>
      <dsp:spPr>
        <a:xfrm>
          <a:off x="0" y="779606"/>
          <a:ext cx="6110128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Read the guest – smile and laugh</a:t>
          </a:r>
          <a:endParaRPr lang="en-US" sz="2200" kern="1200"/>
        </a:p>
      </dsp:txBody>
      <dsp:txXfrm>
        <a:off x="0" y="779606"/>
        <a:ext cx="6110128" cy="778941"/>
      </dsp:txXfrm>
    </dsp:sp>
    <dsp:sp modelId="{943A6911-0C2F-4669-BBB4-3B7262A42B64}">
      <dsp:nvSpPr>
        <dsp:cNvPr id="0" name=""/>
        <dsp:cNvSpPr/>
      </dsp:nvSpPr>
      <dsp:spPr>
        <a:xfrm>
          <a:off x="0" y="1558548"/>
          <a:ext cx="6110128" cy="0"/>
        </a:xfrm>
        <a:prstGeom prst="line">
          <a:avLst/>
        </a:prstGeom>
        <a:gradFill rotWithShape="0">
          <a:gsLst>
            <a:gs pos="0">
              <a:schemeClr val="accent2">
                <a:hueOff val="-4800000"/>
                <a:satOff val="-16668"/>
                <a:lumOff val="20000"/>
                <a:alphaOff val="0"/>
                <a:shade val="51000"/>
                <a:satMod val="130000"/>
              </a:schemeClr>
            </a:gs>
            <a:gs pos="80000">
              <a:schemeClr val="accent2">
                <a:hueOff val="-4800000"/>
                <a:satOff val="-16668"/>
                <a:lumOff val="20000"/>
                <a:alphaOff val="0"/>
                <a:shade val="93000"/>
                <a:satMod val="130000"/>
              </a:schemeClr>
            </a:gs>
            <a:gs pos="100000">
              <a:schemeClr val="accent2">
                <a:hueOff val="-4800000"/>
                <a:satOff val="-16668"/>
                <a:lumOff val="2000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4800000"/>
              <a:satOff val="-16668"/>
              <a:lumOff val="2000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561160-B1E7-4398-9644-538DAB89FE4E}">
      <dsp:nvSpPr>
        <dsp:cNvPr id="0" name=""/>
        <dsp:cNvSpPr/>
      </dsp:nvSpPr>
      <dsp:spPr>
        <a:xfrm>
          <a:off x="0" y="1558548"/>
          <a:ext cx="6110128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Interaction – Share your culture </a:t>
          </a:r>
          <a:endParaRPr lang="en-US" sz="2200" kern="1200"/>
        </a:p>
      </dsp:txBody>
      <dsp:txXfrm>
        <a:off x="0" y="1558548"/>
        <a:ext cx="6110128" cy="778941"/>
      </dsp:txXfrm>
    </dsp:sp>
    <dsp:sp modelId="{CE3525E8-5AB4-4773-940B-8BED7158C7E0}">
      <dsp:nvSpPr>
        <dsp:cNvPr id="0" name=""/>
        <dsp:cNvSpPr/>
      </dsp:nvSpPr>
      <dsp:spPr>
        <a:xfrm>
          <a:off x="0" y="2337489"/>
          <a:ext cx="6110128" cy="0"/>
        </a:xfrm>
        <a:prstGeom prst="line">
          <a:avLst/>
        </a:prstGeom>
        <a:gradFill rotWithShape="0">
          <a:gsLst>
            <a:gs pos="0">
              <a:schemeClr val="accent2">
                <a:hueOff val="-7200000"/>
                <a:satOff val="-25001"/>
                <a:lumOff val="30001"/>
                <a:alphaOff val="0"/>
                <a:shade val="51000"/>
                <a:satMod val="130000"/>
              </a:schemeClr>
            </a:gs>
            <a:gs pos="80000">
              <a:schemeClr val="accent2">
                <a:hueOff val="-7200000"/>
                <a:satOff val="-25001"/>
                <a:lumOff val="30001"/>
                <a:alphaOff val="0"/>
                <a:shade val="93000"/>
                <a:satMod val="130000"/>
              </a:schemeClr>
            </a:gs>
            <a:gs pos="100000">
              <a:schemeClr val="accent2">
                <a:hueOff val="-7200000"/>
                <a:satOff val="-25001"/>
                <a:lumOff val="30001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7200000"/>
              <a:satOff val="-25001"/>
              <a:lumOff val="3000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EE76D84-8A15-4D06-82B9-D3453EA346A1}">
      <dsp:nvSpPr>
        <dsp:cNvPr id="0" name=""/>
        <dsp:cNvSpPr/>
      </dsp:nvSpPr>
      <dsp:spPr>
        <a:xfrm>
          <a:off x="0" y="2337489"/>
          <a:ext cx="6110128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Ask about their Experiences</a:t>
          </a:r>
          <a:endParaRPr lang="en-US" sz="2200" kern="1200"/>
        </a:p>
      </dsp:txBody>
      <dsp:txXfrm>
        <a:off x="0" y="2337489"/>
        <a:ext cx="6110128" cy="778941"/>
      </dsp:txXfrm>
    </dsp:sp>
    <dsp:sp modelId="{27E56139-B5F3-40CC-9689-576CCE7DE638}">
      <dsp:nvSpPr>
        <dsp:cNvPr id="0" name=""/>
        <dsp:cNvSpPr/>
      </dsp:nvSpPr>
      <dsp:spPr>
        <a:xfrm>
          <a:off x="0" y="3116430"/>
          <a:ext cx="6110128" cy="0"/>
        </a:xfrm>
        <a:prstGeom prst="line">
          <a:avLst/>
        </a:prstGeom>
        <a:gradFill rotWithShape="0">
          <a:gsLst>
            <a:gs pos="0">
              <a:schemeClr val="accent2">
                <a:hueOff val="-9600000"/>
                <a:satOff val="-33335"/>
                <a:lumOff val="40001"/>
                <a:alphaOff val="0"/>
                <a:shade val="51000"/>
                <a:satMod val="130000"/>
              </a:schemeClr>
            </a:gs>
            <a:gs pos="80000">
              <a:schemeClr val="accent2">
                <a:hueOff val="-9600000"/>
                <a:satOff val="-33335"/>
                <a:lumOff val="40001"/>
                <a:alphaOff val="0"/>
                <a:shade val="93000"/>
                <a:satMod val="130000"/>
              </a:schemeClr>
            </a:gs>
            <a:gs pos="100000">
              <a:schemeClr val="accent2">
                <a:hueOff val="-9600000"/>
                <a:satOff val="-33335"/>
                <a:lumOff val="40001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9600000"/>
              <a:satOff val="-33335"/>
              <a:lumOff val="4000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188D1CE-5EE8-4320-84CA-A17C6E5646E8}">
      <dsp:nvSpPr>
        <dsp:cNvPr id="0" name=""/>
        <dsp:cNvSpPr/>
      </dsp:nvSpPr>
      <dsp:spPr>
        <a:xfrm>
          <a:off x="0" y="3116430"/>
          <a:ext cx="6110128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Listen with good communication skills</a:t>
          </a:r>
          <a:endParaRPr lang="en-US" sz="2200" kern="1200"/>
        </a:p>
      </dsp:txBody>
      <dsp:txXfrm>
        <a:off x="0" y="3116430"/>
        <a:ext cx="6110128" cy="778941"/>
      </dsp:txXfrm>
    </dsp:sp>
    <dsp:sp modelId="{50CBC3E2-5ABC-4C47-BCEF-38894BA0A422}">
      <dsp:nvSpPr>
        <dsp:cNvPr id="0" name=""/>
        <dsp:cNvSpPr/>
      </dsp:nvSpPr>
      <dsp:spPr>
        <a:xfrm>
          <a:off x="0" y="3895371"/>
          <a:ext cx="6110128" cy="0"/>
        </a:xfrm>
        <a:prstGeom prst="line">
          <a:avLst/>
        </a:prstGeom>
        <a:gradFill rotWithShape="0">
          <a:gsLst>
            <a:gs pos="0">
              <a:schemeClr val="accent2">
                <a:hueOff val="-12000000"/>
                <a:satOff val="-41669"/>
                <a:lumOff val="50001"/>
                <a:alphaOff val="0"/>
                <a:shade val="51000"/>
                <a:satMod val="130000"/>
              </a:schemeClr>
            </a:gs>
            <a:gs pos="80000">
              <a:schemeClr val="accent2">
                <a:hueOff val="-12000000"/>
                <a:satOff val="-41669"/>
                <a:lumOff val="50001"/>
                <a:alphaOff val="0"/>
                <a:shade val="93000"/>
                <a:satMod val="130000"/>
              </a:schemeClr>
            </a:gs>
            <a:gs pos="100000">
              <a:schemeClr val="accent2">
                <a:hueOff val="-12000000"/>
                <a:satOff val="-41669"/>
                <a:lumOff val="50001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2000000"/>
              <a:satOff val="-41669"/>
              <a:lumOff val="5000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8AE656-441C-41D0-9744-66EFCE4F8549}">
      <dsp:nvSpPr>
        <dsp:cNvPr id="0" name=""/>
        <dsp:cNvSpPr/>
      </dsp:nvSpPr>
      <dsp:spPr>
        <a:xfrm>
          <a:off x="0" y="3895371"/>
          <a:ext cx="6110128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Act </a:t>
          </a:r>
          <a:endParaRPr lang="en-US" sz="2200" kern="1200"/>
        </a:p>
      </dsp:txBody>
      <dsp:txXfrm>
        <a:off x="0" y="3895371"/>
        <a:ext cx="6110128" cy="778941"/>
      </dsp:txXfrm>
    </dsp:sp>
    <dsp:sp modelId="{B845DCAD-0F05-4907-9CBF-FB45BEA0F39F}">
      <dsp:nvSpPr>
        <dsp:cNvPr id="0" name=""/>
        <dsp:cNvSpPr/>
      </dsp:nvSpPr>
      <dsp:spPr>
        <a:xfrm>
          <a:off x="0" y="4674313"/>
          <a:ext cx="6110128" cy="0"/>
        </a:xfrm>
        <a:prstGeom prst="line">
          <a:avLst/>
        </a:prstGeom>
        <a:gradFill rotWithShape="0">
          <a:gsLst>
            <a:gs pos="0">
              <a:schemeClr val="accent2">
                <a:hueOff val="-14400000"/>
                <a:satOff val="-50003"/>
                <a:lumOff val="60001"/>
                <a:alphaOff val="0"/>
                <a:shade val="51000"/>
                <a:satMod val="130000"/>
              </a:schemeClr>
            </a:gs>
            <a:gs pos="80000">
              <a:schemeClr val="accent2">
                <a:hueOff val="-14400000"/>
                <a:satOff val="-50003"/>
                <a:lumOff val="60001"/>
                <a:alphaOff val="0"/>
                <a:shade val="93000"/>
                <a:satMod val="130000"/>
              </a:schemeClr>
            </a:gs>
            <a:gs pos="100000">
              <a:schemeClr val="accent2">
                <a:hueOff val="-14400000"/>
                <a:satOff val="-50003"/>
                <a:lumOff val="60001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-14400000"/>
              <a:satOff val="-50003"/>
              <a:lumOff val="6000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E03B36-6885-481B-805A-62AEB79CB868}">
      <dsp:nvSpPr>
        <dsp:cNvPr id="0" name=""/>
        <dsp:cNvSpPr/>
      </dsp:nvSpPr>
      <dsp:spPr>
        <a:xfrm>
          <a:off x="0" y="4674313"/>
          <a:ext cx="6110128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Special Goodbye &amp; thanking them</a:t>
          </a:r>
          <a:endParaRPr lang="en-US" sz="2200" kern="1200" dirty="0"/>
        </a:p>
      </dsp:txBody>
      <dsp:txXfrm>
        <a:off x="0" y="4674313"/>
        <a:ext cx="6110128" cy="7789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DE404B-39DD-49D0-B199-C69F0D81AC41}">
      <dsp:nvSpPr>
        <dsp:cNvPr id="0" name=""/>
        <dsp:cNvSpPr/>
      </dsp:nvSpPr>
      <dsp:spPr>
        <a:xfrm>
          <a:off x="0" y="2663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274B22-A51C-4459-9946-4A8C366A6309}">
      <dsp:nvSpPr>
        <dsp:cNvPr id="0" name=""/>
        <dsp:cNvSpPr/>
      </dsp:nvSpPr>
      <dsp:spPr>
        <a:xfrm>
          <a:off x="0" y="2663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Always meet and greet a guest when they arrive, or you see them </a:t>
          </a:r>
          <a:endParaRPr lang="en-US" sz="2500" kern="1200"/>
        </a:p>
      </dsp:txBody>
      <dsp:txXfrm>
        <a:off x="0" y="2663"/>
        <a:ext cx="5000124" cy="908098"/>
      </dsp:txXfrm>
    </dsp:sp>
    <dsp:sp modelId="{8115EA34-AE67-4DE1-9FDE-CE2B9610EF02}">
      <dsp:nvSpPr>
        <dsp:cNvPr id="0" name=""/>
        <dsp:cNvSpPr/>
      </dsp:nvSpPr>
      <dsp:spPr>
        <a:xfrm>
          <a:off x="0" y="910762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98606A8-8231-4F40-892C-EFEACDB9F3D9}">
      <dsp:nvSpPr>
        <dsp:cNvPr id="0" name=""/>
        <dsp:cNvSpPr/>
      </dsp:nvSpPr>
      <dsp:spPr>
        <a:xfrm>
          <a:off x="0" y="910762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Make eye contact and acknowledge them</a:t>
          </a:r>
          <a:endParaRPr lang="en-US" sz="2500" kern="1200"/>
        </a:p>
      </dsp:txBody>
      <dsp:txXfrm>
        <a:off x="0" y="910762"/>
        <a:ext cx="5000124" cy="908098"/>
      </dsp:txXfrm>
    </dsp:sp>
    <dsp:sp modelId="{474B1375-14B5-4C77-86E4-5B69A3740AFF}">
      <dsp:nvSpPr>
        <dsp:cNvPr id="0" name=""/>
        <dsp:cNvSpPr/>
      </dsp:nvSpPr>
      <dsp:spPr>
        <a:xfrm>
          <a:off x="0" y="1818861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2FA424-ACD3-4C18-90B3-327751FA8CD5}">
      <dsp:nvSpPr>
        <dsp:cNvPr id="0" name=""/>
        <dsp:cNvSpPr/>
      </dsp:nvSpPr>
      <dsp:spPr>
        <a:xfrm>
          <a:off x="0" y="1818861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Give them a warm welcome </a:t>
          </a:r>
          <a:endParaRPr lang="en-US" sz="2500" kern="1200"/>
        </a:p>
      </dsp:txBody>
      <dsp:txXfrm>
        <a:off x="0" y="1818861"/>
        <a:ext cx="5000124" cy="908098"/>
      </dsp:txXfrm>
    </dsp:sp>
    <dsp:sp modelId="{BC94615D-5BAF-4E91-B131-668FDDF09E38}">
      <dsp:nvSpPr>
        <dsp:cNvPr id="0" name=""/>
        <dsp:cNvSpPr/>
      </dsp:nvSpPr>
      <dsp:spPr>
        <a:xfrm>
          <a:off x="0" y="272696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304A21-4852-48A0-84BC-D84479466CC7}">
      <dsp:nvSpPr>
        <dsp:cNvPr id="0" name=""/>
        <dsp:cNvSpPr/>
      </dsp:nvSpPr>
      <dsp:spPr>
        <a:xfrm>
          <a:off x="0" y="2726960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Always smile</a:t>
          </a:r>
          <a:endParaRPr lang="en-US" sz="2500" kern="1200"/>
        </a:p>
      </dsp:txBody>
      <dsp:txXfrm>
        <a:off x="0" y="2726960"/>
        <a:ext cx="5000124" cy="908098"/>
      </dsp:txXfrm>
    </dsp:sp>
    <dsp:sp modelId="{B44A17E1-5138-4341-B118-D73930FA9B19}">
      <dsp:nvSpPr>
        <dsp:cNvPr id="0" name=""/>
        <dsp:cNvSpPr/>
      </dsp:nvSpPr>
      <dsp:spPr>
        <a:xfrm>
          <a:off x="0" y="3635058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72E355-8C24-4AF2-BBCA-CFA959D68273}">
      <dsp:nvSpPr>
        <dsp:cNvPr id="0" name=""/>
        <dsp:cNvSpPr/>
      </dsp:nvSpPr>
      <dsp:spPr>
        <a:xfrm>
          <a:off x="0" y="3635058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 appropriate words like “good morning”</a:t>
          </a:r>
          <a:endParaRPr lang="en-US" sz="2500" kern="1200"/>
        </a:p>
      </dsp:txBody>
      <dsp:txXfrm>
        <a:off x="0" y="3635058"/>
        <a:ext cx="5000124" cy="908098"/>
      </dsp:txXfrm>
    </dsp:sp>
    <dsp:sp modelId="{9AFAD0D7-BC6B-4FE0-BF8B-D9953E2B7242}">
      <dsp:nvSpPr>
        <dsp:cNvPr id="0" name=""/>
        <dsp:cNvSpPr/>
      </dsp:nvSpPr>
      <dsp:spPr>
        <a:xfrm>
          <a:off x="0" y="4543157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28AFEA8-70DF-445A-BEFF-DCB08F81D271}">
      <dsp:nvSpPr>
        <dsp:cNvPr id="0" name=""/>
        <dsp:cNvSpPr/>
      </dsp:nvSpPr>
      <dsp:spPr>
        <a:xfrm>
          <a:off x="0" y="4543157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If possible use their name</a:t>
          </a:r>
          <a:endParaRPr lang="en-US" sz="2500" kern="1200"/>
        </a:p>
      </dsp:txBody>
      <dsp:txXfrm>
        <a:off x="0" y="4543157"/>
        <a:ext cx="5000124" cy="90809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CC54C-C9BC-4F5E-B955-2DD17003D4F8}">
      <dsp:nvSpPr>
        <dsp:cNvPr id="0" name=""/>
        <dsp:cNvSpPr/>
      </dsp:nvSpPr>
      <dsp:spPr>
        <a:xfrm>
          <a:off x="0" y="2663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6E6DC4-4C2C-43C4-9D63-E0EF30293895}">
      <dsp:nvSpPr>
        <dsp:cNvPr id="0" name=""/>
        <dsp:cNvSpPr/>
      </dsp:nvSpPr>
      <dsp:spPr>
        <a:xfrm>
          <a:off x="0" y="2663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Read the situation</a:t>
          </a:r>
          <a:endParaRPr lang="en-US" sz="1900" kern="1200"/>
        </a:p>
      </dsp:txBody>
      <dsp:txXfrm>
        <a:off x="0" y="2663"/>
        <a:ext cx="5000124" cy="908098"/>
      </dsp:txXfrm>
    </dsp:sp>
    <dsp:sp modelId="{2D61F18F-172E-48CD-8322-04446420FFC5}">
      <dsp:nvSpPr>
        <dsp:cNvPr id="0" name=""/>
        <dsp:cNvSpPr/>
      </dsp:nvSpPr>
      <dsp:spPr>
        <a:xfrm>
          <a:off x="0" y="910762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3D0635-6155-4DAE-A0C0-FDC11EFD8233}">
      <dsp:nvSpPr>
        <dsp:cNvPr id="0" name=""/>
        <dsp:cNvSpPr/>
      </dsp:nvSpPr>
      <dsp:spPr>
        <a:xfrm>
          <a:off x="0" y="910762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Don’t let the guest struggle </a:t>
          </a:r>
          <a:endParaRPr lang="en-US" sz="1900" kern="1200"/>
        </a:p>
      </dsp:txBody>
      <dsp:txXfrm>
        <a:off x="0" y="910762"/>
        <a:ext cx="5000124" cy="908098"/>
      </dsp:txXfrm>
    </dsp:sp>
    <dsp:sp modelId="{ED92B21A-B5AB-4C0C-9A73-2FF87C570536}">
      <dsp:nvSpPr>
        <dsp:cNvPr id="0" name=""/>
        <dsp:cNvSpPr/>
      </dsp:nvSpPr>
      <dsp:spPr>
        <a:xfrm>
          <a:off x="0" y="1818861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151115-D881-4869-B9FA-ECAD0D79CC6E}">
      <dsp:nvSpPr>
        <dsp:cNvPr id="0" name=""/>
        <dsp:cNvSpPr/>
      </dsp:nvSpPr>
      <dsp:spPr>
        <a:xfrm>
          <a:off x="0" y="1818861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Help them before they ask</a:t>
          </a:r>
          <a:endParaRPr lang="en-US" sz="1900" kern="1200"/>
        </a:p>
      </dsp:txBody>
      <dsp:txXfrm>
        <a:off x="0" y="1818861"/>
        <a:ext cx="5000124" cy="908098"/>
      </dsp:txXfrm>
    </dsp:sp>
    <dsp:sp modelId="{636D71B0-755A-4B7A-B17F-2DA12ACF709B}">
      <dsp:nvSpPr>
        <dsp:cNvPr id="0" name=""/>
        <dsp:cNvSpPr/>
      </dsp:nvSpPr>
      <dsp:spPr>
        <a:xfrm>
          <a:off x="0" y="272696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724733-8C78-465D-A9C7-49A398D9D52E}">
      <dsp:nvSpPr>
        <dsp:cNvPr id="0" name=""/>
        <dsp:cNvSpPr/>
      </dsp:nvSpPr>
      <dsp:spPr>
        <a:xfrm>
          <a:off x="0" y="2726960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Find out what they need</a:t>
          </a:r>
          <a:endParaRPr lang="en-US" sz="1900" kern="1200"/>
        </a:p>
      </dsp:txBody>
      <dsp:txXfrm>
        <a:off x="0" y="2726960"/>
        <a:ext cx="5000124" cy="908098"/>
      </dsp:txXfrm>
    </dsp:sp>
    <dsp:sp modelId="{54DECEDC-C5A6-4B90-BFA5-A5FEEC2147AD}">
      <dsp:nvSpPr>
        <dsp:cNvPr id="0" name=""/>
        <dsp:cNvSpPr/>
      </dsp:nvSpPr>
      <dsp:spPr>
        <a:xfrm>
          <a:off x="0" y="3635058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D8C791C-8028-42BB-ABCD-939E4A8C13D1}">
      <dsp:nvSpPr>
        <dsp:cNvPr id="0" name=""/>
        <dsp:cNvSpPr/>
      </dsp:nvSpPr>
      <dsp:spPr>
        <a:xfrm>
          <a:off x="0" y="3635058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Act if needed</a:t>
          </a:r>
          <a:endParaRPr lang="en-US" sz="1900" kern="1200"/>
        </a:p>
      </dsp:txBody>
      <dsp:txXfrm>
        <a:off x="0" y="3635058"/>
        <a:ext cx="5000124" cy="908098"/>
      </dsp:txXfrm>
    </dsp:sp>
    <dsp:sp modelId="{4405EA30-FD24-4EB8-840E-EAD9F9FB66B2}">
      <dsp:nvSpPr>
        <dsp:cNvPr id="0" name=""/>
        <dsp:cNvSpPr/>
      </dsp:nvSpPr>
      <dsp:spPr>
        <a:xfrm>
          <a:off x="0" y="4543157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79C4C0-5F4E-4DC2-90A6-03E8D48F24C3}">
      <dsp:nvSpPr>
        <dsp:cNvPr id="0" name=""/>
        <dsp:cNvSpPr/>
      </dsp:nvSpPr>
      <dsp:spPr>
        <a:xfrm>
          <a:off x="0" y="4543157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If a guest is sitting happily waiting for a friend smile and greet them BUT don’t go up and ask if you can help them </a:t>
          </a:r>
          <a:endParaRPr lang="en-US" sz="1900" kern="1200"/>
        </a:p>
      </dsp:txBody>
      <dsp:txXfrm>
        <a:off x="0" y="4543157"/>
        <a:ext cx="5000124" cy="90809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BBA6FC-78AA-40D2-9AF4-128126FBF6E1}">
      <dsp:nvSpPr>
        <dsp:cNvPr id="0" name=""/>
        <dsp:cNvSpPr/>
      </dsp:nvSpPr>
      <dsp:spPr>
        <a:xfrm>
          <a:off x="0" y="2663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729E8D-3C54-462F-A520-8E24EA6F5033}">
      <dsp:nvSpPr>
        <dsp:cNvPr id="0" name=""/>
        <dsp:cNvSpPr/>
      </dsp:nvSpPr>
      <dsp:spPr>
        <a:xfrm>
          <a:off x="0" y="2663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Whenever possible talk to our guests</a:t>
          </a:r>
          <a:endParaRPr lang="en-US" sz="1900" kern="1200"/>
        </a:p>
      </dsp:txBody>
      <dsp:txXfrm>
        <a:off x="0" y="2663"/>
        <a:ext cx="5000124" cy="908098"/>
      </dsp:txXfrm>
    </dsp:sp>
    <dsp:sp modelId="{7810AEF8-78FA-4FE8-8C0E-B13BB4904EF3}">
      <dsp:nvSpPr>
        <dsp:cNvPr id="0" name=""/>
        <dsp:cNvSpPr/>
      </dsp:nvSpPr>
      <dsp:spPr>
        <a:xfrm>
          <a:off x="0" y="910762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B41BDD6-0667-415E-AFEC-6DEF91F8A374}">
      <dsp:nvSpPr>
        <dsp:cNvPr id="0" name=""/>
        <dsp:cNvSpPr/>
      </dsp:nvSpPr>
      <dsp:spPr>
        <a:xfrm>
          <a:off x="0" y="910762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Think about your language </a:t>
          </a:r>
          <a:endParaRPr lang="en-US" sz="1900" kern="1200"/>
        </a:p>
      </dsp:txBody>
      <dsp:txXfrm>
        <a:off x="0" y="910762"/>
        <a:ext cx="5000124" cy="908098"/>
      </dsp:txXfrm>
    </dsp:sp>
    <dsp:sp modelId="{F667603B-E7E6-4819-AF92-3CF61DF38745}">
      <dsp:nvSpPr>
        <dsp:cNvPr id="0" name=""/>
        <dsp:cNvSpPr/>
      </dsp:nvSpPr>
      <dsp:spPr>
        <a:xfrm>
          <a:off x="0" y="1818861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5856E7-8798-4783-9BFC-C293742AC616}">
      <dsp:nvSpPr>
        <dsp:cNvPr id="0" name=""/>
        <dsp:cNvSpPr/>
      </dsp:nvSpPr>
      <dsp:spPr>
        <a:xfrm>
          <a:off x="0" y="1818861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Tell them about the destination </a:t>
          </a:r>
          <a:endParaRPr lang="en-US" sz="1900" kern="1200"/>
        </a:p>
      </dsp:txBody>
      <dsp:txXfrm>
        <a:off x="0" y="1818861"/>
        <a:ext cx="5000124" cy="908098"/>
      </dsp:txXfrm>
    </dsp:sp>
    <dsp:sp modelId="{BD602022-B3AE-44F6-80DB-B243329B6839}">
      <dsp:nvSpPr>
        <dsp:cNvPr id="0" name=""/>
        <dsp:cNvSpPr/>
      </dsp:nvSpPr>
      <dsp:spPr>
        <a:xfrm>
          <a:off x="0" y="272696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57C915-DD46-400D-B40D-E99530757A30}">
      <dsp:nvSpPr>
        <dsp:cNvPr id="0" name=""/>
        <dsp:cNvSpPr/>
      </dsp:nvSpPr>
      <dsp:spPr>
        <a:xfrm>
          <a:off x="0" y="2726960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Tell them about local heritage and attractions and help them plan their trips</a:t>
          </a:r>
          <a:endParaRPr lang="en-US" sz="1900" kern="1200"/>
        </a:p>
      </dsp:txBody>
      <dsp:txXfrm>
        <a:off x="0" y="2726960"/>
        <a:ext cx="5000124" cy="908098"/>
      </dsp:txXfrm>
    </dsp:sp>
    <dsp:sp modelId="{EB338EA5-CE17-4B0D-98B3-0E5EE5624067}">
      <dsp:nvSpPr>
        <dsp:cNvPr id="0" name=""/>
        <dsp:cNvSpPr/>
      </dsp:nvSpPr>
      <dsp:spPr>
        <a:xfrm>
          <a:off x="0" y="3635058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E3D5F5-7E8E-45B3-811E-745BB517962F}">
      <dsp:nvSpPr>
        <dsp:cNvPr id="0" name=""/>
        <dsp:cNvSpPr/>
      </dsp:nvSpPr>
      <dsp:spPr>
        <a:xfrm>
          <a:off x="0" y="3635058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Smile and laugh to create memories</a:t>
          </a:r>
          <a:endParaRPr lang="en-US" sz="1900" kern="1200"/>
        </a:p>
      </dsp:txBody>
      <dsp:txXfrm>
        <a:off x="0" y="3635058"/>
        <a:ext cx="5000124" cy="908098"/>
      </dsp:txXfrm>
    </dsp:sp>
    <dsp:sp modelId="{674256BD-89CD-4479-BF1A-852AA0447B23}">
      <dsp:nvSpPr>
        <dsp:cNvPr id="0" name=""/>
        <dsp:cNvSpPr/>
      </dsp:nvSpPr>
      <dsp:spPr>
        <a:xfrm>
          <a:off x="0" y="4543157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25D6A4-2307-4DA1-BD86-0D4880973C34}">
      <dsp:nvSpPr>
        <dsp:cNvPr id="0" name=""/>
        <dsp:cNvSpPr/>
      </dsp:nvSpPr>
      <dsp:spPr>
        <a:xfrm>
          <a:off x="0" y="4543157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Think about using the best communication skills, it’s not what you say it’s how you say it!</a:t>
          </a:r>
          <a:endParaRPr lang="en-US" sz="1900" kern="1200"/>
        </a:p>
      </dsp:txBody>
      <dsp:txXfrm>
        <a:off x="0" y="4543157"/>
        <a:ext cx="5000124" cy="90809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F8F8D-D0F4-4FC3-8F3E-70727BC113D6}">
      <dsp:nvSpPr>
        <dsp:cNvPr id="0" name=""/>
        <dsp:cNvSpPr/>
      </dsp:nvSpPr>
      <dsp:spPr>
        <a:xfrm>
          <a:off x="0" y="2663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460CA82-CD03-40DF-925E-919F5B5A4759}">
      <dsp:nvSpPr>
        <dsp:cNvPr id="0" name=""/>
        <dsp:cNvSpPr/>
      </dsp:nvSpPr>
      <dsp:spPr>
        <a:xfrm>
          <a:off x="0" y="2663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Ask the guest about their experiences</a:t>
          </a:r>
          <a:endParaRPr lang="en-US" sz="2600" kern="1200"/>
        </a:p>
      </dsp:txBody>
      <dsp:txXfrm>
        <a:off x="0" y="2663"/>
        <a:ext cx="5000124" cy="908098"/>
      </dsp:txXfrm>
    </dsp:sp>
    <dsp:sp modelId="{967D166C-3774-4132-92EF-6902D21CA9E6}">
      <dsp:nvSpPr>
        <dsp:cNvPr id="0" name=""/>
        <dsp:cNvSpPr/>
      </dsp:nvSpPr>
      <dsp:spPr>
        <a:xfrm>
          <a:off x="0" y="910762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5159B4-C3DC-4C0A-9E35-CCBA2C554ACA}">
      <dsp:nvSpPr>
        <dsp:cNvPr id="0" name=""/>
        <dsp:cNvSpPr/>
      </dsp:nvSpPr>
      <dsp:spPr>
        <a:xfrm>
          <a:off x="0" y="910762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Feedback is essential</a:t>
          </a:r>
          <a:endParaRPr lang="en-US" sz="2600" kern="1200"/>
        </a:p>
      </dsp:txBody>
      <dsp:txXfrm>
        <a:off x="0" y="910762"/>
        <a:ext cx="5000124" cy="908098"/>
      </dsp:txXfrm>
    </dsp:sp>
    <dsp:sp modelId="{F6CECA97-7C38-42CD-91EC-9EA8DCF58571}">
      <dsp:nvSpPr>
        <dsp:cNvPr id="0" name=""/>
        <dsp:cNvSpPr/>
      </dsp:nvSpPr>
      <dsp:spPr>
        <a:xfrm>
          <a:off x="0" y="1818861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0D8E53-29A4-40ED-ABBD-9FC32B63DF8A}">
      <dsp:nvSpPr>
        <dsp:cNvPr id="0" name=""/>
        <dsp:cNvSpPr/>
      </dsp:nvSpPr>
      <dsp:spPr>
        <a:xfrm>
          <a:off x="0" y="1818861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guest can tell us all we need to know</a:t>
          </a:r>
          <a:endParaRPr lang="en-US" sz="2600" kern="1200"/>
        </a:p>
      </dsp:txBody>
      <dsp:txXfrm>
        <a:off x="0" y="1818861"/>
        <a:ext cx="5000124" cy="908098"/>
      </dsp:txXfrm>
    </dsp:sp>
    <dsp:sp modelId="{AA1DA00C-5FD3-43F9-8E2C-94BF47767E37}">
      <dsp:nvSpPr>
        <dsp:cNvPr id="0" name=""/>
        <dsp:cNvSpPr/>
      </dsp:nvSpPr>
      <dsp:spPr>
        <a:xfrm>
          <a:off x="0" y="272696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F67576-E9F9-4D89-8D33-82A0496C065B}">
      <dsp:nvSpPr>
        <dsp:cNvPr id="0" name=""/>
        <dsp:cNvSpPr/>
      </dsp:nvSpPr>
      <dsp:spPr>
        <a:xfrm>
          <a:off x="0" y="2726960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guest can tell us their needs and expectations if we just ask</a:t>
          </a:r>
          <a:endParaRPr lang="en-US" sz="2600" kern="1200"/>
        </a:p>
      </dsp:txBody>
      <dsp:txXfrm>
        <a:off x="0" y="2726960"/>
        <a:ext cx="5000124" cy="908098"/>
      </dsp:txXfrm>
    </dsp:sp>
    <dsp:sp modelId="{968093F0-DA27-4E99-8EA0-4699CD2943D9}">
      <dsp:nvSpPr>
        <dsp:cNvPr id="0" name=""/>
        <dsp:cNvSpPr/>
      </dsp:nvSpPr>
      <dsp:spPr>
        <a:xfrm>
          <a:off x="0" y="3635058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307694-FA05-45A0-8F15-9EA760EA5F73}">
      <dsp:nvSpPr>
        <dsp:cNvPr id="0" name=""/>
        <dsp:cNvSpPr/>
      </dsp:nvSpPr>
      <dsp:spPr>
        <a:xfrm>
          <a:off x="0" y="3635058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Guest like talking about their experiences</a:t>
          </a:r>
          <a:endParaRPr lang="en-US" sz="2600" kern="1200"/>
        </a:p>
      </dsp:txBody>
      <dsp:txXfrm>
        <a:off x="0" y="3635058"/>
        <a:ext cx="5000124" cy="908098"/>
      </dsp:txXfrm>
    </dsp:sp>
    <dsp:sp modelId="{671D30DD-C76E-4EED-9694-4FF3D8E3A507}">
      <dsp:nvSpPr>
        <dsp:cNvPr id="0" name=""/>
        <dsp:cNvSpPr/>
      </dsp:nvSpPr>
      <dsp:spPr>
        <a:xfrm>
          <a:off x="0" y="4543157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4928DFF-2B23-4EB8-B905-FF6EFB38C219}">
      <dsp:nvSpPr>
        <dsp:cNvPr id="0" name=""/>
        <dsp:cNvSpPr/>
      </dsp:nvSpPr>
      <dsp:spPr>
        <a:xfrm>
          <a:off x="0" y="4543157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React to what they tell you - action</a:t>
          </a:r>
          <a:endParaRPr lang="en-US" sz="2600" kern="1200"/>
        </a:p>
      </dsp:txBody>
      <dsp:txXfrm>
        <a:off x="0" y="4543157"/>
        <a:ext cx="5000124" cy="90809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ECD504-074A-48DA-A8A7-0EF9DDC1C265}">
      <dsp:nvSpPr>
        <dsp:cNvPr id="0" name=""/>
        <dsp:cNvSpPr/>
      </dsp:nvSpPr>
      <dsp:spPr>
        <a:xfrm>
          <a:off x="0" y="2663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8552A0-6CB1-43E9-8BB5-BA7DCF739CEE}">
      <dsp:nvSpPr>
        <dsp:cNvPr id="0" name=""/>
        <dsp:cNvSpPr/>
      </dsp:nvSpPr>
      <dsp:spPr>
        <a:xfrm>
          <a:off x="0" y="2663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Always listen to your guests</a:t>
          </a:r>
          <a:endParaRPr lang="en-US" sz="1900" kern="1200" dirty="0"/>
        </a:p>
      </dsp:txBody>
      <dsp:txXfrm>
        <a:off x="0" y="2663"/>
        <a:ext cx="5000124" cy="908098"/>
      </dsp:txXfrm>
    </dsp:sp>
    <dsp:sp modelId="{B6293844-7FF0-4F3B-8B3D-3EBA6B21A776}">
      <dsp:nvSpPr>
        <dsp:cNvPr id="0" name=""/>
        <dsp:cNvSpPr/>
      </dsp:nvSpPr>
      <dsp:spPr>
        <a:xfrm>
          <a:off x="0" y="910762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96B24D-CEF5-4D89-8326-E4A7D100E4B9}">
      <dsp:nvSpPr>
        <dsp:cNvPr id="0" name=""/>
        <dsp:cNvSpPr/>
      </dsp:nvSpPr>
      <dsp:spPr>
        <a:xfrm>
          <a:off x="0" y="910762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Your guests can tell us more about our service than anyone</a:t>
          </a:r>
          <a:endParaRPr lang="en-US" sz="1900" kern="1200"/>
        </a:p>
      </dsp:txBody>
      <dsp:txXfrm>
        <a:off x="0" y="910762"/>
        <a:ext cx="5000124" cy="908098"/>
      </dsp:txXfrm>
    </dsp:sp>
    <dsp:sp modelId="{1E97D085-B7D3-4716-85BE-C720A6AE82F9}">
      <dsp:nvSpPr>
        <dsp:cNvPr id="0" name=""/>
        <dsp:cNvSpPr/>
      </dsp:nvSpPr>
      <dsp:spPr>
        <a:xfrm>
          <a:off x="0" y="1818861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72171C-E45D-471F-BEE8-18F2A86E9795}">
      <dsp:nvSpPr>
        <dsp:cNvPr id="0" name=""/>
        <dsp:cNvSpPr/>
      </dsp:nvSpPr>
      <dsp:spPr>
        <a:xfrm>
          <a:off x="0" y="1818861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attentative and see what they need</a:t>
          </a:r>
          <a:endParaRPr lang="en-US" sz="1900" kern="1200"/>
        </a:p>
      </dsp:txBody>
      <dsp:txXfrm>
        <a:off x="0" y="1818861"/>
        <a:ext cx="5000124" cy="908098"/>
      </dsp:txXfrm>
    </dsp:sp>
    <dsp:sp modelId="{66658428-973D-4F3B-A4DF-F80B94DBBBC2}">
      <dsp:nvSpPr>
        <dsp:cNvPr id="0" name=""/>
        <dsp:cNvSpPr/>
      </dsp:nvSpPr>
      <dsp:spPr>
        <a:xfrm>
          <a:off x="0" y="272696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36BF75-5037-42C0-9E3D-1A350B5CC9D7}">
      <dsp:nvSpPr>
        <dsp:cNvPr id="0" name=""/>
        <dsp:cNvSpPr/>
      </dsp:nvSpPr>
      <dsp:spPr>
        <a:xfrm>
          <a:off x="0" y="2726960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interested</a:t>
          </a:r>
          <a:endParaRPr lang="en-US" sz="1900" kern="1200"/>
        </a:p>
      </dsp:txBody>
      <dsp:txXfrm>
        <a:off x="0" y="2726960"/>
        <a:ext cx="5000124" cy="908098"/>
      </dsp:txXfrm>
    </dsp:sp>
    <dsp:sp modelId="{D7D72005-6268-4261-828B-1004C70FBCE8}">
      <dsp:nvSpPr>
        <dsp:cNvPr id="0" name=""/>
        <dsp:cNvSpPr/>
      </dsp:nvSpPr>
      <dsp:spPr>
        <a:xfrm>
          <a:off x="0" y="3635058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58AEDF-6C82-4CFC-BC69-606F4E83C93D}">
      <dsp:nvSpPr>
        <dsp:cNvPr id="0" name=""/>
        <dsp:cNvSpPr/>
      </dsp:nvSpPr>
      <dsp:spPr>
        <a:xfrm>
          <a:off x="0" y="3635058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Advise or act if needed</a:t>
          </a:r>
          <a:endParaRPr lang="en-US" sz="1900" kern="1200"/>
        </a:p>
      </dsp:txBody>
      <dsp:txXfrm>
        <a:off x="0" y="3635058"/>
        <a:ext cx="5000124" cy="908098"/>
      </dsp:txXfrm>
    </dsp:sp>
    <dsp:sp modelId="{A298C409-50F7-4DD9-B27C-51E7FA2EE82B}">
      <dsp:nvSpPr>
        <dsp:cNvPr id="0" name=""/>
        <dsp:cNvSpPr/>
      </dsp:nvSpPr>
      <dsp:spPr>
        <a:xfrm>
          <a:off x="0" y="4543157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D661E2-9F61-4CB5-8386-B72E83092231}">
      <dsp:nvSpPr>
        <dsp:cNvPr id="0" name=""/>
        <dsp:cNvSpPr/>
      </dsp:nvSpPr>
      <dsp:spPr>
        <a:xfrm>
          <a:off x="0" y="4543157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Communication is about your presentation and listening skills as well as what you say!</a:t>
          </a:r>
          <a:endParaRPr lang="en-US" sz="1900" kern="1200"/>
        </a:p>
      </dsp:txBody>
      <dsp:txXfrm>
        <a:off x="0" y="4543157"/>
        <a:ext cx="5000124" cy="90809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049335-A498-45EA-8E7B-8875EF022F7C}">
      <dsp:nvSpPr>
        <dsp:cNvPr id="0" name=""/>
        <dsp:cNvSpPr/>
      </dsp:nvSpPr>
      <dsp:spPr>
        <a:xfrm>
          <a:off x="0" y="665"/>
          <a:ext cx="500012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B799D61-668B-4131-8D0F-4065C7F2B55B}">
      <dsp:nvSpPr>
        <dsp:cNvPr id="0" name=""/>
        <dsp:cNvSpPr/>
      </dsp:nvSpPr>
      <dsp:spPr>
        <a:xfrm>
          <a:off x="0" y="665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Action</a:t>
          </a:r>
          <a:endParaRPr lang="en-US" sz="4800" kern="1200"/>
        </a:p>
      </dsp:txBody>
      <dsp:txXfrm>
        <a:off x="0" y="665"/>
        <a:ext cx="5000124" cy="1090517"/>
      </dsp:txXfrm>
    </dsp:sp>
    <dsp:sp modelId="{D45B1B4E-47B4-463B-8946-1B3A03CCB5CB}">
      <dsp:nvSpPr>
        <dsp:cNvPr id="0" name=""/>
        <dsp:cNvSpPr/>
      </dsp:nvSpPr>
      <dsp:spPr>
        <a:xfrm>
          <a:off x="0" y="1091183"/>
          <a:ext cx="5000124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FEFB68-B995-427D-A3F0-901B2D2F8571}">
      <dsp:nvSpPr>
        <dsp:cNvPr id="0" name=""/>
        <dsp:cNvSpPr/>
      </dsp:nvSpPr>
      <dsp:spPr>
        <a:xfrm>
          <a:off x="0" y="1091183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Anticipate Needs</a:t>
          </a:r>
          <a:endParaRPr lang="en-US" sz="4800" kern="1200"/>
        </a:p>
      </dsp:txBody>
      <dsp:txXfrm>
        <a:off x="0" y="1091183"/>
        <a:ext cx="5000124" cy="1090517"/>
      </dsp:txXfrm>
    </dsp:sp>
    <dsp:sp modelId="{73FB3F13-674A-4CD0-878B-928E8A833D6B}">
      <dsp:nvSpPr>
        <dsp:cNvPr id="0" name=""/>
        <dsp:cNvSpPr/>
      </dsp:nvSpPr>
      <dsp:spPr>
        <a:xfrm>
          <a:off x="0" y="2181701"/>
          <a:ext cx="5000124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8E5305-A68C-4559-BB12-257EDB18D4D4}">
      <dsp:nvSpPr>
        <dsp:cNvPr id="0" name=""/>
        <dsp:cNvSpPr/>
      </dsp:nvSpPr>
      <dsp:spPr>
        <a:xfrm>
          <a:off x="0" y="2181701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Empowerment</a:t>
          </a:r>
          <a:endParaRPr lang="en-US" sz="4800" kern="1200"/>
        </a:p>
      </dsp:txBody>
      <dsp:txXfrm>
        <a:off x="0" y="2181701"/>
        <a:ext cx="5000124" cy="1090517"/>
      </dsp:txXfrm>
    </dsp:sp>
    <dsp:sp modelId="{D1882A0F-EA1E-4308-9195-9ABF4A34C5A9}">
      <dsp:nvSpPr>
        <dsp:cNvPr id="0" name=""/>
        <dsp:cNvSpPr/>
      </dsp:nvSpPr>
      <dsp:spPr>
        <a:xfrm>
          <a:off x="0" y="3272218"/>
          <a:ext cx="5000124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C92F92-9774-4EAE-B178-5D3E3B967D7B}">
      <dsp:nvSpPr>
        <dsp:cNvPr id="0" name=""/>
        <dsp:cNvSpPr/>
      </dsp:nvSpPr>
      <dsp:spPr>
        <a:xfrm>
          <a:off x="0" y="3272218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ExceIIence</a:t>
          </a:r>
          <a:endParaRPr lang="en-US" sz="4800" kern="1200"/>
        </a:p>
      </dsp:txBody>
      <dsp:txXfrm>
        <a:off x="0" y="3272218"/>
        <a:ext cx="5000124" cy="1090517"/>
      </dsp:txXfrm>
    </dsp:sp>
    <dsp:sp modelId="{2CED9E74-FFED-41AC-BED3-7433B60A3164}">
      <dsp:nvSpPr>
        <dsp:cNvPr id="0" name=""/>
        <dsp:cNvSpPr/>
      </dsp:nvSpPr>
      <dsp:spPr>
        <a:xfrm>
          <a:off x="0" y="4362736"/>
          <a:ext cx="5000124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F4D33E-F329-402A-9033-5FD56C9A23CD}">
      <dsp:nvSpPr>
        <dsp:cNvPr id="0" name=""/>
        <dsp:cNvSpPr/>
      </dsp:nvSpPr>
      <dsp:spPr>
        <a:xfrm>
          <a:off x="0" y="4362736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Wow the Guest</a:t>
          </a:r>
          <a:endParaRPr lang="en-US" sz="4800" kern="1200"/>
        </a:p>
      </dsp:txBody>
      <dsp:txXfrm>
        <a:off x="0" y="4362736"/>
        <a:ext cx="5000124" cy="109051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89425D-27DB-4438-BA76-D5E41C61A591}">
      <dsp:nvSpPr>
        <dsp:cNvPr id="0" name=""/>
        <dsp:cNvSpPr/>
      </dsp:nvSpPr>
      <dsp:spPr>
        <a:xfrm>
          <a:off x="0" y="2663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A63AFF-710F-4B7F-962A-659D3E2B2DDD}">
      <dsp:nvSpPr>
        <dsp:cNvPr id="0" name=""/>
        <dsp:cNvSpPr/>
      </dsp:nvSpPr>
      <dsp:spPr>
        <a:xfrm>
          <a:off x="0" y="2663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All our guests deserve a special goodbye</a:t>
          </a:r>
          <a:endParaRPr lang="en-US" sz="2200" kern="1200"/>
        </a:p>
      </dsp:txBody>
      <dsp:txXfrm>
        <a:off x="0" y="2663"/>
        <a:ext cx="5000124" cy="908098"/>
      </dsp:txXfrm>
    </dsp:sp>
    <dsp:sp modelId="{A6114DAA-B32B-4768-80FF-60D7D875633E}">
      <dsp:nvSpPr>
        <dsp:cNvPr id="0" name=""/>
        <dsp:cNvSpPr/>
      </dsp:nvSpPr>
      <dsp:spPr>
        <a:xfrm>
          <a:off x="0" y="910762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34C551-DFC3-44B4-8D8B-B07A871EFB40}">
      <dsp:nvSpPr>
        <dsp:cNvPr id="0" name=""/>
        <dsp:cNvSpPr/>
      </dsp:nvSpPr>
      <dsp:spPr>
        <a:xfrm>
          <a:off x="0" y="910762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Chose the right language </a:t>
          </a:r>
          <a:endParaRPr lang="en-US" sz="2200" kern="1200"/>
        </a:p>
      </dsp:txBody>
      <dsp:txXfrm>
        <a:off x="0" y="910762"/>
        <a:ext cx="5000124" cy="908098"/>
      </dsp:txXfrm>
    </dsp:sp>
    <dsp:sp modelId="{4A5630FE-15CD-48C3-8EB8-F38BEE7A6616}">
      <dsp:nvSpPr>
        <dsp:cNvPr id="0" name=""/>
        <dsp:cNvSpPr/>
      </dsp:nvSpPr>
      <dsp:spPr>
        <a:xfrm>
          <a:off x="0" y="1818861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C1899A-18C3-4DAA-80C5-50B8213AECE1}">
      <dsp:nvSpPr>
        <dsp:cNvPr id="0" name=""/>
        <dsp:cNvSpPr/>
      </dsp:nvSpPr>
      <dsp:spPr>
        <a:xfrm>
          <a:off x="0" y="1818861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Make them feel special</a:t>
          </a:r>
          <a:endParaRPr lang="en-US" sz="2200" kern="1200"/>
        </a:p>
      </dsp:txBody>
      <dsp:txXfrm>
        <a:off x="0" y="1818861"/>
        <a:ext cx="5000124" cy="908098"/>
      </dsp:txXfrm>
    </dsp:sp>
    <dsp:sp modelId="{22ABA588-8C7A-4D03-B5F7-2C42A790963B}">
      <dsp:nvSpPr>
        <dsp:cNvPr id="0" name=""/>
        <dsp:cNvSpPr/>
      </dsp:nvSpPr>
      <dsp:spPr>
        <a:xfrm>
          <a:off x="0" y="272696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0BB597-A946-4599-BC1B-FB175E528979}">
      <dsp:nvSpPr>
        <dsp:cNvPr id="0" name=""/>
        <dsp:cNvSpPr/>
      </dsp:nvSpPr>
      <dsp:spPr>
        <a:xfrm>
          <a:off x="0" y="2726960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Remember your guests have a choice and we want them to come back  </a:t>
          </a:r>
          <a:endParaRPr lang="en-US" sz="2200" kern="1200"/>
        </a:p>
      </dsp:txBody>
      <dsp:txXfrm>
        <a:off x="0" y="2726960"/>
        <a:ext cx="5000124" cy="908098"/>
      </dsp:txXfrm>
    </dsp:sp>
    <dsp:sp modelId="{3F5E6531-A499-48A4-BC0D-E1EA9957E0AE}">
      <dsp:nvSpPr>
        <dsp:cNvPr id="0" name=""/>
        <dsp:cNvSpPr/>
      </dsp:nvSpPr>
      <dsp:spPr>
        <a:xfrm>
          <a:off x="0" y="3635058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981C69-E88D-4E7B-B41B-276620B16B25}">
      <dsp:nvSpPr>
        <dsp:cNvPr id="0" name=""/>
        <dsp:cNvSpPr/>
      </dsp:nvSpPr>
      <dsp:spPr>
        <a:xfrm>
          <a:off x="0" y="3635058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We want them to recommend to their friends and family</a:t>
          </a:r>
          <a:endParaRPr lang="en-US" sz="2200" kern="1200"/>
        </a:p>
      </dsp:txBody>
      <dsp:txXfrm>
        <a:off x="0" y="3635058"/>
        <a:ext cx="5000124" cy="908098"/>
      </dsp:txXfrm>
    </dsp:sp>
    <dsp:sp modelId="{E4AF4D0B-3040-4968-BC0A-2EEA6539FAE0}">
      <dsp:nvSpPr>
        <dsp:cNvPr id="0" name=""/>
        <dsp:cNvSpPr/>
      </dsp:nvSpPr>
      <dsp:spPr>
        <a:xfrm>
          <a:off x="0" y="4543157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314C91-5375-4B6A-B2A4-120A5275B1A8}">
      <dsp:nvSpPr>
        <dsp:cNvPr id="0" name=""/>
        <dsp:cNvSpPr/>
      </dsp:nvSpPr>
      <dsp:spPr>
        <a:xfrm>
          <a:off x="0" y="4543157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Thank them for choosing you</a:t>
          </a:r>
          <a:endParaRPr lang="en-US" sz="2200" kern="1200"/>
        </a:p>
      </dsp:txBody>
      <dsp:txXfrm>
        <a:off x="0" y="4543157"/>
        <a:ext cx="5000124" cy="90809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D0F5CE-9E5A-4733-B76B-AA5F785B0EF6}">
      <dsp:nvSpPr>
        <dsp:cNvPr id="0" name=""/>
        <dsp:cNvSpPr/>
      </dsp:nvSpPr>
      <dsp:spPr>
        <a:xfrm>
          <a:off x="0" y="2663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A2150E-3AE1-4E9D-8125-F89A5EEBF49D}">
      <dsp:nvSpPr>
        <dsp:cNvPr id="0" name=""/>
        <dsp:cNvSpPr/>
      </dsp:nvSpPr>
      <dsp:spPr>
        <a:xfrm>
          <a:off x="0" y="2663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Whenever possible use the guest’s name</a:t>
          </a:r>
          <a:endParaRPr lang="en-US" sz="2300" kern="1200"/>
        </a:p>
      </dsp:txBody>
      <dsp:txXfrm>
        <a:off x="0" y="2663"/>
        <a:ext cx="5000124" cy="908098"/>
      </dsp:txXfrm>
    </dsp:sp>
    <dsp:sp modelId="{32A458EE-ACAB-4588-B250-A044642E7151}">
      <dsp:nvSpPr>
        <dsp:cNvPr id="0" name=""/>
        <dsp:cNvSpPr/>
      </dsp:nvSpPr>
      <dsp:spPr>
        <a:xfrm>
          <a:off x="0" y="910762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29057B2-2DFC-41DF-A84A-47A08ACC2053}">
      <dsp:nvSpPr>
        <dsp:cNvPr id="0" name=""/>
        <dsp:cNvSpPr/>
      </dsp:nvSpPr>
      <dsp:spPr>
        <a:xfrm>
          <a:off x="0" y="910762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BUT Do not over use it!</a:t>
          </a:r>
          <a:endParaRPr lang="en-US" sz="2300" kern="1200"/>
        </a:p>
      </dsp:txBody>
      <dsp:txXfrm>
        <a:off x="0" y="910762"/>
        <a:ext cx="5000124" cy="908098"/>
      </dsp:txXfrm>
    </dsp:sp>
    <dsp:sp modelId="{2D0275BF-0656-4C62-A621-D49C37D206B0}">
      <dsp:nvSpPr>
        <dsp:cNvPr id="0" name=""/>
        <dsp:cNvSpPr/>
      </dsp:nvSpPr>
      <dsp:spPr>
        <a:xfrm>
          <a:off x="0" y="1818861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86744B-1D34-4001-AC5B-3BC72FCCC2C3}">
      <dsp:nvSpPr>
        <dsp:cNvPr id="0" name=""/>
        <dsp:cNvSpPr/>
      </dsp:nvSpPr>
      <dsp:spPr>
        <a:xfrm>
          <a:off x="0" y="1818861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Avoid being fake or overselling your service by being in the guest’s face</a:t>
          </a:r>
          <a:endParaRPr lang="en-US" sz="2300" kern="1200"/>
        </a:p>
      </dsp:txBody>
      <dsp:txXfrm>
        <a:off x="0" y="1818861"/>
        <a:ext cx="5000124" cy="908098"/>
      </dsp:txXfrm>
    </dsp:sp>
    <dsp:sp modelId="{83A960AC-843A-458C-A3D2-C9769B002010}">
      <dsp:nvSpPr>
        <dsp:cNvPr id="0" name=""/>
        <dsp:cNvSpPr/>
      </dsp:nvSpPr>
      <dsp:spPr>
        <a:xfrm>
          <a:off x="0" y="272696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8DF6AEF-EB52-491F-8615-D454D7196393}">
      <dsp:nvSpPr>
        <dsp:cNvPr id="0" name=""/>
        <dsp:cNvSpPr/>
      </dsp:nvSpPr>
      <dsp:spPr>
        <a:xfrm>
          <a:off x="0" y="2726960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Read the guest – do they need help or are they happy waiting for a friend</a:t>
          </a:r>
          <a:endParaRPr lang="en-US" sz="2300" kern="1200"/>
        </a:p>
      </dsp:txBody>
      <dsp:txXfrm>
        <a:off x="0" y="2726960"/>
        <a:ext cx="5000124" cy="908098"/>
      </dsp:txXfrm>
    </dsp:sp>
    <dsp:sp modelId="{9115B554-7C3B-4E36-8F7A-4ED0EECED7F2}">
      <dsp:nvSpPr>
        <dsp:cNvPr id="0" name=""/>
        <dsp:cNvSpPr/>
      </dsp:nvSpPr>
      <dsp:spPr>
        <a:xfrm>
          <a:off x="0" y="3635058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45E6D8-195F-4BBF-BDD1-F0C58DD7DB73}">
      <dsp:nvSpPr>
        <dsp:cNvPr id="0" name=""/>
        <dsp:cNvSpPr/>
      </dsp:nvSpPr>
      <dsp:spPr>
        <a:xfrm>
          <a:off x="0" y="3635058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Remember your guests have a choice</a:t>
          </a:r>
          <a:endParaRPr lang="en-US" sz="2300" kern="1200"/>
        </a:p>
      </dsp:txBody>
      <dsp:txXfrm>
        <a:off x="0" y="3635058"/>
        <a:ext cx="5000124" cy="908098"/>
      </dsp:txXfrm>
    </dsp:sp>
    <dsp:sp modelId="{084FF015-6A47-4F71-8BD1-75F994CE5C03}">
      <dsp:nvSpPr>
        <dsp:cNvPr id="0" name=""/>
        <dsp:cNvSpPr/>
      </dsp:nvSpPr>
      <dsp:spPr>
        <a:xfrm>
          <a:off x="0" y="4543157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833D6E1-CDCA-4AA0-9149-D6249D9D8168}">
      <dsp:nvSpPr>
        <dsp:cNvPr id="0" name=""/>
        <dsp:cNvSpPr/>
      </dsp:nvSpPr>
      <dsp:spPr>
        <a:xfrm>
          <a:off x="0" y="4543157"/>
          <a:ext cx="5000124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Upsell!</a:t>
          </a:r>
          <a:endParaRPr lang="en-US" sz="2300" kern="1200"/>
        </a:p>
      </dsp:txBody>
      <dsp:txXfrm>
        <a:off x="0" y="4543157"/>
        <a:ext cx="5000124" cy="9080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650533A-DA4F-3D32-6979-4F6D34EA60A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F522C72-2B8B-35A4-E093-B81023E9998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8A868C1-968A-58D0-DBD6-5A1A6596A56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045B12-982F-4B0D-8D4B-1611563A8A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5596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EB12FFD-F1E2-2A29-3612-045B15BD1E8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4B8D561-0B1B-8A45-C656-70C2C85B6C2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0DF1461-7BDE-BEBE-6CBB-0D52734A7A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1D929AE-32CF-44E8-BAA3-6EC5D03BD95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39478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262BB87-B845-00A5-A60B-DECDBD5C3B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8BDBE36-2DA5-E044-C2D9-A9B6AE3A805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3F3A59F3-0B43-30B8-B9EB-BDCEB08C4D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CF41678-67BC-426E-BCF4-AC4349D828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820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1B1860-B515-2CAB-4EE4-0D4CFD67875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F3C9DEF-2AEB-8D5C-A4B1-23E209FBE28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A864EAB-F21E-831A-F241-DCF8734B65C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A9E2E5C-6F95-4234-9841-E0B3125140A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469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227DE80F-AAB4-FD62-7064-0DB098554A4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9725BEE3-7CBF-BDB4-4B6B-A16037830B4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615AF5A4-C271-637E-E59C-61C1ADE375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2C54ED5-286A-4F78-B4CD-159B04D0AEC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6653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C1A9E876-7587-184E-A6AD-3E72DCF4E0F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E0E86156-0F14-C1D2-0DDF-4C3E20D482C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04A217FB-68B2-D5BE-8249-52AAA06E39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3593AF9-17AC-4397-BACC-B983ED35264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8923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5C2B5F96-A47F-D8B3-E27E-635C92ACAF4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3FA9E109-7321-8CF7-59EC-340AECD6857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5AA42BE9-4D4A-21FC-86C1-CAF1F2B34D8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F88C4D4-EB45-422D-A6C4-48E6EFE6B68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81518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CC34C5-89CC-7D67-EAF8-AA0617EF76E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6E1BDE0-6D3E-CEAE-934D-8F8400ECFB8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40B377-E37C-6881-B43C-B1A49D5D723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209294-9513-4072-ACA7-10306D209CE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2284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D5D92AF-66AB-F77C-EF63-CC17123FA7B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509AB14-EA1B-71FD-2A31-7BD64911CD8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8A4D4D5-E32D-701F-96C4-C1D0C2351F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86BBD1D-6589-440C-A366-1D378E4E86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6228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0E8E96F-971E-E1DE-EFE5-12DBBD8A6BE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C1F81B6-70A6-AD8D-987E-2BD7E4B5C8A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3491FC1-F9FF-4299-C8BC-13EDCF16E37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0869F92-C645-4DDB-8448-385DD7E82A1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9335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70CF6B0-A865-854F-6609-9301B1B01FC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63631A5-BF76-8E47-4066-EB57CFED8F6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4787601-288D-D91A-2CC5-08D73C10293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4BE1E8-51F9-4B03-8821-FCD4B900AE1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20071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2B4FE1AE-6F13-367D-DB1F-31C3D2D492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7654CBEF-421C-76BA-A8DD-FAA6216F41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74927FA7-C561-2854-098D-E7B614EFA9FB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437" name="Rectangle 5">
            <a:extLst>
              <a:ext uri="{FF2B5EF4-FFF2-40B4-BE49-F238E27FC236}">
                <a16:creationId xmlns:a16="http://schemas.microsoft.com/office/drawing/2014/main" id="{F057042F-5E85-8797-2034-3CA67BAA6E2D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438" name="Rectangle 6">
            <a:extLst>
              <a:ext uri="{FF2B5EF4-FFF2-40B4-BE49-F238E27FC236}">
                <a16:creationId xmlns:a16="http://schemas.microsoft.com/office/drawing/2014/main" id="{13AE3032-C3FE-BC7C-F393-572ED16C7DB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9EE4D4B-92D3-46B0-B296-DD55424F2BED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17DCC477-EF92-CBB3-76D7-CC5992EC82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2506662"/>
          </a:xfrm>
        </p:spPr>
        <p:txBody>
          <a:bodyPr/>
          <a:lstStyle/>
          <a:p>
            <a:pPr eaLnBrk="1" hangingPunct="1"/>
            <a:r>
              <a:rPr lang="en-GB" altLang="en-US" dirty="0"/>
              <a:t>GUEST SERVICE</a:t>
            </a:r>
            <a:endParaRPr lang="en-US" altLang="en-US" dirty="0"/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B516ED1F-8D35-A68D-9F28-396629CE4B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3284538"/>
            <a:ext cx="8229600" cy="2841625"/>
          </a:xfrm>
        </p:spPr>
        <p:txBody>
          <a:bodyPr/>
          <a:lstStyle/>
          <a:p>
            <a:pPr eaLnBrk="1" hangingPunct="1"/>
            <a:r>
              <a:rPr lang="en-GB" altLang="en-US" dirty="0"/>
              <a:t>          COMMUNICATION SKILLS</a:t>
            </a:r>
          </a:p>
          <a:p>
            <a:pPr eaLnBrk="1" hangingPunct="1"/>
            <a:r>
              <a:rPr lang="en-GB" altLang="en-US" dirty="0"/>
              <a:t>          Stepping Stones of Service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           How much does it cost to smile?</a:t>
            </a:r>
            <a:endParaRPr lang="en-US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7485F8-B4D5-A00B-811F-F0236EE43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TODAY!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2EF1FA-0FAD-09E8-A735-1EEAE9FE7B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4585853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8550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6" name="Rectangle 309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98" name="Rectangle 3097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00" name="Rectangle 3099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02" name="Rectangle 310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04" name="Freeform: Shape 3103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06" name="Rectangle 3105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>
            <a:extLst>
              <a:ext uri="{FF2B5EF4-FFF2-40B4-BE49-F238E27FC236}">
                <a16:creationId xmlns:a16="http://schemas.microsoft.com/office/drawing/2014/main" id="{B1ED7E7E-5E9E-A40C-30F6-6C2B46966F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1900" dirty="0">
                <a:solidFill>
                  <a:srgbClr val="FFFFFF"/>
                </a:solidFill>
              </a:rPr>
              <a:t>COMMUNICATION SKILLS</a:t>
            </a:r>
            <a:endParaRPr lang="en-US" altLang="en-US" sz="1900" dirty="0">
              <a:solidFill>
                <a:srgbClr val="FFFFFF"/>
              </a:solidFill>
            </a:endParaRPr>
          </a:p>
        </p:txBody>
      </p:sp>
      <p:graphicFrame>
        <p:nvGraphicFramePr>
          <p:cNvPr id="3077" name="Rectangle 3">
            <a:extLst>
              <a:ext uri="{FF2B5EF4-FFF2-40B4-BE49-F238E27FC236}">
                <a16:creationId xmlns:a16="http://schemas.microsoft.com/office/drawing/2014/main" id="{3491EB56-5B58-1D9F-1DA5-9E107B5D24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42459254"/>
              </p:ext>
            </p:extLst>
          </p:nvPr>
        </p:nvGraphicFramePr>
        <p:xfrm>
          <a:off x="3347864" y="712178"/>
          <a:ext cx="5688632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20" name="Rectangle 41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22" name="Rectangle 412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24" name="Rectangle 412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26" name="Rectangle 412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28" name="Freeform: Shape 412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130" name="Rectangle 412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8" name="Rectangle 2">
            <a:extLst>
              <a:ext uri="{FF2B5EF4-FFF2-40B4-BE49-F238E27FC236}">
                <a16:creationId xmlns:a16="http://schemas.microsoft.com/office/drawing/2014/main" id="{4A0ED5B2-07DC-5D5E-DBC2-FDD883C13A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3500">
                <a:solidFill>
                  <a:srgbClr val="FFFFFF"/>
                </a:solidFill>
              </a:rPr>
              <a:t>The Stepping Stones of Service</a:t>
            </a:r>
            <a:endParaRPr lang="en-US" altLang="en-US" sz="3500">
              <a:solidFill>
                <a:srgbClr val="FFFFFF"/>
              </a:solidFill>
            </a:endParaRPr>
          </a:p>
        </p:txBody>
      </p:sp>
      <p:graphicFrame>
        <p:nvGraphicFramePr>
          <p:cNvPr id="4101" name="Rectangle 3">
            <a:extLst>
              <a:ext uri="{FF2B5EF4-FFF2-40B4-BE49-F238E27FC236}">
                <a16:creationId xmlns:a16="http://schemas.microsoft.com/office/drawing/2014/main" id="{03E85FEB-BEB7-46C3-5DC8-4DF7C28909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32476956"/>
              </p:ext>
            </p:extLst>
          </p:nvPr>
        </p:nvGraphicFramePr>
        <p:xfrm>
          <a:off x="3070384" y="750440"/>
          <a:ext cx="6110128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41" name="Rectangle 514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2" name="Rectangle 514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3" name="Rectangle 514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4" name="Rectangle 514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45" name="Freeform: Shape 514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146" name="Rectangle 5145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Rectangle 2">
            <a:extLst>
              <a:ext uri="{FF2B5EF4-FFF2-40B4-BE49-F238E27FC236}">
                <a16:creationId xmlns:a16="http://schemas.microsoft.com/office/drawing/2014/main" id="{919D3A37-8C26-7659-2A2C-BEC7B2A855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3500">
                <a:solidFill>
                  <a:srgbClr val="FFFFFF"/>
                </a:solidFill>
              </a:rPr>
              <a:t>MEET AND GREET</a:t>
            </a:r>
            <a:endParaRPr lang="en-US" altLang="en-US" sz="3500">
              <a:solidFill>
                <a:srgbClr val="FFFFFF"/>
              </a:solidFill>
            </a:endParaRPr>
          </a:p>
        </p:txBody>
      </p:sp>
      <p:graphicFrame>
        <p:nvGraphicFramePr>
          <p:cNvPr id="5147" name="Rectangle 3">
            <a:extLst>
              <a:ext uri="{FF2B5EF4-FFF2-40B4-BE49-F238E27FC236}">
                <a16:creationId xmlns:a16="http://schemas.microsoft.com/office/drawing/2014/main" id="{92378A73-823B-E206-B095-94545FE808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3283506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61" name="Freeform: Shape 6160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163" name="Rectangle 6162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4D99D3C2-681C-DC62-FF53-8D48C26332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3500">
                <a:solidFill>
                  <a:srgbClr val="FFFFFF"/>
                </a:solidFill>
              </a:rPr>
              <a:t>READ THE GUEST</a:t>
            </a:r>
            <a:endParaRPr lang="en-US" altLang="en-US" sz="3500">
              <a:solidFill>
                <a:srgbClr val="FFFFFF"/>
              </a:solidFill>
            </a:endParaRPr>
          </a:p>
        </p:txBody>
      </p:sp>
      <p:graphicFrame>
        <p:nvGraphicFramePr>
          <p:cNvPr id="6149" name="Rectangle 3">
            <a:extLst>
              <a:ext uri="{FF2B5EF4-FFF2-40B4-BE49-F238E27FC236}">
                <a16:creationId xmlns:a16="http://schemas.microsoft.com/office/drawing/2014/main" id="{0D0A6860-1578-E08C-01FE-D03BE34CF0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14414859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7" name="Rectangle 717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81" name="Rectangle 718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83" name="Rectangle 7182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85" name="Freeform: Shape 718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187" name="Rectangle 7186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F3921872-54D3-2317-D19C-132E7C605A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3500">
                <a:solidFill>
                  <a:srgbClr val="FFFFFF"/>
                </a:solidFill>
              </a:rPr>
              <a:t>Interaction</a:t>
            </a:r>
            <a:endParaRPr lang="en-US" altLang="en-US" sz="3500">
              <a:solidFill>
                <a:srgbClr val="FFFFFF"/>
              </a:solidFill>
            </a:endParaRPr>
          </a:p>
        </p:txBody>
      </p:sp>
      <p:graphicFrame>
        <p:nvGraphicFramePr>
          <p:cNvPr id="7173" name="Rectangle 3">
            <a:extLst>
              <a:ext uri="{FF2B5EF4-FFF2-40B4-BE49-F238E27FC236}">
                <a16:creationId xmlns:a16="http://schemas.microsoft.com/office/drawing/2014/main" id="{AFAEC920-3D62-12A4-045B-8DA653A9DB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3982659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7" name="Rectangle 8206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9" name="Freeform: Shape 8208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211" name="Rectangle 821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22BF5711-653F-353B-F77A-70813DE762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3500">
                <a:solidFill>
                  <a:srgbClr val="FFFFFF"/>
                </a:solidFill>
              </a:rPr>
              <a:t>ASK</a:t>
            </a:r>
            <a:endParaRPr lang="en-US" altLang="en-US" sz="3500">
              <a:solidFill>
                <a:srgbClr val="FFFFFF"/>
              </a:solidFill>
            </a:endParaRPr>
          </a:p>
        </p:txBody>
      </p:sp>
      <p:graphicFrame>
        <p:nvGraphicFramePr>
          <p:cNvPr id="8197" name="Rectangle 3">
            <a:extLst>
              <a:ext uri="{FF2B5EF4-FFF2-40B4-BE49-F238E27FC236}">
                <a16:creationId xmlns:a16="http://schemas.microsoft.com/office/drawing/2014/main" id="{20B9EDD3-2061-793D-FD90-ED699E223E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438791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5" name="Rectangle 92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7" name="Rectangle 922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9" name="Rectangle 922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31" name="Rectangle 923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233" name="Freeform: Shape 9232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235" name="Rectangle 923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EB581CF6-2A67-ECE5-4ADF-7B1821A95A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2500">
                <a:solidFill>
                  <a:srgbClr val="FFFFFF"/>
                </a:solidFill>
              </a:rPr>
              <a:t>LISTEN </a:t>
            </a:r>
            <a:br>
              <a:rPr lang="en-GB" altLang="en-US" sz="2500">
                <a:solidFill>
                  <a:srgbClr val="FFFFFF"/>
                </a:solidFill>
              </a:rPr>
            </a:br>
            <a:r>
              <a:rPr lang="en-GB" altLang="en-US" sz="2500">
                <a:solidFill>
                  <a:srgbClr val="FFFFFF"/>
                </a:solidFill>
              </a:rPr>
              <a:t>with good communication skills</a:t>
            </a:r>
            <a:endParaRPr lang="en-US" altLang="en-US" sz="2500">
              <a:solidFill>
                <a:srgbClr val="FFFFFF"/>
              </a:solidFill>
            </a:endParaRPr>
          </a:p>
        </p:txBody>
      </p:sp>
      <p:graphicFrame>
        <p:nvGraphicFramePr>
          <p:cNvPr id="9221" name="Rectangle 3">
            <a:extLst>
              <a:ext uri="{FF2B5EF4-FFF2-40B4-BE49-F238E27FC236}">
                <a16:creationId xmlns:a16="http://schemas.microsoft.com/office/drawing/2014/main" id="{43F0BE65-AB4D-A6AD-552B-8402930126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0819108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86FABC-6345-60E2-0A58-5E9E3DE23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47D72F-EF82-BD03-BE16-15ECF5A509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2729403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5581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9" name="Rectangle 1024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3" name="Rectangle 1025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5" name="Rectangle 1025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57" name="Freeform: Shape 1025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259" name="Rectangle 1025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FDDE60A8-7AEF-3FA2-99AA-BEDB2E9F96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3500">
                <a:solidFill>
                  <a:srgbClr val="FFFFFF"/>
                </a:solidFill>
              </a:rPr>
              <a:t>A Special Goodbye</a:t>
            </a:r>
            <a:endParaRPr lang="en-US" altLang="en-US" sz="3500">
              <a:solidFill>
                <a:srgbClr val="FFFFFF"/>
              </a:solidFill>
            </a:endParaRPr>
          </a:p>
        </p:txBody>
      </p:sp>
      <p:graphicFrame>
        <p:nvGraphicFramePr>
          <p:cNvPr id="10245" name="Rectangle 3">
            <a:extLst>
              <a:ext uri="{FF2B5EF4-FFF2-40B4-BE49-F238E27FC236}">
                <a16:creationId xmlns:a16="http://schemas.microsoft.com/office/drawing/2014/main" id="{E1A6DAB7-D8C9-EB0C-3A09-453E84421A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4887170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3" name="Rectangle 1127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5" name="Rectangle 11274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7" name="Rectangle 1127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9" name="Rectangle 11278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81" name="Freeform: Shape 11280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283" name="Rectangle 11282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6EFD9BBD-02CA-263F-B603-1B1C5DFD5D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3500">
                <a:solidFill>
                  <a:srgbClr val="FFFFFF"/>
                </a:solidFill>
              </a:rPr>
              <a:t>THE SIX RULES</a:t>
            </a:r>
            <a:endParaRPr lang="en-US" altLang="en-US" sz="3500">
              <a:solidFill>
                <a:srgbClr val="FFFFFF"/>
              </a:solidFill>
            </a:endParaRPr>
          </a:p>
        </p:txBody>
      </p:sp>
      <p:graphicFrame>
        <p:nvGraphicFramePr>
          <p:cNvPr id="11269" name="Rectangle 3">
            <a:extLst>
              <a:ext uri="{FF2B5EF4-FFF2-40B4-BE49-F238E27FC236}">
                <a16:creationId xmlns:a16="http://schemas.microsoft.com/office/drawing/2014/main" id="{40DB840E-1E37-C3DD-0A0D-C177F4ABA8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7835774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450</Words>
  <Application>Microsoft Office PowerPoint</Application>
  <PresentationFormat>On-screen Show (4:3)</PresentationFormat>
  <Paragraphs>84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Default Design</vt:lpstr>
      <vt:lpstr>GUEST SERVICE</vt:lpstr>
      <vt:lpstr>TODAY!</vt:lpstr>
      <vt:lpstr>COMMUNICATION SKILLS</vt:lpstr>
      <vt:lpstr>The Stepping Stones of Service</vt:lpstr>
      <vt:lpstr>MEET AND GREET</vt:lpstr>
      <vt:lpstr>READ THE GUEST</vt:lpstr>
      <vt:lpstr>Interaction</vt:lpstr>
      <vt:lpstr>ASK</vt:lpstr>
      <vt:lpstr>LISTEN  with good communication skills</vt:lpstr>
      <vt:lpstr>ACT</vt:lpstr>
      <vt:lpstr>A Special Goodbye</vt:lpstr>
      <vt:lpstr>THE SIX RULES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BLUESTONE Guest Service Steps</dc:title>
  <dc:creator>jjones</dc:creator>
  <cp:lastModifiedBy>Jacqui Jones</cp:lastModifiedBy>
  <cp:revision>27</cp:revision>
  <dcterms:created xsi:type="dcterms:W3CDTF">2008-01-27T21:13:57Z</dcterms:created>
  <dcterms:modified xsi:type="dcterms:W3CDTF">2026-03-04T22:00:03Z</dcterms:modified>
</cp:coreProperties>
</file>