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F813A7-3393-4644-A6AF-968417903052}" v="11" dt="2024-04-12T13:06:38.745"/>
    <p1510:client id="{D6B0D253-F24D-6CA8-D34F-BF805D1CD241}" v="137" dt="2024-04-12T12:02:06.1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2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cob James (2316509)" userId="d76d916a-518a-4437-9955-3ab3d5947c9c" providerId="ADAL" clId="{A7F813A7-3393-4644-A6AF-968417903052}"/>
    <pc:docChg chg="custSel addSld delSld modSld">
      <pc:chgData name="Jacob James (2316509)" userId="d76d916a-518a-4437-9955-3ab3d5947c9c" providerId="ADAL" clId="{A7F813A7-3393-4644-A6AF-968417903052}" dt="2024-04-12T13:06:56.656" v="2265" actId="20577"/>
      <pc:docMkLst>
        <pc:docMk/>
      </pc:docMkLst>
      <pc:sldChg chg="modSp mod">
        <pc:chgData name="Jacob James (2316509)" userId="d76d916a-518a-4437-9955-3ab3d5947c9c" providerId="ADAL" clId="{A7F813A7-3393-4644-A6AF-968417903052}" dt="2024-04-12T12:07:18.492" v="0" actId="1076"/>
        <pc:sldMkLst>
          <pc:docMk/>
          <pc:sldMk cId="109857222" sldId="256"/>
        </pc:sldMkLst>
        <pc:picChg chg="mod">
          <ac:chgData name="Jacob James (2316509)" userId="d76d916a-518a-4437-9955-3ab3d5947c9c" providerId="ADAL" clId="{A7F813A7-3393-4644-A6AF-968417903052}" dt="2024-04-12T12:07:18.492" v="0" actId="1076"/>
          <ac:picMkLst>
            <pc:docMk/>
            <pc:sldMk cId="109857222" sldId="256"/>
            <ac:picMk id="5" creationId="{320170FF-C5D0-95E7-DE04-22E8265A4CB7}"/>
          </ac:picMkLst>
        </pc:picChg>
      </pc:sldChg>
      <pc:sldChg chg="modSp mod">
        <pc:chgData name="Jacob James (2316509)" userId="d76d916a-518a-4437-9955-3ab3d5947c9c" providerId="ADAL" clId="{A7F813A7-3393-4644-A6AF-968417903052}" dt="2024-04-12T12:14:25.344" v="448" actId="1076"/>
        <pc:sldMkLst>
          <pc:docMk/>
          <pc:sldMk cId="1352883313" sldId="257"/>
        </pc:sldMkLst>
        <pc:spChg chg="mod">
          <ac:chgData name="Jacob James (2316509)" userId="d76d916a-518a-4437-9955-3ab3d5947c9c" providerId="ADAL" clId="{A7F813A7-3393-4644-A6AF-968417903052}" dt="2024-04-12T12:10:53.012" v="447" actId="20577"/>
          <ac:spMkLst>
            <pc:docMk/>
            <pc:sldMk cId="1352883313" sldId="257"/>
            <ac:spMk id="3" creationId="{AE36A0B9-AEB7-9936-34EB-6C970DD21425}"/>
          </ac:spMkLst>
        </pc:spChg>
        <pc:picChg chg="mod">
          <ac:chgData name="Jacob James (2316509)" userId="d76d916a-518a-4437-9955-3ab3d5947c9c" providerId="ADAL" clId="{A7F813A7-3393-4644-A6AF-968417903052}" dt="2024-04-12T12:14:25.344" v="448" actId="1076"/>
          <ac:picMkLst>
            <pc:docMk/>
            <pc:sldMk cId="1352883313" sldId="257"/>
            <ac:picMk id="4" creationId="{B6F3A804-5190-3AB7-B9C7-309734226DDF}"/>
          </ac:picMkLst>
        </pc:picChg>
      </pc:sldChg>
      <pc:sldChg chg="modSp mod">
        <pc:chgData name="Jacob James (2316509)" userId="d76d916a-518a-4437-9955-3ab3d5947c9c" providerId="ADAL" clId="{A7F813A7-3393-4644-A6AF-968417903052}" dt="2024-04-12T12:26:19.767" v="939" actId="1076"/>
        <pc:sldMkLst>
          <pc:docMk/>
          <pc:sldMk cId="3034811994" sldId="258"/>
        </pc:sldMkLst>
        <pc:spChg chg="mod">
          <ac:chgData name="Jacob James (2316509)" userId="d76d916a-518a-4437-9955-3ab3d5947c9c" providerId="ADAL" clId="{A7F813A7-3393-4644-A6AF-968417903052}" dt="2024-04-12T12:21:37.268" v="938" actId="20577"/>
          <ac:spMkLst>
            <pc:docMk/>
            <pc:sldMk cId="3034811994" sldId="258"/>
            <ac:spMk id="3" creationId="{DD040483-5D20-BF28-0E02-9E285C4FA69B}"/>
          </ac:spMkLst>
        </pc:spChg>
        <pc:picChg chg="mod">
          <ac:chgData name="Jacob James (2316509)" userId="d76d916a-518a-4437-9955-3ab3d5947c9c" providerId="ADAL" clId="{A7F813A7-3393-4644-A6AF-968417903052}" dt="2024-04-12T12:26:19.767" v="939" actId="1076"/>
          <ac:picMkLst>
            <pc:docMk/>
            <pc:sldMk cId="3034811994" sldId="258"/>
            <ac:picMk id="4" creationId="{E2C7042F-2E17-FD10-B8DE-9C18DC9F8C99}"/>
          </ac:picMkLst>
        </pc:picChg>
      </pc:sldChg>
      <pc:sldChg chg="addSp modSp mod modNotesTx">
        <pc:chgData name="Jacob James (2316509)" userId="d76d916a-518a-4437-9955-3ab3d5947c9c" providerId="ADAL" clId="{A7F813A7-3393-4644-A6AF-968417903052}" dt="2024-04-12T12:48:58.661" v="1417" actId="1076"/>
        <pc:sldMkLst>
          <pc:docMk/>
          <pc:sldMk cId="821493925" sldId="259"/>
        </pc:sldMkLst>
        <pc:spChg chg="mod">
          <ac:chgData name="Jacob James (2316509)" userId="d76d916a-518a-4437-9955-3ab3d5947c9c" providerId="ADAL" clId="{A7F813A7-3393-4644-A6AF-968417903052}" dt="2024-04-12T12:42:02.558" v="1391" actId="20577"/>
          <ac:spMkLst>
            <pc:docMk/>
            <pc:sldMk cId="821493925" sldId="259"/>
            <ac:spMk id="3" creationId="{E5F1CE7B-F07D-3A6B-5F92-8EF0ACB4DE99}"/>
          </ac:spMkLst>
        </pc:spChg>
        <pc:spChg chg="add mod">
          <ac:chgData name="Jacob James (2316509)" userId="d76d916a-518a-4437-9955-3ab3d5947c9c" providerId="ADAL" clId="{A7F813A7-3393-4644-A6AF-968417903052}" dt="2024-04-12T12:48:53.392" v="1416" actId="1076"/>
          <ac:spMkLst>
            <pc:docMk/>
            <pc:sldMk cId="821493925" sldId="259"/>
            <ac:spMk id="6" creationId="{18F7FA32-A9DF-3701-F357-B94293457E1B}"/>
          </ac:spMkLst>
        </pc:spChg>
        <pc:picChg chg="mod">
          <ac:chgData name="Jacob James (2316509)" userId="d76d916a-518a-4437-9955-3ab3d5947c9c" providerId="ADAL" clId="{A7F813A7-3393-4644-A6AF-968417903052}" dt="2024-04-12T12:44:10.615" v="1392" actId="1076"/>
          <ac:picMkLst>
            <pc:docMk/>
            <pc:sldMk cId="821493925" sldId="259"/>
            <ac:picMk id="4" creationId="{8DCBB29B-2385-5AEF-816C-ECD503C503CE}"/>
          </ac:picMkLst>
        </pc:picChg>
        <pc:picChg chg="mod">
          <ac:chgData name="Jacob James (2316509)" userId="d76d916a-518a-4437-9955-3ab3d5947c9c" providerId="ADAL" clId="{A7F813A7-3393-4644-A6AF-968417903052}" dt="2024-04-12T12:48:58.661" v="1417" actId="1076"/>
          <ac:picMkLst>
            <pc:docMk/>
            <pc:sldMk cId="821493925" sldId="259"/>
            <ac:picMk id="5" creationId="{E09BA7A7-1BBC-A533-AD5B-48E3A00B0EBA}"/>
          </ac:picMkLst>
        </pc:picChg>
      </pc:sldChg>
      <pc:sldChg chg="addSp modSp mod">
        <pc:chgData name="Jacob James (2316509)" userId="d76d916a-518a-4437-9955-3ab3d5947c9c" providerId="ADAL" clId="{A7F813A7-3393-4644-A6AF-968417903052}" dt="2024-04-12T13:01:47.474" v="2161" actId="1076"/>
        <pc:sldMkLst>
          <pc:docMk/>
          <pc:sldMk cId="4231907349" sldId="260"/>
        </pc:sldMkLst>
        <pc:spChg chg="mod">
          <ac:chgData name="Jacob James (2316509)" userId="d76d916a-518a-4437-9955-3ab3d5947c9c" providerId="ADAL" clId="{A7F813A7-3393-4644-A6AF-968417903052}" dt="2024-04-12T13:00:51.725" v="2145" actId="1076"/>
          <ac:spMkLst>
            <pc:docMk/>
            <pc:sldMk cId="4231907349" sldId="260"/>
            <ac:spMk id="2" creationId="{FA62032C-EB3B-FE57-909D-5C4635E6DF24}"/>
          </ac:spMkLst>
        </pc:spChg>
        <pc:spChg chg="mod">
          <ac:chgData name="Jacob James (2316509)" userId="d76d916a-518a-4437-9955-3ab3d5947c9c" providerId="ADAL" clId="{A7F813A7-3393-4644-A6AF-968417903052}" dt="2024-04-12T13:00:51.725" v="2145" actId="1076"/>
          <ac:spMkLst>
            <pc:docMk/>
            <pc:sldMk cId="4231907349" sldId="260"/>
            <ac:spMk id="3" creationId="{E424ECD6-88C0-FBC3-4FF0-6ED9D647A2FC}"/>
          </ac:spMkLst>
        </pc:spChg>
        <pc:spChg chg="add mod">
          <ac:chgData name="Jacob James (2316509)" userId="d76d916a-518a-4437-9955-3ab3d5947c9c" providerId="ADAL" clId="{A7F813A7-3393-4644-A6AF-968417903052}" dt="2024-04-12T13:01:43.330" v="2160" actId="1076"/>
          <ac:spMkLst>
            <pc:docMk/>
            <pc:sldMk cId="4231907349" sldId="260"/>
            <ac:spMk id="6" creationId="{C17BAB0D-9255-337B-BE86-1CC10ADCF7F0}"/>
          </ac:spMkLst>
        </pc:spChg>
        <pc:picChg chg="mod">
          <ac:chgData name="Jacob James (2316509)" userId="d76d916a-518a-4437-9955-3ab3d5947c9c" providerId="ADAL" clId="{A7F813A7-3393-4644-A6AF-968417903052}" dt="2024-04-12T13:00:30.661" v="2140" actId="1076"/>
          <ac:picMkLst>
            <pc:docMk/>
            <pc:sldMk cId="4231907349" sldId="260"/>
            <ac:picMk id="4" creationId="{25A18904-2442-A43B-FBFE-D3CDB7F91F36}"/>
          </ac:picMkLst>
        </pc:picChg>
        <pc:picChg chg="mod">
          <ac:chgData name="Jacob James (2316509)" userId="d76d916a-518a-4437-9955-3ab3d5947c9c" providerId="ADAL" clId="{A7F813A7-3393-4644-A6AF-968417903052}" dt="2024-04-12T13:01:47.474" v="2161" actId="1076"/>
          <ac:picMkLst>
            <pc:docMk/>
            <pc:sldMk cId="4231907349" sldId="260"/>
            <ac:picMk id="5" creationId="{141EDB61-40C0-2628-8FC5-E13A4F7F527B}"/>
          </ac:picMkLst>
        </pc:picChg>
      </pc:sldChg>
      <pc:sldChg chg="modSp mod">
        <pc:chgData name="Jacob James (2316509)" userId="d76d916a-518a-4437-9955-3ab3d5947c9c" providerId="ADAL" clId="{A7F813A7-3393-4644-A6AF-968417903052}" dt="2024-04-12T12:54:17.510" v="1776" actId="1076"/>
        <pc:sldMkLst>
          <pc:docMk/>
          <pc:sldMk cId="3966692800" sldId="261"/>
        </pc:sldMkLst>
        <pc:spChg chg="mod">
          <ac:chgData name="Jacob James (2316509)" userId="d76d916a-518a-4437-9955-3ab3d5947c9c" providerId="ADAL" clId="{A7F813A7-3393-4644-A6AF-968417903052}" dt="2024-04-12T12:51:22.290" v="1775" actId="20577"/>
          <ac:spMkLst>
            <pc:docMk/>
            <pc:sldMk cId="3966692800" sldId="261"/>
            <ac:spMk id="3" creationId="{62F5F507-C0DC-48F5-2A37-5EB224267029}"/>
          </ac:spMkLst>
        </pc:spChg>
        <pc:picChg chg="mod">
          <ac:chgData name="Jacob James (2316509)" userId="d76d916a-518a-4437-9955-3ab3d5947c9c" providerId="ADAL" clId="{A7F813A7-3393-4644-A6AF-968417903052}" dt="2024-04-12T12:54:17.510" v="1776" actId="1076"/>
          <ac:picMkLst>
            <pc:docMk/>
            <pc:sldMk cId="3966692800" sldId="261"/>
            <ac:picMk id="4" creationId="{9E6DDDD5-8330-3F0B-7D51-ED64BEA35A7F}"/>
          </ac:picMkLst>
        </pc:picChg>
      </pc:sldChg>
      <pc:sldChg chg="modSp new mod">
        <pc:chgData name="Jacob James (2316509)" userId="d76d916a-518a-4437-9955-3ab3d5947c9c" providerId="ADAL" clId="{A7F813A7-3393-4644-A6AF-968417903052}" dt="2024-04-12T13:06:56.656" v="2265" actId="20577"/>
        <pc:sldMkLst>
          <pc:docMk/>
          <pc:sldMk cId="1130309249" sldId="262"/>
        </pc:sldMkLst>
        <pc:spChg chg="mod">
          <ac:chgData name="Jacob James (2316509)" userId="d76d916a-518a-4437-9955-3ab3d5947c9c" providerId="ADAL" clId="{A7F813A7-3393-4644-A6AF-968417903052}" dt="2024-04-12T13:01:55.867" v="2176" actId="5793"/>
          <ac:spMkLst>
            <pc:docMk/>
            <pc:sldMk cId="1130309249" sldId="262"/>
            <ac:spMk id="2" creationId="{8156F026-BE0E-92FC-8767-0AB5C1666BB7}"/>
          </ac:spMkLst>
        </pc:spChg>
        <pc:spChg chg="mod">
          <ac:chgData name="Jacob James (2316509)" userId="d76d916a-518a-4437-9955-3ab3d5947c9c" providerId="ADAL" clId="{A7F813A7-3393-4644-A6AF-968417903052}" dt="2024-04-12T13:06:56.656" v="2265" actId="20577"/>
          <ac:spMkLst>
            <pc:docMk/>
            <pc:sldMk cId="1130309249" sldId="262"/>
            <ac:spMk id="3" creationId="{1B70086E-CA20-741E-6AD3-2F32E34D6700}"/>
          </ac:spMkLst>
        </pc:spChg>
      </pc:sldChg>
      <pc:sldChg chg="delSp new del mod">
        <pc:chgData name="Jacob James (2316509)" userId="d76d916a-518a-4437-9955-3ab3d5947c9c" providerId="ADAL" clId="{A7F813A7-3393-4644-A6AF-968417903052}" dt="2024-04-12T13:00:46.307" v="2144" actId="47"/>
        <pc:sldMkLst>
          <pc:docMk/>
          <pc:sldMk cId="1256016207" sldId="262"/>
        </pc:sldMkLst>
        <pc:spChg chg="del">
          <ac:chgData name="Jacob James (2316509)" userId="d76d916a-518a-4437-9955-3ab3d5947c9c" providerId="ADAL" clId="{A7F813A7-3393-4644-A6AF-968417903052}" dt="2024-04-12T13:00:42.543" v="2142" actId="478"/>
          <ac:spMkLst>
            <pc:docMk/>
            <pc:sldMk cId="1256016207" sldId="262"/>
            <ac:spMk id="2" creationId="{26B057A3-56B1-9005-7CF7-F5FD0E9C511A}"/>
          </ac:spMkLst>
        </pc:spChg>
        <pc:spChg chg="del">
          <ac:chgData name="Jacob James (2316509)" userId="d76d916a-518a-4437-9955-3ab3d5947c9c" providerId="ADAL" clId="{A7F813A7-3393-4644-A6AF-968417903052}" dt="2024-04-12T13:00:44.261" v="2143" actId="478"/>
          <ac:spMkLst>
            <pc:docMk/>
            <pc:sldMk cId="1256016207" sldId="262"/>
            <ac:spMk id="3" creationId="{6168539B-5413-B77C-4308-42FF4B5A7270}"/>
          </ac:spMkLst>
        </pc:spChg>
      </pc:sldChg>
    </pc:docChg>
  </pc:docChgLst>
  <pc:docChgLst>
    <pc:chgData name="Jacob James (2316509)" userId="S::2316509@student.uwtsd.ac.uk::d76d916a-518a-4437-9955-3ab3d5947c9c" providerId="AD" clId="Web-{D6B0D253-F24D-6CA8-D34F-BF805D1CD241}"/>
    <pc:docChg chg="addSld modSld sldOrd addMainMaster delMainMaster">
      <pc:chgData name="Jacob James (2316509)" userId="S::2316509@student.uwtsd.ac.uk::d76d916a-518a-4437-9955-3ab3d5947c9c" providerId="AD" clId="Web-{D6B0D253-F24D-6CA8-D34F-BF805D1CD241}" dt="2024-04-12T12:02:04.596" v="132" actId="20577"/>
      <pc:docMkLst>
        <pc:docMk/>
      </pc:docMkLst>
      <pc:sldChg chg="addSp modSp mod setBg modClrScheme chgLayout">
        <pc:chgData name="Jacob James (2316509)" userId="S::2316509@student.uwtsd.ac.uk::d76d916a-518a-4437-9955-3ab3d5947c9c" providerId="AD" clId="Web-{D6B0D253-F24D-6CA8-D34F-BF805D1CD241}" dt="2024-04-12T11:59:32.637" v="52" actId="20577"/>
        <pc:sldMkLst>
          <pc:docMk/>
          <pc:sldMk cId="109857222" sldId="256"/>
        </pc:sldMkLst>
        <pc:spChg chg="mod">
          <ac:chgData name="Jacob James (2316509)" userId="S::2316509@student.uwtsd.ac.uk::d76d916a-518a-4437-9955-3ab3d5947c9c" providerId="AD" clId="Web-{D6B0D253-F24D-6CA8-D34F-BF805D1CD241}" dt="2024-04-12T11:58:58.776" v="18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Jacob James (2316509)" userId="S::2316509@student.uwtsd.ac.uk::d76d916a-518a-4437-9955-3ab3d5947c9c" providerId="AD" clId="Web-{D6B0D253-F24D-6CA8-D34F-BF805D1CD241}" dt="2024-04-12T11:59:32.637" v="52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Jacob James (2316509)" userId="S::2316509@student.uwtsd.ac.uk::d76d916a-518a-4437-9955-3ab3d5947c9c" providerId="AD" clId="Web-{D6B0D253-F24D-6CA8-D34F-BF805D1CD241}" dt="2024-04-12T11:58:08.618" v="0"/>
          <ac:spMkLst>
            <pc:docMk/>
            <pc:sldMk cId="109857222" sldId="256"/>
            <ac:spMk id="9" creationId="{7A18C9FB-EC4C-4DAE-8F7D-C6E5AF607958}"/>
          </ac:spMkLst>
        </pc:spChg>
        <pc:spChg chg="add">
          <ac:chgData name="Jacob James (2316509)" userId="S::2316509@student.uwtsd.ac.uk::d76d916a-518a-4437-9955-3ab3d5947c9c" providerId="AD" clId="Web-{D6B0D253-F24D-6CA8-D34F-BF805D1CD241}" dt="2024-04-12T11:58:08.618" v="0"/>
          <ac:spMkLst>
            <pc:docMk/>
            <pc:sldMk cId="109857222" sldId="256"/>
            <ac:spMk id="11" creationId="{4EB7CBBE-178B-4DB3-AD92-DED458BAE7CE}"/>
          </ac:spMkLst>
        </pc:spChg>
        <pc:picChg chg="add">
          <ac:chgData name="Jacob James (2316509)" userId="S::2316509@student.uwtsd.ac.uk::d76d916a-518a-4437-9955-3ab3d5947c9c" providerId="AD" clId="Web-{D6B0D253-F24D-6CA8-D34F-BF805D1CD241}" dt="2024-04-12T11:58:08.618" v="0"/>
          <ac:picMkLst>
            <pc:docMk/>
            <pc:sldMk cId="109857222" sldId="256"/>
            <ac:picMk id="4" creationId="{B4C2CD36-3A31-6D6F-A89D-C5C89C4C5EE3}"/>
          </ac:picMkLst>
        </pc:picChg>
      </pc:sldChg>
      <pc:sldChg chg="modSp new">
        <pc:chgData name="Jacob James (2316509)" userId="S::2316509@student.uwtsd.ac.uk::d76d916a-518a-4437-9955-3ab3d5947c9c" providerId="AD" clId="Web-{D6B0D253-F24D-6CA8-D34F-BF805D1CD241}" dt="2024-04-12T12:00:36.171" v="82" actId="20577"/>
        <pc:sldMkLst>
          <pc:docMk/>
          <pc:sldMk cId="1352883313" sldId="257"/>
        </pc:sldMkLst>
        <pc:spChg chg="mod">
          <ac:chgData name="Jacob James (2316509)" userId="S::2316509@student.uwtsd.ac.uk::d76d916a-518a-4437-9955-3ab3d5947c9c" providerId="AD" clId="Web-{D6B0D253-F24D-6CA8-D34F-BF805D1CD241}" dt="2024-04-12T12:00:36.171" v="82" actId="20577"/>
          <ac:spMkLst>
            <pc:docMk/>
            <pc:sldMk cId="1352883313" sldId="257"/>
            <ac:spMk id="2" creationId="{9070A7B3-F766-A169-DA2B-EE7B5B13FB7F}"/>
          </ac:spMkLst>
        </pc:spChg>
      </pc:sldChg>
      <pc:sldChg chg="modSp new">
        <pc:chgData name="Jacob James (2316509)" userId="S::2316509@student.uwtsd.ac.uk::d76d916a-518a-4437-9955-3ab3d5947c9c" providerId="AD" clId="Web-{D6B0D253-F24D-6CA8-D34F-BF805D1CD241}" dt="2024-04-12T12:01:02.781" v="103" actId="20577"/>
        <pc:sldMkLst>
          <pc:docMk/>
          <pc:sldMk cId="3034811994" sldId="258"/>
        </pc:sldMkLst>
        <pc:spChg chg="mod">
          <ac:chgData name="Jacob James (2316509)" userId="S::2316509@student.uwtsd.ac.uk::d76d916a-518a-4437-9955-3ab3d5947c9c" providerId="AD" clId="Web-{D6B0D253-F24D-6CA8-D34F-BF805D1CD241}" dt="2024-04-12T12:01:02.781" v="103" actId="20577"/>
          <ac:spMkLst>
            <pc:docMk/>
            <pc:sldMk cId="3034811994" sldId="258"/>
            <ac:spMk id="2" creationId="{B03D56CA-111F-05DA-46FB-79F8E3554AE5}"/>
          </ac:spMkLst>
        </pc:spChg>
      </pc:sldChg>
      <pc:sldChg chg="modSp new">
        <pc:chgData name="Jacob James (2316509)" userId="S::2316509@student.uwtsd.ac.uk::d76d916a-518a-4437-9955-3ab3d5947c9c" providerId="AD" clId="Web-{D6B0D253-F24D-6CA8-D34F-BF805D1CD241}" dt="2024-04-12T12:01:18.219" v="108" actId="20577"/>
        <pc:sldMkLst>
          <pc:docMk/>
          <pc:sldMk cId="821493925" sldId="259"/>
        </pc:sldMkLst>
        <pc:spChg chg="mod">
          <ac:chgData name="Jacob James (2316509)" userId="S::2316509@student.uwtsd.ac.uk::d76d916a-518a-4437-9955-3ab3d5947c9c" providerId="AD" clId="Web-{D6B0D253-F24D-6CA8-D34F-BF805D1CD241}" dt="2024-04-12T12:01:18.219" v="108" actId="20577"/>
          <ac:spMkLst>
            <pc:docMk/>
            <pc:sldMk cId="821493925" sldId="259"/>
            <ac:spMk id="2" creationId="{9E6121B8-A1BE-54FE-6AA1-D68DF2B29EAA}"/>
          </ac:spMkLst>
        </pc:spChg>
      </pc:sldChg>
      <pc:sldChg chg="modSp new ord">
        <pc:chgData name="Jacob James (2316509)" userId="S::2316509@student.uwtsd.ac.uk::d76d916a-518a-4437-9955-3ab3d5947c9c" providerId="AD" clId="Web-{D6B0D253-F24D-6CA8-D34F-BF805D1CD241}" dt="2024-04-12T12:01:52.564" v="117"/>
        <pc:sldMkLst>
          <pc:docMk/>
          <pc:sldMk cId="4231907349" sldId="260"/>
        </pc:sldMkLst>
        <pc:spChg chg="mod">
          <ac:chgData name="Jacob James (2316509)" userId="S::2316509@student.uwtsd.ac.uk::d76d916a-518a-4437-9955-3ab3d5947c9c" providerId="AD" clId="Web-{D6B0D253-F24D-6CA8-D34F-BF805D1CD241}" dt="2024-04-12T12:01:38.501" v="113" actId="20577"/>
          <ac:spMkLst>
            <pc:docMk/>
            <pc:sldMk cId="4231907349" sldId="260"/>
            <ac:spMk id="2" creationId="{FA62032C-EB3B-FE57-909D-5C4635E6DF24}"/>
          </ac:spMkLst>
        </pc:spChg>
      </pc:sldChg>
      <pc:sldChg chg="modSp new">
        <pc:chgData name="Jacob James (2316509)" userId="S::2316509@student.uwtsd.ac.uk::d76d916a-518a-4437-9955-3ab3d5947c9c" providerId="AD" clId="Web-{D6B0D253-F24D-6CA8-D34F-BF805D1CD241}" dt="2024-04-12T12:02:04.596" v="132" actId="20577"/>
        <pc:sldMkLst>
          <pc:docMk/>
          <pc:sldMk cId="3966692800" sldId="261"/>
        </pc:sldMkLst>
        <pc:spChg chg="mod">
          <ac:chgData name="Jacob James (2316509)" userId="S::2316509@student.uwtsd.ac.uk::d76d916a-518a-4437-9955-3ab3d5947c9c" providerId="AD" clId="Web-{D6B0D253-F24D-6CA8-D34F-BF805D1CD241}" dt="2024-04-12T12:02:04.596" v="132" actId="20577"/>
          <ac:spMkLst>
            <pc:docMk/>
            <pc:sldMk cId="3966692800" sldId="261"/>
            <ac:spMk id="2" creationId="{A9BFCCAD-6983-7791-0308-67D81B024057}"/>
          </ac:spMkLst>
        </pc:spChg>
      </pc:sldChg>
      <pc:sldMasterChg chg="del delSldLayout">
        <pc:chgData name="Jacob James (2316509)" userId="S::2316509@student.uwtsd.ac.uk::d76d916a-518a-4437-9955-3ab3d5947c9c" providerId="AD" clId="Web-{D6B0D253-F24D-6CA8-D34F-BF805D1CD241}" dt="2024-04-12T11:58:08.618" v="0"/>
        <pc:sldMasterMkLst>
          <pc:docMk/>
          <pc:sldMasterMk cId="2460954070" sldId="2147483660"/>
        </pc:sldMasterMkLst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Jacob James (2316509)" userId="S::2316509@student.uwtsd.ac.uk::d76d916a-518a-4437-9955-3ab3d5947c9c" providerId="AD" clId="Web-{D6B0D253-F24D-6CA8-D34F-BF805D1CD241}" dt="2024-04-12T11:58:08.618" v="0"/>
        <pc:sldMasterMkLst>
          <pc:docMk/>
          <pc:sldMasterMk cId="3639496451" sldId="2147483672"/>
        </pc:sldMasterMkLst>
        <pc:sldLayoutChg chg="ad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436563724" sldId="2147483673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4214436522" sldId="2147483674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2227867678" sldId="2147483675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664134383" sldId="2147483676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328118745" sldId="2147483677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3811619850" sldId="2147483678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2402310294" sldId="2147483679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794826782" sldId="2147483680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1856799971" sldId="2147483681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39044641" sldId="2147483682"/>
          </pc:sldLayoutMkLst>
        </pc:sldLayoutChg>
        <pc:sldLayoutChg chg="add replId">
          <pc:chgData name="Jacob James (2316509)" userId="S::2316509@student.uwtsd.ac.uk::d76d916a-518a-4437-9955-3ab3d5947c9c" providerId="AD" clId="Web-{D6B0D253-F24D-6CA8-D34F-BF805D1CD241}" dt="2024-04-12T11:58:08.618" v="0"/>
          <pc:sldLayoutMkLst>
            <pc:docMk/>
            <pc:sldMasterMk cId="3639496451" sldId="2147483672"/>
            <pc:sldLayoutMk cId="3439606612" sldId="214748368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3AD59-3B3A-418E-A412-C2B3242F362E}" type="datetimeFigureOut">
              <a:rPr lang="en-GB" smtClean="0"/>
              <a:t>12/04/2024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96FE2-8181-4447-942A-7FED89E832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239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Study Skills Handbook by Stella Cottrell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296FE2-8181-4447-942A-7FED89E8322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171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DD129-A8C2-419E-B641-6CC90F5073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4000"/>
            <a:ext cx="10668000" cy="22860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B33C04-8A23-4499-A6EF-1D190F0FB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4571999"/>
            <a:ext cx="10668000" cy="15240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FA99FB-5674-4BC5-949F-8D45EC167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63CF93-DD67-4FE2-8083-864693FE8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5E934-32B6-44B1-9622-67F30BDA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606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AF011-A499-4054-89BF-A4800A68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FB6E8-D956-45B5-9B4A-9D31DF466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DB9DB-9E62-4292-915C-1DD413474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462F1-BC30-4172-8353-363123A1D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2EE8A-96DF-4D7D-B434-77832475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4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53A-F2B4-4EDB-B8FA-150267BC1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10668000" cy="303847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C46C51-ADF1-48FC-A4D9-38C369E78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3"/>
            <a:ext cx="10668000" cy="15065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43B56-4DC7-490B-AEFD-55ED1EC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738F8-C4B2-41D8-B627-A6DDB24B2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43D49-23F8-4C4B-9C30-EDC030EE6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79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5556D-6916-42E6-8820-8A0D328A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2747A5-C962-477F-89AA-A32385D57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85999"/>
            <a:ext cx="5151119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D08312-30FC-44D8-B2A9-B5CAAD9F06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78879" y="2285999"/>
            <a:ext cx="5151121" cy="3810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D84EB-AF90-4F19-A376-0FE5E50F9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838ED0-2789-41E4-A36E-83F92CA2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21A83-6D60-45F0-9173-5F6D2438B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826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FFAE2-03F4-4A94-86C4-9305B237C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AC5A5-E184-46B6-8AB5-C8E132D36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5151119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DCFE87-5D80-45CB-9D13-DFC9AFCEC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0" y="3048000"/>
            <a:ext cx="5151119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AC1E5A-8423-4749-8EDA-E13425F696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8878" y="2286000"/>
            <a:ext cx="5151122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832AAA-4BB8-4A3D-9C79-516F82F800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8878" y="3048000"/>
            <a:ext cx="5151122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BEC63-51D3-4C70-B804-BE9EF765A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5CA295-8563-402F-92C3-1F20C977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A5918-109D-4342-84C0-9774A52C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310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2662-CBD1-4498-9B6E-2961F5EF1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F739AE-8101-4C18-8CF3-911BDF39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EB1C88-D181-449C-9BE1-E85068C18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8A2C9-E93B-4F0A-A021-9E3AEBC3F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619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0AE8D9-9B42-438E-ADA6-CCFE45788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792B9-A8AF-4E13-8A25-741E89691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3A2CF6-DBC5-4491-B213-B3CD09D31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1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27076-58C8-494C-B6B1-DC86F62D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1998"/>
            <a:ext cx="3810000" cy="15240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29E36-0340-452F-8D0A-1BC3F3A38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1"/>
            <a:ext cx="6096000" cy="5334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051C2E-E587-45E8-BDB1-DFF2F2791B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86000"/>
            <a:ext cx="3810000" cy="38100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21D993-DEDD-470E-B48B-CB053A55A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26C64-7401-4CA4-859F-74472AF86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08F41-F1F6-431C-9B45-8A447F188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134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104FB-422C-4023-9381-EB12F1582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762000"/>
            <a:ext cx="3809999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BA3AA-DE44-4B1F-91D1-09F67B89B9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4000" y="762001"/>
            <a:ext cx="6021388" cy="5334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27B131-5117-4106-80DB-2AB208C4C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2286000"/>
            <a:ext cx="3809999" cy="3810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3918A-7F23-4C72-8E80-591324A30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071C8-76FE-4B83-8317-BD53C7C84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23681A-6F29-48FC-9409-319ED3E96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867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A5B09-FC60-445F-8A12-79869BEC6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A219F7-87F2-409F-BB0B-8FE9270C98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AC2BB8-59E0-4EB2-B3BE-59D8641EE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6984E-C0DE-461B-8011-8FC31B0EE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E7C03-68D3-445E-A5A2-8A935CFC9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36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1F0D7-112D-48B1-B32B-170B1AA2B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3998" y="761999"/>
            <a:ext cx="2286000" cy="5334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7A7C1-8E5B-41DA-9802-F242D382B6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1" y="761999"/>
            <a:ext cx="7619999" cy="53340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1CC7-F5B1-464A-8127-60645FB21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69C88-B244-455D-A017-012B25B1ACDD}" type="datetimeFigureOut">
              <a:rPr lang="en-US" smtClean="0"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94302-B381-4F37-A9FF-5CC551917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07151-541F-4104-B989-83A9DCA6E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E569E-9B7C-4CB9-AB80-C0841F922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63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6EF5A53-0A64-4CA5-B9C7-1CB97CB5CF1C}"/>
              </a:ext>
            </a:extLst>
          </p:cNvPr>
          <p:cNvSpPr/>
          <p:nvPr/>
        </p:nvSpPr>
        <p:spPr>
          <a:xfrm>
            <a:off x="8157843" y="6244836"/>
            <a:ext cx="4034156" cy="613164"/>
          </a:xfrm>
          <a:custGeom>
            <a:avLst/>
            <a:gdLst>
              <a:gd name="connsiteX0" fmla="*/ 1479137 w 4034156"/>
              <a:gd name="connsiteY0" fmla="*/ 230 h 613164"/>
              <a:gd name="connsiteX1" fmla="*/ 3482844 w 4034156"/>
              <a:gd name="connsiteY1" fmla="*/ 298555 h 613164"/>
              <a:gd name="connsiteX2" fmla="*/ 3831590 w 4034156"/>
              <a:gd name="connsiteY2" fmla="*/ 425010 h 613164"/>
              <a:gd name="connsiteX3" fmla="*/ 4034156 w 4034156"/>
              <a:gd name="connsiteY3" fmla="*/ 494088 h 613164"/>
              <a:gd name="connsiteX4" fmla="*/ 4034156 w 4034156"/>
              <a:gd name="connsiteY4" fmla="*/ 613164 h 613164"/>
              <a:gd name="connsiteX5" fmla="*/ 0 w 4034156"/>
              <a:gd name="connsiteY5" fmla="*/ 613164 h 613164"/>
              <a:gd name="connsiteX6" fmla="*/ 54792 w 4034156"/>
              <a:gd name="connsiteY6" fmla="*/ 512415 h 613164"/>
              <a:gd name="connsiteX7" fmla="*/ 168327 w 4034156"/>
              <a:gd name="connsiteY7" fmla="*/ 366637 h 613164"/>
              <a:gd name="connsiteX8" fmla="*/ 1192562 w 4034156"/>
              <a:gd name="connsiteY8" fmla="*/ 1522 h 613164"/>
              <a:gd name="connsiteX9" fmla="*/ 1479137 w 4034156"/>
              <a:gd name="connsiteY9" fmla="*/ 230 h 6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34156" h="613164">
                <a:moveTo>
                  <a:pt x="1479137" y="230"/>
                </a:moveTo>
                <a:cubicBezTo>
                  <a:pt x="2152575" y="4287"/>
                  <a:pt x="2854487" y="63583"/>
                  <a:pt x="3482844" y="298555"/>
                </a:cubicBezTo>
                <a:cubicBezTo>
                  <a:pt x="3599338" y="342114"/>
                  <a:pt x="3715540" y="384216"/>
                  <a:pt x="3831590" y="425010"/>
                </a:cubicBezTo>
                <a:lnTo>
                  <a:pt x="4034156" y="494088"/>
                </a:lnTo>
                <a:lnTo>
                  <a:pt x="4034156" y="613164"/>
                </a:lnTo>
                <a:lnTo>
                  <a:pt x="0" y="613164"/>
                </a:lnTo>
                <a:lnTo>
                  <a:pt x="54792" y="512415"/>
                </a:lnTo>
                <a:cubicBezTo>
                  <a:pt x="88888" y="459433"/>
                  <a:pt x="126502" y="410480"/>
                  <a:pt x="168327" y="366637"/>
                </a:cubicBezTo>
                <a:cubicBezTo>
                  <a:pt x="428292" y="94062"/>
                  <a:pt x="821899" y="6565"/>
                  <a:pt x="1192562" y="1522"/>
                </a:cubicBezTo>
                <a:cubicBezTo>
                  <a:pt x="1287308" y="198"/>
                  <a:pt x="1382932" y="-349"/>
                  <a:pt x="1479137" y="23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B0504020202020204" pitchFamily="34" charset="0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ABFBEA-4EB0-4D02-A2C0-1733CD3D6F12}"/>
              </a:ext>
            </a:extLst>
          </p:cNvPr>
          <p:cNvSpPr/>
          <p:nvPr/>
        </p:nvSpPr>
        <p:spPr>
          <a:xfrm>
            <a:off x="1" y="688126"/>
            <a:ext cx="448491" cy="1634252"/>
          </a:xfrm>
          <a:custGeom>
            <a:avLst/>
            <a:gdLst>
              <a:gd name="connsiteX0" fmla="*/ 0 w 448491"/>
              <a:gd name="connsiteY0" fmla="*/ 0 h 1634252"/>
              <a:gd name="connsiteX1" fmla="*/ 12983 w 448491"/>
              <a:gd name="connsiteY1" fmla="*/ 10508 h 1634252"/>
              <a:gd name="connsiteX2" fmla="*/ 441611 w 448491"/>
              <a:gd name="connsiteY2" fmla="*/ 863751 h 1634252"/>
              <a:gd name="connsiteX3" fmla="*/ 251011 w 448491"/>
              <a:gd name="connsiteY3" fmla="*/ 1302895 h 1634252"/>
              <a:gd name="connsiteX4" fmla="*/ 74605 w 448491"/>
              <a:gd name="connsiteY4" fmla="*/ 1543249 h 1634252"/>
              <a:gd name="connsiteX5" fmla="*/ 0 w 448491"/>
              <a:gd name="connsiteY5" fmla="*/ 1634252 h 163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8491" h="1634252">
                <a:moveTo>
                  <a:pt x="0" y="0"/>
                </a:moveTo>
                <a:lnTo>
                  <a:pt x="12983" y="10508"/>
                </a:lnTo>
                <a:cubicBezTo>
                  <a:pt x="278410" y="241022"/>
                  <a:pt x="489787" y="530267"/>
                  <a:pt x="441611" y="863751"/>
                </a:cubicBezTo>
                <a:cubicBezTo>
                  <a:pt x="418542" y="1022632"/>
                  <a:pt x="337007" y="1166302"/>
                  <a:pt x="251011" y="1302895"/>
                </a:cubicBezTo>
                <a:cubicBezTo>
                  <a:pt x="215138" y="1359902"/>
                  <a:pt x="154723" y="1442480"/>
                  <a:pt x="74605" y="1543249"/>
                </a:cubicBezTo>
                <a:lnTo>
                  <a:pt x="0" y="16342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>
              <a:solidFill>
                <a:prstClr val="white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9E083F6-57F4-487B-A766-EA0462B1EED8}"/>
              </a:ext>
            </a:extLst>
          </p:cNvPr>
          <p:cNvSpPr/>
          <p:nvPr/>
        </p:nvSpPr>
        <p:spPr>
          <a:xfrm>
            <a:off x="7309459" y="6144069"/>
            <a:ext cx="4418271" cy="718159"/>
          </a:xfrm>
          <a:custGeom>
            <a:avLst/>
            <a:gdLst>
              <a:gd name="connsiteX0" fmla="*/ 1421452 w 4590626"/>
              <a:gd name="connsiteY0" fmla="*/ 0 h 713930"/>
              <a:gd name="connsiteX1" fmla="*/ 3247781 w 4590626"/>
              <a:gd name="connsiteY1" fmla="*/ 271915 h 713930"/>
              <a:gd name="connsiteX2" fmla="*/ 4517331 w 4590626"/>
              <a:gd name="connsiteY2" fmla="*/ 693394 h 713930"/>
              <a:gd name="connsiteX3" fmla="*/ 4590626 w 4590626"/>
              <a:gd name="connsiteY3" fmla="*/ 713930 h 713930"/>
              <a:gd name="connsiteX4" fmla="*/ 0 w 4590626"/>
              <a:gd name="connsiteY4" fmla="*/ 713930 h 713930"/>
              <a:gd name="connsiteX5" fmla="*/ 2854 w 4590626"/>
              <a:gd name="connsiteY5" fmla="*/ 705624 h 713930"/>
              <a:gd name="connsiteX6" fmla="*/ 226680 w 4590626"/>
              <a:gd name="connsiteY6" fmla="*/ 333970 h 713930"/>
              <a:gd name="connsiteX7" fmla="*/ 1160245 w 4590626"/>
              <a:gd name="connsiteY7" fmla="*/ 1178 h 713930"/>
              <a:gd name="connsiteX8" fmla="*/ 1421452 w 4590626"/>
              <a:gd name="connsiteY8" fmla="*/ 0 h 713930"/>
              <a:gd name="connsiteX0" fmla="*/ 1421452 w 4517331"/>
              <a:gd name="connsiteY0" fmla="*/ 0 h 713930"/>
              <a:gd name="connsiteX1" fmla="*/ 3247781 w 4517331"/>
              <a:gd name="connsiteY1" fmla="*/ 271915 h 713930"/>
              <a:gd name="connsiteX2" fmla="*/ 4517331 w 4517331"/>
              <a:gd name="connsiteY2" fmla="*/ 693394 h 713930"/>
              <a:gd name="connsiteX3" fmla="*/ 0 w 4517331"/>
              <a:gd name="connsiteY3" fmla="*/ 713930 h 713930"/>
              <a:gd name="connsiteX4" fmla="*/ 2854 w 4517331"/>
              <a:gd name="connsiteY4" fmla="*/ 705624 h 713930"/>
              <a:gd name="connsiteX5" fmla="*/ 226680 w 4517331"/>
              <a:gd name="connsiteY5" fmla="*/ 333970 h 713930"/>
              <a:gd name="connsiteX6" fmla="*/ 1160245 w 4517331"/>
              <a:gd name="connsiteY6" fmla="*/ 1178 h 713930"/>
              <a:gd name="connsiteX7" fmla="*/ 1421452 w 4517331"/>
              <a:gd name="connsiteY7" fmla="*/ 0 h 713930"/>
              <a:gd name="connsiteX0" fmla="*/ 0 w 4608771"/>
              <a:gd name="connsiteY0" fmla="*/ 713930 h 784834"/>
              <a:gd name="connsiteX1" fmla="*/ 2854 w 4608771"/>
              <a:gd name="connsiteY1" fmla="*/ 705624 h 784834"/>
              <a:gd name="connsiteX2" fmla="*/ 226680 w 4608771"/>
              <a:gd name="connsiteY2" fmla="*/ 333970 h 784834"/>
              <a:gd name="connsiteX3" fmla="*/ 1160245 w 4608771"/>
              <a:gd name="connsiteY3" fmla="*/ 1178 h 784834"/>
              <a:gd name="connsiteX4" fmla="*/ 1421452 w 4608771"/>
              <a:gd name="connsiteY4" fmla="*/ 0 h 784834"/>
              <a:gd name="connsiteX5" fmla="*/ 3247781 w 4608771"/>
              <a:gd name="connsiteY5" fmla="*/ 271915 h 784834"/>
              <a:gd name="connsiteX6" fmla="*/ 4608771 w 4608771"/>
              <a:gd name="connsiteY6" fmla="*/ 784834 h 784834"/>
              <a:gd name="connsiteX0" fmla="*/ 0 w 4418271"/>
              <a:gd name="connsiteY0" fmla="*/ 713930 h 718159"/>
              <a:gd name="connsiteX1" fmla="*/ 2854 w 4418271"/>
              <a:gd name="connsiteY1" fmla="*/ 705624 h 718159"/>
              <a:gd name="connsiteX2" fmla="*/ 226680 w 4418271"/>
              <a:gd name="connsiteY2" fmla="*/ 333970 h 718159"/>
              <a:gd name="connsiteX3" fmla="*/ 1160245 w 4418271"/>
              <a:gd name="connsiteY3" fmla="*/ 1178 h 718159"/>
              <a:gd name="connsiteX4" fmla="*/ 1421452 w 4418271"/>
              <a:gd name="connsiteY4" fmla="*/ 0 h 718159"/>
              <a:gd name="connsiteX5" fmla="*/ 3247781 w 4418271"/>
              <a:gd name="connsiteY5" fmla="*/ 271915 h 718159"/>
              <a:gd name="connsiteX6" fmla="*/ 4418271 w 4418271"/>
              <a:gd name="connsiteY6" fmla="*/ 718159 h 71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18271" h="718159">
                <a:moveTo>
                  <a:pt x="0" y="713930"/>
                </a:moveTo>
                <a:lnTo>
                  <a:pt x="2854" y="705624"/>
                </a:lnTo>
                <a:cubicBezTo>
                  <a:pt x="60059" y="562888"/>
                  <a:pt x="131373" y="433874"/>
                  <a:pt x="226680" y="333970"/>
                </a:cubicBezTo>
                <a:cubicBezTo>
                  <a:pt x="463632" y="85526"/>
                  <a:pt x="822395" y="5774"/>
                  <a:pt x="1160245" y="1178"/>
                </a:cubicBezTo>
                <a:lnTo>
                  <a:pt x="1421452" y="0"/>
                </a:lnTo>
                <a:cubicBezTo>
                  <a:pt x="2035274" y="3698"/>
                  <a:pt x="2748311" y="152222"/>
                  <a:pt x="3247781" y="271915"/>
                </a:cubicBezTo>
                <a:cubicBezTo>
                  <a:pt x="3747251" y="391608"/>
                  <a:pt x="3902480" y="501606"/>
                  <a:pt x="4418271" y="718159"/>
                </a:cubicBezTo>
              </a:path>
            </a:pathLst>
          </a:cu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A2F988-7148-4375-83D8-12EE5EBC7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10668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896238-C5B3-4F3C-97FA-890E1A51A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6000"/>
            <a:ext cx="10668000" cy="38180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E4474-0442-4E4B-9E5B-CA7B3951C1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389165" y="194320"/>
            <a:ext cx="2040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76969C88-B244-455D-A017-012B25B1ACDD}" type="datetimeFigureOut">
              <a:rPr lang="en-US" smtClean="0"/>
              <a:pPr/>
              <a:t>4/12/2024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26A98-F887-40E1-B9BA-9D93DE90E0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1999" y="6356350"/>
            <a:ext cx="66128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C8119-73F6-4713-9AD3-3628DCDFB8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  <a:alpha val="70000"/>
                  </a:schemeClr>
                </a:solidFill>
              </a:defRPr>
            </a:lvl1pPr>
          </a:lstStyle>
          <a:p>
            <a:fld id="{07CE569E-9B7C-4CB9-AB80-C0841F922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4964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m4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4a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languages.oup.com/google-dictionary-en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A18C9FB-EC4C-4DAE-8F7D-C6E5AF607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0" y="1524000"/>
            <a:ext cx="5334000" cy="2286000"/>
          </a:xfrm>
        </p:spPr>
        <p:txBody>
          <a:bodyPr>
            <a:normAutofit/>
          </a:bodyPr>
          <a:lstStyle/>
          <a:p>
            <a:pPr algn="l"/>
            <a:r>
              <a:rPr lang="en-US" sz="4400" dirty="0"/>
              <a:t>Reflection on Previous Semesters of Studies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0" y="4571999"/>
            <a:ext cx="5334000" cy="152400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algn="l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By Jacob James.</a:t>
            </a:r>
          </a:p>
          <a:p>
            <a:pPr algn="l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2316509</a:t>
            </a:r>
          </a:p>
          <a:p>
            <a:pPr algn="l"/>
            <a:r>
              <a:rPr lang="en-US" dirty="0">
                <a:solidFill>
                  <a:srgbClr val="FFFFFF">
                    <a:alpha val="70000"/>
                  </a:srgbClr>
                </a:solidFill>
              </a:rPr>
              <a:t>Digital Era – BMSS4008/C</a:t>
            </a:r>
          </a:p>
        </p:txBody>
      </p:sp>
      <p:pic>
        <p:nvPicPr>
          <p:cNvPr id="4" name="Picture 3" descr="School desk with books and pencils with chalkboard in background">
            <a:extLst>
              <a:ext uri="{FF2B5EF4-FFF2-40B4-BE49-F238E27FC236}">
                <a16:creationId xmlns:a16="http://schemas.microsoft.com/office/drawing/2014/main" id="{B4C2CD36-3A31-6D6F-A89D-C5C89C4C5EE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922" r="-6" b="-6"/>
          <a:stretch/>
        </p:blipFill>
        <p:spPr>
          <a:xfrm>
            <a:off x="2" y="732510"/>
            <a:ext cx="5333999" cy="6125491"/>
          </a:xfrm>
          <a:custGeom>
            <a:avLst/>
            <a:gdLst/>
            <a:ahLst/>
            <a:cxnLst/>
            <a:rect l="l" t="t" r="r" b="b"/>
            <a:pathLst>
              <a:path w="5333999" h="6125491">
                <a:moveTo>
                  <a:pt x="0" y="0"/>
                </a:moveTo>
                <a:lnTo>
                  <a:pt x="201347" y="12133"/>
                </a:lnTo>
                <a:cubicBezTo>
                  <a:pt x="834520" y="59989"/>
                  <a:pt x="1489622" y="165274"/>
                  <a:pt x="2149412" y="288819"/>
                </a:cubicBezTo>
                <a:cubicBezTo>
                  <a:pt x="4194087" y="671477"/>
                  <a:pt x="4738431" y="1884930"/>
                  <a:pt x="5125148" y="3309606"/>
                </a:cubicBezTo>
                <a:cubicBezTo>
                  <a:pt x="5383961" y="4263563"/>
                  <a:pt x="5599841" y="5130569"/>
                  <a:pt x="4496734" y="5829050"/>
                </a:cubicBezTo>
                <a:cubicBezTo>
                  <a:pt x="4342061" y="5927011"/>
                  <a:pt x="4177261" y="6012425"/>
                  <a:pt x="4005032" y="6088102"/>
                </a:cubicBezTo>
                <a:lnTo>
                  <a:pt x="3915032" y="6125491"/>
                </a:lnTo>
                <a:lnTo>
                  <a:pt x="0" y="6125491"/>
                </a:lnTo>
                <a:close/>
              </a:path>
            </a:pathLst>
          </a:cu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B7CBBE-178B-4DB3-AD92-DED458BAE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52425"/>
            <a:ext cx="5185830" cy="6505576"/>
          </a:xfrm>
          <a:custGeom>
            <a:avLst/>
            <a:gdLst>
              <a:gd name="connsiteX0" fmla="*/ 0 w 4033589"/>
              <a:gd name="connsiteY0" fmla="*/ 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8" fmla="*/ 0 w 4033589"/>
              <a:gd name="connsiteY8" fmla="*/ 0 h 6858000"/>
              <a:gd name="connsiteX0" fmla="*/ 0 w 4033589"/>
              <a:gd name="connsiteY0" fmla="*/ 6858000 h 6858000"/>
              <a:gd name="connsiteX1" fmla="*/ 1878934 w 4033589"/>
              <a:gd name="connsiteY1" fmla="*/ 0 h 6858000"/>
              <a:gd name="connsiteX2" fmla="*/ 1882313 w 4033589"/>
              <a:gd name="connsiteY2" fmla="*/ 2021 h 6858000"/>
              <a:gd name="connsiteX3" fmla="*/ 3475371 w 4033589"/>
              <a:gd name="connsiteY3" fmla="*/ 1517967 h 6858000"/>
              <a:gd name="connsiteX4" fmla="*/ 3975977 w 4033589"/>
              <a:gd name="connsiteY4" fmla="*/ 4379386 h 6858000"/>
              <a:gd name="connsiteX5" fmla="*/ 3312864 w 4033589"/>
              <a:gd name="connsiteY5" fmla="*/ 6852362 h 6858000"/>
              <a:gd name="connsiteX6" fmla="*/ 3310593 w 4033589"/>
              <a:gd name="connsiteY6" fmla="*/ 6858000 h 6858000"/>
              <a:gd name="connsiteX7" fmla="*/ 0 w 4033589"/>
              <a:gd name="connsiteY7" fmla="*/ 6858000 h 685800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1787494 w 3942149"/>
              <a:gd name="connsiteY0" fmla="*/ 0 h 6949440"/>
              <a:gd name="connsiteX1" fmla="*/ 1790873 w 3942149"/>
              <a:gd name="connsiteY1" fmla="*/ 2021 h 6949440"/>
              <a:gd name="connsiteX2" fmla="*/ 3383931 w 3942149"/>
              <a:gd name="connsiteY2" fmla="*/ 1517967 h 6949440"/>
              <a:gd name="connsiteX3" fmla="*/ 3884537 w 3942149"/>
              <a:gd name="connsiteY3" fmla="*/ 4379386 h 6949440"/>
              <a:gd name="connsiteX4" fmla="*/ 3221424 w 3942149"/>
              <a:gd name="connsiteY4" fmla="*/ 6852362 h 6949440"/>
              <a:gd name="connsiteX5" fmla="*/ 3219153 w 3942149"/>
              <a:gd name="connsiteY5" fmla="*/ 6858000 h 6949440"/>
              <a:gd name="connsiteX6" fmla="*/ 0 w 3942149"/>
              <a:gd name="connsiteY6" fmla="*/ 6949440 h 6949440"/>
              <a:gd name="connsiteX0" fmla="*/ 0 w 2154655"/>
              <a:gd name="connsiteY0" fmla="*/ 0 h 6858000"/>
              <a:gd name="connsiteX1" fmla="*/ 3379 w 2154655"/>
              <a:gd name="connsiteY1" fmla="*/ 2021 h 6858000"/>
              <a:gd name="connsiteX2" fmla="*/ 1596437 w 2154655"/>
              <a:gd name="connsiteY2" fmla="*/ 1517967 h 6858000"/>
              <a:gd name="connsiteX3" fmla="*/ 2097043 w 2154655"/>
              <a:gd name="connsiteY3" fmla="*/ 4379386 h 6858000"/>
              <a:gd name="connsiteX4" fmla="*/ 1433930 w 2154655"/>
              <a:gd name="connsiteY4" fmla="*/ 6852362 h 6858000"/>
              <a:gd name="connsiteX5" fmla="*/ 1431659 w 2154655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54655" h="6858000">
                <a:moveTo>
                  <a:pt x="0" y="0"/>
                </a:moveTo>
                <a:lnTo>
                  <a:pt x="3379" y="2021"/>
                </a:lnTo>
                <a:cubicBezTo>
                  <a:pt x="667061" y="423753"/>
                  <a:pt x="1239365" y="963389"/>
                  <a:pt x="1596437" y="1517967"/>
                </a:cubicBezTo>
                <a:cubicBezTo>
                  <a:pt x="2133142" y="2350886"/>
                  <a:pt x="2239839" y="3395752"/>
                  <a:pt x="2097043" y="4379386"/>
                </a:cubicBezTo>
                <a:cubicBezTo>
                  <a:pt x="2032295" y="4824358"/>
                  <a:pt x="1812506" y="5869368"/>
                  <a:pt x="1433930" y="6852362"/>
                </a:cubicBezTo>
                <a:lnTo>
                  <a:pt x="1431659" y="6858000"/>
                </a:lnTo>
              </a:path>
            </a:pathLst>
          </a:custGeom>
          <a:noFill/>
          <a:ln w="1905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 Light"/>
            </a:endParaRPr>
          </a:p>
        </p:txBody>
      </p:sp>
      <p:pic>
        <p:nvPicPr>
          <p:cNvPr id="5" name="Introduction">
            <a:hlinkClick r:id="" action="ppaction://media"/>
            <a:extLst>
              <a:ext uri="{FF2B5EF4-FFF2-40B4-BE49-F238E27FC236}">
                <a16:creationId xmlns:a16="http://schemas.microsoft.com/office/drawing/2014/main" id="{320170FF-C5D0-95E7-DE04-22E8265A4C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228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27"/>
    </mc:Choice>
    <mc:Fallback>
      <p:transition spd="slow" advTm="31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0A7B3-F766-A169-DA2B-EE7B5B13F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Possible Challenges/Barriers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6A0B9-AEB7-9936-34EB-6C970DD21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Studying at school is completely different to anything you will experience at Uni.</a:t>
            </a:r>
          </a:p>
          <a:p>
            <a:r>
              <a:rPr lang="en-US" dirty="0"/>
              <a:t>Living/being alone and away for possibly the first time.</a:t>
            </a:r>
          </a:p>
          <a:p>
            <a:r>
              <a:rPr lang="en-US" dirty="0"/>
              <a:t>Not achieving the help you need because of independency.</a:t>
            </a:r>
          </a:p>
          <a:p>
            <a:r>
              <a:rPr lang="en-US" dirty="0"/>
              <a:t>Unsure on study topic, maybe not what was expected.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6F3A804-5190-3AB7-B9C7-309734226D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25200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883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259"/>
    </mc:Choice>
    <mc:Fallback>
      <p:transition spd="slow" advTm="1932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2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D56CA-111F-05DA-46FB-79F8E3554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My Experience During My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40483-5D20-BF28-0E02-9E285C4FA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Helps to have a friend/s to keep each other going and in check.</a:t>
            </a:r>
          </a:p>
          <a:p>
            <a:r>
              <a:rPr lang="en-US" dirty="0"/>
              <a:t>Understand what you want and need, in general.</a:t>
            </a:r>
          </a:p>
          <a:p>
            <a:r>
              <a:rPr lang="en-US" dirty="0"/>
              <a:t>First year is not as important, so no need to over stress/worry as much.</a:t>
            </a:r>
          </a:p>
          <a:p>
            <a:r>
              <a:rPr lang="en-US" dirty="0"/>
              <a:t>If you give your studies the time, it pays off, makes writing about it much easier when you understand.</a:t>
            </a:r>
          </a:p>
          <a:p>
            <a:r>
              <a:rPr lang="en-US" dirty="0"/>
              <a:t>All resources are given to you by tutors, helps for seeking further knowledge.</a:t>
            </a:r>
          </a:p>
          <a:p>
            <a:endParaRPr lang="en-US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C7042F-2E17-FD10-B8DE-9C18DC9F8C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24437" y="2534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81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799"/>
    </mc:Choice>
    <mc:Fallback>
      <p:transition spd="slow" advTm="233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7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121B8-A1BE-54FE-6AA1-D68DF2B29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Procrastination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1CE7B-F07D-3A6B-5F92-8EF0ACB4D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“Good Self management is essential in higher education because of the increased expectations for autonomous learning and personal responsibility” (P.21)</a:t>
            </a:r>
          </a:p>
          <a:p>
            <a:r>
              <a:rPr lang="en-US" dirty="0"/>
              <a:t>The action of delaying or postponing something – Oxford definition </a:t>
            </a:r>
          </a:p>
          <a:p>
            <a:r>
              <a:rPr lang="en-US" dirty="0"/>
              <a:t>Leaving everything to the last minute evokes panic and stress.</a:t>
            </a:r>
          </a:p>
          <a:p>
            <a:r>
              <a:rPr lang="en-US" dirty="0"/>
              <a:t>The more you put off doing the work, the less familiarized you are with it.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DCBB29B-2385-5AEF-816C-ECD503C503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73556" y="15240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9BA7A7-1BBC-A533-AD5B-48E3A00B0EB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73556" y="914400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F7FA32-A9DF-3701-F357-B94293457E1B}"/>
              </a:ext>
            </a:extLst>
          </p:cNvPr>
          <p:cNvSpPr txBox="1"/>
          <p:nvPr/>
        </p:nvSpPr>
        <p:spPr>
          <a:xfrm>
            <a:off x="10318044" y="448270"/>
            <a:ext cx="844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Part 1:</a:t>
            </a:r>
          </a:p>
          <a:p>
            <a:endParaRPr lang="en-GB" dirty="0"/>
          </a:p>
          <a:p>
            <a:r>
              <a:rPr lang="en-GB" dirty="0"/>
              <a:t>Part 2:</a:t>
            </a:r>
          </a:p>
        </p:txBody>
      </p:sp>
    </p:spTree>
    <p:extLst>
      <p:ext uri="{BB962C8B-B14F-4D97-AF65-F5344CB8AC3E}">
        <p14:creationId xmlns:p14="http://schemas.microsoft.com/office/powerpoint/2010/main" val="82149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206"/>
    </mc:Choice>
    <mc:Fallback>
      <p:transition spd="slow" advTm="100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2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206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62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FCCAD-6983-7791-0308-67D81B024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Work Effort and Quality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F5F507-C0DC-48F5-2A37-5EB224267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Being unsure on if what you’ve written is good enough.</a:t>
            </a:r>
          </a:p>
          <a:p>
            <a:r>
              <a:rPr lang="en-US" dirty="0"/>
              <a:t>Taking time to further educate yourself may result in more confidence.</a:t>
            </a:r>
          </a:p>
          <a:p>
            <a:r>
              <a:rPr lang="en-US" dirty="0"/>
              <a:t>First year is all about trying, don’t be afraid to do something wrong, if you learn from it.</a:t>
            </a:r>
          </a:p>
          <a:p>
            <a:r>
              <a:rPr lang="en-US" dirty="0"/>
              <a:t>Understand and welcome feedback to improve quality of work.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E6DDDD5-8330-3F0B-7D51-ED64BEA35A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0000" y="1947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9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242"/>
    </mc:Choice>
    <mc:Fallback>
      <p:transition spd="slow" advTm="154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2032C-EB3B-FE57-909D-5C4635E6D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99155"/>
            <a:ext cx="10668000" cy="1524000"/>
          </a:xfrm>
        </p:spPr>
        <p:txBody>
          <a:bodyPr/>
          <a:lstStyle/>
          <a:p>
            <a:r>
              <a:rPr lang="en-US" dirty="0"/>
              <a:t>Mental Fatigue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24ECD6-88C0-FBC3-4FF0-6ED9D647A2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823155"/>
            <a:ext cx="10668000" cy="3818083"/>
          </a:xfrm>
        </p:spPr>
        <p:txBody>
          <a:bodyPr>
            <a:normAutofit fontScale="92500"/>
          </a:bodyPr>
          <a:lstStyle/>
          <a:p>
            <a:r>
              <a:rPr lang="en-US" dirty="0"/>
              <a:t>Mental fatigue may come with work overload, ensure to do assignments as they come.</a:t>
            </a:r>
          </a:p>
          <a:p>
            <a:r>
              <a:rPr lang="en-US" dirty="0"/>
              <a:t>Balancing life and studies may affect the mental fatigue.</a:t>
            </a:r>
          </a:p>
          <a:p>
            <a:r>
              <a:rPr lang="en-US" dirty="0"/>
              <a:t>Possibly seek help with any mental issues you may be having, to help relieve.</a:t>
            </a:r>
          </a:p>
          <a:p>
            <a:r>
              <a:rPr lang="en-US" dirty="0"/>
              <a:t>Go to sleep at a sensible time, classes are typically early morning.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5A18904-2442-A43B-FBFE-D3CDB7F91F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15240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1EDB61-40C0-2628-8FC5-E13A4F7F527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4071" y="5949245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17BAB0D-9255-337B-BE86-1CC10ADCF7F0}"/>
              </a:ext>
            </a:extLst>
          </p:cNvPr>
          <p:cNvSpPr txBox="1"/>
          <p:nvPr/>
        </p:nvSpPr>
        <p:spPr>
          <a:xfrm>
            <a:off x="10284178" y="6002861"/>
            <a:ext cx="8778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Outro:</a:t>
            </a:r>
          </a:p>
        </p:txBody>
      </p:sp>
    </p:spTree>
    <p:extLst>
      <p:ext uri="{BB962C8B-B14F-4D97-AF65-F5344CB8AC3E}">
        <p14:creationId xmlns:p14="http://schemas.microsoft.com/office/powerpoint/2010/main" val="42319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784"/>
    </mc:Choice>
    <mc:Fallback>
      <p:transition spd="slow" advTm="245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7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578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96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6F026-BE0E-92FC-8767-0AB5C1666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0086E-CA20-741E-6AD3-2F32E34D6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b="0" i="0" dirty="0">
                <a:solidFill>
                  <a:schemeClr val="tx1"/>
                </a:solidFill>
                <a:effectLst/>
              </a:rPr>
              <a:t>Cottrell, S 2019, The Study Skills Handbook, Bloomsbury Publishing Plc, London. Available from: ProQuest </a:t>
            </a:r>
            <a:r>
              <a:rPr lang="en-GB" sz="2000" b="0" i="0" dirty="0" err="1">
                <a:solidFill>
                  <a:schemeClr val="tx1"/>
                </a:solidFill>
                <a:effectLst/>
              </a:rPr>
              <a:t>Ebook</a:t>
            </a:r>
            <a:r>
              <a:rPr lang="en-GB" sz="2000" b="0" i="0" dirty="0">
                <a:solidFill>
                  <a:schemeClr val="tx1"/>
                </a:solidFill>
                <a:effectLst/>
              </a:rPr>
              <a:t> Central. [12 April 2024].</a:t>
            </a:r>
          </a:p>
          <a:p>
            <a:r>
              <a:rPr lang="en-GB" sz="2000" dirty="0" err="1">
                <a:solidFill>
                  <a:schemeClr val="tx1"/>
                </a:solidFill>
              </a:rPr>
              <a:t>Oxfard</a:t>
            </a:r>
            <a:r>
              <a:rPr lang="en-GB" sz="2000" dirty="0">
                <a:solidFill>
                  <a:schemeClr val="tx1"/>
                </a:solidFill>
              </a:rPr>
              <a:t> 2024. Accessed Via: </a:t>
            </a:r>
            <a:r>
              <a:rPr lang="en-GB" sz="2000" dirty="0">
                <a:solidFill>
                  <a:schemeClr val="tx1"/>
                </a:solidFill>
                <a:hlinkClick r:id="rId2"/>
              </a:rPr>
              <a:t>https://languages.oup.com/google-dictionary-en/</a:t>
            </a:r>
            <a:r>
              <a:rPr lang="en-GB" sz="2000" dirty="0">
                <a:solidFill>
                  <a:schemeClr val="tx1"/>
                </a:solidFill>
              </a:rPr>
              <a:t> Accessed on: 12/04/24</a:t>
            </a:r>
          </a:p>
        </p:txBody>
      </p:sp>
    </p:spTree>
    <p:extLst>
      <p:ext uri="{BB962C8B-B14F-4D97-AF65-F5344CB8AC3E}">
        <p14:creationId xmlns:p14="http://schemas.microsoft.com/office/powerpoint/2010/main" val="1130309249"/>
      </p:ext>
    </p:extLst>
  </p:cSld>
  <p:clrMapOvr>
    <a:masterClrMapping/>
  </p:clrMapOvr>
</p:sld>
</file>

<file path=ppt/theme/theme1.xml><?xml version="1.0" encoding="utf-8"?>
<a:theme xmlns:a="http://schemas.openxmlformats.org/drawingml/2006/main" name="PebbleVTI">
  <a:themeElements>
    <a:clrScheme name="AnalogousFromLightSeedRightStep">
      <a:dk1>
        <a:srgbClr val="000000"/>
      </a:dk1>
      <a:lt1>
        <a:srgbClr val="FFFFFF"/>
      </a:lt1>
      <a:dk2>
        <a:srgbClr val="223A3C"/>
      </a:dk2>
      <a:lt2>
        <a:srgbClr val="E2E8E8"/>
      </a:lt2>
      <a:accent1>
        <a:srgbClr val="E0827D"/>
      </a:accent1>
      <a:accent2>
        <a:srgbClr val="D79458"/>
      </a:accent2>
      <a:accent3>
        <a:srgbClr val="AFA661"/>
      </a:accent3>
      <a:accent4>
        <a:srgbClr val="90AD4D"/>
      </a:accent4>
      <a:accent5>
        <a:srgbClr val="75B45D"/>
      </a:accent5>
      <a:accent6>
        <a:srgbClr val="51B75F"/>
      </a:accent6>
      <a:hlink>
        <a:srgbClr val="578D90"/>
      </a:hlink>
      <a:folHlink>
        <a:srgbClr val="7F7F7F"/>
      </a:folHlink>
    </a:clrScheme>
    <a:fontScheme name="Custom 4">
      <a:majorFont>
        <a:latin typeface="Sitka Subheading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ebbleVTI" id="{8B4DB91D-6BB4-4BA3-973A-733D3AF2680E}" vid="{9A19CF0D-2077-4BF4-BAA5-86934C336D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402</Words>
  <Application>Microsoft Office PowerPoint</Application>
  <PresentationFormat>Widescreen</PresentationFormat>
  <Paragraphs>39</Paragraphs>
  <Slides>7</Slides>
  <Notes>1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Arial</vt:lpstr>
      <vt:lpstr>Avenir Next LT Pro</vt:lpstr>
      <vt:lpstr>Avenir Next LT Pro Light</vt:lpstr>
      <vt:lpstr>Sitka Subheading</vt:lpstr>
      <vt:lpstr>PebbleVTI</vt:lpstr>
      <vt:lpstr>Reflection on Previous Semesters of Studies</vt:lpstr>
      <vt:lpstr>Possible Challenges/Barriers </vt:lpstr>
      <vt:lpstr>My Experience During My Studies</vt:lpstr>
      <vt:lpstr>Procrastination </vt:lpstr>
      <vt:lpstr>General Work Effort and Quality</vt:lpstr>
      <vt:lpstr>Mental Fatigue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Jacob James (2316509)</cp:lastModifiedBy>
  <cp:revision>48</cp:revision>
  <dcterms:created xsi:type="dcterms:W3CDTF">2024-04-12T11:57:34Z</dcterms:created>
  <dcterms:modified xsi:type="dcterms:W3CDTF">2024-04-12T13:07:02Z</dcterms:modified>
</cp:coreProperties>
</file>