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305" r:id="rId3"/>
    <p:sldId id="307" r:id="rId4"/>
    <p:sldId id="296" r:id="rId5"/>
    <p:sldId id="298" r:id="rId6"/>
    <p:sldId id="299" r:id="rId7"/>
    <p:sldId id="300" r:id="rId8"/>
    <p:sldId id="301" r:id="rId9"/>
    <p:sldId id="303" r:id="rId10"/>
    <p:sldId id="302" r:id="rId11"/>
    <p:sldId id="304" r:id="rId12"/>
    <p:sldId id="308" r:id="rId13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93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263DD8-90E9-4D96-8772-2989360D7B87}" type="datetimeFigureOut">
              <a:rPr lang="ro-RO" smtClean="0"/>
              <a:t>09.06.2025</a:t>
            </a:fld>
            <a:endParaRPr lang="ro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97614F-5F02-40C5-868E-88EC320C923F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36459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1" name="Google Shape;821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2" name="Google Shape;822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7" name="Google Shape;947;g292a917954c_0_1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8" name="Google Shape;948;g292a917954c_0_1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2">
          <a:extLst>
            <a:ext uri="{FF2B5EF4-FFF2-40B4-BE49-F238E27FC236}">
              <a16:creationId xmlns:a16="http://schemas.microsoft.com/office/drawing/2014/main" id="{D6279021-F0ED-42DA-84B8-B42B9EB6B8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3" name="Google Shape;1223;g54dda1946d_4_2730:notes">
            <a:extLst>
              <a:ext uri="{FF2B5EF4-FFF2-40B4-BE49-F238E27FC236}">
                <a16:creationId xmlns:a16="http://schemas.microsoft.com/office/drawing/2014/main" id="{2F32C81E-438E-B60C-C719-9767B891F0E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4" name="Google Shape;1224;g54dda1946d_4_2730:notes">
            <a:extLst>
              <a:ext uri="{FF2B5EF4-FFF2-40B4-BE49-F238E27FC236}">
                <a16:creationId xmlns:a16="http://schemas.microsoft.com/office/drawing/2014/main" id="{96A7398F-C3E3-9EC5-A802-3D0AA786F34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08545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2">
          <a:extLst>
            <a:ext uri="{FF2B5EF4-FFF2-40B4-BE49-F238E27FC236}">
              <a16:creationId xmlns:a16="http://schemas.microsoft.com/office/drawing/2014/main" id="{0DE05AD7-49A5-C114-3ACF-721BFFDAB0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" name="Google Shape;1003;g54dda1946d_6_308:notes">
            <a:extLst>
              <a:ext uri="{FF2B5EF4-FFF2-40B4-BE49-F238E27FC236}">
                <a16:creationId xmlns:a16="http://schemas.microsoft.com/office/drawing/2014/main" id="{60D28A40-77E4-86D2-EC50-18798436B84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4" name="Google Shape;1004;g54dda1946d_6_308:notes">
            <a:extLst>
              <a:ext uri="{FF2B5EF4-FFF2-40B4-BE49-F238E27FC236}">
                <a16:creationId xmlns:a16="http://schemas.microsoft.com/office/drawing/2014/main" id="{4F781B6F-07EF-16E7-89B6-11DB173F760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187589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1">
          <a:extLst>
            <a:ext uri="{FF2B5EF4-FFF2-40B4-BE49-F238E27FC236}">
              <a16:creationId xmlns:a16="http://schemas.microsoft.com/office/drawing/2014/main" id="{375DFBB5-35B3-8392-6841-9F79EF23E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2" name="Google Shape;1162;g184d99d1a72_0_57:notes">
            <a:extLst>
              <a:ext uri="{FF2B5EF4-FFF2-40B4-BE49-F238E27FC236}">
                <a16:creationId xmlns:a16="http://schemas.microsoft.com/office/drawing/2014/main" id="{958A2CB5-BEFE-270B-5F40-A90BA78A8B8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3" name="Google Shape;1163;g184d99d1a72_0_57:notes">
            <a:extLst>
              <a:ext uri="{FF2B5EF4-FFF2-40B4-BE49-F238E27FC236}">
                <a16:creationId xmlns:a16="http://schemas.microsoft.com/office/drawing/2014/main" id="{A0CF9D7B-EA55-393C-97F6-50001657444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6221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1">
          <a:extLst>
            <a:ext uri="{FF2B5EF4-FFF2-40B4-BE49-F238E27FC236}">
              <a16:creationId xmlns:a16="http://schemas.microsoft.com/office/drawing/2014/main" id="{B4D3CA57-6E13-864D-ED82-6AACD6AC6A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2" name="Google Shape;1162;g184d99d1a72_0_57:notes">
            <a:extLst>
              <a:ext uri="{FF2B5EF4-FFF2-40B4-BE49-F238E27FC236}">
                <a16:creationId xmlns:a16="http://schemas.microsoft.com/office/drawing/2014/main" id="{CA4E682D-4BBB-BBB7-3139-C6FD17AEA86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3" name="Google Shape;1163;g184d99d1a72_0_57:notes">
            <a:extLst>
              <a:ext uri="{FF2B5EF4-FFF2-40B4-BE49-F238E27FC236}">
                <a16:creationId xmlns:a16="http://schemas.microsoft.com/office/drawing/2014/main" id="{9EFB323F-AB24-A520-459C-CABE96D7C3A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609236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9">
          <a:extLst>
            <a:ext uri="{FF2B5EF4-FFF2-40B4-BE49-F238E27FC236}">
              <a16:creationId xmlns:a16="http://schemas.microsoft.com/office/drawing/2014/main" id="{E344B9E4-CC57-DDCF-66B6-31E14F98D1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0" name="Google Shape;1640;g190cccfa97d_0_0:notes">
            <a:extLst>
              <a:ext uri="{FF2B5EF4-FFF2-40B4-BE49-F238E27FC236}">
                <a16:creationId xmlns:a16="http://schemas.microsoft.com/office/drawing/2014/main" id="{781AFE03-6899-E923-7244-15915D2FCFF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1" name="Google Shape;1641;g190cccfa97d_0_0:notes">
            <a:extLst>
              <a:ext uri="{FF2B5EF4-FFF2-40B4-BE49-F238E27FC236}">
                <a16:creationId xmlns:a16="http://schemas.microsoft.com/office/drawing/2014/main" id="{E7E9D0B1-F7D4-2A60-5514-CD53BDA6861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253995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6">
          <a:extLst>
            <a:ext uri="{FF2B5EF4-FFF2-40B4-BE49-F238E27FC236}">
              <a16:creationId xmlns:a16="http://schemas.microsoft.com/office/drawing/2014/main" id="{6DB762D4-998C-AF78-7933-BABBE45B3C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7" name="Google Shape;1917;g2932f86bbf8_0_20382:notes">
            <a:extLst>
              <a:ext uri="{FF2B5EF4-FFF2-40B4-BE49-F238E27FC236}">
                <a16:creationId xmlns:a16="http://schemas.microsoft.com/office/drawing/2014/main" id="{A14AA840-838C-085C-56FE-572017AEA29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8" name="Google Shape;1918;g2932f86bbf8_0_20382:notes">
            <a:extLst>
              <a:ext uri="{FF2B5EF4-FFF2-40B4-BE49-F238E27FC236}">
                <a16:creationId xmlns:a16="http://schemas.microsoft.com/office/drawing/2014/main" id="{1E60D76E-BA1F-255B-81FA-D602A61107F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438980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2">
          <a:extLst>
            <a:ext uri="{FF2B5EF4-FFF2-40B4-BE49-F238E27FC236}">
              <a16:creationId xmlns:a16="http://schemas.microsoft.com/office/drawing/2014/main" id="{CC0D1DBF-DE47-3547-7A7E-886F8708F3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" name="Google Shape;973;g54dda1946d_6_322:notes">
            <a:extLst>
              <a:ext uri="{FF2B5EF4-FFF2-40B4-BE49-F238E27FC236}">
                <a16:creationId xmlns:a16="http://schemas.microsoft.com/office/drawing/2014/main" id="{FB27FC6F-DD94-6E7C-C5BA-A218887C7F0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4" name="Google Shape;974;g54dda1946d_6_322:notes">
            <a:extLst>
              <a:ext uri="{FF2B5EF4-FFF2-40B4-BE49-F238E27FC236}">
                <a16:creationId xmlns:a16="http://schemas.microsoft.com/office/drawing/2014/main" id="{81090EF7-0909-A9D8-CEF9-EEFCBB2C684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9520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84">
          <a:extLst>
            <a:ext uri="{FF2B5EF4-FFF2-40B4-BE49-F238E27FC236}">
              <a16:creationId xmlns:a16="http://schemas.microsoft.com/office/drawing/2014/main" id="{17D063D1-86E6-BB0A-D401-BF070679B0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5" name="Google Shape;2185;g2932f86bbf8_0_20627:notes">
            <a:extLst>
              <a:ext uri="{FF2B5EF4-FFF2-40B4-BE49-F238E27FC236}">
                <a16:creationId xmlns:a16="http://schemas.microsoft.com/office/drawing/2014/main" id="{47D0E3C7-A60D-59EC-C949-A1D9B16B0C2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86" name="Google Shape;2186;g2932f86bbf8_0_20627:notes">
            <a:extLst>
              <a:ext uri="{FF2B5EF4-FFF2-40B4-BE49-F238E27FC236}">
                <a16:creationId xmlns:a16="http://schemas.microsoft.com/office/drawing/2014/main" id="{F3E95280-7562-222D-0E96-135FF3F82B0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29432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37A78-0BD7-7D5C-BE60-AF06C7535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01CF9D-063A-60B2-6975-698612FEAA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C42427-140D-6FEB-2D17-D2B2917D2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09.06.2025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1D5D5F-A8BC-4239-0360-6A8566CE0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F56F26-0056-7134-BE06-60A043ADC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33717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2C13D-E619-6639-78D9-7D8574250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AE851-061D-E5FF-7760-76F203E8D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F7BC97-34D7-AD1C-AB03-C61859B25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09.06.2025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603A1-97C3-2D1E-0971-3A8A87E4D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FEAE6-EFDB-60CA-BB86-2E2A9FC73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32169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673BE-23A5-B87E-FC0E-E51E8C5D9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C6208-8E65-7505-55BF-24A1F5561A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13365-EEE8-8FFD-7192-B73AB24A3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09.06.2025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CBB972-C0E5-39BA-5BD9-CA1EF2F4E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F18C7B-B44C-DBA9-CF77-8BED68E21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99230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0B5C0-CC34-DA24-F9C6-D70E3D978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5F43D-1167-0374-5D63-7F4A3BD284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6BFCD1-A33C-E99A-2BD6-5FB3DBFAC5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560B73-1969-D740-804F-2B18FEE53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09.06.2025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CD52D-FF0A-71A1-DE05-84093B779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1912C4-557C-74A9-5DA8-38EF61EE9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32491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2E385-683A-1FD1-667E-273E8E1AF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6C8CDE-82D7-07BA-B54D-91A26C764A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2CF1FE-392D-B6D0-07CA-923898484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1D1E21-5A79-F555-0877-801B848B7F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E1E9C5-576B-AC12-D878-81605CE028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68760D-5E20-FFC2-1BB9-C91C3D9D3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09.06.2025</a:t>
            </a:fld>
            <a:endParaRPr lang="ro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BEDF0F-295B-86E7-D4C4-BE53F1250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516760-E7C5-0A6D-E47B-8CEF2503A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64931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32E8C-F813-0CE4-1E13-CD70972A1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3BAAB2-3B76-2B83-F86B-AB0E6B56A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09.06.2025</a:t>
            </a:fld>
            <a:endParaRPr lang="ro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067466-0922-090E-7619-B494A6664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31EFA1-63D8-5227-A252-3D42A7B43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06559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0F533A-4DE1-00EC-DF89-CB8EC3449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09.06.2025</a:t>
            </a:fld>
            <a:endParaRPr lang="ro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999374-6217-EFDF-304C-98DFA3B2A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521FE3-8A4D-71C1-FB9A-EC50E042D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338347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C2DFE-AD4B-9943-6F36-855CB2AD1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3F5FC-6320-F2DD-2264-DA3BB4DA1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58F47B-DC50-DFB8-CF19-A4E11D78CD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8E4DDB-7C96-F7EE-B7F7-4AD6CA77D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09.06.2025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437ACB-3EE9-A1FB-2E5C-1C94799E8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036E8B-1097-7373-405D-DFCD9C14B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95898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DB518-0F32-BE83-7C89-DAB4D363E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31CFED-A2A8-45DD-1606-A5B3B380DE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EEE7F8-CB2C-0D91-6246-B8B6B5847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1213C9-EFF2-1408-A78F-4D4D7A618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09.06.2025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9D8A38-440F-A73C-31FC-A0DA9FEBF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FFB88-E538-9796-1D30-29513292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15098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17B37-AFB3-D4CC-10DC-BB8809C81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AE2DB9-5195-6D7C-936A-1B4F1A1F10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F67BFB-07A6-3F71-BB11-E61AC26C7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09.06.2025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E64EE-EC6B-CA65-452D-1113608B3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D711FB-CAD4-C92C-1409-B0B66EAFF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60513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9785B4-9614-2C2D-8F29-881951F13E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0AE5C2-6D20-1218-B7D0-4E2EF13B2E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FC8897-386C-C5A7-CA95-ABEC68961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0F6B-A451-4E2F-8F5A-6F8E1D8E9FE7}" type="datetimeFigureOut">
              <a:rPr lang="ro-RO" smtClean="0"/>
              <a:t>09.06.2025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B11C75-6FAC-45F4-F427-36156774C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E3AC8-209B-18C0-858A-865499BA0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682909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7" name="Google Shape;677;p19"/>
          <p:cNvSpPr txBox="1">
            <a:spLocks noGrp="1"/>
          </p:cNvSpPr>
          <p:nvPr>
            <p:ph type="title" hasCustomPrompt="1"/>
          </p:nvPr>
        </p:nvSpPr>
        <p:spPr>
          <a:xfrm>
            <a:off x="6584217" y="2806607"/>
            <a:ext cx="4656800" cy="85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400"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678" name="Google Shape;678;p19"/>
          <p:cNvSpPr txBox="1">
            <a:spLocks noGrp="1"/>
          </p:cNvSpPr>
          <p:nvPr>
            <p:ph type="subTitle" idx="1"/>
          </p:nvPr>
        </p:nvSpPr>
        <p:spPr>
          <a:xfrm>
            <a:off x="6584217" y="3636264"/>
            <a:ext cx="4656800" cy="42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79" name="Google Shape;679;p19"/>
          <p:cNvSpPr txBox="1">
            <a:spLocks noGrp="1"/>
          </p:cNvSpPr>
          <p:nvPr>
            <p:ph type="title" idx="2" hasCustomPrompt="1"/>
          </p:nvPr>
        </p:nvSpPr>
        <p:spPr>
          <a:xfrm>
            <a:off x="6584233" y="917908"/>
            <a:ext cx="4656800" cy="85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400"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680" name="Google Shape;680;p19"/>
          <p:cNvSpPr txBox="1">
            <a:spLocks noGrp="1"/>
          </p:cNvSpPr>
          <p:nvPr>
            <p:ph type="subTitle" idx="3"/>
          </p:nvPr>
        </p:nvSpPr>
        <p:spPr>
          <a:xfrm>
            <a:off x="6584233" y="1747957"/>
            <a:ext cx="4656800" cy="42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81" name="Google Shape;681;p19"/>
          <p:cNvSpPr txBox="1">
            <a:spLocks noGrp="1"/>
          </p:cNvSpPr>
          <p:nvPr>
            <p:ph type="title" idx="4" hasCustomPrompt="1"/>
          </p:nvPr>
        </p:nvSpPr>
        <p:spPr>
          <a:xfrm>
            <a:off x="6584217" y="4694923"/>
            <a:ext cx="4656800" cy="85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400" b="1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682" name="Google Shape;682;p19"/>
          <p:cNvSpPr txBox="1">
            <a:spLocks noGrp="1"/>
          </p:cNvSpPr>
          <p:nvPr>
            <p:ph type="subTitle" idx="5"/>
          </p:nvPr>
        </p:nvSpPr>
        <p:spPr>
          <a:xfrm>
            <a:off x="6584217" y="5524580"/>
            <a:ext cx="4656800" cy="42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683" name="Google Shape;683;p19"/>
          <p:cNvGrpSpPr/>
          <p:nvPr/>
        </p:nvGrpSpPr>
        <p:grpSpPr>
          <a:xfrm>
            <a:off x="-362731" y="6082367"/>
            <a:ext cx="604245" cy="606459"/>
            <a:chOff x="1031102" y="400625"/>
            <a:chExt cx="453184" cy="454844"/>
          </a:xfrm>
        </p:grpSpPr>
        <p:sp>
          <p:nvSpPr>
            <p:cNvPr id="684" name="Google Shape;684;p19"/>
            <p:cNvSpPr/>
            <p:nvPr/>
          </p:nvSpPr>
          <p:spPr>
            <a:xfrm>
              <a:off x="1172203" y="546706"/>
              <a:ext cx="164341" cy="166002"/>
            </a:xfrm>
            <a:custGeom>
              <a:avLst/>
              <a:gdLst/>
              <a:ahLst/>
              <a:cxnLst/>
              <a:rect l="l" t="t" r="r" b="b"/>
              <a:pathLst>
                <a:path w="99" h="100" extrusionOk="0">
                  <a:moveTo>
                    <a:pt x="69" y="95"/>
                  </a:moveTo>
                  <a:cubicBezTo>
                    <a:pt x="69" y="95"/>
                    <a:pt x="68" y="95"/>
                    <a:pt x="67" y="96"/>
                  </a:cubicBezTo>
                  <a:cubicBezTo>
                    <a:pt x="65" y="97"/>
                    <a:pt x="62" y="98"/>
                    <a:pt x="58" y="99"/>
                  </a:cubicBezTo>
                  <a:cubicBezTo>
                    <a:pt x="51" y="101"/>
                    <a:pt x="38" y="101"/>
                    <a:pt x="26" y="94"/>
                  </a:cubicBezTo>
                  <a:cubicBezTo>
                    <a:pt x="13" y="88"/>
                    <a:pt x="1" y="73"/>
                    <a:pt x="0" y="54"/>
                  </a:cubicBezTo>
                  <a:cubicBezTo>
                    <a:pt x="-1" y="45"/>
                    <a:pt x="1" y="35"/>
                    <a:pt x="6" y="26"/>
                  </a:cubicBezTo>
                  <a:cubicBezTo>
                    <a:pt x="11" y="17"/>
                    <a:pt x="19" y="9"/>
                    <a:pt x="29" y="5"/>
                  </a:cubicBezTo>
                  <a:cubicBezTo>
                    <a:pt x="39" y="0"/>
                    <a:pt x="51" y="-1"/>
                    <a:pt x="61" y="1"/>
                  </a:cubicBezTo>
                  <a:cubicBezTo>
                    <a:pt x="71" y="4"/>
                    <a:pt x="79" y="9"/>
                    <a:pt x="86" y="16"/>
                  </a:cubicBezTo>
                  <a:cubicBezTo>
                    <a:pt x="99" y="30"/>
                    <a:pt x="102" y="49"/>
                    <a:pt x="98" y="62"/>
                  </a:cubicBezTo>
                  <a:cubicBezTo>
                    <a:pt x="95" y="76"/>
                    <a:pt x="86" y="85"/>
                    <a:pt x="80" y="89"/>
                  </a:cubicBezTo>
                  <a:cubicBezTo>
                    <a:pt x="77" y="92"/>
                    <a:pt x="74" y="93"/>
                    <a:pt x="72" y="94"/>
                  </a:cubicBezTo>
                  <a:cubicBezTo>
                    <a:pt x="70" y="95"/>
                    <a:pt x="69" y="95"/>
                    <a:pt x="69" y="95"/>
                  </a:cubicBezTo>
                  <a:cubicBezTo>
                    <a:pt x="69" y="94"/>
                    <a:pt x="73" y="93"/>
                    <a:pt x="79" y="88"/>
                  </a:cubicBezTo>
                  <a:cubicBezTo>
                    <a:pt x="85" y="83"/>
                    <a:pt x="92" y="75"/>
                    <a:pt x="95" y="61"/>
                  </a:cubicBezTo>
                  <a:cubicBezTo>
                    <a:pt x="99" y="49"/>
                    <a:pt x="96" y="31"/>
                    <a:pt x="83" y="18"/>
                  </a:cubicBezTo>
                  <a:cubicBezTo>
                    <a:pt x="77" y="12"/>
                    <a:pt x="69" y="7"/>
                    <a:pt x="60" y="5"/>
                  </a:cubicBezTo>
                  <a:cubicBezTo>
                    <a:pt x="51" y="3"/>
                    <a:pt x="40" y="4"/>
                    <a:pt x="31" y="8"/>
                  </a:cubicBezTo>
                  <a:cubicBezTo>
                    <a:pt x="22" y="12"/>
                    <a:pt x="14" y="19"/>
                    <a:pt x="10" y="28"/>
                  </a:cubicBezTo>
                  <a:cubicBezTo>
                    <a:pt x="5" y="36"/>
                    <a:pt x="3" y="45"/>
                    <a:pt x="3" y="54"/>
                  </a:cubicBezTo>
                  <a:cubicBezTo>
                    <a:pt x="5" y="71"/>
                    <a:pt x="16" y="85"/>
                    <a:pt x="27" y="92"/>
                  </a:cubicBezTo>
                  <a:cubicBezTo>
                    <a:pt x="39" y="98"/>
                    <a:pt x="51" y="99"/>
                    <a:pt x="58" y="97"/>
                  </a:cubicBezTo>
                  <a:cubicBezTo>
                    <a:pt x="65" y="96"/>
                    <a:pt x="69" y="94"/>
                    <a:pt x="69" y="9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0000" tIns="0" rIns="90000" bIns="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5" name="Google Shape;685;p19"/>
            <p:cNvSpPr/>
            <p:nvPr/>
          </p:nvSpPr>
          <p:spPr>
            <a:xfrm>
              <a:off x="1032762" y="403945"/>
              <a:ext cx="448204" cy="448204"/>
            </a:xfrm>
            <a:custGeom>
              <a:avLst/>
              <a:gdLst/>
              <a:ahLst/>
              <a:cxnLst/>
              <a:rect l="l" t="t" r="r" b="b"/>
              <a:pathLst>
                <a:path w="270" h="270" extrusionOk="0">
                  <a:moveTo>
                    <a:pt x="153" y="245"/>
                  </a:moveTo>
                  <a:cubicBezTo>
                    <a:pt x="153" y="245"/>
                    <a:pt x="153" y="246"/>
                    <a:pt x="154" y="247"/>
                  </a:cubicBezTo>
                  <a:cubicBezTo>
                    <a:pt x="155" y="248"/>
                    <a:pt x="156" y="249"/>
                    <a:pt x="157" y="251"/>
                  </a:cubicBezTo>
                  <a:cubicBezTo>
                    <a:pt x="160" y="254"/>
                    <a:pt x="164" y="260"/>
                    <a:pt x="170" y="267"/>
                  </a:cubicBezTo>
                  <a:lnTo>
                    <a:pt x="169" y="267"/>
                  </a:lnTo>
                  <a:cubicBezTo>
                    <a:pt x="180" y="262"/>
                    <a:pt x="193" y="256"/>
                    <a:pt x="210" y="248"/>
                  </a:cubicBezTo>
                  <a:lnTo>
                    <a:pt x="210" y="249"/>
                  </a:lnTo>
                  <a:cubicBezTo>
                    <a:pt x="208" y="241"/>
                    <a:pt x="206" y="232"/>
                    <a:pt x="204" y="222"/>
                  </a:cubicBezTo>
                  <a:lnTo>
                    <a:pt x="204" y="222"/>
                  </a:lnTo>
                  <a:lnTo>
                    <a:pt x="205" y="221"/>
                  </a:lnTo>
                  <a:cubicBezTo>
                    <a:pt x="212" y="215"/>
                    <a:pt x="218" y="208"/>
                    <a:pt x="224" y="200"/>
                  </a:cubicBezTo>
                  <a:lnTo>
                    <a:pt x="225" y="199"/>
                  </a:lnTo>
                  <a:lnTo>
                    <a:pt x="226" y="200"/>
                  </a:lnTo>
                  <a:cubicBezTo>
                    <a:pt x="234" y="201"/>
                    <a:pt x="243" y="202"/>
                    <a:pt x="253" y="203"/>
                  </a:cubicBezTo>
                  <a:lnTo>
                    <a:pt x="251" y="204"/>
                  </a:lnTo>
                  <a:cubicBezTo>
                    <a:pt x="256" y="191"/>
                    <a:pt x="261" y="177"/>
                    <a:pt x="267" y="162"/>
                  </a:cubicBezTo>
                  <a:lnTo>
                    <a:pt x="268" y="164"/>
                  </a:lnTo>
                  <a:cubicBezTo>
                    <a:pt x="261" y="159"/>
                    <a:pt x="253" y="154"/>
                    <a:pt x="245" y="149"/>
                  </a:cubicBezTo>
                  <a:lnTo>
                    <a:pt x="244" y="148"/>
                  </a:lnTo>
                  <a:lnTo>
                    <a:pt x="244" y="147"/>
                  </a:lnTo>
                  <a:cubicBezTo>
                    <a:pt x="245" y="138"/>
                    <a:pt x="245" y="128"/>
                    <a:pt x="244" y="118"/>
                  </a:cubicBezTo>
                  <a:lnTo>
                    <a:pt x="243" y="117"/>
                  </a:lnTo>
                  <a:lnTo>
                    <a:pt x="244" y="117"/>
                  </a:lnTo>
                  <a:cubicBezTo>
                    <a:pt x="251" y="112"/>
                    <a:pt x="258" y="106"/>
                    <a:pt x="266" y="100"/>
                  </a:cubicBezTo>
                  <a:lnTo>
                    <a:pt x="265" y="103"/>
                  </a:lnTo>
                  <a:cubicBezTo>
                    <a:pt x="260" y="90"/>
                    <a:pt x="253" y="76"/>
                    <a:pt x="247" y="61"/>
                  </a:cubicBezTo>
                  <a:lnTo>
                    <a:pt x="249" y="62"/>
                  </a:lnTo>
                  <a:cubicBezTo>
                    <a:pt x="241" y="64"/>
                    <a:pt x="232" y="66"/>
                    <a:pt x="222" y="68"/>
                  </a:cubicBezTo>
                  <a:lnTo>
                    <a:pt x="221" y="68"/>
                  </a:lnTo>
                  <a:lnTo>
                    <a:pt x="221" y="67"/>
                  </a:lnTo>
                  <a:cubicBezTo>
                    <a:pt x="215" y="60"/>
                    <a:pt x="208" y="53"/>
                    <a:pt x="200" y="47"/>
                  </a:cubicBezTo>
                  <a:lnTo>
                    <a:pt x="199" y="46"/>
                  </a:lnTo>
                  <a:lnTo>
                    <a:pt x="199" y="45"/>
                  </a:lnTo>
                  <a:cubicBezTo>
                    <a:pt x="200" y="37"/>
                    <a:pt x="201" y="28"/>
                    <a:pt x="203" y="18"/>
                  </a:cubicBezTo>
                  <a:lnTo>
                    <a:pt x="204" y="20"/>
                  </a:lnTo>
                  <a:cubicBezTo>
                    <a:pt x="191" y="15"/>
                    <a:pt x="176" y="10"/>
                    <a:pt x="162" y="4"/>
                  </a:cubicBezTo>
                  <a:lnTo>
                    <a:pt x="164" y="4"/>
                  </a:lnTo>
                  <a:cubicBezTo>
                    <a:pt x="160" y="11"/>
                    <a:pt x="154" y="18"/>
                    <a:pt x="149" y="26"/>
                  </a:cubicBezTo>
                  <a:lnTo>
                    <a:pt x="148" y="27"/>
                  </a:lnTo>
                  <a:lnTo>
                    <a:pt x="147" y="27"/>
                  </a:lnTo>
                  <a:cubicBezTo>
                    <a:pt x="138" y="26"/>
                    <a:pt x="128" y="26"/>
                    <a:pt x="118" y="28"/>
                  </a:cubicBezTo>
                  <a:lnTo>
                    <a:pt x="118" y="28"/>
                  </a:lnTo>
                  <a:cubicBezTo>
                    <a:pt x="118" y="27"/>
                    <a:pt x="120" y="28"/>
                    <a:pt x="117" y="27"/>
                  </a:cubicBezTo>
                  <a:lnTo>
                    <a:pt x="117" y="27"/>
                  </a:lnTo>
                  <a:lnTo>
                    <a:pt x="117" y="27"/>
                  </a:lnTo>
                  <a:lnTo>
                    <a:pt x="116" y="27"/>
                  </a:lnTo>
                  <a:lnTo>
                    <a:pt x="116" y="26"/>
                  </a:lnTo>
                  <a:lnTo>
                    <a:pt x="116" y="26"/>
                  </a:lnTo>
                  <a:lnTo>
                    <a:pt x="115" y="24"/>
                  </a:lnTo>
                  <a:lnTo>
                    <a:pt x="112" y="21"/>
                  </a:lnTo>
                  <a:lnTo>
                    <a:pt x="108" y="16"/>
                  </a:lnTo>
                  <a:cubicBezTo>
                    <a:pt x="106" y="12"/>
                    <a:pt x="103" y="9"/>
                    <a:pt x="100" y="5"/>
                  </a:cubicBezTo>
                  <a:lnTo>
                    <a:pt x="103" y="6"/>
                  </a:lnTo>
                  <a:cubicBezTo>
                    <a:pt x="89" y="12"/>
                    <a:pt x="75" y="18"/>
                    <a:pt x="61" y="24"/>
                  </a:cubicBezTo>
                  <a:lnTo>
                    <a:pt x="63" y="22"/>
                  </a:lnTo>
                  <a:cubicBezTo>
                    <a:pt x="64" y="31"/>
                    <a:pt x="66" y="40"/>
                    <a:pt x="68" y="49"/>
                  </a:cubicBezTo>
                  <a:lnTo>
                    <a:pt x="68" y="50"/>
                  </a:lnTo>
                  <a:lnTo>
                    <a:pt x="67" y="50"/>
                  </a:lnTo>
                  <a:cubicBezTo>
                    <a:pt x="60" y="57"/>
                    <a:pt x="53" y="64"/>
                    <a:pt x="47" y="71"/>
                  </a:cubicBezTo>
                  <a:lnTo>
                    <a:pt x="47" y="72"/>
                  </a:lnTo>
                  <a:lnTo>
                    <a:pt x="45" y="72"/>
                  </a:lnTo>
                  <a:cubicBezTo>
                    <a:pt x="36" y="71"/>
                    <a:pt x="27" y="69"/>
                    <a:pt x="18" y="68"/>
                  </a:cubicBezTo>
                  <a:lnTo>
                    <a:pt x="21" y="67"/>
                  </a:lnTo>
                  <a:cubicBezTo>
                    <a:pt x="15" y="81"/>
                    <a:pt x="10" y="95"/>
                    <a:pt x="4" y="109"/>
                  </a:cubicBezTo>
                  <a:lnTo>
                    <a:pt x="4" y="107"/>
                  </a:lnTo>
                  <a:cubicBezTo>
                    <a:pt x="11" y="112"/>
                    <a:pt x="19" y="117"/>
                    <a:pt x="26" y="122"/>
                  </a:cubicBezTo>
                  <a:lnTo>
                    <a:pt x="27" y="123"/>
                  </a:lnTo>
                  <a:lnTo>
                    <a:pt x="27" y="124"/>
                  </a:lnTo>
                  <a:cubicBezTo>
                    <a:pt x="26" y="134"/>
                    <a:pt x="26" y="143"/>
                    <a:pt x="28" y="153"/>
                  </a:cubicBezTo>
                  <a:lnTo>
                    <a:pt x="28" y="154"/>
                  </a:lnTo>
                  <a:lnTo>
                    <a:pt x="27" y="154"/>
                  </a:lnTo>
                  <a:cubicBezTo>
                    <a:pt x="19" y="160"/>
                    <a:pt x="12" y="165"/>
                    <a:pt x="5" y="171"/>
                  </a:cubicBezTo>
                  <a:lnTo>
                    <a:pt x="6" y="169"/>
                  </a:lnTo>
                  <a:cubicBezTo>
                    <a:pt x="12" y="183"/>
                    <a:pt x="18" y="197"/>
                    <a:pt x="24" y="210"/>
                  </a:cubicBezTo>
                  <a:lnTo>
                    <a:pt x="22" y="209"/>
                  </a:lnTo>
                  <a:cubicBezTo>
                    <a:pt x="31" y="207"/>
                    <a:pt x="40" y="205"/>
                    <a:pt x="49" y="204"/>
                  </a:cubicBezTo>
                  <a:lnTo>
                    <a:pt x="50" y="204"/>
                  </a:lnTo>
                  <a:lnTo>
                    <a:pt x="50" y="204"/>
                  </a:lnTo>
                  <a:cubicBezTo>
                    <a:pt x="57" y="212"/>
                    <a:pt x="64" y="219"/>
                    <a:pt x="71" y="224"/>
                  </a:cubicBezTo>
                  <a:lnTo>
                    <a:pt x="72" y="225"/>
                  </a:lnTo>
                  <a:lnTo>
                    <a:pt x="72" y="226"/>
                  </a:lnTo>
                  <a:cubicBezTo>
                    <a:pt x="70" y="235"/>
                    <a:pt x="69" y="244"/>
                    <a:pt x="68" y="252"/>
                  </a:cubicBezTo>
                  <a:lnTo>
                    <a:pt x="67" y="251"/>
                  </a:lnTo>
                  <a:cubicBezTo>
                    <a:pt x="83" y="258"/>
                    <a:pt x="97" y="263"/>
                    <a:pt x="109" y="268"/>
                  </a:cubicBezTo>
                  <a:lnTo>
                    <a:pt x="108" y="268"/>
                  </a:lnTo>
                  <a:cubicBezTo>
                    <a:pt x="114" y="259"/>
                    <a:pt x="119" y="252"/>
                    <a:pt x="123" y="246"/>
                  </a:cubicBezTo>
                  <a:lnTo>
                    <a:pt x="123" y="245"/>
                  </a:lnTo>
                  <a:lnTo>
                    <a:pt x="124" y="245"/>
                  </a:lnTo>
                  <a:cubicBezTo>
                    <a:pt x="134" y="246"/>
                    <a:pt x="141" y="246"/>
                    <a:pt x="146" y="246"/>
                  </a:cubicBezTo>
                  <a:cubicBezTo>
                    <a:pt x="148" y="246"/>
                    <a:pt x="150" y="245"/>
                    <a:pt x="151" y="245"/>
                  </a:cubicBezTo>
                  <a:cubicBezTo>
                    <a:pt x="153" y="245"/>
                    <a:pt x="153" y="245"/>
                    <a:pt x="153" y="245"/>
                  </a:cubicBezTo>
                  <a:cubicBezTo>
                    <a:pt x="153" y="245"/>
                    <a:pt x="152" y="245"/>
                    <a:pt x="151" y="246"/>
                  </a:cubicBezTo>
                  <a:cubicBezTo>
                    <a:pt x="150" y="246"/>
                    <a:pt x="148" y="246"/>
                    <a:pt x="146" y="246"/>
                  </a:cubicBezTo>
                  <a:cubicBezTo>
                    <a:pt x="141" y="247"/>
                    <a:pt x="134" y="247"/>
                    <a:pt x="124" y="246"/>
                  </a:cubicBezTo>
                  <a:lnTo>
                    <a:pt x="124" y="246"/>
                  </a:lnTo>
                  <a:cubicBezTo>
                    <a:pt x="120" y="252"/>
                    <a:pt x="115" y="260"/>
                    <a:pt x="109" y="269"/>
                  </a:cubicBezTo>
                  <a:lnTo>
                    <a:pt x="109" y="270"/>
                  </a:lnTo>
                  <a:lnTo>
                    <a:pt x="108" y="269"/>
                  </a:lnTo>
                  <a:cubicBezTo>
                    <a:pt x="96" y="265"/>
                    <a:pt x="82" y="260"/>
                    <a:pt x="66" y="253"/>
                  </a:cubicBezTo>
                  <a:lnTo>
                    <a:pt x="65" y="253"/>
                  </a:lnTo>
                  <a:lnTo>
                    <a:pt x="65" y="252"/>
                  </a:lnTo>
                  <a:cubicBezTo>
                    <a:pt x="66" y="244"/>
                    <a:pt x="68" y="235"/>
                    <a:pt x="69" y="225"/>
                  </a:cubicBezTo>
                  <a:lnTo>
                    <a:pt x="70" y="226"/>
                  </a:lnTo>
                  <a:cubicBezTo>
                    <a:pt x="62" y="221"/>
                    <a:pt x="55" y="214"/>
                    <a:pt x="48" y="206"/>
                  </a:cubicBezTo>
                  <a:lnTo>
                    <a:pt x="49" y="206"/>
                  </a:lnTo>
                  <a:cubicBezTo>
                    <a:pt x="41" y="208"/>
                    <a:pt x="32" y="210"/>
                    <a:pt x="23" y="212"/>
                  </a:cubicBezTo>
                  <a:lnTo>
                    <a:pt x="21" y="212"/>
                  </a:lnTo>
                  <a:lnTo>
                    <a:pt x="21" y="211"/>
                  </a:lnTo>
                  <a:cubicBezTo>
                    <a:pt x="15" y="198"/>
                    <a:pt x="9" y="184"/>
                    <a:pt x="3" y="170"/>
                  </a:cubicBezTo>
                  <a:lnTo>
                    <a:pt x="2" y="169"/>
                  </a:lnTo>
                  <a:lnTo>
                    <a:pt x="3" y="168"/>
                  </a:lnTo>
                  <a:cubicBezTo>
                    <a:pt x="10" y="162"/>
                    <a:pt x="17" y="157"/>
                    <a:pt x="25" y="151"/>
                  </a:cubicBezTo>
                  <a:lnTo>
                    <a:pt x="24" y="153"/>
                  </a:lnTo>
                  <a:cubicBezTo>
                    <a:pt x="23" y="143"/>
                    <a:pt x="22" y="133"/>
                    <a:pt x="23" y="123"/>
                  </a:cubicBezTo>
                  <a:lnTo>
                    <a:pt x="24" y="125"/>
                  </a:lnTo>
                  <a:cubicBezTo>
                    <a:pt x="17" y="120"/>
                    <a:pt x="9" y="115"/>
                    <a:pt x="2" y="110"/>
                  </a:cubicBezTo>
                  <a:lnTo>
                    <a:pt x="0" y="109"/>
                  </a:lnTo>
                  <a:lnTo>
                    <a:pt x="1" y="108"/>
                  </a:lnTo>
                  <a:cubicBezTo>
                    <a:pt x="6" y="94"/>
                    <a:pt x="12" y="80"/>
                    <a:pt x="17" y="65"/>
                  </a:cubicBezTo>
                  <a:lnTo>
                    <a:pt x="18" y="64"/>
                  </a:lnTo>
                  <a:lnTo>
                    <a:pt x="19" y="64"/>
                  </a:lnTo>
                  <a:cubicBezTo>
                    <a:pt x="28" y="66"/>
                    <a:pt x="37" y="67"/>
                    <a:pt x="46" y="68"/>
                  </a:cubicBezTo>
                  <a:lnTo>
                    <a:pt x="44" y="69"/>
                  </a:lnTo>
                  <a:cubicBezTo>
                    <a:pt x="50" y="61"/>
                    <a:pt x="57" y="54"/>
                    <a:pt x="65" y="47"/>
                  </a:cubicBezTo>
                  <a:lnTo>
                    <a:pt x="64" y="49"/>
                  </a:lnTo>
                  <a:cubicBezTo>
                    <a:pt x="62" y="40"/>
                    <a:pt x="61" y="31"/>
                    <a:pt x="59" y="22"/>
                  </a:cubicBezTo>
                  <a:lnTo>
                    <a:pt x="58" y="21"/>
                  </a:lnTo>
                  <a:lnTo>
                    <a:pt x="60" y="20"/>
                  </a:lnTo>
                  <a:cubicBezTo>
                    <a:pt x="73" y="14"/>
                    <a:pt x="87" y="8"/>
                    <a:pt x="101" y="2"/>
                  </a:cubicBezTo>
                  <a:lnTo>
                    <a:pt x="103" y="1"/>
                  </a:lnTo>
                  <a:lnTo>
                    <a:pt x="103" y="3"/>
                  </a:lnTo>
                  <a:cubicBezTo>
                    <a:pt x="106" y="6"/>
                    <a:pt x="109" y="10"/>
                    <a:pt x="112" y="13"/>
                  </a:cubicBezTo>
                  <a:lnTo>
                    <a:pt x="116" y="19"/>
                  </a:lnTo>
                  <a:lnTo>
                    <a:pt x="118" y="22"/>
                  </a:lnTo>
                  <a:lnTo>
                    <a:pt x="119" y="23"/>
                  </a:lnTo>
                  <a:lnTo>
                    <a:pt x="119" y="24"/>
                  </a:lnTo>
                  <a:lnTo>
                    <a:pt x="120" y="24"/>
                  </a:lnTo>
                  <a:lnTo>
                    <a:pt x="120" y="24"/>
                  </a:lnTo>
                  <a:lnTo>
                    <a:pt x="120" y="24"/>
                  </a:lnTo>
                  <a:lnTo>
                    <a:pt x="120" y="24"/>
                  </a:lnTo>
                  <a:lnTo>
                    <a:pt x="120" y="24"/>
                  </a:lnTo>
                  <a:cubicBezTo>
                    <a:pt x="116" y="23"/>
                    <a:pt x="119" y="24"/>
                    <a:pt x="118" y="24"/>
                  </a:cubicBezTo>
                  <a:lnTo>
                    <a:pt x="118" y="24"/>
                  </a:lnTo>
                  <a:cubicBezTo>
                    <a:pt x="128" y="22"/>
                    <a:pt x="138" y="22"/>
                    <a:pt x="148" y="23"/>
                  </a:cubicBezTo>
                  <a:lnTo>
                    <a:pt x="146" y="24"/>
                  </a:lnTo>
                  <a:cubicBezTo>
                    <a:pt x="151" y="16"/>
                    <a:pt x="156" y="8"/>
                    <a:pt x="161" y="1"/>
                  </a:cubicBezTo>
                  <a:lnTo>
                    <a:pt x="162" y="0"/>
                  </a:lnTo>
                  <a:lnTo>
                    <a:pt x="163" y="0"/>
                  </a:lnTo>
                  <a:cubicBezTo>
                    <a:pt x="178" y="6"/>
                    <a:pt x="192" y="11"/>
                    <a:pt x="205" y="17"/>
                  </a:cubicBezTo>
                  <a:lnTo>
                    <a:pt x="207" y="17"/>
                  </a:lnTo>
                  <a:lnTo>
                    <a:pt x="207" y="19"/>
                  </a:lnTo>
                  <a:cubicBezTo>
                    <a:pt x="205" y="28"/>
                    <a:pt x="204" y="37"/>
                    <a:pt x="203" y="46"/>
                  </a:cubicBezTo>
                  <a:lnTo>
                    <a:pt x="202" y="44"/>
                  </a:lnTo>
                  <a:cubicBezTo>
                    <a:pt x="210" y="50"/>
                    <a:pt x="218" y="57"/>
                    <a:pt x="224" y="64"/>
                  </a:cubicBezTo>
                  <a:lnTo>
                    <a:pt x="222" y="64"/>
                  </a:lnTo>
                  <a:cubicBezTo>
                    <a:pt x="231" y="62"/>
                    <a:pt x="240" y="60"/>
                    <a:pt x="248" y="59"/>
                  </a:cubicBezTo>
                  <a:lnTo>
                    <a:pt x="250" y="58"/>
                  </a:lnTo>
                  <a:lnTo>
                    <a:pt x="251" y="60"/>
                  </a:lnTo>
                  <a:cubicBezTo>
                    <a:pt x="257" y="74"/>
                    <a:pt x="263" y="88"/>
                    <a:pt x="269" y="101"/>
                  </a:cubicBezTo>
                  <a:lnTo>
                    <a:pt x="269" y="102"/>
                  </a:lnTo>
                  <a:lnTo>
                    <a:pt x="268" y="103"/>
                  </a:lnTo>
                  <a:cubicBezTo>
                    <a:pt x="261" y="109"/>
                    <a:pt x="253" y="114"/>
                    <a:pt x="246" y="119"/>
                  </a:cubicBezTo>
                  <a:lnTo>
                    <a:pt x="247" y="118"/>
                  </a:lnTo>
                  <a:cubicBezTo>
                    <a:pt x="249" y="128"/>
                    <a:pt x="249" y="138"/>
                    <a:pt x="248" y="148"/>
                  </a:cubicBezTo>
                  <a:lnTo>
                    <a:pt x="247" y="146"/>
                  </a:lnTo>
                  <a:cubicBezTo>
                    <a:pt x="255" y="151"/>
                    <a:pt x="262" y="157"/>
                    <a:pt x="269" y="161"/>
                  </a:cubicBezTo>
                  <a:lnTo>
                    <a:pt x="270" y="162"/>
                  </a:lnTo>
                  <a:lnTo>
                    <a:pt x="270" y="163"/>
                  </a:lnTo>
                  <a:cubicBezTo>
                    <a:pt x="264" y="178"/>
                    <a:pt x="259" y="192"/>
                    <a:pt x="254" y="205"/>
                  </a:cubicBezTo>
                  <a:lnTo>
                    <a:pt x="253" y="206"/>
                  </a:lnTo>
                  <a:lnTo>
                    <a:pt x="252" y="206"/>
                  </a:lnTo>
                  <a:cubicBezTo>
                    <a:pt x="243" y="205"/>
                    <a:pt x="234" y="203"/>
                    <a:pt x="225" y="202"/>
                  </a:cubicBezTo>
                  <a:lnTo>
                    <a:pt x="226" y="201"/>
                  </a:lnTo>
                  <a:cubicBezTo>
                    <a:pt x="220" y="210"/>
                    <a:pt x="213" y="217"/>
                    <a:pt x="206" y="223"/>
                  </a:cubicBezTo>
                  <a:lnTo>
                    <a:pt x="206" y="222"/>
                  </a:lnTo>
                  <a:cubicBezTo>
                    <a:pt x="208" y="231"/>
                    <a:pt x="210" y="240"/>
                    <a:pt x="211" y="248"/>
                  </a:cubicBezTo>
                  <a:lnTo>
                    <a:pt x="212" y="249"/>
                  </a:lnTo>
                  <a:lnTo>
                    <a:pt x="211" y="250"/>
                  </a:lnTo>
                  <a:cubicBezTo>
                    <a:pt x="194" y="257"/>
                    <a:pt x="180" y="263"/>
                    <a:pt x="169" y="267"/>
                  </a:cubicBezTo>
                  <a:lnTo>
                    <a:pt x="169" y="268"/>
                  </a:lnTo>
                  <a:lnTo>
                    <a:pt x="169" y="267"/>
                  </a:lnTo>
                  <a:cubicBezTo>
                    <a:pt x="164" y="260"/>
                    <a:pt x="160" y="255"/>
                    <a:pt x="157" y="251"/>
                  </a:cubicBezTo>
                  <a:cubicBezTo>
                    <a:pt x="156" y="249"/>
                    <a:pt x="155" y="248"/>
                    <a:pt x="154" y="247"/>
                  </a:cubicBezTo>
                  <a:cubicBezTo>
                    <a:pt x="153" y="246"/>
                    <a:pt x="153" y="245"/>
                    <a:pt x="153" y="24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6" name="Google Shape;686;p19"/>
            <p:cNvSpPr/>
            <p:nvPr/>
          </p:nvSpPr>
          <p:spPr>
            <a:xfrm>
              <a:off x="1170543" y="545046"/>
              <a:ext cx="169322" cy="167662"/>
            </a:xfrm>
            <a:custGeom>
              <a:avLst/>
              <a:gdLst/>
              <a:ahLst/>
              <a:cxnLst/>
              <a:rect l="l" t="t" r="r" b="b"/>
              <a:pathLst>
                <a:path w="102" h="101" extrusionOk="0">
                  <a:moveTo>
                    <a:pt x="70" y="96"/>
                  </a:moveTo>
                  <a:lnTo>
                    <a:pt x="69" y="96"/>
                  </a:lnTo>
                  <a:cubicBezTo>
                    <a:pt x="68" y="97"/>
                    <a:pt x="67" y="97"/>
                    <a:pt x="65" y="98"/>
                  </a:cubicBezTo>
                  <a:cubicBezTo>
                    <a:pt x="61" y="99"/>
                    <a:pt x="55" y="100"/>
                    <a:pt x="47" y="100"/>
                  </a:cubicBezTo>
                  <a:cubicBezTo>
                    <a:pt x="40" y="99"/>
                    <a:pt x="30" y="97"/>
                    <a:pt x="22" y="90"/>
                  </a:cubicBezTo>
                  <a:cubicBezTo>
                    <a:pt x="13" y="84"/>
                    <a:pt x="5" y="73"/>
                    <a:pt x="3" y="59"/>
                  </a:cubicBezTo>
                  <a:cubicBezTo>
                    <a:pt x="0" y="46"/>
                    <a:pt x="4" y="29"/>
                    <a:pt x="16" y="18"/>
                  </a:cubicBezTo>
                  <a:cubicBezTo>
                    <a:pt x="27" y="6"/>
                    <a:pt x="46" y="-1"/>
                    <a:pt x="64" y="5"/>
                  </a:cubicBezTo>
                  <a:cubicBezTo>
                    <a:pt x="73" y="7"/>
                    <a:pt x="81" y="12"/>
                    <a:pt x="88" y="20"/>
                  </a:cubicBezTo>
                  <a:cubicBezTo>
                    <a:pt x="94" y="27"/>
                    <a:pt x="98" y="36"/>
                    <a:pt x="99" y="46"/>
                  </a:cubicBezTo>
                  <a:cubicBezTo>
                    <a:pt x="101" y="56"/>
                    <a:pt x="99" y="67"/>
                    <a:pt x="94" y="76"/>
                  </a:cubicBezTo>
                  <a:cubicBezTo>
                    <a:pt x="91" y="81"/>
                    <a:pt x="88" y="85"/>
                    <a:pt x="84" y="88"/>
                  </a:cubicBezTo>
                  <a:cubicBezTo>
                    <a:pt x="82" y="90"/>
                    <a:pt x="80" y="92"/>
                    <a:pt x="78" y="93"/>
                  </a:cubicBezTo>
                  <a:cubicBezTo>
                    <a:pt x="77" y="94"/>
                    <a:pt x="76" y="95"/>
                    <a:pt x="74" y="96"/>
                  </a:cubicBezTo>
                  <a:lnTo>
                    <a:pt x="73" y="96"/>
                  </a:lnTo>
                  <a:lnTo>
                    <a:pt x="72" y="97"/>
                  </a:lnTo>
                  <a:lnTo>
                    <a:pt x="72" y="97"/>
                  </a:lnTo>
                  <a:lnTo>
                    <a:pt x="72" y="97"/>
                  </a:lnTo>
                  <a:lnTo>
                    <a:pt x="72" y="97"/>
                  </a:lnTo>
                  <a:cubicBezTo>
                    <a:pt x="71" y="97"/>
                    <a:pt x="73" y="96"/>
                    <a:pt x="72" y="95"/>
                  </a:cubicBezTo>
                  <a:lnTo>
                    <a:pt x="70" y="94"/>
                  </a:lnTo>
                  <a:cubicBezTo>
                    <a:pt x="71" y="93"/>
                    <a:pt x="74" y="92"/>
                    <a:pt x="75" y="91"/>
                  </a:cubicBezTo>
                  <a:cubicBezTo>
                    <a:pt x="93" y="81"/>
                    <a:pt x="101" y="59"/>
                    <a:pt x="97" y="41"/>
                  </a:cubicBezTo>
                  <a:cubicBezTo>
                    <a:pt x="93" y="22"/>
                    <a:pt x="77" y="8"/>
                    <a:pt x="60" y="5"/>
                  </a:cubicBezTo>
                  <a:cubicBezTo>
                    <a:pt x="42" y="1"/>
                    <a:pt x="25" y="8"/>
                    <a:pt x="15" y="20"/>
                  </a:cubicBezTo>
                  <a:cubicBezTo>
                    <a:pt x="4" y="31"/>
                    <a:pt x="1" y="47"/>
                    <a:pt x="3" y="60"/>
                  </a:cubicBezTo>
                  <a:cubicBezTo>
                    <a:pt x="6" y="73"/>
                    <a:pt x="13" y="84"/>
                    <a:pt x="22" y="90"/>
                  </a:cubicBezTo>
                  <a:cubicBezTo>
                    <a:pt x="30" y="97"/>
                    <a:pt x="40" y="99"/>
                    <a:pt x="47" y="100"/>
                  </a:cubicBezTo>
                  <a:cubicBezTo>
                    <a:pt x="55" y="100"/>
                    <a:pt x="61" y="99"/>
                    <a:pt x="65" y="98"/>
                  </a:cubicBezTo>
                  <a:cubicBezTo>
                    <a:pt x="68" y="97"/>
                    <a:pt x="70" y="96"/>
                    <a:pt x="70" y="96"/>
                  </a:cubicBezTo>
                  <a:cubicBezTo>
                    <a:pt x="70" y="96"/>
                    <a:pt x="69" y="97"/>
                    <a:pt x="65" y="99"/>
                  </a:cubicBezTo>
                  <a:cubicBezTo>
                    <a:pt x="61" y="100"/>
                    <a:pt x="55" y="102"/>
                    <a:pt x="47" y="101"/>
                  </a:cubicBezTo>
                  <a:cubicBezTo>
                    <a:pt x="39" y="101"/>
                    <a:pt x="30" y="99"/>
                    <a:pt x="21" y="92"/>
                  </a:cubicBezTo>
                  <a:cubicBezTo>
                    <a:pt x="11" y="86"/>
                    <a:pt x="3" y="75"/>
                    <a:pt x="1" y="61"/>
                  </a:cubicBezTo>
                  <a:cubicBezTo>
                    <a:pt x="-2" y="47"/>
                    <a:pt x="1" y="30"/>
                    <a:pt x="12" y="18"/>
                  </a:cubicBezTo>
                  <a:cubicBezTo>
                    <a:pt x="23" y="5"/>
                    <a:pt x="42" y="-3"/>
                    <a:pt x="61" y="1"/>
                  </a:cubicBezTo>
                  <a:cubicBezTo>
                    <a:pt x="70" y="3"/>
                    <a:pt x="79" y="7"/>
                    <a:pt x="86" y="14"/>
                  </a:cubicBezTo>
                  <a:cubicBezTo>
                    <a:pt x="93" y="21"/>
                    <a:pt x="99" y="30"/>
                    <a:pt x="101" y="40"/>
                  </a:cubicBezTo>
                  <a:cubicBezTo>
                    <a:pt x="106" y="60"/>
                    <a:pt x="97" y="84"/>
                    <a:pt x="77" y="95"/>
                  </a:cubicBezTo>
                  <a:cubicBezTo>
                    <a:pt x="75" y="96"/>
                    <a:pt x="73" y="97"/>
                    <a:pt x="71" y="98"/>
                  </a:cubicBezTo>
                  <a:lnTo>
                    <a:pt x="69" y="98"/>
                  </a:lnTo>
                  <a:lnTo>
                    <a:pt x="69" y="97"/>
                  </a:lnTo>
                  <a:cubicBezTo>
                    <a:pt x="68" y="96"/>
                    <a:pt x="69" y="94"/>
                    <a:pt x="69" y="95"/>
                  </a:cubicBezTo>
                  <a:cubicBezTo>
                    <a:pt x="69" y="94"/>
                    <a:pt x="69" y="94"/>
                    <a:pt x="69" y="94"/>
                  </a:cubicBezTo>
                  <a:lnTo>
                    <a:pt x="70" y="94"/>
                  </a:lnTo>
                  <a:lnTo>
                    <a:pt x="70" y="94"/>
                  </a:lnTo>
                  <a:lnTo>
                    <a:pt x="71" y="93"/>
                  </a:lnTo>
                  <a:lnTo>
                    <a:pt x="73" y="92"/>
                  </a:lnTo>
                  <a:cubicBezTo>
                    <a:pt x="74" y="92"/>
                    <a:pt x="75" y="91"/>
                    <a:pt x="76" y="90"/>
                  </a:cubicBezTo>
                  <a:cubicBezTo>
                    <a:pt x="78" y="89"/>
                    <a:pt x="80" y="87"/>
                    <a:pt x="81" y="86"/>
                  </a:cubicBezTo>
                  <a:cubicBezTo>
                    <a:pt x="85" y="82"/>
                    <a:pt x="88" y="79"/>
                    <a:pt x="90" y="74"/>
                  </a:cubicBezTo>
                  <a:cubicBezTo>
                    <a:pt x="95" y="66"/>
                    <a:pt x="97" y="56"/>
                    <a:pt x="96" y="47"/>
                  </a:cubicBezTo>
                  <a:cubicBezTo>
                    <a:pt x="95" y="38"/>
                    <a:pt x="91" y="29"/>
                    <a:pt x="85" y="22"/>
                  </a:cubicBezTo>
                  <a:cubicBezTo>
                    <a:pt x="79" y="16"/>
                    <a:pt x="71" y="11"/>
                    <a:pt x="63" y="8"/>
                  </a:cubicBezTo>
                  <a:cubicBezTo>
                    <a:pt x="46" y="4"/>
                    <a:pt x="29" y="9"/>
                    <a:pt x="18" y="20"/>
                  </a:cubicBezTo>
                  <a:cubicBezTo>
                    <a:pt x="7" y="31"/>
                    <a:pt x="3" y="46"/>
                    <a:pt x="6" y="59"/>
                  </a:cubicBezTo>
                  <a:cubicBezTo>
                    <a:pt x="8" y="72"/>
                    <a:pt x="15" y="83"/>
                    <a:pt x="23" y="89"/>
                  </a:cubicBezTo>
                  <a:cubicBezTo>
                    <a:pt x="31" y="95"/>
                    <a:pt x="40" y="98"/>
                    <a:pt x="47" y="99"/>
                  </a:cubicBezTo>
                  <a:cubicBezTo>
                    <a:pt x="55" y="99"/>
                    <a:pt x="61" y="98"/>
                    <a:pt x="64" y="97"/>
                  </a:cubicBezTo>
                  <a:cubicBezTo>
                    <a:pt x="68" y="97"/>
                    <a:pt x="70" y="96"/>
                    <a:pt x="70" y="9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0000" tIns="0" rIns="90000" bIns="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87" name="Google Shape;687;p19"/>
            <p:cNvSpPr/>
            <p:nvPr/>
          </p:nvSpPr>
          <p:spPr>
            <a:xfrm>
              <a:off x="1031102" y="400625"/>
              <a:ext cx="453184" cy="454844"/>
            </a:xfrm>
            <a:custGeom>
              <a:avLst/>
              <a:gdLst/>
              <a:ahLst/>
              <a:cxnLst/>
              <a:rect l="l" t="t" r="r" b="b"/>
              <a:pathLst>
                <a:path w="273" h="274" extrusionOk="0">
                  <a:moveTo>
                    <a:pt x="154" y="247"/>
                  </a:moveTo>
                  <a:cubicBezTo>
                    <a:pt x="156" y="250"/>
                    <a:pt x="160" y="256"/>
                    <a:pt x="171" y="270"/>
                  </a:cubicBezTo>
                  <a:lnTo>
                    <a:pt x="170" y="269"/>
                  </a:lnTo>
                  <a:cubicBezTo>
                    <a:pt x="181" y="265"/>
                    <a:pt x="195" y="258"/>
                    <a:pt x="212" y="251"/>
                  </a:cubicBezTo>
                  <a:lnTo>
                    <a:pt x="212" y="252"/>
                  </a:lnTo>
                  <a:cubicBezTo>
                    <a:pt x="210" y="243"/>
                    <a:pt x="208" y="234"/>
                    <a:pt x="206" y="224"/>
                  </a:cubicBezTo>
                  <a:lnTo>
                    <a:pt x="208" y="224"/>
                  </a:lnTo>
                  <a:lnTo>
                    <a:pt x="208" y="225"/>
                  </a:lnTo>
                  <a:lnTo>
                    <a:pt x="206" y="224"/>
                  </a:lnTo>
                  <a:cubicBezTo>
                    <a:pt x="214" y="218"/>
                    <a:pt x="221" y="211"/>
                    <a:pt x="227" y="203"/>
                  </a:cubicBezTo>
                  <a:lnTo>
                    <a:pt x="228" y="204"/>
                  </a:lnTo>
                  <a:lnTo>
                    <a:pt x="227" y="205"/>
                  </a:lnTo>
                  <a:lnTo>
                    <a:pt x="227" y="203"/>
                  </a:lnTo>
                  <a:cubicBezTo>
                    <a:pt x="235" y="204"/>
                    <a:pt x="245" y="205"/>
                    <a:pt x="254" y="207"/>
                  </a:cubicBezTo>
                  <a:lnTo>
                    <a:pt x="253" y="208"/>
                  </a:lnTo>
                  <a:cubicBezTo>
                    <a:pt x="258" y="194"/>
                    <a:pt x="264" y="179"/>
                    <a:pt x="270" y="164"/>
                  </a:cubicBezTo>
                  <a:lnTo>
                    <a:pt x="271" y="165"/>
                  </a:lnTo>
                  <a:cubicBezTo>
                    <a:pt x="263" y="161"/>
                    <a:pt x="255" y="155"/>
                    <a:pt x="247" y="150"/>
                  </a:cubicBezTo>
                  <a:lnTo>
                    <a:pt x="249" y="148"/>
                  </a:lnTo>
                  <a:lnTo>
                    <a:pt x="249" y="149"/>
                  </a:lnTo>
                  <a:lnTo>
                    <a:pt x="247" y="150"/>
                  </a:lnTo>
                  <a:cubicBezTo>
                    <a:pt x="248" y="141"/>
                    <a:pt x="248" y="130"/>
                    <a:pt x="246" y="120"/>
                  </a:cubicBezTo>
                  <a:lnTo>
                    <a:pt x="249" y="120"/>
                  </a:lnTo>
                  <a:lnTo>
                    <a:pt x="248" y="122"/>
                  </a:lnTo>
                  <a:lnTo>
                    <a:pt x="246" y="120"/>
                  </a:lnTo>
                  <a:cubicBezTo>
                    <a:pt x="253" y="115"/>
                    <a:pt x="261" y="109"/>
                    <a:pt x="269" y="103"/>
                  </a:cubicBezTo>
                  <a:lnTo>
                    <a:pt x="269" y="105"/>
                  </a:lnTo>
                  <a:cubicBezTo>
                    <a:pt x="263" y="92"/>
                    <a:pt x="256" y="77"/>
                    <a:pt x="249" y="62"/>
                  </a:cubicBezTo>
                  <a:lnTo>
                    <a:pt x="251" y="63"/>
                  </a:lnTo>
                  <a:cubicBezTo>
                    <a:pt x="243" y="64"/>
                    <a:pt x="233" y="66"/>
                    <a:pt x="223" y="68"/>
                  </a:cubicBezTo>
                  <a:lnTo>
                    <a:pt x="224" y="65"/>
                  </a:lnTo>
                  <a:lnTo>
                    <a:pt x="225" y="66"/>
                  </a:lnTo>
                  <a:lnTo>
                    <a:pt x="223" y="68"/>
                  </a:lnTo>
                  <a:cubicBezTo>
                    <a:pt x="218" y="61"/>
                    <a:pt x="210" y="54"/>
                    <a:pt x="202" y="48"/>
                  </a:cubicBezTo>
                  <a:lnTo>
                    <a:pt x="204" y="46"/>
                  </a:lnTo>
                  <a:lnTo>
                    <a:pt x="205" y="47"/>
                  </a:lnTo>
                  <a:lnTo>
                    <a:pt x="202" y="48"/>
                  </a:lnTo>
                  <a:cubicBezTo>
                    <a:pt x="203" y="39"/>
                    <a:pt x="204" y="30"/>
                    <a:pt x="206" y="20"/>
                  </a:cubicBezTo>
                  <a:lnTo>
                    <a:pt x="207" y="21"/>
                  </a:lnTo>
                  <a:cubicBezTo>
                    <a:pt x="193" y="16"/>
                    <a:pt x="178" y="10"/>
                    <a:pt x="163" y="4"/>
                  </a:cubicBezTo>
                  <a:lnTo>
                    <a:pt x="165" y="4"/>
                  </a:lnTo>
                  <a:cubicBezTo>
                    <a:pt x="160" y="11"/>
                    <a:pt x="154" y="19"/>
                    <a:pt x="149" y="27"/>
                  </a:cubicBezTo>
                  <a:lnTo>
                    <a:pt x="147" y="25"/>
                  </a:lnTo>
                  <a:lnTo>
                    <a:pt x="148" y="24"/>
                  </a:lnTo>
                  <a:lnTo>
                    <a:pt x="149" y="27"/>
                  </a:lnTo>
                  <a:cubicBezTo>
                    <a:pt x="140" y="27"/>
                    <a:pt x="130" y="27"/>
                    <a:pt x="119" y="28"/>
                  </a:cubicBezTo>
                  <a:lnTo>
                    <a:pt x="120" y="28"/>
                  </a:lnTo>
                  <a:lnTo>
                    <a:pt x="120" y="25"/>
                  </a:lnTo>
                  <a:lnTo>
                    <a:pt x="120" y="25"/>
                  </a:lnTo>
                  <a:lnTo>
                    <a:pt x="119" y="28"/>
                  </a:lnTo>
                  <a:lnTo>
                    <a:pt x="118" y="28"/>
                  </a:lnTo>
                  <a:lnTo>
                    <a:pt x="118" y="28"/>
                  </a:lnTo>
                  <a:lnTo>
                    <a:pt x="119" y="28"/>
                  </a:lnTo>
                  <a:lnTo>
                    <a:pt x="120" y="25"/>
                  </a:lnTo>
                  <a:lnTo>
                    <a:pt x="120" y="25"/>
                  </a:lnTo>
                  <a:lnTo>
                    <a:pt x="120" y="25"/>
                  </a:lnTo>
                  <a:lnTo>
                    <a:pt x="120" y="25"/>
                  </a:lnTo>
                  <a:lnTo>
                    <a:pt x="120" y="25"/>
                  </a:lnTo>
                  <a:lnTo>
                    <a:pt x="121" y="26"/>
                  </a:lnTo>
                  <a:lnTo>
                    <a:pt x="119" y="28"/>
                  </a:lnTo>
                  <a:cubicBezTo>
                    <a:pt x="114" y="21"/>
                    <a:pt x="108" y="13"/>
                    <a:pt x="102" y="5"/>
                  </a:cubicBezTo>
                  <a:lnTo>
                    <a:pt x="104" y="6"/>
                  </a:lnTo>
                  <a:cubicBezTo>
                    <a:pt x="91" y="12"/>
                    <a:pt x="76" y="19"/>
                    <a:pt x="61" y="25"/>
                  </a:cubicBezTo>
                  <a:lnTo>
                    <a:pt x="62" y="23"/>
                  </a:lnTo>
                  <a:cubicBezTo>
                    <a:pt x="64" y="32"/>
                    <a:pt x="66" y="41"/>
                    <a:pt x="68" y="51"/>
                  </a:cubicBezTo>
                  <a:lnTo>
                    <a:pt x="64" y="51"/>
                  </a:lnTo>
                  <a:lnTo>
                    <a:pt x="65" y="49"/>
                  </a:lnTo>
                  <a:lnTo>
                    <a:pt x="67" y="52"/>
                  </a:lnTo>
                  <a:cubicBezTo>
                    <a:pt x="60" y="57"/>
                    <a:pt x="53" y="64"/>
                    <a:pt x="47" y="73"/>
                  </a:cubicBezTo>
                  <a:lnTo>
                    <a:pt x="45" y="70"/>
                  </a:lnTo>
                  <a:lnTo>
                    <a:pt x="46" y="69"/>
                  </a:lnTo>
                  <a:lnTo>
                    <a:pt x="47" y="73"/>
                  </a:lnTo>
                  <a:cubicBezTo>
                    <a:pt x="38" y="72"/>
                    <a:pt x="28" y="70"/>
                    <a:pt x="19" y="69"/>
                  </a:cubicBezTo>
                  <a:lnTo>
                    <a:pt x="21" y="68"/>
                  </a:lnTo>
                  <a:cubicBezTo>
                    <a:pt x="16" y="81"/>
                    <a:pt x="10" y="97"/>
                    <a:pt x="4" y="112"/>
                  </a:cubicBezTo>
                  <a:lnTo>
                    <a:pt x="3" y="109"/>
                  </a:lnTo>
                  <a:cubicBezTo>
                    <a:pt x="11" y="114"/>
                    <a:pt x="19" y="120"/>
                    <a:pt x="27" y="125"/>
                  </a:cubicBezTo>
                  <a:lnTo>
                    <a:pt x="24" y="128"/>
                  </a:lnTo>
                  <a:lnTo>
                    <a:pt x="23" y="126"/>
                  </a:lnTo>
                  <a:lnTo>
                    <a:pt x="27" y="126"/>
                  </a:lnTo>
                  <a:cubicBezTo>
                    <a:pt x="26" y="135"/>
                    <a:pt x="26" y="145"/>
                    <a:pt x="28" y="155"/>
                  </a:cubicBezTo>
                  <a:lnTo>
                    <a:pt x="24" y="155"/>
                  </a:lnTo>
                  <a:lnTo>
                    <a:pt x="25" y="154"/>
                  </a:lnTo>
                  <a:lnTo>
                    <a:pt x="28" y="156"/>
                  </a:lnTo>
                  <a:cubicBezTo>
                    <a:pt x="21" y="161"/>
                    <a:pt x="13" y="167"/>
                    <a:pt x="5" y="173"/>
                  </a:cubicBezTo>
                  <a:lnTo>
                    <a:pt x="6" y="170"/>
                  </a:lnTo>
                  <a:cubicBezTo>
                    <a:pt x="11" y="184"/>
                    <a:pt x="18" y="198"/>
                    <a:pt x="25" y="213"/>
                  </a:cubicBezTo>
                  <a:lnTo>
                    <a:pt x="22" y="212"/>
                  </a:lnTo>
                  <a:cubicBezTo>
                    <a:pt x="31" y="210"/>
                    <a:pt x="40" y="208"/>
                    <a:pt x="50" y="207"/>
                  </a:cubicBezTo>
                  <a:lnTo>
                    <a:pt x="50" y="210"/>
                  </a:lnTo>
                  <a:lnTo>
                    <a:pt x="49" y="210"/>
                  </a:lnTo>
                  <a:lnTo>
                    <a:pt x="51" y="207"/>
                  </a:lnTo>
                  <a:cubicBezTo>
                    <a:pt x="57" y="214"/>
                    <a:pt x="64" y="221"/>
                    <a:pt x="72" y="227"/>
                  </a:cubicBezTo>
                  <a:lnTo>
                    <a:pt x="69" y="229"/>
                  </a:lnTo>
                  <a:lnTo>
                    <a:pt x="69" y="228"/>
                  </a:lnTo>
                  <a:lnTo>
                    <a:pt x="72" y="228"/>
                  </a:lnTo>
                  <a:cubicBezTo>
                    <a:pt x="71" y="237"/>
                    <a:pt x="70" y="246"/>
                    <a:pt x="69" y="256"/>
                  </a:cubicBezTo>
                  <a:lnTo>
                    <a:pt x="67" y="253"/>
                  </a:lnTo>
                  <a:cubicBezTo>
                    <a:pt x="81" y="259"/>
                    <a:pt x="96" y="264"/>
                    <a:pt x="110" y="270"/>
                  </a:cubicBezTo>
                  <a:lnTo>
                    <a:pt x="108" y="271"/>
                  </a:lnTo>
                  <a:cubicBezTo>
                    <a:pt x="113" y="263"/>
                    <a:pt x="118" y="255"/>
                    <a:pt x="123" y="247"/>
                  </a:cubicBezTo>
                  <a:lnTo>
                    <a:pt x="126" y="250"/>
                  </a:lnTo>
                  <a:lnTo>
                    <a:pt x="126" y="251"/>
                  </a:lnTo>
                  <a:lnTo>
                    <a:pt x="125" y="247"/>
                  </a:lnTo>
                  <a:cubicBezTo>
                    <a:pt x="133" y="248"/>
                    <a:pt x="141" y="248"/>
                    <a:pt x="150" y="246"/>
                  </a:cubicBezTo>
                  <a:lnTo>
                    <a:pt x="152" y="246"/>
                  </a:lnTo>
                  <a:lnTo>
                    <a:pt x="152" y="246"/>
                  </a:lnTo>
                  <a:lnTo>
                    <a:pt x="152" y="247"/>
                  </a:lnTo>
                  <a:lnTo>
                    <a:pt x="152" y="247"/>
                  </a:lnTo>
                  <a:lnTo>
                    <a:pt x="152" y="247"/>
                  </a:lnTo>
                  <a:lnTo>
                    <a:pt x="153" y="250"/>
                  </a:lnTo>
                  <a:lnTo>
                    <a:pt x="154" y="250"/>
                  </a:lnTo>
                  <a:lnTo>
                    <a:pt x="154" y="250"/>
                  </a:lnTo>
                  <a:lnTo>
                    <a:pt x="154" y="250"/>
                  </a:lnTo>
                  <a:lnTo>
                    <a:pt x="150" y="250"/>
                  </a:lnTo>
                  <a:cubicBezTo>
                    <a:pt x="147" y="250"/>
                    <a:pt x="144" y="251"/>
                    <a:pt x="141" y="251"/>
                  </a:cubicBezTo>
                  <a:cubicBezTo>
                    <a:pt x="136" y="251"/>
                    <a:pt x="130" y="251"/>
                    <a:pt x="124" y="250"/>
                  </a:cubicBezTo>
                  <a:lnTo>
                    <a:pt x="126" y="249"/>
                  </a:lnTo>
                  <a:cubicBezTo>
                    <a:pt x="121" y="257"/>
                    <a:pt x="116" y="264"/>
                    <a:pt x="111" y="272"/>
                  </a:cubicBezTo>
                  <a:lnTo>
                    <a:pt x="109" y="269"/>
                  </a:lnTo>
                  <a:lnTo>
                    <a:pt x="109" y="269"/>
                  </a:lnTo>
                  <a:lnTo>
                    <a:pt x="109" y="272"/>
                  </a:lnTo>
                  <a:cubicBezTo>
                    <a:pt x="95" y="267"/>
                    <a:pt x="81" y="261"/>
                    <a:pt x="67" y="256"/>
                  </a:cubicBezTo>
                  <a:lnTo>
                    <a:pt x="70" y="253"/>
                  </a:lnTo>
                  <a:lnTo>
                    <a:pt x="70" y="254"/>
                  </a:lnTo>
                  <a:lnTo>
                    <a:pt x="66" y="255"/>
                  </a:lnTo>
                  <a:cubicBezTo>
                    <a:pt x="68" y="245"/>
                    <a:pt x="69" y="236"/>
                    <a:pt x="71" y="227"/>
                  </a:cubicBezTo>
                  <a:lnTo>
                    <a:pt x="71" y="229"/>
                  </a:lnTo>
                  <a:cubicBezTo>
                    <a:pt x="63" y="223"/>
                    <a:pt x="55" y="216"/>
                    <a:pt x="49" y="208"/>
                  </a:cubicBezTo>
                  <a:lnTo>
                    <a:pt x="51" y="208"/>
                  </a:lnTo>
                  <a:cubicBezTo>
                    <a:pt x="42" y="210"/>
                    <a:pt x="33" y="212"/>
                    <a:pt x="24" y="214"/>
                  </a:cubicBezTo>
                  <a:lnTo>
                    <a:pt x="24" y="210"/>
                  </a:lnTo>
                  <a:lnTo>
                    <a:pt x="25" y="211"/>
                  </a:lnTo>
                  <a:lnTo>
                    <a:pt x="23" y="213"/>
                  </a:lnTo>
                  <a:cubicBezTo>
                    <a:pt x="17" y="199"/>
                    <a:pt x="11" y="185"/>
                    <a:pt x="5" y="172"/>
                  </a:cubicBezTo>
                  <a:lnTo>
                    <a:pt x="8" y="172"/>
                  </a:lnTo>
                  <a:lnTo>
                    <a:pt x="8" y="173"/>
                  </a:lnTo>
                  <a:lnTo>
                    <a:pt x="5" y="171"/>
                  </a:lnTo>
                  <a:cubicBezTo>
                    <a:pt x="12" y="165"/>
                    <a:pt x="20" y="160"/>
                    <a:pt x="27" y="154"/>
                  </a:cubicBezTo>
                  <a:lnTo>
                    <a:pt x="26" y="156"/>
                  </a:lnTo>
                  <a:cubicBezTo>
                    <a:pt x="25" y="146"/>
                    <a:pt x="24" y="135"/>
                    <a:pt x="26" y="125"/>
                  </a:cubicBezTo>
                  <a:lnTo>
                    <a:pt x="26" y="127"/>
                  </a:lnTo>
                  <a:cubicBezTo>
                    <a:pt x="19" y="122"/>
                    <a:pt x="11" y="116"/>
                    <a:pt x="3" y="111"/>
                  </a:cubicBezTo>
                  <a:lnTo>
                    <a:pt x="6" y="109"/>
                  </a:lnTo>
                  <a:lnTo>
                    <a:pt x="7" y="111"/>
                  </a:lnTo>
                  <a:lnTo>
                    <a:pt x="3" y="111"/>
                  </a:lnTo>
                  <a:cubicBezTo>
                    <a:pt x="9" y="96"/>
                    <a:pt x="14" y="82"/>
                    <a:pt x="19" y="68"/>
                  </a:cubicBezTo>
                  <a:lnTo>
                    <a:pt x="22" y="71"/>
                  </a:lnTo>
                  <a:lnTo>
                    <a:pt x="21" y="72"/>
                  </a:lnTo>
                  <a:lnTo>
                    <a:pt x="20" y="68"/>
                  </a:lnTo>
                  <a:cubicBezTo>
                    <a:pt x="29" y="70"/>
                    <a:pt x="39" y="71"/>
                    <a:pt x="48" y="72"/>
                  </a:cubicBezTo>
                  <a:lnTo>
                    <a:pt x="46" y="73"/>
                  </a:lnTo>
                  <a:cubicBezTo>
                    <a:pt x="52" y="64"/>
                    <a:pt x="59" y="57"/>
                    <a:pt x="67" y="50"/>
                  </a:cubicBezTo>
                  <a:lnTo>
                    <a:pt x="67" y="52"/>
                  </a:lnTo>
                  <a:cubicBezTo>
                    <a:pt x="65" y="43"/>
                    <a:pt x="63" y="34"/>
                    <a:pt x="61" y="25"/>
                  </a:cubicBezTo>
                  <a:lnTo>
                    <a:pt x="65" y="25"/>
                  </a:lnTo>
                  <a:lnTo>
                    <a:pt x="64" y="27"/>
                  </a:lnTo>
                  <a:lnTo>
                    <a:pt x="62" y="24"/>
                  </a:lnTo>
                  <a:cubicBezTo>
                    <a:pt x="76" y="18"/>
                    <a:pt x="89" y="12"/>
                    <a:pt x="103" y="6"/>
                  </a:cubicBezTo>
                  <a:lnTo>
                    <a:pt x="103" y="9"/>
                  </a:lnTo>
                  <a:lnTo>
                    <a:pt x="101" y="9"/>
                  </a:lnTo>
                  <a:lnTo>
                    <a:pt x="103" y="6"/>
                  </a:lnTo>
                  <a:cubicBezTo>
                    <a:pt x="109" y="14"/>
                    <a:pt x="114" y="21"/>
                    <a:pt x="119" y="28"/>
                  </a:cubicBezTo>
                  <a:lnTo>
                    <a:pt x="119" y="27"/>
                  </a:lnTo>
                  <a:lnTo>
                    <a:pt x="120" y="28"/>
                  </a:lnTo>
                  <a:lnTo>
                    <a:pt x="120" y="28"/>
                  </a:lnTo>
                  <a:lnTo>
                    <a:pt x="120" y="28"/>
                  </a:lnTo>
                  <a:lnTo>
                    <a:pt x="118" y="29"/>
                  </a:lnTo>
                  <a:lnTo>
                    <a:pt x="119" y="31"/>
                  </a:lnTo>
                  <a:lnTo>
                    <a:pt x="119" y="31"/>
                  </a:lnTo>
                  <a:lnTo>
                    <a:pt x="119" y="31"/>
                  </a:lnTo>
                  <a:lnTo>
                    <a:pt x="119" y="31"/>
                  </a:lnTo>
                  <a:lnTo>
                    <a:pt x="120" y="28"/>
                  </a:lnTo>
                  <a:lnTo>
                    <a:pt x="119" y="28"/>
                  </a:lnTo>
                  <a:cubicBezTo>
                    <a:pt x="130" y="26"/>
                    <a:pt x="140" y="26"/>
                    <a:pt x="149" y="27"/>
                  </a:cubicBezTo>
                  <a:lnTo>
                    <a:pt x="148" y="28"/>
                  </a:lnTo>
                  <a:cubicBezTo>
                    <a:pt x="153" y="20"/>
                    <a:pt x="158" y="12"/>
                    <a:pt x="164" y="4"/>
                  </a:cubicBezTo>
                  <a:lnTo>
                    <a:pt x="165" y="7"/>
                  </a:lnTo>
                  <a:lnTo>
                    <a:pt x="164" y="7"/>
                  </a:lnTo>
                  <a:lnTo>
                    <a:pt x="164" y="4"/>
                  </a:lnTo>
                  <a:cubicBezTo>
                    <a:pt x="179" y="10"/>
                    <a:pt x="192" y="15"/>
                    <a:pt x="206" y="21"/>
                  </a:cubicBezTo>
                  <a:lnTo>
                    <a:pt x="204" y="23"/>
                  </a:lnTo>
                  <a:lnTo>
                    <a:pt x="203" y="21"/>
                  </a:lnTo>
                  <a:lnTo>
                    <a:pt x="206" y="21"/>
                  </a:lnTo>
                  <a:cubicBezTo>
                    <a:pt x="205" y="31"/>
                    <a:pt x="203" y="40"/>
                    <a:pt x="202" y="48"/>
                  </a:cubicBezTo>
                  <a:lnTo>
                    <a:pt x="201" y="47"/>
                  </a:lnTo>
                  <a:cubicBezTo>
                    <a:pt x="210" y="53"/>
                    <a:pt x="218" y="61"/>
                    <a:pt x="224" y="68"/>
                  </a:cubicBezTo>
                  <a:lnTo>
                    <a:pt x="222" y="68"/>
                  </a:lnTo>
                  <a:cubicBezTo>
                    <a:pt x="232" y="66"/>
                    <a:pt x="241" y="64"/>
                    <a:pt x="250" y="62"/>
                  </a:cubicBezTo>
                  <a:lnTo>
                    <a:pt x="249" y="65"/>
                  </a:lnTo>
                  <a:lnTo>
                    <a:pt x="248" y="64"/>
                  </a:lnTo>
                  <a:lnTo>
                    <a:pt x="250" y="62"/>
                  </a:lnTo>
                  <a:cubicBezTo>
                    <a:pt x="257" y="77"/>
                    <a:pt x="263" y="91"/>
                    <a:pt x="268" y="104"/>
                  </a:cubicBezTo>
                  <a:lnTo>
                    <a:pt x="266" y="104"/>
                  </a:lnTo>
                  <a:lnTo>
                    <a:pt x="266" y="102"/>
                  </a:lnTo>
                  <a:lnTo>
                    <a:pt x="268" y="104"/>
                  </a:lnTo>
                  <a:cubicBezTo>
                    <a:pt x="260" y="110"/>
                    <a:pt x="253" y="115"/>
                    <a:pt x="246" y="121"/>
                  </a:cubicBezTo>
                  <a:lnTo>
                    <a:pt x="246" y="119"/>
                  </a:lnTo>
                  <a:cubicBezTo>
                    <a:pt x="248" y="131"/>
                    <a:pt x="248" y="141"/>
                    <a:pt x="247" y="150"/>
                  </a:cubicBezTo>
                  <a:lnTo>
                    <a:pt x="247" y="149"/>
                  </a:lnTo>
                  <a:cubicBezTo>
                    <a:pt x="255" y="155"/>
                    <a:pt x="263" y="160"/>
                    <a:pt x="270" y="165"/>
                  </a:cubicBezTo>
                  <a:lnTo>
                    <a:pt x="268" y="166"/>
                  </a:lnTo>
                  <a:lnTo>
                    <a:pt x="268" y="165"/>
                  </a:lnTo>
                  <a:lnTo>
                    <a:pt x="270" y="165"/>
                  </a:lnTo>
                  <a:cubicBezTo>
                    <a:pt x="264" y="181"/>
                    <a:pt x="258" y="194"/>
                    <a:pt x="254" y="207"/>
                  </a:cubicBezTo>
                  <a:lnTo>
                    <a:pt x="252" y="205"/>
                  </a:lnTo>
                  <a:lnTo>
                    <a:pt x="253" y="205"/>
                  </a:lnTo>
                  <a:lnTo>
                    <a:pt x="254" y="207"/>
                  </a:lnTo>
                  <a:cubicBezTo>
                    <a:pt x="243" y="205"/>
                    <a:pt x="234" y="204"/>
                    <a:pt x="226" y="203"/>
                  </a:cubicBezTo>
                  <a:lnTo>
                    <a:pt x="227" y="202"/>
                  </a:lnTo>
                  <a:cubicBezTo>
                    <a:pt x="220" y="212"/>
                    <a:pt x="213" y="219"/>
                    <a:pt x="206" y="224"/>
                  </a:cubicBezTo>
                  <a:lnTo>
                    <a:pt x="206" y="224"/>
                  </a:lnTo>
                  <a:cubicBezTo>
                    <a:pt x="209" y="235"/>
                    <a:pt x="210" y="243"/>
                    <a:pt x="212" y="251"/>
                  </a:cubicBezTo>
                  <a:lnTo>
                    <a:pt x="210" y="251"/>
                  </a:lnTo>
                  <a:lnTo>
                    <a:pt x="211" y="250"/>
                  </a:lnTo>
                  <a:lnTo>
                    <a:pt x="212" y="251"/>
                  </a:lnTo>
                  <a:cubicBezTo>
                    <a:pt x="194" y="259"/>
                    <a:pt x="181" y="265"/>
                    <a:pt x="170" y="269"/>
                  </a:cubicBezTo>
                  <a:lnTo>
                    <a:pt x="170" y="268"/>
                  </a:lnTo>
                  <a:lnTo>
                    <a:pt x="171" y="268"/>
                  </a:lnTo>
                  <a:lnTo>
                    <a:pt x="170" y="269"/>
                  </a:lnTo>
                  <a:cubicBezTo>
                    <a:pt x="160" y="255"/>
                    <a:pt x="156" y="250"/>
                    <a:pt x="154" y="247"/>
                  </a:cubicBezTo>
                  <a:cubicBezTo>
                    <a:pt x="154" y="247"/>
                    <a:pt x="156" y="249"/>
                    <a:pt x="158" y="252"/>
                  </a:cubicBezTo>
                  <a:cubicBezTo>
                    <a:pt x="161" y="256"/>
                    <a:pt x="166" y="261"/>
                    <a:pt x="171" y="269"/>
                  </a:cubicBezTo>
                  <a:lnTo>
                    <a:pt x="172" y="269"/>
                  </a:lnTo>
                  <a:lnTo>
                    <a:pt x="171" y="269"/>
                  </a:lnTo>
                  <a:lnTo>
                    <a:pt x="170" y="269"/>
                  </a:lnTo>
                  <a:lnTo>
                    <a:pt x="169" y="269"/>
                  </a:lnTo>
                  <a:lnTo>
                    <a:pt x="170" y="268"/>
                  </a:lnTo>
                  <a:cubicBezTo>
                    <a:pt x="180" y="264"/>
                    <a:pt x="193" y="258"/>
                    <a:pt x="211" y="249"/>
                  </a:cubicBezTo>
                  <a:lnTo>
                    <a:pt x="213" y="249"/>
                  </a:lnTo>
                  <a:lnTo>
                    <a:pt x="212" y="250"/>
                  </a:lnTo>
                  <a:lnTo>
                    <a:pt x="212" y="251"/>
                  </a:lnTo>
                  <a:lnTo>
                    <a:pt x="211" y="253"/>
                  </a:lnTo>
                  <a:lnTo>
                    <a:pt x="210" y="251"/>
                  </a:lnTo>
                  <a:cubicBezTo>
                    <a:pt x="209" y="243"/>
                    <a:pt x="207" y="235"/>
                    <a:pt x="205" y="224"/>
                  </a:cubicBezTo>
                  <a:lnTo>
                    <a:pt x="205" y="223"/>
                  </a:lnTo>
                  <a:lnTo>
                    <a:pt x="205" y="223"/>
                  </a:lnTo>
                  <a:cubicBezTo>
                    <a:pt x="212" y="218"/>
                    <a:pt x="218" y="211"/>
                    <a:pt x="225" y="201"/>
                  </a:cubicBezTo>
                  <a:lnTo>
                    <a:pt x="226" y="201"/>
                  </a:lnTo>
                  <a:lnTo>
                    <a:pt x="226" y="201"/>
                  </a:lnTo>
                  <a:cubicBezTo>
                    <a:pt x="234" y="202"/>
                    <a:pt x="243" y="203"/>
                    <a:pt x="254" y="205"/>
                  </a:cubicBezTo>
                  <a:lnTo>
                    <a:pt x="257" y="205"/>
                  </a:lnTo>
                  <a:lnTo>
                    <a:pt x="254" y="207"/>
                  </a:lnTo>
                  <a:lnTo>
                    <a:pt x="253" y="207"/>
                  </a:lnTo>
                  <a:lnTo>
                    <a:pt x="251" y="209"/>
                  </a:lnTo>
                  <a:lnTo>
                    <a:pt x="252" y="206"/>
                  </a:lnTo>
                  <a:cubicBezTo>
                    <a:pt x="257" y="193"/>
                    <a:pt x="262" y="180"/>
                    <a:pt x="268" y="164"/>
                  </a:cubicBezTo>
                  <a:lnTo>
                    <a:pt x="269" y="161"/>
                  </a:lnTo>
                  <a:lnTo>
                    <a:pt x="270" y="164"/>
                  </a:lnTo>
                  <a:lnTo>
                    <a:pt x="270" y="165"/>
                  </a:lnTo>
                  <a:lnTo>
                    <a:pt x="271" y="168"/>
                  </a:lnTo>
                  <a:lnTo>
                    <a:pt x="269" y="167"/>
                  </a:lnTo>
                  <a:cubicBezTo>
                    <a:pt x="261" y="162"/>
                    <a:pt x="254" y="157"/>
                    <a:pt x="245" y="151"/>
                  </a:cubicBezTo>
                  <a:lnTo>
                    <a:pt x="245" y="151"/>
                  </a:lnTo>
                  <a:lnTo>
                    <a:pt x="245" y="150"/>
                  </a:lnTo>
                  <a:cubicBezTo>
                    <a:pt x="246" y="141"/>
                    <a:pt x="246" y="131"/>
                    <a:pt x="244" y="120"/>
                  </a:cubicBezTo>
                  <a:lnTo>
                    <a:pt x="244" y="119"/>
                  </a:lnTo>
                  <a:lnTo>
                    <a:pt x="244" y="119"/>
                  </a:lnTo>
                  <a:cubicBezTo>
                    <a:pt x="251" y="113"/>
                    <a:pt x="258" y="108"/>
                    <a:pt x="267" y="102"/>
                  </a:cubicBezTo>
                  <a:lnTo>
                    <a:pt x="270" y="99"/>
                  </a:lnTo>
                  <a:lnTo>
                    <a:pt x="269" y="103"/>
                  </a:lnTo>
                  <a:lnTo>
                    <a:pt x="268" y="105"/>
                  </a:lnTo>
                  <a:lnTo>
                    <a:pt x="267" y="108"/>
                  </a:lnTo>
                  <a:lnTo>
                    <a:pt x="266" y="105"/>
                  </a:lnTo>
                  <a:cubicBezTo>
                    <a:pt x="260" y="92"/>
                    <a:pt x="254" y="79"/>
                    <a:pt x="247" y="64"/>
                  </a:cubicBezTo>
                  <a:lnTo>
                    <a:pt x="246" y="60"/>
                  </a:lnTo>
                  <a:lnTo>
                    <a:pt x="249" y="62"/>
                  </a:lnTo>
                  <a:lnTo>
                    <a:pt x="251" y="63"/>
                  </a:lnTo>
                  <a:lnTo>
                    <a:pt x="254" y="64"/>
                  </a:lnTo>
                  <a:lnTo>
                    <a:pt x="250" y="65"/>
                  </a:lnTo>
                  <a:cubicBezTo>
                    <a:pt x="242" y="67"/>
                    <a:pt x="233" y="69"/>
                    <a:pt x="223" y="71"/>
                  </a:cubicBezTo>
                  <a:lnTo>
                    <a:pt x="222" y="71"/>
                  </a:lnTo>
                  <a:lnTo>
                    <a:pt x="222" y="70"/>
                  </a:lnTo>
                  <a:cubicBezTo>
                    <a:pt x="215" y="63"/>
                    <a:pt x="208" y="56"/>
                    <a:pt x="200" y="49"/>
                  </a:cubicBezTo>
                  <a:lnTo>
                    <a:pt x="199" y="49"/>
                  </a:lnTo>
                  <a:lnTo>
                    <a:pt x="199" y="48"/>
                  </a:lnTo>
                  <a:cubicBezTo>
                    <a:pt x="200" y="39"/>
                    <a:pt x="201" y="30"/>
                    <a:pt x="203" y="20"/>
                  </a:cubicBezTo>
                  <a:lnTo>
                    <a:pt x="204" y="16"/>
                  </a:lnTo>
                  <a:lnTo>
                    <a:pt x="206" y="20"/>
                  </a:lnTo>
                  <a:lnTo>
                    <a:pt x="207" y="21"/>
                  </a:lnTo>
                  <a:lnTo>
                    <a:pt x="209" y="25"/>
                  </a:lnTo>
                  <a:lnTo>
                    <a:pt x="205" y="23"/>
                  </a:lnTo>
                  <a:cubicBezTo>
                    <a:pt x="191" y="18"/>
                    <a:pt x="177" y="13"/>
                    <a:pt x="163" y="7"/>
                  </a:cubicBezTo>
                  <a:lnTo>
                    <a:pt x="158" y="6"/>
                  </a:lnTo>
                  <a:lnTo>
                    <a:pt x="163" y="4"/>
                  </a:lnTo>
                  <a:lnTo>
                    <a:pt x="164" y="4"/>
                  </a:lnTo>
                  <a:lnTo>
                    <a:pt x="169" y="2"/>
                  </a:lnTo>
                  <a:lnTo>
                    <a:pt x="166" y="6"/>
                  </a:lnTo>
                  <a:cubicBezTo>
                    <a:pt x="161" y="14"/>
                    <a:pt x="156" y="21"/>
                    <a:pt x="151" y="29"/>
                  </a:cubicBezTo>
                  <a:lnTo>
                    <a:pt x="150" y="30"/>
                  </a:lnTo>
                  <a:lnTo>
                    <a:pt x="149" y="30"/>
                  </a:lnTo>
                  <a:cubicBezTo>
                    <a:pt x="139" y="29"/>
                    <a:pt x="130" y="29"/>
                    <a:pt x="120" y="31"/>
                  </a:cubicBezTo>
                  <a:lnTo>
                    <a:pt x="119" y="31"/>
                  </a:lnTo>
                  <a:lnTo>
                    <a:pt x="119" y="31"/>
                  </a:lnTo>
                  <a:lnTo>
                    <a:pt x="119" y="31"/>
                  </a:lnTo>
                  <a:lnTo>
                    <a:pt x="119" y="30"/>
                  </a:lnTo>
                  <a:lnTo>
                    <a:pt x="119" y="30"/>
                  </a:lnTo>
                  <a:lnTo>
                    <a:pt x="120" y="28"/>
                  </a:lnTo>
                  <a:cubicBezTo>
                    <a:pt x="120" y="27"/>
                    <a:pt x="120" y="27"/>
                    <a:pt x="120" y="27"/>
                  </a:cubicBezTo>
                  <a:lnTo>
                    <a:pt x="120" y="27"/>
                  </a:lnTo>
                  <a:lnTo>
                    <a:pt x="120" y="28"/>
                  </a:lnTo>
                  <a:lnTo>
                    <a:pt x="120" y="28"/>
                  </a:lnTo>
                  <a:lnTo>
                    <a:pt x="121" y="30"/>
                  </a:lnTo>
                  <a:lnTo>
                    <a:pt x="119" y="31"/>
                  </a:lnTo>
                  <a:lnTo>
                    <a:pt x="119" y="31"/>
                  </a:lnTo>
                  <a:lnTo>
                    <a:pt x="119" y="31"/>
                  </a:lnTo>
                  <a:lnTo>
                    <a:pt x="119" y="31"/>
                  </a:lnTo>
                  <a:lnTo>
                    <a:pt x="118" y="31"/>
                  </a:lnTo>
                  <a:lnTo>
                    <a:pt x="117" y="30"/>
                  </a:lnTo>
                  <a:lnTo>
                    <a:pt x="117" y="30"/>
                  </a:lnTo>
                  <a:lnTo>
                    <a:pt x="117" y="30"/>
                  </a:lnTo>
                  <a:cubicBezTo>
                    <a:pt x="111" y="23"/>
                    <a:pt x="106" y="15"/>
                    <a:pt x="100" y="8"/>
                  </a:cubicBezTo>
                  <a:lnTo>
                    <a:pt x="97" y="4"/>
                  </a:lnTo>
                  <a:lnTo>
                    <a:pt x="102" y="5"/>
                  </a:lnTo>
                  <a:lnTo>
                    <a:pt x="104" y="5"/>
                  </a:lnTo>
                  <a:lnTo>
                    <a:pt x="109" y="7"/>
                  </a:lnTo>
                  <a:lnTo>
                    <a:pt x="104" y="9"/>
                  </a:lnTo>
                  <a:cubicBezTo>
                    <a:pt x="91" y="15"/>
                    <a:pt x="77" y="21"/>
                    <a:pt x="63" y="27"/>
                  </a:cubicBezTo>
                  <a:lnTo>
                    <a:pt x="58" y="29"/>
                  </a:lnTo>
                  <a:lnTo>
                    <a:pt x="61" y="25"/>
                  </a:lnTo>
                  <a:lnTo>
                    <a:pt x="62" y="23"/>
                  </a:lnTo>
                  <a:lnTo>
                    <a:pt x="64" y="18"/>
                  </a:lnTo>
                  <a:lnTo>
                    <a:pt x="65" y="23"/>
                  </a:lnTo>
                  <a:cubicBezTo>
                    <a:pt x="67" y="32"/>
                    <a:pt x="68" y="42"/>
                    <a:pt x="70" y="51"/>
                  </a:cubicBezTo>
                  <a:lnTo>
                    <a:pt x="70" y="52"/>
                  </a:lnTo>
                  <a:lnTo>
                    <a:pt x="70" y="53"/>
                  </a:lnTo>
                  <a:cubicBezTo>
                    <a:pt x="62" y="59"/>
                    <a:pt x="55" y="66"/>
                    <a:pt x="49" y="75"/>
                  </a:cubicBezTo>
                  <a:lnTo>
                    <a:pt x="48" y="76"/>
                  </a:lnTo>
                  <a:lnTo>
                    <a:pt x="47" y="75"/>
                  </a:lnTo>
                  <a:cubicBezTo>
                    <a:pt x="38" y="74"/>
                    <a:pt x="29" y="73"/>
                    <a:pt x="19" y="71"/>
                  </a:cubicBezTo>
                  <a:lnTo>
                    <a:pt x="14" y="71"/>
                  </a:lnTo>
                  <a:lnTo>
                    <a:pt x="19" y="68"/>
                  </a:lnTo>
                  <a:lnTo>
                    <a:pt x="20" y="67"/>
                  </a:lnTo>
                  <a:lnTo>
                    <a:pt x="25" y="64"/>
                  </a:lnTo>
                  <a:lnTo>
                    <a:pt x="23" y="69"/>
                  </a:lnTo>
                  <a:cubicBezTo>
                    <a:pt x="17" y="83"/>
                    <a:pt x="12" y="97"/>
                    <a:pt x="6" y="111"/>
                  </a:cubicBezTo>
                  <a:lnTo>
                    <a:pt x="5" y="116"/>
                  </a:lnTo>
                  <a:lnTo>
                    <a:pt x="3" y="111"/>
                  </a:lnTo>
                  <a:lnTo>
                    <a:pt x="2" y="110"/>
                  </a:lnTo>
                  <a:lnTo>
                    <a:pt x="1" y="105"/>
                  </a:lnTo>
                  <a:lnTo>
                    <a:pt x="5" y="108"/>
                  </a:lnTo>
                  <a:cubicBezTo>
                    <a:pt x="13" y="113"/>
                    <a:pt x="21" y="118"/>
                    <a:pt x="29" y="123"/>
                  </a:cubicBezTo>
                  <a:lnTo>
                    <a:pt x="30" y="124"/>
                  </a:lnTo>
                  <a:lnTo>
                    <a:pt x="29" y="125"/>
                  </a:lnTo>
                  <a:cubicBezTo>
                    <a:pt x="28" y="135"/>
                    <a:pt x="28" y="145"/>
                    <a:pt x="30" y="155"/>
                  </a:cubicBezTo>
                  <a:lnTo>
                    <a:pt x="30" y="156"/>
                  </a:lnTo>
                  <a:lnTo>
                    <a:pt x="29" y="157"/>
                  </a:lnTo>
                  <a:cubicBezTo>
                    <a:pt x="22" y="163"/>
                    <a:pt x="15" y="168"/>
                    <a:pt x="7" y="174"/>
                  </a:cubicBezTo>
                  <a:lnTo>
                    <a:pt x="3" y="177"/>
                  </a:lnTo>
                  <a:lnTo>
                    <a:pt x="4" y="172"/>
                  </a:lnTo>
                  <a:lnTo>
                    <a:pt x="4" y="170"/>
                  </a:lnTo>
                  <a:lnTo>
                    <a:pt x="6" y="165"/>
                  </a:lnTo>
                  <a:lnTo>
                    <a:pt x="8" y="170"/>
                  </a:lnTo>
                  <a:cubicBezTo>
                    <a:pt x="14" y="184"/>
                    <a:pt x="20" y="197"/>
                    <a:pt x="26" y="211"/>
                  </a:cubicBezTo>
                  <a:lnTo>
                    <a:pt x="29" y="216"/>
                  </a:lnTo>
                  <a:lnTo>
                    <a:pt x="24" y="214"/>
                  </a:lnTo>
                  <a:lnTo>
                    <a:pt x="22" y="213"/>
                  </a:lnTo>
                  <a:lnTo>
                    <a:pt x="18" y="211"/>
                  </a:lnTo>
                  <a:lnTo>
                    <a:pt x="23" y="209"/>
                  </a:lnTo>
                  <a:cubicBezTo>
                    <a:pt x="32" y="208"/>
                    <a:pt x="41" y="206"/>
                    <a:pt x="50" y="204"/>
                  </a:cubicBezTo>
                  <a:lnTo>
                    <a:pt x="52" y="204"/>
                  </a:lnTo>
                  <a:lnTo>
                    <a:pt x="52" y="205"/>
                  </a:lnTo>
                  <a:cubicBezTo>
                    <a:pt x="58" y="213"/>
                    <a:pt x="66" y="220"/>
                    <a:pt x="74" y="225"/>
                  </a:cubicBezTo>
                  <a:lnTo>
                    <a:pt x="75" y="226"/>
                  </a:lnTo>
                  <a:lnTo>
                    <a:pt x="75" y="227"/>
                  </a:lnTo>
                  <a:cubicBezTo>
                    <a:pt x="73" y="236"/>
                    <a:pt x="72" y="246"/>
                    <a:pt x="70" y="255"/>
                  </a:cubicBezTo>
                  <a:lnTo>
                    <a:pt x="70" y="260"/>
                  </a:lnTo>
                  <a:lnTo>
                    <a:pt x="67" y="255"/>
                  </a:lnTo>
                  <a:lnTo>
                    <a:pt x="66" y="255"/>
                  </a:lnTo>
                  <a:lnTo>
                    <a:pt x="63" y="250"/>
                  </a:lnTo>
                  <a:lnTo>
                    <a:pt x="69" y="252"/>
                  </a:lnTo>
                  <a:cubicBezTo>
                    <a:pt x="83" y="257"/>
                    <a:pt x="97" y="263"/>
                    <a:pt x="111" y="268"/>
                  </a:cubicBezTo>
                  <a:lnTo>
                    <a:pt x="116" y="270"/>
                  </a:lnTo>
                  <a:lnTo>
                    <a:pt x="111" y="272"/>
                  </a:lnTo>
                  <a:lnTo>
                    <a:pt x="110" y="272"/>
                  </a:lnTo>
                  <a:lnTo>
                    <a:pt x="104" y="274"/>
                  </a:lnTo>
                  <a:lnTo>
                    <a:pt x="108" y="269"/>
                  </a:lnTo>
                  <a:cubicBezTo>
                    <a:pt x="113" y="262"/>
                    <a:pt x="118" y="254"/>
                    <a:pt x="123" y="246"/>
                  </a:cubicBezTo>
                  <a:lnTo>
                    <a:pt x="124" y="245"/>
                  </a:lnTo>
                  <a:lnTo>
                    <a:pt x="125" y="246"/>
                  </a:lnTo>
                  <a:cubicBezTo>
                    <a:pt x="130" y="246"/>
                    <a:pt x="136" y="246"/>
                    <a:pt x="141" y="246"/>
                  </a:cubicBezTo>
                  <a:cubicBezTo>
                    <a:pt x="144" y="246"/>
                    <a:pt x="147" y="246"/>
                    <a:pt x="150" y="246"/>
                  </a:cubicBezTo>
                  <a:lnTo>
                    <a:pt x="154" y="245"/>
                  </a:lnTo>
                  <a:lnTo>
                    <a:pt x="154" y="245"/>
                  </a:lnTo>
                  <a:lnTo>
                    <a:pt x="155" y="245"/>
                  </a:lnTo>
                  <a:lnTo>
                    <a:pt x="155" y="245"/>
                  </a:lnTo>
                  <a:cubicBezTo>
                    <a:pt x="156" y="245"/>
                    <a:pt x="157" y="248"/>
                    <a:pt x="156" y="248"/>
                  </a:cubicBezTo>
                  <a:lnTo>
                    <a:pt x="156" y="248"/>
                  </a:lnTo>
                  <a:lnTo>
                    <a:pt x="156" y="248"/>
                  </a:lnTo>
                  <a:lnTo>
                    <a:pt x="155" y="249"/>
                  </a:lnTo>
                  <a:cubicBezTo>
                    <a:pt x="154" y="249"/>
                    <a:pt x="153" y="250"/>
                    <a:pt x="153" y="250"/>
                  </a:cubicBezTo>
                  <a:lnTo>
                    <a:pt x="151" y="250"/>
                  </a:lnTo>
                  <a:cubicBezTo>
                    <a:pt x="142" y="251"/>
                    <a:pt x="133" y="251"/>
                    <a:pt x="125" y="250"/>
                  </a:cubicBezTo>
                  <a:lnTo>
                    <a:pt x="118" y="250"/>
                  </a:lnTo>
                  <a:lnTo>
                    <a:pt x="124" y="247"/>
                  </a:lnTo>
                  <a:lnTo>
                    <a:pt x="125" y="246"/>
                  </a:lnTo>
                  <a:lnTo>
                    <a:pt x="131" y="243"/>
                  </a:lnTo>
                  <a:lnTo>
                    <a:pt x="127" y="249"/>
                  </a:lnTo>
                  <a:cubicBezTo>
                    <a:pt x="122" y="257"/>
                    <a:pt x="117" y="265"/>
                    <a:pt x="112" y="273"/>
                  </a:cubicBezTo>
                  <a:lnTo>
                    <a:pt x="111" y="274"/>
                  </a:lnTo>
                  <a:lnTo>
                    <a:pt x="109" y="273"/>
                  </a:lnTo>
                  <a:cubicBezTo>
                    <a:pt x="95" y="268"/>
                    <a:pt x="80" y="262"/>
                    <a:pt x="66" y="257"/>
                  </a:cubicBezTo>
                  <a:lnTo>
                    <a:pt x="65" y="256"/>
                  </a:lnTo>
                  <a:lnTo>
                    <a:pt x="65" y="255"/>
                  </a:lnTo>
                  <a:cubicBezTo>
                    <a:pt x="66" y="245"/>
                    <a:pt x="68" y="236"/>
                    <a:pt x="69" y="227"/>
                  </a:cubicBezTo>
                  <a:lnTo>
                    <a:pt x="70" y="220"/>
                  </a:lnTo>
                  <a:lnTo>
                    <a:pt x="73" y="227"/>
                  </a:lnTo>
                  <a:lnTo>
                    <a:pt x="73" y="227"/>
                  </a:lnTo>
                  <a:lnTo>
                    <a:pt x="76" y="234"/>
                  </a:lnTo>
                  <a:lnTo>
                    <a:pt x="70" y="230"/>
                  </a:lnTo>
                  <a:cubicBezTo>
                    <a:pt x="62" y="224"/>
                    <a:pt x="54" y="216"/>
                    <a:pt x="48" y="209"/>
                  </a:cubicBezTo>
                  <a:lnTo>
                    <a:pt x="44" y="204"/>
                  </a:lnTo>
                  <a:lnTo>
                    <a:pt x="50" y="206"/>
                  </a:lnTo>
                  <a:lnTo>
                    <a:pt x="51" y="206"/>
                  </a:lnTo>
                  <a:lnTo>
                    <a:pt x="58" y="209"/>
                  </a:lnTo>
                  <a:lnTo>
                    <a:pt x="51" y="210"/>
                  </a:lnTo>
                  <a:cubicBezTo>
                    <a:pt x="41" y="212"/>
                    <a:pt x="32" y="214"/>
                    <a:pt x="23" y="215"/>
                  </a:cubicBezTo>
                  <a:lnTo>
                    <a:pt x="22" y="216"/>
                  </a:lnTo>
                  <a:lnTo>
                    <a:pt x="21" y="214"/>
                  </a:lnTo>
                  <a:cubicBezTo>
                    <a:pt x="15" y="200"/>
                    <a:pt x="8" y="185"/>
                    <a:pt x="2" y="172"/>
                  </a:cubicBezTo>
                  <a:lnTo>
                    <a:pt x="2" y="170"/>
                  </a:lnTo>
                  <a:lnTo>
                    <a:pt x="3" y="169"/>
                  </a:lnTo>
                  <a:cubicBezTo>
                    <a:pt x="11" y="163"/>
                    <a:pt x="18" y="158"/>
                    <a:pt x="25" y="152"/>
                  </a:cubicBezTo>
                  <a:lnTo>
                    <a:pt x="31" y="148"/>
                  </a:lnTo>
                  <a:lnTo>
                    <a:pt x="28" y="155"/>
                  </a:lnTo>
                  <a:lnTo>
                    <a:pt x="28" y="156"/>
                  </a:lnTo>
                  <a:lnTo>
                    <a:pt x="25" y="162"/>
                  </a:lnTo>
                  <a:lnTo>
                    <a:pt x="24" y="155"/>
                  </a:lnTo>
                  <a:cubicBezTo>
                    <a:pt x="22" y="145"/>
                    <a:pt x="22" y="134"/>
                    <a:pt x="23" y="125"/>
                  </a:cubicBezTo>
                  <a:lnTo>
                    <a:pt x="24" y="118"/>
                  </a:lnTo>
                  <a:lnTo>
                    <a:pt x="27" y="125"/>
                  </a:lnTo>
                  <a:lnTo>
                    <a:pt x="28" y="126"/>
                  </a:lnTo>
                  <a:lnTo>
                    <a:pt x="30" y="132"/>
                  </a:lnTo>
                  <a:lnTo>
                    <a:pt x="25" y="128"/>
                  </a:lnTo>
                  <a:cubicBezTo>
                    <a:pt x="17" y="123"/>
                    <a:pt x="9" y="117"/>
                    <a:pt x="1" y="112"/>
                  </a:cubicBezTo>
                  <a:lnTo>
                    <a:pt x="0" y="112"/>
                  </a:lnTo>
                  <a:lnTo>
                    <a:pt x="1" y="110"/>
                  </a:lnTo>
                  <a:cubicBezTo>
                    <a:pt x="6" y="95"/>
                    <a:pt x="12" y="80"/>
                    <a:pt x="18" y="66"/>
                  </a:cubicBezTo>
                  <a:lnTo>
                    <a:pt x="18" y="65"/>
                  </a:lnTo>
                  <a:lnTo>
                    <a:pt x="20" y="65"/>
                  </a:lnTo>
                  <a:cubicBezTo>
                    <a:pt x="29" y="66"/>
                    <a:pt x="39" y="68"/>
                    <a:pt x="48" y="69"/>
                  </a:cubicBezTo>
                  <a:lnTo>
                    <a:pt x="54" y="70"/>
                  </a:lnTo>
                  <a:lnTo>
                    <a:pt x="48" y="73"/>
                  </a:lnTo>
                  <a:lnTo>
                    <a:pt x="47" y="73"/>
                  </a:lnTo>
                  <a:lnTo>
                    <a:pt x="41" y="76"/>
                  </a:lnTo>
                  <a:lnTo>
                    <a:pt x="44" y="70"/>
                  </a:lnTo>
                  <a:cubicBezTo>
                    <a:pt x="51" y="62"/>
                    <a:pt x="58" y="54"/>
                    <a:pt x="65" y="48"/>
                  </a:cubicBezTo>
                  <a:lnTo>
                    <a:pt x="70" y="44"/>
                  </a:lnTo>
                  <a:lnTo>
                    <a:pt x="68" y="50"/>
                  </a:lnTo>
                  <a:lnTo>
                    <a:pt x="68" y="52"/>
                  </a:lnTo>
                  <a:lnTo>
                    <a:pt x="65" y="58"/>
                  </a:lnTo>
                  <a:lnTo>
                    <a:pt x="64" y="51"/>
                  </a:lnTo>
                  <a:cubicBezTo>
                    <a:pt x="62" y="42"/>
                    <a:pt x="60" y="32"/>
                    <a:pt x="59" y="24"/>
                  </a:cubicBezTo>
                  <a:lnTo>
                    <a:pt x="58" y="22"/>
                  </a:lnTo>
                  <a:lnTo>
                    <a:pt x="60" y="22"/>
                  </a:lnTo>
                  <a:cubicBezTo>
                    <a:pt x="75" y="15"/>
                    <a:pt x="90" y="8"/>
                    <a:pt x="103" y="2"/>
                  </a:cubicBezTo>
                  <a:lnTo>
                    <a:pt x="104" y="2"/>
                  </a:lnTo>
                  <a:lnTo>
                    <a:pt x="105" y="3"/>
                  </a:lnTo>
                  <a:cubicBezTo>
                    <a:pt x="111" y="11"/>
                    <a:pt x="117" y="19"/>
                    <a:pt x="122" y="26"/>
                  </a:cubicBezTo>
                  <a:lnTo>
                    <a:pt x="126" y="31"/>
                  </a:lnTo>
                  <a:lnTo>
                    <a:pt x="120" y="28"/>
                  </a:lnTo>
                  <a:lnTo>
                    <a:pt x="119" y="28"/>
                  </a:lnTo>
                  <a:lnTo>
                    <a:pt x="119" y="28"/>
                  </a:lnTo>
                  <a:lnTo>
                    <a:pt x="118" y="28"/>
                  </a:lnTo>
                  <a:lnTo>
                    <a:pt x="118" y="28"/>
                  </a:lnTo>
                  <a:lnTo>
                    <a:pt x="118" y="27"/>
                  </a:lnTo>
                  <a:lnTo>
                    <a:pt x="119" y="24"/>
                  </a:lnTo>
                  <a:cubicBezTo>
                    <a:pt x="120" y="24"/>
                    <a:pt x="120" y="24"/>
                    <a:pt x="120" y="25"/>
                  </a:cubicBezTo>
                  <a:lnTo>
                    <a:pt x="120" y="25"/>
                  </a:lnTo>
                  <a:lnTo>
                    <a:pt x="120" y="25"/>
                  </a:lnTo>
                  <a:lnTo>
                    <a:pt x="120" y="25"/>
                  </a:lnTo>
                  <a:cubicBezTo>
                    <a:pt x="120" y="25"/>
                    <a:pt x="120" y="24"/>
                    <a:pt x="120" y="25"/>
                  </a:cubicBezTo>
                  <a:lnTo>
                    <a:pt x="119" y="27"/>
                  </a:lnTo>
                  <a:lnTo>
                    <a:pt x="119" y="27"/>
                  </a:lnTo>
                  <a:lnTo>
                    <a:pt x="119" y="28"/>
                  </a:lnTo>
                  <a:lnTo>
                    <a:pt x="119" y="28"/>
                  </a:lnTo>
                  <a:lnTo>
                    <a:pt x="114" y="26"/>
                  </a:lnTo>
                  <a:lnTo>
                    <a:pt x="119" y="25"/>
                  </a:lnTo>
                  <a:lnTo>
                    <a:pt x="119" y="25"/>
                  </a:lnTo>
                  <a:cubicBezTo>
                    <a:pt x="129" y="23"/>
                    <a:pt x="140" y="23"/>
                    <a:pt x="149" y="24"/>
                  </a:cubicBezTo>
                  <a:lnTo>
                    <a:pt x="155" y="24"/>
                  </a:lnTo>
                  <a:lnTo>
                    <a:pt x="150" y="27"/>
                  </a:lnTo>
                  <a:lnTo>
                    <a:pt x="148" y="28"/>
                  </a:lnTo>
                  <a:lnTo>
                    <a:pt x="143" y="30"/>
                  </a:lnTo>
                  <a:lnTo>
                    <a:pt x="146" y="25"/>
                  </a:lnTo>
                  <a:cubicBezTo>
                    <a:pt x="152" y="17"/>
                    <a:pt x="157" y="9"/>
                    <a:pt x="162" y="2"/>
                  </a:cubicBezTo>
                  <a:lnTo>
                    <a:pt x="163" y="0"/>
                  </a:lnTo>
                  <a:lnTo>
                    <a:pt x="164" y="1"/>
                  </a:lnTo>
                  <a:cubicBezTo>
                    <a:pt x="179" y="7"/>
                    <a:pt x="195" y="13"/>
                    <a:pt x="208" y="18"/>
                  </a:cubicBezTo>
                  <a:lnTo>
                    <a:pt x="209" y="18"/>
                  </a:lnTo>
                  <a:lnTo>
                    <a:pt x="209" y="20"/>
                  </a:lnTo>
                  <a:cubicBezTo>
                    <a:pt x="208" y="30"/>
                    <a:pt x="206" y="39"/>
                    <a:pt x="205" y="48"/>
                  </a:cubicBezTo>
                  <a:lnTo>
                    <a:pt x="204" y="53"/>
                  </a:lnTo>
                  <a:lnTo>
                    <a:pt x="202" y="48"/>
                  </a:lnTo>
                  <a:lnTo>
                    <a:pt x="201" y="47"/>
                  </a:lnTo>
                  <a:lnTo>
                    <a:pt x="199" y="42"/>
                  </a:lnTo>
                  <a:lnTo>
                    <a:pt x="204" y="45"/>
                  </a:lnTo>
                  <a:cubicBezTo>
                    <a:pt x="212" y="51"/>
                    <a:pt x="220" y="59"/>
                    <a:pt x="226" y="66"/>
                  </a:cubicBezTo>
                  <a:lnTo>
                    <a:pt x="229" y="70"/>
                  </a:lnTo>
                  <a:lnTo>
                    <a:pt x="224" y="68"/>
                  </a:lnTo>
                  <a:lnTo>
                    <a:pt x="223" y="68"/>
                  </a:lnTo>
                  <a:lnTo>
                    <a:pt x="218" y="66"/>
                  </a:lnTo>
                  <a:lnTo>
                    <a:pt x="223" y="65"/>
                  </a:lnTo>
                  <a:cubicBezTo>
                    <a:pt x="233" y="63"/>
                    <a:pt x="242" y="61"/>
                    <a:pt x="251" y="60"/>
                  </a:cubicBezTo>
                  <a:lnTo>
                    <a:pt x="252" y="59"/>
                  </a:lnTo>
                  <a:lnTo>
                    <a:pt x="252" y="60"/>
                  </a:lnTo>
                  <a:cubicBezTo>
                    <a:pt x="259" y="75"/>
                    <a:pt x="265" y="90"/>
                    <a:pt x="271" y="103"/>
                  </a:cubicBezTo>
                  <a:lnTo>
                    <a:pt x="272" y="104"/>
                  </a:lnTo>
                  <a:lnTo>
                    <a:pt x="271" y="105"/>
                  </a:lnTo>
                  <a:cubicBezTo>
                    <a:pt x="263" y="111"/>
                    <a:pt x="255" y="117"/>
                    <a:pt x="248" y="122"/>
                  </a:cubicBezTo>
                  <a:lnTo>
                    <a:pt x="244" y="125"/>
                  </a:lnTo>
                  <a:lnTo>
                    <a:pt x="246" y="120"/>
                  </a:lnTo>
                  <a:lnTo>
                    <a:pt x="246" y="119"/>
                  </a:lnTo>
                  <a:lnTo>
                    <a:pt x="248" y="115"/>
                  </a:lnTo>
                  <a:lnTo>
                    <a:pt x="249" y="120"/>
                  </a:lnTo>
                  <a:cubicBezTo>
                    <a:pt x="251" y="130"/>
                    <a:pt x="251" y="141"/>
                    <a:pt x="250" y="150"/>
                  </a:cubicBezTo>
                  <a:lnTo>
                    <a:pt x="249" y="154"/>
                  </a:lnTo>
                  <a:lnTo>
                    <a:pt x="247" y="150"/>
                  </a:lnTo>
                  <a:lnTo>
                    <a:pt x="247" y="149"/>
                  </a:lnTo>
                  <a:lnTo>
                    <a:pt x="245" y="145"/>
                  </a:lnTo>
                  <a:lnTo>
                    <a:pt x="248" y="147"/>
                  </a:lnTo>
                  <a:cubicBezTo>
                    <a:pt x="257" y="153"/>
                    <a:pt x="265" y="158"/>
                    <a:pt x="272" y="163"/>
                  </a:cubicBezTo>
                  <a:lnTo>
                    <a:pt x="273" y="164"/>
                  </a:lnTo>
                  <a:lnTo>
                    <a:pt x="272" y="165"/>
                  </a:lnTo>
                  <a:cubicBezTo>
                    <a:pt x="266" y="180"/>
                    <a:pt x="260" y="194"/>
                    <a:pt x="255" y="208"/>
                  </a:cubicBezTo>
                  <a:lnTo>
                    <a:pt x="255" y="209"/>
                  </a:lnTo>
                  <a:lnTo>
                    <a:pt x="254" y="209"/>
                  </a:lnTo>
                  <a:cubicBezTo>
                    <a:pt x="244" y="207"/>
                    <a:pt x="235" y="206"/>
                    <a:pt x="226" y="204"/>
                  </a:cubicBezTo>
                  <a:lnTo>
                    <a:pt x="223" y="204"/>
                  </a:lnTo>
                  <a:lnTo>
                    <a:pt x="226" y="203"/>
                  </a:lnTo>
                  <a:lnTo>
                    <a:pt x="227" y="202"/>
                  </a:lnTo>
                  <a:lnTo>
                    <a:pt x="230" y="201"/>
                  </a:lnTo>
                  <a:lnTo>
                    <a:pt x="228" y="204"/>
                  </a:lnTo>
                  <a:cubicBezTo>
                    <a:pt x="222" y="212"/>
                    <a:pt x="215" y="219"/>
                    <a:pt x="207" y="225"/>
                  </a:cubicBezTo>
                  <a:lnTo>
                    <a:pt x="205" y="227"/>
                  </a:lnTo>
                  <a:lnTo>
                    <a:pt x="206" y="224"/>
                  </a:lnTo>
                  <a:lnTo>
                    <a:pt x="206" y="224"/>
                  </a:lnTo>
                  <a:lnTo>
                    <a:pt x="207" y="221"/>
                  </a:lnTo>
                  <a:lnTo>
                    <a:pt x="208" y="224"/>
                  </a:lnTo>
                  <a:cubicBezTo>
                    <a:pt x="210" y="234"/>
                    <a:pt x="211" y="243"/>
                    <a:pt x="213" y="251"/>
                  </a:cubicBezTo>
                  <a:lnTo>
                    <a:pt x="213" y="252"/>
                  </a:lnTo>
                  <a:lnTo>
                    <a:pt x="213" y="252"/>
                  </a:lnTo>
                  <a:cubicBezTo>
                    <a:pt x="195" y="259"/>
                    <a:pt x="181" y="265"/>
                    <a:pt x="170" y="270"/>
                  </a:cubicBezTo>
                  <a:lnTo>
                    <a:pt x="170" y="270"/>
                  </a:lnTo>
                  <a:lnTo>
                    <a:pt x="170" y="270"/>
                  </a:lnTo>
                  <a:cubicBezTo>
                    <a:pt x="165" y="263"/>
                    <a:pt x="161" y="257"/>
                    <a:pt x="158" y="253"/>
                  </a:cubicBezTo>
                  <a:cubicBezTo>
                    <a:pt x="157" y="251"/>
                    <a:pt x="156" y="250"/>
                    <a:pt x="155" y="249"/>
                  </a:cubicBezTo>
                  <a:cubicBezTo>
                    <a:pt x="154" y="248"/>
                    <a:pt x="154" y="247"/>
                    <a:pt x="154" y="2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688" name="Google Shape;688;p19"/>
          <p:cNvGrpSpPr/>
          <p:nvPr/>
        </p:nvGrpSpPr>
        <p:grpSpPr>
          <a:xfrm>
            <a:off x="-1817474" y="3116083"/>
            <a:ext cx="2680180" cy="2577244"/>
            <a:chOff x="-1363106" y="2337062"/>
            <a:chExt cx="2010135" cy="1932933"/>
          </a:xfrm>
        </p:grpSpPr>
        <p:grpSp>
          <p:nvGrpSpPr>
            <p:cNvPr id="689" name="Google Shape;689;p19"/>
            <p:cNvGrpSpPr/>
            <p:nvPr/>
          </p:nvGrpSpPr>
          <p:grpSpPr>
            <a:xfrm>
              <a:off x="-1363106" y="3552109"/>
              <a:ext cx="1754642" cy="717886"/>
              <a:chOff x="-1340531" y="3895472"/>
              <a:chExt cx="1754642" cy="717886"/>
            </a:xfrm>
          </p:grpSpPr>
          <p:sp>
            <p:nvSpPr>
              <p:cNvPr id="690" name="Google Shape;690;p19"/>
              <p:cNvSpPr/>
              <p:nvPr/>
            </p:nvSpPr>
            <p:spPr>
              <a:xfrm>
                <a:off x="-1340525" y="3895472"/>
                <a:ext cx="1754637" cy="717886"/>
              </a:xfrm>
              <a:custGeom>
                <a:avLst/>
                <a:gdLst/>
                <a:ahLst/>
                <a:cxnLst/>
                <a:rect l="l" t="t" r="r" b="b"/>
                <a:pathLst>
                  <a:path w="963" h="394" extrusionOk="0">
                    <a:moveTo>
                      <a:pt x="962" y="393"/>
                    </a:moveTo>
                    <a:cubicBezTo>
                      <a:pt x="962" y="393"/>
                      <a:pt x="962" y="390"/>
                      <a:pt x="962" y="386"/>
                    </a:cubicBezTo>
                    <a:cubicBezTo>
                      <a:pt x="962" y="381"/>
                      <a:pt x="962" y="374"/>
                      <a:pt x="962" y="365"/>
                    </a:cubicBezTo>
                    <a:cubicBezTo>
                      <a:pt x="962" y="348"/>
                      <a:pt x="962" y="321"/>
                      <a:pt x="962" y="288"/>
                    </a:cubicBezTo>
                    <a:cubicBezTo>
                      <a:pt x="962" y="220"/>
                      <a:pt x="961" y="123"/>
                      <a:pt x="961" y="2"/>
                    </a:cubicBezTo>
                    <a:lnTo>
                      <a:pt x="962" y="3"/>
                    </a:lnTo>
                    <a:cubicBezTo>
                      <a:pt x="718" y="3"/>
                      <a:pt x="377" y="3"/>
                      <a:pt x="1" y="4"/>
                    </a:cubicBezTo>
                    <a:lnTo>
                      <a:pt x="1" y="4"/>
                    </a:lnTo>
                    <a:lnTo>
                      <a:pt x="3" y="2"/>
                    </a:lnTo>
                    <a:cubicBezTo>
                      <a:pt x="3" y="139"/>
                      <a:pt x="3" y="271"/>
                      <a:pt x="3" y="393"/>
                    </a:cubicBezTo>
                    <a:lnTo>
                      <a:pt x="1" y="391"/>
                    </a:lnTo>
                    <a:cubicBezTo>
                      <a:pt x="280" y="391"/>
                      <a:pt x="520" y="392"/>
                      <a:pt x="690" y="392"/>
                    </a:cubicBezTo>
                    <a:cubicBezTo>
                      <a:pt x="776" y="392"/>
                      <a:pt x="844" y="392"/>
                      <a:pt x="890" y="392"/>
                    </a:cubicBezTo>
                    <a:cubicBezTo>
                      <a:pt x="914" y="392"/>
                      <a:pt x="932" y="392"/>
                      <a:pt x="944" y="392"/>
                    </a:cubicBezTo>
                    <a:cubicBezTo>
                      <a:pt x="950" y="392"/>
                      <a:pt x="954" y="392"/>
                      <a:pt x="958" y="392"/>
                    </a:cubicBezTo>
                    <a:cubicBezTo>
                      <a:pt x="961" y="392"/>
                      <a:pt x="962" y="392"/>
                      <a:pt x="962" y="392"/>
                    </a:cubicBezTo>
                    <a:cubicBezTo>
                      <a:pt x="962" y="392"/>
                      <a:pt x="961" y="392"/>
                      <a:pt x="958" y="393"/>
                    </a:cubicBezTo>
                    <a:cubicBezTo>
                      <a:pt x="955" y="393"/>
                      <a:pt x="950" y="393"/>
                      <a:pt x="944" y="393"/>
                    </a:cubicBezTo>
                    <a:cubicBezTo>
                      <a:pt x="932" y="393"/>
                      <a:pt x="914" y="393"/>
                      <a:pt x="891" y="393"/>
                    </a:cubicBezTo>
                    <a:cubicBezTo>
                      <a:pt x="844" y="393"/>
                      <a:pt x="776" y="393"/>
                      <a:pt x="691" y="393"/>
                    </a:cubicBezTo>
                    <a:cubicBezTo>
                      <a:pt x="521" y="393"/>
                      <a:pt x="280" y="394"/>
                      <a:pt x="1" y="394"/>
                    </a:cubicBezTo>
                    <a:lnTo>
                      <a:pt x="0" y="394"/>
                    </a:lnTo>
                    <a:lnTo>
                      <a:pt x="0" y="392"/>
                    </a:lnTo>
                    <a:cubicBezTo>
                      <a:pt x="0" y="271"/>
                      <a:pt x="0" y="139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78" y="1"/>
                      <a:pt x="718" y="1"/>
                      <a:pt x="962" y="1"/>
                    </a:cubicBezTo>
                    <a:lnTo>
                      <a:pt x="963" y="1"/>
                    </a:lnTo>
                    <a:lnTo>
                      <a:pt x="963" y="2"/>
                    </a:lnTo>
                    <a:cubicBezTo>
                      <a:pt x="963" y="123"/>
                      <a:pt x="963" y="221"/>
                      <a:pt x="963" y="288"/>
                    </a:cubicBezTo>
                    <a:cubicBezTo>
                      <a:pt x="963" y="322"/>
                      <a:pt x="963" y="348"/>
                      <a:pt x="963" y="366"/>
                    </a:cubicBezTo>
                    <a:cubicBezTo>
                      <a:pt x="963" y="374"/>
                      <a:pt x="963" y="381"/>
                      <a:pt x="962" y="386"/>
                    </a:cubicBezTo>
                    <a:cubicBezTo>
                      <a:pt x="962" y="390"/>
                      <a:pt x="962" y="392"/>
                      <a:pt x="962" y="392"/>
                    </a:cubicBezTo>
                    <a:lnTo>
                      <a:pt x="962" y="393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1" name="Google Shape;691;p19"/>
              <p:cNvSpPr/>
              <p:nvPr/>
            </p:nvSpPr>
            <p:spPr>
              <a:xfrm>
                <a:off x="-1340531" y="3989303"/>
                <a:ext cx="1749170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960" h="3" extrusionOk="0">
                    <a:moveTo>
                      <a:pt x="0" y="2"/>
                    </a:moveTo>
                    <a:cubicBezTo>
                      <a:pt x="0" y="1"/>
                      <a:pt x="215" y="0"/>
                      <a:pt x="480" y="0"/>
                    </a:cubicBezTo>
                    <a:cubicBezTo>
                      <a:pt x="745" y="0"/>
                      <a:pt x="960" y="1"/>
                      <a:pt x="960" y="2"/>
                    </a:cubicBezTo>
                    <a:cubicBezTo>
                      <a:pt x="960" y="3"/>
                      <a:pt x="745" y="3"/>
                      <a:pt x="480" y="3"/>
                    </a:cubicBezTo>
                    <a:cubicBezTo>
                      <a:pt x="215" y="3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2" name="Google Shape;692;p19"/>
              <p:cNvSpPr/>
              <p:nvPr/>
            </p:nvSpPr>
            <p:spPr>
              <a:xfrm>
                <a:off x="-1291336" y="3936463"/>
                <a:ext cx="23687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3" h="14" extrusionOk="0">
                    <a:moveTo>
                      <a:pt x="13" y="7"/>
                    </a:moveTo>
                    <a:cubicBezTo>
                      <a:pt x="13" y="8"/>
                      <a:pt x="13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7" y="14"/>
                      <a:pt x="6" y="14"/>
                    </a:cubicBezTo>
                    <a:cubicBezTo>
                      <a:pt x="4" y="14"/>
                      <a:pt x="4" y="13"/>
                      <a:pt x="3" y="13"/>
                    </a:cubicBezTo>
                    <a:cubicBezTo>
                      <a:pt x="2" y="12"/>
                      <a:pt x="0" y="12"/>
                      <a:pt x="0" y="11"/>
                    </a:cubicBezTo>
                    <a:cubicBezTo>
                      <a:pt x="-1" y="10"/>
                      <a:pt x="0" y="8"/>
                      <a:pt x="0" y="7"/>
                    </a:cubicBezTo>
                    <a:cubicBezTo>
                      <a:pt x="0" y="6"/>
                      <a:pt x="0" y="5"/>
                      <a:pt x="0" y="4"/>
                    </a:cubicBezTo>
                    <a:cubicBezTo>
                      <a:pt x="1" y="3"/>
                      <a:pt x="2" y="2"/>
                      <a:pt x="3" y="1"/>
                    </a:cubicBezTo>
                    <a:cubicBezTo>
                      <a:pt x="4" y="0"/>
                      <a:pt x="5" y="0"/>
                      <a:pt x="6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2"/>
                      <a:pt x="12" y="3"/>
                      <a:pt x="13" y="4"/>
                    </a:cubicBezTo>
                    <a:cubicBezTo>
                      <a:pt x="13" y="5"/>
                      <a:pt x="13" y="6"/>
                      <a:pt x="13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3" name="Google Shape;693;p19"/>
              <p:cNvSpPr/>
              <p:nvPr/>
            </p:nvSpPr>
            <p:spPr>
              <a:xfrm>
                <a:off x="-1249428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3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10" y="13"/>
                      <a:pt x="8" y="14"/>
                      <a:pt x="7" y="14"/>
                    </a:cubicBezTo>
                    <a:cubicBezTo>
                      <a:pt x="5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2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9" y="0"/>
                      <a:pt x="10" y="0"/>
                      <a:pt x="11" y="1"/>
                    </a:cubicBezTo>
                    <a:cubicBezTo>
                      <a:pt x="12" y="2"/>
                      <a:pt x="13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4" name="Google Shape;694;p19"/>
              <p:cNvSpPr/>
              <p:nvPr/>
            </p:nvSpPr>
            <p:spPr>
              <a:xfrm>
                <a:off x="-1205699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5" name="Google Shape;695;p19"/>
              <p:cNvSpPr/>
              <p:nvPr/>
            </p:nvSpPr>
            <p:spPr>
              <a:xfrm>
                <a:off x="-1224695" y="4075986"/>
                <a:ext cx="422716" cy="422714"/>
              </a:xfrm>
              <a:custGeom>
                <a:avLst/>
                <a:gdLst/>
                <a:ahLst/>
                <a:cxnLst/>
                <a:rect l="l" t="t" r="r" b="b"/>
                <a:pathLst>
                  <a:path w="232" h="232" extrusionOk="0">
                    <a:moveTo>
                      <a:pt x="0" y="0"/>
                    </a:moveTo>
                    <a:lnTo>
                      <a:pt x="232" y="0"/>
                    </a:lnTo>
                    <a:lnTo>
                      <a:pt x="232" y="232"/>
                    </a:lnTo>
                    <a:lnTo>
                      <a:pt x="0" y="23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8500" rIns="90000" bIns="385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6" name="Google Shape;696;p19"/>
              <p:cNvSpPr/>
              <p:nvPr/>
            </p:nvSpPr>
            <p:spPr>
              <a:xfrm>
                <a:off x="-681493" y="4344218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1"/>
                    </a:moveTo>
                    <a:cubicBezTo>
                      <a:pt x="534" y="2"/>
                      <a:pt x="414" y="3"/>
                      <a:pt x="267" y="3"/>
                    </a:cubicBezTo>
                    <a:cubicBezTo>
                      <a:pt x="120" y="3"/>
                      <a:pt x="0" y="2"/>
                      <a:pt x="0" y="1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7" name="Google Shape;697;p19"/>
              <p:cNvSpPr/>
              <p:nvPr/>
            </p:nvSpPr>
            <p:spPr>
              <a:xfrm>
                <a:off x="-681493" y="4429855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2"/>
                    </a:moveTo>
                    <a:cubicBezTo>
                      <a:pt x="534" y="3"/>
                      <a:pt x="414" y="3"/>
                      <a:pt x="267" y="3"/>
                    </a:cubicBezTo>
                    <a:cubicBezTo>
                      <a:pt x="120" y="3"/>
                      <a:pt x="0" y="3"/>
                      <a:pt x="0" y="2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8" name="Google Shape;698;p19"/>
              <p:cNvSpPr/>
              <p:nvPr/>
            </p:nvSpPr>
            <p:spPr>
              <a:xfrm>
                <a:off x="-335303" y="4517313"/>
                <a:ext cx="626786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344" h="2" extrusionOk="0">
                    <a:moveTo>
                      <a:pt x="344" y="1"/>
                    </a:moveTo>
                    <a:cubicBezTo>
                      <a:pt x="344" y="1"/>
                      <a:pt x="343" y="1"/>
                      <a:pt x="340" y="1"/>
                    </a:cubicBezTo>
                    <a:cubicBezTo>
                      <a:pt x="338" y="1"/>
                      <a:pt x="334" y="2"/>
                      <a:pt x="330" y="2"/>
                    </a:cubicBezTo>
                    <a:cubicBezTo>
                      <a:pt x="321" y="2"/>
                      <a:pt x="309" y="2"/>
                      <a:pt x="293" y="2"/>
                    </a:cubicBezTo>
                    <a:cubicBezTo>
                      <a:pt x="262" y="2"/>
                      <a:pt x="219" y="2"/>
                      <a:pt x="172" y="2"/>
                    </a:cubicBezTo>
                    <a:cubicBezTo>
                      <a:pt x="125" y="2"/>
                      <a:pt x="82" y="2"/>
                      <a:pt x="51" y="2"/>
                    </a:cubicBezTo>
                    <a:cubicBezTo>
                      <a:pt x="35" y="2"/>
                      <a:pt x="23" y="2"/>
                      <a:pt x="14" y="2"/>
                    </a:cubicBezTo>
                    <a:cubicBezTo>
                      <a:pt x="10" y="1"/>
                      <a:pt x="6" y="1"/>
                      <a:pt x="4" y="1"/>
                    </a:cubicBezTo>
                    <a:cubicBezTo>
                      <a:pt x="2" y="1"/>
                      <a:pt x="0" y="1"/>
                      <a:pt x="0" y="1"/>
                    </a:cubicBezTo>
                    <a:cubicBezTo>
                      <a:pt x="0" y="1"/>
                      <a:pt x="2" y="1"/>
                      <a:pt x="4" y="1"/>
                    </a:cubicBezTo>
                    <a:cubicBezTo>
                      <a:pt x="6" y="1"/>
                      <a:pt x="10" y="0"/>
                      <a:pt x="14" y="0"/>
                    </a:cubicBezTo>
                    <a:cubicBezTo>
                      <a:pt x="23" y="0"/>
                      <a:pt x="35" y="0"/>
                      <a:pt x="51" y="0"/>
                    </a:cubicBezTo>
                    <a:cubicBezTo>
                      <a:pt x="82" y="0"/>
                      <a:pt x="125" y="0"/>
                      <a:pt x="172" y="0"/>
                    </a:cubicBezTo>
                    <a:cubicBezTo>
                      <a:pt x="219" y="0"/>
                      <a:pt x="262" y="0"/>
                      <a:pt x="293" y="0"/>
                    </a:cubicBezTo>
                    <a:cubicBezTo>
                      <a:pt x="309" y="0"/>
                      <a:pt x="321" y="0"/>
                      <a:pt x="330" y="0"/>
                    </a:cubicBezTo>
                    <a:cubicBezTo>
                      <a:pt x="334" y="1"/>
                      <a:pt x="338" y="1"/>
                      <a:pt x="340" y="1"/>
                    </a:cubicBezTo>
                    <a:cubicBezTo>
                      <a:pt x="343" y="1"/>
                      <a:pt x="344" y="1"/>
                      <a:pt x="3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9" name="Google Shape;699;p19"/>
              <p:cNvSpPr/>
              <p:nvPr/>
            </p:nvSpPr>
            <p:spPr>
              <a:xfrm>
                <a:off x="-428227" y="41172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0" name="Google Shape;700;p19"/>
              <p:cNvSpPr/>
              <p:nvPr/>
            </p:nvSpPr>
            <p:spPr>
              <a:xfrm>
                <a:off x="-428227" y="41955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1" name="Google Shape;701;p19"/>
              <p:cNvSpPr/>
              <p:nvPr/>
            </p:nvSpPr>
            <p:spPr>
              <a:xfrm>
                <a:off x="-133055" y="42720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702" name="Google Shape;702;p19"/>
            <p:cNvGrpSpPr/>
            <p:nvPr/>
          </p:nvGrpSpPr>
          <p:grpSpPr>
            <a:xfrm>
              <a:off x="-903537" y="2337062"/>
              <a:ext cx="1550567" cy="1051320"/>
              <a:chOff x="-872012" y="2723887"/>
              <a:chExt cx="1550567" cy="1051320"/>
            </a:xfrm>
          </p:grpSpPr>
          <p:sp>
            <p:nvSpPr>
              <p:cNvPr id="703" name="Google Shape;703;p19"/>
              <p:cNvSpPr/>
              <p:nvPr/>
            </p:nvSpPr>
            <p:spPr>
              <a:xfrm>
                <a:off x="-872012" y="2723887"/>
                <a:ext cx="1550567" cy="1051320"/>
              </a:xfrm>
              <a:custGeom>
                <a:avLst/>
                <a:gdLst/>
                <a:ahLst/>
                <a:cxnLst/>
                <a:rect l="l" t="t" r="r" b="b"/>
                <a:pathLst>
                  <a:path w="851" h="577" extrusionOk="0">
                    <a:moveTo>
                      <a:pt x="850" y="576"/>
                    </a:moveTo>
                    <a:cubicBezTo>
                      <a:pt x="850" y="576"/>
                      <a:pt x="850" y="572"/>
                      <a:pt x="850" y="565"/>
                    </a:cubicBezTo>
                    <a:cubicBezTo>
                      <a:pt x="850" y="558"/>
                      <a:pt x="850" y="548"/>
                      <a:pt x="850" y="535"/>
                    </a:cubicBezTo>
                    <a:cubicBezTo>
                      <a:pt x="850" y="508"/>
                      <a:pt x="850" y="469"/>
                      <a:pt x="850" y="420"/>
                    </a:cubicBezTo>
                    <a:cubicBezTo>
                      <a:pt x="849" y="320"/>
                      <a:pt x="849" y="177"/>
                      <a:pt x="849" y="2"/>
                    </a:cubicBezTo>
                    <a:lnTo>
                      <a:pt x="850" y="3"/>
                    </a:lnTo>
                    <a:cubicBezTo>
                      <a:pt x="616" y="3"/>
                      <a:pt x="321" y="3"/>
                      <a:pt x="1" y="3"/>
                    </a:cubicBezTo>
                    <a:lnTo>
                      <a:pt x="1" y="3"/>
                    </a:lnTo>
                    <a:lnTo>
                      <a:pt x="3" y="2"/>
                    </a:lnTo>
                    <a:cubicBezTo>
                      <a:pt x="3" y="206"/>
                      <a:pt x="3" y="401"/>
                      <a:pt x="3" y="576"/>
                    </a:cubicBezTo>
                    <a:lnTo>
                      <a:pt x="1" y="574"/>
                    </a:lnTo>
                    <a:cubicBezTo>
                      <a:pt x="251" y="574"/>
                      <a:pt x="463" y="575"/>
                      <a:pt x="613" y="575"/>
                    </a:cubicBezTo>
                    <a:cubicBezTo>
                      <a:pt x="688" y="575"/>
                      <a:pt x="747" y="575"/>
                      <a:pt x="788" y="575"/>
                    </a:cubicBezTo>
                    <a:cubicBezTo>
                      <a:pt x="808" y="575"/>
                      <a:pt x="823" y="575"/>
                      <a:pt x="834" y="576"/>
                    </a:cubicBezTo>
                    <a:cubicBezTo>
                      <a:pt x="839" y="576"/>
                      <a:pt x="843" y="576"/>
                      <a:pt x="846" y="576"/>
                    </a:cubicBezTo>
                    <a:cubicBezTo>
                      <a:pt x="849" y="576"/>
                      <a:pt x="850" y="576"/>
                      <a:pt x="850" y="576"/>
                    </a:cubicBezTo>
                    <a:cubicBezTo>
                      <a:pt x="850" y="576"/>
                      <a:pt x="849" y="576"/>
                      <a:pt x="846" y="576"/>
                    </a:cubicBezTo>
                    <a:cubicBezTo>
                      <a:pt x="844" y="576"/>
                      <a:pt x="840" y="576"/>
                      <a:pt x="834" y="576"/>
                    </a:cubicBezTo>
                    <a:cubicBezTo>
                      <a:pt x="824" y="576"/>
                      <a:pt x="808" y="576"/>
                      <a:pt x="788" y="576"/>
                    </a:cubicBezTo>
                    <a:cubicBezTo>
                      <a:pt x="748" y="576"/>
                      <a:pt x="689" y="576"/>
                      <a:pt x="614" y="576"/>
                    </a:cubicBezTo>
                    <a:cubicBezTo>
                      <a:pt x="464" y="577"/>
                      <a:pt x="251" y="577"/>
                      <a:pt x="1" y="577"/>
                    </a:cubicBezTo>
                    <a:lnTo>
                      <a:pt x="0" y="577"/>
                    </a:lnTo>
                    <a:lnTo>
                      <a:pt x="0" y="576"/>
                    </a:lnTo>
                    <a:cubicBezTo>
                      <a:pt x="0" y="401"/>
                      <a:pt x="0" y="206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21" y="0"/>
                      <a:pt x="616" y="1"/>
                      <a:pt x="850" y="1"/>
                    </a:cubicBezTo>
                    <a:lnTo>
                      <a:pt x="851" y="1"/>
                    </a:lnTo>
                    <a:lnTo>
                      <a:pt x="851" y="2"/>
                    </a:lnTo>
                    <a:cubicBezTo>
                      <a:pt x="851" y="177"/>
                      <a:pt x="851" y="320"/>
                      <a:pt x="851" y="420"/>
                    </a:cubicBezTo>
                    <a:cubicBezTo>
                      <a:pt x="851" y="470"/>
                      <a:pt x="851" y="509"/>
                      <a:pt x="850" y="535"/>
                    </a:cubicBezTo>
                    <a:cubicBezTo>
                      <a:pt x="850" y="549"/>
                      <a:pt x="850" y="559"/>
                      <a:pt x="850" y="565"/>
                    </a:cubicBezTo>
                    <a:cubicBezTo>
                      <a:pt x="850" y="572"/>
                      <a:pt x="850" y="576"/>
                      <a:pt x="850" y="57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4" name="Google Shape;704;p19"/>
              <p:cNvSpPr/>
              <p:nvPr/>
            </p:nvSpPr>
            <p:spPr>
              <a:xfrm>
                <a:off x="-870190" y="2818634"/>
                <a:ext cx="154510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848" h="3" extrusionOk="0">
                    <a:moveTo>
                      <a:pt x="0" y="1"/>
                    </a:moveTo>
                    <a:cubicBezTo>
                      <a:pt x="0" y="0"/>
                      <a:pt x="190" y="0"/>
                      <a:pt x="424" y="0"/>
                    </a:cubicBezTo>
                    <a:cubicBezTo>
                      <a:pt x="658" y="0"/>
                      <a:pt x="848" y="0"/>
                      <a:pt x="848" y="1"/>
                    </a:cubicBezTo>
                    <a:cubicBezTo>
                      <a:pt x="848" y="2"/>
                      <a:pt x="658" y="3"/>
                      <a:pt x="424" y="3"/>
                    </a:cubicBezTo>
                    <a:cubicBezTo>
                      <a:pt x="189" y="3"/>
                      <a:pt x="0" y="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5" name="Google Shape;705;p19"/>
              <p:cNvSpPr/>
              <p:nvPr/>
            </p:nvSpPr>
            <p:spPr>
              <a:xfrm>
                <a:off x="-833749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6" name="Google Shape;706;p19"/>
              <p:cNvSpPr/>
              <p:nvPr/>
            </p:nvSpPr>
            <p:spPr>
              <a:xfrm>
                <a:off x="-791842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1" y="1"/>
                    </a:cubicBezTo>
                    <a:cubicBezTo>
                      <a:pt x="13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7" name="Google Shape;707;p19"/>
              <p:cNvSpPr/>
              <p:nvPr/>
            </p:nvSpPr>
            <p:spPr>
              <a:xfrm>
                <a:off x="-749935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8" name="Google Shape;708;p19"/>
              <p:cNvSpPr/>
              <p:nvPr/>
            </p:nvSpPr>
            <p:spPr>
              <a:xfrm>
                <a:off x="-737180" y="2929779"/>
                <a:ext cx="413606" cy="415426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28" extrusionOk="0">
                    <a:moveTo>
                      <a:pt x="0" y="0"/>
                    </a:moveTo>
                    <a:lnTo>
                      <a:pt x="227" y="0"/>
                    </a:lnTo>
                    <a:lnTo>
                      <a:pt x="227" y="228"/>
                    </a:lnTo>
                    <a:lnTo>
                      <a:pt x="0" y="2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7075" rIns="90000" bIns="370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9" name="Google Shape;709;p19"/>
              <p:cNvSpPr/>
              <p:nvPr/>
            </p:nvSpPr>
            <p:spPr>
              <a:xfrm>
                <a:off x="-749922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0" name="Google Shape;710;p19"/>
              <p:cNvSpPr/>
              <p:nvPr/>
            </p:nvSpPr>
            <p:spPr>
              <a:xfrm>
                <a:off x="-39826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1" name="Google Shape;711;p19"/>
              <p:cNvSpPr/>
              <p:nvPr/>
            </p:nvSpPr>
            <p:spPr>
              <a:xfrm>
                <a:off x="-46610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2" name="Google Shape;712;p19"/>
              <p:cNvSpPr/>
              <p:nvPr/>
            </p:nvSpPr>
            <p:spPr>
              <a:xfrm>
                <a:off x="30504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3" name="Google Shape;713;p19"/>
              <p:cNvSpPr/>
              <p:nvPr/>
            </p:nvSpPr>
            <p:spPr>
              <a:xfrm>
                <a:off x="-215912" y="31841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4" name="Google Shape;714;p19"/>
              <p:cNvSpPr/>
              <p:nvPr/>
            </p:nvSpPr>
            <p:spPr>
              <a:xfrm>
                <a:off x="-215912" y="32624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5" name="Google Shape;715;p19"/>
              <p:cNvSpPr/>
              <p:nvPr/>
            </p:nvSpPr>
            <p:spPr>
              <a:xfrm>
                <a:off x="-215912" y="33389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25018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3"/>
          <p:cNvSpPr txBox="1">
            <a:spLocks noGrp="1"/>
          </p:cNvSpPr>
          <p:nvPr>
            <p:ph type="title"/>
          </p:nvPr>
        </p:nvSpPr>
        <p:spPr>
          <a:xfrm>
            <a:off x="5319167" y="3429300"/>
            <a:ext cx="5844800" cy="112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6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65" name="Google Shape;65;p3"/>
          <p:cNvSpPr txBox="1">
            <a:spLocks noGrp="1"/>
          </p:cNvSpPr>
          <p:nvPr>
            <p:ph type="title" idx="2" hasCustomPrompt="1"/>
          </p:nvPr>
        </p:nvSpPr>
        <p:spPr>
          <a:xfrm>
            <a:off x="7523567" y="1939700"/>
            <a:ext cx="1436000" cy="1282800"/>
          </a:xfrm>
          <a:prstGeom prst="rect">
            <a:avLst/>
          </a:prstGeom>
          <a:solidFill>
            <a:schemeClr val="dk2"/>
          </a:solidFill>
          <a:ln w="15240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 b="1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grpSp>
        <p:nvGrpSpPr>
          <p:cNvPr id="66" name="Google Shape;66;p3"/>
          <p:cNvGrpSpPr/>
          <p:nvPr/>
        </p:nvGrpSpPr>
        <p:grpSpPr>
          <a:xfrm>
            <a:off x="-1473574" y="365050"/>
            <a:ext cx="2680180" cy="2577244"/>
            <a:chOff x="-1105181" y="273787"/>
            <a:chExt cx="2010135" cy="1932933"/>
          </a:xfrm>
        </p:grpSpPr>
        <p:grpSp>
          <p:nvGrpSpPr>
            <p:cNvPr id="67" name="Google Shape;67;p3"/>
            <p:cNvGrpSpPr/>
            <p:nvPr/>
          </p:nvGrpSpPr>
          <p:grpSpPr>
            <a:xfrm>
              <a:off x="-1105181" y="1488834"/>
              <a:ext cx="1754642" cy="717886"/>
              <a:chOff x="-1340531" y="3895472"/>
              <a:chExt cx="1754642" cy="717886"/>
            </a:xfrm>
          </p:grpSpPr>
          <p:sp>
            <p:nvSpPr>
              <p:cNvPr id="68" name="Google Shape;68;p3"/>
              <p:cNvSpPr/>
              <p:nvPr/>
            </p:nvSpPr>
            <p:spPr>
              <a:xfrm>
                <a:off x="-1340525" y="3895472"/>
                <a:ext cx="1754637" cy="717886"/>
              </a:xfrm>
              <a:custGeom>
                <a:avLst/>
                <a:gdLst/>
                <a:ahLst/>
                <a:cxnLst/>
                <a:rect l="l" t="t" r="r" b="b"/>
                <a:pathLst>
                  <a:path w="963" h="394" extrusionOk="0">
                    <a:moveTo>
                      <a:pt x="962" y="393"/>
                    </a:moveTo>
                    <a:cubicBezTo>
                      <a:pt x="962" y="393"/>
                      <a:pt x="962" y="390"/>
                      <a:pt x="962" y="386"/>
                    </a:cubicBezTo>
                    <a:cubicBezTo>
                      <a:pt x="962" y="381"/>
                      <a:pt x="962" y="374"/>
                      <a:pt x="962" y="365"/>
                    </a:cubicBezTo>
                    <a:cubicBezTo>
                      <a:pt x="962" y="348"/>
                      <a:pt x="962" y="321"/>
                      <a:pt x="962" y="288"/>
                    </a:cubicBezTo>
                    <a:cubicBezTo>
                      <a:pt x="962" y="220"/>
                      <a:pt x="961" y="123"/>
                      <a:pt x="961" y="2"/>
                    </a:cubicBezTo>
                    <a:lnTo>
                      <a:pt x="962" y="3"/>
                    </a:lnTo>
                    <a:cubicBezTo>
                      <a:pt x="718" y="3"/>
                      <a:pt x="377" y="3"/>
                      <a:pt x="1" y="4"/>
                    </a:cubicBezTo>
                    <a:lnTo>
                      <a:pt x="1" y="4"/>
                    </a:lnTo>
                    <a:lnTo>
                      <a:pt x="3" y="2"/>
                    </a:lnTo>
                    <a:cubicBezTo>
                      <a:pt x="3" y="139"/>
                      <a:pt x="3" y="271"/>
                      <a:pt x="3" y="393"/>
                    </a:cubicBezTo>
                    <a:lnTo>
                      <a:pt x="1" y="391"/>
                    </a:lnTo>
                    <a:cubicBezTo>
                      <a:pt x="280" y="391"/>
                      <a:pt x="520" y="392"/>
                      <a:pt x="690" y="392"/>
                    </a:cubicBezTo>
                    <a:cubicBezTo>
                      <a:pt x="776" y="392"/>
                      <a:pt x="844" y="392"/>
                      <a:pt x="890" y="392"/>
                    </a:cubicBezTo>
                    <a:cubicBezTo>
                      <a:pt x="914" y="392"/>
                      <a:pt x="932" y="392"/>
                      <a:pt x="944" y="392"/>
                    </a:cubicBezTo>
                    <a:cubicBezTo>
                      <a:pt x="950" y="392"/>
                      <a:pt x="954" y="392"/>
                      <a:pt x="958" y="392"/>
                    </a:cubicBezTo>
                    <a:cubicBezTo>
                      <a:pt x="961" y="392"/>
                      <a:pt x="962" y="392"/>
                      <a:pt x="962" y="392"/>
                    </a:cubicBezTo>
                    <a:cubicBezTo>
                      <a:pt x="962" y="392"/>
                      <a:pt x="961" y="392"/>
                      <a:pt x="958" y="393"/>
                    </a:cubicBezTo>
                    <a:cubicBezTo>
                      <a:pt x="955" y="393"/>
                      <a:pt x="950" y="393"/>
                      <a:pt x="944" y="393"/>
                    </a:cubicBezTo>
                    <a:cubicBezTo>
                      <a:pt x="932" y="393"/>
                      <a:pt x="914" y="393"/>
                      <a:pt x="891" y="393"/>
                    </a:cubicBezTo>
                    <a:cubicBezTo>
                      <a:pt x="844" y="393"/>
                      <a:pt x="776" y="393"/>
                      <a:pt x="691" y="393"/>
                    </a:cubicBezTo>
                    <a:cubicBezTo>
                      <a:pt x="521" y="393"/>
                      <a:pt x="280" y="394"/>
                      <a:pt x="1" y="394"/>
                    </a:cubicBezTo>
                    <a:lnTo>
                      <a:pt x="0" y="394"/>
                    </a:lnTo>
                    <a:lnTo>
                      <a:pt x="0" y="392"/>
                    </a:lnTo>
                    <a:cubicBezTo>
                      <a:pt x="0" y="271"/>
                      <a:pt x="0" y="139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78" y="1"/>
                      <a:pt x="718" y="1"/>
                      <a:pt x="962" y="1"/>
                    </a:cubicBezTo>
                    <a:lnTo>
                      <a:pt x="963" y="1"/>
                    </a:lnTo>
                    <a:lnTo>
                      <a:pt x="963" y="2"/>
                    </a:lnTo>
                    <a:cubicBezTo>
                      <a:pt x="963" y="123"/>
                      <a:pt x="963" y="221"/>
                      <a:pt x="963" y="288"/>
                    </a:cubicBezTo>
                    <a:cubicBezTo>
                      <a:pt x="963" y="322"/>
                      <a:pt x="963" y="348"/>
                      <a:pt x="963" y="366"/>
                    </a:cubicBezTo>
                    <a:cubicBezTo>
                      <a:pt x="963" y="374"/>
                      <a:pt x="963" y="381"/>
                      <a:pt x="962" y="386"/>
                    </a:cubicBezTo>
                    <a:cubicBezTo>
                      <a:pt x="962" y="390"/>
                      <a:pt x="962" y="392"/>
                      <a:pt x="962" y="392"/>
                    </a:cubicBezTo>
                    <a:lnTo>
                      <a:pt x="962" y="393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9" name="Google Shape;69;p3"/>
              <p:cNvSpPr/>
              <p:nvPr/>
            </p:nvSpPr>
            <p:spPr>
              <a:xfrm>
                <a:off x="-1340531" y="3989303"/>
                <a:ext cx="1749170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960" h="3" extrusionOk="0">
                    <a:moveTo>
                      <a:pt x="0" y="2"/>
                    </a:moveTo>
                    <a:cubicBezTo>
                      <a:pt x="0" y="1"/>
                      <a:pt x="215" y="0"/>
                      <a:pt x="480" y="0"/>
                    </a:cubicBezTo>
                    <a:cubicBezTo>
                      <a:pt x="745" y="0"/>
                      <a:pt x="960" y="1"/>
                      <a:pt x="960" y="2"/>
                    </a:cubicBezTo>
                    <a:cubicBezTo>
                      <a:pt x="960" y="3"/>
                      <a:pt x="745" y="3"/>
                      <a:pt x="480" y="3"/>
                    </a:cubicBezTo>
                    <a:cubicBezTo>
                      <a:pt x="215" y="3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0" name="Google Shape;70;p3"/>
              <p:cNvSpPr/>
              <p:nvPr/>
            </p:nvSpPr>
            <p:spPr>
              <a:xfrm>
                <a:off x="-1291336" y="3936463"/>
                <a:ext cx="23687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3" h="14" extrusionOk="0">
                    <a:moveTo>
                      <a:pt x="13" y="7"/>
                    </a:moveTo>
                    <a:cubicBezTo>
                      <a:pt x="13" y="8"/>
                      <a:pt x="13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7" y="14"/>
                      <a:pt x="6" y="14"/>
                    </a:cubicBezTo>
                    <a:cubicBezTo>
                      <a:pt x="4" y="14"/>
                      <a:pt x="4" y="13"/>
                      <a:pt x="3" y="13"/>
                    </a:cubicBezTo>
                    <a:cubicBezTo>
                      <a:pt x="2" y="12"/>
                      <a:pt x="0" y="12"/>
                      <a:pt x="0" y="11"/>
                    </a:cubicBezTo>
                    <a:cubicBezTo>
                      <a:pt x="-1" y="10"/>
                      <a:pt x="0" y="8"/>
                      <a:pt x="0" y="7"/>
                    </a:cubicBezTo>
                    <a:cubicBezTo>
                      <a:pt x="0" y="6"/>
                      <a:pt x="0" y="5"/>
                      <a:pt x="0" y="4"/>
                    </a:cubicBezTo>
                    <a:cubicBezTo>
                      <a:pt x="1" y="3"/>
                      <a:pt x="2" y="2"/>
                      <a:pt x="3" y="1"/>
                    </a:cubicBezTo>
                    <a:cubicBezTo>
                      <a:pt x="4" y="0"/>
                      <a:pt x="5" y="0"/>
                      <a:pt x="6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2"/>
                      <a:pt x="12" y="3"/>
                      <a:pt x="13" y="4"/>
                    </a:cubicBezTo>
                    <a:cubicBezTo>
                      <a:pt x="13" y="5"/>
                      <a:pt x="13" y="6"/>
                      <a:pt x="13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1" name="Google Shape;71;p3"/>
              <p:cNvSpPr/>
              <p:nvPr/>
            </p:nvSpPr>
            <p:spPr>
              <a:xfrm>
                <a:off x="-1249428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3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10" y="13"/>
                      <a:pt x="8" y="14"/>
                      <a:pt x="7" y="14"/>
                    </a:cubicBezTo>
                    <a:cubicBezTo>
                      <a:pt x="5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2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9" y="0"/>
                      <a:pt x="10" y="0"/>
                      <a:pt x="11" y="1"/>
                    </a:cubicBezTo>
                    <a:cubicBezTo>
                      <a:pt x="12" y="2"/>
                      <a:pt x="13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2" name="Google Shape;72;p3"/>
              <p:cNvSpPr/>
              <p:nvPr/>
            </p:nvSpPr>
            <p:spPr>
              <a:xfrm>
                <a:off x="-1205699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3" name="Google Shape;73;p3"/>
              <p:cNvSpPr/>
              <p:nvPr/>
            </p:nvSpPr>
            <p:spPr>
              <a:xfrm>
                <a:off x="-1224695" y="4075986"/>
                <a:ext cx="422716" cy="422714"/>
              </a:xfrm>
              <a:custGeom>
                <a:avLst/>
                <a:gdLst/>
                <a:ahLst/>
                <a:cxnLst/>
                <a:rect l="l" t="t" r="r" b="b"/>
                <a:pathLst>
                  <a:path w="232" h="232" extrusionOk="0">
                    <a:moveTo>
                      <a:pt x="0" y="0"/>
                    </a:moveTo>
                    <a:lnTo>
                      <a:pt x="232" y="0"/>
                    </a:lnTo>
                    <a:lnTo>
                      <a:pt x="232" y="232"/>
                    </a:lnTo>
                    <a:lnTo>
                      <a:pt x="0" y="23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8500" rIns="90000" bIns="385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4" name="Google Shape;74;p3"/>
              <p:cNvSpPr/>
              <p:nvPr/>
            </p:nvSpPr>
            <p:spPr>
              <a:xfrm>
                <a:off x="-681493" y="4344218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1"/>
                    </a:moveTo>
                    <a:cubicBezTo>
                      <a:pt x="534" y="2"/>
                      <a:pt x="414" y="3"/>
                      <a:pt x="267" y="3"/>
                    </a:cubicBezTo>
                    <a:cubicBezTo>
                      <a:pt x="120" y="3"/>
                      <a:pt x="0" y="2"/>
                      <a:pt x="0" y="1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5" name="Google Shape;75;p3"/>
              <p:cNvSpPr/>
              <p:nvPr/>
            </p:nvSpPr>
            <p:spPr>
              <a:xfrm>
                <a:off x="-681493" y="4429855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2"/>
                    </a:moveTo>
                    <a:cubicBezTo>
                      <a:pt x="534" y="3"/>
                      <a:pt x="414" y="3"/>
                      <a:pt x="267" y="3"/>
                    </a:cubicBezTo>
                    <a:cubicBezTo>
                      <a:pt x="120" y="3"/>
                      <a:pt x="0" y="3"/>
                      <a:pt x="0" y="2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6" name="Google Shape;76;p3"/>
              <p:cNvSpPr/>
              <p:nvPr/>
            </p:nvSpPr>
            <p:spPr>
              <a:xfrm>
                <a:off x="-335303" y="4517313"/>
                <a:ext cx="626786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344" h="2" extrusionOk="0">
                    <a:moveTo>
                      <a:pt x="344" y="1"/>
                    </a:moveTo>
                    <a:cubicBezTo>
                      <a:pt x="344" y="1"/>
                      <a:pt x="343" y="1"/>
                      <a:pt x="340" y="1"/>
                    </a:cubicBezTo>
                    <a:cubicBezTo>
                      <a:pt x="338" y="1"/>
                      <a:pt x="334" y="2"/>
                      <a:pt x="330" y="2"/>
                    </a:cubicBezTo>
                    <a:cubicBezTo>
                      <a:pt x="321" y="2"/>
                      <a:pt x="309" y="2"/>
                      <a:pt x="293" y="2"/>
                    </a:cubicBezTo>
                    <a:cubicBezTo>
                      <a:pt x="262" y="2"/>
                      <a:pt x="219" y="2"/>
                      <a:pt x="172" y="2"/>
                    </a:cubicBezTo>
                    <a:cubicBezTo>
                      <a:pt x="125" y="2"/>
                      <a:pt x="82" y="2"/>
                      <a:pt x="51" y="2"/>
                    </a:cubicBezTo>
                    <a:cubicBezTo>
                      <a:pt x="35" y="2"/>
                      <a:pt x="23" y="2"/>
                      <a:pt x="14" y="2"/>
                    </a:cubicBezTo>
                    <a:cubicBezTo>
                      <a:pt x="10" y="1"/>
                      <a:pt x="6" y="1"/>
                      <a:pt x="4" y="1"/>
                    </a:cubicBezTo>
                    <a:cubicBezTo>
                      <a:pt x="2" y="1"/>
                      <a:pt x="0" y="1"/>
                      <a:pt x="0" y="1"/>
                    </a:cubicBezTo>
                    <a:cubicBezTo>
                      <a:pt x="0" y="1"/>
                      <a:pt x="2" y="1"/>
                      <a:pt x="4" y="1"/>
                    </a:cubicBezTo>
                    <a:cubicBezTo>
                      <a:pt x="6" y="1"/>
                      <a:pt x="10" y="0"/>
                      <a:pt x="14" y="0"/>
                    </a:cubicBezTo>
                    <a:cubicBezTo>
                      <a:pt x="23" y="0"/>
                      <a:pt x="35" y="0"/>
                      <a:pt x="51" y="0"/>
                    </a:cubicBezTo>
                    <a:cubicBezTo>
                      <a:pt x="82" y="0"/>
                      <a:pt x="125" y="0"/>
                      <a:pt x="172" y="0"/>
                    </a:cubicBezTo>
                    <a:cubicBezTo>
                      <a:pt x="219" y="0"/>
                      <a:pt x="262" y="0"/>
                      <a:pt x="293" y="0"/>
                    </a:cubicBezTo>
                    <a:cubicBezTo>
                      <a:pt x="309" y="0"/>
                      <a:pt x="321" y="0"/>
                      <a:pt x="330" y="0"/>
                    </a:cubicBezTo>
                    <a:cubicBezTo>
                      <a:pt x="334" y="1"/>
                      <a:pt x="338" y="1"/>
                      <a:pt x="340" y="1"/>
                    </a:cubicBezTo>
                    <a:cubicBezTo>
                      <a:pt x="343" y="1"/>
                      <a:pt x="344" y="1"/>
                      <a:pt x="3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7" name="Google Shape;77;p3"/>
              <p:cNvSpPr/>
              <p:nvPr/>
            </p:nvSpPr>
            <p:spPr>
              <a:xfrm>
                <a:off x="-428227" y="41172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8" name="Google Shape;78;p3"/>
              <p:cNvSpPr/>
              <p:nvPr/>
            </p:nvSpPr>
            <p:spPr>
              <a:xfrm>
                <a:off x="-428227" y="41955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79" name="Google Shape;79;p3"/>
              <p:cNvSpPr/>
              <p:nvPr/>
            </p:nvSpPr>
            <p:spPr>
              <a:xfrm>
                <a:off x="-133055" y="42720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80" name="Google Shape;80;p3"/>
            <p:cNvGrpSpPr/>
            <p:nvPr/>
          </p:nvGrpSpPr>
          <p:grpSpPr>
            <a:xfrm>
              <a:off x="-645612" y="273787"/>
              <a:ext cx="1550567" cy="1051320"/>
              <a:chOff x="-872012" y="2723887"/>
              <a:chExt cx="1550567" cy="1051320"/>
            </a:xfrm>
          </p:grpSpPr>
          <p:sp>
            <p:nvSpPr>
              <p:cNvPr id="81" name="Google Shape;81;p3"/>
              <p:cNvSpPr/>
              <p:nvPr/>
            </p:nvSpPr>
            <p:spPr>
              <a:xfrm>
                <a:off x="-872012" y="2723887"/>
                <a:ext cx="1550567" cy="1051320"/>
              </a:xfrm>
              <a:custGeom>
                <a:avLst/>
                <a:gdLst/>
                <a:ahLst/>
                <a:cxnLst/>
                <a:rect l="l" t="t" r="r" b="b"/>
                <a:pathLst>
                  <a:path w="851" h="577" extrusionOk="0">
                    <a:moveTo>
                      <a:pt x="850" y="576"/>
                    </a:moveTo>
                    <a:cubicBezTo>
                      <a:pt x="850" y="576"/>
                      <a:pt x="850" y="572"/>
                      <a:pt x="850" y="565"/>
                    </a:cubicBezTo>
                    <a:cubicBezTo>
                      <a:pt x="850" y="558"/>
                      <a:pt x="850" y="548"/>
                      <a:pt x="850" y="535"/>
                    </a:cubicBezTo>
                    <a:cubicBezTo>
                      <a:pt x="850" y="508"/>
                      <a:pt x="850" y="469"/>
                      <a:pt x="850" y="420"/>
                    </a:cubicBezTo>
                    <a:cubicBezTo>
                      <a:pt x="849" y="320"/>
                      <a:pt x="849" y="177"/>
                      <a:pt x="849" y="2"/>
                    </a:cubicBezTo>
                    <a:lnTo>
                      <a:pt x="850" y="3"/>
                    </a:lnTo>
                    <a:cubicBezTo>
                      <a:pt x="616" y="3"/>
                      <a:pt x="321" y="3"/>
                      <a:pt x="1" y="3"/>
                    </a:cubicBezTo>
                    <a:lnTo>
                      <a:pt x="1" y="3"/>
                    </a:lnTo>
                    <a:lnTo>
                      <a:pt x="3" y="2"/>
                    </a:lnTo>
                    <a:cubicBezTo>
                      <a:pt x="3" y="206"/>
                      <a:pt x="3" y="401"/>
                      <a:pt x="3" y="576"/>
                    </a:cubicBezTo>
                    <a:lnTo>
                      <a:pt x="1" y="574"/>
                    </a:lnTo>
                    <a:cubicBezTo>
                      <a:pt x="251" y="574"/>
                      <a:pt x="463" y="575"/>
                      <a:pt x="613" y="575"/>
                    </a:cubicBezTo>
                    <a:cubicBezTo>
                      <a:pt x="688" y="575"/>
                      <a:pt x="747" y="575"/>
                      <a:pt x="788" y="575"/>
                    </a:cubicBezTo>
                    <a:cubicBezTo>
                      <a:pt x="808" y="575"/>
                      <a:pt x="823" y="575"/>
                      <a:pt x="834" y="576"/>
                    </a:cubicBezTo>
                    <a:cubicBezTo>
                      <a:pt x="839" y="576"/>
                      <a:pt x="843" y="576"/>
                      <a:pt x="846" y="576"/>
                    </a:cubicBezTo>
                    <a:cubicBezTo>
                      <a:pt x="849" y="576"/>
                      <a:pt x="850" y="576"/>
                      <a:pt x="850" y="576"/>
                    </a:cubicBezTo>
                    <a:cubicBezTo>
                      <a:pt x="850" y="576"/>
                      <a:pt x="849" y="576"/>
                      <a:pt x="846" y="576"/>
                    </a:cubicBezTo>
                    <a:cubicBezTo>
                      <a:pt x="844" y="576"/>
                      <a:pt x="840" y="576"/>
                      <a:pt x="834" y="576"/>
                    </a:cubicBezTo>
                    <a:cubicBezTo>
                      <a:pt x="824" y="576"/>
                      <a:pt x="808" y="576"/>
                      <a:pt x="788" y="576"/>
                    </a:cubicBezTo>
                    <a:cubicBezTo>
                      <a:pt x="748" y="576"/>
                      <a:pt x="689" y="576"/>
                      <a:pt x="614" y="576"/>
                    </a:cubicBezTo>
                    <a:cubicBezTo>
                      <a:pt x="464" y="577"/>
                      <a:pt x="251" y="577"/>
                      <a:pt x="1" y="577"/>
                    </a:cubicBezTo>
                    <a:lnTo>
                      <a:pt x="0" y="577"/>
                    </a:lnTo>
                    <a:lnTo>
                      <a:pt x="0" y="576"/>
                    </a:lnTo>
                    <a:cubicBezTo>
                      <a:pt x="0" y="401"/>
                      <a:pt x="0" y="206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21" y="0"/>
                      <a:pt x="616" y="1"/>
                      <a:pt x="850" y="1"/>
                    </a:cubicBezTo>
                    <a:lnTo>
                      <a:pt x="851" y="1"/>
                    </a:lnTo>
                    <a:lnTo>
                      <a:pt x="851" y="2"/>
                    </a:lnTo>
                    <a:cubicBezTo>
                      <a:pt x="851" y="177"/>
                      <a:pt x="851" y="320"/>
                      <a:pt x="851" y="420"/>
                    </a:cubicBezTo>
                    <a:cubicBezTo>
                      <a:pt x="851" y="470"/>
                      <a:pt x="851" y="509"/>
                      <a:pt x="850" y="535"/>
                    </a:cubicBezTo>
                    <a:cubicBezTo>
                      <a:pt x="850" y="549"/>
                      <a:pt x="850" y="559"/>
                      <a:pt x="850" y="565"/>
                    </a:cubicBezTo>
                    <a:cubicBezTo>
                      <a:pt x="850" y="572"/>
                      <a:pt x="850" y="576"/>
                      <a:pt x="850" y="57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2" name="Google Shape;82;p3"/>
              <p:cNvSpPr/>
              <p:nvPr/>
            </p:nvSpPr>
            <p:spPr>
              <a:xfrm>
                <a:off x="-870190" y="2818634"/>
                <a:ext cx="154510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848" h="3" extrusionOk="0">
                    <a:moveTo>
                      <a:pt x="0" y="1"/>
                    </a:moveTo>
                    <a:cubicBezTo>
                      <a:pt x="0" y="0"/>
                      <a:pt x="190" y="0"/>
                      <a:pt x="424" y="0"/>
                    </a:cubicBezTo>
                    <a:cubicBezTo>
                      <a:pt x="658" y="0"/>
                      <a:pt x="848" y="0"/>
                      <a:pt x="848" y="1"/>
                    </a:cubicBezTo>
                    <a:cubicBezTo>
                      <a:pt x="848" y="2"/>
                      <a:pt x="658" y="3"/>
                      <a:pt x="424" y="3"/>
                    </a:cubicBezTo>
                    <a:cubicBezTo>
                      <a:pt x="189" y="3"/>
                      <a:pt x="0" y="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3" name="Google Shape;83;p3"/>
              <p:cNvSpPr/>
              <p:nvPr/>
            </p:nvSpPr>
            <p:spPr>
              <a:xfrm>
                <a:off x="-833749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4" name="Google Shape;84;p3"/>
              <p:cNvSpPr/>
              <p:nvPr/>
            </p:nvSpPr>
            <p:spPr>
              <a:xfrm>
                <a:off x="-791842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1" y="1"/>
                    </a:cubicBezTo>
                    <a:cubicBezTo>
                      <a:pt x="13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5" name="Google Shape;85;p3"/>
              <p:cNvSpPr/>
              <p:nvPr/>
            </p:nvSpPr>
            <p:spPr>
              <a:xfrm>
                <a:off x="-749935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" name="Google Shape;86;p3"/>
              <p:cNvSpPr/>
              <p:nvPr/>
            </p:nvSpPr>
            <p:spPr>
              <a:xfrm>
                <a:off x="-737180" y="2929779"/>
                <a:ext cx="413606" cy="415426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28" extrusionOk="0">
                    <a:moveTo>
                      <a:pt x="0" y="0"/>
                    </a:moveTo>
                    <a:lnTo>
                      <a:pt x="227" y="0"/>
                    </a:lnTo>
                    <a:lnTo>
                      <a:pt x="227" y="228"/>
                    </a:lnTo>
                    <a:lnTo>
                      <a:pt x="0" y="2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7075" rIns="90000" bIns="370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7" name="Google Shape;87;p3"/>
              <p:cNvSpPr/>
              <p:nvPr/>
            </p:nvSpPr>
            <p:spPr>
              <a:xfrm>
                <a:off x="-749922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8" name="Google Shape;88;p3"/>
              <p:cNvSpPr/>
              <p:nvPr/>
            </p:nvSpPr>
            <p:spPr>
              <a:xfrm>
                <a:off x="-39826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9" name="Google Shape;89;p3"/>
              <p:cNvSpPr/>
              <p:nvPr/>
            </p:nvSpPr>
            <p:spPr>
              <a:xfrm>
                <a:off x="-46610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0" name="Google Shape;90;p3"/>
              <p:cNvSpPr/>
              <p:nvPr/>
            </p:nvSpPr>
            <p:spPr>
              <a:xfrm>
                <a:off x="30504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1" name="Google Shape;91;p3"/>
              <p:cNvSpPr/>
              <p:nvPr/>
            </p:nvSpPr>
            <p:spPr>
              <a:xfrm>
                <a:off x="-215912" y="31841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2" name="Google Shape;92;p3"/>
              <p:cNvSpPr/>
              <p:nvPr/>
            </p:nvSpPr>
            <p:spPr>
              <a:xfrm>
                <a:off x="-215912" y="32624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3" name="Google Shape;93;p3"/>
              <p:cNvSpPr/>
              <p:nvPr/>
            </p:nvSpPr>
            <p:spPr>
              <a:xfrm>
                <a:off x="-215912" y="33389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94" name="Google Shape;94;p3"/>
          <p:cNvGrpSpPr/>
          <p:nvPr/>
        </p:nvGrpSpPr>
        <p:grpSpPr>
          <a:xfrm>
            <a:off x="-254631" y="3321500"/>
            <a:ext cx="5910064" cy="3930200"/>
            <a:chOff x="-190973" y="2491125"/>
            <a:chExt cx="4432548" cy="2947650"/>
          </a:xfrm>
        </p:grpSpPr>
        <p:grpSp>
          <p:nvGrpSpPr>
            <p:cNvPr id="95" name="Google Shape;95;p3"/>
            <p:cNvGrpSpPr/>
            <p:nvPr/>
          </p:nvGrpSpPr>
          <p:grpSpPr>
            <a:xfrm>
              <a:off x="-190973" y="2491125"/>
              <a:ext cx="453184" cy="454844"/>
              <a:chOff x="1031102" y="400625"/>
              <a:chExt cx="453184" cy="454844"/>
            </a:xfrm>
          </p:grpSpPr>
          <p:sp>
            <p:nvSpPr>
              <p:cNvPr id="96" name="Google Shape;96;p3"/>
              <p:cNvSpPr/>
              <p:nvPr/>
            </p:nvSpPr>
            <p:spPr>
              <a:xfrm>
                <a:off x="1172203" y="546706"/>
                <a:ext cx="164341" cy="166002"/>
              </a:xfrm>
              <a:custGeom>
                <a:avLst/>
                <a:gdLst/>
                <a:ahLst/>
                <a:cxnLst/>
                <a:rect l="l" t="t" r="r" b="b"/>
                <a:pathLst>
                  <a:path w="99" h="100" extrusionOk="0">
                    <a:moveTo>
                      <a:pt x="69" y="95"/>
                    </a:moveTo>
                    <a:cubicBezTo>
                      <a:pt x="69" y="95"/>
                      <a:pt x="68" y="95"/>
                      <a:pt x="67" y="96"/>
                    </a:cubicBezTo>
                    <a:cubicBezTo>
                      <a:pt x="65" y="97"/>
                      <a:pt x="62" y="98"/>
                      <a:pt x="58" y="99"/>
                    </a:cubicBezTo>
                    <a:cubicBezTo>
                      <a:pt x="51" y="101"/>
                      <a:pt x="38" y="101"/>
                      <a:pt x="26" y="94"/>
                    </a:cubicBezTo>
                    <a:cubicBezTo>
                      <a:pt x="13" y="88"/>
                      <a:pt x="1" y="73"/>
                      <a:pt x="0" y="54"/>
                    </a:cubicBezTo>
                    <a:cubicBezTo>
                      <a:pt x="-1" y="45"/>
                      <a:pt x="1" y="35"/>
                      <a:pt x="6" y="26"/>
                    </a:cubicBezTo>
                    <a:cubicBezTo>
                      <a:pt x="11" y="17"/>
                      <a:pt x="19" y="9"/>
                      <a:pt x="29" y="5"/>
                    </a:cubicBezTo>
                    <a:cubicBezTo>
                      <a:pt x="39" y="0"/>
                      <a:pt x="51" y="-1"/>
                      <a:pt x="61" y="1"/>
                    </a:cubicBezTo>
                    <a:cubicBezTo>
                      <a:pt x="71" y="4"/>
                      <a:pt x="79" y="9"/>
                      <a:pt x="86" y="16"/>
                    </a:cubicBezTo>
                    <a:cubicBezTo>
                      <a:pt x="99" y="30"/>
                      <a:pt x="102" y="49"/>
                      <a:pt x="98" y="62"/>
                    </a:cubicBezTo>
                    <a:cubicBezTo>
                      <a:pt x="95" y="76"/>
                      <a:pt x="86" y="85"/>
                      <a:pt x="80" y="89"/>
                    </a:cubicBezTo>
                    <a:cubicBezTo>
                      <a:pt x="77" y="92"/>
                      <a:pt x="74" y="93"/>
                      <a:pt x="72" y="94"/>
                    </a:cubicBezTo>
                    <a:cubicBezTo>
                      <a:pt x="70" y="95"/>
                      <a:pt x="69" y="95"/>
                      <a:pt x="69" y="95"/>
                    </a:cubicBezTo>
                    <a:cubicBezTo>
                      <a:pt x="69" y="94"/>
                      <a:pt x="73" y="93"/>
                      <a:pt x="79" y="88"/>
                    </a:cubicBezTo>
                    <a:cubicBezTo>
                      <a:pt x="85" y="83"/>
                      <a:pt x="92" y="75"/>
                      <a:pt x="95" y="61"/>
                    </a:cubicBezTo>
                    <a:cubicBezTo>
                      <a:pt x="99" y="49"/>
                      <a:pt x="96" y="31"/>
                      <a:pt x="83" y="18"/>
                    </a:cubicBezTo>
                    <a:cubicBezTo>
                      <a:pt x="77" y="12"/>
                      <a:pt x="69" y="7"/>
                      <a:pt x="60" y="5"/>
                    </a:cubicBezTo>
                    <a:cubicBezTo>
                      <a:pt x="51" y="3"/>
                      <a:pt x="40" y="4"/>
                      <a:pt x="31" y="8"/>
                    </a:cubicBezTo>
                    <a:cubicBezTo>
                      <a:pt x="22" y="12"/>
                      <a:pt x="14" y="19"/>
                      <a:pt x="10" y="28"/>
                    </a:cubicBezTo>
                    <a:cubicBezTo>
                      <a:pt x="5" y="36"/>
                      <a:pt x="3" y="45"/>
                      <a:pt x="3" y="54"/>
                    </a:cubicBezTo>
                    <a:cubicBezTo>
                      <a:pt x="5" y="71"/>
                      <a:pt x="16" y="85"/>
                      <a:pt x="27" y="92"/>
                    </a:cubicBezTo>
                    <a:cubicBezTo>
                      <a:pt x="39" y="98"/>
                      <a:pt x="51" y="99"/>
                      <a:pt x="58" y="97"/>
                    </a:cubicBezTo>
                    <a:cubicBezTo>
                      <a:pt x="65" y="96"/>
                      <a:pt x="69" y="94"/>
                      <a:pt x="69" y="95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7" name="Google Shape;97;p3"/>
              <p:cNvSpPr/>
              <p:nvPr/>
            </p:nvSpPr>
            <p:spPr>
              <a:xfrm>
                <a:off x="1032762" y="403945"/>
                <a:ext cx="448204" cy="448204"/>
              </a:xfrm>
              <a:custGeom>
                <a:avLst/>
                <a:gdLst/>
                <a:ahLst/>
                <a:cxnLst/>
                <a:rect l="l" t="t" r="r" b="b"/>
                <a:pathLst>
                  <a:path w="270" h="270" extrusionOk="0">
                    <a:moveTo>
                      <a:pt x="153" y="245"/>
                    </a:moveTo>
                    <a:cubicBezTo>
                      <a:pt x="153" y="245"/>
                      <a:pt x="153" y="246"/>
                      <a:pt x="154" y="247"/>
                    </a:cubicBezTo>
                    <a:cubicBezTo>
                      <a:pt x="155" y="248"/>
                      <a:pt x="156" y="249"/>
                      <a:pt x="157" y="251"/>
                    </a:cubicBezTo>
                    <a:cubicBezTo>
                      <a:pt x="160" y="254"/>
                      <a:pt x="164" y="260"/>
                      <a:pt x="170" y="267"/>
                    </a:cubicBezTo>
                    <a:lnTo>
                      <a:pt x="169" y="267"/>
                    </a:lnTo>
                    <a:cubicBezTo>
                      <a:pt x="180" y="262"/>
                      <a:pt x="193" y="256"/>
                      <a:pt x="210" y="248"/>
                    </a:cubicBezTo>
                    <a:lnTo>
                      <a:pt x="210" y="249"/>
                    </a:lnTo>
                    <a:cubicBezTo>
                      <a:pt x="208" y="241"/>
                      <a:pt x="206" y="232"/>
                      <a:pt x="204" y="222"/>
                    </a:cubicBezTo>
                    <a:lnTo>
                      <a:pt x="204" y="222"/>
                    </a:lnTo>
                    <a:lnTo>
                      <a:pt x="205" y="221"/>
                    </a:lnTo>
                    <a:cubicBezTo>
                      <a:pt x="212" y="215"/>
                      <a:pt x="218" y="208"/>
                      <a:pt x="224" y="200"/>
                    </a:cubicBezTo>
                    <a:lnTo>
                      <a:pt x="225" y="199"/>
                    </a:lnTo>
                    <a:lnTo>
                      <a:pt x="226" y="200"/>
                    </a:lnTo>
                    <a:cubicBezTo>
                      <a:pt x="234" y="201"/>
                      <a:pt x="243" y="202"/>
                      <a:pt x="253" y="203"/>
                    </a:cubicBezTo>
                    <a:lnTo>
                      <a:pt x="251" y="204"/>
                    </a:lnTo>
                    <a:cubicBezTo>
                      <a:pt x="256" y="191"/>
                      <a:pt x="261" y="177"/>
                      <a:pt x="267" y="162"/>
                    </a:cubicBezTo>
                    <a:lnTo>
                      <a:pt x="268" y="164"/>
                    </a:lnTo>
                    <a:cubicBezTo>
                      <a:pt x="261" y="159"/>
                      <a:pt x="253" y="154"/>
                      <a:pt x="245" y="149"/>
                    </a:cubicBezTo>
                    <a:lnTo>
                      <a:pt x="244" y="148"/>
                    </a:lnTo>
                    <a:lnTo>
                      <a:pt x="244" y="147"/>
                    </a:lnTo>
                    <a:cubicBezTo>
                      <a:pt x="245" y="138"/>
                      <a:pt x="245" y="128"/>
                      <a:pt x="244" y="118"/>
                    </a:cubicBezTo>
                    <a:lnTo>
                      <a:pt x="243" y="117"/>
                    </a:lnTo>
                    <a:lnTo>
                      <a:pt x="244" y="117"/>
                    </a:lnTo>
                    <a:cubicBezTo>
                      <a:pt x="251" y="112"/>
                      <a:pt x="258" y="106"/>
                      <a:pt x="266" y="100"/>
                    </a:cubicBezTo>
                    <a:lnTo>
                      <a:pt x="265" y="103"/>
                    </a:lnTo>
                    <a:cubicBezTo>
                      <a:pt x="260" y="90"/>
                      <a:pt x="253" y="76"/>
                      <a:pt x="247" y="61"/>
                    </a:cubicBezTo>
                    <a:lnTo>
                      <a:pt x="249" y="62"/>
                    </a:lnTo>
                    <a:cubicBezTo>
                      <a:pt x="241" y="64"/>
                      <a:pt x="232" y="66"/>
                      <a:pt x="222" y="68"/>
                    </a:cubicBezTo>
                    <a:lnTo>
                      <a:pt x="221" y="68"/>
                    </a:lnTo>
                    <a:lnTo>
                      <a:pt x="221" y="67"/>
                    </a:lnTo>
                    <a:cubicBezTo>
                      <a:pt x="215" y="60"/>
                      <a:pt x="208" y="53"/>
                      <a:pt x="200" y="47"/>
                    </a:cubicBezTo>
                    <a:lnTo>
                      <a:pt x="199" y="46"/>
                    </a:lnTo>
                    <a:lnTo>
                      <a:pt x="199" y="45"/>
                    </a:lnTo>
                    <a:cubicBezTo>
                      <a:pt x="200" y="37"/>
                      <a:pt x="201" y="28"/>
                      <a:pt x="203" y="18"/>
                    </a:cubicBezTo>
                    <a:lnTo>
                      <a:pt x="204" y="20"/>
                    </a:lnTo>
                    <a:cubicBezTo>
                      <a:pt x="191" y="15"/>
                      <a:pt x="176" y="10"/>
                      <a:pt x="162" y="4"/>
                    </a:cubicBezTo>
                    <a:lnTo>
                      <a:pt x="164" y="4"/>
                    </a:lnTo>
                    <a:cubicBezTo>
                      <a:pt x="160" y="11"/>
                      <a:pt x="154" y="18"/>
                      <a:pt x="149" y="26"/>
                    </a:cubicBezTo>
                    <a:lnTo>
                      <a:pt x="148" y="27"/>
                    </a:lnTo>
                    <a:lnTo>
                      <a:pt x="147" y="27"/>
                    </a:lnTo>
                    <a:cubicBezTo>
                      <a:pt x="138" y="26"/>
                      <a:pt x="128" y="26"/>
                      <a:pt x="118" y="28"/>
                    </a:cubicBezTo>
                    <a:lnTo>
                      <a:pt x="118" y="28"/>
                    </a:lnTo>
                    <a:cubicBezTo>
                      <a:pt x="118" y="27"/>
                      <a:pt x="120" y="28"/>
                      <a:pt x="117" y="27"/>
                    </a:cubicBezTo>
                    <a:lnTo>
                      <a:pt x="117" y="27"/>
                    </a:lnTo>
                    <a:lnTo>
                      <a:pt x="117" y="27"/>
                    </a:lnTo>
                    <a:lnTo>
                      <a:pt x="116" y="27"/>
                    </a:lnTo>
                    <a:lnTo>
                      <a:pt x="116" y="26"/>
                    </a:lnTo>
                    <a:lnTo>
                      <a:pt x="116" y="26"/>
                    </a:lnTo>
                    <a:lnTo>
                      <a:pt x="115" y="24"/>
                    </a:lnTo>
                    <a:lnTo>
                      <a:pt x="112" y="21"/>
                    </a:lnTo>
                    <a:lnTo>
                      <a:pt x="108" y="16"/>
                    </a:lnTo>
                    <a:cubicBezTo>
                      <a:pt x="106" y="12"/>
                      <a:pt x="103" y="9"/>
                      <a:pt x="100" y="5"/>
                    </a:cubicBezTo>
                    <a:lnTo>
                      <a:pt x="103" y="6"/>
                    </a:lnTo>
                    <a:cubicBezTo>
                      <a:pt x="89" y="12"/>
                      <a:pt x="75" y="18"/>
                      <a:pt x="61" y="24"/>
                    </a:cubicBezTo>
                    <a:lnTo>
                      <a:pt x="63" y="22"/>
                    </a:lnTo>
                    <a:cubicBezTo>
                      <a:pt x="64" y="31"/>
                      <a:pt x="66" y="40"/>
                      <a:pt x="68" y="49"/>
                    </a:cubicBezTo>
                    <a:lnTo>
                      <a:pt x="68" y="50"/>
                    </a:lnTo>
                    <a:lnTo>
                      <a:pt x="67" y="50"/>
                    </a:lnTo>
                    <a:cubicBezTo>
                      <a:pt x="60" y="57"/>
                      <a:pt x="53" y="64"/>
                      <a:pt x="47" y="71"/>
                    </a:cubicBezTo>
                    <a:lnTo>
                      <a:pt x="47" y="72"/>
                    </a:lnTo>
                    <a:lnTo>
                      <a:pt x="45" y="72"/>
                    </a:lnTo>
                    <a:cubicBezTo>
                      <a:pt x="36" y="71"/>
                      <a:pt x="27" y="69"/>
                      <a:pt x="18" y="68"/>
                    </a:cubicBezTo>
                    <a:lnTo>
                      <a:pt x="21" y="67"/>
                    </a:lnTo>
                    <a:cubicBezTo>
                      <a:pt x="15" y="81"/>
                      <a:pt x="10" y="95"/>
                      <a:pt x="4" y="109"/>
                    </a:cubicBezTo>
                    <a:lnTo>
                      <a:pt x="4" y="107"/>
                    </a:lnTo>
                    <a:cubicBezTo>
                      <a:pt x="11" y="112"/>
                      <a:pt x="19" y="117"/>
                      <a:pt x="26" y="122"/>
                    </a:cubicBezTo>
                    <a:lnTo>
                      <a:pt x="27" y="123"/>
                    </a:lnTo>
                    <a:lnTo>
                      <a:pt x="27" y="124"/>
                    </a:lnTo>
                    <a:cubicBezTo>
                      <a:pt x="26" y="134"/>
                      <a:pt x="26" y="143"/>
                      <a:pt x="28" y="153"/>
                    </a:cubicBezTo>
                    <a:lnTo>
                      <a:pt x="28" y="154"/>
                    </a:lnTo>
                    <a:lnTo>
                      <a:pt x="27" y="154"/>
                    </a:lnTo>
                    <a:cubicBezTo>
                      <a:pt x="19" y="160"/>
                      <a:pt x="12" y="165"/>
                      <a:pt x="5" y="171"/>
                    </a:cubicBezTo>
                    <a:lnTo>
                      <a:pt x="6" y="169"/>
                    </a:lnTo>
                    <a:cubicBezTo>
                      <a:pt x="12" y="183"/>
                      <a:pt x="18" y="197"/>
                      <a:pt x="24" y="210"/>
                    </a:cubicBezTo>
                    <a:lnTo>
                      <a:pt x="22" y="209"/>
                    </a:lnTo>
                    <a:cubicBezTo>
                      <a:pt x="31" y="207"/>
                      <a:pt x="40" y="205"/>
                      <a:pt x="49" y="204"/>
                    </a:cubicBezTo>
                    <a:lnTo>
                      <a:pt x="50" y="204"/>
                    </a:lnTo>
                    <a:lnTo>
                      <a:pt x="50" y="204"/>
                    </a:lnTo>
                    <a:cubicBezTo>
                      <a:pt x="57" y="212"/>
                      <a:pt x="64" y="219"/>
                      <a:pt x="71" y="224"/>
                    </a:cubicBezTo>
                    <a:lnTo>
                      <a:pt x="72" y="225"/>
                    </a:lnTo>
                    <a:lnTo>
                      <a:pt x="72" y="226"/>
                    </a:lnTo>
                    <a:cubicBezTo>
                      <a:pt x="70" y="235"/>
                      <a:pt x="69" y="244"/>
                      <a:pt x="68" y="252"/>
                    </a:cubicBezTo>
                    <a:lnTo>
                      <a:pt x="67" y="251"/>
                    </a:lnTo>
                    <a:cubicBezTo>
                      <a:pt x="83" y="258"/>
                      <a:pt x="97" y="263"/>
                      <a:pt x="109" y="268"/>
                    </a:cubicBezTo>
                    <a:lnTo>
                      <a:pt x="108" y="268"/>
                    </a:lnTo>
                    <a:cubicBezTo>
                      <a:pt x="114" y="259"/>
                      <a:pt x="119" y="252"/>
                      <a:pt x="123" y="246"/>
                    </a:cubicBezTo>
                    <a:lnTo>
                      <a:pt x="123" y="245"/>
                    </a:lnTo>
                    <a:lnTo>
                      <a:pt x="124" y="245"/>
                    </a:lnTo>
                    <a:cubicBezTo>
                      <a:pt x="134" y="246"/>
                      <a:pt x="141" y="246"/>
                      <a:pt x="146" y="246"/>
                    </a:cubicBezTo>
                    <a:cubicBezTo>
                      <a:pt x="148" y="246"/>
                      <a:pt x="150" y="245"/>
                      <a:pt x="151" y="245"/>
                    </a:cubicBezTo>
                    <a:cubicBezTo>
                      <a:pt x="153" y="245"/>
                      <a:pt x="153" y="245"/>
                      <a:pt x="153" y="245"/>
                    </a:cubicBezTo>
                    <a:cubicBezTo>
                      <a:pt x="153" y="245"/>
                      <a:pt x="152" y="245"/>
                      <a:pt x="151" y="246"/>
                    </a:cubicBezTo>
                    <a:cubicBezTo>
                      <a:pt x="150" y="246"/>
                      <a:pt x="148" y="246"/>
                      <a:pt x="146" y="246"/>
                    </a:cubicBezTo>
                    <a:cubicBezTo>
                      <a:pt x="141" y="247"/>
                      <a:pt x="134" y="247"/>
                      <a:pt x="124" y="246"/>
                    </a:cubicBezTo>
                    <a:lnTo>
                      <a:pt x="124" y="246"/>
                    </a:lnTo>
                    <a:cubicBezTo>
                      <a:pt x="120" y="252"/>
                      <a:pt x="115" y="260"/>
                      <a:pt x="109" y="269"/>
                    </a:cubicBezTo>
                    <a:lnTo>
                      <a:pt x="109" y="270"/>
                    </a:lnTo>
                    <a:lnTo>
                      <a:pt x="108" y="269"/>
                    </a:lnTo>
                    <a:cubicBezTo>
                      <a:pt x="96" y="265"/>
                      <a:pt x="82" y="260"/>
                      <a:pt x="66" y="253"/>
                    </a:cubicBezTo>
                    <a:lnTo>
                      <a:pt x="65" y="253"/>
                    </a:lnTo>
                    <a:lnTo>
                      <a:pt x="65" y="252"/>
                    </a:lnTo>
                    <a:cubicBezTo>
                      <a:pt x="66" y="244"/>
                      <a:pt x="68" y="235"/>
                      <a:pt x="69" y="225"/>
                    </a:cubicBezTo>
                    <a:lnTo>
                      <a:pt x="70" y="226"/>
                    </a:lnTo>
                    <a:cubicBezTo>
                      <a:pt x="62" y="221"/>
                      <a:pt x="55" y="214"/>
                      <a:pt x="48" y="206"/>
                    </a:cubicBezTo>
                    <a:lnTo>
                      <a:pt x="49" y="206"/>
                    </a:lnTo>
                    <a:cubicBezTo>
                      <a:pt x="41" y="208"/>
                      <a:pt x="32" y="210"/>
                      <a:pt x="23" y="212"/>
                    </a:cubicBezTo>
                    <a:lnTo>
                      <a:pt x="21" y="212"/>
                    </a:lnTo>
                    <a:lnTo>
                      <a:pt x="21" y="211"/>
                    </a:lnTo>
                    <a:cubicBezTo>
                      <a:pt x="15" y="198"/>
                      <a:pt x="9" y="184"/>
                      <a:pt x="3" y="170"/>
                    </a:cubicBezTo>
                    <a:lnTo>
                      <a:pt x="2" y="169"/>
                    </a:lnTo>
                    <a:lnTo>
                      <a:pt x="3" y="168"/>
                    </a:lnTo>
                    <a:cubicBezTo>
                      <a:pt x="10" y="162"/>
                      <a:pt x="17" y="157"/>
                      <a:pt x="25" y="151"/>
                    </a:cubicBezTo>
                    <a:lnTo>
                      <a:pt x="24" y="153"/>
                    </a:lnTo>
                    <a:cubicBezTo>
                      <a:pt x="23" y="143"/>
                      <a:pt x="22" y="133"/>
                      <a:pt x="23" y="123"/>
                    </a:cubicBezTo>
                    <a:lnTo>
                      <a:pt x="24" y="125"/>
                    </a:lnTo>
                    <a:cubicBezTo>
                      <a:pt x="17" y="120"/>
                      <a:pt x="9" y="115"/>
                      <a:pt x="2" y="110"/>
                    </a:cubicBezTo>
                    <a:lnTo>
                      <a:pt x="0" y="109"/>
                    </a:lnTo>
                    <a:lnTo>
                      <a:pt x="1" y="108"/>
                    </a:lnTo>
                    <a:cubicBezTo>
                      <a:pt x="6" y="94"/>
                      <a:pt x="12" y="80"/>
                      <a:pt x="17" y="65"/>
                    </a:cubicBezTo>
                    <a:lnTo>
                      <a:pt x="18" y="64"/>
                    </a:lnTo>
                    <a:lnTo>
                      <a:pt x="19" y="64"/>
                    </a:lnTo>
                    <a:cubicBezTo>
                      <a:pt x="28" y="66"/>
                      <a:pt x="37" y="67"/>
                      <a:pt x="46" y="68"/>
                    </a:cubicBezTo>
                    <a:lnTo>
                      <a:pt x="44" y="69"/>
                    </a:lnTo>
                    <a:cubicBezTo>
                      <a:pt x="50" y="61"/>
                      <a:pt x="57" y="54"/>
                      <a:pt x="65" y="47"/>
                    </a:cubicBezTo>
                    <a:lnTo>
                      <a:pt x="64" y="49"/>
                    </a:lnTo>
                    <a:cubicBezTo>
                      <a:pt x="62" y="40"/>
                      <a:pt x="61" y="31"/>
                      <a:pt x="59" y="22"/>
                    </a:cubicBezTo>
                    <a:lnTo>
                      <a:pt x="58" y="21"/>
                    </a:lnTo>
                    <a:lnTo>
                      <a:pt x="60" y="20"/>
                    </a:lnTo>
                    <a:cubicBezTo>
                      <a:pt x="73" y="14"/>
                      <a:pt x="87" y="8"/>
                      <a:pt x="101" y="2"/>
                    </a:cubicBezTo>
                    <a:lnTo>
                      <a:pt x="103" y="1"/>
                    </a:lnTo>
                    <a:lnTo>
                      <a:pt x="103" y="3"/>
                    </a:lnTo>
                    <a:cubicBezTo>
                      <a:pt x="106" y="6"/>
                      <a:pt x="109" y="10"/>
                      <a:pt x="112" y="13"/>
                    </a:cubicBezTo>
                    <a:lnTo>
                      <a:pt x="116" y="19"/>
                    </a:lnTo>
                    <a:lnTo>
                      <a:pt x="118" y="22"/>
                    </a:lnTo>
                    <a:lnTo>
                      <a:pt x="119" y="23"/>
                    </a:lnTo>
                    <a:lnTo>
                      <a:pt x="119" y="24"/>
                    </a:lnTo>
                    <a:lnTo>
                      <a:pt x="120" y="24"/>
                    </a:lnTo>
                    <a:lnTo>
                      <a:pt x="120" y="24"/>
                    </a:lnTo>
                    <a:lnTo>
                      <a:pt x="120" y="24"/>
                    </a:lnTo>
                    <a:lnTo>
                      <a:pt x="120" y="24"/>
                    </a:lnTo>
                    <a:lnTo>
                      <a:pt x="120" y="24"/>
                    </a:lnTo>
                    <a:cubicBezTo>
                      <a:pt x="116" y="23"/>
                      <a:pt x="119" y="24"/>
                      <a:pt x="118" y="24"/>
                    </a:cubicBezTo>
                    <a:lnTo>
                      <a:pt x="118" y="24"/>
                    </a:lnTo>
                    <a:cubicBezTo>
                      <a:pt x="128" y="22"/>
                      <a:pt x="138" y="22"/>
                      <a:pt x="148" y="23"/>
                    </a:cubicBezTo>
                    <a:lnTo>
                      <a:pt x="146" y="24"/>
                    </a:lnTo>
                    <a:cubicBezTo>
                      <a:pt x="151" y="16"/>
                      <a:pt x="156" y="8"/>
                      <a:pt x="161" y="1"/>
                    </a:cubicBezTo>
                    <a:lnTo>
                      <a:pt x="162" y="0"/>
                    </a:lnTo>
                    <a:lnTo>
                      <a:pt x="163" y="0"/>
                    </a:lnTo>
                    <a:cubicBezTo>
                      <a:pt x="178" y="6"/>
                      <a:pt x="192" y="11"/>
                      <a:pt x="205" y="17"/>
                    </a:cubicBezTo>
                    <a:lnTo>
                      <a:pt x="207" y="17"/>
                    </a:lnTo>
                    <a:lnTo>
                      <a:pt x="207" y="19"/>
                    </a:lnTo>
                    <a:cubicBezTo>
                      <a:pt x="205" y="28"/>
                      <a:pt x="204" y="37"/>
                      <a:pt x="203" y="46"/>
                    </a:cubicBezTo>
                    <a:lnTo>
                      <a:pt x="202" y="44"/>
                    </a:lnTo>
                    <a:cubicBezTo>
                      <a:pt x="210" y="50"/>
                      <a:pt x="218" y="57"/>
                      <a:pt x="224" y="64"/>
                    </a:cubicBezTo>
                    <a:lnTo>
                      <a:pt x="222" y="64"/>
                    </a:lnTo>
                    <a:cubicBezTo>
                      <a:pt x="231" y="62"/>
                      <a:pt x="240" y="60"/>
                      <a:pt x="248" y="59"/>
                    </a:cubicBezTo>
                    <a:lnTo>
                      <a:pt x="250" y="58"/>
                    </a:lnTo>
                    <a:lnTo>
                      <a:pt x="251" y="60"/>
                    </a:lnTo>
                    <a:cubicBezTo>
                      <a:pt x="257" y="74"/>
                      <a:pt x="263" y="88"/>
                      <a:pt x="269" y="101"/>
                    </a:cubicBezTo>
                    <a:lnTo>
                      <a:pt x="269" y="102"/>
                    </a:lnTo>
                    <a:lnTo>
                      <a:pt x="268" y="103"/>
                    </a:lnTo>
                    <a:cubicBezTo>
                      <a:pt x="261" y="109"/>
                      <a:pt x="253" y="114"/>
                      <a:pt x="246" y="119"/>
                    </a:cubicBezTo>
                    <a:lnTo>
                      <a:pt x="247" y="118"/>
                    </a:lnTo>
                    <a:cubicBezTo>
                      <a:pt x="249" y="128"/>
                      <a:pt x="249" y="138"/>
                      <a:pt x="248" y="148"/>
                    </a:cubicBezTo>
                    <a:lnTo>
                      <a:pt x="247" y="146"/>
                    </a:lnTo>
                    <a:cubicBezTo>
                      <a:pt x="255" y="151"/>
                      <a:pt x="262" y="157"/>
                      <a:pt x="269" y="161"/>
                    </a:cubicBezTo>
                    <a:lnTo>
                      <a:pt x="270" y="162"/>
                    </a:lnTo>
                    <a:lnTo>
                      <a:pt x="270" y="163"/>
                    </a:lnTo>
                    <a:cubicBezTo>
                      <a:pt x="264" y="178"/>
                      <a:pt x="259" y="192"/>
                      <a:pt x="254" y="205"/>
                    </a:cubicBezTo>
                    <a:lnTo>
                      <a:pt x="253" y="206"/>
                    </a:lnTo>
                    <a:lnTo>
                      <a:pt x="252" y="206"/>
                    </a:lnTo>
                    <a:cubicBezTo>
                      <a:pt x="243" y="205"/>
                      <a:pt x="234" y="203"/>
                      <a:pt x="225" y="202"/>
                    </a:cubicBezTo>
                    <a:lnTo>
                      <a:pt x="226" y="201"/>
                    </a:lnTo>
                    <a:cubicBezTo>
                      <a:pt x="220" y="210"/>
                      <a:pt x="213" y="217"/>
                      <a:pt x="206" y="223"/>
                    </a:cubicBezTo>
                    <a:lnTo>
                      <a:pt x="206" y="222"/>
                    </a:lnTo>
                    <a:cubicBezTo>
                      <a:pt x="208" y="231"/>
                      <a:pt x="210" y="240"/>
                      <a:pt x="211" y="248"/>
                    </a:cubicBezTo>
                    <a:lnTo>
                      <a:pt x="212" y="249"/>
                    </a:lnTo>
                    <a:lnTo>
                      <a:pt x="211" y="250"/>
                    </a:lnTo>
                    <a:cubicBezTo>
                      <a:pt x="194" y="257"/>
                      <a:pt x="180" y="263"/>
                      <a:pt x="169" y="267"/>
                    </a:cubicBezTo>
                    <a:lnTo>
                      <a:pt x="169" y="268"/>
                    </a:lnTo>
                    <a:lnTo>
                      <a:pt x="169" y="267"/>
                    </a:lnTo>
                    <a:cubicBezTo>
                      <a:pt x="164" y="260"/>
                      <a:pt x="160" y="255"/>
                      <a:pt x="157" y="251"/>
                    </a:cubicBezTo>
                    <a:cubicBezTo>
                      <a:pt x="156" y="249"/>
                      <a:pt x="155" y="248"/>
                      <a:pt x="154" y="247"/>
                    </a:cubicBezTo>
                    <a:cubicBezTo>
                      <a:pt x="153" y="246"/>
                      <a:pt x="153" y="245"/>
                      <a:pt x="153" y="245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" name="Google Shape;98;p3"/>
              <p:cNvSpPr/>
              <p:nvPr/>
            </p:nvSpPr>
            <p:spPr>
              <a:xfrm>
                <a:off x="1170543" y="545046"/>
                <a:ext cx="169322" cy="167662"/>
              </a:xfrm>
              <a:custGeom>
                <a:avLst/>
                <a:gdLst/>
                <a:ahLst/>
                <a:cxnLst/>
                <a:rect l="l" t="t" r="r" b="b"/>
                <a:pathLst>
                  <a:path w="102" h="101" extrusionOk="0">
                    <a:moveTo>
                      <a:pt x="70" y="96"/>
                    </a:moveTo>
                    <a:lnTo>
                      <a:pt x="69" y="96"/>
                    </a:lnTo>
                    <a:cubicBezTo>
                      <a:pt x="68" y="97"/>
                      <a:pt x="67" y="97"/>
                      <a:pt x="65" y="98"/>
                    </a:cubicBezTo>
                    <a:cubicBezTo>
                      <a:pt x="61" y="99"/>
                      <a:pt x="55" y="100"/>
                      <a:pt x="47" y="100"/>
                    </a:cubicBezTo>
                    <a:cubicBezTo>
                      <a:pt x="40" y="99"/>
                      <a:pt x="30" y="97"/>
                      <a:pt x="22" y="90"/>
                    </a:cubicBezTo>
                    <a:cubicBezTo>
                      <a:pt x="13" y="84"/>
                      <a:pt x="5" y="73"/>
                      <a:pt x="3" y="59"/>
                    </a:cubicBezTo>
                    <a:cubicBezTo>
                      <a:pt x="0" y="46"/>
                      <a:pt x="4" y="29"/>
                      <a:pt x="16" y="18"/>
                    </a:cubicBezTo>
                    <a:cubicBezTo>
                      <a:pt x="27" y="6"/>
                      <a:pt x="46" y="-1"/>
                      <a:pt x="64" y="5"/>
                    </a:cubicBezTo>
                    <a:cubicBezTo>
                      <a:pt x="73" y="7"/>
                      <a:pt x="81" y="12"/>
                      <a:pt x="88" y="20"/>
                    </a:cubicBezTo>
                    <a:cubicBezTo>
                      <a:pt x="94" y="27"/>
                      <a:pt x="98" y="36"/>
                      <a:pt x="99" y="46"/>
                    </a:cubicBezTo>
                    <a:cubicBezTo>
                      <a:pt x="101" y="56"/>
                      <a:pt x="99" y="67"/>
                      <a:pt x="94" y="76"/>
                    </a:cubicBezTo>
                    <a:cubicBezTo>
                      <a:pt x="91" y="81"/>
                      <a:pt x="88" y="85"/>
                      <a:pt x="84" y="88"/>
                    </a:cubicBezTo>
                    <a:cubicBezTo>
                      <a:pt x="82" y="90"/>
                      <a:pt x="80" y="92"/>
                      <a:pt x="78" y="93"/>
                    </a:cubicBezTo>
                    <a:cubicBezTo>
                      <a:pt x="77" y="94"/>
                      <a:pt x="76" y="95"/>
                      <a:pt x="74" y="96"/>
                    </a:cubicBezTo>
                    <a:lnTo>
                      <a:pt x="73" y="96"/>
                    </a:lnTo>
                    <a:lnTo>
                      <a:pt x="72" y="97"/>
                    </a:lnTo>
                    <a:lnTo>
                      <a:pt x="72" y="97"/>
                    </a:lnTo>
                    <a:lnTo>
                      <a:pt x="72" y="97"/>
                    </a:lnTo>
                    <a:lnTo>
                      <a:pt x="72" y="97"/>
                    </a:lnTo>
                    <a:cubicBezTo>
                      <a:pt x="71" y="97"/>
                      <a:pt x="73" y="96"/>
                      <a:pt x="72" y="95"/>
                    </a:cubicBezTo>
                    <a:lnTo>
                      <a:pt x="70" y="94"/>
                    </a:lnTo>
                    <a:cubicBezTo>
                      <a:pt x="71" y="93"/>
                      <a:pt x="74" y="92"/>
                      <a:pt x="75" y="91"/>
                    </a:cubicBezTo>
                    <a:cubicBezTo>
                      <a:pt x="93" y="81"/>
                      <a:pt x="101" y="59"/>
                      <a:pt x="97" y="41"/>
                    </a:cubicBezTo>
                    <a:cubicBezTo>
                      <a:pt x="93" y="22"/>
                      <a:pt x="77" y="8"/>
                      <a:pt x="60" y="5"/>
                    </a:cubicBezTo>
                    <a:cubicBezTo>
                      <a:pt x="42" y="1"/>
                      <a:pt x="25" y="8"/>
                      <a:pt x="15" y="20"/>
                    </a:cubicBezTo>
                    <a:cubicBezTo>
                      <a:pt x="4" y="31"/>
                      <a:pt x="1" y="47"/>
                      <a:pt x="3" y="60"/>
                    </a:cubicBezTo>
                    <a:cubicBezTo>
                      <a:pt x="6" y="73"/>
                      <a:pt x="13" y="84"/>
                      <a:pt x="22" y="90"/>
                    </a:cubicBezTo>
                    <a:cubicBezTo>
                      <a:pt x="30" y="97"/>
                      <a:pt x="40" y="99"/>
                      <a:pt x="47" y="100"/>
                    </a:cubicBezTo>
                    <a:cubicBezTo>
                      <a:pt x="55" y="100"/>
                      <a:pt x="61" y="99"/>
                      <a:pt x="65" y="98"/>
                    </a:cubicBezTo>
                    <a:cubicBezTo>
                      <a:pt x="68" y="97"/>
                      <a:pt x="70" y="96"/>
                      <a:pt x="70" y="96"/>
                    </a:cubicBezTo>
                    <a:cubicBezTo>
                      <a:pt x="70" y="96"/>
                      <a:pt x="69" y="97"/>
                      <a:pt x="65" y="99"/>
                    </a:cubicBezTo>
                    <a:cubicBezTo>
                      <a:pt x="61" y="100"/>
                      <a:pt x="55" y="102"/>
                      <a:pt x="47" y="101"/>
                    </a:cubicBezTo>
                    <a:cubicBezTo>
                      <a:pt x="39" y="101"/>
                      <a:pt x="30" y="99"/>
                      <a:pt x="21" y="92"/>
                    </a:cubicBezTo>
                    <a:cubicBezTo>
                      <a:pt x="11" y="86"/>
                      <a:pt x="3" y="75"/>
                      <a:pt x="1" y="61"/>
                    </a:cubicBezTo>
                    <a:cubicBezTo>
                      <a:pt x="-2" y="47"/>
                      <a:pt x="1" y="30"/>
                      <a:pt x="12" y="18"/>
                    </a:cubicBezTo>
                    <a:cubicBezTo>
                      <a:pt x="23" y="5"/>
                      <a:pt x="42" y="-3"/>
                      <a:pt x="61" y="1"/>
                    </a:cubicBezTo>
                    <a:cubicBezTo>
                      <a:pt x="70" y="3"/>
                      <a:pt x="79" y="7"/>
                      <a:pt x="86" y="14"/>
                    </a:cubicBezTo>
                    <a:cubicBezTo>
                      <a:pt x="93" y="21"/>
                      <a:pt x="99" y="30"/>
                      <a:pt x="101" y="40"/>
                    </a:cubicBezTo>
                    <a:cubicBezTo>
                      <a:pt x="106" y="60"/>
                      <a:pt x="97" y="84"/>
                      <a:pt x="77" y="95"/>
                    </a:cubicBezTo>
                    <a:cubicBezTo>
                      <a:pt x="75" y="96"/>
                      <a:pt x="73" y="97"/>
                      <a:pt x="71" y="98"/>
                    </a:cubicBezTo>
                    <a:lnTo>
                      <a:pt x="69" y="98"/>
                    </a:lnTo>
                    <a:lnTo>
                      <a:pt x="69" y="97"/>
                    </a:lnTo>
                    <a:cubicBezTo>
                      <a:pt x="68" y="96"/>
                      <a:pt x="69" y="94"/>
                      <a:pt x="69" y="95"/>
                    </a:cubicBezTo>
                    <a:cubicBezTo>
                      <a:pt x="69" y="94"/>
                      <a:pt x="69" y="94"/>
                      <a:pt x="69" y="94"/>
                    </a:cubicBezTo>
                    <a:lnTo>
                      <a:pt x="70" y="94"/>
                    </a:lnTo>
                    <a:lnTo>
                      <a:pt x="70" y="94"/>
                    </a:lnTo>
                    <a:lnTo>
                      <a:pt x="71" y="93"/>
                    </a:lnTo>
                    <a:lnTo>
                      <a:pt x="73" y="92"/>
                    </a:lnTo>
                    <a:cubicBezTo>
                      <a:pt x="74" y="92"/>
                      <a:pt x="75" y="91"/>
                      <a:pt x="76" y="90"/>
                    </a:cubicBezTo>
                    <a:cubicBezTo>
                      <a:pt x="78" y="89"/>
                      <a:pt x="80" y="87"/>
                      <a:pt x="81" y="86"/>
                    </a:cubicBezTo>
                    <a:cubicBezTo>
                      <a:pt x="85" y="82"/>
                      <a:pt x="88" y="79"/>
                      <a:pt x="90" y="74"/>
                    </a:cubicBezTo>
                    <a:cubicBezTo>
                      <a:pt x="95" y="66"/>
                      <a:pt x="97" y="56"/>
                      <a:pt x="96" y="47"/>
                    </a:cubicBezTo>
                    <a:cubicBezTo>
                      <a:pt x="95" y="38"/>
                      <a:pt x="91" y="29"/>
                      <a:pt x="85" y="22"/>
                    </a:cubicBezTo>
                    <a:cubicBezTo>
                      <a:pt x="79" y="16"/>
                      <a:pt x="71" y="11"/>
                      <a:pt x="63" y="8"/>
                    </a:cubicBezTo>
                    <a:cubicBezTo>
                      <a:pt x="46" y="4"/>
                      <a:pt x="29" y="9"/>
                      <a:pt x="18" y="20"/>
                    </a:cubicBezTo>
                    <a:cubicBezTo>
                      <a:pt x="7" y="31"/>
                      <a:pt x="3" y="46"/>
                      <a:pt x="6" y="59"/>
                    </a:cubicBezTo>
                    <a:cubicBezTo>
                      <a:pt x="8" y="72"/>
                      <a:pt x="15" y="83"/>
                      <a:pt x="23" y="89"/>
                    </a:cubicBezTo>
                    <a:cubicBezTo>
                      <a:pt x="31" y="95"/>
                      <a:pt x="40" y="98"/>
                      <a:pt x="47" y="99"/>
                    </a:cubicBezTo>
                    <a:cubicBezTo>
                      <a:pt x="55" y="99"/>
                      <a:pt x="61" y="98"/>
                      <a:pt x="64" y="97"/>
                    </a:cubicBezTo>
                    <a:cubicBezTo>
                      <a:pt x="68" y="97"/>
                      <a:pt x="70" y="96"/>
                      <a:pt x="70" y="96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9" name="Google Shape;99;p3"/>
              <p:cNvSpPr/>
              <p:nvPr/>
            </p:nvSpPr>
            <p:spPr>
              <a:xfrm>
                <a:off x="1031102" y="400625"/>
                <a:ext cx="453184" cy="454844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74" extrusionOk="0">
                    <a:moveTo>
                      <a:pt x="154" y="247"/>
                    </a:moveTo>
                    <a:cubicBezTo>
                      <a:pt x="156" y="250"/>
                      <a:pt x="160" y="256"/>
                      <a:pt x="171" y="270"/>
                    </a:cubicBezTo>
                    <a:lnTo>
                      <a:pt x="170" y="269"/>
                    </a:lnTo>
                    <a:cubicBezTo>
                      <a:pt x="181" y="265"/>
                      <a:pt x="195" y="258"/>
                      <a:pt x="212" y="251"/>
                    </a:cubicBezTo>
                    <a:lnTo>
                      <a:pt x="212" y="252"/>
                    </a:lnTo>
                    <a:cubicBezTo>
                      <a:pt x="210" y="243"/>
                      <a:pt x="208" y="234"/>
                      <a:pt x="206" y="224"/>
                    </a:cubicBezTo>
                    <a:lnTo>
                      <a:pt x="208" y="224"/>
                    </a:lnTo>
                    <a:lnTo>
                      <a:pt x="208" y="225"/>
                    </a:lnTo>
                    <a:lnTo>
                      <a:pt x="206" y="224"/>
                    </a:lnTo>
                    <a:cubicBezTo>
                      <a:pt x="214" y="218"/>
                      <a:pt x="221" y="211"/>
                      <a:pt x="227" y="203"/>
                    </a:cubicBezTo>
                    <a:lnTo>
                      <a:pt x="228" y="204"/>
                    </a:lnTo>
                    <a:lnTo>
                      <a:pt x="227" y="205"/>
                    </a:lnTo>
                    <a:lnTo>
                      <a:pt x="227" y="203"/>
                    </a:lnTo>
                    <a:cubicBezTo>
                      <a:pt x="235" y="204"/>
                      <a:pt x="245" y="205"/>
                      <a:pt x="254" y="207"/>
                    </a:cubicBezTo>
                    <a:lnTo>
                      <a:pt x="253" y="208"/>
                    </a:lnTo>
                    <a:cubicBezTo>
                      <a:pt x="258" y="194"/>
                      <a:pt x="264" y="179"/>
                      <a:pt x="270" y="164"/>
                    </a:cubicBezTo>
                    <a:lnTo>
                      <a:pt x="271" y="165"/>
                    </a:lnTo>
                    <a:cubicBezTo>
                      <a:pt x="263" y="161"/>
                      <a:pt x="255" y="155"/>
                      <a:pt x="247" y="150"/>
                    </a:cubicBezTo>
                    <a:lnTo>
                      <a:pt x="249" y="148"/>
                    </a:lnTo>
                    <a:lnTo>
                      <a:pt x="249" y="149"/>
                    </a:lnTo>
                    <a:lnTo>
                      <a:pt x="247" y="150"/>
                    </a:lnTo>
                    <a:cubicBezTo>
                      <a:pt x="248" y="141"/>
                      <a:pt x="248" y="130"/>
                      <a:pt x="246" y="120"/>
                    </a:cubicBezTo>
                    <a:lnTo>
                      <a:pt x="249" y="120"/>
                    </a:lnTo>
                    <a:lnTo>
                      <a:pt x="248" y="122"/>
                    </a:lnTo>
                    <a:lnTo>
                      <a:pt x="246" y="120"/>
                    </a:lnTo>
                    <a:cubicBezTo>
                      <a:pt x="253" y="115"/>
                      <a:pt x="261" y="109"/>
                      <a:pt x="269" y="103"/>
                    </a:cubicBezTo>
                    <a:lnTo>
                      <a:pt x="269" y="105"/>
                    </a:lnTo>
                    <a:cubicBezTo>
                      <a:pt x="263" y="92"/>
                      <a:pt x="256" y="77"/>
                      <a:pt x="249" y="62"/>
                    </a:cubicBezTo>
                    <a:lnTo>
                      <a:pt x="251" y="63"/>
                    </a:lnTo>
                    <a:cubicBezTo>
                      <a:pt x="243" y="64"/>
                      <a:pt x="233" y="66"/>
                      <a:pt x="223" y="68"/>
                    </a:cubicBezTo>
                    <a:lnTo>
                      <a:pt x="224" y="65"/>
                    </a:lnTo>
                    <a:lnTo>
                      <a:pt x="225" y="66"/>
                    </a:lnTo>
                    <a:lnTo>
                      <a:pt x="223" y="68"/>
                    </a:lnTo>
                    <a:cubicBezTo>
                      <a:pt x="218" y="61"/>
                      <a:pt x="210" y="54"/>
                      <a:pt x="202" y="48"/>
                    </a:cubicBezTo>
                    <a:lnTo>
                      <a:pt x="204" y="46"/>
                    </a:lnTo>
                    <a:lnTo>
                      <a:pt x="205" y="47"/>
                    </a:lnTo>
                    <a:lnTo>
                      <a:pt x="202" y="48"/>
                    </a:lnTo>
                    <a:cubicBezTo>
                      <a:pt x="203" y="39"/>
                      <a:pt x="204" y="30"/>
                      <a:pt x="206" y="20"/>
                    </a:cubicBezTo>
                    <a:lnTo>
                      <a:pt x="207" y="21"/>
                    </a:lnTo>
                    <a:cubicBezTo>
                      <a:pt x="193" y="16"/>
                      <a:pt x="178" y="10"/>
                      <a:pt x="163" y="4"/>
                    </a:cubicBezTo>
                    <a:lnTo>
                      <a:pt x="165" y="4"/>
                    </a:lnTo>
                    <a:cubicBezTo>
                      <a:pt x="160" y="11"/>
                      <a:pt x="154" y="19"/>
                      <a:pt x="149" y="27"/>
                    </a:cubicBezTo>
                    <a:lnTo>
                      <a:pt x="147" y="25"/>
                    </a:lnTo>
                    <a:lnTo>
                      <a:pt x="148" y="24"/>
                    </a:lnTo>
                    <a:lnTo>
                      <a:pt x="149" y="27"/>
                    </a:lnTo>
                    <a:cubicBezTo>
                      <a:pt x="140" y="27"/>
                      <a:pt x="130" y="27"/>
                      <a:pt x="119" y="28"/>
                    </a:cubicBezTo>
                    <a:lnTo>
                      <a:pt x="120" y="28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19" y="28"/>
                    </a:lnTo>
                    <a:lnTo>
                      <a:pt x="118" y="28"/>
                    </a:lnTo>
                    <a:lnTo>
                      <a:pt x="118" y="28"/>
                    </a:lnTo>
                    <a:lnTo>
                      <a:pt x="119" y="28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1" y="26"/>
                    </a:lnTo>
                    <a:lnTo>
                      <a:pt x="119" y="28"/>
                    </a:lnTo>
                    <a:cubicBezTo>
                      <a:pt x="114" y="21"/>
                      <a:pt x="108" y="13"/>
                      <a:pt x="102" y="5"/>
                    </a:cubicBezTo>
                    <a:lnTo>
                      <a:pt x="104" y="6"/>
                    </a:lnTo>
                    <a:cubicBezTo>
                      <a:pt x="91" y="12"/>
                      <a:pt x="76" y="19"/>
                      <a:pt x="61" y="25"/>
                    </a:cubicBezTo>
                    <a:lnTo>
                      <a:pt x="62" y="23"/>
                    </a:lnTo>
                    <a:cubicBezTo>
                      <a:pt x="64" y="32"/>
                      <a:pt x="66" y="41"/>
                      <a:pt x="68" y="51"/>
                    </a:cubicBezTo>
                    <a:lnTo>
                      <a:pt x="64" y="51"/>
                    </a:lnTo>
                    <a:lnTo>
                      <a:pt x="65" y="49"/>
                    </a:lnTo>
                    <a:lnTo>
                      <a:pt x="67" y="52"/>
                    </a:lnTo>
                    <a:cubicBezTo>
                      <a:pt x="60" y="57"/>
                      <a:pt x="53" y="64"/>
                      <a:pt x="47" y="73"/>
                    </a:cubicBezTo>
                    <a:lnTo>
                      <a:pt x="45" y="70"/>
                    </a:lnTo>
                    <a:lnTo>
                      <a:pt x="46" y="69"/>
                    </a:lnTo>
                    <a:lnTo>
                      <a:pt x="47" y="73"/>
                    </a:lnTo>
                    <a:cubicBezTo>
                      <a:pt x="38" y="72"/>
                      <a:pt x="28" y="70"/>
                      <a:pt x="19" y="69"/>
                    </a:cubicBezTo>
                    <a:lnTo>
                      <a:pt x="21" y="68"/>
                    </a:lnTo>
                    <a:cubicBezTo>
                      <a:pt x="16" y="81"/>
                      <a:pt x="10" y="97"/>
                      <a:pt x="4" y="112"/>
                    </a:cubicBezTo>
                    <a:lnTo>
                      <a:pt x="3" y="109"/>
                    </a:lnTo>
                    <a:cubicBezTo>
                      <a:pt x="11" y="114"/>
                      <a:pt x="19" y="120"/>
                      <a:pt x="27" y="125"/>
                    </a:cubicBezTo>
                    <a:lnTo>
                      <a:pt x="24" y="128"/>
                    </a:lnTo>
                    <a:lnTo>
                      <a:pt x="23" y="126"/>
                    </a:lnTo>
                    <a:lnTo>
                      <a:pt x="27" y="126"/>
                    </a:lnTo>
                    <a:cubicBezTo>
                      <a:pt x="26" y="135"/>
                      <a:pt x="26" y="145"/>
                      <a:pt x="28" y="155"/>
                    </a:cubicBezTo>
                    <a:lnTo>
                      <a:pt x="24" y="155"/>
                    </a:lnTo>
                    <a:lnTo>
                      <a:pt x="25" y="154"/>
                    </a:lnTo>
                    <a:lnTo>
                      <a:pt x="28" y="156"/>
                    </a:lnTo>
                    <a:cubicBezTo>
                      <a:pt x="21" y="161"/>
                      <a:pt x="13" y="167"/>
                      <a:pt x="5" y="173"/>
                    </a:cubicBezTo>
                    <a:lnTo>
                      <a:pt x="6" y="170"/>
                    </a:lnTo>
                    <a:cubicBezTo>
                      <a:pt x="11" y="184"/>
                      <a:pt x="18" y="198"/>
                      <a:pt x="25" y="213"/>
                    </a:cubicBezTo>
                    <a:lnTo>
                      <a:pt x="22" y="212"/>
                    </a:lnTo>
                    <a:cubicBezTo>
                      <a:pt x="31" y="210"/>
                      <a:pt x="40" y="208"/>
                      <a:pt x="50" y="207"/>
                    </a:cubicBezTo>
                    <a:lnTo>
                      <a:pt x="50" y="210"/>
                    </a:lnTo>
                    <a:lnTo>
                      <a:pt x="49" y="210"/>
                    </a:lnTo>
                    <a:lnTo>
                      <a:pt x="51" y="207"/>
                    </a:lnTo>
                    <a:cubicBezTo>
                      <a:pt x="57" y="214"/>
                      <a:pt x="64" y="221"/>
                      <a:pt x="72" y="227"/>
                    </a:cubicBezTo>
                    <a:lnTo>
                      <a:pt x="69" y="229"/>
                    </a:lnTo>
                    <a:lnTo>
                      <a:pt x="69" y="228"/>
                    </a:lnTo>
                    <a:lnTo>
                      <a:pt x="72" y="228"/>
                    </a:lnTo>
                    <a:cubicBezTo>
                      <a:pt x="71" y="237"/>
                      <a:pt x="70" y="246"/>
                      <a:pt x="69" y="256"/>
                    </a:cubicBezTo>
                    <a:lnTo>
                      <a:pt x="67" y="253"/>
                    </a:lnTo>
                    <a:cubicBezTo>
                      <a:pt x="81" y="259"/>
                      <a:pt x="96" y="264"/>
                      <a:pt x="110" y="270"/>
                    </a:cubicBezTo>
                    <a:lnTo>
                      <a:pt x="108" y="271"/>
                    </a:lnTo>
                    <a:cubicBezTo>
                      <a:pt x="113" y="263"/>
                      <a:pt x="118" y="255"/>
                      <a:pt x="123" y="247"/>
                    </a:cubicBezTo>
                    <a:lnTo>
                      <a:pt x="126" y="250"/>
                    </a:lnTo>
                    <a:lnTo>
                      <a:pt x="126" y="251"/>
                    </a:lnTo>
                    <a:lnTo>
                      <a:pt x="125" y="247"/>
                    </a:lnTo>
                    <a:cubicBezTo>
                      <a:pt x="133" y="248"/>
                      <a:pt x="141" y="248"/>
                      <a:pt x="150" y="246"/>
                    </a:cubicBezTo>
                    <a:lnTo>
                      <a:pt x="152" y="246"/>
                    </a:lnTo>
                    <a:lnTo>
                      <a:pt x="152" y="246"/>
                    </a:lnTo>
                    <a:lnTo>
                      <a:pt x="152" y="247"/>
                    </a:lnTo>
                    <a:lnTo>
                      <a:pt x="152" y="247"/>
                    </a:lnTo>
                    <a:lnTo>
                      <a:pt x="152" y="247"/>
                    </a:lnTo>
                    <a:lnTo>
                      <a:pt x="153" y="250"/>
                    </a:lnTo>
                    <a:lnTo>
                      <a:pt x="154" y="250"/>
                    </a:lnTo>
                    <a:lnTo>
                      <a:pt x="154" y="250"/>
                    </a:lnTo>
                    <a:lnTo>
                      <a:pt x="154" y="250"/>
                    </a:lnTo>
                    <a:lnTo>
                      <a:pt x="150" y="250"/>
                    </a:lnTo>
                    <a:cubicBezTo>
                      <a:pt x="147" y="250"/>
                      <a:pt x="144" y="251"/>
                      <a:pt x="141" y="251"/>
                    </a:cubicBezTo>
                    <a:cubicBezTo>
                      <a:pt x="136" y="251"/>
                      <a:pt x="130" y="251"/>
                      <a:pt x="124" y="250"/>
                    </a:cubicBezTo>
                    <a:lnTo>
                      <a:pt x="126" y="249"/>
                    </a:lnTo>
                    <a:cubicBezTo>
                      <a:pt x="121" y="257"/>
                      <a:pt x="116" y="264"/>
                      <a:pt x="111" y="272"/>
                    </a:cubicBezTo>
                    <a:lnTo>
                      <a:pt x="109" y="269"/>
                    </a:lnTo>
                    <a:lnTo>
                      <a:pt x="109" y="269"/>
                    </a:lnTo>
                    <a:lnTo>
                      <a:pt x="109" y="272"/>
                    </a:lnTo>
                    <a:cubicBezTo>
                      <a:pt x="95" y="267"/>
                      <a:pt x="81" y="261"/>
                      <a:pt x="67" y="256"/>
                    </a:cubicBezTo>
                    <a:lnTo>
                      <a:pt x="70" y="253"/>
                    </a:lnTo>
                    <a:lnTo>
                      <a:pt x="70" y="254"/>
                    </a:lnTo>
                    <a:lnTo>
                      <a:pt x="66" y="255"/>
                    </a:lnTo>
                    <a:cubicBezTo>
                      <a:pt x="68" y="245"/>
                      <a:pt x="69" y="236"/>
                      <a:pt x="71" y="227"/>
                    </a:cubicBezTo>
                    <a:lnTo>
                      <a:pt x="71" y="229"/>
                    </a:lnTo>
                    <a:cubicBezTo>
                      <a:pt x="63" y="223"/>
                      <a:pt x="55" y="216"/>
                      <a:pt x="49" y="208"/>
                    </a:cubicBezTo>
                    <a:lnTo>
                      <a:pt x="51" y="208"/>
                    </a:lnTo>
                    <a:cubicBezTo>
                      <a:pt x="42" y="210"/>
                      <a:pt x="33" y="212"/>
                      <a:pt x="24" y="214"/>
                    </a:cubicBezTo>
                    <a:lnTo>
                      <a:pt x="24" y="210"/>
                    </a:lnTo>
                    <a:lnTo>
                      <a:pt x="25" y="211"/>
                    </a:lnTo>
                    <a:lnTo>
                      <a:pt x="23" y="213"/>
                    </a:lnTo>
                    <a:cubicBezTo>
                      <a:pt x="17" y="199"/>
                      <a:pt x="11" y="185"/>
                      <a:pt x="5" y="172"/>
                    </a:cubicBezTo>
                    <a:lnTo>
                      <a:pt x="8" y="172"/>
                    </a:lnTo>
                    <a:lnTo>
                      <a:pt x="8" y="173"/>
                    </a:lnTo>
                    <a:lnTo>
                      <a:pt x="5" y="171"/>
                    </a:lnTo>
                    <a:cubicBezTo>
                      <a:pt x="12" y="165"/>
                      <a:pt x="20" y="160"/>
                      <a:pt x="27" y="154"/>
                    </a:cubicBezTo>
                    <a:lnTo>
                      <a:pt x="26" y="156"/>
                    </a:lnTo>
                    <a:cubicBezTo>
                      <a:pt x="25" y="146"/>
                      <a:pt x="24" y="135"/>
                      <a:pt x="26" y="125"/>
                    </a:cubicBezTo>
                    <a:lnTo>
                      <a:pt x="26" y="127"/>
                    </a:lnTo>
                    <a:cubicBezTo>
                      <a:pt x="19" y="122"/>
                      <a:pt x="11" y="116"/>
                      <a:pt x="3" y="111"/>
                    </a:cubicBezTo>
                    <a:lnTo>
                      <a:pt x="6" y="109"/>
                    </a:lnTo>
                    <a:lnTo>
                      <a:pt x="7" y="111"/>
                    </a:lnTo>
                    <a:lnTo>
                      <a:pt x="3" y="111"/>
                    </a:lnTo>
                    <a:cubicBezTo>
                      <a:pt x="9" y="96"/>
                      <a:pt x="14" y="82"/>
                      <a:pt x="19" y="68"/>
                    </a:cubicBezTo>
                    <a:lnTo>
                      <a:pt x="22" y="71"/>
                    </a:lnTo>
                    <a:lnTo>
                      <a:pt x="21" y="72"/>
                    </a:lnTo>
                    <a:lnTo>
                      <a:pt x="20" y="68"/>
                    </a:lnTo>
                    <a:cubicBezTo>
                      <a:pt x="29" y="70"/>
                      <a:pt x="39" y="71"/>
                      <a:pt x="48" y="72"/>
                    </a:cubicBezTo>
                    <a:lnTo>
                      <a:pt x="46" y="73"/>
                    </a:lnTo>
                    <a:cubicBezTo>
                      <a:pt x="52" y="64"/>
                      <a:pt x="59" y="57"/>
                      <a:pt x="67" y="50"/>
                    </a:cubicBezTo>
                    <a:lnTo>
                      <a:pt x="67" y="52"/>
                    </a:lnTo>
                    <a:cubicBezTo>
                      <a:pt x="65" y="43"/>
                      <a:pt x="63" y="34"/>
                      <a:pt x="61" y="25"/>
                    </a:cubicBezTo>
                    <a:lnTo>
                      <a:pt x="65" y="25"/>
                    </a:lnTo>
                    <a:lnTo>
                      <a:pt x="64" y="27"/>
                    </a:lnTo>
                    <a:lnTo>
                      <a:pt x="62" y="24"/>
                    </a:lnTo>
                    <a:cubicBezTo>
                      <a:pt x="76" y="18"/>
                      <a:pt x="89" y="12"/>
                      <a:pt x="103" y="6"/>
                    </a:cubicBezTo>
                    <a:lnTo>
                      <a:pt x="103" y="9"/>
                    </a:lnTo>
                    <a:lnTo>
                      <a:pt x="101" y="9"/>
                    </a:lnTo>
                    <a:lnTo>
                      <a:pt x="103" y="6"/>
                    </a:lnTo>
                    <a:cubicBezTo>
                      <a:pt x="109" y="14"/>
                      <a:pt x="114" y="21"/>
                      <a:pt x="119" y="28"/>
                    </a:cubicBezTo>
                    <a:lnTo>
                      <a:pt x="119" y="27"/>
                    </a:lnTo>
                    <a:lnTo>
                      <a:pt x="120" y="28"/>
                    </a:lnTo>
                    <a:lnTo>
                      <a:pt x="120" y="28"/>
                    </a:lnTo>
                    <a:lnTo>
                      <a:pt x="120" y="28"/>
                    </a:lnTo>
                    <a:lnTo>
                      <a:pt x="118" y="29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20" y="28"/>
                    </a:lnTo>
                    <a:lnTo>
                      <a:pt x="119" y="28"/>
                    </a:lnTo>
                    <a:cubicBezTo>
                      <a:pt x="130" y="26"/>
                      <a:pt x="140" y="26"/>
                      <a:pt x="149" y="27"/>
                    </a:cubicBezTo>
                    <a:lnTo>
                      <a:pt x="148" y="28"/>
                    </a:lnTo>
                    <a:cubicBezTo>
                      <a:pt x="153" y="20"/>
                      <a:pt x="158" y="12"/>
                      <a:pt x="164" y="4"/>
                    </a:cubicBezTo>
                    <a:lnTo>
                      <a:pt x="165" y="7"/>
                    </a:lnTo>
                    <a:lnTo>
                      <a:pt x="164" y="7"/>
                    </a:lnTo>
                    <a:lnTo>
                      <a:pt x="164" y="4"/>
                    </a:lnTo>
                    <a:cubicBezTo>
                      <a:pt x="179" y="10"/>
                      <a:pt x="192" y="15"/>
                      <a:pt x="206" y="21"/>
                    </a:cubicBezTo>
                    <a:lnTo>
                      <a:pt x="204" y="23"/>
                    </a:lnTo>
                    <a:lnTo>
                      <a:pt x="203" y="21"/>
                    </a:lnTo>
                    <a:lnTo>
                      <a:pt x="206" y="21"/>
                    </a:lnTo>
                    <a:cubicBezTo>
                      <a:pt x="205" y="31"/>
                      <a:pt x="203" y="40"/>
                      <a:pt x="202" y="48"/>
                    </a:cubicBezTo>
                    <a:lnTo>
                      <a:pt x="201" y="47"/>
                    </a:lnTo>
                    <a:cubicBezTo>
                      <a:pt x="210" y="53"/>
                      <a:pt x="218" y="61"/>
                      <a:pt x="224" y="68"/>
                    </a:cubicBezTo>
                    <a:lnTo>
                      <a:pt x="222" y="68"/>
                    </a:lnTo>
                    <a:cubicBezTo>
                      <a:pt x="232" y="66"/>
                      <a:pt x="241" y="64"/>
                      <a:pt x="250" y="62"/>
                    </a:cubicBezTo>
                    <a:lnTo>
                      <a:pt x="249" y="65"/>
                    </a:lnTo>
                    <a:lnTo>
                      <a:pt x="248" y="64"/>
                    </a:lnTo>
                    <a:lnTo>
                      <a:pt x="250" y="62"/>
                    </a:lnTo>
                    <a:cubicBezTo>
                      <a:pt x="257" y="77"/>
                      <a:pt x="263" y="91"/>
                      <a:pt x="268" y="104"/>
                    </a:cubicBezTo>
                    <a:lnTo>
                      <a:pt x="266" y="104"/>
                    </a:lnTo>
                    <a:lnTo>
                      <a:pt x="266" y="102"/>
                    </a:lnTo>
                    <a:lnTo>
                      <a:pt x="268" y="104"/>
                    </a:lnTo>
                    <a:cubicBezTo>
                      <a:pt x="260" y="110"/>
                      <a:pt x="253" y="115"/>
                      <a:pt x="246" y="121"/>
                    </a:cubicBezTo>
                    <a:lnTo>
                      <a:pt x="246" y="119"/>
                    </a:lnTo>
                    <a:cubicBezTo>
                      <a:pt x="248" y="131"/>
                      <a:pt x="248" y="141"/>
                      <a:pt x="247" y="150"/>
                    </a:cubicBezTo>
                    <a:lnTo>
                      <a:pt x="247" y="149"/>
                    </a:lnTo>
                    <a:cubicBezTo>
                      <a:pt x="255" y="155"/>
                      <a:pt x="263" y="160"/>
                      <a:pt x="270" y="165"/>
                    </a:cubicBezTo>
                    <a:lnTo>
                      <a:pt x="268" y="166"/>
                    </a:lnTo>
                    <a:lnTo>
                      <a:pt x="268" y="165"/>
                    </a:lnTo>
                    <a:lnTo>
                      <a:pt x="270" y="165"/>
                    </a:lnTo>
                    <a:cubicBezTo>
                      <a:pt x="264" y="181"/>
                      <a:pt x="258" y="194"/>
                      <a:pt x="254" y="207"/>
                    </a:cubicBezTo>
                    <a:lnTo>
                      <a:pt x="252" y="205"/>
                    </a:lnTo>
                    <a:lnTo>
                      <a:pt x="253" y="205"/>
                    </a:lnTo>
                    <a:lnTo>
                      <a:pt x="254" y="207"/>
                    </a:lnTo>
                    <a:cubicBezTo>
                      <a:pt x="243" y="205"/>
                      <a:pt x="234" y="204"/>
                      <a:pt x="226" y="203"/>
                    </a:cubicBezTo>
                    <a:lnTo>
                      <a:pt x="227" y="202"/>
                    </a:lnTo>
                    <a:cubicBezTo>
                      <a:pt x="220" y="212"/>
                      <a:pt x="213" y="219"/>
                      <a:pt x="206" y="224"/>
                    </a:cubicBezTo>
                    <a:lnTo>
                      <a:pt x="206" y="224"/>
                    </a:lnTo>
                    <a:cubicBezTo>
                      <a:pt x="209" y="235"/>
                      <a:pt x="210" y="243"/>
                      <a:pt x="212" y="251"/>
                    </a:cubicBezTo>
                    <a:lnTo>
                      <a:pt x="210" y="251"/>
                    </a:lnTo>
                    <a:lnTo>
                      <a:pt x="211" y="250"/>
                    </a:lnTo>
                    <a:lnTo>
                      <a:pt x="212" y="251"/>
                    </a:lnTo>
                    <a:cubicBezTo>
                      <a:pt x="194" y="259"/>
                      <a:pt x="181" y="265"/>
                      <a:pt x="170" y="269"/>
                    </a:cubicBezTo>
                    <a:lnTo>
                      <a:pt x="170" y="268"/>
                    </a:lnTo>
                    <a:lnTo>
                      <a:pt x="171" y="268"/>
                    </a:lnTo>
                    <a:lnTo>
                      <a:pt x="170" y="269"/>
                    </a:lnTo>
                    <a:cubicBezTo>
                      <a:pt x="160" y="255"/>
                      <a:pt x="156" y="250"/>
                      <a:pt x="154" y="247"/>
                    </a:cubicBezTo>
                    <a:cubicBezTo>
                      <a:pt x="154" y="247"/>
                      <a:pt x="156" y="249"/>
                      <a:pt x="158" y="252"/>
                    </a:cubicBezTo>
                    <a:cubicBezTo>
                      <a:pt x="161" y="256"/>
                      <a:pt x="166" y="261"/>
                      <a:pt x="171" y="269"/>
                    </a:cubicBezTo>
                    <a:lnTo>
                      <a:pt x="172" y="269"/>
                    </a:lnTo>
                    <a:lnTo>
                      <a:pt x="171" y="269"/>
                    </a:lnTo>
                    <a:lnTo>
                      <a:pt x="170" y="269"/>
                    </a:lnTo>
                    <a:lnTo>
                      <a:pt x="169" y="269"/>
                    </a:lnTo>
                    <a:lnTo>
                      <a:pt x="170" y="268"/>
                    </a:lnTo>
                    <a:cubicBezTo>
                      <a:pt x="180" y="264"/>
                      <a:pt x="193" y="258"/>
                      <a:pt x="211" y="249"/>
                    </a:cubicBezTo>
                    <a:lnTo>
                      <a:pt x="213" y="249"/>
                    </a:lnTo>
                    <a:lnTo>
                      <a:pt x="212" y="250"/>
                    </a:lnTo>
                    <a:lnTo>
                      <a:pt x="212" y="251"/>
                    </a:lnTo>
                    <a:lnTo>
                      <a:pt x="211" y="253"/>
                    </a:lnTo>
                    <a:lnTo>
                      <a:pt x="210" y="251"/>
                    </a:lnTo>
                    <a:cubicBezTo>
                      <a:pt x="209" y="243"/>
                      <a:pt x="207" y="235"/>
                      <a:pt x="205" y="224"/>
                    </a:cubicBezTo>
                    <a:lnTo>
                      <a:pt x="205" y="223"/>
                    </a:lnTo>
                    <a:lnTo>
                      <a:pt x="205" y="223"/>
                    </a:lnTo>
                    <a:cubicBezTo>
                      <a:pt x="212" y="218"/>
                      <a:pt x="218" y="211"/>
                      <a:pt x="225" y="201"/>
                    </a:cubicBezTo>
                    <a:lnTo>
                      <a:pt x="226" y="201"/>
                    </a:lnTo>
                    <a:lnTo>
                      <a:pt x="226" y="201"/>
                    </a:lnTo>
                    <a:cubicBezTo>
                      <a:pt x="234" y="202"/>
                      <a:pt x="243" y="203"/>
                      <a:pt x="254" y="205"/>
                    </a:cubicBezTo>
                    <a:lnTo>
                      <a:pt x="257" y="205"/>
                    </a:lnTo>
                    <a:lnTo>
                      <a:pt x="254" y="207"/>
                    </a:lnTo>
                    <a:lnTo>
                      <a:pt x="253" y="207"/>
                    </a:lnTo>
                    <a:lnTo>
                      <a:pt x="251" y="209"/>
                    </a:lnTo>
                    <a:lnTo>
                      <a:pt x="252" y="206"/>
                    </a:lnTo>
                    <a:cubicBezTo>
                      <a:pt x="257" y="193"/>
                      <a:pt x="262" y="180"/>
                      <a:pt x="268" y="164"/>
                    </a:cubicBezTo>
                    <a:lnTo>
                      <a:pt x="269" y="161"/>
                    </a:lnTo>
                    <a:lnTo>
                      <a:pt x="270" y="164"/>
                    </a:lnTo>
                    <a:lnTo>
                      <a:pt x="270" y="165"/>
                    </a:lnTo>
                    <a:lnTo>
                      <a:pt x="271" y="168"/>
                    </a:lnTo>
                    <a:lnTo>
                      <a:pt x="269" y="167"/>
                    </a:lnTo>
                    <a:cubicBezTo>
                      <a:pt x="261" y="162"/>
                      <a:pt x="254" y="157"/>
                      <a:pt x="245" y="151"/>
                    </a:cubicBezTo>
                    <a:lnTo>
                      <a:pt x="245" y="151"/>
                    </a:lnTo>
                    <a:lnTo>
                      <a:pt x="245" y="150"/>
                    </a:lnTo>
                    <a:cubicBezTo>
                      <a:pt x="246" y="141"/>
                      <a:pt x="246" y="131"/>
                      <a:pt x="244" y="120"/>
                    </a:cubicBezTo>
                    <a:lnTo>
                      <a:pt x="244" y="119"/>
                    </a:lnTo>
                    <a:lnTo>
                      <a:pt x="244" y="119"/>
                    </a:lnTo>
                    <a:cubicBezTo>
                      <a:pt x="251" y="113"/>
                      <a:pt x="258" y="108"/>
                      <a:pt x="267" y="102"/>
                    </a:cubicBezTo>
                    <a:lnTo>
                      <a:pt x="270" y="99"/>
                    </a:lnTo>
                    <a:lnTo>
                      <a:pt x="269" y="103"/>
                    </a:lnTo>
                    <a:lnTo>
                      <a:pt x="268" y="105"/>
                    </a:lnTo>
                    <a:lnTo>
                      <a:pt x="267" y="108"/>
                    </a:lnTo>
                    <a:lnTo>
                      <a:pt x="266" y="105"/>
                    </a:lnTo>
                    <a:cubicBezTo>
                      <a:pt x="260" y="92"/>
                      <a:pt x="254" y="79"/>
                      <a:pt x="247" y="64"/>
                    </a:cubicBezTo>
                    <a:lnTo>
                      <a:pt x="246" y="60"/>
                    </a:lnTo>
                    <a:lnTo>
                      <a:pt x="249" y="62"/>
                    </a:lnTo>
                    <a:lnTo>
                      <a:pt x="251" y="63"/>
                    </a:lnTo>
                    <a:lnTo>
                      <a:pt x="254" y="64"/>
                    </a:lnTo>
                    <a:lnTo>
                      <a:pt x="250" y="65"/>
                    </a:lnTo>
                    <a:cubicBezTo>
                      <a:pt x="242" y="67"/>
                      <a:pt x="233" y="69"/>
                      <a:pt x="223" y="71"/>
                    </a:cubicBezTo>
                    <a:lnTo>
                      <a:pt x="222" y="71"/>
                    </a:lnTo>
                    <a:lnTo>
                      <a:pt x="222" y="70"/>
                    </a:lnTo>
                    <a:cubicBezTo>
                      <a:pt x="215" y="63"/>
                      <a:pt x="208" y="56"/>
                      <a:pt x="200" y="49"/>
                    </a:cubicBezTo>
                    <a:lnTo>
                      <a:pt x="199" y="49"/>
                    </a:lnTo>
                    <a:lnTo>
                      <a:pt x="199" y="48"/>
                    </a:lnTo>
                    <a:cubicBezTo>
                      <a:pt x="200" y="39"/>
                      <a:pt x="201" y="30"/>
                      <a:pt x="203" y="20"/>
                    </a:cubicBezTo>
                    <a:lnTo>
                      <a:pt x="204" y="16"/>
                    </a:lnTo>
                    <a:lnTo>
                      <a:pt x="206" y="20"/>
                    </a:lnTo>
                    <a:lnTo>
                      <a:pt x="207" y="21"/>
                    </a:lnTo>
                    <a:lnTo>
                      <a:pt x="209" y="25"/>
                    </a:lnTo>
                    <a:lnTo>
                      <a:pt x="205" y="23"/>
                    </a:lnTo>
                    <a:cubicBezTo>
                      <a:pt x="191" y="18"/>
                      <a:pt x="177" y="13"/>
                      <a:pt x="163" y="7"/>
                    </a:cubicBezTo>
                    <a:lnTo>
                      <a:pt x="158" y="6"/>
                    </a:lnTo>
                    <a:lnTo>
                      <a:pt x="163" y="4"/>
                    </a:lnTo>
                    <a:lnTo>
                      <a:pt x="164" y="4"/>
                    </a:lnTo>
                    <a:lnTo>
                      <a:pt x="169" y="2"/>
                    </a:lnTo>
                    <a:lnTo>
                      <a:pt x="166" y="6"/>
                    </a:lnTo>
                    <a:cubicBezTo>
                      <a:pt x="161" y="14"/>
                      <a:pt x="156" y="21"/>
                      <a:pt x="151" y="29"/>
                    </a:cubicBezTo>
                    <a:lnTo>
                      <a:pt x="150" y="30"/>
                    </a:lnTo>
                    <a:lnTo>
                      <a:pt x="149" y="30"/>
                    </a:lnTo>
                    <a:cubicBezTo>
                      <a:pt x="139" y="29"/>
                      <a:pt x="130" y="29"/>
                      <a:pt x="120" y="31"/>
                    </a:cubicBez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0"/>
                    </a:lnTo>
                    <a:lnTo>
                      <a:pt x="119" y="30"/>
                    </a:lnTo>
                    <a:lnTo>
                      <a:pt x="120" y="28"/>
                    </a:lnTo>
                    <a:cubicBezTo>
                      <a:pt x="120" y="27"/>
                      <a:pt x="120" y="27"/>
                      <a:pt x="120" y="27"/>
                    </a:cubicBezTo>
                    <a:lnTo>
                      <a:pt x="120" y="27"/>
                    </a:lnTo>
                    <a:lnTo>
                      <a:pt x="120" y="28"/>
                    </a:lnTo>
                    <a:lnTo>
                      <a:pt x="120" y="28"/>
                    </a:lnTo>
                    <a:lnTo>
                      <a:pt x="121" y="30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8" y="31"/>
                    </a:lnTo>
                    <a:lnTo>
                      <a:pt x="117" y="30"/>
                    </a:lnTo>
                    <a:lnTo>
                      <a:pt x="117" y="30"/>
                    </a:lnTo>
                    <a:lnTo>
                      <a:pt x="117" y="30"/>
                    </a:lnTo>
                    <a:cubicBezTo>
                      <a:pt x="111" y="23"/>
                      <a:pt x="106" y="15"/>
                      <a:pt x="100" y="8"/>
                    </a:cubicBezTo>
                    <a:lnTo>
                      <a:pt x="97" y="4"/>
                    </a:lnTo>
                    <a:lnTo>
                      <a:pt x="102" y="5"/>
                    </a:lnTo>
                    <a:lnTo>
                      <a:pt x="104" y="5"/>
                    </a:lnTo>
                    <a:lnTo>
                      <a:pt x="109" y="7"/>
                    </a:lnTo>
                    <a:lnTo>
                      <a:pt x="104" y="9"/>
                    </a:lnTo>
                    <a:cubicBezTo>
                      <a:pt x="91" y="15"/>
                      <a:pt x="77" y="21"/>
                      <a:pt x="63" y="27"/>
                    </a:cubicBezTo>
                    <a:lnTo>
                      <a:pt x="58" y="29"/>
                    </a:lnTo>
                    <a:lnTo>
                      <a:pt x="61" y="25"/>
                    </a:lnTo>
                    <a:lnTo>
                      <a:pt x="62" y="23"/>
                    </a:lnTo>
                    <a:lnTo>
                      <a:pt x="64" y="18"/>
                    </a:lnTo>
                    <a:lnTo>
                      <a:pt x="65" y="23"/>
                    </a:lnTo>
                    <a:cubicBezTo>
                      <a:pt x="67" y="32"/>
                      <a:pt x="68" y="42"/>
                      <a:pt x="70" y="51"/>
                    </a:cubicBezTo>
                    <a:lnTo>
                      <a:pt x="70" y="52"/>
                    </a:lnTo>
                    <a:lnTo>
                      <a:pt x="70" y="53"/>
                    </a:lnTo>
                    <a:cubicBezTo>
                      <a:pt x="62" y="59"/>
                      <a:pt x="55" y="66"/>
                      <a:pt x="49" y="75"/>
                    </a:cubicBezTo>
                    <a:lnTo>
                      <a:pt x="48" y="76"/>
                    </a:lnTo>
                    <a:lnTo>
                      <a:pt x="47" y="75"/>
                    </a:lnTo>
                    <a:cubicBezTo>
                      <a:pt x="38" y="74"/>
                      <a:pt x="29" y="73"/>
                      <a:pt x="19" y="71"/>
                    </a:cubicBezTo>
                    <a:lnTo>
                      <a:pt x="14" y="71"/>
                    </a:lnTo>
                    <a:lnTo>
                      <a:pt x="19" y="68"/>
                    </a:lnTo>
                    <a:lnTo>
                      <a:pt x="20" y="67"/>
                    </a:lnTo>
                    <a:lnTo>
                      <a:pt x="25" y="64"/>
                    </a:lnTo>
                    <a:lnTo>
                      <a:pt x="23" y="69"/>
                    </a:lnTo>
                    <a:cubicBezTo>
                      <a:pt x="17" y="83"/>
                      <a:pt x="12" y="97"/>
                      <a:pt x="6" y="111"/>
                    </a:cubicBezTo>
                    <a:lnTo>
                      <a:pt x="5" y="116"/>
                    </a:lnTo>
                    <a:lnTo>
                      <a:pt x="3" y="111"/>
                    </a:lnTo>
                    <a:lnTo>
                      <a:pt x="2" y="110"/>
                    </a:lnTo>
                    <a:lnTo>
                      <a:pt x="1" y="105"/>
                    </a:lnTo>
                    <a:lnTo>
                      <a:pt x="5" y="108"/>
                    </a:lnTo>
                    <a:cubicBezTo>
                      <a:pt x="13" y="113"/>
                      <a:pt x="21" y="118"/>
                      <a:pt x="29" y="123"/>
                    </a:cubicBezTo>
                    <a:lnTo>
                      <a:pt x="30" y="124"/>
                    </a:lnTo>
                    <a:lnTo>
                      <a:pt x="29" y="125"/>
                    </a:lnTo>
                    <a:cubicBezTo>
                      <a:pt x="28" y="135"/>
                      <a:pt x="28" y="145"/>
                      <a:pt x="30" y="155"/>
                    </a:cubicBezTo>
                    <a:lnTo>
                      <a:pt x="30" y="156"/>
                    </a:lnTo>
                    <a:lnTo>
                      <a:pt x="29" y="157"/>
                    </a:lnTo>
                    <a:cubicBezTo>
                      <a:pt x="22" y="163"/>
                      <a:pt x="15" y="168"/>
                      <a:pt x="7" y="174"/>
                    </a:cubicBezTo>
                    <a:lnTo>
                      <a:pt x="3" y="177"/>
                    </a:lnTo>
                    <a:lnTo>
                      <a:pt x="4" y="172"/>
                    </a:lnTo>
                    <a:lnTo>
                      <a:pt x="4" y="170"/>
                    </a:lnTo>
                    <a:lnTo>
                      <a:pt x="6" y="165"/>
                    </a:lnTo>
                    <a:lnTo>
                      <a:pt x="8" y="170"/>
                    </a:lnTo>
                    <a:cubicBezTo>
                      <a:pt x="14" y="184"/>
                      <a:pt x="20" y="197"/>
                      <a:pt x="26" y="211"/>
                    </a:cubicBezTo>
                    <a:lnTo>
                      <a:pt x="29" y="216"/>
                    </a:lnTo>
                    <a:lnTo>
                      <a:pt x="24" y="214"/>
                    </a:lnTo>
                    <a:lnTo>
                      <a:pt x="22" y="213"/>
                    </a:lnTo>
                    <a:lnTo>
                      <a:pt x="18" y="211"/>
                    </a:lnTo>
                    <a:lnTo>
                      <a:pt x="23" y="209"/>
                    </a:lnTo>
                    <a:cubicBezTo>
                      <a:pt x="32" y="208"/>
                      <a:pt x="41" y="206"/>
                      <a:pt x="50" y="204"/>
                    </a:cubicBezTo>
                    <a:lnTo>
                      <a:pt x="52" y="204"/>
                    </a:lnTo>
                    <a:lnTo>
                      <a:pt x="52" y="205"/>
                    </a:lnTo>
                    <a:cubicBezTo>
                      <a:pt x="58" y="213"/>
                      <a:pt x="66" y="220"/>
                      <a:pt x="74" y="225"/>
                    </a:cubicBezTo>
                    <a:lnTo>
                      <a:pt x="75" y="226"/>
                    </a:lnTo>
                    <a:lnTo>
                      <a:pt x="75" y="227"/>
                    </a:lnTo>
                    <a:cubicBezTo>
                      <a:pt x="73" y="236"/>
                      <a:pt x="72" y="246"/>
                      <a:pt x="70" y="255"/>
                    </a:cubicBezTo>
                    <a:lnTo>
                      <a:pt x="70" y="260"/>
                    </a:lnTo>
                    <a:lnTo>
                      <a:pt x="67" y="255"/>
                    </a:lnTo>
                    <a:lnTo>
                      <a:pt x="66" y="255"/>
                    </a:lnTo>
                    <a:lnTo>
                      <a:pt x="63" y="250"/>
                    </a:lnTo>
                    <a:lnTo>
                      <a:pt x="69" y="252"/>
                    </a:lnTo>
                    <a:cubicBezTo>
                      <a:pt x="83" y="257"/>
                      <a:pt x="97" y="263"/>
                      <a:pt x="111" y="268"/>
                    </a:cubicBezTo>
                    <a:lnTo>
                      <a:pt x="116" y="270"/>
                    </a:lnTo>
                    <a:lnTo>
                      <a:pt x="111" y="272"/>
                    </a:lnTo>
                    <a:lnTo>
                      <a:pt x="110" y="272"/>
                    </a:lnTo>
                    <a:lnTo>
                      <a:pt x="104" y="274"/>
                    </a:lnTo>
                    <a:lnTo>
                      <a:pt x="108" y="269"/>
                    </a:lnTo>
                    <a:cubicBezTo>
                      <a:pt x="113" y="262"/>
                      <a:pt x="118" y="254"/>
                      <a:pt x="123" y="246"/>
                    </a:cubicBezTo>
                    <a:lnTo>
                      <a:pt x="124" y="245"/>
                    </a:lnTo>
                    <a:lnTo>
                      <a:pt x="125" y="246"/>
                    </a:lnTo>
                    <a:cubicBezTo>
                      <a:pt x="130" y="246"/>
                      <a:pt x="136" y="246"/>
                      <a:pt x="141" y="246"/>
                    </a:cubicBezTo>
                    <a:cubicBezTo>
                      <a:pt x="144" y="246"/>
                      <a:pt x="147" y="246"/>
                      <a:pt x="150" y="246"/>
                    </a:cubicBezTo>
                    <a:lnTo>
                      <a:pt x="154" y="245"/>
                    </a:lnTo>
                    <a:lnTo>
                      <a:pt x="154" y="245"/>
                    </a:lnTo>
                    <a:lnTo>
                      <a:pt x="155" y="245"/>
                    </a:lnTo>
                    <a:lnTo>
                      <a:pt x="155" y="245"/>
                    </a:lnTo>
                    <a:cubicBezTo>
                      <a:pt x="156" y="245"/>
                      <a:pt x="157" y="248"/>
                      <a:pt x="156" y="248"/>
                    </a:cubicBezTo>
                    <a:lnTo>
                      <a:pt x="156" y="248"/>
                    </a:lnTo>
                    <a:lnTo>
                      <a:pt x="156" y="248"/>
                    </a:lnTo>
                    <a:lnTo>
                      <a:pt x="155" y="249"/>
                    </a:lnTo>
                    <a:cubicBezTo>
                      <a:pt x="154" y="249"/>
                      <a:pt x="153" y="250"/>
                      <a:pt x="153" y="250"/>
                    </a:cubicBezTo>
                    <a:lnTo>
                      <a:pt x="151" y="250"/>
                    </a:lnTo>
                    <a:cubicBezTo>
                      <a:pt x="142" y="251"/>
                      <a:pt x="133" y="251"/>
                      <a:pt x="125" y="250"/>
                    </a:cubicBezTo>
                    <a:lnTo>
                      <a:pt x="118" y="250"/>
                    </a:lnTo>
                    <a:lnTo>
                      <a:pt x="124" y="247"/>
                    </a:lnTo>
                    <a:lnTo>
                      <a:pt x="125" y="246"/>
                    </a:lnTo>
                    <a:lnTo>
                      <a:pt x="131" y="243"/>
                    </a:lnTo>
                    <a:lnTo>
                      <a:pt x="127" y="249"/>
                    </a:lnTo>
                    <a:cubicBezTo>
                      <a:pt x="122" y="257"/>
                      <a:pt x="117" y="265"/>
                      <a:pt x="112" y="273"/>
                    </a:cubicBezTo>
                    <a:lnTo>
                      <a:pt x="111" y="274"/>
                    </a:lnTo>
                    <a:lnTo>
                      <a:pt x="109" y="273"/>
                    </a:lnTo>
                    <a:cubicBezTo>
                      <a:pt x="95" y="268"/>
                      <a:pt x="80" y="262"/>
                      <a:pt x="66" y="257"/>
                    </a:cubicBezTo>
                    <a:lnTo>
                      <a:pt x="65" y="256"/>
                    </a:lnTo>
                    <a:lnTo>
                      <a:pt x="65" y="255"/>
                    </a:lnTo>
                    <a:cubicBezTo>
                      <a:pt x="66" y="245"/>
                      <a:pt x="68" y="236"/>
                      <a:pt x="69" y="227"/>
                    </a:cubicBezTo>
                    <a:lnTo>
                      <a:pt x="70" y="220"/>
                    </a:lnTo>
                    <a:lnTo>
                      <a:pt x="73" y="227"/>
                    </a:lnTo>
                    <a:lnTo>
                      <a:pt x="73" y="227"/>
                    </a:lnTo>
                    <a:lnTo>
                      <a:pt x="76" y="234"/>
                    </a:lnTo>
                    <a:lnTo>
                      <a:pt x="70" y="230"/>
                    </a:lnTo>
                    <a:cubicBezTo>
                      <a:pt x="62" y="224"/>
                      <a:pt x="54" y="216"/>
                      <a:pt x="48" y="209"/>
                    </a:cubicBezTo>
                    <a:lnTo>
                      <a:pt x="44" y="204"/>
                    </a:lnTo>
                    <a:lnTo>
                      <a:pt x="50" y="206"/>
                    </a:lnTo>
                    <a:lnTo>
                      <a:pt x="51" y="206"/>
                    </a:lnTo>
                    <a:lnTo>
                      <a:pt x="58" y="209"/>
                    </a:lnTo>
                    <a:lnTo>
                      <a:pt x="51" y="210"/>
                    </a:lnTo>
                    <a:cubicBezTo>
                      <a:pt x="41" y="212"/>
                      <a:pt x="32" y="214"/>
                      <a:pt x="23" y="215"/>
                    </a:cubicBezTo>
                    <a:lnTo>
                      <a:pt x="22" y="216"/>
                    </a:lnTo>
                    <a:lnTo>
                      <a:pt x="21" y="214"/>
                    </a:lnTo>
                    <a:cubicBezTo>
                      <a:pt x="15" y="200"/>
                      <a:pt x="8" y="185"/>
                      <a:pt x="2" y="172"/>
                    </a:cubicBezTo>
                    <a:lnTo>
                      <a:pt x="2" y="170"/>
                    </a:lnTo>
                    <a:lnTo>
                      <a:pt x="3" y="169"/>
                    </a:lnTo>
                    <a:cubicBezTo>
                      <a:pt x="11" y="163"/>
                      <a:pt x="18" y="158"/>
                      <a:pt x="25" y="152"/>
                    </a:cubicBezTo>
                    <a:lnTo>
                      <a:pt x="31" y="148"/>
                    </a:lnTo>
                    <a:lnTo>
                      <a:pt x="28" y="155"/>
                    </a:lnTo>
                    <a:lnTo>
                      <a:pt x="28" y="156"/>
                    </a:lnTo>
                    <a:lnTo>
                      <a:pt x="25" y="162"/>
                    </a:lnTo>
                    <a:lnTo>
                      <a:pt x="24" y="155"/>
                    </a:lnTo>
                    <a:cubicBezTo>
                      <a:pt x="22" y="145"/>
                      <a:pt x="22" y="134"/>
                      <a:pt x="23" y="125"/>
                    </a:cubicBezTo>
                    <a:lnTo>
                      <a:pt x="24" y="118"/>
                    </a:lnTo>
                    <a:lnTo>
                      <a:pt x="27" y="125"/>
                    </a:lnTo>
                    <a:lnTo>
                      <a:pt x="28" y="126"/>
                    </a:lnTo>
                    <a:lnTo>
                      <a:pt x="30" y="132"/>
                    </a:lnTo>
                    <a:lnTo>
                      <a:pt x="25" y="128"/>
                    </a:lnTo>
                    <a:cubicBezTo>
                      <a:pt x="17" y="123"/>
                      <a:pt x="9" y="117"/>
                      <a:pt x="1" y="112"/>
                    </a:cubicBezTo>
                    <a:lnTo>
                      <a:pt x="0" y="112"/>
                    </a:lnTo>
                    <a:lnTo>
                      <a:pt x="1" y="110"/>
                    </a:lnTo>
                    <a:cubicBezTo>
                      <a:pt x="6" y="95"/>
                      <a:pt x="12" y="80"/>
                      <a:pt x="18" y="66"/>
                    </a:cubicBezTo>
                    <a:lnTo>
                      <a:pt x="18" y="65"/>
                    </a:lnTo>
                    <a:lnTo>
                      <a:pt x="20" y="65"/>
                    </a:lnTo>
                    <a:cubicBezTo>
                      <a:pt x="29" y="66"/>
                      <a:pt x="39" y="68"/>
                      <a:pt x="48" y="69"/>
                    </a:cubicBezTo>
                    <a:lnTo>
                      <a:pt x="54" y="70"/>
                    </a:lnTo>
                    <a:lnTo>
                      <a:pt x="48" y="73"/>
                    </a:lnTo>
                    <a:lnTo>
                      <a:pt x="47" y="73"/>
                    </a:lnTo>
                    <a:lnTo>
                      <a:pt x="41" y="76"/>
                    </a:lnTo>
                    <a:lnTo>
                      <a:pt x="44" y="70"/>
                    </a:lnTo>
                    <a:cubicBezTo>
                      <a:pt x="51" y="62"/>
                      <a:pt x="58" y="54"/>
                      <a:pt x="65" y="48"/>
                    </a:cubicBezTo>
                    <a:lnTo>
                      <a:pt x="70" y="44"/>
                    </a:lnTo>
                    <a:lnTo>
                      <a:pt x="68" y="50"/>
                    </a:lnTo>
                    <a:lnTo>
                      <a:pt x="68" y="52"/>
                    </a:lnTo>
                    <a:lnTo>
                      <a:pt x="65" y="58"/>
                    </a:lnTo>
                    <a:lnTo>
                      <a:pt x="64" y="51"/>
                    </a:lnTo>
                    <a:cubicBezTo>
                      <a:pt x="62" y="42"/>
                      <a:pt x="60" y="32"/>
                      <a:pt x="59" y="24"/>
                    </a:cubicBezTo>
                    <a:lnTo>
                      <a:pt x="58" y="22"/>
                    </a:lnTo>
                    <a:lnTo>
                      <a:pt x="60" y="22"/>
                    </a:lnTo>
                    <a:cubicBezTo>
                      <a:pt x="75" y="15"/>
                      <a:pt x="90" y="8"/>
                      <a:pt x="103" y="2"/>
                    </a:cubicBezTo>
                    <a:lnTo>
                      <a:pt x="104" y="2"/>
                    </a:lnTo>
                    <a:lnTo>
                      <a:pt x="105" y="3"/>
                    </a:lnTo>
                    <a:cubicBezTo>
                      <a:pt x="111" y="11"/>
                      <a:pt x="117" y="19"/>
                      <a:pt x="122" y="26"/>
                    </a:cubicBezTo>
                    <a:lnTo>
                      <a:pt x="126" y="31"/>
                    </a:lnTo>
                    <a:lnTo>
                      <a:pt x="120" y="28"/>
                    </a:lnTo>
                    <a:lnTo>
                      <a:pt x="119" y="28"/>
                    </a:lnTo>
                    <a:lnTo>
                      <a:pt x="119" y="28"/>
                    </a:lnTo>
                    <a:lnTo>
                      <a:pt x="118" y="28"/>
                    </a:lnTo>
                    <a:lnTo>
                      <a:pt x="118" y="28"/>
                    </a:lnTo>
                    <a:lnTo>
                      <a:pt x="118" y="27"/>
                    </a:lnTo>
                    <a:lnTo>
                      <a:pt x="119" y="24"/>
                    </a:lnTo>
                    <a:cubicBezTo>
                      <a:pt x="120" y="24"/>
                      <a:pt x="120" y="24"/>
                      <a:pt x="120" y="25"/>
                    </a:cubicBez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cubicBezTo>
                      <a:pt x="120" y="25"/>
                      <a:pt x="120" y="24"/>
                      <a:pt x="120" y="25"/>
                    </a:cubicBezTo>
                    <a:lnTo>
                      <a:pt x="119" y="27"/>
                    </a:lnTo>
                    <a:lnTo>
                      <a:pt x="119" y="27"/>
                    </a:lnTo>
                    <a:lnTo>
                      <a:pt x="119" y="28"/>
                    </a:lnTo>
                    <a:lnTo>
                      <a:pt x="119" y="28"/>
                    </a:lnTo>
                    <a:lnTo>
                      <a:pt x="114" y="26"/>
                    </a:lnTo>
                    <a:lnTo>
                      <a:pt x="119" y="25"/>
                    </a:lnTo>
                    <a:lnTo>
                      <a:pt x="119" y="25"/>
                    </a:lnTo>
                    <a:cubicBezTo>
                      <a:pt x="129" y="23"/>
                      <a:pt x="140" y="23"/>
                      <a:pt x="149" y="24"/>
                    </a:cubicBezTo>
                    <a:lnTo>
                      <a:pt x="155" y="24"/>
                    </a:lnTo>
                    <a:lnTo>
                      <a:pt x="150" y="27"/>
                    </a:lnTo>
                    <a:lnTo>
                      <a:pt x="148" y="28"/>
                    </a:lnTo>
                    <a:lnTo>
                      <a:pt x="143" y="30"/>
                    </a:lnTo>
                    <a:lnTo>
                      <a:pt x="146" y="25"/>
                    </a:lnTo>
                    <a:cubicBezTo>
                      <a:pt x="152" y="17"/>
                      <a:pt x="157" y="9"/>
                      <a:pt x="162" y="2"/>
                    </a:cubicBezTo>
                    <a:lnTo>
                      <a:pt x="163" y="0"/>
                    </a:lnTo>
                    <a:lnTo>
                      <a:pt x="164" y="1"/>
                    </a:lnTo>
                    <a:cubicBezTo>
                      <a:pt x="179" y="7"/>
                      <a:pt x="195" y="13"/>
                      <a:pt x="208" y="18"/>
                    </a:cubicBezTo>
                    <a:lnTo>
                      <a:pt x="209" y="18"/>
                    </a:lnTo>
                    <a:lnTo>
                      <a:pt x="209" y="20"/>
                    </a:lnTo>
                    <a:cubicBezTo>
                      <a:pt x="208" y="30"/>
                      <a:pt x="206" y="39"/>
                      <a:pt x="205" y="48"/>
                    </a:cubicBezTo>
                    <a:lnTo>
                      <a:pt x="204" y="53"/>
                    </a:lnTo>
                    <a:lnTo>
                      <a:pt x="202" y="48"/>
                    </a:lnTo>
                    <a:lnTo>
                      <a:pt x="201" y="47"/>
                    </a:lnTo>
                    <a:lnTo>
                      <a:pt x="199" y="42"/>
                    </a:lnTo>
                    <a:lnTo>
                      <a:pt x="204" y="45"/>
                    </a:lnTo>
                    <a:cubicBezTo>
                      <a:pt x="212" y="51"/>
                      <a:pt x="220" y="59"/>
                      <a:pt x="226" y="66"/>
                    </a:cubicBezTo>
                    <a:lnTo>
                      <a:pt x="229" y="70"/>
                    </a:lnTo>
                    <a:lnTo>
                      <a:pt x="224" y="68"/>
                    </a:lnTo>
                    <a:lnTo>
                      <a:pt x="223" y="68"/>
                    </a:lnTo>
                    <a:lnTo>
                      <a:pt x="218" y="66"/>
                    </a:lnTo>
                    <a:lnTo>
                      <a:pt x="223" y="65"/>
                    </a:lnTo>
                    <a:cubicBezTo>
                      <a:pt x="233" y="63"/>
                      <a:pt x="242" y="61"/>
                      <a:pt x="251" y="60"/>
                    </a:cubicBezTo>
                    <a:lnTo>
                      <a:pt x="252" y="59"/>
                    </a:lnTo>
                    <a:lnTo>
                      <a:pt x="252" y="60"/>
                    </a:lnTo>
                    <a:cubicBezTo>
                      <a:pt x="259" y="75"/>
                      <a:pt x="265" y="90"/>
                      <a:pt x="271" y="103"/>
                    </a:cubicBezTo>
                    <a:lnTo>
                      <a:pt x="272" y="104"/>
                    </a:lnTo>
                    <a:lnTo>
                      <a:pt x="271" y="105"/>
                    </a:lnTo>
                    <a:cubicBezTo>
                      <a:pt x="263" y="111"/>
                      <a:pt x="255" y="117"/>
                      <a:pt x="248" y="122"/>
                    </a:cubicBezTo>
                    <a:lnTo>
                      <a:pt x="244" y="125"/>
                    </a:lnTo>
                    <a:lnTo>
                      <a:pt x="246" y="120"/>
                    </a:lnTo>
                    <a:lnTo>
                      <a:pt x="246" y="119"/>
                    </a:lnTo>
                    <a:lnTo>
                      <a:pt x="248" y="115"/>
                    </a:lnTo>
                    <a:lnTo>
                      <a:pt x="249" y="120"/>
                    </a:lnTo>
                    <a:cubicBezTo>
                      <a:pt x="251" y="130"/>
                      <a:pt x="251" y="141"/>
                      <a:pt x="250" y="150"/>
                    </a:cubicBezTo>
                    <a:lnTo>
                      <a:pt x="249" y="154"/>
                    </a:lnTo>
                    <a:lnTo>
                      <a:pt x="247" y="150"/>
                    </a:lnTo>
                    <a:lnTo>
                      <a:pt x="247" y="149"/>
                    </a:lnTo>
                    <a:lnTo>
                      <a:pt x="245" y="145"/>
                    </a:lnTo>
                    <a:lnTo>
                      <a:pt x="248" y="147"/>
                    </a:lnTo>
                    <a:cubicBezTo>
                      <a:pt x="257" y="153"/>
                      <a:pt x="265" y="158"/>
                      <a:pt x="272" y="163"/>
                    </a:cubicBezTo>
                    <a:lnTo>
                      <a:pt x="273" y="164"/>
                    </a:lnTo>
                    <a:lnTo>
                      <a:pt x="272" y="165"/>
                    </a:lnTo>
                    <a:cubicBezTo>
                      <a:pt x="266" y="180"/>
                      <a:pt x="260" y="194"/>
                      <a:pt x="255" y="208"/>
                    </a:cubicBezTo>
                    <a:lnTo>
                      <a:pt x="255" y="209"/>
                    </a:lnTo>
                    <a:lnTo>
                      <a:pt x="254" y="209"/>
                    </a:lnTo>
                    <a:cubicBezTo>
                      <a:pt x="244" y="207"/>
                      <a:pt x="235" y="206"/>
                      <a:pt x="226" y="204"/>
                    </a:cubicBezTo>
                    <a:lnTo>
                      <a:pt x="223" y="204"/>
                    </a:lnTo>
                    <a:lnTo>
                      <a:pt x="226" y="203"/>
                    </a:lnTo>
                    <a:lnTo>
                      <a:pt x="227" y="202"/>
                    </a:lnTo>
                    <a:lnTo>
                      <a:pt x="230" y="201"/>
                    </a:lnTo>
                    <a:lnTo>
                      <a:pt x="228" y="204"/>
                    </a:lnTo>
                    <a:cubicBezTo>
                      <a:pt x="222" y="212"/>
                      <a:pt x="215" y="219"/>
                      <a:pt x="207" y="225"/>
                    </a:cubicBezTo>
                    <a:lnTo>
                      <a:pt x="205" y="227"/>
                    </a:lnTo>
                    <a:lnTo>
                      <a:pt x="206" y="224"/>
                    </a:lnTo>
                    <a:lnTo>
                      <a:pt x="206" y="224"/>
                    </a:lnTo>
                    <a:lnTo>
                      <a:pt x="207" y="221"/>
                    </a:lnTo>
                    <a:lnTo>
                      <a:pt x="208" y="224"/>
                    </a:lnTo>
                    <a:cubicBezTo>
                      <a:pt x="210" y="234"/>
                      <a:pt x="211" y="243"/>
                      <a:pt x="213" y="251"/>
                    </a:cubicBezTo>
                    <a:lnTo>
                      <a:pt x="213" y="252"/>
                    </a:lnTo>
                    <a:lnTo>
                      <a:pt x="213" y="252"/>
                    </a:lnTo>
                    <a:cubicBezTo>
                      <a:pt x="195" y="259"/>
                      <a:pt x="181" y="265"/>
                      <a:pt x="170" y="270"/>
                    </a:cubicBezTo>
                    <a:lnTo>
                      <a:pt x="170" y="270"/>
                    </a:lnTo>
                    <a:lnTo>
                      <a:pt x="170" y="270"/>
                    </a:lnTo>
                    <a:cubicBezTo>
                      <a:pt x="165" y="263"/>
                      <a:pt x="161" y="257"/>
                      <a:pt x="158" y="253"/>
                    </a:cubicBezTo>
                    <a:cubicBezTo>
                      <a:pt x="157" y="251"/>
                      <a:pt x="156" y="250"/>
                      <a:pt x="155" y="249"/>
                    </a:cubicBezTo>
                    <a:cubicBezTo>
                      <a:pt x="154" y="248"/>
                      <a:pt x="154" y="247"/>
                      <a:pt x="154" y="247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00" name="Google Shape;100;p3"/>
            <p:cNvSpPr/>
            <p:nvPr/>
          </p:nvSpPr>
          <p:spPr>
            <a:xfrm>
              <a:off x="3424847" y="4620388"/>
              <a:ext cx="816727" cy="818387"/>
            </a:xfrm>
            <a:custGeom>
              <a:avLst/>
              <a:gdLst/>
              <a:ahLst/>
              <a:cxnLst/>
              <a:rect l="l" t="t" r="r" b="b"/>
              <a:pathLst>
                <a:path w="492" h="493" extrusionOk="0">
                  <a:moveTo>
                    <a:pt x="92" y="112"/>
                  </a:moveTo>
                  <a:cubicBezTo>
                    <a:pt x="104" y="98"/>
                    <a:pt x="118" y="86"/>
                    <a:pt x="133" y="76"/>
                  </a:cubicBezTo>
                  <a:lnTo>
                    <a:pt x="128" y="26"/>
                  </a:lnTo>
                  <a:lnTo>
                    <a:pt x="206" y="0"/>
                  </a:lnTo>
                  <a:lnTo>
                    <a:pt x="233" y="42"/>
                  </a:lnTo>
                  <a:cubicBezTo>
                    <a:pt x="250" y="41"/>
                    <a:pt x="269" y="42"/>
                    <a:pt x="287" y="46"/>
                  </a:cubicBezTo>
                  <a:lnTo>
                    <a:pt x="318" y="7"/>
                  </a:lnTo>
                  <a:lnTo>
                    <a:pt x="393" y="44"/>
                  </a:lnTo>
                  <a:lnTo>
                    <a:pt x="381" y="92"/>
                  </a:lnTo>
                  <a:cubicBezTo>
                    <a:pt x="395" y="104"/>
                    <a:pt x="407" y="118"/>
                    <a:pt x="416" y="133"/>
                  </a:cubicBezTo>
                  <a:lnTo>
                    <a:pt x="465" y="128"/>
                  </a:lnTo>
                  <a:lnTo>
                    <a:pt x="492" y="206"/>
                  </a:lnTo>
                  <a:lnTo>
                    <a:pt x="449" y="233"/>
                  </a:lnTo>
                  <a:cubicBezTo>
                    <a:pt x="450" y="250"/>
                    <a:pt x="449" y="269"/>
                    <a:pt x="446" y="287"/>
                  </a:cubicBezTo>
                  <a:lnTo>
                    <a:pt x="485" y="318"/>
                  </a:lnTo>
                  <a:lnTo>
                    <a:pt x="448" y="393"/>
                  </a:lnTo>
                  <a:lnTo>
                    <a:pt x="400" y="381"/>
                  </a:lnTo>
                  <a:cubicBezTo>
                    <a:pt x="388" y="395"/>
                    <a:pt x="375" y="407"/>
                    <a:pt x="360" y="416"/>
                  </a:cubicBezTo>
                  <a:lnTo>
                    <a:pt x="365" y="466"/>
                  </a:lnTo>
                  <a:lnTo>
                    <a:pt x="286" y="493"/>
                  </a:lnTo>
                  <a:lnTo>
                    <a:pt x="260" y="450"/>
                  </a:lnTo>
                  <a:cubicBezTo>
                    <a:pt x="242" y="452"/>
                    <a:pt x="224" y="450"/>
                    <a:pt x="206" y="447"/>
                  </a:cubicBezTo>
                  <a:lnTo>
                    <a:pt x="174" y="486"/>
                  </a:lnTo>
                  <a:lnTo>
                    <a:pt x="100" y="449"/>
                  </a:lnTo>
                  <a:lnTo>
                    <a:pt x="112" y="400"/>
                  </a:lnTo>
                  <a:cubicBezTo>
                    <a:pt x="98" y="388"/>
                    <a:pt x="86" y="375"/>
                    <a:pt x="76" y="360"/>
                  </a:cubicBezTo>
                  <a:lnTo>
                    <a:pt x="26" y="365"/>
                  </a:lnTo>
                  <a:lnTo>
                    <a:pt x="0" y="286"/>
                  </a:lnTo>
                  <a:lnTo>
                    <a:pt x="42" y="260"/>
                  </a:lnTo>
                  <a:cubicBezTo>
                    <a:pt x="41" y="242"/>
                    <a:pt x="42" y="224"/>
                    <a:pt x="46" y="206"/>
                  </a:cubicBezTo>
                  <a:lnTo>
                    <a:pt x="7" y="175"/>
                  </a:lnTo>
                  <a:lnTo>
                    <a:pt x="44" y="100"/>
                  </a:lnTo>
                  <a:lnTo>
                    <a:pt x="92" y="112"/>
                  </a:lnTo>
                  <a:moveTo>
                    <a:pt x="168" y="204"/>
                  </a:moveTo>
                  <a:cubicBezTo>
                    <a:pt x="146" y="248"/>
                    <a:pt x="165" y="301"/>
                    <a:pt x="209" y="323"/>
                  </a:cubicBezTo>
                  <a:cubicBezTo>
                    <a:pt x="253" y="344"/>
                    <a:pt x="306" y="326"/>
                    <a:pt x="328" y="282"/>
                  </a:cubicBezTo>
                  <a:cubicBezTo>
                    <a:pt x="350" y="238"/>
                    <a:pt x="331" y="185"/>
                    <a:pt x="287" y="163"/>
                  </a:cubicBezTo>
                  <a:cubicBezTo>
                    <a:pt x="243" y="141"/>
                    <a:pt x="190" y="159"/>
                    <a:pt x="168" y="20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01" name="Google Shape;101;p3"/>
          <p:cNvGrpSpPr/>
          <p:nvPr/>
        </p:nvGrpSpPr>
        <p:grpSpPr>
          <a:xfrm>
            <a:off x="5915426" y="-504567"/>
            <a:ext cx="7613423" cy="7578307"/>
            <a:chOff x="4436569" y="-378425"/>
            <a:chExt cx="5710067" cy="5683730"/>
          </a:xfrm>
        </p:grpSpPr>
        <p:grpSp>
          <p:nvGrpSpPr>
            <p:cNvPr id="102" name="Google Shape;102;p3"/>
            <p:cNvGrpSpPr/>
            <p:nvPr/>
          </p:nvGrpSpPr>
          <p:grpSpPr>
            <a:xfrm rot="-5400000">
              <a:off x="4348614" y="4946476"/>
              <a:ext cx="446784" cy="270873"/>
              <a:chOff x="13937051" y="251501"/>
              <a:chExt cx="446784" cy="270873"/>
            </a:xfrm>
          </p:grpSpPr>
          <p:sp>
            <p:nvSpPr>
              <p:cNvPr id="103" name="Google Shape;103;p3"/>
              <p:cNvSpPr/>
              <p:nvPr/>
            </p:nvSpPr>
            <p:spPr>
              <a:xfrm>
                <a:off x="14329349" y="467888"/>
                <a:ext cx="54486" cy="54486"/>
              </a:xfrm>
              <a:custGeom>
                <a:avLst/>
                <a:gdLst/>
                <a:ahLst/>
                <a:cxnLst/>
                <a:rect l="l" t="t" r="r" b="b"/>
                <a:pathLst>
                  <a:path w="35" h="35" extrusionOk="0">
                    <a:moveTo>
                      <a:pt x="35" y="17"/>
                    </a:moveTo>
                    <a:cubicBezTo>
                      <a:pt x="35" y="27"/>
                      <a:pt x="27" y="35"/>
                      <a:pt x="17" y="35"/>
                    </a:cubicBezTo>
                    <a:cubicBezTo>
                      <a:pt x="8" y="35"/>
                      <a:pt x="0" y="27"/>
                      <a:pt x="0" y="17"/>
                    </a:cubicBezTo>
                    <a:cubicBezTo>
                      <a:pt x="0" y="8"/>
                      <a:pt x="8" y="0"/>
                      <a:pt x="17" y="0"/>
                    </a:cubicBezTo>
                    <a:cubicBezTo>
                      <a:pt x="27" y="0"/>
                      <a:pt x="35" y="8"/>
                      <a:pt x="35" y="17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4" name="Google Shape;104;p3"/>
              <p:cNvSpPr/>
              <p:nvPr/>
            </p:nvSpPr>
            <p:spPr>
              <a:xfrm>
                <a:off x="13937051" y="251501"/>
                <a:ext cx="418763" cy="249078"/>
              </a:xfrm>
              <a:custGeom>
                <a:avLst/>
                <a:gdLst/>
                <a:ahLst/>
                <a:cxnLst/>
                <a:rect l="l" t="t" r="r" b="b"/>
                <a:pathLst>
                  <a:path w="269" h="160" extrusionOk="0">
                    <a:moveTo>
                      <a:pt x="269" y="160"/>
                    </a:moveTo>
                    <a:lnTo>
                      <a:pt x="211" y="160"/>
                    </a:lnTo>
                    <a:cubicBezTo>
                      <a:pt x="158" y="160"/>
                      <a:pt x="115" y="117"/>
                      <a:pt x="115" y="64"/>
                    </a:cubicBezTo>
                    <a:cubicBezTo>
                      <a:pt x="115" y="29"/>
                      <a:pt x="113" y="7"/>
                      <a:pt x="82" y="7"/>
                    </a:cubicBezTo>
                    <a:lnTo>
                      <a:pt x="0" y="7"/>
                    </a:lnTo>
                    <a:lnTo>
                      <a:pt x="0" y="0"/>
                    </a:lnTo>
                    <a:lnTo>
                      <a:pt x="82" y="0"/>
                    </a:lnTo>
                    <a:cubicBezTo>
                      <a:pt x="122" y="0"/>
                      <a:pt x="122" y="34"/>
                      <a:pt x="122" y="63"/>
                    </a:cubicBezTo>
                    <a:cubicBezTo>
                      <a:pt x="122" y="113"/>
                      <a:pt x="162" y="153"/>
                      <a:pt x="211" y="153"/>
                    </a:cubicBezTo>
                    <a:lnTo>
                      <a:pt x="269" y="153"/>
                    </a:lnTo>
                    <a:lnTo>
                      <a:pt x="269" y="16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0000" tIns="12600" rIns="90000" bIns="126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05" name="Google Shape;105;p3"/>
            <p:cNvGrpSpPr/>
            <p:nvPr/>
          </p:nvGrpSpPr>
          <p:grpSpPr>
            <a:xfrm>
              <a:off x="8242875" y="-378425"/>
              <a:ext cx="1903762" cy="1293604"/>
              <a:chOff x="8242875" y="-378425"/>
              <a:chExt cx="1903762" cy="1293604"/>
            </a:xfrm>
          </p:grpSpPr>
          <p:grpSp>
            <p:nvGrpSpPr>
              <p:cNvPr id="106" name="Google Shape;106;p3"/>
              <p:cNvGrpSpPr/>
              <p:nvPr/>
            </p:nvGrpSpPr>
            <p:grpSpPr>
              <a:xfrm rot="10800000" flipH="1">
                <a:off x="8516730" y="406125"/>
                <a:ext cx="1629907" cy="509054"/>
                <a:chOff x="5401930" y="789587"/>
                <a:chExt cx="1629907" cy="509054"/>
              </a:xfrm>
            </p:grpSpPr>
            <p:sp>
              <p:nvSpPr>
                <p:cNvPr id="107" name="Google Shape;107;p3"/>
                <p:cNvSpPr/>
                <p:nvPr/>
              </p:nvSpPr>
              <p:spPr>
                <a:xfrm>
                  <a:off x="5401930" y="1244155"/>
                  <a:ext cx="54486" cy="5448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" h="35" extrusionOk="0">
                      <a:moveTo>
                        <a:pt x="35" y="17"/>
                      </a:moveTo>
                      <a:cubicBezTo>
                        <a:pt x="35" y="27"/>
                        <a:pt x="27" y="35"/>
                        <a:pt x="17" y="35"/>
                      </a:cubicBezTo>
                      <a:cubicBezTo>
                        <a:pt x="8" y="35"/>
                        <a:pt x="0" y="27"/>
                        <a:pt x="0" y="17"/>
                      </a:cubicBezTo>
                      <a:cubicBezTo>
                        <a:pt x="0" y="8"/>
                        <a:pt x="8" y="0"/>
                        <a:pt x="17" y="0"/>
                      </a:cubicBezTo>
                      <a:cubicBezTo>
                        <a:pt x="27" y="0"/>
                        <a:pt x="35" y="8"/>
                        <a:pt x="35" y="17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0000" tIns="0" rIns="90000" bIns="0" anchor="ctr" anchorCtr="1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 b="0" strike="noStrike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" name="Google Shape;108;p3"/>
                <p:cNvSpPr/>
                <p:nvPr/>
              </p:nvSpPr>
              <p:spPr>
                <a:xfrm>
                  <a:off x="5423724" y="789587"/>
                  <a:ext cx="1608112" cy="47013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3" h="302" extrusionOk="0">
                      <a:moveTo>
                        <a:pt x="6" y="302"/>
                      </a:moveTo>
                      <a:lnTo>
                        <a:pt x="0" y="302"/>
                      </a:lnTo>
                      <a:lnTo>
                        <a:pt x="0" y="96"/>
                      </a:lnTo>
                      <a:cubicBezTo>
                        <a:pt x="0" y="43"/>
                        <a:pt x="43" y="0"/>
                        <a:pt x="95" y="0"/>
                      </a:cubicBezTo>
                      <a:lnTo>
                        <a:pt x="937" y="0"/>
                      </a:lnTo>
                      <a:cubicBezTo>
                        <a:pt x="990" y="0"/>
                        <a:pt x="1033" y="43"/>
                        <a:pt x="1033" y="96"/>
                      </a:cubicBezTo>
                      <a:lnTo>
                        <a:pt x="1033" y="129"/>
                      </a:lnTo>
                      <a:lnTo>
                        <a:pt x="1026" y="129"/>
                      </a:lnTo>
                      <a:lnTo>
                        <a:pt x="1026" y="96"/>
                      </a:lnTo>
                      <a:cubicBezTo>
                        <a:pt x="1026" y="47"/>
                        <a:pt x="986" y="7"/>
                        <a:pt x="937" y="7"/>
                      </a:cubicBezTo>
                      <a:lnTo>
                        <a:pt x="95" y="7"/>
                      </a:lnTo>
                      <a:cubicBezTo>
                        <a:pt x="46" y="7"/>
                        <a:pt x="6" y="47"/>
                        <a:pt x="6" y="96"/>
                      </a:cubicBezTo>
                      <a:lnTo>
                        <a:pt x="6" y="302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0000" tIns="45000" rIns="90000" bIns="45000" anchor="ctr" anchorCtr="1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 b="0" strike="noStrike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sp>
            <p:nvSpPr>
              <p:cNvPr id="109" name="Google Shape;109;p3"/>
              <p:cNvSpPr/>
              <p:nvPr/>
            </p:nvSpPr>
            <p:spPr>
              <a:xfrm>
                <a:off x="8242875" y="-378425"/>
                <a:ext cx="652200" cy="652200"/>
              </a:xfrm>
              <a:prstGeom prst="roundRect">
                <a:avLst>
                  <a:gd name="adj" fmla="val 30579"/>
                </a:avLst>
              </a:pr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735257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5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17"/>
          <p:cNvSpPr txBox="1">
            <a:spLocks noGrp="1"/>
          </p:cNvSpPr>
          <p:nvPr>
            <p:ph type="title"/>
          </p:nvPr>
        </p:nvSpPr>
        <p:spPr>
          <a:xfrm>
            <a:off x="960000" y="5933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73" name="Google Shape;573;p17"/>
          <p:cNvSpPr txBox="1">
            <a:spLocks noGrp="1"/>
          </p:cNvSpPr>
          <p:nvPr>
            <p:ph type="subTitle" idx="1"/>
          </p:nvPr>
        </p:nvSpPr>
        <p:spPr>
          <a:xfrm>
            <a:off x="2280567" y="2611267"/>
            <a:ext cx="3648800" cy="12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74" name="Google Shape;574;p17"/>
          <p:cNvSpPr txBox="1">
            <a:spLocks noGrp="1"/>
          </p:cNvSpPr>
          <p:nvPr>
            <p:ph type="subTitle" idx="2"/>
          </p:nvPr>
        </p:nvSpPr>
        <p:spPr>
          <a:xfrm>
            <a:off x="7594869" y="2611267"/>
            <a:ext cx="3648800" cy="12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75" name="Google Shape;575;p17"/>
          <p:cNvSpPr txBox="1">
            <a:spLocks noGrp="1"/>
          </p:cNvSpPr>
          <p:nvPr>
            <p:ph type="subTitle" idx="3"/>
          </p:nvPr>
        </p:nvSpPr>
        <p:spPr>
          <a:xfrm>
            <a:off x="2280567" y="4753733"/>
            <a:ext cx="3648800" cy="12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76" name="Google Shape;576;p17"/>
          <p:cNvSpPr txBox="1">
            <a:spLocks noGrp="1"/>
          </p:cNvSpPr>
          <p:nvPr>
            <p:ph type="subTitle" idx="4"/>
          </p:nvPr>
        </p:nvSpPr>
        <p:spPr>
          <a:xfrm>
            <a:off x="7594869" y="4753733"/>
            <a:ext cx="3648800" cy="127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77" name="Google Shape;577;p17"/>
          <p:cNvSpPr txBox="1">
            <a:spLocks noGrp="1"/>
          </p:cNvSpPr>
          <p:nvPr>
            <p:ph type="subTitle" idx="5"/>
          </p:nvPr>
        </p:nvSpPr>
        <p:spPr>
          <a:xfrm>
            <a:off x="2280568" y="2199000"/>
            <a:ext cx="36488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9pPr>
          </a:lstStyle>
          <a:p>
            <a:endParaRPr/>
          </a:p>
        </p:txBody>
      </p:sp>
      <p:sp>
        <p:nvSpPr>
          <p:cNvPr id="578" name="Google Shape;578;p17"/>
          <p:cNvSpPr txBox="1">
            <a:spLocks noGrp="1"/>
          </p:cNvSpPr>
          <p:nvPr>
            <p:ph type="subTitle" idx="6"/>
          </p:nvPr>
        </p:nvSpPr>
        <p:spPr>
          <a:xfrm>
            <a:off x="2280568" y="4341500"/>
            <a:ext cx="36488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9pPr>
          </a:lstStyle>
          <a:p>
            <a:endParaRPr/>
          </a:p>
        </p:txBody>
      </p:sp>
      <p:sp>
        <p:nvSpPr>
          <p:cNvPr id="579" name="Google Shape;579;p17"/>
          <p:cNvSpPr txBox="1">
            <a:spLocks noGrp="1"/>
          </p:cNvSpPr>
          <p:nvPr>
            <p:ph type="subTitle" idx="7"/>
          </p:nvPr>
        </p:nvSpPr>
        <p:spPr>
          <a:xfrm>
            <a:off x="7594836" y="2199000"/>
            <a:ext cx="36488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9pPr>
          </a:lstStyle>
          <a:p>
            <a:endParaRPr/>
          </a:p>
        </p:txBody>
      </p:sp>
      <p:sp>
        <p:nvSpPr>
          <p:cNvPr id="580" name="Google Shape;580;p17"/>
          <p:cNvSpPr txBox="1">
            <a:spLocks noGrp="1"/>
          </p:cNvSpPr>
          <p:nvPr>
            <p:ph type="subTitle" idx="8"/>
          </p:nvPr>
        </p:nvSpPr>
        <p:spPr>
          <a:xfrm>
            <a:off x="7594836" y="4341500"/>
            <a:ext cx="3648800" cy="56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9pPr>
          </a:lstStyle>
          <a:p>
            <a:endParaRPr/>
          </a:p>
        </p:txBody>
      </p:sp>
      <p:grpSp>
        <p:nvGrpSpPr>
          <p:cNvPr id="581" name="Google Shape;581;p17"/>
          <p:cNvGrpSpPr/>
          <p:nvPr/>
        </p:nvGrpSpPr>
        <p:grpSpPr>
          <a:xfrm>
            <a:off x="11580584" y="342917"/>
            <a:ext cx="2485715" cy="2764177"/>
            <a:chOff x="8685438" y="257187"/>
            <a:chExt cx="1864286" cy="2073133"/>
          </a:xfrm>
        </p:grpSpPr>
        <p:grpSp>
          <p:nvGrpSpPr>
            <p:cNvPr id="582" name="Google Shape;582;p17"/>
            <p:cNvGrpSpPr/>
            <p:nvPr/>
          </p:nvGrpSpPr>
          <p:grpSpPr>
            <a:xfrm>
              <a:off x="8795082" y="1612434"/>
              <a:ext cx="1754642" cy="717886"/>
              <a:chOff x="-1340531" y="3895472"/>
              <a:chExt cx="1754642" cy="717886"/>
            </a:xfrm>
          </p:grpSpPr>
          <p:sp>
            <p:nvSpPr>
              <p:cNvPr id="583" name="Google Shape;583;p17"/>
              <p:cNvSpPr/>
              <p:nvPr/>
            </p:nvSpPr>
            <p:spPr>
              <a:xfrm>
                <a:off x="-1340525" y="3895472"/>
                <a:ext cx="1754637" cy="717886"/>
              </a:xfrm>
              <a:custGeom>
                <a:avLst/>
                <a:gdLst/>
                <a:ahLst/>
                <a:cxnLst/>
                <a:rect l="l" t="t" r="r" b="b"/>
                <a:pathLst>
                  <a:path w="963" h="394" extrusionOk="0">
                    <a:moveTo>
                      <a:pt x="962" y="393"/>
                    </a:moveTo>
                    <a:cubicBezTo>
                      <a:pt x="962" y="393"/>
                      <a:pt x="962" y="390"/>
                      <a:pt x="962" y="386"/>
                    </a:cubicBezTo>
                    <a:cubicBezTo>
                      <a:pt x="962" y="381"/>
                      <a:pt x="962" y="374"/>
                      <a:pt x="962" y="365"/>
                    </a:cubicBezTo>
                    <a:cubicBezTo>
                      <a:pt x="962" y="348"/>
                      <a:pt x="962" y="321"/>
                      <a:pt x="962" y="288"/>
                    </a:cubicBezTo>
                    <a:cubicBezTo>
                      <a:pt x="962" y="220"/>
                      <a:pt x="961" y="123"/>
                      <a:pt x="961" y="2"/>
                    </a:cubicBezTo>
                    <a:lnTo>
                      <a:pt x="962" y="3"/>
                    </a:lnTo>
                    <a:cubicBezTo>
                      <a:pt x="718" y="3"/>
                      <a:pt x="377" y="3"/>
                      <a:pt x="1" y="4"/>
                    </a:cubicBezTo>
                    <a:lnTo>
                      <a:pt x="1" y="4"/>
                    </a:lnTo>
                    <a:lnTo>
                      <a:pt x="3" y="2"/>
                    </a:lnTo>
                    <a:cubicBezTo>
                      <a:pt x="3" y="139"/>
                      <a:pt x="3" y="271"/>
                      <a:pt x="3" y="393"/>
                    </a:cubicBezTo>
                    <a:lnTo>
                      <a:pt x="1" y="391"/>
                    </a:lnTo>
                    <a:cubicBezTo>
                      <a:pt x="280" y="391"/>
                      <a:pt x="520" y="392"/>
                      <a:pt x="690" y="392"/>
                    </a:cubicBezTo>
                    <a:cubicBezTo>
                      <a:pt x="776" y="392"/>
                      <a:pt x="844" y="392"/>
                      <a:pt x="890" y="392"/>
                    </a:cubicBezTo>
                    <a:cubicBezTo>
                      <a:pt x="914" y="392"/>
                      <a:pt x="932" y="392"/>
                      <a:pt x="944" y="392"/>
                    </a:cubicBezTo>
                    <a:cubicBezTo>
                      <a:pt x="950" y="392"/>
                      <a:pt x="954" y="392"/>
                      <a:pt x="958" y="392"/>
                    </a:cubicBezTo>
                    <a:cubicBezTo>
                      <a:pt x="961" y="392"/>
                      <a:pt x="962" y="392"/>
                      <a:pt x="962" y="392"/>
                    </a:cubicBezTo>
                    <a:cubicBezTo>
                      <a:pt x="962" y="392"/>
                      <a:pt x="961" y="392"/>
                      <a:pt x="958" y="393"/>
                    </a:cubicBezTo>
                    <a:cubicBezTo>
                      <a:pt x="955" y="393"/>
                      <a:pt x="950" y="393"/>
                      <a:pt x="944" y="393"/>
                    </a:cubicBezTo>
                    <a:cubicBezTo>
                      <a:pt x="932" y="393"/>
                      <a:pt x="914" y="393"/>
                      <a:pt x="891" y="393"/>
                    </a:cubicBezTo>
                    <a:cubicBezTo>
                      <a:pt x="844" y="393"/>
                      <a:pt x="776" y="393"/>
                      <a:pt x="691" y="393"/>
                    </a:cubicBezTo>
                    <a:cubicBezTo>
                      <a:pt x="521" y="393"/>
                      <a:pt x="280" y="394"/>
                      <a:pt x="1" y="394"/>
                    </a:cubicBezTo>
                    <a:lnTo>
                      <a:pt x="0" y="394"/>
                    </a:lnTo>
                    <a:lnTo>
                      <a:pt x="0" y="392"/>
                    </a:lnTo>
                    <a:cubicBezTo>
                      <a:pt x="0" y="271"/>
                      <a:pt x="0" y="139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78" y="1"/>
                      <a:pt x="718" y="1"/>
                      <a:pt x="962" y="1"/>
                    </a:cubicBezTo>
                    <a:lnTo>
                      <a:pt x="963" y="1"/>
                    </a:lnTo>
                    <a:lnTo>
                      <a:pt x="963" y="2"/>
                    </a:lnTo>
                    <a:cubicBezTo>
                      <a:pt x="963" y="123"/>
                      <a:pt x="963" y="221"/>
                      <a:pt x="963" y="288"/>
                    </a:cubicBezTo>
                    <a:cubicBezTo>
                      <a:pt x="963" y="322"/>
                      <a:pt x="963" y="348"/>
                      <a:pt x="963" y="366"/>
                    </a:cubicBezTo>
                    <a:cubicBezTo>
                      <a:pt x="963" y="374"/>
                      <a:pt x="963" y="381"/>
                      <a:pt x="962" y="386"/>
                    </a:cubicBezTo>
                    <a:cubicBezTo>
                      <a:pt x="962" y="390"/>
                      <a:pt x="962" y="392"/>
                      <a:pt x="962" y="392"/>
                    </a:cubicBezTo>
                    <a:lnTo>
                      <a:pt x="962" y="39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4" name="Google Shape;584;p17"/>
              <p:cNvSpPr/>
              <p:nvPr/>
            </p:nvSpPr>
            <p:spPr>
              <a:xfrm>
                <a:off x="-1340531" y="3989303"/>
                <a:ext cx="1749170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960" h="3" extrusionOk="0">
                    <a:moveTo>
                      <a:pt x="0" y="2"/>
                    </a:moveTo>
                    <a:cubicBezTo>
                      <a:pt x="0" y="1"/>
                      <a:pt x="215" y="0"/>
                      <a:pt x="480" y="0"/>
                    </a:cubicBezTo>
                    <a:cubicBezTo>
                      <a:pt x="745" y="0"/>
                      <a:pt x="960" y="1"/>
                      <a:pt x="960" y="2"/>
                    </a:cubicBezTo>
                    <a:cubicBezTo>
                      <a:pt x="960" y="3"/>
                      <a:pt x="745" y="3"/>
                      <a:pt x="480" y="3"/>
                    </a:cubicBezTo>
                    <a:cubicBezTo>
                      <a:pt x="215" y="3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5" name="Google Shape;585;p17"/>
              <p:cNvSpPr/>
              <p:nvPr/>
            </p:nvSpPr>
            <p:spPr>
              <a:xfrm>
                <a:off x="-1291336" y="3936463"/>
                <a:ext cx="23687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3" h="14" extrusionOk="0">
                    <a:moveTo>
                      <a:pt x="13" y="7"/>
                    </a:moveTo>
                    <a:cubicBezTo>
                      <a:pt x="13" y="8"/>
                      <a:pt x="13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7" y="14"/>
                      <a:pt x="6" y="14"/>
                    </a:cubicBezTo>
                    <a:cubicBezTo>
                      <a:pt x="4" y="14"/>
                      <a:pt x="4" y="13"/>
                      <a:pt x="3" y="13"/>
                    </a:cubicBezTo>
                    <a:cubicBezTo>
                      <a:pt x="2" y="12"/>
                      <a:pt x="0" y="12"/>
                      <a:pt x="0" y="11"/>
                    </a:cubicBezTo>
                    <a:cubicBezTo>
                      <a:pt x="-1" y="10"/>
                      <a:pt x="0" y="8"/>
                      <a:pt x="0" y="7"/>
                    </a:cubicBezTo>
                    <a:cubicBezTo>
                      <a:pt x="0" y="6"/>
                      <a:pt x="0" y="5"/>
                      <a:pt x="0" y="4"/>
                    </a:cubicBezTo>
                    <a:cubicBezTo>
                      <a:pt x="1" y="3"/>
                      <a:pt x="2" y="2"/>
                      <a:pt x="3" y="1"/>
                    </a:cubicBezTo>
                    <a:cubicBezTo>
                      <a:pt x="4" y="0"/>
                      <a:pt x="5" y="0"/>
                      <a:pt x="6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2"/>
                      <a:pt x="12" y="3"/>
                      <a:pt x="13" y="4"/>
                    </a:cubicBezTo>
                    <a:cubicBezTo>
                      <a:pt x="13" y="5"/>
                      <a:pt x="13" y="6"/>
                      <a:pt x="13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6" name="Google Shape;586;p17"/>
              <p:cNvSpPr/>
              <p:nvPr/>
            </p:nvSpPr>
            <p:spPr>
              <a:xfrm>
                <a:off x="-1249428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3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10" y="13"/>
                      <a:pt x="8" y="14"/>
                      <a:pt x="7" y="14"/>
                    </a:cubicBezTo>
                    <a:cubicBezTo>
                      <a:pt x="5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2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9" y="0"/>
                      <a:pt x="10" y="0"/>
                      <a:pt x="11" y="1"/>
                    </a:cubicBezTo>
                    <a:cubicBezTo>
                      <a:pt x="12" y="2"/>
                      <a:pt x="13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7" name="Google Shape;587;p17"/>
              <p:cNvSpPr/>
              <p:nvPr/>
            </p:nvSpPr>
            <p:spPr>
              <a:xfrm>
                <a:off x="-1205699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8" name="Google Shape;588;p17"/>
              <p:cNvSpPr/>
              <p:nvPr/>
            </p:nvSpPr>
            <p:spPr>
              <a:xfrm>
                <a:off x="-1214111" y="4086569"/>
                <a:ext cx="422716" cy="422714"/>
              </a:xfrm>
              <a:custGeom>
                <a:avLst/>
                <a:gdLst/>
                <a:ahLst/>
                <a:cxnLst/>
                <a:rect l="l" t="t" r="r" b="b"/>
                <a:pathLst>
                  <a:path w="232" h="232" extrusionOk="0">
                    <a:moveTo>
                      <a:pt x="0" y="0"/>
                    </a:moveTo>
                    <a:lnTo>
                      <a:pt x="232" y="0"/>
                    </a:lnTo>
                    <a:lnTo>
                      <a:pt x="232" y="232"/>
                    </a:lnTo>
                    <a:lnTo>
                      <a:pt x="0" y="23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8500" rIns="90000" bIns="385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89" name="Google Shape;589;p17"/>
              <p:cNvSpPr/>
              <p:nvPr/>
            </p:nvSpPr>
            <p:spPr>
              <a:xfrm>
                <a:off x="-681493" y="4344218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1"/>
                    </a:moveTo>
                    <a:cubicBezTo>
                      <a:pt x="534" y="2"/>
                      <a:pt x="414" y="3"/>
                      <a:pt x="267" y="3"/>
                    </a:cubicBezTo>
                    <a:cubicBezTo>
                      <a:pt x="120" y="3"/>
                      <a:pt x="0" y="2"/>
                      <a:pt x="0" y="1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0" name="Google Shape;590;p17"/>
              <p:cNvSpPr/>
              <p:nvPr/>
            </p:nvSpPr>
            <p:spPr>
              <a:xfrm>
                <a:off x="-681493" y="4429855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2"/>
                    </a:moveTo>
                    <a:cubicBezTo>
                      <a:pt x="534" y="3"/>
                      <a:pt x="414" y="3"/>
                      <a:pt x="267" y="3"/>
                    </a:cubicBezTo>
                    <a:cubicBezTo>
                      <a:pt x="120" y="3"/>
                      <a:pt x="0" y="3"/>
                      <a:pt x="0" y="2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1" name="Google Shape;591;p17"/>
              <p:cNvSpPr/>
              <p:nvPr/>
            </p:nvSpPr>
            <p:spPr>
              <a:xfrm>
                <a:off x="-335303" y="4517313"/>
                <a:ext cx="626786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344" h="2" extrusionOk="0">
                    <a:moveTo>
                      <a:pt x="344" y="1"/>
                    </a:moveTo>
                    <a:cubicBezTo>
                      <a:pt x="344" y="1"/>
                      <a:pt x="343" y="1"/>
                      <a:pt x="340" y="1"/>
                    </a:cubicBezTo>
                    <a:cubicBezTo>
                      <a:pt x="338" y="1"/>
                      <a:pt x="334" y="2"/>
                      <a:pt x="330" y="2"/>
                    </a:cubicBezTo>
                    <a:cubicBezTo>
                      <a:pt x="321" y="2"/>
                      <a:pt x="309" y="2"/>
                      <a:pt x="293" y="2"/>
                    </a:cubicBezTo>
                    <a:cubicBezTo>
                      <a:pt x="262" y="2"/>
                      <a:pt x="219" y="2"/>
                      <a:pt x="172" y="2"/>
                    </a:cubicBezTo>
                    <a:cubicBezTo>
                      <a:pt x="125" y="2"/>
                      <a:pt x="82" y="2"/>
                      <a:pt x="51" y="2"/>
                    </a:cubicBezTo>
                    <a:cubicBezTo>
                      <a:pt x="35" y="2"/>
                      <a:pt x="23" y="2"/>
                      <a:pt x="14" y="2"/>
                    </a:cubicBezTo>
                    <a:cubicBezTo>
                      <a:pt x="10" y="1"/>
                      <a:pt x="6" y="1"/>
                      <a:pt x="4" y="1"/>
                    </a:cubicBezTo>
                    <a:cubicBezTo>
                      <a:pt x="2" y="1"/>
                      <a:pt x="0" y="1"/>
                      <a:pt x="0" y="1"/>
                    </a:cubicBezTo>
                    <a:cubicBezTo>
                      <a:pt x="0" y="1"/>
                      <a:pt x="2" y="1"/>
                      <a:pt x="4" y="1"/>
                    </a:cubicBezTo>
                    <a:cubicBezTo>
                      <a:pt x="6" y="1"/>
                      <a:pt x="10" y="0"/>
                      <a:pt x="14" y="0"/>
                    </a:cubicBezTo>
                    <a:cubicBezTo>
                      <a:pt x="23" y="0"/>
                      <a:pt x="35" y="0"/>
                      <a:pt x="51" y="0"/>
                    </a:cubicBezTo>
                    <a:cubicBezTo>
                      <a:pt x="82" y="0"/>
                      <a:pt x="125" y="0"/>
                      <a:pt x="172" y="0"/>
                    </a:cubicBezTo>
                    <a:cubicBezTo>
                      <a:pt x="219" y="0"/>
                      <a:pt x="262" y="0"/>
                      <a:pt x="293" y="0"/>
                    </a:cubicBezTo>
                    <a:cubicBezTo>
                      <a:pt x="309" y="0"/>
                      <a:pt x="321" y="0"/>
                      <a:pt x="330" y="0"/>
                    </a:cubicBezTo>
                    <a:cubicBezTo>
                      <a:pt x="334" y="1"/>
                      <a:pt x="338" y="1"/>
                      <a:pt x="340" y="1"/>
                    </a:cubicBezTo>
                    <a:cubicBezTo>
                      <a:pt x="343" y="1"/>
                      <a:pt x="344" y="1"/>
                      <a:pt x="3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2" name="Google Shape;592;p17"/>
              <p:cNvSpPr/>
              <p:nvPr/>
            </p:nvSpPr>
            <p:spPr>
              <a:xfrm>
                <a:off x="-428227" y="41172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3" name="Google Shape;593;p17"/>
              <p:cNvSpPr/>
              <p:nvPr/>
            </p:nvSpPr>
            <p:spPr>
              <a:xfrm>
                <a:off x="-428227" y="41955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4" name="Google Shape;594;p17"/>
              <p:cNvSpPr/>
              <p:nvPr/>
            </p:nvSpPr>
            <p:spPr>
              <a:xfrm>
                <a:off x="-133055" y="42720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595" name="Google Shape;595;p17"/>
            <p:cNvGrpSpPr/>
            <p:nvPr/>
          </p:nvGrpSpPr>
          <p:grpSpPr>
            <a:xfrm>
              <a:off x="8685438" y="257187"/>
              <a:ext cx="1550567" cy="1051320"/>
              <a:chOff x="-872012" y="2723887"/>
              <a:chExt cx="1550567" cy="1051320"/>
            </a:xfrm>
          </p:grpSpPr>
          <p:sp>
            <p:nvSpPr>
              <p:cNvPr id="596" name="Google Shape;596;p17"/>
              <p:cNvSpPr/>
              <p:nvPr/>
            </p:nvSpPr>
            <p:spPr>
              <a:xfrm>
                <a:off x="-872012" y="2723887"/>
                <a:ext cx="1550567" cy="1051320"/>
              </a:xfrm>
              <a:custGeom>
                <a:avLst/>
                <a:gdLst/>
                <a:ahLst/>
                <a:cxnLst/>
                <a:rect l="l" t="t" r="r" b="b"/>
                <a:pathLst>
                  <a:path w="851" h="577" extrusionOk="0">
                    <a:moveTo>
                      <a:pt x="850" y="576"/>
                    </a:moveTo>
                    <a:cubicBezTo>
                      <a:pt x="850" y="576"/>
                      <a:pt x="850" y="572"/>
                      <a:pt x="850" y="565"/>
                    </a:cubicBezTo>
                    <a:cubicBezTo>
                      <a:pt x="850" y="558"/>
                      <a:pt x="850" y="548"/>
                      <a:pt x="850" y="535"/>
                    </a:cubicBezTo>
                    <a:cubicBezTo>
                      <a:pt x="850" y="508"/>
                      <a:pt x="850" y="469"/>
                      <a:pt x="850" y="420"/>
                    </a:cubicBezTo>
                    <a:cubicBezTo>
                      <a:pt x="849" y="320"/>
                      <a:pt x="849" y="177"/>
                      <a:pt x="849" y="2"/>
                    </a:cubicBezTo>
                    <a:lnTo>
                      <a:pt x="850" y="3"/>
                    </a:lnTo>
                    <a:cubicBezTo>
                      <a:pt x="616" y="3"/>
                      <a:pt x="321" y="3"/>
                      <a:pt x="1" y="3"/>
                    </a:cubicBezTo>
                    <a:lnTo>
                      <a:pt x="1" y="3"/>
                    </a:lnTo>
                    <a:lnTo>
                      <a:pt x="3" y="2"/>
                    </a:lnTo>
                    <a:cubicBezTo>
                      <a:pt x="3" y="206"/>
                      <a:pt x="3" y="401"/>
                      <a:pt x="3" y="576"/>
                    </a:cubicBezTo>
                    <a:lnTo>
                      <a:pt x="1" y="574"/>
                    </a:lnTo>
                    <a:cubicBezTo>
                      <a:pt x="251" y="574"/>
                      <a:pt x="463" y="575"/>
                      <a:pt x="613" y="575"/>
                    </a:cubicBezTo>
                    <a:cubicBezTo>
                      <a:pt x="688" y="575"/>
                      <a:pt x="747" y="575"/>
                      <a:pt x="788" y="575"/>
                    </a:cubicBezTo>
                    <a:cubicBezTo>
                      <a:pt x="808" y="575"/>
                      <a:pt x="823" y="575"/>
                      <a:pt x="834" y="576"/>
                    </a:cubicBezTo>
                    <a:cubicBezTo>
                      <a:pt x="839" y="576"/>
                      <a:pt x="843" y="576"/>
                      <a:pt x="846" y="576"/>
                    </a:cubicBezTo>
                    <a:cubicBezTo>
                      <a:pt x="849" y="576"/>
                      <a:pt x="850" y="576"/>
                      <a:pt x="850" y="576"/>
                    </a:cubicBezTo>
                    <a:cubicBezTo>
                      <a:pt x="850" y="576"/>
                      <a:pt x="849" y="576"/>
                      <a:pt x="846" y="576"/>
                    </a:cubicBezTo>
                    <a:cubicBezTo>
                      <a:pt x="844" y="576"/>
                      <a:pt x="840" y="576"/>
                      <a:pt x="834" y="576"/>
                    </a:cubicBezTo>
                    <a:cubicBezTo>
                      <a:pt x="824" y="576"/>
                      <a:pt x="808" y="576"/>
                      <a:pt x="788" y="576"/>
                    </a:cubicBezTo>
                    <a:cubicBezTo>
                      <a:pt x="748" y="576"/>
                      <a:pt x="689" y="576"/>
                      <a:pt x="614" y="576"/>
                    </a:cubicBezTo>
                    <a:cubicBezTo>
                      <a:pt x="464" y="577"/>
                      <a:pt x="251" y="577"/>
                      <a:pt x="1" y="577"/>
                    </a:cubicBezTo>
                    <a:lnTo>
                      <a:pt x="0" y="577"/>
                    </a:lnTo>
                    <a:lnTo>
                      <a:pt x="0" y="576"/>
                    </a:lnTo>
                    <a:cubicBezTo>
                      <a:pt x="0" y="401"/>
                      <a:pt x="0" y="206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21" y="0"/>
                      <a:pt x="616" y="1"/>
                      <a:pt x="850" y="1"/>
                    </a:cubicBezTo>
                    <a:lnTo>
                      <a:pt x="851" y="1"/>
                    </a:lnTo>
                    <a:lnTo>
                      <a:pt x="851" y="2"/>
                    </a:lnTo>
                    <a:cubicBezTo>
                      <a:pt x="851" y="177"/>
                      <a:pt x="851" y="320"/>
                      <a:pt x="851" y="420"/>
                    </a:cubicBezTo>
                    <a:cubicBezTo>
                      <a:pt x="851" y="470"/>
                      <a:pt x="851" y="509"/>
                      <a:pt x="850" y="535"/>
                    </a:cubicBezTo>
                    <a:cubicBezTo>
                      <a:pt x="850" y="549"/>
                      <a:pt x="850" y="559"/>
                      <a:pt x="850" y="565"/>
                    </a:cubicBezTo>
                    <a:cubicBezTo>
                      <a:pt x="850" y="572"/>
                      <a:pt x="850" y="576"/>
                      <a:pt x="850" y="57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7" name="Google Shape;597;p17"/>
              <p:cNvSpPr/>
              <p:nvPr/>
            </p:nvSpPr>
            <p:spPr>
              <a:xfrm>
                <a:off x="-870190" y="2818634"/>
                <a:ext cx="154510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848" h="3" extrusionOk="0">
                    <a:moveTo>
                      <a:pt x="0" y="1"/>
                    </a:moveTo>
                    <a:cubicBezTo>
                      <a:pt x="0" y="0"/>
                      <a:pt x="190" y="0"/>
                      <a:pt x="424" y="0"/>
                    </a:cubicBezTo>
                    <a:cubicBezTo>
                      <a:pt x="658" y="0"/>
                      <a:pt x="848" y="0"/>
                      <a:pt x="848" y="1"/>
                    </a:cubicBezTo>
                    <a:cubicBezTo>
                      <a:pt x="848" y="2"/>
                      <a:pt x="658" y="3"/>
                      <a:pt x="424" y="3"/>
                    </a:cubicBezTo>
                    <a:cubicBezTo>
                      <a:pt x="189" y="3"/>
                      <a:pt x="0" y="2"/>
                      <a:pt x="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8" name="Google Shape;598;p17"/>
              <p:cNvSpPr/>
              <p:nvPr/>
            </p:nvSpPr>
            <p:spPr>
              <a:xfrm>
                <a:off x="-833749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99" name="Google Shape;599;p17"/>
              <p:cNvSpPr/>
              <p:nvPr/>
            </p:nvSpPr>
            <p:spPr>
              <a:xfrm>
                <a:off x="-791842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1" y="1"/>
                    </a:cubicBezTo>
                    <a:cubicBezTo>
                      <a:pt x="13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0" name="Google Shape;600;p17"/>
              <p:cNvSpPr/>
              <p:nvPr/>
            </p:nvSpPr>
            <p:spPr>
              <a:xfrm>
                <a:off x="-749935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1" name="Google Shape;601;p17"/>
              <p:cNvSpPr/>
              <p:nvPr/>
            </p:nvSpPr>
            <p:spPr>
              <a:xfrm>
                <a:off x="-737180" y="2929779"/>
                <a:ext cx="413606" cy="415426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28" extrusionOk="0">
                    <a:moveTo>
                      <a:pt x="0" y="0"/>
                    </a:moveTo>
                    <a:lnTo>
                      <a:pt x="227" y="0"/>
                    </a:lnTo>
                    <a:lnTo>
                      <a:pt x="227" y="228"/>
                    </a:lnTo>
                    <a:lnTo>
                      <a:pt x="0" y="2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7075" rIns="90000" bIns="370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2" name="Google Shape;602;p17"/>
              <p:cNvSpPr/>
              <p:nvPr/>
            </p:nvSpPr>
            <p:spPr>
              <a:xfrm>
                <a:off x="-749922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3" name="Google Shape;603;p17"/>
              <p:cNvSpPr/>
              <p:nvPr/>
            </p:nvSpPr>
            <p:spPr>
              <a:xfrm>
                <a:off x="-39826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4" name="Google Shape;604;p17"/>
              <p:cNvSpPr/>
              <p:nvPr/>
            </p:nvSpPr>
            <p:spPr>
              <a:xfrm>
                <a:off x="-46610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5" name="Google Shape;605;p17"/>
              <p:cNvSpPr/>
              <p:nvPr/>
            </p:nvSpPr>
            <p:spPr>
              <a:xfrm>
                <a:off x="30504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6" name="Google Shape;606;p17"/>
              <p:cNvSpPr/>
              <p:nvPr/>
            </p:nvSpPr>
            <p:spPr>
              <a:xfrm>
                <a:off x="-215912" y="31841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7" name="Google Shape;607;p17"/>
              <p:cNvSpPr/>
              <p:nvPr/>
            </p:nvSpPr>
            <p:spPr>
              <a:xfrm>
                <a:off x="-215912" y="32624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08" name="Google Shape;608;p17"/>
              <p:cNvSpPr/>
              <p:nvPr/>
            </p:nvSpPr>
            <p:spPr>
              <a:xfrm>
                <a:off x="-215912" y="33389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609" name="Google Shape;609;p17"/>
          <p:cNvGrpSpPr/>
          <p:nvPr/>
        </p:nvGrpSpPr>
        <p:grpSpPr>
          <a:xfrm>
            <a:off x="-147307" y="-239969"/>
            <a:ext cx="11588764" cy="7299360"/>
            <a:chOff x="-110481" y="-179977"/>
            <a:chExt cx="8691573" cy="5474520"/>
          </a:xfrm>
        </p:grpSpPr>
        <p:grpSp>
          <p:nvGrpSpPr>
            <p:cNvPr id="610" name="Google Shape;610;p17"/>
            <p:cNvGrpSpPr/>
            <p:nvPr/>
          </p:nvGrpSpPr>
          <p:grpSpPr>
            <a:xfrm rot="5400000">
              <a:off x="8057254" y="43225"/>
              <a:ext cx="747041" cy="300637"/>
              <a:chOff x="7676966" y="144400"/>
              <a:chExt cx="747041" cy="300637"/>
            </a:xfrm>
          </p:grpSpPr>
          <p:sp>
            <p:nvSpPr>
              <p:cNvPr id="611" name="Google Shape;611;p17"/>
              <p:cNvSpPr/>
              <p:nvPr/>
            </p:nvSpPr>
            <p:spPr>
              <a:xfrm>
                <a:off x="8360235" y="144400"/>
                <a:ext cx="63772" cy="63772"/>
              </a:xfrm>
              <a:custGeom>
                <a:avLst/>
                <a:gdLst/>
                <a:ahLst/>
                <a:cxnLst/>
                <a:rect l="l" t="t" r="r" b="b"/>
                <a:pathLst>
                  <a:path w="35" h="35" extrusionOk="0">
                    <a:moveTo>
                      <a:pt x="17" y="0"/>
                    </a:moveTo>
                    <a:cubicBezTo>
                      <a:pt x="27" y="0"/>
                      <a:pt x="35" y="7"/>
                      <a:pt x="35" y="17"/>
                    </a:cubicBezTo>
                    <a:cubicBezTo>
                      <a:pt x="35" y="26"/>
                      <a:pt x="26" y="35"/>
                      <a:pt x="17" y="35"/>
                    </a:cubicBezTo>
                    <a:cubicBezTo>
                      <a:pt x="7" y="35"/>
                      <a:pt x="0" y="26"/>
                      <a:pt x="0" y="17"/>
                    </a:cubicBezTo>
                    <a:cubicBezTo>
                      <a:pt x="0" y="7"/>
                      <a:pt x="8" y="0"/>
                      <a:pt x="1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2" name="Google Shape;612;p17"/>
              <p:cNvSpPr/>
              <p:nvPr/>
            </p:nvSpPr>
            <p:spPr>
              <a:xfrm>
                <a:off x="7676966" y="173553"/>
                <a:ext cx="723355" cy="271485"/>
              </a:xfrm>
              <a:custGeom>
                <a:avLst/>
                <a:gdLst/>
                <a:ahLst/>
                <a:cxnLst/>
                <a:rect l="l" t="t" r="r" b="b"/>
                <a:pathLst>
                  <a:path w="397" h="149" extrusionOk="0">
                    <a:moveTo>
                      <a:pt x="397" y="0"/>
                    </a:moveTo>
                    <a:lnTo>
                      <a:pt x="397" y="97"/>
                    </a:lnTo>
                    <a:cubicBezTo>
                      <a:pt x="397" y="125"/>
                      <a:pt x="374" y="149"/>
                      <a:pt x="345" y="149"/>
                    </a:cubicBezTo>
                    <a:lnTo>
                      <a:pt x="51" y="149"/>
                    </a:lnTo>
                    <a:cubicBezTo>
                      <a:pt x="23" y="149"/>
                      <a:pt x="0" y="125"/>
                      <a:pt x="0" y="97"/>
                    </a:cubicBezTo>
                    <a:lnTo>
                      <a:pt x="0" y="12"/>
                    </a:lnTo>
                    <a:lnTo>
                      <a:pt x="6" y="12"/>
                    </a:lnTo>
                    <a:lnTo>
                      <a:pt x="6" y="97"/>
                    </a:lnTo>
                    <a:cubicBezTo>
                      <a:pt x="6" y="122"/>
                      <a:pt x="27" y="142"/>
                      <a:pt x="51" y="142"/>
                    </a:cubicBezTo>
                    <a:lnTo>
                      <a:pt x="345" y="142"/>
                    </a:lnTo>
                    <a:cubicBezTo>
                      <a:pt x="370" y="142"/>
                      <a:pt x="390" y="122"/>
                      <a:pt x="390" y="97"/>
                    </a:cubicBezTo>
                    <a:lnTo>
                      <a:pt x="390" y="0"/>
                    </a:lnTo>
                    <a:lnTo>
                      <a:pt x="397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0000" tIns="8625" rIns="90000" bIns="862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613" name="Google Shape;613;p17"/>
            <p:cNvGrpSpPr/>
            <p:nvPr/>
          </p:nvGrpSpPr>
          <p:grpSpPr>
            <a:xfrm>
              <a:off x="-110481" y="4410851"/>
              <a:ext cx="728821" cy="883693"/>
              <a:chOff x="-110481" y="4410851"/>
              <a:chExt cx="728821" cy="883693"/>
            </a:xfrm>
          </p:grpSpPr>
          <p:grpSp>
            <p:nvGrpSpPr>
              <p:cNvPr id="614" name="Google Shape;614;p17"/>
              <p:cNvGrpSpPr/>
              <p:nvPr/>
            </p:nvGrpSpPr>
            <p:grpSpPr>
              <a:xfrm flipH="1">
                <a:off x="-110481" y="4959287"/>
                <a:ext cx="521107" cy="335256"/>
                <a:chOff x="488808" y="2271112"/>
                <a:chExt cx="521107" cy="335256"/>
              </a:xfrm>
            </p:grpSpPr>
            <p:sp>
              <p:nvSpPr>
                <p:cNvPr id="615" name="Google Shape;615;p17"/>
                <p:cNvSpPr/>
                <p:nvPr/>
              </p:nvSpPr>
              <p:spPr>
                <a:xfrm>
                  <a:off x="488808" y="2271112"/>
                  <a:ext cx="61950" cy="674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" h="37" extrusionOk="0">
                      <a:moveTo>
                        <a:pt x="0" y="19"/>
                      </a:moveTo>
                      <a:cubicBezTo>
                        <a:pt x="0" y="9"/>
                        <a:pt x="7" y="0"/>
                        <a:pt x="17" y="0"/>
                      </a:cubicBezTo>
                      <a:cubicBezTo>
                        <a:pt x="26" y="0"/>
                        <a:pt x="34" y="9"/>
                        <a:pt x="34" y="19"/>
                      </a:cubicBezTo>
                      <a:cubicBezTo>
                        <a:pt x="34" y="29"/>
                        <a:pt x="26" y="37"/>
                        <a:pt x="17" y="37"/>
                      </a:cubicBezTo>
                      <a:cubicBezTo>
                        <a:pt x="7" y="37"/>
                        <a:pt x="0" y="29"/>
                        <a:pt x="0" y="19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0000" tIns="0" rIns="90000" bIns="0" anchor="ctr" anchorCtr="1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 b="0" strike="noStrike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616" name="Google Shape;616;p17"/>
                <p:cNvSpPr/>
                <p:nvPr/>
              </p:nvSpPr>
              <p:spPr>
                <a:xfrm>
                  <a:off x="519783" y="2298443"/>
                  <a:ext cx="490132" cy="3079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9" h="169" extrusionOk="0">
                      <a:moveTo>
                        <a:pt x="0" y="0"/>
                      </a:moveTo>
                      <a:lnTo>
                        <a:pt x="58" y="0"/>
                      </a:lnTo>
                      <a:cubicBezTo>
                        <a:pt x="111" y="0"/>
                        <a:pt x="154" y="46"/>
                        <a:pt x="154" y="102"/>
                      </a:cubicBezTo>
                      <a:cubicBezTo>
                        <a:pt x="154" y="139"/>
                        <a:pt x="156" y="162"/>
                        <a:pt x="187" y="162"/>
                      </a:cubicBezTo>
                      <a:lnTo>
                        <a:pt x="269" y="162"/>
                      </a:lnTo>
                      <a:lnTo>
                        <a:pt x="269" y="169"/>
                      </a:lnTo>
                      <a:lnTo>
                        <a:pt x="187" y="169"/>
                      </a:lnTo>
                      <a:cubicBezTo>
                        <a:pt x="148" y="169"/>
                        <a:pt x="148" y="134"/>
                        <a:pt x="148" y="102"/>
                      </a:cubicBezTo>
                      <a:cubicBezTo>
                        <a:pt x="148" y="50"/>
                        <a:pt x="108" y="7"/>
                        <a:pt x="58" y="7"/>
                      </a:cubicBezTo>
                      <a:lnTo>
                        <a:pt x="0" y="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0000" tIns="15825" rIns="90000" bIns="15825" anchor="ctr" anchorCtr="1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2400" b="0" strike="noStrike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sp>
            <p:nvSpPr>
              <p:cNvPr id="617" name="Google Shape;617;p17"/>
              <p:cNvSpPr/>
              <p:nvPr/>
            </p:nvSpPr>
            <p:spPr>
              <a:xfrm flipH="1">
                <a:off x="170115" y="4410851"/>
                <a:ext cx="448225" cy="448223"/>
              </a:xfrm>
              <a:custGeom>
                <a:avLst/>
                <a:gdLst/>
                <a:ahLst/>
                <a:cxnLst/>
                <a:rect l="l" t="t" r="r" b="b"/>
                <a:pathLst>
                  <a:path w="246" h="246" extrusionOk="0">
                    <a:moveTo>
                      <a:pt x="123" y="246"/>
                    </a:moveTo>
                    <a:lnTo>
                      <a:pt x="169" y="246"/>
                    </a:lnTo>
                    <a:cubicBezTo>
                      <a:pt x="211" y="246"/>
                      <a:pt x="246" y="212"/>
                      <a:pt x="246" y="170"/>
                    </a:cubicBezTo>
                    <a:lnTo>
                      <a:pt x="246" y="76"/>
                    </a:lnTo>
                    <a:cubicBezTo>
                      <a:pt x="246" y="34"/>
                      <a:pt x="211" y="0"/>
                      <a:pt x="169" y="0"/>
                    </a:cubicBezTo>
                    <a:lnTo>
                      <a:pt x="76" y="0"/>
                    </a:lnTo>
                    <a:cubicBezTo>
                      <a:pt x="34" y="0"/>
                      <a:pt x="0" y="34"/>
                      <a:pt x="0" y="76"/>
                    </a:cubicBezTo>
                    <a:lnTo>
                      <a:pt x="0" y="170"/>
                    </a:lnTo>
                    <a:cubicBezTo>
                      <a:pt x="0" y="212"/>
                      <a:pt x="34" y="246"/>
                      <a:pt x="76" y="246"/>
                    </a:cubicBezTo>
                    <a:lnTo>
                      <a:pt x="123" y="246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43550" rIns="90000" bIns="4355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8" name="Google Shape;618;p17"/>
              <p:cNvSpPr/>
              <p:nvPr/>
            </p:nvSpPr>
            <p:spPr>
              <a:xfrm flipH="1">
                <a:off x="310413" y="4589412"/>
                <a:ext cx="158519" cy="18220"/>
              </a:xfrm>
              <a:custGeom>
                <a:avLst/>
                <a:gdLst/>
                <a:ahLst/>
                <a:cxnLst/>
                <a:rect l="l" t="t" r="r" b="b"/>
                <a:pathLst>
                  <a:path w="87" h="10" extrusionOk="0">
                    <a:moveTo>
                      <a:pt x="0" y="0"/>
                    </a:moveTo>
                    <a:lnTo>
                      <a:pt x="87" y="0"/>
                    </a:lnTo>
                    <a:lnTo>
                      <a:pt x="87" y="10"/>
                    </a:lnTo>
                    <a:lnTo>
                      <a:pt x="0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19" name="Google Shape;619;p17"/>
              <p:cNvSpPr/>
              <p:nvPr/>
            </p:nvSpPr>
            <p:spPr>
              <a:xfrm flipH="1">
                <a:off x="310413" y="4629497"/>
                <a:ext cx="158519" cy="18220"/>
              </a:xfrm>
              <a:custGeom>
                <a:avLst/>
                <a:gdLst/>
                <a:ahLst/>
                <a:cxnLst/>
                <a:rect l="l" t="t" r="r" b="b"/>
                <a:pathLst>
                  <a:path w="87" h="10" extrusionOk="0">
                    <a:moveTo>
                      <a:pt x="0" y="0"/>
                    </a:moveTo>
                    <a:lnTo>
                      <a:pt x="87" y="0"/>
                    </a:lnTo>
                    <a:lnTo>
                      <a:pt x="87" y="10"/>
                    </a:lnTo>
                    <a:lnTo>
                      <a:pt x="0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20" name="Google Shape;620;p17"/>
              <p:cNvSpPr/>
              <p:nvPr/>
            </p:nvSpPr>
            <p:spPr>
              <a:xfrm flipH="1">
                <a:off x="310413" y="4669582"/>
                <a:ext cx="158519" cy="18220"/>
              </a:xfrm>
              <a:custGeom>
                <a:avLst/>
                <a:gdLst/>
                <a:ahLst/>
                <a:cxnLst/>
                <a:rect l="l" t="t" r="r" b="b"/>
                <a:pathLst>
                  <a:path w="87" h="10" extrusionOk="0">
                    <a:moveTo>
                      <a:pt x="0" y="0"/>
                    </a:moveTo>
                    <a:lnTo>
                      <a:pt x="87" y="0"/>
                    </a:lnTo>
                    <a:lnTo>
                      <a:pt x="87" y="10"/>
                    </a:lnTo>
                    <a:lnTo>
                      <a:pt x="0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621" name="Google Shape;621;p17"/>
          <p:cNvGrpSpPr/>
          <p:nvPr/>
        </p:nvGrpSpPr>
        <p:grpSpPr>
          <a:xfrm rot="4500040">
            <a:off x="-55582" y="418638"/>
            <a:ext cx="1150297" cy="915519"/>
            <a:chOff x="163587" y="135917"/>
            <a:chExt cx="862749" cy="686659"/>
          </a:xfrm>
        </p:grpSpPr>
        <p:sp>
          <p:nvSpPr>
            <p:cNvPr id="622" name="Google Shape;622;p17"/>
            <p:cNvSpPr/>
            <p:nvPr/>
          </p:nvSpPr>
          <p:spPr>
            <a:xfrm>
              <a:off x="490652" y="288717"/>
              <a:ext cx="535683" cy="533859"/>
            </a:xfrm>
            <a:custGeom>
              <a:avLst/>
              <a:gdLst/>
              <a:ahLst/>
              <a:cxnLst/>
              <a:rect l="l" t="t" r="r" b="b"/>
              <a:pathLst>
                <a:path w="294" h="293" extrusionOk="0">
                  <a:moveTo>
                    <a:pt x="166" y="268"/>
                  </a:moveTo>
                  <a:cubicBezTo>
                    <a:pt x="156" y="269"/>
                    <a:pt x="145" y="270"/>
                    <a:pt x="134" y="269"/>
                  </a:cubicBezTo>
                  <a:lnTo>
                    <a:pt x="117" y="293"/>
                  </a:lnTo>
                  <a:lnTo>
                    <a:pt x="71" y="276"/>
                  </a:lnTo>
                  <a:lnTo>
                    <a:pt x="75" y="246"/>
                  </a:lnTo>
                  <a:cubicBezTo>
                    <a:pt x="67" y="240"/>
                    <a:pt x="59" y="232"/>
                    <a:pt x="52" y="224"/>
                  </a:cubicBezTo>
                  <a:lnTo>
                    <a:pt x="22" y="229"/>
                  </a:lnTo>
                  <a:lnTo>
                    <a:pt x="2" y="184"/>
                  </a:lnTo>
                  <a:lnTo>
                    <a:pt x="26" y="166"/>
                  </a:lnTo>
                  <a:cubicBezTo>
                    <a:pt x="24" y="155"/>
                    <a:pt x="24" y="144"/>
                    <a:pt x="25" y="134"/>
                  </a:cubicBezTo>
                  <a:lnTo>
                    <a:pt x="0" y="117"/>
                  </a:lnTo>
                  <a:lnTo>
                    <a:pt x="18" y="71"/>
                  </a:lnTo>
                  <a:lnTo>
                    <a:pt x="48" y="75"/>
                  </a:lnTo>
                  <a:cubicBezTo>
                    <a:pt x="54" y="66"/>
                    <a:pt x="62" y="58"/>
                    <a:pt x="70" y="51"/>
                  </a:cubicBezTo>
                  <a:lnTo>
                    <a:pt x="64" y="22"/>
                  </a:lnTo>
                  <a:lnTo>
                    <a:pt x="110" y="2"/>
                  </a:lnTo>
                  <a:lnTo>
                    <a:pt x="128" y="26"/>
                  </a:lnTo>
                  <a:cubicBezTo>
                    <a:pt x="139" y="24"/>
                    <a:pt x="150" y="24"/>
                    <a:pt x="160" y="25"/>
                  </a:cubicBezTo>
                  <a:lnTo>
                    <a:pt x="177" y="0"/>
                  </a:lnTo>
                  <a:lnTo>
                    <a:pt x="223" y="18"/>
                  </a:lnTo>
                  <a:lnTo>
                    <a:pt x="219" y="48"/>
                  </a:lnTo>
                  <a:cubicBezTo>
                    <a:pt x="228" y="54"/>
                    <a:pt x="236" y="61"/>
                    <a:pt x="242" y="70"/>
                  </a:cubicBezTo>
                  <a:lnTo>
                    <a:pt x="272" y="64"/>
                  </a:lnTo>
                  <a:lnTo>
                    <a:pt x="292" y="110"/>
                  </a:lnTo>
                  <a:lnTo>
                    <a:pt x="268" y="127"/>
                  </a:lnTo>
                  <a:cubicBezTo>
                    <a:pt x="270" y="138"/>
                    <a:pt x="270" y="149"/>
                    <a:pt x="269" y="160"/>
                  </a:cubicBezTo>
                  <a:lnTo>
                    <a:pt x="294" y="177"/>
                  </a:lnTo>
                  <a:lnTo>
                    <a:pt x="276" y="223"/>
                  </a:lnTo>
                  <a:lnTo>
                    <a:pt x="246" y="219"/>
                  </a:lnTo>
                  <a:cubicBezTo>
                    <a:pt x="240" y="227"/>
                    <a:pt x="232" y="235"/>
                    <a:pt x="224" y="242"/>
                  </a:cubicBezTo>
                  <a:lnTo>
                    <a:pt x="230" y="272"/>
                  </a:lnTo>
                  <a:lnTo>
                    <a:pt x="184" y="292"/>
                  </a:lnTo>
                  <a:lnTo>
                    <a:pt x="166" y="268"/>
                  </a:lnTo>
                  <a:moveTo>
                    <a:pt x="167" y="196"/>
                  </a:moveTo>
                  <a:cubicBezTo>
                    <a:pt x="194" y="184"/>
                    <a:pt x="206" y="153"/>
                    <a:pt x="194" y="126"/>
                  </a:cubicBezTo>
                  <a:cubicBezTo>
                    <a:pt x="182" y="99"/>
                    <a:pt x="150" y="87"/>
                    <a:pt x="123" y="99"/>
                  </a:cubicBezTo>
                  <a:cubicBezTo>
                    <a:pt x="97" y="111"/>
                    <a:pt x="84" y="142"/>
                    <a:pt x="96" y="169"/>
                  </a:cubicBezTo>
                  <a:cubicBezTo>
                    <a:pt x="108" y="196"/>
                    <a:pt x="140" y="208"/>
                    <a:pt x="167" y="19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23" name="Google Shape;623;p17"/>
            <p:cNvSpPr/>
            <p:nvPr/>
          </p:nvSpPr>
          <p:spPr>
            <a:xfrm>
              <a:off x="163587" y="135917"/>
              <a:ext cx="275130" cy="276951"/>
            </a:xfrm>
            <a:custGeom>
              <a:avLst/>
              <a:gdLst/>
              <a:ahLst/>
              <a:cxnLst/>
              <a:rect l="l" t="t" r="r" b="b"/>
              <a:pathLst>
                <a:path w="151" h="152" extrusionOk="0">
                  <a:moveTo>
                    <a:pt x="85" y="139"/>
                  </a:moveTo>
                  <a:cubicBezTo>
                    <a:pt x="80" y="140"/>
                    <a:pt x="74" y="140"/>
                    <a:pt x="69" y="139"/>
                  </a:cubicBezTo>
                  <a:lnTo>
                    <a:pt x="60" y="152"/>
                  </a:lnTo>
                  <a:lnTo>
                    <a:pt x="36" y="143"/>
                  </a:lnTo>
                  <a:lnTo>
                    <a:pt x="38" y="128"/>
                  </a:lnTo>
                  <a:cubicBezTo>
                    <a:pt x="34" y="124"/>
                    <a:pt x="30" y="120"/>
                    <a:pt x="26" y="116"/>
                  </a:cubicBezTo>
                  <a:lnTo>
                    <a:pt x="11" y="119"/>
                  </a:lnTo>
                  <a:lnTo>
                    <a:pt x="0" y="96"/>
                  </a:lnTo>
                  <a:lnTo>
                    <a:pt x="13" y="86"/>
                  </a:lnTo>
                  <a:cubicBezTo>
                    <a:pt x="12" y="81"/>
                    <a:pt x="12" y="75"/>
                    <a:pt x="13" y="69"/>
                  </a:cubicBezTo>
                  <a:lnTo>
                    <a:pt x="0" y="61"/>
                  </a:lnTo>
                  <a:lnTo>
                    <a:pt x="9" y="37"/>
                  </a:lnTo>
                  <a:lnTo>
                    <a:pt x="24" y="39"/>
                  </a:lnTo>
                  <a:cubicBezTo>
                    <a:pt x="27" y="35"/>
                    <a:pt x="31" y="30"/>
                    <a:pt x="36" y="27"/>
                  </a:cubicBezTo>
                  <a:lnTo>
                    <a:pt x="33" y="12"/>
                  </a:lnTo>
                  <a:lnTo>
                    <a:pt x="56" y="1"/>
                  </a:lnTo>
                  <a:lnTo>
                    <a:pt x="66" y="14"/>
                  </a:lnTo>
                  <a:cubicBezTo>
                    <a:pt x="71" y="13"/>
                    <a:pt x="77" y="13"/>
                    <a:pt x="82" y="13"/>
                  </a:cubicBezTo>
                  <a:lnTo>
                    <a:pt x="91" y="0"/>
                  </a:lnTo>
                  <a:lnTo>
                    <a:pt x="115" y="10"/>
                  </a:lnTo>
                  <a:lnTo>
                    <a:pt x="113" y="25"/>
                  </a:lnTo>
                  <a:cubicBezTo>
                    <a:pt x="117" y="28"/>
                    <a:pt x="121" y="32"/>
                    <a:pt x="125" y="37"/>
                  </a:cubicBezTo>
                  <a:lnTo>
                    <a:pt x="140" y="34"/>
                  </a:lnTo>
                  <a:lnTo>
                    <a:pt x="151" y="57"/>
                  </a:lnTo>
                  <a:lnTo>
                    <a:pt x="138" y="66"/>
                  </a:lnTo>
                  <a:cubicBezTo>
                    <a:pt x="139" y="72"/>
                    <a:pt x="139" y="78"/>
                    <a:pt x="138" y="83"/>
                  </a:cubicBezTo>
                  <a:lnTo>
                    <a:pt x="151" y="92"/>
                  </a:lnTo>
                  <a:lnTo>
                    <a:pt x="142" y="116"/>
                  </a:lnTo>
                  <a:lnTo>
                    <a:pt x="127" y="114"/>
                  </a:lnTo>
                  <a:cubicBezTo>
                    <a:pt x="124" y="118"/>
                    <a:pt x="120" y="122"/>
                    <a:pt x="115" y="126"/>
                  </a:cubicBezTo>
                  <a:lnTo>
                    <a:pt x="118" y="141"/>
                  </a:lnTo>
                  <a:lnTo>
                    <a:pt x="95" y="151"/>
                  </a:lnTo>
                  <a:lnTo>
                    <a:pt x="85" y="139"/>
                  </a:lnTo>
                  <a:moveTo>
                    <a:pt x="86" y="102"/>
                  </a:moveTo>
                  <a:cubicBezTo>
                    <a:pt x="99" y="96"/>
                    <a:pt x="106" y="79"/>
                    <a:pt x="100" y="66"/>
                  </a:cubicBezTo>
                  <a:cubicBezTo>
                    <a:pt x="93" y="52"/>
                    <a:pt x="77" y="45"/>
                    <a:pt x="63" y="52"/>
                  </a:cubicBezTo>
                  <a:cubicBezTo>
                    <a:pt x="49" y="58"/>
                    <a:pt x="43" y="74"/>
                    <a:pt x="49" y="88"/>
                  </a:cubicBezTo>
                  <a:cubicBezTo>
                    <a:pt x="55" y="102"/>
                    <a:pt x="72" y="108"/>
                    <a:pt x="86" y="10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0000" tIns="9700" rIns="90000" bIns="97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954118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7"/>
          <p:cNvSpPr txBox="1">
            <a:spLocks noGrp="1"/>
          </p:cNvSpPr>
          <p:nvPr>
            <p:ph type="title"/>
          </p:nvPr>
        </p:nvSpPr>
        <p:spPr>
          <a:xfrm>
            <a:off x="1082633" y="1534367"/>
            <a:ext cx="5726400" cy="76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53" name="Google Shape;253;p7"/>
          <p:cNvSpPr txBox="1">
            <a:spLocks noGrp="1"/>
          </p:cNvSpPr>
          <p:nvPr>
            <p:ph type="subTitle" idx="1"/>
          </p:nvPr>
        </p:nvSpPr>
        <p:spPr>
          <a:xfrm>
            <a:off x="1082633" y="2488033"/>
            <a:ext cx="5726400" cy="306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254" name="Google Shape;254;p7"/>
          <p:cNvSpPr>
            <a:spLocks noGrp="1"/>
          </p:cNvSpPr>
          <p:nvPr>
            <p:ph type="pic" idx="2"/>
          </p:nvPr>
        </p:nvSpPr>
        <p:spPr>
          <a:xfrm>
            <a:off x="7843941" y="1214051"/>
            <a:ext cx="2346000" cy="44308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sp>
      <p:grpSp>
        <p:nvGrpSpPr>
          <p:cNvPr id="255" name="Google Shape;255;p7"/>
          <p:cNvGrpSpPr/>
          <p:nvPr/>
        </p:nvGrpSpPr>
        <p:grpSpPr>
          <a:xfrm>
            <a:off x="11052906" y="1966072"/>
            <a:ext cx="1620157" cy="5018929"/>
            <a:chOff x="8289679" y="1474553"/>
            <a:chExt cx="1215118" cy="3764197"/>
          </a:xfrm>
        </p:grpSpPr>
        <p:sp>
          <p:nvSpPr>
            <p:cNvPr id="256" name="Google Shape;256;p7"/>
            <p:cNvSpPr/>
            <p:nvPr/>
          </p:nvSpPr>
          <p:spPr>
            <a:xfrm>
              <a:off x="8608123" y="2667026"/>
              <a:ext cx="896675" cy="896675"/>
            </a:xfrm>
            <a:custGeom>
              <a:avLst/>
              <a:gdLst/>
              <a:ahLst/>
              <a:cxnLst/>
              <a:rect l="l" t="t" r="r" b="b"/>
              <a:pathLst>
                <a:path w="493" h="493" extrusionOk="0">
                  <a:moveTo>
                    <a:pt x="92" y="112"/>
                  </a:moveTo>
                  <a:cubicBezTo>
                    <a:pt x="104" y="98"/>
                    <a:pt x="118" y="86"/>
                    <a:pt x="133" y="76"/>
                  </a:cubicBezTo>
                  <a:lnTo>
                    <a:pt x="128" y="26"/>
                  </a:lnTo>
                  <a:lnTo>
                    <a:pt x="206" y="0"/>
                  </a:lnTo>
                  <a:lnTo>
                    <a:pt x="232" y="42"/>
                  </a:lnTo>
                  <a:cubicBezTo>
                    <a:pt x="250" y="41"/>
                    <a:pt x="269" y="42"/>
                    <a:pt x="286" y="46"/>
                  </a:cubicBezTo>
                  <a:lnTo>
                    <a:pt x="318" y="7"/>
                  </a:lnTo>
                  <a:lnTo>
                    <a:pt x="392" y="44"/>
                  </a:lnTo>
                  <a:lnTo>
                    <a:pt x="381" y="92"/>
                  </a:lnTo>
                  <a:cubicBezTo>
                    <a:pt x="395" y="104"/>
                    <a:pt x="406" y="118"/>
                    <a:pt x="416" y="133"/>
                  </a:cubicBezTo>
                  <a:lnTo>
                    <a:pt x="466" y="128"/>
                  </a:lnTo>
                  <a:lnTo>
                    <a:pt x="493" y="206"/>
                  </a:lnTo>
                  <a:lnTo>
                    <a:pt x="450" y="233"/>
                  </a:lnTo>
                  <a:cubicBezTo>
                    <a:pt x="451" y="250"/>
                    <a:pt x="450" y="269"/>
                    <a:pt x="447" y="287"/>
                  </a:cubicBezTo>
                  <a:lnTo>
                    <a:pt x="486" y="318"/>
                  </a:lnTo>
                  <a:lnTo>
                    <a:pt x="449" y="393"/>
                  </a:lnTo>
                  <a:lnTo>
                    <a:pt x="400" y="381"/>
                  </a:lnTo>
                  <a:cubicBezTo>
                    <a:pt x="388" y="395"/>
                    <a:pt x="374" y="407"/>
                    <a:pt x="360" y="416"/>
                  </a:cubicBezTo>
                  <a:lnTo>
                    <a:pt x="365" y="466"/>
                  </a:lnTo>
                  <a:lnTo>
                    <a:pt x="286" y="493"/>
                  </a:lnTo>
                  <a:lnTo>
                    <a:pt x="260" y="450"/>
                  </a:lnTo>
                  <a:cubicBezTo>
                    <a:pt x="242" y="452"/>
                    <a:pt x="224" y="450"/>
                    <a:pt x="206" y="447"/>
                  </a:cubicBezTo>
                  <a:lnTo>
                    <a:pt x="174" y="486"/>
                  </a:lnTo>
                  <a:lnTo>
                    <a:pt x="100" y="449"/>
                  </a:lnTo>
                  <a:lnTo>
                    <a:pt x="112" y="400"/>
                  </a:lnTo>
                  <a:cubicBezTo>
                    <a:pt x="98" y="388"/>
                    <a:pt x="86" y="375"/>
                    <a:pt x="76" y="360"/>
                  </a:cubicBezTo>
                  <a:lnTo>
                    <a:pt x="26" y="365"/>
                  </a:lnTo>
                  <a:lnTo>
                    <a:pt x="0" y="286"/>
                  </a:lnTo>
                  <a:lnTo>
                    <a:pt x="42" y="260"/>
                  </a:lnTo>
                  <a:cubicBezTo>
                    <a:pt x="41" y="242"/>
                    <a:pt x="42" y="224"/>
                    <a:pt x="46" y="206"/>
                  </a:cubicBezTo>
                  <a:lnTo>
                    <a:pt x="7" y="174"/>
                  </a:lnTo>
                  <a:lnTo>
                    <a:pt x="43" y="100"/>
                  </a:lnTo>
                  <a:lnTo>
                    <a:pt x="92" y="112"/>
                  </a:lnTo>
                  <a:moveTo>
                    <a:pt x="168" y="204"/>
                  </a:moveTo>
                  <a:cubicBezTo>
                    <a:pt x="146" y="248"/>
                    <a:pt x="164" y="301"/>
                    <a:pt x="209" y="323"/>
                  </a:cubicBezTo>
                  <a:cubicBezTo>
                    <a:pt x="253" y="344"/>
                    <a:pt x="306" y="326"/>
                    <a:pt x="328" y="282"/>
                  </a:cubicBezTo>
                  <a:cubicBezTo>
                    <a:pt x="349" y="238"/>
                    <a:pt x="331" y="185"/>
                    <a:pt x="287" y="163"/>
                  </a:cubicBezTo>
                  <a:cubicBezTo>
                    <a:pt x="243" y="141"/>
                    <a:pt x="190" y="159"/>
                    <a:pt x="168" y="204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7" name="Google Shape;257;p7"/>
            <p:cNvSpPr/>
            <p:nvPr/>
          </p:nvSpPr>
          <p:spPr>
            <a:xfrm>
              <a:off x="8289679" y="4535103"/>
              <a:ext cx="644490" cy="703646"/>
            </a:xfrm>
            <a:custGeom>
              <a:avLst/>
              <a:gdLst/>
              <a:ahLst/>
              <a:cxnLst/>
              <a:rect l="l" t="t" r="r" b="b"/>
              <a:pathLst>
                <a:path w="414" h="452" extrusionOk="0">
                  <a:moveTo>
                    <a:pt x="250" y="234"/>
                  </a:moveTo>
                  <a:cubicBezTo>
                    <a:pt x="292" y="216"/>
                    <a:pt x="322" y="173"/>
                    <a:pt x="322" y="122"/>
                  </a:cubicBezTo>
                  <a:cubicBezTo>
                    <a:pt x="322" y="55"/>
                    <a:pt x="272" y="0"/>
                    <a:pt x="209" y="0"/>
                  </a:cubicBezTo>
                  <a:cubicBezTo>
                    <a:pt x="146" y="0"/>
                    <a:pt x="95" y="54"/>
                    <a:pt x="95" y="121"/>
                  </a:cubicBezTo>
                  <a:cubicBezTo>
                    <a:pt x="94" y="172"/>
                    <a:pt x="125" y="216"/>
                    <a:pt x="167" y="234"/>
                  </a:cubicBezTo>
                  <a:cubicBezTo>
                    <a:pt x="-8" y="260"/>
                    <a:pt x="0" y="450"/>
                    <a:pt x="0" y="450"/>
                  </a:cubicBezTo>
                  <a:lnTo>
                    <a:pt x="414" y="452"/>
                  </a:lnTo>
                  <a:cubicBezTo>
                    <a:pt x="414" y="452"/>
                    <a:pt x="423" y="260"/>
                    <a:pt x="250" y="2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258" name="Google Shape;258;p7"/>
            <p:cNvGrpSpPr/>
            <p:nvPr/>
          </p:nvGrpSpPr>
          <p:grpSpPr>
            <a:xfrm>
              <a:off x="8474933" y="1474553"/>
              <a:ext cx="501270" cy="501270"/>
              <a:chOff x="8474933" y="1474553"/>
              <a:chExt cx="501270" cy="501270"/>
            </a:xfrm>
          </p:grpSpPr>
          <p:sp>
            <p:nvSpPr>
              <p:cNvPr id="259" name="Google Shape;259;p7"/>
              <p:cNvSpPr/>
              <p:nvPr/>
            </p:nvSpPr>
            <p:spPr>
              <a:xfrm>
                <a:off x="8474933" y="1474553"/>
                <a:ext cx="501270" cy="50127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322" extrusionOk="0">
                    <a:moveTo>
                      <a:pt x="161" y="322"/>
                    </a:moveTo>
                    <a:lnTo>
                      <a:pt x="246" y="322"/>
                    </a:lnTo>
                    <a:cubicBezTo>
                      <a:pt x="288" y="322"/>
                      <a:pt x="322" y="288"/>
                      <a:pt x="322" y="246"/>
                    </a:cubicBezTo>
                    <a:lnTo>
                      <a:pt x="322" y="76"/>
                    </a:lnTo>
                    <a:cubicBezTo>
                      <a:pt x="322" y="34"/>
                      <a:pt x="288" y="0"/>
                      <a:pt x="246" y="0"/>
                    </a:cubicBezTo>
                    <a:lnTo>
                      <a:pt x="76" y="0"/>
                    </a:lnTo>
                    <a:cubicBezTo>
                      <a:pt x="34" y="0"/>
                      <a:pt x="0" y="34"/>
                      <a:pt x="0" y="76"/>
                    </a:cubicBezTo>
                    <a:lnTo>
                      <a:pt x="0" y="246"/>
                    </a:lnTo>
                    <a:cubicBezTo>
                      <a:pt x="0" y="288"/>
                      <a:pt x="34" y="322"/>
                      <a:pt x="76" y="322"/>
                    </a:cubicBezTo>
                    <a:lnTo>
                      <a:pt x="161" y="322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60" name="Google Shape;260;p7"/>
              <p:cNvSpPr/>
              <p:nvPr/>
            </p:nvSpPr>
            <p:spPr>
              <a:xfrm>
                <a:off x="8643061" y="1673816"/>
                <a:ext cx="175912" cy="20238"/>
              </a:xfrm>
              <a:custGeom>
                <a:avLst/>
                <a:gdLst/>
                <a:ahLst/>
                <a:cxnLst/>
                <a:rect l="l" t="t" r="r" b="b"/>
                <a:pathLst>
                  <a:path w="113" h="13" extrusionOk="0">
                    <a:moveTo>
                      <a:pt x="0" y="0"/>
                    </a:moveTo>
                    <a:lnTo>
                      <a:pt x="113" y="0"/>
                    </a:lnTo>
                    <a:lnTo>
                      <a:pt x="113" y="13"/>
                    </a:lnTo>
                    <a:lnTo>
                      <a:pt x="0" y="1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61" name="Google Shape;261;p7"/>
              <p:cNvSpPr/>
              <p:nvPr/>
            </p:nvSpPr>
            <p:spPr>
              <a:xfrm>
                <a:off x="8643061" y="1718961"/>
                <a:ext cx="175912" cy="20238"/>
              </a:xfrm>
              <a:custGeom>
                <a:avLst/>
                <a:gdLst/>
                <a:ahLst/>
                <a:cxnLst/>
                <a:rect l="l" t="t" r="r" b="b"/>
                <a:pathLst>
                  <a:path w="113" h="13" extrusionOk="0">
                    <a:moveTo>
                      <a:pt x="0" y="0"/>
                    </a:moveTo>
                    <a:lnTo>
                      <a:pt x="113" y="0"/>
                    </a:lnTo>
                    <a:lnTo>
                      <a:pt x="113" y="13"/>
                    </a:lnTo>
                    <a:lnTo>
                      <a:pt x="0" y="1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62" name="Google Shape;262;p7"/>
              <p:cNvSpPr/>
              <p:nvPr/>
            </p:nvSpPr>
            <p:spPr>
              <a:xfrm>
                <a:off x="8643061" y="1762550"/>
                <a:ext cx="175912" cy="20238"/>
              </a:xfrm>
              <a:custGeom>
                <a:avLst/>
                <a:gdLst/>
                <a:ahLst/>
                <a:cxnLst/>
                <a:rect l="l" t="t" r="r" b="b"/>
                <a:pathLst>
                  <a:path w="113" h="13" extrusionOk="0">
                    <a:moveTo>
                      <a:pt x="0" y="0"/>
                    </a:moveTo>
                    <a:lnTo>
                      <a:pt x="113" y="0"/>
                    </a:lnTo>
                    <a:lnTo>
                      <a:pt x="113" y="13"/>
                    </a:lnTo>
                    <a:lnTo>
                      <a:pt x="0" y="1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57588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4"/>
          <p:cNvSpPr txBox="1">
            <a:spLocks noGrp="1"/>
          </p:cNvSpPr>
          <p:nvPr>
            <p:ph type="title"/>
          </p:nvPr>
        </p:nvSpPr>
        <p:spPr>
          <a:xfrm>
            <a:off x="960000" y="5933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4"/>
          <p:cNvSpPr txBox="1">
            <a:spLocks noGrp="1"/>
          </p:cNvSpPr>
          <p:nvPr>
            <p:ph type="body" idx="1"/>
          </p:nvPr>
        </p:nvSpPr>
        <p:spPr>
          <a:xfrm>
            <a:off x="960000" y="1621003"/>
            <a:ext cx="102720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1pPr>
            <a:lvl2pPr marL="1219170" lvl="1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2pPr>
            <a:lvl3pPr marL="1828754" lvl="2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3pPr>
            <a:lvl4pPr marL="2438339" lvl="3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4pPr>
            <a:lvl5pPr marL="3047924" lvl="4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5pPr>
            <a:lvl6pPr marL="3657509" lvl="5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6pPr>
            <a:lvl7pPr marL="4267093" lvl="6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7pPr>
            <a:lvl8pPr marL="4876678" lvl="7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8pPr>
            <a:lvl9pPr marL="5486263" lvl="8" indent="-40639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113" name="Google Shape;113;p4"/>
          <p:cNvGrpSpPr/>
          <p:nvPr/>
        </p:nvGrpSpPr>
        <p:grpSpPr>
          <a:xfrm>
            <a:off x="11563212" y="6341883"/>
            <a:ext cx="694809" cy="447008"/>
            <a:chOff x="9601058" y="4286612"/>
            <a:chExt cx="521107" cy="335256"/>
          </a:xfrm>
        </p:grpSpPr>
        <p:sp>
          <p:nvSpPr>
            <p:cNvPr id="114" name="Google Shape;114;p4"/>
            <p:cNvSpPr/>
            <p:nvPr/>
          </p:nvSpPr>
          <p:spPr>
            <a:xfrm>
              <a:off x="9601058" y="4286612"/>
              <a:ext cx="61950" cy="67416"/>
            </a:xfrm>
            <a:custGeom>
              <a:avLst/>
              <a:gdLst/>
              <a:ahLst/>
              <a:cxnLst/>
              <a:rect l="l" t="t" r="r" b="b"/>
              <a:pathLst>
                <a:path w="34" h="37" extrusionOk="0">
                  <a:moveTo>
                    <a:pt x="0" y="19"/>
                  </a:moveTo>
                  <a:cubicBezTo>
                    <a:pt x="0" y="9"/>
                    <a:pt x="7" y="0"/>
                    <a:pt x="17" y="0"/>
                  </a:cubicBezTo>
                  <a:cubicBezTo>
                    <a:pt x="26" y="0"/>
                    <a:pt x="34" y="9"/>
                    <a:pt x="34" y="19"/>
                  </a:cubicBezTo>
                  <a:cubicBezTo>
                    <a:pt x="34" y="29"/>
                    <a:pt x="26" y="37"/>
                    <a:pt x="17" y="37"/>
                  </a:cubicBezTo>
                  <a:cubicBezTo>
                    <a:pt x="7" y="37"/>
                    <a:pt x="0" y="29"/>
                    <a:pt x="0" y="1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0000" tIns="0" rIns="90000" bIns="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5" name="Google Shape;115;p4"/>
            <p:cNvSpPr/>
            <p:nvPr/>
          </p:nvSpPr>
          <p:spPr>
            <a:xfrm>
              <a:off x="9632033" y="4313943"/>
              <a:ext cx="490132" cy="307926"/>
            </a:xfrm>
            <a:custGeom>
              <a:avLst/>
              <a:gdLst/>
              <a:ahLst/>
              <a:cxnLst/>
              <a:rect l="l" t="t" r="r" b="b"/>
              <a:pathLst>
                <a:path w="269" h="169" extrusionOk="0">
                  <a:moveTo>
                    <a:pt x="0" y="0"/>
                  </a:moveTo>
                  <a:lnTo>
                    <a:pt x="58" y="0"/>
                  </a:lnTo>
                  <a:cubicBezTo>
                    <a:pt x="111" y="0"/>
                    <a:pt x="154" y="46"/>
                    <a:pt x="154" y="102"/>
                  </a:cubicBezTo>
                  <a:cubicBezTo>
                    <a:pt x="154" y="139"/>
                    <a:pt x="156" y="162"/>
                    <a:pt x="187" y="162"/>
                  </a:cubicBezTo>
                  <a:lnTo>
                    <a:pt x="269" y="162"/>
                  </a:lnTo>
                  <a:lnTo>
                    <a:pt x="269" y="169"/>
                  </a:lnTo>
                  <a:lnTo>
                    <a:pt x="187" y="169"/>
                  </a:lnTo>
                  <a:cubicBezTo>
                    <a:pt x="148" y="169"/>
                    <a:pt x="148" y="134"/>
                    <a:pt x="148" y="102"/>
                  </a:cubicBezTo>
                  <a:cubicBezTo>
                    <a:pt x="148" y="50"/>
                    <a:pt x="108" y="7"/>
                    <a:pt x="58" y="7"/>
                  </a:cubicBezTo>
                  <a:lnTo>
                    <a:pt x="0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0000" tIns="15825" rIns="90000" bIns="15825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16" name="Google Shape;116;p4"/>
          <p:cNvGrpSpPr/>
          <p:nvPr/>
        </p:nvGrpSpPr>
        <p:grpSpPr>
          <a:xfrm>
            <a:off x="-1542341" y="399780"/>
            <a:ext cx="14849847" cy="5598665"/>
            <a:chOff x="-1156756" y="299834"/>
            <a:chExt cx="11137385" cy="4198999"/>
          </a:xfrm>
        </p:grpSpPr>
        <p:grpSp>
          <p:nvGrpSpPr>
            <p:cNvPr id="117" name="Google Shape;117;p4"/>
            <p:cNvGrpSpPr/>
            <p:nvPr/>
          </p:nvGrpSpPr>
          <p:grpSpPr>
            <a:xfrm>
              <a:off x="-1156756" y="299834"/>
              <a:ext cx="1754642" cy="717886"/>
              <a:chOff x="-1340531" y="3895472"/>
              <a:chExt cx="1754642" cy="717886"/>
            </a:xfrm>
          </p:grpSpPr>
          <p:sp>
            <p:nvSpPr>
              <p:cNvPr id="118" name="Google Shape;118;p4"/>
              <p:cNvSpPr/>
              <p:nvPr/>
            </p:nvSpPr>
            <p:spPr>
              <a:xfrm>
                <a:off x="-1340525" y="3895472"/>
                <a:ext cx="1754637" cy="717886"/>
              </a:xfrm>
              <a:custGeom>
                <a:avLst/>
                <a:gdLst/>
                <a:ahLst/>
                <a:cxnLst/>
                <a:rect l="l" t="t" r="r" b="b"/>
                <a:pathLst>
                  <a:path w="963" h="394" extrusionOk="0">
                    <a:moveTo>
                      <a:pt x="962" y="393"/>
                    </a:moveTo>
                    <a:cubicBezTo>
                      <a:pt x="962" y="393"/>
                      <a:pt x="962" y="390"/>
                      <a:pt x="962" y="386"/>
                    </a:cubicBezTo>
                    <a:cubicBezTo>
                      <a:pt x="962" y="381"/>
                      <a:pt x="962" y="374"/>
                      <a:pt x="962" y="365"/>
                    </a:cubicBezTo>
                    <a:cubicBezTo>
                      <a:pt x="962" y="348"/>
                      <a:pt x="962" y="321"/>
                      <a:pt x="962" y="288"/>
                    </a:cubicBezTo>
                    <a:cubicBezTo>
                      <a:pt x="962" y="220"/>
                      <a:pt x="961" y="123"/>
                      <a:pt x="961" y="2"/>
                    </a:cubicBezTo>
                    <a:lnTo>
                      <a:pt x="962" y="3"/>
                    </a:lnTo>
                    <a:cubicBezTo>
                      <a:pt x="718" y="3"/>
                      <a:pt x="377" y="3"/>
                      <a:pt x="1" y="4"/>
                    </a:cubicBezTo>
                    <a:lnTo>
                      <a:pt x="1" y="4"/>
                    </a:lnTo>
                    <a:lnTo>
                      <a:pt x="3" y="2"/>
                    </a:lnTo>
                    <a:cubicBezTo>
                      <a:pt x="3" y="139"/>
                      <a:pt x="3" y="271"/>
                      <a:pt x="3" y="393"/>
                    </a:cubicBezTo>
                    <a:lnTo>
                      <a:pt x="1" y="391"/>
                    </a:lnTo>
                    <a:cubicBezTo>
                      <a:pt x="280" y="391"/>
                      <a:pt x="520" y="392"/>
                      <a:pt x="690" y="392"/>
                    </a:cubicBezTo>
                    <a:cubicBezTo>
                      <a:pt x="776" y="392"/>
                      <a:pt x="844" y="392"/>
                      <a:pt x="890" y="392"/>
                    </a:cubicBezTo>
                    <a:cubicBezTo>
                      <a:pt x="914" y="392"/>
                      <a:pt x="932" y="392"/>
                      <a:pt x="944" y="392"/>
                    </a:cubicBezTo>
                    <a:cubicBezTo>
                      <a:pt x="950" y="392"/>
                      <a:pt x="954" y="392"/>
                      <a:pt x="958" y="392"/>
                    </a:cubicBezTo>
                    <a:cubicBezTo>
                      <a:pt x="961" y="392"/>
                      <a:pt x="962" y="392"/>
                      <a:pt x="962" y="392"/>
                    </a:cubicBezTo>
                    <a:cubicBezTo>
                      <a:pt x="962" y="392"/>
                      <a:pt x="961" y="392"/>
                      <a:pt x="958" y="393"/>
                    </a:cubicBezTo>
                    <a:cubicBezTo>
                      <a:pt x="955" y="393"/>
                      <a:pt x="950" y="393"/>
                      <a:pt x="944" y="393"/>
                    </a:cubicBezTo>
                    <a:cubicBezTo>
                      <a:pt x="932" y="393"/>
                      <a:pt x="914" y="393"/>
                      <a:pt x="891" y="393"/>
                    </a:cubicBezTo>
                    <a:cubicBezTo>
                      <a:pt x="844" y="393"/>
                      <a:pt x="776" y="393"/>
                      <a:pt x="691" y="393"/>
                    </a:cubicBezTo>
                    <a:cubicBezTo>
                      <a:pt x="521" y="393"/>
                      <a:pt x="280" y="394"/>
                      <a:pt x="1" y="394"/>
                    </a:cubicBezTo>
                    <a:lnTo>
                      <a:pt x="0" y="394"/>
                    </a:lnTo>
                    <a:lnTo>
                      <a:pt x="0" y="392"/>
                    </a:lnTo>
                    <a:cubicBezTo>
                      <a:pt x="0" y="271"/>
                      <a:pt x="0" y="139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78" y="1"/>
                      <a:pt x="718" y="1"/>
                      <a:pt x="962" y="1"/>
                    </a:cubicBezTo>
                    <a:lnTo>
                      <a:pt x="963" y="1"/>
                    </a:lnTo>
                    <a:lnTo>
                      <a:pt x="963" y="2"/>
                    </a:lnTo>
                    <a:cubicBezTo>
                      <a:pt x="963" y="123"/>
                      <a:pt x="963" y="221"/>
                      <a:pt x="963" y="288"/>
                    </a:cubicBezTo>
                    <a:cubicBezTo>
                      <a:pt x="963" y="322"/>
                      <a:pt x="963" y="348"/>
                      <a:pt x="963" y="366"/>
                    </a:cubicBezTo>
                    <a:cubicBezTo>
                      <a:pt x="963" y="374"/>
                      <a:pt x="963" y="381"/>
                      <a:pt x="962" y="386"/>
                    </a:cubicBezTo>
                    <a:cubicBezTo>
                      <a:pt x="962" y="390"/>
                      <a:pt x="962" y="392"/>
                      <a:pt x="962" y="392"/>
                    </a:cubicBezTo>
                    <a:lnTo>
                      <a:pt x="962" y="393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9" name="Google Shape;119;p4"/>
              <p:cNvSpPr/>
              <p:nvPr/>
            </p:nvSpPr>
            <p:spPr>
              <a:xfrm>
                <a:off x="-1340531" y="3989303"/>
                <a:ext cx="1749170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960" h="3" extrusionOk="0">
                    <a:moveTo>
                      <a:pt x="0" y="2"/>
                    </a:moveTo>
                    <a:cubicBezTo>
                      <a:pt x="0" y="1"/>
                      <a:pt x="215" y="0"/>
                      <a:pt x="480" y="0"/>
                    </a:cubicBezTo>
                    <a:cubicBezTo>
                      <a:pt x="745" y="0"/>
                      <a:pt x="960" y="1"/>
                      <a:pt x="960" y="2"/>
                    </a:cubicBezTo>
                    <a:cubicBezTo>
                      <a:pt x="960" y="3"/>
                      <a:pt x="745" y="3"/>
                      <a:pt x="480" y="3"/>
                    </a:cubicBezTo>
                    <a:cubicBezTo>
                      <a:pt x="215" y="3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0" name="Google Shape;120;p4"/>
              <p:cNvSpPr/>
              <p:nvPr/>
            </p:nvSpPr>
            <p:spPr>
              <a:xfrm>
                <a:off x="-1291336" y="3936463"/>
                <a:ext cx="23687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3" h="14" extrusionOk="0">
                    <a:moveTo>
                      <a:pt x="13" y="7"/>
                    </a:moveTo>
                    <a:cubicBezTo>
                      <a:pt x="13" y="8"/>
                      <a:pt x="13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7" y="14"/>
                      <a:pt x="6" y="14"/>
                    </a:cubicBezTo>
                    <a:cubicBezTo>
                      <a:pt x="4" y="14"/>
                      <a:pt x="4" y="13"/>
                      <a:pt x="3" y="13"/>
                    </a:cubicBezTo>
                    <a:cubicBezTo>
                      <a:pt x="2" y="12"/>
                      <a:pt x="0" y="12"/>
                      <a:pt x="0" y="11"/>
                    </a:cubicBezTo>
                    <a:cubicBezTo>
                      <a:pt x="-1" y="10"/>
                      <a:pt x="0" y="8"/>
                      <a:pt x="0" y="7"/>
                    </a:cubicBezTo>
                    <a:cubicBezTo>
                      <a:pt x="0" y="6"/>
                      <a:pt x="0" y="5"/>
                      <a:pt x="0" y="4"/>
                    </a:cubicBezTo>
                    <a:cubicBezTo>
                      <a:pt x="1" y="3"/>
                      <a:pt x="2" y="2"/>
                      <a:pt x="3" y="1"/>
                    </a:cubicBezTo>
                    <a:cubicBezTo>
                      <a:pt x="4" y="0"/>
                      <a:pt x="5" y="0"/>
                      <a:pt x="6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2"/>
                      <a:pt x="12" y="3"/>
                      <a:pt x="13" y="4"/>
                    </a:cubicBezTo>
                    <a:cubicBezTo>
                      <a:pt x="13" y="5"/>
                      <a:pt x="13" y="6"/>
                      <a:pt x="13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1" name="Google Shape;121;p4"/>
              <p:cNvSpPr/>
              <p:nvPr/>
            </p:nvSpPr>
            <p:spPr>
              <a:xfrm>
                <a:off x="-1249428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3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10" y="13"/>
                      <a:pt x="8" y="14"/>
                      <a:pt x="7" y="14"/>
                    </a:cubicBezTo>
                    <a:cubicBezTo>
                      <a:pt x="5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2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9" y="0"/>
                      <a:pt x="10" y="0"/>
                      <a:pt x="11" y="1"/>
                    </a:cubicBezTo>
                    <a:cubicBezTo>
                      <a:pt x="12" y="2"/>
                      <a:pt x="13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2" name="Google Shape;122;p4"/>
              <p:cNvSpPr/>
              <p:nvPr/>
            </p:nvSpPr>
            <p:spPr>
              <a:xfrm>
                <a:off x="-1205699" y="3936463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3" name="Google Shape;123;p4"/>
              <p:cNvSpPr/>
              <p:nvPr/>
            </p:nvSpPr>
            <p:spPr>
              <a:xfrm>
                <a:off x="-1224695" y="4075986"/>
                <a:ext cx="422716" cy="422714"/>
              </a:xfrm>
              <a:custGeom>
                <a:avLst/>
                <a:gdLst/>
                <a:ahLst/>
                <a:cxnLst/>
                <a:rect l="l" t="t" r="r" b="b"/>
                <a:pathLst>
                  <a:path w="232" h="232" extrusionOk="0">
                    <a:moveTo>
                      <a:pt x="0" y="0"/>
                    </a:moveTo>
                    <a:lnTo>
                      <a:pt x="232" y="0"/>
                    </a:lnTo>
                    <a:lnTo>
                      <a:pt x="232" y="232"/>
                    </a:lnTo>
                    <a:lnTo>
                      <a:pt x="0" y="23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8500" rIns="90000" bIns="385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" name="Google Shape;124;p4"/>
              <p:cNvSpPr/>
              <p:nvPr/>
            </p:nvSpPr>
            <p:spPr>
              <a:xfrm>
                <a:off x="-681493" y="4344218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1"/>
                    </a:moveTo>
                    <a:cubicBezTo>
                      <a:pt x="534" y="2"/>
                      <a:pt x="414" y="3"/>
                      <a:pt x="267" y="3"/>
                    </a:cubicBezTo>
                    <a:cubicBezTo>
                      <a:pt x="120" y="3"/>
                      <a:pt x="0" y="2"/>
                      <a:pt x="0" y="1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" name="Google Shape;125;p4"/>
              <p:cNvSpPr/>
              <p:nvPr/>
            </p:nvSpPr>
            <p:spPr>
              <a:xfrm>
                <a:off x="-681493" y="4429855"/>
                <a:ext cx="97297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534" h="3" extrusionOk="0">
                    <a:moveTo>
                      <a:pt x="534" y="2"/>
                    </a:moveTo>
                    <a:cubicBezTo>
                      <a:pt x="534" y="3"/>
                      <a:pt x="414" y="3"/>
                      <a:pt x="267" y="3"/>
                    </a:cubicBezTo>
                    <a:cubicBezTo>
                      <a:pt x="120" y="3"/>
                      <a:pt x="0" y="3"/>
                      <a:pt x="0" y="2"/>
                    </a:cubicBezTo>
                    <a:cubicBezTo>
                      <a:pt x="0" y="1"/>
                      <a:pt x="120" y="0"/>
                      <a:pt x="267" y="0"/>
                    </a:cubicBezTo>
                    <a:cubicBezTo>
                      <a:pt x="414" y="0"/>
                      <a:pt x="534" y="1"/>
                      <a:pt x="534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" name="Google Shape;126;p4"/>
              <p:cNvSpPr/>
              <p:nvPr/>
            </p:nvSpPr>
            <p:spPr>
              <a:xfrm>
                <a:off x="-335303" y="4517313"/>
                <a:ext cx="626786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344" h="2" extrusionOk="0">
                    <a:moveTo>
                      <a:pt x="344" y="1"/>
                    </a:moveTo>
                    <a:cubicBezTo>
                      <a:pt x="344" y="1"/>
                      <a:pt x="343" y="1"/>
                      <a:pt x="340" y="1"/>
                    </a:cubicBezTo>
                    <a:cubicBezTo>
                      <a:pt x="338" y="1"/>
                      <a:pt x="334" y="2"/>
                      <a:pt x="330" y="2"/>
                    </a:cubicBezTo>
                    <a:cubicBezTo>
                      <a:pt x="321" y="2"/>
                      <a:pt x="309" y="2"/>
                      <a:pt x="293" y="2"/>
                    </a:cubicBezTo>
                    <a:cubicBezTo>
                      <a:pt x="262" y="2"/>
                      <a:pt x="219" y="2"/>
                      <a:pt x="172" y="2"/>
                    </a:cubicBezTo>
                    <a:cubicBezTo>
                      <a:pt x="125" y="2"/>
                      <a:pt x="82" y="2"/>
                      <a:pt x="51" y="2"/>
                    </a:cubicBezTo>
                    <a:cubicBezTo>
                      <a:pt x="35" y="2"/>
                      <a:pt x="23" y="2"/>
                      <a:pt x="14" y="2"/>
                    </a:cubicBezTo>
                    <a:cubicBezTo>
                      <a:pt x="10" y="1"/>
                      <a:pt x="6" y="1"/>
                      <a:pt x="4" y="1"/>
                    </a:cubicBezTo>
                    <a:cubicBezTo>
                      <a:pt x="2" y="1"/>
                      <a:pt x="0" y="1"/>
                      <a:pt x="0" y="1"/>
                    </a:cubicBezTo>
                    <a:cubicBezTo>
                      <a:pt x="0" y="1"/>
                      <a:pt x="2" y="1"/>
                      <a:pt x="4" y="1"/>
                    </a:cubicBezTo>
                    <a:cubicBezTo>
                      <a:pt x="6" y="1"/>
                      <a:pt x="10" y="0"/>
                      <a:pt x="14" y="0"/>
                    </a:cubicBezTo>
                    <a:cubicBezTo>
                      <a:pt x="23" y="0"/>
                      <a:pt x="35" y="0"/>
                      <a:pt x="51" y="0"/>
                    </a:cubicBezTo>
                    <a:cubicBezTo>
                      <a:pt x="82" y="0"/>
                      <a:pt x="125" y="0"/>
                      <a:pt x="172" y="0"/>
                    </a:cubicBezTo>
                    <a:cubicBezTo>
                      <a:pt x="219" y="0"/>
                      <a:pt x="262" y="0"/>
                      <a:pt x="293" y="0"/>
                    </a:cubicBezTo>
                    <a:cubicBezTo>
                      <a:pt x="309" y="0"/>
                      <a:pt x="321" y="0"/>
                      <a:pt x="330" y="0"/>
                    </a:cubicBezTo>
                    <a:cubicBezTo>
                      <a:pt x="334" y="1"/>
                      <a:pt x="338" y="1"/>
                      <a:pt x="340" y="1"/>
                    </a:cubicBezTo>
                    <a:cubicBezTo>
                      <a:pt x="343" y="1"/>
                      <a:pt x="344" y="1"/>
                      <a:pt x="3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" name="Google Shape;127;p4"/>
              <p:cNvSpPr/>
              <p:nvPr/>
            </p:nvSpPr>
            <p:spPr>
              <a:xfrm>
                <a:off x="-428227" y="41172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" name="Google Shape;128;p4"/>
              <p:cNvSpPr/>
              <p:nvPr/>
            </p:nvSpPr>
            <p:spPr>
              <a:xfrm>
                <a:off x="-428227" y="41955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9" name="Google Shape;129;p4"/>
              <p:cNvSpPr/>
              <p:nvPr/>
            </p:nvSpPr>
            <p:spPr>
              <a:xfrm>
                <a:off x="-133055" y="42720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30" name="Google Shape;130;p4"/>
            <p:cNvGrpSpPr/>
            <p:nvPr/>
          </p:nvGrpSpPr>
          <p:grpSpPr>
            <a:xfrm>
              <a:off x="8430063" y="2639212"/>
              <a:ext cx="1550567" cy="1051320"/>
              <a:chOff x="-872012" y="2723887"/>
              <a:chExt cx="1550567" cy="1051320"/>
            </a:xfrm>
          </p:grpSpPr>
          <p:sp>
            <p:nvSpPr>
              <p:cNvPr id="131" name="Google Shape;131;p4"/>
              <p:cNvSpPr/>
              <p:nvPr/>
            </p:nvSpPr>
            <p:spPr>
              <a:xfrm>
                <a:off x="-872012" y="2723887"/>
                <a:ext cx="1550567" cy="1051320"/>
              </a:xfrm>
              <a:custGeom>
                <a:avLst/>
                <a:gdLst/>
                <a:ahLst/>
                <a:cxnLst/>
                <a:rect l="l" t="t" r="r" b="b"/>
                <a:pathLst>
                  <a:path w="851" h="577" extrusionOk="0">
                    <a:moveTo>
                      <a:pt x="850" y="576"/>
                    </a:moveTo>
                    <a:cubicBezTo>
                      <a:pt x="850" y="576"/>
                      <a:pt x="850" y="572"/>
                      <a:pt x="850" y="565"/>
                    </a:cubicBezTo>
                    <a:cubicBezTo>
                      <a:pt x="850" y="558"/>
                      <a:pt x="850" y="548"/>
                      <a:pt x="850" y="535"/>
                    </a:cubicBezTo>
                    <a:cubicBezTo>
                      <a:pt x="850" y="508"/>
                      <a:pt x="850" y="469"/>
                      <a:pt x="850" y="420"/>
                    </a:cubicBezTo>
                    <a:cubicBezTo>
                      <a:pt x="849" y="320"/>
                      <a:pt x="849" y="177"/>
                      <a:pt x="849" y="2"/>
                    </a:cubicBezTo>
                    <a:lnTo>
                      <a:pt x="850" y="3"/>
                    </a:lnTo>
                    <a:cubicBezTo>
                      <a:pt x="616" y="3"/>
                      <a:pt x="321" y="3"/>
                      <a:pt x="1" y="3"/>
                    </a:cubicBezTo>
                    <a:lnTo>
                      <a:pt x="1" y="3"/>
                    </a:lnTo>
                    <a:lnTo>
                      <a:pt x="3" y="2"/>
                    </a:lnTo>
                    <a:cubicBezTo>
                      <a:pt x="3" y="206"/>
                      <a:pt x="3" y="401"/>
                      <a:pt x="3" y="576"/>
                    </a:cubicBezTo>
                    <a:lnTo>
                      <a:pt x="1" y="574"/>
                    </a:lnTo>
                    <a:cubicBezTo>
                      <a:pt x="251" y="574"/>
                      <a:pt x="463" y="575"/>
                      <a:pt x="613" y="575"/>
                    </a:cubicBezTo>
                    <a:cubicBezTo>
                      <a:pt x="688" y="575"/>
                      <a:pt x="747" y="575"/>
                      <a:pt x="788" y="575"/>
                    </a:cubicBezTo>
                    <a:cubicBezTo>
                      <a:pt x="808" y="575"/>
                      <a:pt x="823" y="575"/>
                      <a:pt x="834" y="576"/>
                    </a:cubicBezTo>
                    <a:cubicBezTo>
                      <a:pt x="839" y="576"/>
                      <a:pt x="843" y="576"/>
                      <a:pt x="846" y="576"/>
                    </a:cubicBezTo>
                    <a:cubicBezTo>
                      <a:pt x="849" y="576"/>
                      <a:pt x="850" y="576"/>
                      <a:pt x="850" y="576"/>
                    </a:cubicBezTo>
                    <a:cubicBezTo>
                      <a:pt x="850" y="576"/>
                      <a:pt x="849" y="576"/>
                      <a:pt x="846" y="576"/>
                    </a:cubicBezTo>
                    <a:cubicBezTo>
                      <a:pt x="844" y="576"/>
                      <a:pt x="840" y="576"/>
                      <a:pt x="834" y="576"/>
                    </a:cubicBezTo>
                    <a:cubicBezTo>
                      <a:pt x="824" y="576"/>
                      <a:pt x="808" y="576"/>
                      <a:pt x="788" y="576"/>
                    </a:cubicBezTo>
                    <a:cubicBezTo>
                      <a:pt x="748" y="576"/>
                      <a:pt x="689" y="576"/>
                      <a:pt x="614" y="576"/>
                    </a:cubicBezTo>
                    <a:cubicBezTo>
                      <a:pt x="464" y="577"/>
                      <a:pt x="251" y="577"/>
                      <a:pt x="1" y="577"/>
                    </a:cubicBezTo>
                    <a:lnTo>
                      <a:pt x="0" y="577"/>
                    </a:lnTo>
                    <a:lnTo>
                      <a:pt x="0" y="576"/>
                    </a:lnTo>
                    <a:cubicBezTo>
                      <a:pt x="0" y="401"/>
                      <a:pt x="0" y="206"/>
                      <a:pt x="0" y="2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21" y="0"/>
                      <a:pt x="616" y="1"/>
                      <a:pt x="850" y="1"/>
                    </a:cubicBezTo>
                    <a:lnTo>
                      <a:pt x="851" y="1"/>
                    </a:lnTo>
                    <a:lnTo>
                      <a:pt x="851" y="2"/>
                    </a:lnTo>
                    <a:cubicBezTo>
                      <a:pt x="851" y="177"/>
                      <a:pt x="851" y="320"/>
                      <a:pt x="851" y="420"/>
                    </a:cubicBezTo>
                    <a:cubicBezTo>
                      <a:pt x="851" y="470"/>
                      <a:pt x="851" y="509"/>
                      <a:pt x="850" y="535"/>
                    </a:cubicBezTo>
                    <a:cubicBezTo>
                      <a:pt x="850" y="549"/>
                      <a:pt x="850" y="559"/>
                      <a:pt x="850" y="565"/>
                    </a:cubicBezTo>
                    <a:cubicBezTo>
                      <a:pt x="850" y="572"/>
                      <a:pt x="850" y="576"/>
                      <a:pt x="850" y="57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" name="Google Shape;132;p4"/>
              <p:cNvSpPr/>
              <p:nvPr/>
            </p:nvSpPr>
            <p:spPr>
              <a:xfrm>
                <a:off x="-870190" y="2818634"/>
                <a:ext cx="154510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848" h="3" extrusionOk="0">
                    <a:moveTo>
                      <a:pt x="0" y="1"/>
                    </a:moveTo>
                    <a:cubicBezTo>
                      <a:pt x="0" y="0"/>
                      <a:pt x="190" y="0"/>
                      <a:pt x="424" y="0"/>
                    </a:cubicBezTo>
                    <a:cubicBezTo>
                      <a:pt x="658" y="0"/>
                      <a:pt x="848" y="0"/>
                      <a:pt x="848" y="1"/>
                    </a:cubicBezTo>
                    <a:cubicBezTo>
                      <a:pt x="848" y="2"/>
                      <a:pt x="658" y="3"/>
                      <a:pt x="424" y="3"/>
                    </a:cubicBezTo>
                    <a:cubicBezTo>
                      <a:pt x="189" y="3"/>
                      <a:pt x="0" y="2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" name="Google Shape;133;p4"/>
              <p:cNvSpPr/>
              <p:nvPr/>
            </p:nvSpPr>
            <p:spPr>
              <a:xfrm>
                <a:off x="-833749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11"/>
                      <a:pt x="11" y="14"/>
                      <a:pt x="7" y="14"/>
                    </a:cubicBezTo>
                    <a:cubicBezTo>
                      <a:pt x="3" y="14"/>
                      <a:pt x="0" y="11"/>
                      <a:pt x="0" y="7"/>
                    </a:cubicBezTo>
                    <a:cubicBezTo>
                      <a:pt x="0" y="3"/>
                      <a:pt x="3" y="0"/>
                      <a:pt x="7" y="0"/>
                    </a:cubicBezTo>
                    <a:cubicBezTo>
                      <a:pt x="11" y="0"/>
                      <a:pt x="14" y="3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" name="Google Shape;134;p4"/>
              <p:cNvSpPr/>
              <p:nvPr/>
            </p:nvSpPr>
            <p:spPr>
              <a:xfrm>
                <a:off x="-791842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2" y="12"/>
                      <a:pt x="11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1" y="1"/>
                    </a:cubicBezTo>
                    <a:cubicBezTo>
                      <a:pt x="13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" name="Google Shape;135;p4"/>
              <p:cNvSpPr/>
              <p:nvPr/>
            </p:nvSpPr>
            <p:spPr>
              <a:xfrm>
                <a:off x="-749935" y="2760328"/>
                <a:ext cx="25509" cy="25509"/>
              </a:xfrm>
              <a:custGeom>
                <a:avLst/>
                <a:gdLst/>
                <a:ahLst/>
                <a:cxnLst/>
                <a:rect l="l" t="t" r="r" b="b"/>
                <a:pathLst>
                  <a:path w="14" h="14" extrusionOk="0">
                    <a:moveTo>
                      <a:pt x="14" y="7"/>
                    </a:moveTo>
                    <a:cubicBezTo>
                      <a:pt x="14" y="8"/>
                      <a:pt x="14" y="10"/>
                      <a:pt x="13" y="11"/>
                    </a:cubicBezTo>
                    <a:cubicBezTo>
                      <a:pt x="12" y="12"/>
                      <a:pt x="11" y="12"/>
                      <a:pt x="10" y="13"/>
                    </a:cubicBezTo>
                    <a:cubicBezTo>
                      <a:pt x="9" y="13"/>
                      <a:pt x="8" y="14"/>
                      <a:pt x="7" y="14"/>
                    </a:cubicBezTo>
                    <a:cubicBezTo>
                      <a:pt x="6" y="14"/>
                      <a:pt x="5" y="13"/>
                      <a:pt x="4" y="13"/>
                    </a:cubicBezTo>
                    <a:cubicBezTo>
                      <a:pt x="3" y="12"/>
                      <a:pt x="1" y="12"/>
                      <a:pt x="1" y="11"/>
                    </a:cubicBezTo>
                    <a:cubicBezTo>
                      <a:pt x="0" y="10"/>
                      <a:pt x="0" y="8"/>
                      <a:pt x="0" y="7"/>
                    </a:cubicBezTo>
                    <a:cubicBezTo>
                      <a:pt x="0" y="6"/>
                      <a:pt x="1" y="5"/>
                      <a:pt x="1" y="4"/>
                    </a:cubicBezTo>
                    <a:cubicBezTo>
                      <a:pt x="2" y="3"/>
                      <a:pt x="3" y="1"/>
                      <a:pt x="4" y="1"/>
                    </a:cubicBezTo>
                    <a:cubicBezTo>
                      <a:pt x="5" y="0"/>
                      <a:pt x="6" y="0"/>
                      <a:pt x="7" y="0"/>
                    </a:cubicBezTo>
                    <a:cubicBezTo>
                      <a:pt x="8" y="0"/>
                      <a:pt x="9" y="0"/>
                      <a:pt x="10" y="1"/>
                    </a:cubicBezTo>
                    <a:cubicBezTo>
                      <a:pt x="11" y="1"/>
                      <a:pt x="12" y="3"/>
                      <a:pt x="13" y="4"/>
                    </a:cubicBezTo>
                    <a:cubicBezTo>
                      <a:pt x="14" y="5"/>
                      <a:pt x="14" y="6"/>
                      <a:pt x="14" y="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" name="Google Shape;136;p4"/>
              <p:cNvSpPr/>
              <p:nvPr/>
            </p:nvSpPr>
            <p:spPr>
              <a:xfrm>
                <a:off x="-737180" y="2929779"/>
                <a:ext cx="413606" cy="415426"/>
              </a:xfrm>
              <a:custGeom>
                <a:avLst/>
                <a:gdLst/>
                <a:ahLst/>
                <a:cxnLst/>
                <a:rect l="l" t="t" r="r" b="b"/>
                <a:pathLst>
                  <a:path w="227" h="228" extrusionOk="0">
                    <a:moveTo>
                      <a:pt x="0" y="0"/>
                    </a:moveTo>
                    <a:lnTo>
                      <a:pt x="227" y="0"/>
                    </a:lnTo>
                    <a:lnTo>
                      <a:pt x="227" y="228"/>
                    </a:lnTo>
                    <a:lnTo>
                      <a:pt x="0" y="2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37075" rIns="90000" bIns="37075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" name="Google Shape;137;p4"/>
              <p:cNvSpPr/>
              <p:nvPr/>
            </p:nvSpPr>
            <p:spPr>
              <a:xfrm>
                <a:off x="-749922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" name="Google Shape;138;p4"/>
              <p:cNvSpPr/>
              <p:nvPr/>
            </p:nvSpPr>
            <p:spPr>
              <a:xfrm>
                <a:off x="-39826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" name="Google Shape;139;p4"/>
              <p:cNvSpPr/>
              <p:nvPr/>
            </p:nvSpPr>
            <p:spPr>
              <a:xfrm>
                <a:off x="-46610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" name="Google Shape;140;p4"/>
              <p:cNvSpPr/>
              <p:nvPr/>
            </p:nvSpPr>
            <p:spPr>
              <a:xfrm>
                <a:off x="305046" y="3481553"/>
                <a:ext cx="194960" cy="196781"/>
              </a:xfrm>
              <a:custGeom>
                <a:avLst/>
                <a:gdLst/>
                <a:ahLst/>
                <a:cxnLst/>
                <a:rect l="l" t="t" r="r" b="b"/>
                <a:pathLst>
                  <a:path w="107" h="108" extrusionOk="0">
                    <a:moveTo>
                      <a:pt x="0" y="0"/>
                    </a:moveTo>
                    <a:lnTo>
                      <a:pt x="107" y="0"/>
                    </a:lnTo>
                    <a:lnTo>
                      <a:pt x="107" y="108"/>
                    </a:lnTo>
                    <a:lnTo>
                      <a:pt x="0" y="10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" name="Google Shape;141;p4"/>
              <p:cNvSpPr/>
              <p:nvPr/>
            </p:nvSpPr>
            <p:spPr>
              <a:xfrm>
                <a:off x="-215912" y="3184118"/>
                <a:ext cx="719711" cy="7288"/>
              </a:xfrm>
              <a:custGeom>
                <a:avLst/>
                <a:gdLst/>
                <a:ahLst/>
                <a:cxnLst/>
                <a:rect l="l" t="t" r="r" b="b"/>
                <a:pathLst>
                  <a:path w="395" h="4" extrusionOk="0">
                    <a:moveTo>
                      <a:pt x="395" y="2"/>
                    </a:moveTo>
                    <a:cubicBezTo>
                      <a:pt x="395" y="3"/>
                      <a:pt x="306" y="4"/>
                      <a:pt x="197" y="4"/>
                    </a:cubicBezTo>
                    <a:cubicBezTo>
                      <a:pt x="88" y="4"/>
                      <a:pt x="0" y="3"/>
                      <a:pt x="0" y="2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" name="Google Shape;142;p4"/>
              <p:cNvSpPr/>
              <p:nvPr/>
            </p:nvSpPr>
            <p:spPr>
              <a:xfrm>
                <a:off x="-215912" y="3262467"/>
                <a:ext cx="719711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395" h="3" extrusionOk="0">
                    <a:moveTo>
                      <a:pt x="395" y="1"/>
                    </a:moveTo>
                    <a:cubicBezTo>
                      <a:pt x="395" y="2"/>
                      <a:pt x="306" y="3"/>
                      <a:pt x="197" y="3"/>
                    </a:cubicBezTo>
                    <a:cubicBezTo>
                      <a:pt x="88" y="3"/>
                      <a:pt x="0" y="2"/>
                      <a:pt x="0" y="1"/>
                    </a:cubicBezTo>
                    <a:cubicBezTo>
                      <a:pt x="0" y="1"/>
                      <a:pt x="88" y="0"/>
                      <a:pt x="197" y="0"/>
                    </a:cubicBezTo>
                    <a:cubicBezTo>
                      <a:pt x="306" y="0"/>
                      <a:pt x="395" y="1"/>
                      <a:pt x="39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" name="Google Shape;143;p4"/>
              <p:cNvSpPr/>
              <p:nvPr/>
            </p:nvSpPr>
            <p:spPr>
              <a:xfrm>
                <a:off x="-215912" y="3338993"/>
                <a:ext cx="424538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33" h="3" extrusionOk="0">
                    <a:moveTo>
                      <a:pt x="233" y="2"/>
                    </a:moveTo>
                    <a:cubicBezTo>
                      <a:pt x="233" y="2"/>
                      <a:pt x="230" y="2"/>
                      <a:pt x="224" y="2"/>
                    </a:cubicBezTo>
                    <a:cubicBezTo>
                      <a:pt x="218" y="3"/>
                      <a:pt x="209" y="3"/>
                      <a:pt x="199" y="3"/>
                    </a:cubicBezTo>
                    <a:cubicBezTo>
                      <a:pt x="178" y="3"/>
                      <a:pt x="149" y="3"/>
                      <a:pt x="117" y="3"/>
                    </a:cubicBezTo>
                    <a:cubicBezTo>
                      <a:pt x="85" y="3"/>
                      <a:pt x="55" y="3"/>
                      <a:pt x="34" y="3"/>
                    </a:cubicBezTo>
                    <a:cubicBezTo>
                      <a:pt x="24" y="3"/>
                      <a:pt x="16" y="3"/>
                      <a:pt x="9" y="2"/>
                    </a:cubicBezTo>
                    <a:cubicBezTo>
                      <a:pt x="3" y="2"/>
                      <a:pt x="0" y="2"/>
                      <a:pt x="0" y="2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6" y="1"/>
                      <a:pt x="24" y="1"/>
                      <a:pt x="34" y="1"/>
                    </a:cubicBezTo>
                    <a:cubicBezTo>
                      <a:pt x="55" y="1"/>
                      <a:pt x="85" y="0"/>
                      <a:pt x="117" y="0"/>
                    </a:cubicBezTo>
                    <a:cubicBezTo>
                      <a:pt x="149" y="0"/>
                      <a:pt x="178" y="1"/>
                      <a:pt x="199" y="1"/>
                    </a:cubicBezTo>
                    <a:cubicBezTo>
                      <a:pt x="209" y="1"/>
                      <a:pt x="218" y="1"/>
                      <a:pt x="224" y="1"/>
                    </a:cubicBezTo>
                    <a:cubicBezTo>
                      <a:pt x="230" y="1"/>
                      <a:pt x="233" y="2"/>
                      <a:pt x="233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44" name="Google Shape;144;p4"/>
            <p:cNvGrpSpPr/>
            <p:nvPr/>
          </p:nvGrpSpPr>
          <p:grpSpPr>
            <a:xfrm>
              <a:off x="8672411" y="3879338"/>
              <a:ext cx="1065901" cy="619495"/>
              <a:chOff x="-192639" y="64613"/>
              <a:chExt cx="1065901" cy="619495"/>
            </a:xfrm>
          </p:grpSpPr>
          <p:sp>
            <p:nvSpPr>
              <p:cNvPr id="145" name="Google Shape;145;p4"/>
              <p:cNvSpPr/>
              <p:nvPr/>
            </p:nvSpPr>
            <p:spPr>
              <a:xfrm>
                <a:off x="-192639" y="64613"/>
                <a:ext cx="1065901" cy="619495"/>
              </a:xfrm>
              <a:custGeom>
                <a:avLst/>
                <a:gdLst/>
                <a:ahLst/>
                <a:cxnLst/>
                <a:rect l="l" t="t" r="r" b="b"/>
                <a:pathLst>
                  <a:path w="585" h="340" extrusionOk="0">
                    <a:moveTo>
                      <a:pt x="584" y="339"/>
                    </a:moveTo>
                    <a:cubicBezTo>
                      <a:pt x="584" y="339"/>
                      <a:pt x="584" y="337"/>
                      <a:pt x="584" y="333"/>
                    </a:cubicBezTo>
                    <a:cubicBezTo>
                      <a:pt x="584" y="329"/>
                      <a:pt x="584" y="323"/>
                      <a:pt x="584" y="315"/>
                    </a:cubicBezTo>
                    <a:cubicBezTo>
                      <a:pt x="584" y="299"/>
                      <a:pt x="583" y="277"/>
                      <a:pt x="583" y="247"/>
                    </a:cubicBezTo>
                    <a:cubicBezTo>
                      <a:pt x="583" y="189"/>
                      <a:pt x="583" y="105"/>
                      <a:pt x="583" y="1"/>
                    </a:cubicBezTo>
                    <a:lnTo>
                      <a:pt x="584" y="2"/>
                    </a:lnTo>
                    <a:cubicBezTo>
                      <a:pt x="427" y="2"/>
                      <a:pt x="223" y="2"/>
                      <a:pt x="1" y="2"/>
                    </a:cubicBezTo>
                    <a:lnTo>
                      <a:pt x="1" y="2"/>
                    </a:lnTo>
                    <a:lnTo>
                      <a:pt x="2" y="1"/>
                    </a:lnTo>
                    <a:cubicBezTo>
                      <a:pt x="2" y="121"/>
                      <a:pt x="2" y="235"/>
                      <a:pt x="2" y="339"/>
                    </a:cubicBezTo>
                    <a:lnTo>
                      <a:pt x="1" y="338"/>
                    </a:lnTo>
                    <a:cubicBezTo>
                      <a:pt x="171" y="338"/>
                      <a:pt x="317" y="338"/>
                      <a:pt x="420" y="338"/>
                    </a:cubicBezTo>
                    <a:cubicBezTo>
                      <a:pt x="472" y="338"/>
                      <a:pt x="512" y="338"/>
                      <a:pt x="541" y="338"/>
                    </a:cubicBezTo>
                    <a:cubicBezTo>
                      <a:pt x="554" y="338"/>
                      <a:pt x="565" y="339"/>
                      <a:pt x="573" y="339"/>
                    </a:cubicBezTo>
                    <a:cubicBezTo>
                      <a:pt x="576" y="339"/>
                      <a:pt x="579" y="339"/>
                      <a:pt x="581" y="339"/>
                    </a:cubicBezTo>
                    <a:cubicBezTo>
                      <a:pt x="583" y="339"/>
                      <a:pt x="584" y="339"/>
                      <a:pt x="584" y="339"/>
                    </a:cubicBezTo>
                    <a:cubicBezTo>
                      <a:pt x="584" y="339"/>
                      <a:pt x="583" y="339"/>
                      <a:pt x="581" y="339"/>
                    </a:cubicBezTo>
                    <a:cubicBezTo>
                      <a:pt x="579" y="339"/>
                      <a:pt x="576" y="339"/>
                      <a:pt x="573" y="339"/>
                    </a:cubicBezTo>
                    <a:cubicBezTo>
                      <a:pt x="566" y="339"/>
                      <a:pt x="555" y="339"/>
                      <a:pt x="541" y="339"/>
                    </a:cubicBezTo>
                    <a:cubicBezTo>
                      <a:pt x="513" y="339"/>
                      <a:pt x="472" y="339"/>
                      <a:pt x="421" y="339"/>
                    </a:cubicBezTo>
                    <a:cubicBezTo>
                      <a:pt x="318" y="339"/>
                      <a:pt x="172" y="340"/>
                      <a:pt x="1" y="340"/>
                    </a:cubicBezTo>
                    <a:lnTo>
                      <a:pt x="0" y="340"/>
                    </a:lnTo>
                    <a:lnTo>
                      <a:pt x="0" y="339"/>
                    </a:lnTo>
                    <a:cubicBezTo>
                      <a:pt x="0" y="235"/>
                      <a:pt x="0" y="121"/>
                      <a:pt x="0" y="1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223" y="0"/>
                      <a:pt x="427" y="0"/>
                      <a:pt x="584" y="0"/>
                    </a:cubicBezTo>
                    <a:lnTo>
                      <a:pt x="585" y="0"/>
                    </a:lnTo>
                    <a:lnTo>
                      <a:pt x="585" y="1"/>
                    </a:lnTo>
                    <a:cubicBezTo>
                      <a:pt x="585" y="105"/>
                      <a:pt x="584" y="189"/>
                      <a:pt x="584" y="248"/>
                    </a:cubicBezTo>
                    <a:cubicBezTo>
                      <a:pt x="584" y="277"/>
                      <a:pt x="584" y="300"/>
                      <a:pt x="584" y="315"/>
                    </a:cubicBezTo>
                    <a:cubicBezTo>
                      <a:pt x="584" y="323"/>
                      <a:pt x="584" y="329"/>
                      <a:pt x="584" y="333"/>
                    </a:cubicBezTo>
                    <a:cubicBezTo>
                      <a:pt x="584" y="337"/>
                      <a:pt x="584" y="339"/>
                      <a:pt x="584" y="33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6" name="Google Shape;146;p4"/>
              <p:cNvSpPr/>
              <p:nvPr/>
            </p:nvSpPr>
            <p:spPr>
              <a:xfrm>
                <a:off x="-188995" y="139317"/>
                <a:ext cx="1060435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582" h="2" extrusionOk="0">
                    <a:moveTo>
                      <a:pt x="582" y="1"/>
                    </a:moveTo>
                    <a:cubicBezTo>
                      <a:pt x="582" y="2"/>
                      <a:pt x="452" y="2"/>
                      <a:pt x="291" y="2"/>
                    </a:cubicBezTo>
                    <a:cubicBezTo>
                      <a:pt x="130" y="2"/>
                      <a:pt x="0" y="2"/>
                      <a:pt x="0" y="1"/>
                    </a:cubicBezTo>
                    <a:cubicBezTo>
                      <a:pt x="0" y="0"/>
                      <a:pt x="130" y="0"/>
                      <a:pt x="291" y="0"/>
                    </a:cubicBezTo>
                    <a:cubicBezTo>
                      <a:pt x="452" y="0"/>
                      <a:pt x="582" y="0"/>
                      <a:pt x="58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7" name="Google Shape;147;p4"/>
              <p:cNvSpPr/>
              <p:nvPr/>
            </p:nvSpPr>
            <p:spPr>
              <a:xfrm>
                <a:off x="-99714" y="243174"/>
                <a:ext cx="327969" cy="327968"/>
              </a:xfrm>
              <a:custGeom>
                <a:avLst/>
                <a:gdLst/>
                <a:ahLst/>
                <a:cxnLst/>
                <a:rect l="l" t="t" r="r" b="b"/>
                <a:pathLst>
                  <a:path w="180" h="180" extrusionOk="0">
                    <a:moveTo>
                      <a:pt x="0" y="0"/>
                    </a:moveTo>
                    <a:lnTo>
                      <a:pt x="180" y="0"/>
                    </a:lnTo>
                    <a:lnTo>
                      <a:pt x="180" y="180"/>
                    </a:lnTo>
                    <a:lnTo>
                      <a:pt x="0" y="18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0000" tIns="19800" rIns="90000" bIns="198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8" name="Google Shape;148;p4"/>
              <p:cNvSpPr/>
              <p:nvPr/>
            </p:nvSpPr>
            <p:spPr>
              <a:xfrm>
                <a:off x="319358" y="294191"/>
                <a:ext cx="475556" cy="5466"/>
              </a:xfrm>
              <a:custGeom>
                <a:avLst/>
                <a:gdLst/>
                <a:ahLst/>
                <a:cxnLst/>
                <a:rect l="l" t="t" r="r" b="b"/>
                <a:pathLst>
                  <a:path w="261" h="3" extrusionOk="0">
                    <a:moveTo>
                      <a:pt x="261" y="1"/>
                    </a:moveTo>
                    <a:cubicBezTo>
                      <a:pt x="261" y="1"/>
                      <a:pt x="260" y="2"/>
                      <a:pt x="258" y="2"/>
                    </a:cubicBezTo>
                    <a:cubicBezTo>
                      <a:pt x="256" y="2"/>
                      <a:pt x="253" y="2"/>
                      <a:pt x="250" y="2"/>
                    </a:cubicBezTo>
                    <a:cubicBezTo>
                      <a:pt x="243" y="2"/>
                      <a:pt x="234" y="2"/>
                      <a:pt x="222" y="2"/>
                    </a:cubicBezTo>
                    <a:cubicBezTo>
                      <a:pt x="199" y="2"/>
                      <a:pt x="166" y="3"/>
                      <a:pt x="130" y="3"/>
                    </a:cubicBezTo>
                    <a:cubicBezTo>
                      <a:pt x="94" y="3"/>
                      <a:pt x="62" y="2"/>
                      <a:pt x="38" y="2"/>
                    </a:cubicBezTo>
                    <a:cubicBezTo>
                      <a:pt x="26" y="2"/>
                      <a:pt x="17" y="2"/>
                      <a:pt x="10" y="2"/>
                    </a:cubicBezTo>
                    <a:cubicBezTo>
                      <a:pt x="7" y="2"/>
                      <a:pt x="4" y="2"/>
                      <a:pt x="3" y="2"/>
                    </a:cubicBezTo>
                    <a:cubicBezTo>
                      <a:pt x="1" y="2"/>
                      <a:pt x="0" y="2"/>
                      <a:pt x="0" y="1"/>
                    </a:cubicBezTo>
                    <a:cubicBezTo>
                      <a:pt x="0" y="1"/>
                      <a:pt x="1" y="1"/>
                      <a:pt x="3" y="1"/>
                    </a:cubicBezTo>
                    <a:cubicBezTo>
                      <a:pt x="5" y="1"/>
                      <a:pt x="7" y="1"/>
                      <a:pt x="10" y="1"/>
                    </a:cubicBezTo>
                    <a:cubicBezTo>
                      <a:pt x="17" y="1"/>
                      <a:pt x="26" y="1"/>
                      <a:pt x="38" y="1"/>
                    </a:cubicBezTo>
                    <a:cubicBezTo>
                      <a:pt x="62" y="1"/>
                      <a:pt x="94" y="0"/>
                      <a:pt x="130" y="0"/>
                    </a:cubicBezTo>
                    <a:cubicBezTo>
                      <a:pt x="166" y="0"/>
                      <a:pt x="199" y="1"/>
                      <a:pt x="222" y="1"/>
                    </a:cubicBezTo>
                    <a:cubicBezTo>
                      <a:pt x="234" y="1"/>
                      <a:pt x="243" y="1"/>
                      <a:pt x="250" y="1"/>
                    </a:cubicBezTo>
                    <a:cubicBezTo>
                      <a:pt x="253" y="1"/>
                      <a:pt x="256" y="1"/>
                      <a:pt x="258" y="1"/>
                    </a:cubicBezTo>
                    <a:cubicBezTo>
                      <a:pt x="260" y="1"/>
                      <a:pt x="261" y="1"/>
                      <a:pt x="26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9" name="Google Shape;149;p4"/>
              <p:cNvSpPr/>
              <p:nvPr/>
            </p:nvSpPr>
            <p:spPr>
              <a:xfrm>
                <a:off x="319358" y="368895"/>
                <a:ext cx="484666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266" h="2" extrusionOk="0">
                    <a:moveTo>
                      <a:pt x="266" y="1"/>
                    </a:moveTo>
                    <a:cubicBezTo>
                      <a:pt x="266" y="1"/>
                      <a:pt x="265" y="1"/>
                      <a:pt x="264" y="1"/>
                    </a:cubicBezTo>
                    <a:cubicBezTo>
                      <a:pt x="262" y="1"/>
                      <a:pt x="259" y="1"/>
                      <a:pt x="256" y="1"/>
                    </a:cubicBezTo>
                    <a:cubicBezTo>
                      <a:pt x="249" y="1"/>
                      <a:pt x="239" y="1"/>
                      <a:pt x="227" y="2"/>
                    </a:cubicBezTo>
                    <a:cubicBezTo>
                      <a:pt x="203" y="2"/>
                      <a:pt x="170" y="2"/>
                      <a:pt x="133" y="2"/>
                    </a:cubicBezTo>
                    <a:cubicBezTo>
                      <a:pt x="96" y="2"/>
                      <a:pt x="63" y="2"/>
                      <a:pt x="39" y="2"/>
                    </a:cubicBezTo>
                    <a:cubicBezTo>
                      <a:pt x="27" y="1"/>
                      <a:pt x="17" y="1"/>
                      <a:pt x="10" y="1"/>
                    </a:cubicBezTo>
                    <a:cubicBezTo>
                      <a:pt x="7" y="1"/>
                      <a:pt x="5" y="1"/>
                      <a:pt x="3" y="1"/>
                    </a:cubicBezTo>
                    <a:cubicBezTo>
                      <a:pt x="1" y="1"/>
                      <a:pt x="0" y="1"/>
                      <a:pt x="0" y="1"/>
                    </a:cubicBezTo>
                    <a:cubicBezTo>
                      <a:pt x="0" y="1"/>
                      <a:pt x="1" y="0"/>
                      <a:pt x="3" y="0"/>
                    </a:cubicBezTo>
                    <a:cubicBezTo>
                      <a:pt x="5" y="0"/>
                      <a:pt x="7" y="0"/>
                      <a:pt x="10" y="0"/>
                    </a:cubicBezTo>
                    <a:cubicBezTo>
                      <a:pt x="17" y="0"/>
                      <a:pt x="27" y="0"/>
                      <a:pt x="39" y="0"/>
                    </a:cubicBezTo>
                    <a:cubicBezTo>
                      <a:pt x="63" y="0"/>
                      <a:pt x="96" y="0"/>
                      <a:pt x="133" y="0"/>
                    </a:cubicBezTo>
                    <a:cubicBezTo>
                      <a:pt x="170" y="0"/>
                      <a:pt x="203" y="0"/>
                      <a:pt x="227" y="0"/>
                    </a:cubicBezTo>
                    <a:cubicBezTo>
                      <a:pt x="239" y="0"/>
                      <a:pt x="249" y="0"/>
                      <a:pt x="256" y="0"/>
                    </a:cubicBezTo>
                    <a:cubicBezTo>
                      <a:pt x="259" y="0"/>
                      <a:pt x="262" y="0"/>
                      <a:pt x="264" y="0"/>
                    </a:cubicBezTo>
                    <a:cubicBezTo>
                      <a:pt x="265" y="0"/>
                      <a:pt x="266" y="1"/>
                      <a:pt x="2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50" name="Google Shape;150;p4"/>
              <p:cNvSpPr/>
              <p:nvPr/>
            </p:nvSpPr>
            <p:spPr>
              <a:xfrm>
                <a:off x="319358" y="441777"/>
                <a:ext cx="484666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266" h="2" extrusionOk="0">
                    <a:moveTo>
                      <a:pt x="266" y="1"/>
                    </a:moveTo>
                    <a:cubicBezTo>
                      <a:pt x="266" y="1"/>
                      <a:pt x="265" y="1"/>
                      <a:pt x="264" y="1"/>
                    </a:cubicBezTo>
                    <a:cubicBezTo>
                      <a:pt x="262" y="1"/>
                      <a:pt x="259" y="1"/>
                      <a:pt x="256" y="1"/>
                    </a:cubicBezTo>
                    <a:cubicBezTo>
                      <a:pt x="249" y="1"/>
                      <a:pt x="239" y="2"/>
                      <a:pt x="227" y="2"/>
                    </a:cubicBezTo>
                    <a:cubicBezTo>
                      <a:pt x="203" y="2"/>
                      <a:pt x="170" y="2"/>
                      <a:pt x="133" y="2"/>
                    </a:cubicBezTo>
                    <a:cubicBezTo>
                      <a:pt x="96" y="2"/>
                      <a:pt x="63" y="2"/>
                      <a:pt x="39" y="2"/>
                    </a:cubicBezTo>
                    <a:cubicBezTo>
                      <a:pt x="27" y="2"/>
                      <a:pt x="17" y="1"/>
                      <a:pt x="10" y="1"/>
                    </a:cubicBezTo>
                    <a:cubicBezTo>
                      <a:pt x="7" y="1"/>
                      <a:pt x="5" y="1"/>
                      <a:pt x="3" y="1"/>
                    </a:cubicBezTo>
                    <a:cubicBezTo>
                      <a:pt x="1" y="1"/>
                      <a:pt x="0" y="1"/>
                      <a:pt x="0" y="1"/>
                    </a:cubicBezTo>
                    <a:cubicBezTo>
                      <a:pt x="0" y="1"/>
                      <a:pt x="1" y="1"/>
                      <a:pt x="3" y="1"/>
                    </a:cubicBezTo>
                    <a:cubicBezTo>
                      <a:pt x="5" y="1"/>
                      <a:pt x="7" y="1"/>
                      <a:pt x="10" y="0"/>
                    </a:cubicBezTo>
                    <a:cubicBezTo>
                      <a:pt x="17" y="0"/>
                      <a:pt x="27" y="0"/>
                      <a:pt x="39" y="0"/>
                    </a:cubicBezTo>
                    <a:cubicBezTo>
                      <a:pt x="63" y="0"/>
                      <a:pt x="96" y="0"/>
                      <a:pt x="133" y="0"/>
                    </a:cubicBezTo>
                    <a:cubicBezTo>
                      <a:pt x="170" y="0"/>
                      <a:pt x="203" y="0"/>
                      <a:pt x="227" y="0"/>
                    </a:cubicBezTo>
                    <a:cubicBezTo>
                      <a:pt x="239" y="0"/>
                      <a:pt x="249" y="0"/>
                      <a:pt x="256" y="0"/>
                    </a:cubicBezTo>
                    <a:cubicBezTo>
                      <a:pt x="259" y="1"/>
                      <a:pt x="262" y="1"/>
                      <a:pt x="264" y="1"/>
                    </a:cubicBezTo>
                    <a:cubicBezTo>
                      <a:pt x="265" y="1"/>
                      <a:pt x="266" y="1"/>
                      <a:pt x="2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51" name="Google Shape;151;p4"/>
              <p:cNvSpPr/>
              <p:nvPr/>
            </p:nvSpPr>
            <p:spPr>
              <a:xfrm>
                <a:off x="319358" y="514659"/>
                <a:ext cx="484666" cy="3644"/>
              </a:xfrm>
              <a:custGeom>
                <a:avLst/>
                <a:gdLst/>
                <a:ahLst/>
                <a:cxnLst/>
                <a:rect l="l" t="t" r="r" b="b"/>
                <a:pathLst>
                  <a:path w="266" h="2" extrusionOk="0">
                    <a:moveTo>
                      <a:pt x="266" y="1"/>
                    </a:moveTo>
                    <a:cubicBezTo>
                      <a:pt x="266" y="1"/>
                      <a:pt x="265" y="1"/>
                      <a:pt x="264" y="1"/>
                    </a:cubicBezTo>
                    <a:cubicBezTo>
                      <a:pt x="262" y="1"/>
                      <a:pt x="259" y="2"/>
                      <a:pt x="256" y="2"/>
                    </a:cubicBezTo>
                    <a:cubicBezTo>
                      <a:pt x="249" y="2"/>
                      <a:pt x="239" y="2"/>
                      <a:pt x="227" y="2"/>
                    </a:cubicBezTo>
                    <a:cubicBezTo>
                      <a:pt x="203" y="2"/>
                      <a:pt x="170" y="2"/>
                      <a:pt x="133" y="2"/>
                    </a:cubicBezTo>
                    <a:cubicBezTo>
                      <a:pt x="96" y="2"/>
                      <a:pt x="63" y="2"/>
                      <a:pt x="39" y="2"/>
                    </a:cubicBezTo>
                    <a:cubicBezTo>
                      <a:pt x="27" y="2"/>
                      <a:pt x="17" y="2"/>
                      <a:pt x="10" y="2"/>
                    </a:cubicBezTo>
                    <a:cubicBezTo>
                      <a:pt x="7" y="2"/>
                      <a:pt x="5" y="1"/>
                      <a:pt x="3" y="1"/>
                    </a:cubicBezTo>
                    <a:cubicBezTo>
                      <a:pt x="1" y="1"/>
                      <a:pt x="0" y="1"/>
                      <a:pt x="0" y="1"/>
                    </a:cubicBezTo>
                    <a:cubicBezTo>
                      <a:pt x="0" y="1"/>
                      <a:pt x="1" y="1"/>
                      <a:pt x="3" y="1"/>
                    </a:cubicBezTo>
                    <a:cubicBezTo>
                      <a:pt x="5" y="1"/>
                      <a:pt x="7" y="1"/>
                      <a:pt x="10" y="1"/>
                    </a:cubicBezTo>
                    <a:cubicBezTo>
                      <a:pt x="17" y="1"/>
                      <a:pt x="27" y="1"/>
                      <a:pt x="39" y="0"/>
                    </a:cubicBezTo>
                    <a:cubicBezTo>
                      <a:pt x="63" y="0"/>
                      <a:pt x="96" y="0"/>
                      <a:pt x="133" y="0"/>
                    </a:cubicBezTo>
                    <a:cubicBezTo>
                      <a:pt x="170" y="0"/>
                      <a:pt x="203" y="0"/>
                      <a:pt x="227" y="0"/>
                    </a:cubicBezTo>
                    <a:cubicBezTo>
                      <a:pt x="239" y="0"/>
                      <a:pt x="249" y="1"/>
                      <a:pt x="256" y="1"/>
                    </a:cubicBezTo>
                    <a:cubicBezTo>
                      <a:pt x="259" y="1"/>
                      <a:pt x="262" y="1"/>
                      <a:pt x="264" y="1"/>
                    </a:cubicBezTo>
                    <a:cubicBezTo>
                      <a:pt x="265" y="1"/>
                      <a:pt x="266" y="1"/>
                      <a:pt x="2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152" name="Google Shape;152;p4"/>
          <p:cNvGrpSpPr/>
          <p:nvPr/>
        </p:nvGrpSpPr>
        <p:grpSpPr>
          <a:xfrm>
            <a:off x="-255731" y="-602198"/>
            <a:ext cx="12844128" cy="7957852"/>
            <a:chOff x="-191798" y="-451649"/>
            <a:chExt cx="9633096" cy="5968389"/>
          </a:xfrm>
        </p:grpSpPr>
        <p:grpSp>
          <p:nvGrpSpPr>
            <p:cNvPr id="153" name="Google Shape;153;p4"/>
            <p:cNvGrpSpPr/>
            <p:nvPr/>
          </p:nvGrpSpPr>
          <p:grpSpPr>
            <a:xfrm>
              <a:off x="-191798" y="1290000"/>
              <a:ext cx="453184" cy="454844"/>
              <a:chOff x="1030277" y="-800500"/>
              <a:chExt cx="453184" cy="454844"/>
            </a:xfrm>
          </p:grpSpPr>
          <p:sp>
            <p:nvSpPr>
              <p:cNvPr id="154" name="Google Shape;154;p4"/>
              <p:cNvSpPr/>
              <p:nvPr/>
            </p:nvSpPr>
            <p:spPr>
              <a:xfrm>
                <a:off x="1169718" y="-656079"/>
                <a:ext cx="169322" cy="167662"/>
              </a:xfrm>
              <a:custGeom>
                <a:avLst/>
                <a:gdLst/>
                <a:ahLst/>
                <a:cxnLst/>
                <a:rect l="l" t="t" r="r" b="b"/>
                <a:pathLst>
                  <a:path w="102" h="101" extrusionOk="0">
                    <a:moveTo>
                      <a:pt x="70" y="96"/>
                    </a:moveTo>
                    <a:lnTo>
                      <a:pt x="69" y="96"/>
                    </a:lnTo>
                    <a:cubicBezTo>
                      <a:pt x="68" y="97"/>
                      <a:pt x="67" y="97"/>
                      <a:pt x="65" y="98"/>
                    </a:cubicBezTo>
                    <a:cubicBezTo>
                      <a:pt x="61" y="99"/>
                      <a:pt x="55" y="100"/>
                      <a:pt x="47" y="100"/>
                    </a:cubicBezTo>
                    <a:cubicBezTo>
                      <a:pt x="40" y="99"/>
                      <a:pt x="30" y="97"/>
                      <a:pt x="22" y="90"/>
                    </a:cubicBezTo>
                    <a:cubicBezTo>
                      <a:pt x="13" y="84"/>
                      <a:pt x="5" y="73"/>
                      <a:pt x="3" y="59"/>
                    </a:cubicBezTo>
                    <a:cubicBezTo>
                      <a:pt x="0" y="46"/>
                      <a:pt x="4" y="29"/>
                      <a:pt x="16" y="18"/>
                    </a:cubicBezTo>
                    <a:cubicBezTo>
                      <a:pt x="27" y="6"/>
                      <a:pt x="46" y="-1"/>
                      <a:pt x="64" y="5"/>
                    </a:cubicBezTo>
                    <a:cubicBezTo>
                      <a:pt x="73" y="7"/>
                      <a:pt x="81" y="12"/>
                      <a:pt x="88" y="20"/>
                    </a:cubicBezTo>
                    <a:cubicBezTo>
                      <a:pt x="94" y="27"/>
                      <a:pt x="98" y="36"/>
                      <a:pt x="99" y="46"/>
                    </a:cubicBezTo>
                    <a:cubicBezTo>
                      <a:pt x="101" y="56"/>
                      <a:pt x="99" y="67"/>
                      <a:pt x="94" y="76"/>
                    </a:cubicBezTo>
                    <a:cubicBezTo>
                      <a:pt x="91" y="81"/>
                      <a:pt x="88" y="85"/>
                      <a:pt x="84" y="88"/>
                    </a:cubicBezTo>
                    <a:cubicBezTo>
                      <a:pt x="82" y="90"/>
                      <a:pt x="80" y="92"/>
                      <a:pt x="78" y="93"/>
                    </a:cubicBezTo>
                    <a:cubicBezTo>
                      <a:pt x="77" y="94"/>
                      <a:pt x="76" y="95"/>
                      <a:pt x="74" y="96"/>
                    </a:cubicBezTo>
                    <a:lnTo>
                      <a:pt x="73" y="96"/>
                    </a:lnTo>
                    <a:lnTo>
                      <a:pt x="72" y="97"/>
                    </a:lnTo>
                    <a:lnTo>
                      <a:pt x="72" y="97"/>
                    </a:lnTo>
                    <a:lnTo>
                      <a:pt x="72" y="97"/>
                    </a:lnTo>
                    <a:lnTo>
                      <a:pt x="72" y="97"/>
                    </a:lnTo>
                    <a:cubicBezTo>
                      <a:pt x="71" y="97"/>
                      <a:pt x="73" y="96"/>
                      <a:pt x="72" y="95"/>
                    </a:cubicBezTo>
                    <a:lnTo>
                      <a:pt x="70" y="94"/>
                    </a:lnTo>
                    <a:cubicBezTo>
                      <a:pt x="71" y="93"/>
                      <a:pt x="74" y="92"/>
                      <a:pt x="75" y="91"/>
                    </a:cubicBezTo>
                    <a:cubicBezTo>
                      <a:pt x="93" y="81"/>
                      <a:pt x="101" y="59"/>
                      <a:pt x="97" y="41"/>
                    </a:cubicBezTo>
                    <a:cubicBezTo>
                      <a:pt x="93" y="22"/>
                      <a:pt x="77" y="8"/>
                      <a:pt x="60" y="5"/>
                    </a:cubicBezTo>
                    <a:cubicBezTo>
                      <a:pt x="42" y="1"/>
                      <a:pt x="25" y="8"/>
                      <a:pt x="15" y="20"/>
                    </a:cubicBezTo>
                    <a:cubicBezTo>
                      <a:pt x="4" y="31"/>
                      <a:pt x="1" y="47"/>
                      <a:pt x="3" y="60"/>
                    </a:cubicBezTo>
                    <a:cubicBezTo>
                      <a:pt x="6" y="73"/>
                      <a:pt x="13" y="84"/>
                      <a:pt x="22" y="90"/>
                    </a:cubicBezTo>
                    <a:cubicBezTo>
                      <a:pt x="30" y="97"/>
                      <a:pt x="40" y="99"/>
                      <a:pt x="47" y="100"/>
                    </a:cubicBezTo>
                    <a:cubicBezTo>
                      <a:pt x="55" y="100"/>
                      <a:pt x="61" y="99"/>
                      <a:pt x="65" y="98"/>
                    </a:cubicBezTo>
                    <a:cubicBezTo>
                      <a:pt x="68" y="97"/>
                      <a:pt x="70" y="96"/>
                      <a:pt x="70" y="96"/>
                    </a:cubicBezTo>
                    <a:cubicBezTo>
                      <a:pt x="70" y="96"/>
                      <a:pt x="69" y="97"/>
                      <a:pt x="65" y="99"/>
                    </a:cubicBezTo>
                    <a:cubicBezTo>
                      <a:pt x="61" y="100"/>
                      <a:pt x="55" y="102"/>
                      <a:pt x="47" y="101"/>
                    </a:cubicBezTo>
                    <a:cubicBezTo>
                      <a:pt x="39" y="101"/>
                      <a:pt x="30" y="99"/>
                      <a:pt x="21" y="92"/>
                    </a:cubicBezTo>
                    <a:cubicBezTo>
                      <a:pt x="11" y="86"/>
                      <a:pt x="3" y="75"/>
                      <a:pt x="1" y="61"/>
                    </a:cubicBezTo>
                    <a:cubicBezTo>
                      <a:pt x="-2" y="47"/>
                      <a:pt x="1" y="30"/>
                      <a:pt x="12" y="18"/>
                    </a:cubicBezTo>
                    <a:cubicBezTo>
                      <a:pt x="23" y="5"/>
                      <a:pt x="42" y="-3"/>
                      <a:pt x="61" y="1"/>
                    </a:cubicBezTo>
                    <a:cubicBezTo>
                      <a:pt x="70" y="3"/>
                      <a:pt x="79" y="7"/>
                      <a:pt x="86" y="14"/>
                    </a:cubicBezTo>
                    <a:cubicBezTo>
                      <a:pt x="93" y="21"/>
                      <a:pt x="99" y="30"/>
                      <a:pt x="101" y="40"/>
                    </a:cubicBezTo>
                    <a:cubicBezTo>
                      <a:pt x="106" y="60"/>
                      <a:pt x="97" y="84"/>
                      <a:pt x="77" y="95"/>
                    </a:cubicBezTo>
                    <a:cubicBezTo>
                      <a:pt x="75" y="96"/>
                      <a:pt x="73" y="97"/>
                      <a:pt x="71" y="98"/>
                    </a:cubicBezTo>
                    <a:lnTo>
                      <a:pt x="69" y="98"/>
                    </a:lnTo>
                    <a:lnTo>
                      <a:pt x="69" y="97"/>
                    </a:lnTo>
                    <a:cubicBezTo>
                      <a:pt x="68" y="96"/>
                      <a:pt x="69" y="94"/>
                      <a:pt x="69" y="95"/>
                    </a:cubicBezTo>
                    <a:cubicBezTo>
                      <a:pt x="69" y="94"/>
                      <a:pt x="69" y="94"/>
                      <a:pt x="69" y="94"/>
                    </a:cubicBezTo>
                    <a:lnTo>
                      <a:pt x="70" y="94"/>
                    </a:lnTo>
                    <a:lnTo>
                      <a:pt x="70" y="94"/>
                    </a:lnTo>
                    <a:lnTo>
                      <a:pt x="71" y="93"/>
                    </a:lnTo>
                    <a:lnTo>
                      <a:pt x="73" y="92"/>
                    </a:lnTo>
                    <a:cubicBezTo>
                      <a:pt x="74" y="92"/>
                      <a:pt x="75" y="91"/>
                      <a:pt x="76" y="90"/>
                    </a:cubicBezTo>
                    <a:cubicBezTo>
                      <a:pt x="78" y="89"/>
                      <a:pt x="80" y="87"/>
                      <a:pt x="81" y="86"/>
                    </a:cubicBezTo>
                    <a:cubicBezTo>
                      <a:pt x="85" y="82"/>
                      <a:pt x="88" y="79"/>
                      <a:pt x="90" y="74"/>
                    </a:cubicBezTo>
                    <a:cubicBezTo>
                      <a:pt x="95" y="66"/>
                      <a:pt x="97" y="56"/>
                      <a:pt x="96" y="47"/>
                    </a:cubicBezTo>
                    <a:cubicBezTo>
                      <a:pt x="95" y="38"/>
                      <a:pt x="91" y="29"/>
                      <a:pt x="85" y="22"/>
                    </a:cubicBezTo>
                    <a:cubicBezTo>
                      <a:pt x="79" y="16"/>
                      <a:pt x="71" y="11"/>
                      <a:pt x="63" y="8"/>
                    </a:cubicBezTo>
                    <a:cubicBezTo>
                      <a:pt x="46" y="4"/>
                      <a:pt x="29" y="9"/>
                      <a:pt x="18" y="20"/>
                    </a:cubicBezTo>
                    <a:cubicBezTo>
                      <a:pt x="7" y="31"/>
                      <a:pt x="3" y="46"/>
                      <a:pt x="6" y="59"/>
                    </a:cubicBezTo>
                    <a:cubicBezTo>
                      <a:pt x="8" y="72"/>
                      <a:pt x="15" y="83"/>
                      <a:pt x="23" y="89"/>
                    </a:cubicBezTo>
                    <a:cubicBezTo>
                      <a:pt x="31" y="95"/>
                      <a:pt x="40" y="98"/>
                      <a:pt x="47" y="99"/>
                    </a:cubicBezTo>
                    <a:cubicBezTo>
                      <a:pt x="55" y="99"/>
                      <a:pt x="61" y="98"/>
                      <a:pt x="64" y="97"/>
                    </a:cubicBezTo>
                    <a:cubicBezTo>
                      <a:pt x="68" y="97"/>
                      <a:pt x="70" y="96"/>
                      <a:pt x="70" y="96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0000" tIns="0" rIns="90000" bIns="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55" name="Google Shape;155;p4"/>
              <p:cNvSpPr/>
              <p:nvPr/>
            </p:nvSpPr>
            <p:spPr>
              <a:xfrm>
                <a:off x="1030277" y="-800500"/>
                <a:ext cx="453184" cy="454844"/>
              </a:xfrm>
              <a:custGeom>
                <a:avLst/>
                <a:gdLst/>
                <a:ahLst/>
                <a:cxnLst/>
                <a:rect l="l" t="t" r="r" b="b"/>
                <a:pathLst>
                  <a:path w="273" h="274" extrusionOk="0">
                    <a:moveTo>
                      <a:pt x="154" y="247"/>
                    </a:moveTo>
                    <a:cubicBezTo>
                      <a:pt x="156" y="250"/>
                      <a:pt x="160" y="256"/>
                      <a:pt x="171" y="270"/>
                    </a:cubicBezTo>
                    <a:lnTo>
                      <a:pt x="170" y="269"/>
                    </a:lnTo>
                    <a:cubicBezTo>
                      <a:pt x="181" y="265"/>
                      <a:pt x="195" y="258"/>
                      <a:pt x="212" y="251"/>
                    </a:cubicBezTo>
                    <a:lnTo>
                      <a:pt x="212" y="252"/>
                    </a:lnTo>
                    <a:cubicBezTo>
                      <a:pt x="210" y="243"/>
                      <a:pt x="208" y="234"/>
                      <a:pt x="206" y="224"/>
                    </a:cubicBezTo>
                    <a:lnTo>
                      <a:pt x="208" y="224"/>
                    </a:lnTo>
                    <a:lnTo>
                      <a:pt x="208" y="225"/>
                    </a:lnTo>
                    <a:lnTo>
                      <a:pt x="206" y="224"/>
                    </a:lnTo>
                    <a:cubicBezTo>
                      <a:pt x="214" y="218"/>
                      <a:pt x="221" y="211"/>
                      <a:pt x="227" y="203"/>
                    </a:cubicBezTo>
                    <a:lnTo>
                      <a:pt x="228" y="204"/>
                    </a:lnTo>
                    <a:lnTo>
                      <a:pt x="227" y="205"/>
                    </a:lnTo>
                    <a:lnTo>
                      <a:pt x="227" y="203"/>
                    </a:lnTo>
                    <a:cubicBezTo>
                      <a:pt x="235" y="204"/>
                      <a:pt x="245" y="205"/>
                      <a:pt x="254" y="207"/>
                    </a:cubicBezTo>
                    <a:lnTo>
                      <a:pt x="253" y="208"/>
                    </a:lnTo>
                    <a:cubicBezTo>
                      <a:pt x="258" y="194"/>
                      <a:pt x="264" y="179"/>
                      <a:pt x="270" y="164"/>
                    </a:cubicBezTo>
                    <a:lnTo>
                      <a:pt x="271" y="165"/>
                    </a:lnTo>
                    <a:cubicBezTo>
                      <a:pt x="263" y="161"/>
                      <a:pt x="255" y="155"/>
                      <a:pt x="247" y="150"/>
                    </a:cubicBezTo>
                    <a:lnTo>
                      <a:pt x="249" y="148"/>
                    </a:lnTo>
                    <a:lnTo>
                      <a:pt x="249" y="149"/>
                    </a:lnTo>
                    <a:lnTo>
                      <a:pt x="247" y="150"/>
                    </a:lnTo>
                    <a:cubicBezTo>
                      <a:pt x="248" y="141"/>
                      <a:pt x="248" y="130"/>
                      <a:pt x="246" y="120"/>
                    </a:cubicBezTo>
                    <a:lnTo>
                      <a:pt x="249" y="120"/>
                    </a:lnTo>
                    <a:lnTo>
                      <a:pt x="248" y="122"/>
                    </a:lnTo>
                    <a:lnTo>
                      <a:pt x="246" y="120"/>
                    </a:lnTo>
                    <a:cubicBezTo>
                      <a:pt x="253" y="115"/>
                      <a:pt x="261" y="109"/>
                      <a:pt x="269" y="103"/>
                    </a:cubicBezTo>
                    <a:lnTo>
                      <a:pt x="269" y="105"/>
                    </a:lnTo>
                    <a:cubicBezTo>
                      <a:pt x="263" y="92"/>
                      <a:pt x="256" y="77"/>
                      <a:pt x="249" y="62"/>
                    </a:cubicBezTo>
                    <a:lnTo>
                      <a:pt x="251" y="63"/>
                    </a:lnTo>
                    <a:cubicBezTo>
                      <a:pt x="243" y="64"/>
                      <a:pt x="233" y="66"/>
                      <a:pt x="223" y="68"/>
                    </a:cubicBezTo>
                    <a:lnTo>
                      <a:pt x="224" y="65"/>
                    </a:lnTo>
                    <a:lnTo>
                      <a:pt x="225" y="66"/>
                    </a:lnTo>
                    <a:lnTo>
                      <a:pt x="223" y="68"/>
                    </a:lnTo>
                    <a:cubicBezTo>
                      <a:pt x="218" y="61"/>
                      <a:pt x="210" y="54"/>
                      <a:pt x="202" y="48"/>
                    </a:cubicBezTo>
                    <a:lnTo>
                      <a:pt x="204" y="46"/>
                    </a:lnTo>
                    <a:lnTo>
                      <a:pt x="205" y="47"/>
                    </a:lnTo>
                    <a:lnTo>
                      <a:pt x="202" y="48"/>
                    </a:lnTo>
                    <a:cubicBezTo>
                      <a:pt x="203" y="39"/>
                      <a:pt x="204" y="30"/>
                      <a:pt x="206" y="20"/>
                    </a:cubicBezTo>
                    <a:lnTo>
                      <a:pt x="207" y="21"/>
                    </a:lnTo>
                    <a:cubicBezTo>
                      <a:pt x="193" y="16"/>
                      <a:pt x="178" y="10"/>
                      <a:pt x="163" y="4"/>
                    </a:cubicBezTo>
                    <a:lnTo>
                      <a:pt x="165" y="4"/>
                    </a:lnTo>
                    <a:cubicBezTo>
                      <a:pt x="160" y="11"/>
                      <a:pt x="154" y="19"/>
                      <a:pt x="149" y="27"/>
                    </a:cubicBezTo>
                    <a:lnTo>
                      <a:pt x="147" y="25"/>
                    </a:lnTo>
                    <a:lnTo>
                      <a:pt x="148" y="24"/>
                    </a:lnTo>
                    <a:lnTo>
                      <a:pt x="149" y="27"/>
                    </a:lnTo>
                    <a:cubicBezTo>
                      <a:pt x="140" y="27"/>
                      <a:pt x="130" y="27"/>
                      <a:pt x="119" y="28"/>
                    </a:cubicBezTo>
                    <a:lnTo>
                      <a:pt x="120" y="28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19" y="28"/>
                    </a:lnTo>
                    <a:lnTo>
                      <a:pt x="118" y="28"/>
                    </a:lnTo>
                    <a:lnTo>
                      <a:pt x="118" y="28"/>
                    </a:lnTo>
                    <a:lnTo>
                      <a:pt x="119" y="28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1" y="26"/>
                    </a:lnTo>
                    <a:lnTo>
                      <a:pt x="119" y="28"/>
                    </a:lnTo>
                    <a:cubicBezTo>
                      <a:pt x="114" y="21"/>
                      <a:pt x="108" y="13"/>
                      <a:pt x="102" y="5"/>
                    </a:cubicBezTo>
                    <a:lnTo>
                      <a:pt x="104" y="6"/>
                    </a:lnTo>
                    <a:cubicBezTo>
                      <a:pt x="91" y="12"/>
                      <a:pt x="76" y="19"/>
                      <a:pt x="61" y="25"/>
                    </a:cubicBezTo>
                    <a:lnTo>
                      <a:pt x="62" y="23"/>
                    </a:lnTo>
                    <a:cubicBezTo>
                      <a:pt x="64" y="32"/>
                      <a:pt x="66" y="41"/>
                      <a:pt x="68" y="51"/>
                    </a:cubicBezTo>
                    <a:lnTo>
                      <a:pt x="64" y="51"/>
                    </a:lnTo>
                    <a:lnTo>
                      <a:pt x="65" y="49"/>
                    </a:lnTo>
                    <a:lnTo>
                      <a:pt x="67" y="52"/>
                    </a:lnTo>
                    <a:cubicBezTo>
                      <a:pt x="60" y="57"/>
                      <a:pt x="53" y="64"/>
                      <a:pt x="47" y="73"/>
                    </a:cubicBezTo>
                    <a:lnTo>
                      <a:pt x="45" y="70"/>
                    </a:lnTo>
                    <a:lnTo>
                      <a:pt x="46" y="69"/>
                    </a:lnTo>
                    <a:lnTo>
                      <a:pt x="47" y="73"/>
                    </a:lnTo>
                    <a:cubicBezTo>
                      <a:pt x="38" y="72"/>
                      <a:pt x="28" y="70"/>
                      <a:pt x="19" y="69"/>
                    </a:cubicBezTo>
                    <a:lnTo>
                      <a:pt x="21" y="68"/>
                    </a:lnTo>
                    <a:cubicBezTo>
                      <a:pt x="16" y="81"/>
                      <a:pt x="10" y="97"/>
                      <a:pt x="4" y="112"/>
                    </a:cubicBezTo>
                    <a:lnTo>
                      <a:pt x="3" y="109"/>
                    </a:lnTo>
                    <a:cubicBezTo>
                      <a:pt x="11" y="114"/>
                      <a:pt x="19" y="120"/>
                      <a:pt x="27" y="125"/>
                    </a:cubicBezTo>
                    <a:lnTo>
                      <a:pt x="24" y="128"/>
                    </a:lnTo>
                    <a:lnTo>
                      <a:pt x="23" y="126"/>
                    </a:lnTo>
                    <a:lnTo>
                      <a:pt x="27" y="126"/>
                    </a:lnTo>
                    <a:cubicBezTo>
                      <a:pt x="26" y="135"/>
                      <a:pt x="26" y="145"/>
                      <a:pt x="28" y="155"/>
                    </a:cubicBezTo>
                    <a:lnTo>
                      <a:pt x="24" y="155"/>
                    </a:lnTo>
                    <a:lnTo>
                      <a:pt x="25" y="154"/>
                    </a:lnTo>
                    <a:lnTo>
                      <a:pt x="28" y="156"/>
                    </a:lnTo>
                    <a:cubicBezTo>
                      <a:pt x="21" y="161"/>
                      <a:pt x="13" y="167"/>
                      <a:pt x="5" y="173"/>
                    </a:cubicBezTo>
                    <a:lnTo>
                      <a:pt x="6" y="170"/>
                    </a:lnTo>
                    <a:cubicBezTo>
                      <a:pt x="11" y="184"/>
                      <a:pt x="18" y="198"/>
                      <a:pt x="25" y="213"/>
                    </a:cubicBezTo>
                    <a:lnTo>
                      <a:pt x="22" y="212"/>
                    </a:lnTo>
                    <a:cubicBezTo>
                      <a:pt x="31" y="210"/>
                      <a:pt x="40" y="208"/>
                      <a:pt x="50" y="207"/>
                    </a:cubicBezTo>
                    <a:lnTo>
                      <a:pt x="50" y="210"/>
                    </a:lnTo>
                    <a:lnTo>
                      <a:pt x="49" y="210"/>
                    </a:lnTo>
                    <a:lnTo>
                      <a:pt x="51" y="207"/>
                    </a:lnTo>
                    <a:cubicBezTo>
                      <a:pt x="57" y="214"/>
                      <a:pt x="64" y="221"/>
                      <a:pt x="72" y="227"/>
                    </a:cubicBezTo>
                    <a:lnTo>
                      <a:pt x="69" y="229"/>
                    </a:lnTo>
                    <a:lnTo>
                      <a:pt x="69" y="228"/>
                    </a:lnTo>
                    <a:lnTo>
                      <a:pt x="72" y="228"/>
                    </a:lnTo>
                    <a:cubicBezTo>
                      <a:pt x="71" y="237"/>
                      <a:pt x="70" y="246"/>
                      <a:pt x="69" y="256"/>
                    </a:cubicBezTo>
                    <a:lnTo>
                      <a:pt x="67" y="253"/>
                    </a:lnTo>
                    <a:cubicBezTo>
                      <a:pt x="81" y="259"/>
                      <a:pt x="96" y="264"/>
                      <a:pt x="110" y="270"/>
                    </a:cubicBezTo>
                    <a:lnTo>
                      <a:pt x="108" y="271"/>
                    </a:lnTo>
                    <a:cubicBezTo>
                      <a:pt x="113" y="263"/>
                      <a:pt x="118" y="255"/>
                      <a:pt x="123" y="247"/>
                    </a:cubicBezTo>
                    <a:lnTo>
                      <a:pt x="126" y="250"/>
                    </a:lnTo>
                    <a:lnTo>
                      <a:pt x="126" y="251"/>
                    </a:lnTo>
                    <a:lnTo>
                      <a:pt x="125" y="247"/>
                    </a:lnTo>
                    <a:cubicBezTo>
                      <a:pt x="133" y="248"/>
                      <a:pt x="141" y="248"/>
                      <a:pt x="150" y="246"/>
                    </a:cubicBezTo>
                    <a:lnTo>
                      <a:pt x="152" y="246"/>
                    </a:lnTo>
                    <a:lnTo>
                      <a:pt x="152" y="246"/>
                    </a:lnTo>
                    <a:lnTo>
                      <a:pt x="152" y="247"/>
                    </a:lnTo>
                    <a:lnTo>
                      <a:pt x="152" y="247"/>
                    </a:lnTo>
                    <a:lnTo>
                      <a:pt x="152" y="247"/>
                    </a:lnTo>
                    <a:lnTo>
                      <a:pt x="153" y="250"/>
                    </a:lnTo>
                    <a:lnTo>
                      <a:pt x="154" y="250"/>
                    </a:lnTo>
                    <a:lnTo>
                      <a:pt x="154" y="250"/>
                    </a:lnTo>
                    <a:lnTo>
                      <a:pt x="154" y="250"/>
                    </a:lnTo>
                    <a:lnTo>
                      <a:pt x="150" y="250"/>
                    </a:lnTo>
                    <a:cubicBezTo>
                      <a:pt x="147" y="250"/>
                      <a:pt x="144" y="251"/>
                      <a:pt x="141" y="251"/>
                    </a:cubicBezTo>
                    <a:cubicBezTo>
                      <a:pt x="136" y="251"/>
                      <a:pt x="130" y="251"/>
                      <a:pt x="124" y="250"/>
                    </a:cubicBezTo>
                    <a:lnTo>
                      <a:pt x="126" y="249"/>
                    </a:lnTo>
                    <a:cubicBezTo>
                      <a:pt x="121" y="257"/>
                      <a:pt x="116" y="264"/>
                      <a:pt x="111" y="272"/>
                    </a:cubicBezTo>
                    <a:lnTo>
                      <a:pt x="109" y="269"/>
                    </a:lnTo>
                    <a:lnTo>
                      <a:pt x="109" y="269"/>
                    </a:lnTo>
                    <a:lnTo>
                      <a:pt x="109" y="272"/>
                    </a:lnTo>
                    <a:cubicBezTo>
                      <a:pt x="95" y="267"/>
                      <a:pt x="81" y="261"/>
                      <a:pt x="67" y="256"/>
                    </a:cubicBezTo>
                    <a:lnTo>
                      <a:pt x="70" y="253"/>
                    </a:lnTo>
                    <a:lnTo>
                      <a:pt x="70" y="254"/>
                    </a:lnTo>
                    <a:lnTo>
                      <a:pt x="66" y="255"/>
                    </a:lnTo>
                    <a:cubicBezTo>
                      <a:pt x="68" y="245"/>
                      <a:pt x="69" y="236"/>
                      <a:pt x="71" y="227"/>
                    </a:cubicBezTo>
                    <a:lnTo>
                      <a:pt x="71" y="229"/>
                    </a:lnTo>
                    <a:cubicBezTo>
                      <a:pt x="63" y="223"/>
                      <a:pt x="55" y="216"/>
                      <a:pt x="49" y="208"/>
                    </a:cubicBezTo>
                    <a:lnTo>
                      <a:pt x="51" y="208"/>
                    </a:lnTo>
                    <a:cubicBezTo>
                      <a:pt x="42" y="210"/>
                      <a:pt x="33" y="212"/>
                      <a:pt x="24" y="214"/>
                    </a:cubicBezTo>
                    <a:lnTo>
                      <a:pt x="24" y="210"/>
                    </a:lnTo>
                    <a:lnTo>
                      <a:pt x="25" y="211"/>
                    </a:lnTo>
                    <a:lnTo>
                      <a:pt x="23" y="213"/>
                    </a:lnTo>
                    <a:cubicBezTo>
                      <a:pt x="17" y="199"/>
                      <a:pt x="11" y="185"/>
                      <a:pt x="5" y="172"/>
                    </a:cubicBezTo>
                    <a:lnTo>
                      <a:pt x="8" y="172"/>
                    </a:lnTo>
                    <a:lnTo>
                      <a:pt x="8" y="173"/>
                    </a:lnTo>
                    <a:lnTo>
                      <a:pt x="5" y="171"/>
                    </a:lnTo>
                    <a:cubicBezTo>
                      <a:pt x="12" y="165"/>
                      <a:pt x="20" y="160"/>
                      <a:pt x="27" y="154"/>
                    </a:cubicBezTo>
                    <a:lnTo>
                      <a:pt x="26" y="156"/>
                    </a:lnTo>
                    <a:cubicBezTo>
                      <a:pt x="25" y="146"/>
                      <a:pt x="24" y="135"/>
                      <a:pt x="26" y="125"/>
                    </a:cubicBezTo>
                    <a:lnTo>
                      <a:pt x="26" y="127"/>
                    </a:lnTo>
                    <a:cubicBezTo>
                      <a:pt x="19" y="122"/>
                      <a:pt x="11" y="116"/>
                      <a:pt x="3" y="111"/>
                    </a:cubicBezTo>
                    <a:lnTo>
                      <a:pt x="6" y="109"/>
                    </a:lnTo>
                    <a:lnTo>
                      <a:pt x="7" y="111"/>
                    </a:lnTo>
                    <a:lnTo>
                      <a:pt x="3" y="111"/>
                    </a:lnTo>
                    <a:cubicBezTo>
                      <a:pt x="9" y="96"/>
                      <a:pt x="14" y="82"/>
                      <a:pt x="19" y="68"/>
                    </a:cubicBezTo>
                    <a:lnTo>
                      <a:pt x="22" y="71"/>
                    </a:lnTo>
                    <a:lnTo>
                      <a:pt x="21" y="72"/>
                    </a:lnTo>
                    <a:lnTo>
                      <a:pt x="20" y="68"/>
                    </a:lnTo>
                    <a:cubicBezTo>
                      <a:pt x="29" y="70"/>
                      <a:pt x="39" y="71"/>
                      <a:pt x="48" y="72"/>
                    </a:cubicBezTo>
                    <a:lnTo>
                      <a:pt x="46" y="73"/>
                    </a:lnTo>
                    <a:cubicBezTo>
                      <a:pt x="52" y="64"/>
                      <a:pt x="59" y="57"/>
                      <a:pt x="67" y="50"/>
                    </a:cubicBezTo>
                    <a:lnTo>
                      <a:pt x="67" y="52"/>
                    </a:lnTo>
                    <a:cubicBezTo>
                      <a:pt x="65" y="43"/>
                      <a:pt x="63" y="34"/>
                      <a:pt x="61" y="25"/>
                    </a:cubicBezTo>
                    <a:lnTo>
                      <a:pt x="65" y="25"/>
                    </a:lnTo>
                    <a:lnTo>
                      <a:pt x="64" y="27"/>
                    </a:lnTo>
                    <a:lnTo>
                      <a:pt x="62" y="24"/>
                    </a:lnTo>
                    <a:cubicBezTo>
                      <a:pt x="76" y="18"/>
                      <a:pt x="89" y="12"/>
                      <a:pt x="103" y="6"/>
                    </a:cubicBezTo>
                    <a:lnTo>
                      <a:pt x="103" y="9"/>
                    </a:lnTo>
                    <a:lnTo>
                      <a:pt x="101" y="9"/>
                    </a:lnTo>
                    <a:lnTo>
                      <a:pt x="103" y="6"/>
                    </a:lnTo>
                    <a:cubicBezTo>
                      <a:pt x="109" y="14"/>
                      <a:pt x="114" y="21"/>
                      <a:pt x="119" y="28"/>
                    </a:cubicBezTo>
                    <a:lnTo>
                      <a:pt x="119" y="27"/>
                    </a:lnTo>
                    <a:lnTo>
                      <a:pt x="120" y="28"/>
                    </a:lnTo>
                    <a:lnTo>
                      <a:pt x="120" y="28"/>
                    </a:lnTo>
                    <a:lnTo>
                      <a:pt x="120" y="28"/>
                    </a:lnTo>
                    <a:lnTo>
                      <a:pt x="118" y="29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20" y="28"/>
                    </a:lnTo>
                    <a:lnTo>
                      <a:pt x="119" y="28"/>
                    </a:lnTo>
                    <a:cubicBezTo>
                      <a:pt x="130" y="26"/>
                      <a:pt x="140" y="26"/>
                      <a:pt x="149" y="27"/>
                    </a:cubicBezTo>
                    <a:lnTo>
                      <a:pt x="148" y="28"/>
                    </a:lnTo>
                    <a:cubicBezTo>
                      <a:pt x="153" y="20"/>
                      <a:pt x="158" y="12"/>
                      <a:pt x="164" y="4"/>
                    </a:cubicBezTo>
                    <a:lnTo>
                      <a:pt x="165" y="7"/>
                    </a:lnTo>
                    <a:lnTo>
                      <a:pt x="164" y="7"/>
                    </a:lnTo>
                    <a:lnTo>
                      <a:pt x="164" y="4"/>
                    </a:lnTo>
                    <a:cubicBezTo>
                      <a:pt x="179" y="10"/>
                      <a:pt x="192" y="15"/>
                      <a:pt x="206" y="21"/>
                    </a:cubicBezTo>
                    <a:lnTo>
                      <a:pt x="204" y="23"/>
                    </a:lnTo>
                    <a:lnTo>
                      <a:pt x="203" y="21"/>
                    </a:lnTo>
                    <a:lnTo>
                      <a:pt x="206" y="21"/>
                    </a:lnTo>
                    <a:cubicBezTo>
                      <a:pt x="205" y="31"/>
                      <a:pt x="203" y="40"/>
                      <a:pt x="202" y="48"/>
                    </a:cubicBezTo>
                    <a:lnTo>
                      <a:pt x="201" y="47"/>
                    </a:lnTo>
                    <a:cubicBezTo>
                      <a:pt x="210" y="53"/>
                      <a:pt x="218" y="61"/>
                      <a:pt x="224" y="68"/>
                    </a:cubicBezTo>
                    <a:lnTo>
                      <a:pt x="222" y="68"/>
                    </a:lnTo>
                    <a:cubicBezTo>
                      <a:pt x="232" y="66"/>
                      <a:pt x="241" y="64"/>
                      <a:pt x="250" y="62"/>
                    </a:cubicBezTo>
                    <a:lnTo>
                      <a:pt x="249" y="65"/>
                    </a:lnTo>
                    <a:lnTo>
                      <a:pt x="248" y="64"/>
                    </a:lnTo>
                    <a:lnTo>
                      <a:pt x="250" y="62"/>
                    </a:lnTo>
                    <a:cubicBezTo>
                      <a:pt x="257" y="77"/>
                      <a:pt x="263" y="91"/>
                      <a:pt x="268" y="104"/>
                    </a:cubicBezTo>
                    <a:lnTo>
                      <a:pt x="266" y="104"/>
                    </a:lnTo>
                    <a:lnTo>
                      <a:pt x="266" y="102"/>
                    </a:lnTo>
                    <a:lnTo>
                      <a:pt x="268" y="104"/>
                    </a:lnTo>
                    <a:cubicBezTo>
                      <a:pt x="260" y="110"/>
                      <a:pt x="253" y="115"/>
                      <a:pt x="246" y="121"/>
                    </a:cubicBezTo>
                    <a:lnTo>
                      <a:pt x="246" y="119"/>
                    </a:lnTo>
                    <a:cubicBezTo>
                      <a:pt x="248" y="131"/>
                      <a:pt x="248" y="141"/>
                      <a:pt x="247" y="150"/>
                    </a:cubicBezTo>
                    <a:lnTo>
                      <a:pt x="247" y="149"/>
                    </a:lnTo>
                    <a:cubicBezTo>
                      <a:pt x="255" y="155"/>
                      <a:pt x="263" y="160"/>
                      <a:pt x="270" y="165"/>
                    </a:cubicBezTo>
                    <a:lnTo>
                      <a:pt x="268" y="166"/>
                    </a:lnTo>
                    <a:lnTo>
                      <a:pt x="268" y="165"/>
                    </a:lnTo>
                    <a:lnTo>
                      <a:pt x="270" y="165"/>
                    </a:lnTo>
                    <a:cubicBezTo>
                      <a:pt x="264" y="181"/>
                      <a:pt x="258" y="194"/>
                      <a:pt x="254" y="207"/>
                    </a:cubicBezTo>
                    <a:lnTo>
                      <a:pt x="252" y="205"/>
                    </a:lnTo>
                    <a:lnTo>
                      <a:pt x="253" y="205"/>
                    </a:lnTo>
                    <a:lnTo>
                      <a:pt x="254" y="207"/>
                    </a:lnTo>
                    <a:cubicBezTo>
                      <a:pt x="243" y="205"/>
                      <a:pt x="234" y="204"/>
                      <a:pt x="226" y="203"/>
                    </a:cubicBezTo>
                    <a:lnTo>
                      <a:pt x="227" y="202"/>
                    </a:lnTo>
                    <a:cubicBezTo>
                      <a:pt x="220" y="212"/>
                      <a:pt x="213" y="219"/>
                      <a:pt x="206" y="224"/>
                    </a:cubicBezTo>
                    <a:lnTo>
                      <a:pt x="206" y="224"/>
                    </a:lnTo>
                    <a:cubicBezTo>
                      <a:pt x="209" y="235"/>
                      <a:pt x="210" y="243"/>
                      <a:pt x="212" y="251"/>
                    </a:cubicBezTo>
                    <a:lnTo>
                      <a:pt x="210" y="251"/>
                    </a:lnTo>
                    <a:lnTo>
                      <a:pt x="211" y="250"/>
                    </a:lnTo>
                    <a:lnTo>
                      <a:pt x="212" y="251"/>
                    </a:lnTo>
                    <a:cubicBezTo>
                      <a:pt x="194" y="259"/>
                      <a:pt x="181" y="265"/>
                      <a:pt x="170" y="269"/>
                    </a:cubicBezTo>
                    <a:lnTo>
                      <a:pt x="170" y="268"/>
                    </a:lnTo>
                    <a:lnTo>
                      <a:pt x="171" y="268"/>
                    </a:lnTo>
                    <a:lnTo>
                      <a:pt x="170" y="269"/>
                    </a:lnTo>
                    <a:cubicBezTo>
                      <a:pt x="160" y="255"/>
                      <a:pt x="156" y="250"/>
                      <a:pt x="154" y="247"/>
                    </a:cubicBezTo>
                    <a:cubicBezTo>
                      <a:pt x="154" y="247"/>
                      <a:pt x="156" y="249"/>
                      <a:pt x="158" y="252"/>
                    </a:cubicBezTo>
                    <a:cubicBezTo>
                      <a:pt x="161" y="256"/>
                      <a:pt x="166" y="261"/>
                      <a:pt x="171" y="269"/>
                    </a:cubicBezTo>
                    <a:lnTo>
                      <a:pt x="172" y="269"/>
                    </a:lnTo>
                    <a:lnTo>
                      <a:pt x="171" y="269"/>
                    </a:lnTo>
                    <a:lnTo>
                      <a:pt x="170" y="269"/>
                    </a:lnTo>
                    <a:lnTo>
                      <a:pt x="169" y="269"/>
                    </a:lnTo>
                    <a:lnTo>
                      <a:pt x="170" y="268"/>
                    </a:lnTo>
                    <a:cubicBezTo>
                      <a:pt x="180" y="264"/>
                      <a:pt x="193" y="258"/>
                      <a:pt x="211" y="249"/>
                    </a:cubicBezTo>
                    <a:lnTo>
                      <a:pt x="213" y="249"/>
                    </a:lnTo>
                    <a:lnTo>
                      <a:pt x="212" y="250"/>
                    </a:lnTo>
                    <a:lnTo>
                      <a:pt x="212" y="251"/>
                    </a:lnTo>
                    <a:lnTo>
                      <a:pt x="211" y="253"/>
                    </a:lnTo>
                    <a:lnTo>
                      <a:pt x="210" y="251"/>
                    </a:lnTo>
                    <a:cubicBezTo>
                      <a:pt x="209" y="243"/>
                      <a:pt x="207" y="235"/>
                      <a:pt x="205" y="224"/>
                    </a:cubicBezTo>
                    <a:lnTo>
                      <a:pt x="205" y="223"/>
                    </a:lnTo>
                    <a:lnTo>
                      <a:pt x="205" y="223"/>
                    </a:lnTo>
                    <a:cubicBezTo>
                      <a:pt x="212" y="218"/>
                      <a:pt x="218" y="211"/>
                      <a:pt x="225" y="201"/>
                    </a:cubicBezTo>
                    <a:lnTo>
                      <a:pt x="226" y="201"/>
                    </a:lnTo>
                    <a:lnTo>
                      <a:pt x="226" y="201"/>
                    </a:lnTo>
                    <a:cubicBezTo>
                      <a:pt x="234" y="202"/>
                      <a:pt x="243" y="203"/>
                      <a:pt x="254" y="205"/>
                    </a:cubicBezTo>
                    <a:lnTo>
                      <a:pt x="257" y="205"/>
                    </a:lnTo>
                    <a:lnTo>
                      <a:pt x="254" y="207"/>
                    </a:lnTo>
                    <a:lnTo>
                      <a:pt x="253" y="207"/>
                    </a:lnTo>
                    <a:lnTo>
                      <a:pt x="251" y="209"/>
                    </a:lnTo>
                    <a:lnTo>
                      <a:pt x="252" y="206"/>
                    </a:lnTo>
                    <a:cubicBezTo>
                      <a:pt x="257" y="193"/>
                      <a:pt x="262" y="180"/>
                      <a:pt x="268" y="164"/>
                    </a:cubicBezTo>
                    <a:lnTo>
                      <a:pt x="269" y="161"/>
                    </a:lnTo>
                    <a:lnTo>
                      <a:pt x="270" y="164"/>
                    </a:lnTo>
                    <a:lnTo>
                      <a:pt x="270" y="165"/>
                    </a:lnTo>
                    <a:lnTo>
                      <a:pt x="271" y="168"/>
                    </a:lnTo>
                    <a:lnTo>
                      <a:pt x="269" y="167"/>
                    </a:lnTo>
                    <a:cubicBezTo>
                      <a:pt x="261" y="162"/>
                      <a:pt x="254" y="157"/>
                      <a:pt x="245" y="151"/>
                    </a:cubicBezTo>
                    <a:lnTo>
                      <a:pt x="245" y="151"/>
                    </a:lnTo>
                    <a:lnTo>
                      <a:pt x="245" y="150"/>
                    </a:lnTo>
                    <a:cubicBezTo>
                      <a:pt x="246" y="141"/>
                      <a:pt x="246" y="131"/>
                      <a:pt x="244" y="120"/>
                    </a:cubicBezTo>
                    <a:lnTo>
                      <a:pt x="244" y="119"/>
                    </a:lnTo>
                    <a:lnTo>
                      <a:pt x="244" y="119"/>
                    </a:lnTo>
                    <a:cubicBezTo>
                      <a:pt x="251" y="113"/>
                      <a:pt x="258" y="108"/>
                      <a:pt x="267" y="102"/>
                    </a:cubicBezTo>
                    <a:lnTo>
                      <a:pt x="270" y="99"/>
                    </a:lnTo>
                    <a:lnTo>
                      <a:pt x="269" y="103"/>
                    </a:lnTo>
                    <a:lnTo>
                      <a:pt x="268" y="105"/>
                    </a:lnTo>
                    <a:lnTo>
                      <a:pt x="267" y="108"/>
                    </a:lnTo>
                    <a:lnTo>
                      <a:pt x="266" y="105"/>
                    </a:lnTo>
                    <a:cubicBezTo>
                      <a:pt x="260" y="92"/>
                      <a:pt x="254" y="79"/>
                      <a:pt x="247" y="64"/>
                    </a:cubicBezTo>
                    <a:lnTo>
                      <a:pt x="246" y="60"/>
                    </a:lnTo>
                    <a:lnTo>
                      <a:pt x="249" y="62"/>
                    </a:lnTo>
                    <a:lnTo>
                      <a:pt x="251" y="63"/>
                    </a:lnTo>
                    <a:lnTo>
                      <a:pt x="254" y="64"/>
                    </a:lnTo>
                    <a:lnTo>
                      <a:pt x="250" y="65"/>
                    </a:lnTo>
                    <a:cubicBezTo>
                      <a:pt x="242" y="67"/>
                      <a:pt x="233" y="69"/>
                      <a:pt x="223" y="71"/>
                    </a:cubicBezTo>
                    <a:lnTo>
                      <a:pt x="222" y="71"/>
                    </a:lnTo>
                    <a:lnTo>
                      <a:pt x="222" y="70"/>
                    </a:lnTo>
                    <a:cubicBezTo>
                      <a:pt x="215" y="63"/>
                      <a:pt x="208" y="56"/>
                      <a:pt x="200" y="49"/>
                    </a:cubicBezTo>
                    <a:lnTo>
                      <a:pt x="199" y="49"/>
                    </a:lnTo>
                    <a:lnTo>
                      <a:pt x="199" y="48"/>
                    </a:lnTo>
                    <a:cubicBezTo>
                      <a:pt x="200" y="39"/>
                      <a:pt x="201" y="30"/>
                      <a:pt x="203" y="20"/>
                    </a:cubicBezTo>
                    <a:lnTo>
                      <a:pt x="204" y="16"/>
                    </a:lnTo>
                    <a:lnTo>
                      <a:pt x="206" y="20"/>
                    </a:lnTo>
                    <a:lnTo>
                      <a:pt x="207" y="21"/>
                    </a:lnTo>
                    <a:lnTo>
                      <a:pt x="209" y="25"/>
                    </a:lnTo>
                    <a:lnTo>
                      <a:pt x="205" y="23"/>
                    </a:lnTo>
                    <a:cubicBezTo>
                      <a:pt x="191" y="18"/>
                      <a:pt x="177" y="13"/>
                      <a:pt x="163" y="7"/>
                    </a:cubicBezTo>
                    <a:lnTo>
                      <a:pt x="158" y="6"/>
                    </a:lnTo>
                    <a:lnTo>
                      <a:pt x="163" y="4"/>
                    </a:lnTo>
                    <a:lnTo>
                      <a:pt x="164" y="4"/>
                    </a:lnTo>
                    <a:lnTo>
                      <a:pt x="169" y="2"/>
                    </a:lnTo>
                    <a:lnTo>
                      <a:pt x="166" y="6"/>
                    </a:lnTo>
                    <a:cubicBezTo>
                      <a:pt x="161" y="14"/>
                      <a:pt x="156" y="21"/>
                      <a:pt x="151" y="29"/>
                    </a:cubicBezTo>
                    <a:lnTo>
                      <a:pt x="150" y="30"/>
                    </a:lnTo>
                    <a:lnTo>
                      <a:pt x="149" y="30"/>
                    </a:lnTo>
                    <a:cubicBezTo>
                      <a:pt x="139" y="29"/>
                      <a:pt x="130" y="29"/>
                      <a:pt x="120" y="31"/>
                    </a:cubicBez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0"/>
                    </a:lnTo>
                    <a:lnTo>
                      <a:pt x="119" y="30"/>
                    </a:lnTo>
                    <a:lnTo>
                      <a:pt x="120" y="28"/>
                    </a:lnTo>
                    <a:cubicBezTo>
                      <a:pt x="120" y="27"/>
                      <a:pt x="120" y="27"/>
                      <a:pt x="120" y="27"/>
                    </a:cubicBezTo>
                    <a:lnTo>
                      <a:pt x="120" y="27"/>
                    </a:lnTo>
                    <a:lnTo>
                      <a:pt x="120" y="28"/>
                    </a:lnTo>
                    <a:lnTo>
                      <a:pt x="120" y="28"/>
                    </a:lnTo>
                    <a:lnTo>
                      <a:pt x="121" y="30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9" y="31"/>
                    </a:lnTo>
                    <a:lnTo>
                      <a:pt x="118" y="31"/>
                    </a:lnTo>
                    <a:lnTo>
                      <a:pt x="117" y="30"/>
                    </a:lnTo>
                    <a:lnTo>
                      <a:pt x="117" y="30"/>
                    </a:lnTo>
                    <a:lnTo>
                      <a:pt x="117" y="30"/>
                    </a:lnTo>
                    <a:cubicBezTo>
                      <a:pt x="111" y="23"/>
                      <a:pt x="106" y="15"/>
                      <a:pt x="100" y="8"/>
                    </a:cubicBezTo>
                    <a:lnTo>
                      <a:pt x="97" y="4"/>
                    </a:lnTo>
                    <a:lnTo>
                      <a:pt x="102" y="5"/>
                    </a:lnTo>
                    <a:lnTo>
                      <a:pt x="104" y="5"/>
                    </a:lnTo>
                    <a:lnTo>
                      <a:pt x="109" y="7"/>
                    </a:lnTo>
                    <a:lnTo>
                      <a:pt x="104" y="9"/>
                    </a:lnTo>
                    <a:cubicBezTo>
                      <a:pt x="91" y="15"/>
                      <a:pt x="77" y="21"/>
                      <a:pt x="63" y="27"/>
                    </a:cubicBezTo>
                    <a:lnTo>
                      <a:pt x="58" y="29"/>
                    </a:lnTo>
                    <a:lnTo>
                      <a:pt x="61" y="25"/>
                    </a:lnTo>
                    <a:lnTo>
                      <a:pt x="62" y="23"/>
                    </a:lnTo>
                    <a:lnTo>
                      <a:pt x="64" y="18"/>
                    </a:lnTo>
                    <a:lnTo>
                      <a:pt x="65" y="23"/>
                    </a:lnTo>
                    <a:cubicBezTo>
                      <a:pt x="67" y="32"/>
                      <a:pt x="68" y="42"/>
                      <a:pt x="70" y="51"/>
                    </a:cubicBezTo>
                    <a:lnTo>
                      <a:pt x="70" y="52"/>
                    </a:lnTo>
                    <a:lnTo>
                      <a:pt x="70" y="53"/>
                    </a:lnTo>
                    <a:cubicBezTo>
                      <a:pt x="62" y="59"/>
                      <a:pt x="55" y="66"/>
                      <a:pt x="49" y="75"/>
                    </a:cubicBezTo>
                    <a:lnTo>
                      <a:pt x="48" y="76"/>
                    </a:lnTo>
                    <a:lnTo>
                      <a:pt x="47" y="75"/>
                    </a:lnTo>
                    <a:cubicBezTo>
                      <a:pt x="38" y="74"/>
                      <a:pt x="29" y="73"/>
                      <a:pt x="19" y="71"/>
                    </a:cubicBezTo>
                    <a:lnTo>
                      <a:pt x="14" y="71"/>
                    </a:lnTo>
                    <a:lnTo>
                      <a:pt x="19" y="68"/>
                    </a:lnTo>
                    <a:lnTo>
                      <a:pt x="20" y="67"/>
                    </a:lnTo>
                    <a:lnTo>
                      <a:pt x="25" y="64"/>
                    </a:lnTo>
                    <a:lnTo>
                      <a:pt x="23" y="69"/>
                    </a:lnTo>
                    <a:cubicBezTo>
                      <a:pt x="17" y="83"/>
                      <a:pt x="12" y="97"/>
                      <a:pt x="6" y="111"/>
                    </a:cubicBezTo>
                    <a:lnTo>
                      <a:pt x="5" y="116"/>
                    </a:lnTo>
                    <a:lnTo>
                      <a:pt x="3" y="111"/>
                    </a:lnTo>
                    <a:lnTo>
                      <a:pt x="2" y="110"/>
                    </a:lnTo>
                    <a:lnTo>
                      <a:pt x="1" y="105"/>
                    </a:lnTo>
                    <a:lnTo>
                      <a:pt x="5" y="108"/>
                    </a:lnTo>
                    <a:cubicBezTo>
                      <a:pt x="13" y="113"/>
                      <a:pt x="21" y="118"/>
                      <a:pt x="29" y="123"/>
                    </a:cubicBezTo>
                    <a:lnTo>
                      <a:pt x="30" y="124"/>
                    </a:lnTo>
                    <a:lnTo>
                      <a:pt x="29" y="125"/>
                    </a:lnTo>
                    <a:cubicBezTo>
                      <a:pt x="28" y="135"/>
                      <a:pt x="28" y="145"/>
                      <a:pt x="30" y="155"/>
                    </a:cubicBezTo>
                    <a:lnTo>
                      <a:pt x="30" y="156"/>
                    </a:lnTo>
                    <a:lnTo>
                      <a:pt x="29" y="157"/>
                    </a:lnTo>
                    <a:cubicBezTo>
                      <a:pt x="22" y="163"/>
                      <a:pt x="15" y="168"/>
                      <a:pt x="7" y="174"/>
                    </a:cubicBezTo>
                    <a:lnTo>
                      <a:pt x="3" y="177"/>
                    </a:lnTo>
                    <a:lnTo>
                      <a:pt x="4" y="172"/>
                    </a:lnTo>
                    <a:lnTo>
                      <a:pt x="4" y="170"/>
                    </a:lnTo>
                    <a:lnTo>
                      <a:pt x="6" y="165"/>
                    </a:lnTo>
                    <a:lnTo>
                      <a:pt x="8" y="170"/>
                    </a:lnTo>
                    <a:cubicBezTo>
                      <a:pt x="14" y="184"/>
                      <a:pt x="20" y="197"/>
                      <a:pt x="26" y="211"/>
                    </a:cubicBezTo>
                    <a:lnTo>
                      <a:pt x="29" y="216"/>
                    </a:lnTo>
                    <a:lnTo>
                      <a:pt x="24" y="214"/>
                    </a:lnTo>
                    <a:lnTo>
                      <a:pt x="22" y="213"/>
                    </a:lnTo>
                    <a:lnTo>
                      <a:pt x="18" y="211"/>
                    </a:lnTo>
                    <a:lnTo>
                      <a:pt x="23" y="209"/>
                    </a:lnTo>
                    <a:cubicBezTo>
                      <a:pt x="32" y="208"/>
                      <a:pt x="41" y="206"/>
                      <a:pt x="50" y="204"/>
                    </a:cubicBezTo>
                    <a:lnTo>
                      <a:pt x="52" y="204"/>
                    </a:lnTo>
                    <a:lnTo>
                      <a:pt x="52" y="205"/>
                    </a:lnTo>
                    <a:cubicBezTo>
                      <a:pt x="58" y="213"/>
                      <a:pt x="66" y="220"/>
                      <a:pt x="74" y="225"/>
                    </a:cubicBezTo>
                    <a:lnTo>
                      <a:pt x="75" y="226"/>
                    </a:lnTo>
                    <a:lnTo>
                      <a:pt x="75" y="227"/>
                    </a:lnTo>
                    <a:cubicBezTo>
                      <a:pt x="73" y="236"/>
                      <a:pt x="72" y="246"/>
                      <a:pt x="70" y="255"/>
                    </a:cubicBezTo>
                    <a:lnTo>
                      <a:pt x="70" y="260"/>
                    </a:lnTo>
                    <a:lnTo>
                      <a:pt x="67" y="255"/>
                    </a:lnTo>
                    <a:lnTo>
                      <a:pt x="66" y="255"/>
                    </a:lnTo>
                    <a:lnTo>
                      <a:pt x="63" y="250"/>
                    </a:lnTo>
                    <a:lnTo>
                      <a:pt x="69" y="252"/>
                    </a:lnTo>
                    <a:cubicBezTo>
                      <a:pt x="83" y="257"/>
                      <a:pt x="97" y="263"/>
                      <a:pt x="111" y="268"/>
                    </a:cubicBezTo>
                    <a:lnTo>
                      <a:pt x="116" y="270"/>
                    </a:lnTo>
                    <a:lnTo>
                      <a:pt x="111" y="272"/>
                    </a:lnTo>
                    <a:lnTo>
                      <a:pt x="110" y="272"/>
                    </a:lnTo>
                    <a:lnTo>
                      <a:pt x="104" y="274"/>
                    </a:lnTo>
                    <a:lnTo>
                      <a:pt x="108" y="269"/>
                    </a:lnTo>
                    <a:cubicBezTo>
                      <a:pt x="113" y="262"/>
                      <a:pt x="118" y="254"/>
                      <a:pt x="123" y="246"/>
                    </a:cubicBezTo>
                    <a:lnTo>
                      <a:pt x="124" y="245"/>
                    </a:lnTo>
                    <a:lnTo>
                      <a:pt x="125" y="246"/>
                    </a:lnTo>
                    <a:cubicBezTo>
                      <a:pt x="130" y="246"/>
                      <a:pt x="136" y="246"/>
                      <a:pt x="141" y="246"/>
                    </a:cubicBezTo>
                    <a:cubicBezTo>
                      <a:pt x="144" y="246"/>
                      <a:pt x="147" y="246"/>
                      <a:pt x="150" y="246"/>
                    </a:cubicBezTo>
                    <a:lnTo>
                      <a:pt x="154" y="245"/>
                    </a:lnTo>
                    <a:lnTo>
                      <a:pt x="154" y="245"/>
                    </a:lnTo>
                    <a:lnTo>
                      <a:pt x="155" y="245"/>
                    </a:lnTo>
                    <a:lnTo>
                      <a:pt x="155" y="245"/>
                    </a:lnTo>
                    <a:cubicBezTo>
                      <a:pt x="156" y="245"/>
                      <a:pt x="157" y="248"/>
                      <a:pt x="156" y="248"/>
                    </a:cubicBezTo>
                    <a:lnTo>
                      <a:pt x="156" y="248"/>
                    </a:lnTo>
                    <a:lnTo>
                      <a:pt x="156" y="248"/>
                    </a:lnTo>
                    <a:lnTo>
                      <a:pt x="155" y="249"/>
                    </a:lnTo>
                    <a:cubicBezTo>
                      <a:pt x="154" y="249"/>
                      <a:pt x="153" y="250"/>
                      <a:pt x="153" y="250"/>
                    </a:cubicBezTo>
                    <a:lnTo>
                      <a:pt x="151" y="250"/>
                    </a:lnTo>
                    <a:cubicBezTo>
                      <a:pt x="142" y="251"/>
                      <a:pt x="133" y="251"/>
                      <a:pt x="125" y="250"/>
                    </a:cubicBezTo>
                    <a:lnTo>
                      <a:pt x="118" y="250"/>
                    </a:lnTo>
                    <a:lnTo>
                      <a:pt x="124" y="247"/>
                    </a:lnTo>
                    <a:lnTo>
                      <a:pt x="125" y="246"/>
                    </a:lnTo>
                    <a:lnTo>
                      <a:pt x="131" y="243"/>
                    </a:lnTo>
                    <a:lnTo>
                      <a:pt x="127" y="249"/>
                    </a:lnTo>
                    <a:cubicBezTo>
                      <a:pt x="122" y="257"/>
                      <a:pt x="117" y="265"/>
                      <a:pt x="112" y="273"/>
                    </a:cubicBezTo>
                    <a:lnTo>
                      <a:pt x="111" y="274"/>
                    </a:lnTo>
                    <a:lnTo>
                      <a:pt x="109" y="273"/>
                    </a:lnTo>
                    <a:cubicBezTo>
                      <a:pt x="95" y="268"/>
                      <a:pt x="80" y="262"/>
                      <a:pt x="66" y="257"/>
                    </a:cubicBezTo>
                    <a:lnTo>
                      <a:pt x="65" y="256"/>
                    </a:lnTo>
                    <a:lnTo>
                      <a:pt x="65" y="255"/>
                    </a:lnTo>
                    <a:cubicBezTo>
                      <a:pt x="66" y="245"/>
                      <a:pt x="68" y="236"/>
                      <a:pt x="69" y="227"/>
                    </a:cubicBezTo>
                    <a:lnTo>
                      <a:pt x="70" y="220"/>
                    </a:lnTo>
                    <a:lnTo>
                      <a:pt x="73" y="227"/>
                    </a:lnTo>
                    <a:lnTo>
                      <a:pt x="73" y="227"/>
                    </a:lnTo>
                    <a:lnTo>
                      <a:pt x="76" y="234"/>
                    </a:lnTo>
                    <a:lnTo>
                      <a:pt x="70" y="230"/>
                    </a:lnTo>
                    <a:cubicBezTo>
                      <a:pt x="62" y="224"/>
                      <a:pt x="54" y="216"/>
                      <a:pt x="48" y="209"/>
                    </a:cubicBezTo>
                    <a:lnTo>
                      <a:pt x="44" y="204"/>
                    </a:lnTo>
                    <a:lnTo>
                      <a:pt x="50" y="206"/>
                    </a:lnTo>
                    <a:lnTo>
                      <a:pt x="51" y="206"/>
                    </a:lnTo>
                    <a:lnTo>
                      <a:pt x="58" y="209"/>
                    </a:lnTo>
                    <a:lnTo>
                      <a:pt x="51" y="210"/>
                    </a:lnTo>
                    <a:cubicBezTo>
                      <a:pt x="41" y="212"/>
                      <a:pt x="32" y="214"/>
                      <a:pt x="23" y="215"/>
                    </a:cubicBezTo>
                    <a:lnTo>
                      <a:pt x="22" y="216"/>
                    </a:lnTo>
                    <a:lnTo>
                      <a:pt x="21" y="214"/>
                    </a:lnTo>
                    <a:cubicBezTo>
                      <a:pt x="15" y="200"/>
                      <a:pt x="8" y="185"/>
                      <a:pt x="2" y="172"/>
                    </a:cubicBezTo>
                    <a:lnTo>
                      <a:pt x="2" y="170"/>
                    </a:lnTo>
                    <a:lnTo>
                      <a:pt x="3" y="169"/>
                    </a:lnTo>
                    <a:cubicBezTo>
                      <a:pt x="11" y="163"/>
                      <a:pt x="18" y="158"/>
                      <a:pt x="25" y="152"/>
                    </a:cubicBezTo>
                    <a:lnTo>
                      <a:pt x="31" y="148"/>
                    </a:lnTo>
                    <a:lnTo>
                      <a:pt x="28" y="155"/>
                    </a:lnTo>
                    <a:lnTo>
                      <a:pt x="28" y="156"/>
                    </a:lnTo>
                    <a:lnTo>
                      <a:pt x="25" y="162"/>
                    </a:lnTo>
                    <a:lnTo>
                      <a:pt x="24" y="155"/>
                    </a:lnTo>
                    <a:cubicBezTo>
                      <a:pt x="22" y="145"/>
                      <a:pt x="22" y="134"/>
                      <a:pt x="23" y="125"/>
                    </a:cubicBezTo>
                    <a:lnTo>
                      <a:pt x="24" y="118"/>
                    </a:lnTo>
                    <a:lnTo>
                      <a:pt x="27" y="125"/>
                    </a:lnTo>
                    <a:lnTo>
                      <a:pt x="28" y="126"/>
                    </a:lnTo>
                    <a:lnTo>
                      <a:pt x="30" y="132"/>
                    </a:lnTo>
                    <a:lnTo>
                      <a:pt x="25" y="128"/>
                    </a:lnTo>
                    <a:cubicBezTo>
                      <a:pt x="17" y="123"/>
                      <a:pt x="9" y="117"/>
                      <a:pt x="1" y="112"/>
                    </a:cubicBezTo>
                    <a:lnTo>
                      <a:pt x="0" y="112"/>
                    </a:lnTo>
                    <a:lnTo>
                      <a:pt x="1" y="110"/>
                    </a:lnTo>
                    <a:cubicBezTo>
                      <a:pt x="6" y="95"/>
                      <a:pt x="12" y="80"/>
                      <a:pt x="18" y="66"/>
                    </a:cubicBezTo>
                    <a:lnTo>
                      <a:pt x="18" y="65"/>
                    </a:lnTo>
                    <a:lnTo>
                      <a:pt x="20" y="65"/>
                    </a:lnTo>
                    <a:cubicBezTo>
                      <a:pt x="29" y="66"/>
                      <a:pt x="39" y="68"/>
                      <a:pt x="48" y="69"/>
                    </a:cubicBezTo>
                    <a:lnTo>
                      <a:pt x="54" y="70"/>
                    </a:lnTo>
                    <a:lnTo>
                      <a:pt x="48" y="73"/>
                    </a:lnTo>
                    <a:lnTo>
                      <a:pt x="47" y="73"/>
                    </a:lnTo>
                    <a:lnTo>
                      <a:pt x="41" y="76"/>
                    </a:lnTo>
                    <a:lnTo>
                      <a:pt x="44" y="70"/>
                    </a:lnTo>
                    <a:cubicBezTo>
                      <a:pt x="51" y="62"/>
                      <a:pt x="58" y="54"/>
                      <a:pt x="65" y="48"/>
                    </a:cubicBezTo>
                    <a:lnTo>
                      <a:pt x="70" y="44"/>
                    </a:lnTo>
                    <a:lnTo>
                      <a:pt x="68" y="50"/>
                    </a:lnTo>
                    <a:lnTo>
                      <a:pt x="68" y="52"/>
                    </a:lnTo>
                    <a:lnTo>
                      <a:pt x="65" y="58"/>
                    </a:lnTo>
                    <a:lnTo>
                      <a:pt x="64" y="51"/>
                    </a:lnTo>
                    <a:cubicBezTo>
                      <a:pt x="62" y="42"/>
                      <a:pt x="60" y="32"/>
                      <a:pt x="59" y="24"/>
                    </a:cubicBezTo>
                    <a:lnTo>
                      <a:pt x="58" y="22"/>
                    </a:lnTo>
                    <a:lnTo>
                      <a:pt x="60" y="22"/>
                    </a:lnTo>
                    <a:cubicBezTo>
                      <a:pt x="75" y="15"/>
                      <a:pt x="90" y="8"/>
                      <a:pt x="103" y="2"/>
                    </a:cubicBezTo>
                    <a:lnTo>
                      <a:pt x="104" y="2"/>
                    </a:lnTo>
                    <a:lnTo>
                      <a:pt x="105" y="3"/>
                    </a:lnTo>
                    <a:cubicBezTo>
                      <a:pt x="111" y="11"/>
                      <a:pt x="117" y="19"/>
                      <a:pt x="122" y="26"/>
                    </a:cubicBezTo>
                    <a:lnTo>
                      <a:pt x="126" y="31"/>
                    </a:lnTo>
                    <a:lnTo>
                      <a:pt x="120" y="28"/>
                    </a:lnTo>
                    <a:lnTo>
                      <a:pt x="119" y="28"/>
                    </a:lnTo>
                    <a:lnTo>
                      <a:pt x="119" y="28"/>
                    </a:lnTo>
                    <a:lnTo>
                      <a:pt x="118" y="28"/>
                    </a:lnTo>
                    <a:lnTo>
                      <a:pt x="118" y="28"/>
                    </a:lnTo>
                    <a:lnTo>
                      <a:pt x="118" y="27"/>
                    </a:lnTo>
                    <a:lnTo>
                      <a:pt x="119" y="24"/>
                    </a:lnTo>
                    <a:cubicBezTo>
                      <a:pt x="120" y="24"/>
                      <a:pt x="120" y="24"/>
                      <a:pt x="120" y="25"/>
                    </a:cubicBezTo>
                    <a:lnTo>
                      <a:pt x="120" y="25"/>
                    </a:lnTo>
                    <a:lnTo>
                      <a:pt x="120" y="25"/>
                    </a:lnTo>
                    <a:lnTo>
                      <a:pt x="120" y="25"/>
                    </a:lnTo>
                    <a:cubicBezTo>
                      <a:pt x="120" y="25"/>
                      <a:pt x="120" y="24"/>
                      <a:pt x="120" y="25"/>
                    </a:cubicBezTo>
                    <a:lnTo>
                      <a:pt x="119" y="27"/>
                    </a:lnTo>
                    <a:lnTo>
                      <a:pt x="119" y="27"/>
                    </a:lnTo>
                    <a:lnTo>
                      <a:pt x="119" y="28"/>
                    </a:lnTo>
                    <a:lnTo>
                      <a:pt x="119" y="28"/>
                    </a:lnTo>
                    <a:lnTo>
                      <a:pt x="114" y="26"/>
                    </a:lnTo>
                    <a:lnTo>
                      <a:pt x="119" y="25"/>
                    </a:lnTo>
                    <a:lnTo>
                      <a:pt x="119" y="25"/>
                    </a:lnTo>
                    <a:cubicBezTo>
                      <a:pt x="129" y="23"/>
                      <a:pt x="140" y="23"/>
                      <a:pt x="149" y="24"/>
                    </a:cubicBezTo>
                    <a:lnTo>
                      <a:pt x="155" y="24"/>
                    </a:lnTo>
                    <a:lnTo>
                      <a:pt x="150" y="27"/>
                    </a:lnTo>
                    <a:lnTo>
                      <a:pt x="148" y="28"/>
                    </a:lnTo>
                    <a:lnTo>
                      <a:pt x="143" y="30"/>
                    </a:lnTo>
                    <a:lnTo>
                      <a:pt x="146" y="25"/>
                    </a:lnTo>
                    <a:cubicBezTo>
                      <a:pt x="152" y="17"/>
                      <a:pt x="157" y="9"/>
                      <a:pt x="162" y="2"/>
                    </a:cubicBezTo>
                    <a:lnTo>
                      <a:pt x="163" y="0"/>
                    </a:lnTo>
                    <a:lnTo>
                      <a:pt x="164" y="1"/>
                    </a:lnTo>
                    <a:cubicBezTo>
                      <a:pt x="179" y="7"/>
                      <a:pt x="195" y="13"/>
                      <a:pt x="208" y="18"/>
                    </a:cubicBezTo>
                    <a:lnTo>
                      <a:pt x="209" y="18"/>
                    </a:lnTo>
                    <a:lnTo>
                      <a:pt x="209" y="20"/>
                    </a:lnTo>
                    <a:cubicBezTo>
                      <a:pt x="208" y="30"/>
                      <a:pt x="206" y="39"/>
                      <a:pt x="205" y="48"/>
                    </a:cubicBezTo>
                    <a:lnTo>
                      <a:pt x="204" y="53"/>
                    </a:lnTo>
                    <a:lnTo>
                      <a:pt x="202" y="48"/>
                    </a:lnTo>
                    <a:lnTo>
                      <a:pt x="201" y="47"/>
                    </a:lnTo>
                    <a:lnTo>
                      <a:pt x="199" y="42"/>
                    </a:lnTo>
                    <a:lnTo>
                      <a:pt x="204" y="45"/>
                    </a:lnTo>
                    <a:cubicBezTo>
                      <a:pt x="212" y="51"/>
                      <a:pt x="220" y="59"/>
                      <a:pt x="226" y="66"/>
                    </a:cubicBezTo>
                    <a:lnTo>
                      <a:pt x="229" y="70"/>
                    </a:lnTo>
                    <a:lnTo>
                      <a:pt x="224" y="68"/>
                    </a:lnTo>
                    <a:lnTo>
                      <a:pt x="223" y="68"/>
                    </a:lnTo>
                    <a:lnTo>
                      <a:pt x="218" y="66"/>
                    </a:lnTo>
                    <a:lnTo>
                      <a:pt x="223" y="65"/>
                    </a:lnTo>
                    <a:cubicBezTo>
                      <a:pt x="233" y="63"/>
                      <a:pt x="242" y="61"/>
                      <a:pt x="251" y="60"/>
                    </a:cubicBezTo>
                    <a:lnTo>
                      <a:pt x="252" y="59"/>
                    </a:lnTo>
                    <a:lnTo>
                      <a:pt x="252" y="60"/>
                    </a:lnTo>
                    <a:cubicBezTo>
                      <a:pt x="259" y="75"/>
                      <a:pt x="265" y="90"/>
                      <a:pt x="271" y="103"/>
                    </a:cubicBezTo>
                    <a:lnTo>
                      <a:pt x="272" y="104"/>
                    </a:lnTo>
                    <a:lnTo>
                      <a:pt x="271" y="105"/>
                    </a:lnTo>
                    <a:cubicBezTo>
                      <a:pt x="263" y="111"/>
                      <a:pt x="255" y="117"/>
                      <a:pt x="248" y="122"/>
                    </a:cubicBezTo>
                    <a:lnTo>
                      <a:pt x="244" y="125"/>
                    </a:lnTo>
                    <a:lnTo>
                      <a:pt x="246" y="120"/>
                    </a:lnTo>
                    <a:lnTo>
                      <a:pt x="246" y="119"/>
                    </a:lnTo>
                    <a:lnTo>
                      <a:pt x="248" y="115"/>
                    </a:lnTo>
                    <a:lnTo>
                      <a:pt x="249" y="120"/>
                    </a:lnTo>
                    <a:cubicBezTo>
                      <a:pt x="251" y="130"/>
                      <a:pt x="251" y="141"/>
                      <a:pt x="250" y="150"/>
                    </a:cubicBezTo>
                    <a:lnTo>
                      <a:pt x="249" y="154"/>
                    </a:lnTo>
                    <a:lnTo>
                      <a:pt x="247" y="150"/>
                    </a:lnTo>
                    <a:lnTo>
                      <a:pt x="247" y="149"/>
                    </a:lnTo>
                    <a:lnTo>
                      <a:pt x="245" y="145"/>
                    </a:lnTo>
                    <a:lnTo>
                      <a:pt x="248" y="147"/>
                    </a:lnTo>
                    <a:cubicBezTo>
                      <a:pt x="257" y="153"/>
                      <a:pt x="265" y="158"/>
                      <a:pt x="272" y="163"/>
                    </a:cubicBezTo>
                    <a:lnTo>
                      <a:pt x="273" y="164"/>
                    </a:lnTo>
                    <a:lnTo>
                      <a:pt x="272" y="165"/>
                    </a:lnTo>
                    <a:cubicBezTo>
                      <a:pt x="266" y="180"/>
                      <a:pt x="260" y="194"/>
                      <a:pt x="255" y="208"/>
                    </a:cubicBezTo>
                    <a:lnTo>
                      <a:pt x="255" y="209"/>
                    </a:lnTo>
                    <a:lnTo>
                      <a:pt x="254" y="209"/>
                    </a:lnTo>
                    <a:cubicBezTo>
                      <a:pt x="244" y="207"/>
                      <a:pt x="235" y="206"/>
                      <a:pt x="226" y="204"/>
                    </a:cubicBezTo>
                    <a:lnTo>
                      <a:pt x="223" y="204"/>
                    </a:lnTo>
                    <a:lnTo>
                      <a:pt x="226" y="203"/>
                    </a:lnTo>
                    <a:lnTo>
                      <a:pt x="227" y="202"/>
                    </a:lnTo>
                    <a:lnTo>
                      <a:pt x="230" y="201"/>
                    </a:lnTo>
                    <a:lnTo>
                      <a:pt x="228" y="204"/>
                    </a:lnTo>
                    <a:cubicBezTo>
                      <a:pt x="222" y="212"/>
                      <a:pt x="215" y="219"/>
                      <a:pt x="207" y="225"/>
                    </a:cubicBezTo>
                    <a:lnTo>
                      <a:pt x="205" y="227"/>
                    </a:lnTo>
                    <a:lnTo>
                      <a:pt x="206" y="224"/>
                    </a:lnTo>
                    <a:lnTo>
                      <a:pt x="206" y="224"/>
                    </a:lnTo>
                    <a:lnTo>
                      <a:pt x="207" y="221"/>
                    </a:lnTo>
                    <a:lnTo>
                      <a:pt x="208" y="224"/>
                    </a:lnTo>
                    <a:cubicBezTo>
                      <a:pt x="210" y="234"/>
                      <a:pt x="211" y="243"/>
                      <a:pt x="213" y="251"/>
                    </a:cubicBezTo>
                    <a:lnTo>
                      <a:pt x="213" y="252"/>
                    </a:lnTo>
                    <a:lnTo>
                      <a:pt x="213" y="252"/>
                    </a:lnTo>
                    <a:cubicBezTo>
                      <a:pt x="195" y="259"/>
                      <a:pt x="181" y="265"/>
                      <a:pt x="170" y="270"/>
                    </a:cubicBezTo>
                    <a:lnTo>
                      <a:pt x="170" y="270"/>
                    </a:lnTo>
                    <a:lnTo>
                      <a:pt x="170" y="270"/>
                    </a:lnTo>
                    <a:cubicBezTo>
                      <a:pt x="165" y="263"/>
                      <a:pt x="161" y="257"/>
                      <a:pt x="158" y="253"/>
                    </a:cubicBezTo>
                    <a:cubicBezTo>
                      <a:pt x="157" y="251"/>
                      <a:pt x="156" y="250"/>
                      <a:pt x="155" y="249"/>
                    </a:cubicBezTo>
                    <a:cubicBezTo>
                      <a:pt x="154" y="248"/>
                      <a:pt x="154" y="247"/>
                      <a:pt x="154" y="247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0000" tIns="45000" rIns="90000" bIns="45000" anchor="ctr" anchorCtr="1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 b="0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56" name="Google Shape;156;p4"/>
            <p:cNvSpPr/>
            <p:nvPr/>
          </p:nvSpPr>
          <p:spPr>
            <a:xfrm>
              <a:off x="8544623" y="-451649"/>
              <a:ext cx="896675" cy="896675"/>
            </a:xfrm>
            <a:custGeom>
              <a:avLst/>
              <a:gdLst/>
              <a:ahLst/>
              <a:cxnLst/>
              <a:rect l="l" t="t" r="r" b="b"/>
              <a:pathLst>
                <a:path w="493" h="493" extrusionOk="0">
                  <a:moveTo>
                    <a:pt x="92" y="112"/>
                  </a:moveTo>
                  <a:cubicBezTo>
                    <a:pt x="104" y="98"/>
                    <a:pt x="118" y="86"/>
                    <a:pt x="133" y="76"/>
                  </a:cubicBezTo>
                  <a:lnTo>
                    <a:pt x="128" y="26"/>
                  </a:lnTo>
                  <a:lnTo>
                    <a:pt x="206" y="0"/>
                  </a:lnTo>
                  <a:lnTo>
                    <a:pt x="232" y="42"/>
                  </a:lnTo>
                  <a:cubicBezTo>
                    <a:pt x="250" y="41"/>
                    <a:pt x="269" y="42"/>
                    <a:pt x="286" y="46"/>
                  </a:cubicBezTo>
                  <a:lnTo>
                    <a:pt x="318" y="7"/>
                  </a:lnTo>
                  <a:lnTo>
                    <a:pt x="392" y="44"/>
                  </a:lnTo>
                  <a:lnTo>
                    <a:pt x="381" y="92"/>
                  </a:lnTo>
                  <a:cubicBezTo>
                    <a:pt x="395" y="104"/>
                    <a:pt x="406" y="118"/>
                    <a:pt x="416" y="133"/>
                  </a:cubicBezTo>
                  <a:lnTo>
                    <a:pt x="466" y="128"/>
                  </a:lnTo>
                  <a:lnTo>
                    <a:pt x="493" y="206"/>
                  </a:lnTo>
                  <a:lnTo>
                    <a:pt x="450" y="233"/>
                  </a:lnTo>
                  <a:cubicBezTo>
                    <a:pt x="451" y="250"/>
                    <a:pt x="450" y="269"/>
                    <a:pt x="447" y="287"/>
                  </a:cubicBezTo>
                  <a:lnTo>
                    <a:pt x="486" y="318"/>
                  </a:lnTo>
                  <a:lnTo>
                    <a:pt x="449" y="393"/>
                  </a:lnTo>
                  <a:lnTo>
                    <a:pt x="400" y="381"/>
                  </a:lnTo>
                  <a:cubicBezTo>
                    <a:pt x="388" y="395"/>
                    <a:pt x="374" y="407"/>
                    <a:pt x="360" y="416"/>
                  </a:cubicBezTo>
                  <a:lnTo>
                    <a:pt x="365" y="466"/>
                  </a:lnTo>
                  <a:lnTo>
                    <a:pt x="286" y="493"/>
                  </a:lnTo>
                  <a:lnTo>
                    <a:pt x="260" y="450"/>
                  </a:lnTo>
                  <a:cubicBezTo>
                    <a:pt x="242" y="452"/>
                    <a:pt x="224" y="450"/>
                    <a:pt x="206" y="447"/>
                  </a:cubicBezTo>
                  <a:lnTo>
                    <a:pt x="174" y="486"/>
                  </a:lnTo>
                  <a:lnTo>
                    <a:pt x="100" y="449"/>
                  </a:lnTo>
                  <a:lnTo>
                    <a:pt x="112" y="400"/>
                  </a:lnTo>
                  <a:cubicBezTo>
                    <a:pt x="98" y="388"/>
                    <a:pt x="86" y="375"/>
                    <a:pt x="76" y="360"/>
                  </a:cubicBezTo>
                  <a:lnTo>
                    <a:pt x="26" y="365"/>
                  </a:lnTo>
                  <a:lnTo>
                    <a:pt x="0" y="286"/>
                  </a:lnTo>
                  <a:lnTo>
                    <a:pt x="42" y="260"/>
                  </a:lnTo>
                  <a:cubicBezTo>
                    <a:pt x="41" y="242"/>
                    <a:pt x="42" y="224"/>
                    <a:pt x="46" y="206"/>
                  </a:cubicBezTo>
                  <a:lnTo>
                    <a:pt x="7" y="174"/>
                  </a:lnTo>
                  <a:lnTo>
                    <a:pt x="43" y="100"/>
                  </a:lnTo>
                  <a:lnTo>
                    <a:pt x="92" y="112"/>
                  </a:lnTo>
                  <a:moveTo>
                    <a:pt x="168" y="204"/>
                  </a:moveTo>
                  <a:cubicBezTo>
                    <a:pt x="146" y="248"/>
                    <a:pt x="164" y="301"/>
                    <a:pt x="209" y="323"/>
                  </a:cubicBezTo>
                  <a:cubicBezTo>
                    <a:pt x="253" y="344"/>
                    <a:pt x="306" y="326"/>
                    <a:pt x="328" y="282"/>
                  </a:cubicBezTo>
                  <a:cubicBezTo>
                    <a:pt x="349" y="238"/>
                    <a:pt x="331" y="185"/>
                    <a:pt x="287" y="163"/>
                  </a:cubicBezTo>
                  <a:cubicBezTo>
                    <a:pt x="243" y="141"/>
                    <a:pt x="190" y="159"/>
                    <a:pt x="168" y="20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" name="Google Shape;157;p4"/>
            <p:cNvSpPr/>
            <p:nvPr/>
          </p:nvSpPr>
          <p:spPr>
            <a:xfrm>
              <a:off x="7816037" y="4709575"/>
              <a:ext cx="807169" cy="807166"/>
            </a:xfrm>
            <a:custGeom>
              <a:avLst/>
              <a:gdLst/>
              <a:ahLst/>
              <a:cxnLst/>
              <a:rect l="l" t="t" r="r" b="b"/>
              <a:pathLst>
                <a:path w="443" h="443" extrusionOk="0">
                  <a:moveTo>
                    <a:pt x="251" y="404"/>
                  </a:moveTo>
                  <a:cubicBezTo>
                    <a:pt x="234" y="406"/>
                    <a:pt x="218" y="407"/>
                    <a:pt x="202" y="405"/>
                  </a:cubicBezTo>
                  <a:lnTo>
                    <a:pt x="177" y="443"/>
                  </a:lnTo>
                  <a:lnTo>
                    <a:pt x="107" y="416"/>
                  </a:lnTo>
                  <a:lnTo>
                    <a:pt x="113" y="371"/>
                  </a:lnTo>
                  <a:cubicBezTo>
                    <a:pt x="100" y="361"/>
                    <a:pt x="88" y="350"/>
                    <a:pt x="78" y="337"/>
                  </a:cubicBezTo>
                  <a:lnTo>
                    <a:pt x="33" y="346"/>
                  </a:lnTo>
                  <a:lnTo>
                    <a:pt x="3" y="277"/>
                  </a:lnTo>
                  <a:lnTo>
                    <a:pt x="39" y="250"/>
                  </a:lnTo>
                  <a:cubicBezTo>
                    <a:pt x="37" y="234"/>
                    <a:pt x="36" y="218"/>
                    <a:pt x="38" y="201"/>
                  </a:cubicBezTo>
                  <a:lnTo>
                    <a:pt x="0" y="176"/>
                  </a:lnTo>
                  <a:lnTo>
                    <a:pt x="27" y="106"/>
                  </a:lnTo>
                  <a:lnTo>
                    <a:pt x="72" y="113"/>
                  </a:lnTo>
                  <a:cubicBezTo>
                    <a:pt x="82" y="100"/>
                    <a:pt x="93" y="88"/>
                    <a:pt x="106" y="77"/>
                  </a:cubicBezTo>
                  <a:lnTo>
                    <a:pt x="97" y="33"/>
                  </a:lnTo>
                  <a:lnTo>
                    <a:pt x="166" y="3"/>
                  </a:lnTo>
                  <a:lnTo>
                    <a:pt x="193" y="39"/>
                  </a:lnTo>
                  <a:cubicBezTo>
                    <a:pt x="209" y="36"/>
                    <a:pt x="226" y="36"/>
                    <a:pt x="242" y="38"/>
                  </a:cubicBezTo>
                  <a:lnTo>
                    <a:pt x="267" y="0"/>
                  </a:lnTo>
                  <a:lnTo>
                    <a:pt x="337" y="27"/>
                  </a:lnTo>
                  <a:lnTo>
                    <a:pt x="330" y="72"/>
                  </a:lnTo>
                  <a:cubicBezTo>
                    <a:pt x="343" y="81"/>
                    <a:pt x="355" y="93"/>
                    <a:pt x="366" y="106"/>
                  </a:cubicBezTo>
                  <a:lnTo>
                    <a:pt x="410" y="97"/>
                  </a:lnTo>
                  <a:lnTo>
                    <a:pt x="441" y="165"/>
                  </a:lnTo>
                  <a:lnTo>
                    <a:pt x="404" y="192"/>
                  </a:lnTo>
                  <a:cubicBezTo>
                    <a:pt x="407" y="209"/>
                    <a:pt x="407" y="225"/>
                    <a:pt x="405" y="241"/>
                  </a:cubicBezTo>
                  <a:lnTo>
                    <a:pt x="443" y="267"/>
                  </a:lnTo>
                  <a:lnTo>
                    <a:pt x="416" y="337"/>
                  </a:lnTo>
                  <a:lnTo>
                    <a:pt x="371" y="330"/>
                  </a:lnTo>
                  <a:cubicBezTo>
                    <a:pt x="362" y="343"/>
                    <a:pt x="350" y="355"/>
                    <a:pt x="337" y="365"/>
                  </a:cubicBezTo>
                  <a:lnTo>
                    <a:pt x="346" y="410"/>
                  </a:lnTo>
                  <a:lnTo>
                    <a:pt x="278" y="440"/>
                  </a:lnTo>
                  <a:lnTo>
                    <a:pt x="251" y="404"/>
                  </a:lnTo>
                  <a:moveTo>
                    <a:pt x="251" y="296"/>
                  </a:moveTo>
                  <a:cubicBezTo>
                    <a:pt x="292" y="278"/>
                    <a:pt x="310" y="231"/>
                    <a:pt x="292" y="190"/>
                  </a:cubicBezTo>
                  <a:cubicBezTo>
                    <a:pt x="274" y="149"/>
                    <a:pt x="227" y="131"/>
                    <a:pt x="186" y="149"/>
                  </a:cubicBezTo>
                  <a:cubicBezTo>
                    <a:pt x="145" y="167"/>
                    <a:pt x="127" y="215"/>
                    <a:pt x="145" y="255"/>
                  </a:cubicBezTo>
                  <a:cubicBezTo>
                    <a:pt x="163" y="296"/>
                    <a:pt x="210" y="314"/>
                    <a:pt x="251" y="29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0000" tIns="45000" rIns="90000" bIns="45000" anchor="ctr" anchorCtr="1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32962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9678AB-7CD7-228A-B275-DC0D2E968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2DDC08-808D-1443-A7E3-A322F49111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DC729-45C5-06DD-8C17-F853DECFF8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610F6B-A451-4E2F-8F5A-6F8E1D8E9FE7}" type="datetimeFigureOut">
              <a:rPr lang="ro-RO" smtClean="0"/>
              <a:t>09.06.2025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B0D2FA-CBDD-84A5-F04C-A9979BCB26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DD2A0-0F7D-493A-C2E4-81CCFA4582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F5EDA3-6E4A-44E1-B991-4BE360D1815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71730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lo.org/sites/default/files/wcmsp5/groups/public/%40ed_mas/%40program/documents/genericdocument/wcms_905532.pdf" TargetMode="External"/><Relationship Id="rId13" Type="http://schemas.openxmlformats.org/officeDocument/2006/relationships/hyperlink" Target="https://www.netsuite.com/portal/resource/articles/business-strategy/ai-hospitality.shtml" TargetMode="External"/><Relationship Id="rId18" Type="http://schemas.openxmlformats.org/officeDocument/2006/relationships/hyperlink" Target="https://doi.org/10.62504/jimr819" TargetMode="External"/><Relationship Id="rId3" Type="http://schemas.openxmlformats.org/officeDocument/2006/relationships/hyperlink" Target="https://core.ac.uk/download/pdf/587883564.pdf" TargetMode="External"/><Relationship Id="rId21" Type="http://schemas.openxmlformats.org/officeDocument/2006/relationships/hyperlink" Target="https://doi.org/10.1016/j.joitmc.2024.100390" TargetMode="External"/><Relationship Id="rId7" Type="http://schemas.openxmlformats.org/officeDocument/2006/relationships/hyperlink" Target="https://doi.org/10.30519/ahtr.1264966" TargetMode="External"/><Relationship Id="rId12" Type="http://schemas.openxmlformats.org/officeDocument/2006/relationships/hyperlink" Target="https://doi.org/10.47941/jmh.1556" TargetMode="External"/><Relationship Id="rId17" Type="http://schemas.openxmlformats.org/officeDocument/2006/relationships/hyperlink" Target="https://doi.org/10.1016/j.ijhm.2024.103861" TargetMode="External"/><Relationship Id="rId2" Type="http://schemas.openxmlformats.org/officeDocument/2006/relationships/notesSlide" Target="../notesSlides/notesSlide10.xml"/><Relationship Id="rId16" Type="http://schemas.openxmlformats.org/officeDocument/2006/relationships/hyperlink" Target="https://doi.org/10.1007/s10796-022-10284-3" TargetMode="External"/><Relationship Id="rId20" Type="http://schemas.openxmlformats.org/officeDocument/2006/relationships/hyperlink" Target="https://www.academia.edu/download/96769168/978-3-030-08277-220230103-1-b3rifx.pdf" TargetMode="Externa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www.researchgate.net/publication/387555781_Chatbot_Effectiveness_in_Enhancing_Guest_Communication_Insights_from_Secondary_Data" TargetMode="External"/><Relationship Id="rId11" Type="http://schemas.openxmlformats.org/officeDocument/2006/relationships/hyperlink" Target="https://www.hotelinvestmenttoday.com/Thought-Leadership/Contributed-Perspectives/AI-More-convenience-efficiency-and-cybersecurity-risks" TargetMode="External"/><Relationship Id="rId5" Type="http://schemas.openxmlformats.org/officeDocument/2006/relationships/hyperlink" Target="https://doi.org/10.38035/dijemss.v6i1.3335" TargetMode="External"/><Relationship Id="rId15" Type="http://schemas.openxmlformats.org/officeDocument/2006/relationships/hyperlink" Target="https://doi.org/10.62441/nano-ntp.vi.3674" TargetMode="External"/><Relationship Id="rId10" Type="http://schemas.openxmlformats.org/officeDocument/2006/relationships/hyperlink" Target="https://doi.org/10.61877/ijmrp.v3i2.242" TargetMode="External"/><Relationship Id="rId19" Type="http://schemas.openxmlformats.org/officeDocument/2006/relationships/hyperlink" Target="https://doi.org/10.1016/j.ijhm.2024.104029" TargetMode="External"/><Relationship Id="rId4" Type="http://schemas.openxmlformats.org/officeDocument/2006/relationships/hyperlink" Target="https://doi.org/10.1080/10447318.2023.2301252" TargetMode="External"/><Relationship Id="rId9" Type="http://schemas.openxmlformats.org/officeDocument/2006/relationships/hyperlink" Target="https://doi.org/10.32473/aimlrb.1.1.138286" TargetMode="External"/><Relationship Id="rId14" Type="http://schemas.openxmlformats.org/officeDocument/2006/relationships/hyperlink" Target="https://openresearch.surrey.ac.uk/esploro/fulltext/conferencePresentation/ROBOTISED-HOSPITALITY---Hack-Hospitality--/99516857502346?repId=12140205800002346&amp;mId=13140360120002346&amp;institution=44SUR_INST" TargetMode="External"/><Relationship Id="rId22" Type="http://schemas.openxmlformats.org/officeDocument/2006/relationships/hyperlink" Target="https://www.proquest.com/scholarly-journals/role-digital-tourism-platforms-advancing/docview/3194644173/se-2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4" name="Google Shape;824;p26"/>
          <p:cNvSpPr txBox="1">
            <a:spLocks noGrp="1"/>
          </p:cNvSpPr>
          <p:nvPr>
            <p:ph type="ctrTitle"/>
          </p:nvPr>
        </p:nvSpPr>
        <p:spPr>
          <a:xfrm>
            <a:off x="3982720" y="370840"/>
            <a:ext cx="7955280" cy="270256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4000" b="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 </a:t>
            </a:r>
            <a:r>
              <a:rPr lang="en-GB" sz="40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The role of AI as a supportive tool rather than a replacement in the Hospitality Industry </a:t>
            </a:r>
            <a:endParaRPr sz="4800" b="0" dirty="0">
              <a:solidFill>
                <a:schemeClr val="dk2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 Medium"/>
            </a:endParaRPr>
          </a:p>
        </p:txBody>
      </p:sp>
      <p:grpSp>
        <p:nvGrpSpPr>
          <p:cNvPr id="826" name="Google Shape;826;p26"/>
          <p:cNvGrpSpPr/>
          <p:nvPr/>
        </p:nvGrpSpPr>
        <p:grpSpPr>
          <a:xfrm>
            <a:off x="651745" y="494290"/>
            <a:ext cx="4309759" cy="6812028"/>
            <a:chOff x="488808" y="370717"/>
            <a:chExt cx="3232319" cy="5109021"/>
          </a:xfrm>
        </p:grpSpPr>
        <p:sp>
          <p:nvSpPr>
            <p:cNvPr id="827" name="Google Shape;827;p26"/>
            <p:cNvSpPr/>
            <p:nvPr/>
          </p:nvSpPr>
          <p:spPr>
            <a:xfrm>
              <a:off x="1047185" y="771567"/>
              <a:ext cx="1656246" cy="3496504"/>
            </a:xfrm>
            <a:custGeom>
              <a:avLst/>
              <a:gdLst/>
              <a:ahLst/>
              <a:cxnLst/>
              <a:rect l="l" t="t" r="r" b="b"/>
              <a:pathLst>
                <a:path w="909" h="1919" extrusionOk="0">
                  <a:moveTo>
                    <a:pt x="746" y="0"/>
                  </a:moveTo>
                  <a:cubicBezTo>
                    <a:pt x="727" y="0"/>
                    <a:pt x="704" y="0"/>
                    <a:pt x="677" y="0"/>
                  </a:cubicBezTo>
                  <a:cubicBezTo>
                    <a:pt x="670" y="0"/>
                    <a:pt x="663" y="0"/>
                    <a:pt x="656" y="2"/>
                  </a:cubicBezTo>
                  <a:cubicBezTo>
                    <a:pt x="649" y="5"/>
                    <a:pt x="643" y="10"/>
                    <a:pt x="639" y="17"/>
                  </a:cubicBezTo>
                  <a:cubicBezTo>
                    <a:pt x="638" y="20"/>
                    <a:pt x="636" y="24"/>
                    <a:pt x="636" y="28"/>
                  </a:cubicBezTo>
                  <a:cubicBezTo>
                    <a:pt x="635" y="32"/>
                    <a:pt x="635" y="36"/>
                    <a:pt x="635" y="40"/>
                  </a:cubicBezTo>
                  <a:cubicBezTo>
                    <a:pt x="635" y="45"/>
                    <a:pt x="635" y="49"/>
                    <a:pt x="635" y="53"/>
                  </a:cubicBezTo>
                  <a:cubicBezTo>
                    <a:pt x="635" y="57"/>
                    <a:pt x="635" y="62"/>
                    <a:pt x="634" y="66"/>
                  </a:cubicBezTo>
                  <a:cubicBezTo>
                    <a:pt x="632" y="75"/>
                    <a:pt x="627" y="84"/>
                    <a:pt x="619" y="89"/>
                  </a:cubicBezTo>
                  <a:cubicBezTo>
                    <a:pt x="615" y="91"/>
                    <a:pt x="610" y="93"/>
                    <a:pt x="605" y="93"/>
                  </a:cubicBezTo>
                  <a:cubicBezTo>
                    <a:pt x="600" y="94"/>
                    <a:pt x="596" y="93"/>
                    <a:pt x="591" y="94"/>
                  </a:cubicBezTo>
                  <a:cubicBezTo>
                    <a:pt x="571" y="94"/>
                    <a:pt x="550" y="94"/>
                    <a:pt x="529" y="94"/>
                  </a:cubicBezTo>
                  <a:cubicBezTo>
                    <a:pt x="485" y="94"/>
                    <a:pt x="439" y="94"/>
                    <a:pt x="388" y="94"/>
                  </a:cubicBezTo>
                  <a:cubicBezTo>
                    <a:pt x="375" y="94"/>
                    <a:pt x="363" y="94"/>
                    <a:pt x="350" y="94"/>
                  </a:cubicBezTo>
                  <a:cubicBezTo>
                    <a:pt x="346" y="94"/>
                    <a:pt x="343" y="94"/>
                    <a:pt x="340" y="94"/>
                  </a:cubicBezTo>
                  <a:cubicBezTo>
                    <a:pt x="337" y="94"/>
                    <a:pt x="333" y="93"/>
                    <a:pt x="330" y="93"/>
                  </a:cubicBezTo>
                  <a:cubicBezTo>
                    <a:pt x="323" y="91"/>
                    <a:pt x="317" y="87"/>
                    <a:pt x="313" y="82"/>
                  </a:cubicBezTo>
                  <a:cubicBezTo>
                    <a:pt x="308" y="77"/>
                    <a:pt x="305" y="70"/>
                    <a:pt x="304" y="63"/>
                  </a:cubicBezTo>
                  <a:cubicBezTo>
                    <a:pt x="304" y="60"/>
                    <a:pt x="304" y="56"/>
                    <a:pt x="304" y="53"/>
                  </a:cubicBezTo>
                  <a:lnTo>
                    <a:pt x="304" y="42"/>
                  </a:lnTo>
                  <a:cubicBezTo>
                    <a:pt x="304" y="35"/>
                    <a:pt x="304" y="28"/>
                    <a:pt x="302" y="22"/>
                  </a:cubicBezTo>
                  <a:cubicBezTo>
                    <a:pt x="299" y="16"/>
                    <a:pt x="295" y="10"/>
                    <a:pt x="289" y="6"/>
                  </a:cubicBezTo>
                  <a:cubicBezTo>
                    <a:pt x="284" y="2"/>
                    <a:pt x="277" y="0"/>
                    <a:pt x="269" y="0"/>
                  </a:cubicBezTo>
                  <a:lnTo>
                    <a:pt x="248" y="0"/>
                  </a:lnTo>
                  <a:cubicBezTo>
                    <a:pt x="233" y="0"/>
                    <a:pt x="218" y="0"/>
                    <a:pt x="203" y="0"/>
                  </a:cubicBezTo>
                  <a:cubicBezTo>
                    <a:pt x="173" y="0"/>
                    <a:pt x="142" y="0"/>
                    <a:pt x="110" y="0"/>
                  </a:cubicBezTo>
                  <a:cubicBezTo>
                    <a:pt x="94" y="0"/>
                    <a:pt x="78" y="3"/>
                    <a:pt x="64" y="9"/>
                  </a:cubicBezTo>
                  <a:cubicBezTo>
                    <a:pt x="49" y="16"/>
                    <a:pt x="35" y="26"/>
                    <a:pt x="25" y="38"/>
                  </a:cubicBezTo>
                  <a:cubicBezTo>
                    <a:pt x="14" y="51"/>
                    <a:pt x="7" y="66"/>
                    <a:pt x="3" y="82"/>
                  </a:cubicBezTo>
                  <a:cubicBezTo>
                    <a:pt x="2" y="86"/>
                    <a:pt x="2" y="91"/>
                    <a:pt x="1" y="95"/>
                  </a:cubicBezTo>
                  <a:cubicBezTo>
                    <a:pt x="1" y="98"/>
                    <a:pt x="0" y="102"/>
                    <a:pt x="0" y="105"/>
                  </a:cubicBezTo>
                  <a:lnTo>
                    <a:pt x="0" y="798"/>
                  </a:lnTo>
                  <a:cubicBezTo>
                    <a:pt x="0" y="807"/>
                    <a:pt x="0" y="816"/>
                    <a:pt x="0" y="825"/>
                  </a:cubicBezTo>
                  <a:cubicBezTo>
                    <a:pt x="0" y="853"/>
                    <a:pt x="0" y="882"/>
                    <a:pt x="0" y="910"/>
                  </a:cubicBezTo>
                  <a:lnTo>
                    <a:pt x="0" y="1810"/>
                  </a:lnTo>
                  <a:cubicBezTo>
                    <a:pt x="0" y="1821"/>
                    <a:pt x="1" y="1833"/>
                    <a:pt x="5" y="1844"/>
                  </a:cubicBezTo>
                  <a:cubicBezTo>
                    <a:pt x="11" y="1866"/>
                    <a:pt x="26" y="1887"/>
                    <a:pt x="46" y="1900"/>
                  </a:cubicBezTo>
                  <a:cubicBezTo>
                    <a:pt x="65" y="1914"/>
                    <a:pt x="89" y="1920"/>
                    <a:pt x="113" y="1919"/>
                  </a:cubicBezTo>
                  <a:cubicBezTo>
                    <a:pt x="137" y="1919"/>
                    <a:pt x="161" y="1919"/>
                    <a:pt x="185" y="1919"/>
                  </a:cubicBezTo>
                  <a:cubicBezTo>
                    <a:pt x="233" y="1919"/>
                    <a:pt x="281" y="1919"/>
                    <a:pt x="328" y="1919"/>
                  </a:cubicBezTo>
                  <a:cubicBezTo>
                    <a:pt x="422" y="1919"/>
                    <a:pt x="515" y="1919"/>
                    <a:pt x="606" y="1919"/>
                  </a:cubicBezTo>
                  <a:cubicBezTo>
                    <a:pt x="652" y="1919"/>
                    <a:pt x="697" y="1919"/>
                    <a:pt x="742" y="1919"/>
                  </a:cubicBezTo>
                  <a:cubicBezTo>
                    <a:pt x="764" y="1919"/>
                    <a:pt x="787" y="1920"/>
                    <a:pt x="809" y="1919"/>
                  </a:cubicBezTo>
                  <a:cubicBezTo>
                    <a:pt x="831" y="1918"/>
                    <a:pt x="852" y="1909"/>
                    <a:pt x="869" y="1896"/>
                  </a:cubicBezTo>
                  <a:cubicBezTo>
                    <a:pt x="877" y="1889"/>
                    <a:pt x="884" y="1881"/>
                    <a:pt x="890" y="1872"/>
                  </a:cubicBezTo>
                  <a:cubicBezTo>
                    <a:pt x="896" y="1863"/>
                    <a:pt x="900" y="1853"/>
                    <a:pt x="903" y="1843"/>
                  </a:cubicBezTo>
                  <a:cubicBezTo>
                    <a:pt x="907" y="1832"/>
                    <a:pt x="907" y="1822"/>
                    <a:pt x="907" y="1811"/>
                  </a:cubicBezTo>
                  <a:cubicBezTo>
                    <a:pt x="907" y="1800"/>
                    <a:pt x="907" y="1789"/>
                    <a:pt x="907" y="1779"/>
                  </a:cubicBezTo>
                  <a:cubicBezTo>
                    <a:pt x="907" y="1736"/>
                    <a:pt x="907" y="1693"/>
                    <a:pt x="907" y="1651"/>
                  </a:cubicBezTo>
                  <a:cubicBezTo>
                    <a:pt x="908" y="1316"/>
                    <a:pt x="908" y="1014"/>
                    <a:pt x="908" y="760"/>
                  </a:cubicBezTo>
                  <a:cubicBezTo>
                    <a:pt x="908" y="507"/>
                    <a:pt x="908" y="301"/>
                    <a:pt x="909" y="159"/>
                  </a:cubicBezTo>
                  <a:cubicBezTo>
                    <a:pt x="909" y="142"/>
                    <a:pt x="909" y="125"/>
                    <a:pt x="909" y="109"/>
                  </a:cubicBezTo>
                  <a:cubicBezTo>
                    <a:pt x="909" y="93"/>
                    <a:pt x="906" y="79"/>
                    <a:pt x="901" y="66"/>
                  </a:cubicBezTo>
                  <a:cubicBezTo>
                    <a:pt x="896" y="54"/>
                    <a:pt x="889" y="43"/>
                    <a:pt x="881" y="35"/>
                  </a:cubicBezTo>
                  <a:cubicBezTo>
                    <a:pt x="873" y="26"/>
                    <a:pt x="865" y="20"/>
                    <a:pt x="857" y="15"/>
                  </a:cubicBezTo>
                  <a:cubicBezTo>
                    <a:pt x="841" y="5"/>
                    <a:pt x="826" y="2"/>
                    <a:pt x="817" y="1"/>
                  </a:cubicBezTo>
                  <a:cubicBezTo>
                    <a:pt x="812" y="0"/>
                    <a:pt x="809" y="0"/>
                    <a:pt x="806" y="0"/>
                  </a:cubicBezTo>
                  <a:cubicBezTo>
                    <a:pt x="804" y="0"/>
                    <a:pt x="803" y="0"/>
                    <a:pt x="803" y="0"/>
                  </a:cubicBezTo>
                  <a:cubicBezTo>
                    <a:pt x="803" y="0"/>
                    <a:pt x="798" y="0"/>
                    <a:pt x="788" y="0"/>
                  </a:cubicBezTo>
                  <a:cubicBezTo>
                    <a:pt x="779" y="0"/>
                    <a:pt x="764" y="0"/>
                    <a:pt x="74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28" name="Google Shape;828;p26"/>
            <p:cNvSpPr/>
            <p:nvPr/>
          </p:nvSpPr>
          <p:spPr>
            <a:xfrm>
              <a:off x="1046626" y="769745"/>
              <a:ext cx="1658068" cy="3498326"/>
            </a:xfrm>
            <a:custGeom>
              <a:avLst/>
              <a:gdLst/>
              <a:ahLst/>
              <a:cxnLst/>
              <a:rect l="l" t="t" r="r" b="b"/>
              <a:pathLst>
                <a:path w="910" h="1920" extrusionOk="0">
                  <a:moveTo>
                    <a:pt x="803" y="1"/>
                  </a:moveTo>
                  <a:cubicBezTo>
                    <a:pt x="803" y="1"/>
                    <a:pt x="804" y="1"/>
                    <a:pt x="807" y="2"/>
                  </a:cubicBezTo>
                  <a:cubicBezTo>
                    <a:pt x="809" y="2"/>
                    <a:pt x="813" y="2"/>
                    <a:pt x="817" y="2"/>
                  </a:cubicBezTo>
                  <a:cubicBezTo>
                    <a:pt x="827" y="3"/>
                    <a:pt x="841" y="7"/>
                    <a:pt x="857" y="16"/>
                  </a:cubicBezTo>
                  <a:cubicBezTo>
                    <a:pt x="865" y="21"/>
                    <a:pt x="873" y="27"/>
                    <a:pt x="881" y="36"/>
                  </a:cubicBezTo>
                  <a:cubicBezTo>
                    <a:pt x="888" y="44"/>
                    <a:pt x="897" y="55"/>
                    <a:pt x="902" y="68"/>
                  </a:cubicBezTo>
                  <a:cubicBezTo>
                    <a:pt x="907" y="80"/>
                    <a:pt x="910" y="95"/>
                    <a:pt x="910" y="111"/>
                  </a:cubicBezTo>
                  <a:cubicBezTo>
                    <a:pt x="910" y="126"/>
                    <a:pt x="910" y="143"/>
                    <a:pt x="910" y="161"/>
                  </a:cubicBezTo>
                  <a:cubicBezTo>
                    <a:pt x="910" y="302"/>
                    <a:pt x="910" y="507"/>
                    <a:pt x="910" y="761"/>
                  </a:cubicBezTo>
                  <a:cubicBezTo>
                    <a:pt x="910" y="1014"/>
                    <a:pt x="910" y="1315"/>
                    <a:pt x="910" y="1650"/>
                  </a:cubicBezTo>
                  <a:cubicBezTo>
                    <a:pt x="910" y="1692"/>
                    <a:pt x="910" y="1734"/>
                    <a:pt x="910" y="1777"/>
                  </a:cubicBezTo>
                  <a:lnTo>
                    <a:pt x="910" y="1809"/>
                  </a:lnTo>
                  <a:cubicBezTo>
                    <a:pt x="910" y="1820"/>
                    <a:pt x="909" y="1831"/>
                    <a:pt x="906" y="1842"/>
                  </a:cubicBezTo>
                  <a:cubicBezTo>
                    <a:pt x="903" y="1852"/>
                    <a:pt x="899" y="1862"/>
                    <a:pt x="893" y="1872"/>
                  </a:cubicBezTo>
                  <a:cubicBezTo>
                    <a:pt x="886" y="1881"/>
                    <a:pt x="879" y="1889"/>
                    <a:pt x="870" y="1896"/>
                  </a:cubicBezTo>
                  <a:cubicBezTo>
                    <a:pt x="853" y="1910"/>
                    <a:pt x="831" y="1919"/>
                    <a:pt x="809" y="1920"/>
                  </a:cubicBezTo>
                  <a:cubicBezTo>
                    <a:pt x="787" y="1921"/>
                    <a:pt x="765" y="1920"/>
                    <a:pt x="742" y="1920"/>
                  </a:cubicBezTo>
                  <a:cubicBezTo>
                    <a:pt x="698" y="1920"/>
                    <a:pt x="652" y="1920"/>
                    <a:pt x="607" y="1920"/>
                  </a:cubicBezTo>
                  <a:cubicBezTo>
                    <a:pt x="516" y="1920"/>
                    <a:pt x="423" y="1920"/>
                    <a:pt x="329" y="1920"/>
                  </a:cubicBezTo>
                  <a:cubicBezTo>
                    <a:pt x="282" y="1920"/>
                    <a:pt x="235" y="1920"/>
                    <a:pt x="187" y="1920"/>
                  </a:cubicBezTo>
                  <a:cubicBezTo>
                    <a:pt x="163" y="1920"/>
                    <a:pt x="139" y="1920"/>
                    <a:pt x="115" y="1920"/>
                  </a:cubicBezTo>
                  <a:cubicBezTo>
                    <a:pt x="91" y="1921"/>
                    <a:pt x="66" y="1915"/>
                    <a:pt x="46" y="1901"/>
                  </a:cubicBezTo>
                  <a:cubicBezTo>
                    <a:pt x="26" y="1887"/>
                    <a:pt x="11" y="1866"/>
                    <a:pt x="4" y="1843"/>
                  </a:cubicBezTo>
                  <a:cubicBezTo>
                    <a:pt x="0" y="1831"/>
                    <a:pt x="0" y="1819"/>
                    <a:pt x="0" y="1807"/>
                  </a:cubicBezTo>
                  <a:cubicBezTo>
                    <a:pt x="0" y="1795"/>
                    <a:pt x="0" y="1783"/>
                    <a:pt x="0" y="1771"/>
                  </a:cubicBezTo>
                  <a:cubicBezTo>
                    <a:pt x="0" y="1723"/>
                    <a:pt x="0" y="1676"/>
                    <a:pt x="0" y="1629"/>
                  </a:cubicBezTo>
                  <a:cubicBezTo>
                    <a:pt x="0" y="1535"/>
                    <a:pt x="0" y="1442"/>
                    <a:pt x="0" y="1351"/>
                  </a:cubicBezTo>
                  <a:cubicBezTo>
                    <a:pt x="0" y="1169"/>
                    <a:pt x="0" y="993"/>
                    <a:pt x="0" y="826"/>
                  </a:cubicBezTo>
                  <a:cubicBezTo>
                    <a:pt x="0" y="658"/>
                    <a:pt x="0" y="499"/>
                    <a:pt x="0" y="350"/>
                  </a:cubicBezTo>
                  <a:cubicBezTo>
                    <a:pt x="0" y="276"/>
                    <a:pt x="0" y="204"/>
                    <a:pt x="0" y="135"/>
                  </a:cubicBezTo>
                  <a:cubicBezTo>
                    <a:pt x="0" y="126"/>
                    <a:pt x="0" y="118"/>
                    <a:pt x="0" y="109"/>
                  </a:cubicBezTo>
                  <a:cubicBezTo>
                    <a:pt x="0" y="105"/>
                    <a:pt x="1" y="100"/>
                    <a:pt x="1" y="96"/>
                  </a:cubicBezTo>
                  <a:cubicBezTo>
                    <a:pt x="2" y="92"/>
                    <a:pt x="2" y="88"/>
                    <a:pt x="3" y="83"/>
                  </a:cubicBezTo>
                  <a:cubicBezTo>
                    <a:pt x="7" y="67"/>
                    <a:pt x="15" y="51"/>
                    <a:pt x="25" y="38"/>
                  </a:cubicBezTo>
                  <a:cubicBezTo>
                    <a:pt x="36" y="26"/>
                    <a:pt x="50" y="16"/>
                    <a:pt x="65" y="9"/>
                  </a:cubicBezTo>
                  <a:cubicBezTo>
                    <a:pt x="80" y="2"/>
                    <a:pt x="96" y="0"/>
                    <a:pt x="112" y="0"/>
                  </a:cubicBezTo>
                  <a:cubicBezTo>
                    <a:pt x="144" y="0"/>
                    <a:pt x="175" y="0"/>
                    <a:pt x="205" y="0"/>
                  </a:cubicBezTo>
                  <a:cubicBezTo>
                    <a:pt x="220" y="0"/>
                    <a:pt x="235" y="0"/>
                    <a:pt x="249" y="0"/>
                  </a:cubicBezTo>
                  <a:cubicBezTo>
                    <a:pt x="257" y="0"/>
                    <a:pt x="264" y="0"/>
                    <a:pt x="271" y="0"/>
                  </a:cubicBezTo>
                  <a:cubicBezTo>
                    <a:pt x="278" y="0"/>
                    <a:pt x="286" y="2"/>
                    <a:pt x="292" y="6"/>
                  </a:cubicBezTo>
                  <a:cubicBezTo>
                    <a:pt x="298" y="10"/>
                    <a:pt x="303" y="16"/>
                    <a:pt x="305" y="23"/>
                  </a:cubicBezTo>
                  <a:cubicBezTo>
                    <a:pt x="308" y="30"/>
                    <a:pt x="307" y="37"/>
                    <a:pt x="307" y="44"/>
                  </a:cubicBezTo>
                  <a:cubicBezTo>
                    <a:pt x="307" y="48"/>
                    <a:pt x="307" y="50"/>
                    <a:pt x="307" y="54"/>
                  </a:cubicBezTo>
                  <a:cubicBezTo>
                    <a:pt x="307" y="57"/>
                    <a:pt x="307" y="61"/>
                    <a:pt x="307" y="65"/>
                  </a:cubicBezTo>
                  <a:cubicBezTo>
                    <a:pt x="308" y="71"/>
                    <a:pt x="311" y="77"/>
                    <a:pt x="315" y="82"/>
                  </a:cubicBezTo>
                  <a:cubicBezTo>
                    <a:pt x="320" y="87"/>
                    <a:pt x="325" y="91"/>
                    <a:pt x="332" y="92"/>
                  </a:cubicBezTo>
                  <a:cubicBezTo>
                    <a:pt x="335" y="93"/>
                    <a:pt x="338" y="93"/>
                    <a:pt x="341" y="93"/>
                  </a:cubicBezTo>
                  <a:cubicBezTo>
                    <a:pt x="345" y="93"/>
                    <a:pt x="348" y="93"/>
                    <a:pt x="351" y="93"/>
                  </a:cubicBezTo>
                  <a:cubicBezTo>
                    <a:pt x="364" y="93"/>
                    <a:pt x="377" y="93"/>
                    <a:pt x="389" y="93"/>
                  </a:cubicBezTo>
                  <a:cubicBezTo>
                    <a:pt x="440" y="93"/>
                    <a:pt x="486" y="94"/>
                    <a:pt x="529" y="94"/>
                  </a:cubicBezTo>
                  <a:cubicBezTo>
                    <a:pt x="551" y="94"/>
                    <a:pt x="572" y="94"/>
                    <a:pt x="591" y="94"/>
                  </a:cubicBezTo>
                  <a:cubicBezTo>
                    <a:pt x="596" y="94"/>
                    <a:pt x="601" y="94"/>
                    <a:pt x="606" y="94"/>
                  </a:cubicBezTo>
                  <a:cubicBezTo>
                    <a:pt x="610" y="93"/>
                    <a:pt x="615" y="91"/>
                    <a:pt x="619" y="89"/>
                  </a:cubicBezTo>
                  <a:cubicBezTo>
                    <a:pt x="627" y="84"/>
                    <a:pt x="632" y="76"/>
                    <a:pt x="634" y="68"/>
                  </a:cubicBezTo>
                  <a:cubicBezTo>
                    <a:pt x="635" y="63"/>
                    <a:pt x="634" y="59"/>
                    <a:pt x="634" y="55"/>
                  </a:cubicBezTo>
                  <a:cubicBezTo>
                    <a:pt x="634" y="50"/>
                    <a:pt x="634" y="46"/>
                    <a:pt x="634" y="42"/>
                  </a:cubicBezTo>
                  <a:cubicBezTo>
                    <a:pt x="634" y="38"/>
                    <a:pt x="634" y="34"/>
                    <a:pt x="635" y="29"/>
                  </a:cubicBezTo>
                  <a:cubicBezTo>
                    <a:pt x="636" y="25"/>
                    <a:pt x="637" y="22"/>
                    <a:pt x="639" y="18"/>
                  </a:cubicBezTo>
                  <a:cubicBezTo>
                    <a:pt x="643" y="11"/>
                    <a:pt x="649" y="6"/>
                    <a:pt x="656" y="3"/>
                  </a:cubicBezTo>
                  <a:cubicBezTo>
                    <a:pt x="663" y="0"/>
                    <a:pt x="670" y="1"/>
                    <a:pt x="677" y="1"/>
                  </a:cubicBezTo>
                  <a:cubicBezTo>
                    <a:pt x="704" y="1"/>
                    <a:pt x="727" y="1"/>
                    <a:pt x="746" y="1"/>
                  </a:cubicBezTo>
                  <a:cubicBezTo>
                    <a:pt x="765" y="1"/>
                    <a:pt x="779" y="1"/>
                    <a:pt x="788" y="1"/>
                  </a:cubicBezTo>
                  <a:cubicBezTo>
                    <a:pt x="798" y="1"/>
                    <a:pt x="803" y="1"/>
                    <a:pt x="803" y="1"/>
                  </a:cubicBezTo>
                  <a:cubicBezTo>
                    <a:pt x="803" y="1"/>
                    <a:pt x="798" y="1"/>
                    <a:pt x="788" y="1"/>
                  </a:cubicBezTo>
                  <a:cubicBezTo>
                    <a:pt x="779" y="1"/>
                    <a:pt x="765" y="2"/>
                    <a:pt x="746" y="2"/>
                  </a:cubicBezTo>
                  <a:cubicBezTo>
                    <a:pt x="727" y="2"/>
                    <a:pt x="704" y="2"/>
                    <a:pt x="677" y="2"/>
                  </a:cubicBezTo>
                  <a:cubicBezTo>
                    <a:pt x="670" y="2"/>
                    <a:pt x="663" y="1"/>
                    <a:pt x="656" y="4"/>
                  </a:cubicBezTo>
                  <a:cubicBezTo>
                    <a:pt x="650" y="7"/>
                    <a:pt x="644" y="12"/>
                    <a:pt x="640" y="19"/>
                  </a:cubicBezTo>
                  <a:cubicBezTo>
                    <a:pt x="638" y="22"/>
                    <a:pt x="637" y="26"/>
                    <a:pt x="636" y="30"/>
                  </a:cubicBezTo>
                  <a:cubicBezTo>
                    <a:pt x="635" y="34"/>
                    <a:pt x="636" y="38"/>
                    <a:pt x="636" y="42"/>
                  </a:cubicBezTo>
                  <a:cubicBezTo>
                    <a:pt x="636" y="46"/>
                    <a:pt x="636" y="50"/>
                    <a:pt x="636" y="55"/>
                  </a:cubicBezTo>
                  <a:cubicBezTo>
                    <a:pt x="636" y="59"/>
                    <a:pt x="636" y="63"/>
                    <a:pt x="635" y="68"/>
                  </a:cubicBezTo>
                  <a:cubicBezTo>
                    <a:pt x="633" y="77"/>
                    <a:pt x="627" y="85"/>
                    <a:pt x="619" y="90"/>
                  </a:cubicBezTo>
                  <a:cubicBezTo>
                    <a:pt x="615" y="93"/>
                    <a:pt x="611" y="94"/>
                    <a:pt x="606" y="95"/>
                  </a:cubicBezTo>
                  <a:cubicBezTo>
                    <a:pt x="601" y="95"/>
                    <a:pt x="596" y="95"/>
                    <a:pt x="591" y="95"/>
                  </a:cubicBezTo>
                  <a:cubicBezTo>
                    <a:pt x="571" y="95"/>
                    <a:pt x="551" y="95"/>
                    <a:pt x="529" y="95"/>
                  </a:cubicBezTo>
                  <a:cubicBezTo>
                    <a:pt x="486" y="95"/>
                    <a:pt x="439" y="95"/>
                    <a:pt x="389" y="95"/>
                  </a:cubicBezTo>
                  <a:cubicBezTo>
                    <a:pt x="377" y="95"/>
                    <a:pt x="364" y="95"/>
                    <a:pt x="351" y="95"/>
                  </a:cubicBezTo>
                  <a:cubicBezTo>
                    <a:pt x="348" y="95"/>
                    <a:pt x="344" y="95"/>
                    <a:pt x="341" y="95"/>
                  </a:cubicBezTo>
                  <a:cubicBezTo>
                    <a:pt x="338" y="95"/>
                    <a:pt x="334" y="95"/>
                    <a:pt x="331" y="94"/>
                  </a:cubicBezTo>
                  <a:cubicBezTo>
                    <a:pt x="324" y="92"/>
                    <a:pt x="318" y="89"/>
                    <a:pt x="314" y="83"/>
                  </a:cubicBezTo>
                  <a:cubicBezTo>
                    <a:pt x="309" y="78"/>
                    <a:pt x="306" y="72"/>
                    <a:pt x="305" y="65"/>
                  </a:cubicBezTo>
                  <a:cubicBezTo>
                    <a:pt x="305" y="61"/>
                    <a:pt x="305" y="58"/>
                    <a:pt x="305" y="54"/>
                  </a:cubicBezTo>
                  <a:cubicBezTo>
                    <a:pt x="305" y="51"/>
                    <a:pt x="305" y="47"/>
                    <a:pt x="305" y="44"/>
                  </a:cubicBezTo>
                  <a:cubicBezTo>
                    <a:pt x="305" y="37"/>
                    <a:pt x="306" y="30"/>
                    <a:pt x="303" y="24"/>
                  </a:cubicBezTo>
                  <a:cubicBezTo>
                    <a:pt x="301" y="17"/>
                    <a:pt x="296" y="11"/>
                    <a:pt x="291" y="7"/>
                  </a:cubicBezTo>
                  <a:cubicBezTo>
                    <a:pt x="285" y="3"/>
                    <a:pt x="278" y="2"/>
                    <a:pt x="271" y="2"/>
                  </a:cubicBezTo>
                  <a:lnTo>
                    <a:pt x="249" y="2"/>
                  </a:lnTo>
                  <a:cubicBezTo>
                    <a:pt x="234" y="2"/>
                    <a:pt x="220" y="2"/>
                    <a:pt x="204" y="2"/>
                  </a:cubicBezTo>
                  <a:cubicBezTo>
                    <a:pt x="174" y="2"/>
                    <a:pt x="144" y="2"/>
                    <a:pt x="112" y="2"/>
                  </a:cubicBezTo>
                  <a:cubicBezTo>
                    <a:pt x="96" y="2"/>
                    <a:pt x="80" y="4"/>
                    <a:pt x="65" y="11"/>
                  </a:cubicBezTo>
                  <a:cubicBezTo>
                    <a:pt x="51" y="17"/>
                    <a:pt x="37" y="27"/>
                    <a:pt x="27" y="40"/>
                  </a:cubicBezTo>
                  <a:cubicBezTo>
                    <a:pt x="16" y="52"/>
                    <a:pt x="9" y="67"/>
                    <a:pt x="5" y="84"/>
                  </a:cubicBezTo>
                  <a:cubicBezTo>
                    <a:pt x="4" y="88"/>
                    <a:pt x="4" y="92"/>
                    <a:pt x="3" y="96"/>
                  </a:cubicBezTo>
                  <a:cubicBezTo>
                    <a:pt x="3" y="100"/>
                    <a:pt x="2" y="105"/>
                    <a:pt x="2" y="109"/>
                  </a:cubicBezTo>
                  <a:cubicBezTo>
                    <a:pt x="2" y="117"/>
                    <a:pt x="2" y="126"/>
                    <a:pt x="2" y="135"/>
                  </a:cubicBezTo>
                  <a:cubicBezTo>
                    <a:pt x="2" y="204"/>
                    <a:pt x="2" y="276"/>
                    <a:pt x="2" y="350"/>
                  </a:cubicBezTo>
                  <a:cubicBezTo>
                    <a:pt x="2" y="499"/>
                    <a:pt x="2" y="657"/>
                    <a:pt x="2" y="825"/>
                  </a:cubicBezTo>
                  <a:cubicBezTo>
                    <a:pt x="2" y="992"/>
                    <a:pt x="2" y="1169"/>
                    <a:pt x="2" y="1351"/>
                  </a:cubicBezTo>
                  <a:cubicBezTo>
                    <a:pt x="2" y="1442"/>
                    <a:pt x="2" y="1535"/>
                    <a:pt x="2" y="1629"/>
                  </a:cubicBezTo>
                  <a:cubicBezTo>
                    <a:pt x="2" y="1676"/>
                    <a:pt x="2" y="1723"/>
                    <a:pt x="2" y="1771"/>
                  </a:cubicBezTo>
                  <a:cubicBezTo>
                    <a:pt x="2" y="1783"/>
                    <a:pt x="2" y="1795"/>
                    <a:pt x="2" y="1807"/>
                  </a:cubicBezTo>
                  <a:cubicBezTo>
                    <a:pt x="2" y="1819"/>
                    <a:pt x="3" y="1830"/>
                    <a:pt x="7" y="1842"/>
                  </a:cubicBezTo>
                  <a:cubicBezTo>
                    <a:pt x="13" y="1864"/>
                    <a:pt x="28" y="1885"/>
                    <a:pt x="48" y="1898"/>
                  </a:cubicBezTo>
                  <a:cubicBezTo>
                    <a:pt x="67" y="1912"/>
                    <a:pt x="91" y="1918"/>
                    <a:pt x="115" y="1917"/>
                  </a:cubicBezTo>
                  <a:cubicBezTo>
                    <a:pt x="139" y="1917"/>
                    <a:pt x="163" y="1917"/>
                    <a:pt x="187" y="1917"/>
                  </a:cubicBezTo>
                  <a:cubicBezTo>
                    <a:pt x="234" y="1917"/>
                    <a:pt x="282" y="1917"/>
                    <a:pt x="329" y="1917"/>
                  </a:cubicBezTo>
                  <a:cubicBezTo>
                    <a:pt x="423" y="1917"/>
                    <a:pt x="516" y="1917"/>
                    <a:pt x="607" y="1917"/>
                  </a:cubicBezTo>
                  <a:cubicBezTo>
                    <a:pt x="652" y="1917"/>
                    <a:pt x="697" y="1917"/>
                    <a:pt x="742" y="1917"/>
                  </a:cubicBezTo>
                  <a:cubicBezTo>
                    <a:pt x="764" y="1917"/>
                    <a:pt x="787" y="1918"/>
                    <a:pt x="809" y="1917"/>
                  </a:cubicBezTo>
                  <a:cubicBezTo>
                    <a:pt x="830" y="1916"/>
                    <a:pt x="852" y="1907"/>
                    <a:pt x="868" y="1894"/>
                  </a:cubicBezTo>
                  <a:cubicBezTo>
                    <a:pt x="877" y="1887"/>
                    <a:pt x="884" y="1879"/>
                    <a:pt x="890" y="1870"/>
                  </a:cubicBezTo>
                  <a:cubicBezTo>
                    <a:pt x="896" y="1861"/>
                    <a:pt x="900" y="1851"/>
                    <a:pt x="903" y="1841"/>
                  </a:cubicBezTo>
                  <a:cubicBezTo>
                    <a:pt x="906" y="1830"/>
                    <a:pt x="907" y="1820"/>
                    <a:pt x="907" y="1809"/>
                  </a:cubicBezTo>
                  <a:cubicBezTo>
                    <a:pt x="907" y="1798"/>
                    <a:pt x="907" y="1788"/>
                    <a:pt x="907" y="1777"/>
                  </a:cubicBezTo>
                  <a:cubicBezTo>
                    <a:pt x="907" y="1734"/>
                    <a:pt x="907" y="1692"/>
                    <a:pt x="907" y="1650"/>
                  </a:cubicBezTo>
                  <a:cubicBezTo>
                    <a:pt x="907" y="1315"/>
                    <a:pt x="907" y="1013"/>
                    <a:pt x="908" y="760"/>
                  </a:cubicBezTo>
                  <a:cubicBezTo>
                    <a:pt x="908" y="507"/>
                    <a:pt x="908" y="302"/>
                    <a:pt x="908" y="161"/>
                  </a:cubicBezTo>
                  <a:cubicBezTo>
                    <a:pt x="908" y="143"/>
                    <a:pt x="908" y="126"/>
                    <a:pt x="908" y="110"/>
                  </a:cubicBezTo>
                  <a:cubicBezTo>
                    <a:pt x="908" y="95"/>
                    <a:pt x="906" y="80"/>
                    <a:pt x="901" y="68"/>
                  </a:cubicBezTo>
                  <a:cubicBezTo>
                    <a:pt x="895" y="55"/>
                    <a:pt x="888" y="44"/>
                    <a:pt x="881" y="36"/>
                  </a:cubicBezTo>
                  <a:cubicBezTo>
                    <a:pt x="873" y="28"/>
                    <a:pt x="865" y="21"/>
                    <a:pt x="857" y="16"/>
                  </a:cubicBezTo>
                  <a:cubicBezTo>
                    <a:pt x="841" y="7"/>
                    <a:pt x="826" y="4"/>
                    <a:pt x="817" y="2"/>
                  </a:cubicBezTo>
                  <a:cubicBezTo>
                    <a:pt x="812" y="2"/>
                    <a:pt x="809" y="2"/>
                    <a:pt x="806" y="1"/>
                  </a:cubicBezTo>
                  <a:cubicBezTo>
                    <a:pt x="804" y="1"/>
                    <a:pt x="803" y="1"/>
                    <a:pt x="803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29" name="Google Shape;829;p26"/>
            <p:cNvSpPr/>
            <p:nvPr/>
          </p:nvSpPr>
          <p:spPr>
            <a:xfrm>
              <a:off x="2387385" y="1084959"/>
              <a:ext cx="142120" cy="3644"/>
            </a:xfrm>
            <a:custGeom>
              <a:avLst/>
              <a:gdLst/>
              <a:ahLst/>
              <a:cxnLst/>
              <a:rect l="l" t="t" r="r" b="b"/>
              <a:pathLst>
                <a:path w="78" h="2" extrusionOk="0">
                  <a:moveTo>
                    <a:pt x="78" y="1"/>
                  </a:moveTo>
                  <a:cubicBezTo>
                    <a:pt x="78" y="1"/>
                    <a:pt x="61" y="2"/>
                    <a:pt x="39" y="2"/>
                  </a:cubicBezTo>
                  <a:cubicBezTo>
                    <a:pt x="18" y="2"/>
                    <a:pt x="0" y="2"/>
                    <a:pt x="0" y="1"/>
                  </a:cubicBezTo>
                  <a:cubicBezTo>
                    <a:pt x="0" y="1"/>
                    <a:pt x="18" y="0"/>
                    <a:pt x="39" y="0"/>
                  </a:cubicBezTo>
                  <a:cubicBezTo>
                    <a:pt x="61" y="0"/>
                    <a:pt x="78" y="0"/>
                    <a:pt x="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0" name="Google Shape;830;p26"/>
            <p:cNvSpPr/>
            <p:nvPr/>
          </p:nvSpPr>
          <p:spPr>
            <a:xfrm>
              <a:off x="2387385" y="1121400"/>
              <a:ext cx="143942" cy="3644"/>
            </a:xfrm>
            <a:custGeom>
              <a:avLst/>
              <a:gdLst/>
              <a:ahLst/>
              <a:cxnLst/>
              <a:rect l="l" t="t" r="r" b="b"/>
              <a:pathLst>
                <a:path w="79" h="2" extrusionOk="0">
                  <a:moveTo>
                    <a:pt x="79" y="1"/>
                  </a:moveTo>
                  <a:cubicBezTo>
                    <a:pt x="79" y="1"/>
                    <a:pt x="61" y="2"/>
                    <a:pt x="39" y="2"/>
                  </a:cubicBezTo>
                  <a:cubicBezTo>
                    <a:pt x="18" y="2"/>
                    <a:pt x="0" y="2"/>
                    <a:pt x="0" y="1"/>
                  </a:cubicBezTo>
                  <a:cubicBezTo>
                    <a:pt x="0" y="1"/>
                    <a:pt x="18" y="0"/>
                    <a:pt x="39" y="0"/>
                  </a:cubicBezTo>
                  <a:cubicBezTo>
                    <a:pt x="61" y="0"/>
                    <a:pt x="79" y="0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1" name="Google Shape;831;p26"/>
            <p:cNvSpPr/>
            <p:nvPr/>
          </p:nvSpPr>
          <p:spPr>
            <a:xfrm>
              <a:off x="2387385" y="1157841"/>
              <a:ext cx="143942" cy="3644"/>
            </a:xfrm>
            <a:custGeom>
              <a:avLst/>
              <a:gdLst/>
              <a:ahLst/>
              <a:cxnLst/>
              <a:rect l="l" t="t" r="r" b="b"/>
              <a:pathLst>
                <a:path w="79" h="2" extrusionOk="0">
                  <a:moveTo>
                    <a:pt x="79" y="1"/>
                  </a:moveTo>
                  <a:cubicBezTo>
                    <a:pt x="79" y="1"/>
                    <a:pt x="61" y="2"/>
                    <a:pt x="40" y="2"/>
                  </a:cubicBezTo>
                  <a:cubicBezTo>
                    <a:pt x="18" y="2"/>
                    <a:pt x="0" y="2"/>
                    <a:pt x="0" y="1"/>
                  </a:cubicBezTo>
                  <a:cubicBezTo>
                    <a:pt x="0" y="1"/>
                    <a:pt x="18" y="0"/>
                    <a:pt x="40" y="0"/>
                  </a:cubicBezTo>
                  <a:cubicBezTo>
                    <a:pt x="61" y="0"/>
                    <a:pt x="79" y="0"/>
                    <a:pt x="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2" name="Google Shape;832;p26"/>
            <p:cNvSpPr/>
            <p:nvPr/>
          </p:nvSpPr>
          <p:spPr>
            <a:xfrm>
              <a:off x="1228561" y="1081315"/>
              <a:ext cx="116611" cy="120255"/>
            </a:xfrm>
            <a:custGeom>
              <a:avLst/>
              <a:gdLst/>
              <a:ahLst/>
              <a:cxnLst/>
              <a:rect l="l" t="t" r="r" b="b"/>
              <a:pathLst>
                <a:path w="64" h="66" extrusionOk="0">
                  <a:moveTo>
                    <a:pt x="1" y="66"/>
                  </a:moveTo>
                  <a:lnTo>
                    <a:pt x="2" y="66"/>
                  </a:lnTo>
                  <a:cubicBezTo>
                    <a:pt x="4" y="66"/>
                    <a:pt x="5" y="65"/>
                    <a:pt x="7" y="65"/>
                  </a:cubicBezTo>
                  <a:cubicBezTo>
                    <a:pt x="11" y="65"/>
                    <a:pt x="17" y="65"/>
                    <a:pt x="24" y="65"/>
                  </a:cubicBezTo>
                  <a:lnTo>
                    <a:pt x="23" y="65"/>
                  </a:lnTo>
                  <a:cubicBezTo>
                    <a:pt x="23" y="62"/>
                    <a:pt x="23" y="58"/>
                    <a:pt x="23" y="53"/>
                  </a:cubicBezTo>
                  <a:cubicBezTo>
                    <a:pt x="23" y="51"/>
                    <a:pt x="23" y="49"/>
                    <a:pt x="23" y="46"/>
                  </a:cubicBezTo>
                  <a:cubicBezTo>
                    <a:pt x="23" y="44"/>
                    <a:pt x="26" y="41"/>
                    <a:pt x="29" y="41"/>
                  </a:cubicBezTo>
                  <a:cubicBezTo>
                    <a:pt x="31" y="41"/>
                    <a:pt x="34" y="41"/>
                    <a:pt x="37" y="41"/>
                  </a:cubicBezTo>
                  <a:cubicBezTo>
                    <a:pt x="40" y="42"/>
                    <a:pt x="42" y="44"/>
                    <a:pt x="42" y="48"/>
                  </a:cubicBezTo>
                  <a:cubicBezTo>
                    <a:pt x="42" y="53"/>
                    <a:pt x="42" y="59"/>
                    <a:pt x="42" y="65"/>
                  </a:cubicBezTo>
                  <a:lnTo>
                    <a:pt x="42" y="65"/>
                  </a:lnTo>
                  <a:cubicBezTo>
                    <a:pt x="48" y="65"/>
                    <a:pt x="55" y="64"/>
                    <a:pt x="63" y="64"/>
                  </a:cubicBezTo>
                  <a:lnTo>
                    <a:pt x="62" y="65"/>
                  </a:lnTo>
                  <a:cubicBezTo>
                    <a:pt x="62" y="57"/>
                    <a:pt x="62" y="48"/>
                    <a:pt x="62" y="39"/>
                  </a:cubicBezTo>
                  <a:cubicBezTo>
                    <a:pt x="62" y="37"/>
                    <a:pt x="62" y="34"/>
                    <a:pt x="62" y="32"/>
                  </a:cubicBezTo>
                  <a:cubicBezTo>
                    <a:pt x="62" y="30"/>
                    <a:pt x="60" y="29"/>
                    <a:pt x="59" y="27"/>
                  </a:cubicBezTo>
                  <a:cubicBezTo>
                    <a:pt x="56" y="24"/>
                    <a:pt x="52" y="21"/>
                    <a:pt x="49" y="18"/>
                  </a:cubicBezTo>
                  <a:cubicBezTo>
                    <a:pt x="46" y="15"/>
                    <a:pt x="43" y="12"/>
                    <a:pt x="41" y="9"/>
                  </a:cubicBezTo>
                  <a:cubicBezTo>
                    <a:pt x="39" y="8"/>
                    <a:pt x="38" y="6"/>
                    <a:pt x="36" y="5"/>
                  </a:cubicBezTo>
                  <a:cubicBezTo>
                    <a:pt x="35" y="4"/>
                    <a:pt x="34" y="2"/>
                    <a:pt x="32" y="2"/>
                  </a:cubicBezTo>
                  <a:cubicBezTo>
                    <a:pt x="30" y="1"/>
                    <a:pt x="28" y="2"/>
                    <a:pt x="27" y="3"/>
                  </a:cubicBezTo>
                  <a:cubicBezTo>
                    <a:pt x="26" y="4"/>
                    <a:pt x="24" y="5"/>
                    <a:pt x="23" y="7"/>
                  </a:cubicBezTo>
                  <a:cubicBezTo>
                    <a:pt x="20" y="9"/>
                    <a:pt x="18" y="12"/>
                    <a:pt x="15" y="14"/>
                  </a:cubicBezTo>
                  <a:cubicBezTo>
                    <a:pt x="11" y="19"/>
                    <a:pt x="6" y="24"/>
                    <a:pt x="2" y="28"/>
                  </a:cubicBezTo>
                  <a:cubicBezTo>
                    <a:pt x="1" y="30"/>
                    <a:pt x="1" y="33"/>
                    <a:pt x="1" y="36"/>
                  </a:cubicBezTo>
                  <a:cubicBezTo>
                    <a:pt x="1" y="38"/>
                    <a:pt x="1" y="41"/>
                    <a:pt x="1" y="43"/>
                  </a:cubicBezTo>
                  <a:cubicBezTo>
                    <a:pt x="1" y="48"/>
                    <a:pt x="1" y="52"/>
                    <a:pt x="1" y="55"/>
                  </a:cubicBezTo>
                  <a:cubicBezTo>
                    <a:pt x="1" y="58"/>
                    <a:pt x="1" y="61"/>
                    <a:pt x="1" y="63"/>
                  </a:cubicBezTo>
                  <a:cubicBezTo>
                    <a:pt x="1" y="65"/>
                    <a:pt x="1" y="66"/>
                    <a:pt x="1" y="66"/>
                  </a:cubicBezTo>
                  <a:cubicBezTo>
                    <a:pt x="1" y="66"/>
                    <a:pt x="1" y="65"/>
                    <a:pt x="1" y="63"/>
                  </a:cubicBezTo>
                  <a:cubicBezTo>
                    <a:pt x="1" y="61"/>
                    <a:pt x="1" y="59"/>
                    <a:pt x="0" y="56"/>
                  </a:cubicBezTo>
                  <a:cubicBezTo>
                    <a:pt x="0" y="52"/>
                    <a:pt x="0" y="48"/>
                    <a:pt x="0" y="44"/>
                  </a:cubicBezTo>
                  <a:cubicBezTo>
                    <a:pt x="0" y="41"/>
                    <a:pt x="0" y="39"/>
                    <a:pt x="0" y="36"/>
                  </a:cubicBezTo>
                  <a:cubicBezTo>
                    <a:pt x="0" y="35"/>
                    <a:pt x="0" y="33"/>
                    <a:pt x="0" y="32"/>
                  </a:cubicBezTo>
                  <a:cubicBezTo>
                    <a:pt x="0" y="30"/>
                    <a:pt x="0" y="29"/>
                    <a:pt x="1" y="28"/>
                  </a:cubicBezTo>
                  <a:cubicBezTo>
                    <a:pt x="5" y="23"/>
                    <a:pt x="10" y="18"/>
                    <a:pt x="15" y="13"/>
                  </a:cubicBezTo>
                  <a:cubicBezTo>
                    <a:pt x="17" y="11"/>
                    <a:pt x="20" y="8"/>
                    <a:pt x="22" y="6"/>
                  </a:cubicBezTo>
                  <a:cubicBezTo>
                    <a:pt x="23" y="4"/>
                    <a:pt x="25" y="3"/>
                    <a:pt x="26" y="2"/>
                  </a:cubicBezTo>
                  <a:cubicBezTo>
                    <a:pt x="28" y="0"/>
                    <a:pt x="30" y="0"/>
                    <a:pt x="32" y="0"/>
                  </a:cubicBezTo>
                  <a:cubicBezTo>
                    <a:pt x="35" y="1"/>
                    <a:pt x="36" y="3"/>
                    <a:pt x="37" y="4"/>
                  </a:cubicBezTo>
                  <a:lnTo>
                    <a:pt x="42" y="8"/>
                  </a:lnTo>
                  <a:cubicBezTo>
                    <a:pt x="45" y="11"/>
                    <a:pt x="48" y="14"/>
                    <a:pt x="51" y="17"/>
                  </a:cubicBezTo>
                  <a:cubicBezTo>
                    <a:pt x="54" y="20"/>
                    <a:pt x="57" y="23"/>
                    <a:pt x="60" y="26"/>
                  </a:cubicBezTo>
                  <a:cubicBezTo>
                    <a:pt x="61" y="27"/>
                    <a:pt x="61" y="28"/>
                    <a:pt x="62" y="29"/>
                  </a:cubicBezTo>
                  <a:cubicBezTo>
                    <a:pt x="63" y="30"/>
                    <a:pt x="63" y="31"/>
                    <a:pt x="63" y="32"/>
                  </a:cubicBezTo>
                  <a:cubicBezTo>
                    <a:pt x="63" y="35"/>
                    <a:pt x="63" y="37"/>
                    <a:pt x="63" y="39"/>
                  </a:cubicBezTo>
                  <a:cubicBezTo>
                    <a:pt x="63" y="48"/>
                    <a:pt x="63" y="57"/>
                    <a:pt x="64" y="65"/>
                  </a:cubicBezTo>
                  <a:lnTo>
                    <a:pt x="64" y="66"/>
                  </a:lnTo>
                  <a:lnTo>
                    <a:pt x="63" y="66"/>
                  </a:lnTo>
                  <a:cubicBezTo>
                    <a:pt x="55" y="66"/>
                    <a:pt x="48" y="66"/>
                    <a:pt x="42" y="66"/>
                  </a:cubicBezTo>
                  <a:lnTo>
                    <a:pt x="41" y="66"/>
                  </a:lnTo>
                  <a:lnTo>
                    <a:pt x="41" y="66"/>
                  </a:lnTo>
                  <a:cubicBezTo>
                    <a:pt x="41" y="59"/>
                    <a:pt x="41" y="54"/>
                    <a:pt x="41" y="48"/>
                  </a:cubicBezTo>
                  <a:cubicBezTo>
                    <a:pt x="41" y="45"/>
                    <a:pt x="39" y="43"/>
                    <a:pt x="36" y="43"/>
                  </a:cubicBezTo>
                  <a:cubicBezTo>
                    <a:pt x="34" y="43"/>
                    <a:pt x="31" y="43"/>
                    <a:pt x="29" y="43"/>
                  </a:cubicBezTo>
                  <a:cubicBezTo>
                    <a:pt x="27" y="43"/>
                    <a:pt x="25" y="45"/>
                    <a:pt x="24" y="47"/>
                  </a:cubicBezTo>
                  <a:cubicBezTo>
                    <a:pt x="24" y="49"/>
                    <a:pt x="24" y="51"/>
                    <a:pt x="24" y="54"/>
                  </a:cubicBezTo>
                  <a:cubicBezTo>
                    <a:pt x="24" y="58"/>
                    <a:pt x="24" y="62"/>
                    <a:pt x="24" y="66"/>
                  </a:cubicBezTo>
                  <a:lnTo>
                    <a:pt x="24" y="66"/>
                  </a:lnTo>
                  <a:lnTo>
                    <a:pt x="24" y="66"/>
                  </a:lnTo>
                  <a:cubicBezTo>
                    <a:pt x="17" y="66"/>
                    <a:pt x="11" y="66"/>
                    <a:pt x="7" y="66"/>
                  </a:cubicBezTo>
                  <a:cubicBezTo>
                    <a:pt x="5" y="66"/>
                    <a:pt x="4" y="66"/>
                    <a:pt x="2" y="66"/>
                  </a:cubicBezTo>
                  <a:cubicBezTo>
                    <a:pt x="1" y="66"/>
                    <a:pt x="1" y="66"/>
                    <a:pt x="1" y="6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3" name="Google Shape;833;p26"/>
            <p:cNvSpPr/>
            <p:nvPr/>
          </p:nvSpPr>
          <p:spPr>
            <a:xfrm>
              <a:off x="1172077" y="1394707"/>
              <a:ext cx="1350141" cy="245976"/>
            </a:xfrm>
            <a:custGeom>
              <a:avLst/>
              <a:gdLst/>
              <a:ahLst/>
              <a:cxnLst/>
              <a:rect l="l" t="t" r="r" b="b"/>
              <a:pathLst>
                <a:path w="741" h="135" extrusionOk="0">
                  <a:moveTo>
                    <a:pt x="371" y="135"/>
                  </a:moveTo>
                  <a:lnTo>
                    <a:pt x="685" y="135"/>
                  </a:lnTo>
                  <a:cubicBezTo>
                    <a:pt x="716" y="135"/>
                    <a:pt x="741" y="109"/>
                    <a:pt x="741" y="78"/>
                  </a:cubicBezTo>
                  <a:lnTo>
                    <a:pt x="741" y="57"/>
                  </a:lnTo>
                  <a:cubicBezTo>
                    <a:pt x="741" y="25"/>
                    <a:pt x="716" y="0"/>
                    <a:pt x="685" y="0"/>
                  </a:cubicBezTo>
                  <a:lnTo>
                    <a:pt x="57" y="0"/>
                  </a:lnTo>
                  <a:cubicBezTo>
                    <a:pt x="26" y="0"/>
                    <a:pt x="0" y="25"/>
                    <a:pt x="0" y="57"/>
                  </a:cubicBezTo>
                  <a:lnTo>
                    <a:pt x="0" y="78"/>
                  </a:lnTo>
                  <a:cubicBezTo>
                    <a:pt x="0" y="109"/>
                    <a:pt x="26" y="135"/>
                    <a:pt x="57" y="135"/>
                  </a:cubicBezTo>
                  <a:lnTo>
                    <a:pt x="371" y="13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4800" rIns="120000" bIns="48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4" name="Google Shape;834;p26"/>
            <p:cNvSpPr/>
            <p:nvPr/>
          </p:nvSpPr>
          <p:spPr>
            <a:xfrm>
              <a:off x="1170255" y="1391063"/>
              <a:ext cx="1353785" cy="251442"/>
            </a:xfrm>
            <a:custGeom>
              <a:avLst/>
              <a:gdLst/>
              <a:ahLst/>
              <a:cxnLst/>
              <a:rect l="l" t="t" r="r" b="b"/>
              <a:pathLst>
                <a:path w="743" h="138" extrusionOk="0">
                  <a:moveTo>
                    <a:pt x="685" y="137"/>
                  </a:moveTo>
                  <a:cubicBezTo>
                    <a:pt x="685" y="137"/>
                    <a:pt x="687" y="136"/>
                    <a:pt x="690" y="136"/>
                  </a:cubicBezTo>
                  <a:cubicBezTo>
                    <a:pt x="693" y="136"/>
                    <a:pt x="697" y="135"/>
                    <a:pt x="702" y="134"/>
                  </a:cubicBezTo>
                  <a:cubicBezTo>
                    <a:pt x="707" y="132"/>
                    <a:pt x="713" y="129"/>
                    <a:pt x="720" y="124"/>
                  </a:cubicBezTo>
                  <a:cubicBezTo>
                    <a:pt x="726" y="120"/>
                    <a:pt x="732" y="113"/>
                    <a:pt x="737" y="103"/>
                  </a:cubicBezTo>
                  <a:cubicBezTo>
                    <a:pt x="739" y="98"/>
                    <a:pt x="741" y="93"/>
                    <a:pt x="741" y="87"/>
                  </a:cubicBezTo>
                  <a:cubicBezTo>
                    <a:pt x="742" y="82"/>
                    <a:pt x="742" y="76"/>
                    <a:pt x="742" y="69"/>
                  </a:cubicBezTo>
                  <a:cubicBezTo>
                    <a:pt x="742" y="63"/>
                    <a:pt x="742" y="56"/>
                    <a:pt x="741" y="49"/>
                  </a:cubicBezTo>
                  <a:cubicBezTo>
                    <a:pt x="740" y="43"/>
                    <a:pt x="737" y="36"/>
                    <a:pt x="733" y="30"/>
                  </a:cubicBezTo>
                  <a:cubicBezTo>
                    <a:pt x="726" y="17"/>
                    <a:pt x="712" y="7"/>
                    <a:pt x="696" y="4"/>
                  </a:cubicBezTo>
                  <a:cubicBezTo>
                    <a:pt x="688" y="2"/>
                    <a:pt x="679" y="3"/>
                    <a:pt x="670" y="3"/>
                  </a:cubicBezTo>
                  <a:cubicBezTo>
                    <a:pt x="661" y="3"/>
                    <a:pt x="652" y="3"/>
                    <a:pt x="643" y="3"/>
                  </a:cubicBezTo>
                  <a:cubicBezTo>
                    <a:pt x="493" y="3"/>
                    <a:pt x="286" y="3"/>
                    <a:pt x="58" y="3"/>
                  </a:cubicBezTo>
                  <a:cubicBezTo>
                    <a:pt x="44" y="3"/>
                    <a:pt x="30" y="9"/>
                    <a:pt x="20" y="18"/>
                  </a:cubicBezTo>
                  <a:cubicBezTo>
                    <a:pt x="10" y="27"/>
                    <a:pt x="4" y="40"/>
                    <a:pt x="3" y="54"/>
                  </a:cubicBezTo>
                  <a:cubicBezTo>
                    <a:pt x="2" y="61"/>
                    <a:pt x="3" y="68"/>
                    <a:pt x="3" y="75"/>
                  </a:cubicBezTo>
                  <a:cubicBezTo>
                    <a:pt x="2" y="82"/>
                    <a:pt x="3" y="88"/>
                    <a:pt x="5" y="95"/>
                  </a:cubicBezTo>
                  <a:cubicBezTo>
                    <a:pt x="8" y="108"/>
                    <a:pt x="17" y="119"/>
                    <a:pt x="28" y="126"/>
                  </a:cubicBezTo>
                  <a:cubicBezTo>
                    <a:pt x="33" y="130"/>
                    <a:pt x="39" y="132"/>
                    <a:pt x="46" y="134"/>
                  </a:cubicBezTo>
                  <a:cubicBezTo>
                    <a:pt x="52" y="135"/>
                    <a:pt x="58" y="135"/>
                    <a:pt x="65" y="135"/>
                  </a:cubicBezTo>
                  <a:cubicBezTo>
                    <a:pt x="78" y="135"/>
                    <a:pt x="91" y="135"/>
                    <a:pt x="104" y="135"/>
                  </a:cubicBezTo>
                  <a:cubicBezTo>
                    <a:pt x="130" y="135"/>
                    <a:pt x="156" y="135"/>
                    <a:pt x="180" y="135"/>
                  </a:cubicBezTo>
                  <a:cubicBezTo>
                    <a:pt x="279" y="135"/>
                    <a:pt x="368" y="135"/>
                    <a:pt x="443" y="136"/>
                  </a:cubicBezTo>
                  <a:cubicBezTo>
                    <a:pt x="518" y="136"/>
                    <a:pt x="579" y="136"/>
                    <a:pt x="620" y="136"/>
                  </a:cubicBezTo>
                  <a:cubicBezTo>
                    <a:pt x="641" y="136"/>
                    <a:pt x="658" y="136"/>
                    <a:pt x="669" y="136"/>
                  </a:cubicBezTo>
                  <a:cubicBezTo>
                    <a:pt x="674" y="136"/>
                    <a:pt x="678" y="136"/>
                    <a:pt x="681" y="136"/>
                  </a:cubicBezTo>
                  <a:cubicBezTo>
                    <a:pt x="684" y="136"/>
                    <a:pt x="685" y="137"/>
                    <a:pt x="685" y="137"/>
                  </a:cubicBezTo>
                  <a:cubicBezTo>
                    <a:pt x="685" y="137"/>
                    <a:pt x="684" y="137"/>
                    <a:pt x="681" y="137"/>
                  </a:cubicBezTo>
                  <a:cubicBezTo>
                    <a:pt x="678" y="137"/>
                    <a:pt x="674" y="137"/>
                    <a:pt x="669" y="137"/>
                  </a:cubicBezTo>
                  <a:cubicBezTo>
                    <a:pt x="657" y="137"/>
                    <a:pt x="641" y="137"/>
                    <a:pt x="620" y="137"/>
                  </a:cubicBezTo>
                  <a:cubicBezTo>
                    <a:pt x="579" y="137"/>
                    <a:pt x="518" y="137"/>
                    <a:pt x="443" y="137"/>
                  </a:cubicBezTo>
                  <a:cubicBezTo>
                    <a:pt x="368" y="138"/>
                    <a:pt x="279" y="138"/>
                    <a:pt x="180" y="138"/>
                  </a:cubicBezTo>
                  <a:cubicBezTo>
                    <a:pt x="156" y="138"/>
                    <a:pt x="130" y="138"/>
                    <a:pt x="104" y="138"/>
                  </a:cubicBezTo>
                  <a:cubicBezTo>
                    <a:pt x="91" y="138"/>
                    <a:pt x="78" y="138"/>
                    <a:pt x="65" y="138"/>
                  </a:cubicBezTo>
                  <a:cubicBezTo>
                    <a:pt x="59" y="138"/>
                    <a:pt x="52" y="138"/>
                    <a:pt x="45" y="136"/>
                  </a:cubicBezTo>
                  <a:cubicBezTo>
                    <a:pt x="38" y="135"/>
                    <a:pt x="32" y="132"/>
                    <a:pt x="26" y="128"/>
                  </a:cubicBezTo>
                  <a:cubicBezTo>
                    <a:pt x="15" y="121"/>
                    <a:pt x="6" y="109"/>
                    <a:pt x="2" y="95"/>
                  </a:cubicBezTo>
                  <a:cubicBezTo>
                    <a:pt x="0" y="89"/>
                    <a:pt x="0" y="81"/>
                    <a:pt x="0" y="75"/>
                  </a:cubicBezTo>
                  <a:cubicBezTo>
                    <a:pt x="0" y="68"/>
                    <a:pt x="0" y="61"/>
                    <a:pt x="0" y="54"/>
                  </a:cubicBezTo>
                  <a:cubicBezTo>
                    <a:pt x="1" y="39"/>
                    <a:pt x="8" y="26"/>
                    <a:pt x="19" y="16"/>
                  </a:cubicBezTo>
                  <a:cubicBezTo>
                    <a:pt x="29" y="6"/>
                    <a:pt x="44" y="0"/>
                    <a:pt x="58" y="0"/>
                  </a:cubicBezTo>
                  <a:cubicBezTo>
                    <a:pt x="286" y="0"/>
                    <a:pt x="493" y="1"/>
                    <a:pt x="643" y="1"/>
                  </a:cubicBezTo>
                  <a:cubicBezTo>
                    <a:pt x="652" y="1"/>
                    <a:pt x="661" y="1"/>
                    <a:pt x="670" y="1"/>
                  </a:cubicBezTo>
                  <a:cubicBezTo>
                    <a:pt x="679" y="1"/>
                    <a:pt x="688" y="0"/>
                    <a:pt x="696" y="2"/>
                  </a:cubicBezTo>
                  <a:cubicBezTo>
                    <a:pt x="713" y="5"/>
                    <a:pt x="727" y="16"/>
                    <a:pt x="735" y="29"/>
                  </a:cubicBezTo>
                  <a:cubicBezTo>
                    <a:pt x="739" y="35"/>
                    <a:pt x="741" y="42"/>
                    <a:pt x="742" y="49"/>
                  </a:cubicBezTo>
                  <a:cubicBezTo>
                    <a:pt x="743" y="56"/>
                    <a:pt x="743" y="63"/>
                    <a:pt x="743" y="69"/>
                  </a:cubicBezTo>
                  <a:cubicBezTo>
                    <a:pt x="743" y="75"/>
                    <a:pt x="743" y="81"/>
                    <a:pt x="742" y="87"/>
                  </a:cubicBezTo>
                  <a:cubicBezTo>
                    <a:pt x="742" y="93"/>
                    <a:pt x="740" y="98"/>
                    <a:pt x="738" y="103"/>
                  </a:cubicBezTo>
                  <a:cubicBezTo>
                    <a:pt x="733" y="113"/>
                    <a:pt x="727" y="120"/>
                    <a:pt x="720" y="125"/>
                  </a:cubicBezTo>
                  <a:cubicBezTo>
                    <a:pt x="714" y="130"/>
                    <a:pt x="708" y="133"/>
                    <a:pt x="702" y="134"/>
                  </a:cubicBezTo>
                  <a:cubicBezTo>
                    <a:pt x="697" y="136"/>
                    <a:pt x="693" y="136"/>
                    <a:pt x="690" y="136"/>
                  </a:cubicBezTo>
                  <a:cubicBezTo>
                    <a:pt x="687" y="136"/>
                    <a:pt x="686" y="136"/>
                    <a:pt x="686" y="136"/>
                  </a:cubicBezTo>
                  <a:lnTo>
                    <a:pt x="685" y="13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233" rIns="120000" bIns="6233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5" name="Google Shape;835;p26"/>
            <p:cNvSpPr/>
            <p:nvPr/>
          </p:nvSpPr>
          <p:spPr>
            <a:xfrm>
              <a:off x="2349122" y="1465767"/>
              <a:ext cx="91103" cy="91102"/>
            </a:xfrm>
            <a:custGeom>
              <a:avLst/>
              <a:gdLst/>
              <a:ahLst/>
              <a:cxnLst/>
              <a:rect l="l" t="t" r="r" b="b"/>
              <a:pathLst>
                <a:path w="50" h="50" extrusionOk="0">
                  <a:moveTo>
                    <a:pt x="50" y="25"/>
                  </a:moveTo>
                  <a:cubicBezTo>
                    <a:pt x="50" y="25"/>
                    <a:pt x="50" y="23"/>
                    <a:pt x="49" y="19"/>
                  </a:cubicBezTo>
                  <a:cubicBezTo>
                    <a:pt x="48" y="16"/>
                    <a:pt x="45" y="10"/>
                    <a:pt x="40" y="6"/>
                  </a:cubicBezTo>
                  <a:cubicBezTo>
                    <a:pt x="34" y="2"/>
                    <a:pt x="26" y="0"/>
                    <a:pt x="18" y="3"/>
                  </a:cubicBezTo>
                  <a:cubicBezTo>
                    <a:pt x="9" y="6"/>
                    <a:pt x="2" y="15"/>
                    <a:pt x="3" y="25"/>
                  </a:cubicBezTo>
                  <a:cubicBezTo>
                    <a:pt x="2" y="35"/>
                    <a:pt x="10" y="44"/>
                    <a:pt x="18" y="47"/>
                  </a:cubicBezTo>
                  <a:cubicBezTo>
                    <a:pt x="26" y="50"/>
                    <a:pt x="34" y="48"/>
                    <a:pt x="40" y="44"/>
                  </a:cubicBezTo>
                  <a:cubicBezTo>
                    <a:pt x="45" y="40"/>
                    <a:pt x="48" y="34"/>
                    <a:pt x="49" y="31"/>
                  </a:cubicBezTo>
                  <a:cubicBezTo>
                    <a:pt x="50" y="27"/>
                    <a:pt x="50" y="25"/>
                    <a:pt x="50" y="25"/>
                  </a:cubicBezTo>
                  <a:cubicBezTo>
                    <a:pt x="50" y="25"/>
                    <a:pt x="50" y="26"/>
                    <a:pt x="50" y="27"/>
                  </a:cubicBezTo>
                  <a:cubicBezTo>
                    <a:pt x="50" y="28"/>
                    <a:pt x="50" y="29"/>
                    <a:pt x="50" y="31"/>
                  </a:cubicBezTo>
                  <a:cubicBezTo>
                    <a:pt x="49" y="35"/>
                    <a:pt x="47" y="41"/>
                    <a:pt x="41" y="45"/>
                  </a:cubicBezTo>
                  <a:cubicBezTo>
                    <a:pt x="35" y="50"/>
                    <a:pt x="26" y="52"/>
                    <a:pt x="17" y="49"/>
                  </a:cubicBezTo>
                  <a:cubicBezTo>
                    <a:pt x="8" y="46"/>
                    <a:pt x="0" y="36"/>
                    <a:pt x="0" y="25"/>
                  </a:cubicBezTo>
                  <a:cubicBezTo>
                    <a:pt x="0" y="14"/>
                    <a:pt x="8" y="4"/>
                    <a:pt x="17" y="1"/>
                  </a:cubicBezTo>
                  <a:cubicBezTo>
                    <a:pt x="26" y="-2"/>
                    <a:pt x="35" y="0"/>
                    <a:pt x="41" y="5"/>
                  </a:cubicBezTo>
                  <a:cubicBezTo>
                    <a:pt x="47" y="9"/>
                    <a:pt x="49" y="15"/>
                    <a:pt x="50" y="19"/>
                  </a:cubicBezTo>
                  <a:cubicBezTo>
                    <a:pt x="50" y="21"/>
                    <a:pt x="50" y="22"/>
                    <a:pt x="50" y="23"/>
                  </a:cubicBezTo>
                  <a:cubicBezTo>
                    <a:pt x="50" y="24"/>
                    <a:pt x="50" y="25"/>
                    <a:pt x="50" y="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6" name="Google Shape;836;p26"/>
            <p:cNvSpPr/>
            <p:nvPr/>
          </p:nvSpPr>
          <p:spPr>
            <a:xfrm>
              <a:off x="2425648" y="1544115"/>
              <a:ext cx="38263" cy="43729"/>
            </a:xfrm>
            <a:custGeom>
              <a:avLst/>
              <a:gdLst/>
              <a:ahLst/>
              <a:cxnLst/>
              <a:rect l="l" t="t" r="r" b="b"/>
              <a:pathLst>
                <a:path w="21" h="24" extrusionOk="0">
                  <a:moveTo>
                    <a:pt x="21" y="24"/>
                  </a:moveTo>
                  <a:cubicBezTo>
                    <a:pt x="21" y="25"/>
                    <a:pt x="15" y="20"/>
                    <a:pt x="9" y="13"/>
                  </a:cubicBezTo>
                  <a:cubicBezTo>
                    <a:pt x="3" y="7"/>
                    <a:pt x="-1" y="1"/>
                    <a:pt x="0" y="0"/>
                  </a:cubicBezTo>
                  <a:cubicBezTo>
                    <a:pt x="0" y="0"/>
                    <a:pt x="5" y="5"/>
                    <a:pt x="11" y="11"/>
                  </a:cubicBezTo>
                  <a:cubicBezTo>
                    <a:pt x="18" y="18"/>
                    <a:pt x="22" y="24"/>
                    <a:pt x="21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7" name="Google Shape;837;p26"/>
            <p:cNvSpPr/>
            <p:nvPr/>
          </p:nvSpPr>
          <p:spPr>
            <a:xfrm>
              <a:off x="1330596" y="1485810"/>
              <a:ext cx="56484" cy="69238"/>
            </a:xfrm>
            <a:custGeom>
              <a:avLst/>
              <a:gdLst/>
              <a:ahLst/>
              <a:cxnLst/>
              <a:rect l="l" t="t" r="r" b="b"/>
              <a:pathLst>
                <a:path w="31" h="38" extrusionOk="0">
                  <a:moveTo>
                    <a:pt x="13" y="4"/>
                  </a:moveTo>
                  <a:lnTo>
                    <a:pt x="0" y="4"/>
                  </a:lnTo>
                  <a:lnTo>
                    <a:pt x="0" y="0"/>
                  </a:lnTo>
                  <a:lnTo>
                    <a:pt x="31" y="0"/>
                  </a:lnTo>
                  <a:lnTo>
                    <a:pt x="31" y="4"/>
                  </a:lnTo>
                  <a:lnTo>
                    <a:pt x="17" y="4"/>
                  </a:lnTo>
                  <a:lnTo>
                    <a:pt x="17" y="38"/>
                  </a:lnTo>
                  <a:lnTo>
                    <a:pt x="13" y="38"/>
                  </a:lnTo>
                  <a:lnTo>
                    <a:pt x="13" y="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8" name="Google Shape;838;p26"/>
            <p:cNvSpPr/>
            <p:nvPr/>
          </p:nvSpPr>
          <p:spPr>
            <a:xfrm>
              <a:off x="1385257" y="1502208"/>
              <a:ext cx="51017" cy="52839"/>
            </a:xfrm>
            <a:custGeom>
              <a:avLst/>
              <a:gdLst/>
              <a:ahLst/>
              <a:cxnLst/>
              <a:rect l="l" t="t" r="r" b="b"/>
              <a:pathLst>
                <a:path w="28" h="29" extrusionOk="0">
                  <a:moveTo>
                    <a:pt x="28" y="16"/>
                  </a:moveTo>
                  <a:lnTo>
                    <a:pt x="4" y="16"/>
                  </a:lnTo>
                  <a:cubicBezTo>
                    <a:pt x="5" y="22"/>
                    <a:pt x="9" y="26"/>
                    <a:pt x="15" y="26"/>
                  </a:cubicBezTo>
                  <a:cubicBezTo>
                    <a:pt x="19" y="26"/>
                    <a:pt x="22" y="25"/>
                    <a:pt x="24" y="22"/>
                  </a:cubicBezTo>
                  <a:lnTo>
                    <a:pt x="26" y="25"/>
                  </a:lnTo>
                  <a:cubicBezTo>
                    <a:pt x="23" y="28"/>
                    <a:pt x="20" y="29"/>
                    <a:pt x="15" y="29"/>
                  </a:cubicBezTo>
                  <a:cubicBezTo>
                    <a:pt x="6" y="29"/>
                    <a:pt x="0" y="23"/>
                    <a:pt x="0" y="15"/>
                  </a:cubicBezTo>
                  <a:cubicBezTo>
                    <a:pt x="0" y="6"/>
                    <a:pt x="6" y="0"/>
                    <a:pt x="14" y="0"/>
                  </a:cubicBezTo>
                  <a:cubicBezTo>
                    <a:pt x="22" y="0"/>
                    <a:pt x="28" y="6"/>
                    <a:pt x="28" y="15"/>
                  </a:cubicBezTo>
                  <a:lnTo>
                    <a:pt x="28" y="16"/>
                  </a:lnTo>
                  <a:moveTo>
                    <a:pt x="4" y="13"/>
                  </a:moveTo>
                  <a:lnTo>
                    <a:pt x="24" y="13"/>
                  </a:lnTo>
                  <a:cubicBezTo>
                    <a:pt x="24" y="8"/>
                    <a:pt x="19" y="4"/>
                    <a:pt x="14" y="4"/>
                  </a:cubicBezTo>
                  <a:cubicBezTo>
                    <a:pt x="8" y="4"/>
                    <a:pt x="5" y="8"/>
                    <a:pt x="4" y="1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39" name="Google Shape;839;p26"/>
            <p:cNvSpPr/>
            <p:nvPr/>
          </p:nvSpPr>
          <p:spPr>
            <a:xfrm>
              <a:off x="1439919" y="1504030"/>
              <a:ext cx="49195" cy="51017"/>
            </a:xfrm>
            <a:custGeom>
              <a:avLst/>
              <a:gdLst/>
              <a:ahLst/>
              <a:cxnLst/>
              <a:rect l="l" t="t" r="r" b="b"/>
              <a:pathLst>
                <a:path w="27" h="28" extrusionOk="0">
                  <a:moveTo>
                    <a:pt x="23" y="28"/>
                  </a:moveTo>
                  <a:lnTo>
                    <a:pt x="14" y="16"/>
                  </a:lnTo>
                  <a:lnTo>
                    <a:pt x="5" y="28"/>
                  </a:lnTo>
                  <a:lnTo>
                    <a:pt x="0" y="28"/>
                  </a:lnTo>
                  <a:lnTo>
                    <a:pt x="12" y="13"/>
                  </a:lnTo>
                  <a:lnTo>
                    <a:pt x="1" y="0"/>
                  </a:lnTo>
                  <a:lnTo>
                    <a:pt x="5" y="0"/>
                  </a:lnTo>
                  <a:lnTo>
                    <a:pt x="14" y="11"/>
                  </a:lnTo>
                  <a:lnTo>
                    <a:pt x="22" y="0"/>
                  </a:lnTo>
                  <a:lnTo>
                    <a:pt x="26" y="0"/>
                  </a:lnTo>
                  <a:lnTo>
                    <a:pt x="16" y="13"/>
                  </a:lnTo>
                  <a:lnTo>
                    <a:pt x="27" y="28"/>
                  </a:lnTo>
                  <a:lnTo>
                    <a:pt x="23" y="2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0" name="Google Shape;840;p26"/>
            <p:cNvSpPr/>
            <p:nvPr/>
          </p:nvSpPr>
          <p:spPr>
            <a:xfrm>
              <a:off x="1492758" y="1491276"/>
              <a:ext cx="34619" cy="63772"/>
            </a:xfrm>
            <a:custGeom>
              <a:avLst/>
              <a:gdLst/>
              <a:ahLst/>
              <a:cxnLst/>
              <a:rect l="l" t="t" r="r" b="b"/>
              <a:pathLst>
                <a:path w="19" h="35" extrusionOk="0">
                  <a:moveTo>
                    <a:pt x="19" y="33"/>
                  </a:moveTo>
                  <a:cubicBezTo>
                    <a:pt x="18" y="35"/>
                    <a:pt x="16" y="35"/>
                    <a:pt x="13" y="35"/>
                  </a:cubicBezTo>
                  <a:cubicBezTo>
                    <a:pt x="8" y="35"/>
                    <a:pt x="5" y="32"/>
                    <a:pt x="5" y="27"/>
                  </a:cubicBezTo>
                  <a:lnTo>
                    <a:pt x="5" y="10"/>
                  </a:lnTo>
                  <a:lnTo>
                    <a:pt x="0" y="10"/>
                  </a:lnTo>
                  <a:lnTo>
                    <a:pt x="0" y="7"/>
                  </a:lnTo>
                  <a:lnTo>
                    <a:pt x="5" y="7"/>
                  </a:lnTo>
                  <a:lnTo>
                    <a:pt x="5" y="0"/>
                  </a:lnTo>
                  <a:lnTo>
                    <a:pt x="9" y="0"/>
                  </a:lnTo>
                  <a:lnTo>
                    <a:pt x="9" y="7"/>
                  </a:lnTo>
                  <a:lnTo>
                    <a:pt x="18" y="7"/>
                  </a:lnTo>
                  <a:lnTo>
                    <a:pt x="18" y="10"/>
                  </a:lnTo>
                  <a:lnTo>
                    <a:pt x="9" y="10"/>
                  </a:lnTo>
                  <a:lnTo>
                    <a:pt x="9" y="27"/>
                  </a:lnTo>
                  <a:cubicBezTo>
                    <a:pt x="9" y="30"/>
                    <a:pt x="11" y="32"/>
                    <a:pt x="14" y="32"/>
                  </a:cubicBezTo>
                  <a:cubicBezTo>
                    <a:pt x="15" y="32"/>
                    <a:pt x="17" y="32"/>
                    <a:pt x="18" y="31"/>
                  </a:cubicBezTo>
                  <a:lnTo>
                    <a:pt x="19" y="3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1" name="Google Shape;841;p26"/>
            <p:cNvSpPr/>
            <p:nvPr/>
          </p:nvSpPr>
          <p:spPr>
            <a:xfrm>
              <a:off x="1651277" y="1872084"/>
              <a:ext cx="442759" cy="3644"/>
            </a:xfrm>
            <a:custGeom>
              <a:avLst/>
              <a:gdLst/>
              <a:ahLst/>
              <a:cxnLst/>
              <a:rect l="l" t="t" r="r" b="b"/>
              <a:pathLst>
                <a:path w="243" h="2" extrusionOk="0">
                  <a:moveTo>
                    <a:pt x="243" y="1"/>
                  </a:moveTo>
                  <a:cubicBezTo>
                    <a:pt x="243" y="2"/>
                    <a:pt x="189" y="2"/>
                    <a:pt x="122" y="2"/>
                  </a:cubicBezTo>
                  <a:cubicBezTo>
                    <a:pt x="55" y="2"/>
                    <a:pt x="0" y="2"/>
                    <a:pt x="0" y="1"/>
                  </a:cubicBezTo>
                  <a:cubicBezTo>
                    <a:pt x="0" y="0"/>
                    <a:pt x="55" y="0"/>
                    <a:pt x="122" y="0"/>
                  </a:cubicBezTo>
                  <a:cubicBezTo>
                    <a:pt x="189" y="0"/>
                    <a:pt x="243" y="0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2" name="Google Shape;842;p26"/>
            <p:cNvSpPr/>
            <p:nvPr/>
          </p:nvSpPr>
          <p:spPr>
            <a:xfrm>
              <a:off x="1653099" y="1961364"/>
              <a:ext cx="792593" cy="5466"/>
            </a:xfrm>
            <a:custGeom>
              <a:avLst/>
              <a:gdLst/>
              <a:ahLst/>
              <a:cxnLst/>
              <a:rect l="l" t="t" r="r" b="b"/>
              <a:pathLst>
                <a:path w="435" h="3" extrusionOk="0">
                  <a:moveTo>
                    <a:pt x="435" y="2"/>
                  </a:moveTo>
                  <a:cubicBezTo>
                    <a:pt x="435" y="3"/>
                    <a:pt x="337" y="3"/>
                    <a:pt x="217" y="3"/>
                  </a:cubicBezTo>
                  <a:cubicBezTo>
                    <a:pt x="97" y="3"/>
                    <a:pt x="0" y="2"/>
                    <a:pt x="0" y="2"/>
                  </a:cubicBezTo>
                  <a:cubicBezTo>
                    <a:pt x="0" y="1"/>
                    <a:pt x="96" y="0"/>
                    <a:pt x="217" y="0"/>
                  </a:cubicBezTo>
                  <a:cubicBezTo>
                    <a:pt x="337" y="0"/>
                    <a:pt x="435" y="1"/>
                    <a:pt x="435" y="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3" name="Google Shape;843;p26"/>
            <p:cNvSpPr/>
            <p:nvPr/>
          </p:nvSpPr>
          <p:spPr>
            <a:xfrm>
              <a:off x="1653099" y="2026958"/>
              <a:ext cx="783483" cy="5466"/>
            </a:xfrm>
            <a:custGeom>
              <a:avLst/>
              <a:gdLst/>
              <a:ahLst/>
              <a:cxnLst/>
              <a:rect l="l" t="t" r="r" b="b"/>
              <a:pathLst>
                <a:path w="430" h="3" extrusionOk="0">
                  <a:moveTo>
                    <a:pt x="430" y="1"/>
                  </a:moveTo>
                  <a:cubicBezTo>
                    <a:pt x="430" y="2"/>
                    <a:pt x="334" y="3"/>
                    <a:pt x="215" y="3"/>
                  </a:cubicBezTo>
                  <a:cubicBezTo>
                    <a:pt x="96" y="3"/>
                    <a:pt x="0" y="2"/>
                    <a:pt x="0" y="1"/>
                  </a:cubicBezTo>
                  <a:cubicBezTo>
                    <a:pt x="0" y="1"/>
                    <a:pt x="96" y="0"/>
                    <a:pt x="215" y="0"/>
                  </a:cubicBezTo>
                  <a:cubicBezTo>
                    <a:pt x="334" y="0"/>
                    <a:pt x="430" y="1"/>
                    <a:pt x="4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4" name="Google Shape;844;p26"/>
            <p:cNvSpPr/>
            <p:nvPr/>
          </p:nvSpPr>
          <p:spPr>
            <a:xfrm>
              <a:off x="1653099" y="2088907"/>
              <a:ext cx="462801" cy="5466"/>
            </a:xfrm>
            <a:custGeom>
              <a:avLst/>
              <a:gdLst/>
              <a:ahLst/>
              <a:cxnLst/>
              <a:rect l="l" t="t" r="r" b="b"/>
              <a:pathLst>
                <a:path w="254" h="3" extrusionOk="0">
                  <a:moveTo>
                    <a:pt x="254" y="1"/>
                  </a:moveTo>
                  <a:cubicBezTo>
                    <a:pt x="254" y="2"/>
                    <a:pt x="197" y="3"/>
                    <a:pt x="127" y="3"/>
                  </a:cubicBezTo>
                  <a:cubicBezTo>
                    <a:pt x="56" y="3"/>
                    <a:pt x="0" y="2"/>
                    <a:pt x="0" y="1"/>
                  </a:cubicBezTo>
                  <a:cubicBezTo>
                    <a:pt x="0" y="0"/>
                    <a:pt x="56" y="0"/>
                    <a:pt x="127" y="0"/>
                  </a:cubicBezTo>
                  <a:cubicBezTo>
                    <a:pt x="197" y="0"/>
                    <a:pt x="254" y="0"/>
                    <a:pt x="2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5" name="Google Shape;845;p26"/>
            <p:cNvSpPr/>
            <p:nvPr/>
          </p:nvSpPr>
          <p:spPr>
            <a:xfrm>
              <a:off x="1651277" y="2364037"/>
              <a:ext cx="442759" cy="5466"/>
            </a:xfrm>
            <a:custGeom>
              <a:avLst/>
              <a:gdLst/>
              <a:ahLst/>
              <a:cxnLst/>
              <a:rect l="l" t="t" r="r" b="b"/>
              <a:pathLst>
                <a:path w="243" h="3" extrusionOk="0">
                  <a:moveTo>
                    <a:pt x="243" y="1"/>
                  </a:moveTo>
                  <a:cubicBezTo>
                    <a:pt x="243" y="2"/>
                    <a:pt x="189" y="3"/>
                    <a:pt x="122" y="3"/>
                  </a:cubicBezTo>
                  <a:cubicBezTo>
                    <a:pt x="55" y="3"/>
                    <a:pt x="0" y="2"/>
                    <a:pt x="0" y="1"/>
                  </a:cubicBezTo>
                  <a:cubicBezTo>
                    <a:pt x="0" y="1"/>
                    <a:pt x="55" y="0"/>
                    <a:pt x="122" y="0"/>
                  </a:cubicBezTo>
                  <a:cubicBezTo>
                    <a:pt x="189" y="0"/>
                    <a:pt x="243" y="1"/>
                    <a:pt x="243" y="1"/>
                  </a:cubicBezTo>
                  <a:close/>
                </a:path>
              </a:pathLst>
            </a:custGeom>
            <a:solidFill>
              <a:srgbClr val="E8505B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6" name="Google Shape;846;p26"/>
            <p:cNvSpPr/>
            <p:nvPr/>
          </p:nvSpPr>
          <p:spPr>
            <a:xfrm>
              <a:off x="1653099" y="2455139"/>
              <a:ext cx="792593" cy="3644"/>
            </a:xfrm>
            <a:custGeom>
              <a:avLst/>
              <a:gdLst/>
              <a:ahLst/>
              <a:cxnLst/>
              <a:rect l="l" t="t" r="r" b="b"/>
              <a:pathLst>
                <a:path w="435" h="2" extrusionOk="0">
                  <a:moveTo>
                    <a:pt x="435" y="1"/>
                  </a:moveTo>
                  <a:cubicBezTo>
                    <a:pt x="435" y="2"/>
                    <a:pt x="337" y="2"/>
                    <a:pt x="217" y="2"/>
                  </a:cubicBezTo>
                  <a:cubicBezTo>
                    <a:pt x="97" y="2"/>
                    <a:pt x="0" y="2"/>
                    <a:pt x="0" y="1"/>
                  </a:cubicBezTo>
                  <a:cubicBezTo>
                    <a:pt x="0" y="0"/>
                    <a:pt x="96" y="0"/>
                    <a:pt x="217" y="0"/>
                  </a:cubicBezTo>
                  <a:cubicBezTo>
                    <a:pt x="337" y="0"/>
                    <a:pt x="435" y="0"/>
                    <a:pt x="4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7" name="Google Shape;847;p26"/>
            <p:cNvSpPr/>
            <p:nvPr/>
          </p:nvSpPr>
          <p:spPr>
            <a:xfrm>
              <a:off x="1653099" y="2518911"/>
              <a:ext cx="783483" cy="5466"/>
            </a:xfrm>
            <a:custGeom>
              <a:avLst/>
              <a:gdLst/>
              <a:ahLst/>
              <a:cxnLst/>
              <a:rect l="l" t="t" r="r" b="b"/>
              <a:pathLst>
                <a:path w="430" h="3" extrusionOk="0">
                  <a:moveTo>
                    <a:pt x="430" y="2"/>
                  </a:moveTo>
                  <a:cubicBezTo>
                    <a:pt x="430" y="2"/>
                    <a:pt x="334" y="3"/>
                    <a:pt x="215" y="3"/>
                  </a:cubicBezTo>
                  <a:cubicBezTo>
                    <a:pt x="96" y="3"/>
                    <a:pt x="0" y="2"/>
                    <a:pt x="0" y="2"/>
                  </a:cubicBezTo>
                  <a:cubicBezTo>
                    <a:pt x="0" y="1"/>
                    <a:pt x="96" y="0"/>
                    <a:pt x="215" y="0"/>
                  </a:cubicBezTo>
                  <a:cubicBezTo>
                    <a:pt x="334" y="0"/>
                    <a:pt x="430" y="1"/>
                    <a:pt x="430" y="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8" name="Google Shape;848;p26"/>
            <p:cNvSpPr/>
            <p:nvPr/>
          </p:nvSpPr>
          <p:spPr>
            <a:xfrm>
              <a:off x="1653099" y="2580860"/>
              <a:ext cx="462801" cy="5466"/>
            </a:xfrm>
            <a:custGeom>
              <a:avLst/>
              <a:gdLst/>
              <a:ahLst/>
              <a:cxnLst/>
              <a:rect l="l" t="t" r="r" b="b"/>
              <a:pathLst>
                <a:path w="254" h="3" extrusionOk="0">
                  <a:moveTo>
                    <a:pt x="254" y="1"/>
                  </a:moveTo>
                  <a:cubicBezTo>
                    <a:pt x="254" y="2"/>
                    <a:pt x="197" y="3"/>
                    <a:pt x="127" y="3"/>
                  </a:cubicBezTo>
                  <a:cubicBezTo>
                    <a:pt x="56" y="3"/>
                    <a:pt x="0" y="2"/>
                    <a:pt x="0" y="1"/>
                  </a:cubicBezTo>
                  <a:cubicBezTo>
                    <a:pt x="0" y="1"/>
                    <a:pt x="56" y="0"/>
                    <a:pt x="127" y="0"/>
                  </a:cubicBezTo>
                  <a:cubicBezTo>
                    <a:pt x="197" y="0"/>
                    <a:pt x="254" y="1"/>
                    <a:pt x="254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49" name="Google Shape;849;p26"/>
            <p:cNvSpPr/>
            <p:nvPr/>
          </p:nvSpPr>
          <p:spPr>
            <a:xfrm>
              <a:off x="1651277" y="2855989"/>
              <a:ext cx="442759" cy="5466"/>
            </a:xfrm>
            <a:custGeom>
              <a:avLst/>
              <a:gdLst/>
              <a:ahLst/>
              <a:cxnLst/>
              <a:rect l="l" t="t" r="r" b="b"/>
              <a:pathLst>
                <a:path w="243" h="3" extrusionOk="0">
                  <a:moveTo>
                    <a:pt x="243" y="2"/>
                  </a:moveTo>
                  <a:cubicBezTo>
                    <a:pt x="243" y="2"/>
                    <a:pt x="189" y="3"/>
                    <a:pt x="122" y="3"/>
                  </a:cubicBezTo>
                  <a:cubicBezTo>
                    <a:pt x="55" y="3"/>
                    <a:pt x="0" y="2"/>
                    <a:pt x="0" y="2"/>
                  </a:cubicBezTo>
                  <a:cubicBezTo>
                    <a:pt x="0" y="1"/>
                    <a:pt x="55" y="0"/>
                    <a:pt x="122" y="0"/>
                  </a:cubicBezTo>
                  <a:cubicBezTo>
                    <a:pt x="189" y="0"/>
                    <a:pt x="243" y="1"/>
                    <a:pt x="243" y="2"/>
                  </a:cubicBezTo>
                  <a:close/>
                </a:path>
              </a:pathLst>
            </a:custGeom>
            <a:solidFill>
              <a:srgbClr val="E8505B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0" name="Google Shape;850;p26"/>
            <p:cNvSpPr/>
            <p:nvPr/>
          </p:nvSpPr>
          <p:spPr>
            <a:xfrm>
              <a:off x="1653099" y="2947092"/>
              <a:ext cx="792593" cy="5466"/>
            </a:xfrm>
            <a:custGeom>
              <a:avLst/>
              <a:gdLst/>
              <a:ahLst/>
              <a:cxnLst/>
              <a:rect l="l" t="t" r="r" b="b"/>
              <a:pathLst>
                <a:path w="435" h="3" extrusionOk="0">
                  <a:moveTo>
                    <a:pt x="435" y="1"/>
                  </a:moveTo>
                  <a:cubicBezTo>
                    <a:pt x="435" y="2"/>
                    <a:pt x="337" y="3"/>
                    <a:pt x="217" y="3"/>
                  </a:cubicBezTo>
                  <a:cubicBezTo>
                    <a:pt x="97" y="3"/>
                    <a:pt x="0" y="2"/>
                    <a:pt x="0" y="1"/>
                  </a:cubicBezTo>
                  <a:cubicBezTo>
                    <a:pt x="0" y="1"/>
                    <a:pt x="96" y="0"/>
                    <a:pt x="217" y="0"/>
                  </a:cubicBezTo>
                  <a:cubicBezTo>
                    <a:pt x="337" y="0"/>
                    <a:pt x="435" y="1"/>
                    <a:pt x="4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1" name="Google Shape;851;p26"/>
            <p:cNvSpPr/>
            <p:nvPr/>
          </p:nvSpPr>
          <p:spPr>
            <a:xfrm>
              <a:off x="1653099" y="3012685"/>
              <a:ext cx="783483" cy="3644"/>
            </a:xfrm>
            <a:custGeom>
              <a:avLst/>
              <a:gdLst/>
              <a:ahLst/>
              <a:cxnLst/>
              <a:rect l="l" t="t" r="r" b="b"/>
              <a:pathLst>
                <a:path w="430" h="2" extrusionOk="0">
                  <a:moveTo>
                    <a:pt x="430" y="1"/>
                  </a:moveTo>
                  <a:cubicBezTo>
                    <a:pt x="430" y="2"/>
                    <a:pt x="334" y="2"/>
                    <a:pt x="215" y="2"/>
                  </a:cubicBezTo>
                  <a:cubicBezTo>
                    <a:pt x="96" y="2"/>
                    <a:pt x="0" y="2"/>
                    <a:pt x="0" y="1"/>
                  </a:cubicBezTo>
                  <a:cubicBezTo>
                    <a:pt x="0" y="0"/>
                    <a:pt x="96" y="0"/>
                    <a:pt x="215" y="0"/>
                  </a:cubicBezTo>
                  <a:cubicBezTo>
                    <a:pt x="334" y="0"/>
                    <a:pt x="430" y="0"/>
                    <a:pt x="4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2" name="Google Shape;852;p26"/>
            <p:cNvSpPr/>
            <p:nvPr/>
          </p:nvSpPr>
          <p:spPr>
            <a:xfrm>
              <a:off x="1653099" y="3072813"/>
              <a:ext cx="462801" cy="5466"/>
            </a:xfrm>
            <a:custGeom>
              <a:avLst/>
              <a:gdLst/>
              <a:ahLst/>
              <a:cxnLst/>
              <a:rect l="l" t="t" r="r" b="b"/>
              <a:pathLst>
                <a:path w="254" h="3" extrusionOk="0">
                  <a:moveTo>
                    <a:pt x="254" y="2"/>
                  </a:moveTo>
                  <a:cubicBezTo>
                    <a:pt x="254" y="3"/>
                    <a:pt x="197" y="3"/>
                    <a:pt x="127" y="3"/>
                  </a:cubicBezTo>
                  <a:cubicBezTo>
                    <a:pt x="56" y="3"/>
                    <a:pt x="0" y="2"/>
                    <a:pt x="0" y="2"/>
                  </a:cubicBezTo>
                  <a:cubicBezTo>
                    <a:pt x="0" y="1"/>
                    <a:pt x="56" y="0"/>
                    <a:pt x="127" y="0"/>
                  </a:cubicBezTo>
                  <a:cubicBezTo>
                    <a:pt x="197" y="0"/>
                    <a:pt x="254" y="1"/>
                    <a:pt x="254" y="2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3" name="Google Shape;853;p26"/>
            <p:cNvSpPr/>
            <p:nvPr/>
          </p:nvSpPr>
          <p:spPr>
            <a:xfrm>
              <a:off x="1651277" y="3349764"/>
              <a:ext cx="442759" cy="3644"/>
            </a:xfrm>
            <a:custGeom>
              <a:avLst/>
              <a:gdLst/>
              <a:ahLst/>
              <a:cxnLst/>
              <a:rect l="l" t="t" r="r" b="b"/>
              <a:pathLst>
                <a:path w="243" h="2" extrusionOk="0">
                  <a:moveTo>
                    <a:pt x="243" y="1"/>
                  </a:moveTo>
                  <a:cubicBezTo>
                    <a:pt x="243" y="2"/>
                    <a:pt x="189" y="2"/>
                    <a:pt x="122" y="2"/>
                  </a:cubicBezTo>
                  <a:cubicBezTo>
                    <a:pt x="55" y="2"/>
                    <a:pt x="0" y="2"/>
                    <a:pt x="0" y="1"/>
                  </a:cubicBezTo>
                  <a:cubicBezTo>
                    <a:pt x="0" y="0"/>
                    <a:pt x="55" y="0"/>
                    <a:pt x="122" y="0"/>
                  </a:cubicBezTo>
                  <a:cubicBezTo>
                    <a:pt x="189" y="0"/>
                    <a:pt x="243" y="0"/>
                    <a:pt x="243" y="1"/>
                  </a:cubicBezTo>
                  <a:close/>
                </a:path>
              </a:pathLst>
            </a:custGeom>
            <a:solidFill>
              <a:srgbClr val="E8505B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4" name="Google Shape;854;p26"/>
            <p:cNvSpPr/>
            <p:nvPr/>
          </p:nvSpPr>
          <p:spPr>
            <a:xfrm>
              <a:off x="1653099" y="3439045"/>
              <a:ext cx="792593" cy="5466"/>
            </a:xfrm>
            <a:custGeom>
              <a:avLst/>
              <a:gdLst/>
              <a:ahLst/>
              <a:cxnLst/>
              <a:rect l="l" t="t" r="r" b="b"/>
              <a:pathLst>
                <a:path w="435" h="3" extrusionOk="0">
                  <a:moveTo>
                    <a:pt x="435" y="2"/>
                  </a:moveTo>
                  <a:cubicBezTo>
                    <a:pt x="435" y="2"/>
                    <a:pt x="337" y="3"/>
                    <a:pt x="217" y="3"/>
                  </a:cubicBezTo>
                  <a:cubicBezTo>
                    <a:pt x="97" y="3"/>
                    <a:pt x="0" y="2"/>
                    <a:pt x="0" y="2"/>
                  </a:cubicBezTo>
                  <a:cubicBezTo>
                    <a:pt x="0" y="1"/>
                    <a:pt x="96" y="0"/>
                    <a:pt x="217" y="0"/>
                  </a:cubicBezTo>
                  <a:cubicBezTo>
                    <a:pt x="337" y="0"/>
                    <a:pt x="435" y="1"/>
                    <a:pt x="435" y="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5" name="Google Shape;855;p26"/>
            <p:cNvSpPr/>
            <p:nvPr/>
          </p:nvSpPr>
          <p:spPr>
            <a:xfrm>
              <a:off x="1653099" y="3504638"/>
              <a:ext cx="783483" cy="5466"/>
            </a:xfrm>
            <a:custGeom>
              <a:avLst/>
              <a:gdLst/>
              <a:ahLst/>
              <a:cxnLst/>
              <a:rect l="l" t="t" r="r" b="b"/>
              <a:pathLst>
                <a:path w="430" h="3" extrusionOk="0">
                  <a:moveTo>
                    <a:pt x="430" y="1"/>
                  </a:moveTo>
                  <a:cubicBezTo>
                    <a:pt x="430" y="2"/>
                    <a:pt x="334" y="3"/>
                    <a:pt x="215" y="3"/>
                  </a:cubicBezTo>
                  <a:cubicBezTo>
                    <a:pt x="96" y="3"/>
                    <a:pt x="0" y="2"/>
                    <a:pt x="0" y="1"/>
                  </a:cubicBezTo>
                  <a:cubicBezTo>
                    <a:pt x="0" y="0"/>
                    <a:pt x="96" y="0"/>
                    <a:pt x="215" y="0"/>
                  </a:cubicBezTo>
                  <a:cubicBezTo>
                    <a:pt x="334" y="0"/>
                    <a:pt x="430" y="0"/>
                    <a:pt x="4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6" name="Google Shape;856;p26"/>
            <p:cNvSpPr/>
            <p:nvPr/>
          </p:nvSpPr>
          <p:spPr>
            <a:xfrm>
              <a:off x="1653099" y="3566588"/>
              <a:ext cx="462801" cy="3644"/>
            </a:xfrm>
            <a:custGeom>
              <a:avLst/>
              <a:gdLst/>
              <a:ahLst/>
              <a:cxnLst/>
              <a:rect l="l" t="t" r="r" b="b"/>
              <a:pathLst>
                <a:path w="254" h="2" extrusionOk="0">
                  <a:moveTo>
                    <a:pt x="254" y="1"/>
                  </a:moveTo>
                  <a:cubicBezTo>
                    <a:pt x="254" y="2"/>
                    <a:pt x="197" y="2"/>
                    <a:pt x="127" y="2"/>
                  </a:cubicBezTo>
                  <a:cubicBezTo>
                    <a:pt x="56" y="2"/>
                    <a:pt x="0" y="2"/>
                    <a:pt x="0" y="1"/>
                  </a:cubicBezTo>
                  <a:cubicBezTo>
                    <a:pt x="0" y="0"/>
                    <a:pt x="56" y="0"/>
                    <a:pt x="127" y="0"/>
                  </a:cubicBezTo>
                  <a:cubicBezTo>
                    <a:pt x="197" y="0"/>
                    <a:pt x="254" y="0"/>
                    <a:pt x="254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7" name="Google Shape;857;p26"/>
            <p:cNvSpPr/>
            <p:nvPr/>
          </p:nvSpPr>
          <p:spPr>
            <a:xfrm>
              <a:off x="1651277" y="3838073"/>
              <a:ext cx="442759" cy="5466"/>
            </a:xfrm>
            <a:custGeom>
              <a:avLst/>
              <a:gdLst/>
              <a:ahLst/>
              <a:cxnLst/>
              <a:rect l="l" t="t" r="r" b="b"/>
              <a:pathLst>
                <a:path w="243" h="3" extrusionOk="0">
                  <a:moveTo>
                    <a:pt x="243" y="1"/>
                  </a:moveTo>
                  <a:cubicBezTo>
                    <a:pt x="243" y="2"/>
                    <a:pt x="189" y="3"/>
                    <a:pt x="122" y="3"/>
                  </a:cubicBezTo>
                  <a:cubicBezTo>
                    <a:pt x="55" y="3"/>
                    <a:pt x="0" y="2"/>
                    <a:pt x="0" y="1"/>
                  </a:cubicBezTo>
                  <a:cubicBezTo>
                    <a:pt x="0" y="1"/>
                    <a:pt x="55" y="0"/>
                    <a:pt x="122" y="0"/>
                  </a:cubicBezTo>
                  <a:cubicBezTo>
                    <a:pt x="189" y="0"/>
                    <a:pt x="243" y="1"/>
                    <a:pt x="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8" name="Google Shape;858;p26"/>
            <p:cNvSpPr/>
            <p:nvPr/>
          </p:nvSpPr>
          <p:spPr>
            <a:xfrm>
              <a:off x="1653099" y="3929175"/>
              <a:ext cx="792593" cy="3644"/>
            </a:xfrm>
            <a:custGeom>
              <a:avLst/>
              <a:gdLst/>
              <a:ahLst/>
              <a:cxnLst/>
              <a:rect l="l" t="t" r="r" b="b"/>
              <a:pathLst>
                <a:path w="435" h="2" extrusionOk="0">
                  <a:moveTo>
                    <a:pt x="435" y="1"/>
                  </a:moveTo>
                  <a:cubicBezTo>
                    <a:pt x="435" y="2"/>
                    <a:pt x="337" y="2"/>
                    <a:pt x="217" y="2"/>
                  </a:cubicBezTo>
                  <a:cubicBezTo>
                    <a:pt x="97" y="2"/>
                    <a:pt x="0" y="2"/>
                    <a:pt x="0" y="1"/>
                  </a:cubicBezTo>
                  <a:cubicBezTo>
                    <a:pt x="0" y="0"/>
                    <a:pt x="96" y="0"/>
                    <a:pt x="217" y="0"/>
                  </a:cubicBezTo>
                  <a:cubicBezTo>
                    <a:pt x="337" y="0"/>
                    <a:pt x="435" y="0"/>
                    <a:pt x="4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59" name="Google Shape;859;p26"/>
            <p:cNvSpPr/>
            <p:nvPr/>
          </p:nvSpPr>
          <p:spPr>
            <a:xfrm>
              <a:off x="1653099" y="3992947"/>
              <a:ext cx="783483" cy="5466"/>
            </a:xfrm>
            <a:custGeom>
              <a:avLst/>
              <a:gdLst/>
              <a:ahLst/>
              <a:cxnLst/>
              <a:rect l="l" t="t" r="r" b="b"/>
              <a:pathLst>
                <a:path w="430" h="3" extrusionOk="0">
                  <a:moveTo>
                    <a:pt x="430" y="2"/>
                  </a:moveTo>
                  <a:cubicBezTo>
                    <a:pt x="430" y="2"/>
                    <a:pt x="334" y="3"/>
                    <a:pt x="215" y="3"/>
                  </a:cubicBezTo>
                  <a:cubicBezTo>
                    <a:pt x="96" y="3"/>
                    <a:pt x="0" y="2"/>
                    <a:pt x="0" y="2"/>
                  </a:cubicBezTo>
                  <a:cubicBezTo>
                    <a:pt x="0" y="1"/>
                    <a:pt x="96" y="0"/>
                    <a:pt x="215" y="0"/>
                  </a:cubicBezTo>
                  <a:cubicBezTo>
                    <a:pt x="334" y="0"/>
                    <a:pt x="430" y="1"/>
                    <a:pt x="430" y="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60" name="Google Shape;860;p26"/>
            <p:cNvSpPr/>
            <p:nvPr/>
          </p:nvSpPr>
          <p:spPr>
            <a:xfrm>
              <a:off x="1653099" y="4054897"/>
              <a:ext cx="462801" cy="5466"/>
            </a:xfrm>
            <a:custGeom>
              <a:avLst/>
              <a:gdLst/>
              <a:ahLst/>
              <a:cxnLst/>
              <a:rect l="l" t="t" r="r" b="b"/>
              <a:pathLst>
                <a:path w="254" h="3" extrusionOk="0">
                  <a:moveTo>
                    <a:pt x="254" y="1"/>
                  </a:moveTo>
                  <a:cubicBezTo>
                    <a:pt x="254" y="2"/>
                    <a:pt x="197" y="3"/>
                    <a:pt x="127" y="3"/>
                  </a:cubicBezTo>
                  <a:cubicBezTo>
                    <a:pt x="56" y="3"/>
                    <a:pt x="0" y="2"/>
                    <a:pt x="0" y="1"/>
                  </a:cubicBezTo>
                  <a:cubicBezTo>
                    <a:pt x="0" y="1"/>
                    <a:pt x="56" y="0"/>
                    <a:pt x="127" y="0"/>
                  </a:cubicBezTo>
                  <a:cubicBezTo>
                    <a:pt x="197" y="0"/>
                    <a:pt x="254" y="1"/>
                    <a:pt x="2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61" name="Google Shape;861;p26"/>
            <p:cNvSpPr/>
            <p:nvPr/>
          </p:nvSpPr>
          <p:spPr>
            <a:xfrm>
              <a:off x="1177544" y="1870262"/>
              <a:ext cx="360766" cy="273307"/>
            </a:xfrm>
            <a:custGeom>
              <a:avLst/>
              <a:gdLst/>
              <a:ahLst/>
              <a:cxnLst/>
              <a:rect l="l" t="t" r="r" b="b"/>
              <a:pathLst>
                <a:path w="198" h="150" extrusionOk="0">
                  <a:moveTo>
                    <a:pt x="0" y="148"/>
                  </a:moveTo>
                  <a:lnTo>
                    <a:pt x="1" y="0"/>
                  </a:lnTo>
                  <a:lnTo>
                    <a:pt x="198" y="1"/>
                  </a:lnTo>
                  <a:lnTo>
                    <a:pt x="198" y="150"/>
                  </a:lnTo>
                  <a:lnTo>
                    <a:pt x="0" y="14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12000" rIns="120000" bIns="12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62" name="Google Shape;862;p26"/>
            <p:cNvSpPr/>
            <p:nvPr/>
          </p:nvSpPr>
          <p:spPr>
            <a:xfrm>
              <a:off x="1177544" y="2356748"/>
              <a:ext cx="360766" cy="271485"/>
            </a:xfrm>
            <a:custGeom>
              <a:avLst/>
              <a:gdLst/>
              <a:ahLst/>
              <a:cxnLst/>
              <a:rect l="l" t="t" r="r" b="b"/>
              <a:pathLst>
                <a:path w="198" h="149" extrusionOk="0">
                  <a:moveTo>
                    <a:pt x="0" y="148"/>
                  </a:moveTo>
                  <a:lnTo>
                    <a:pt x="1" y="0"/>
                  </a:lnTo>
                  <a:lnTo>
                    <a:pt x="198" y="1"/>
                  </a:lnTo>
                  <a:lnTo>
                    <a:pt x="198" y="149"/>
                  </a:lnTo>
                  <a:lnTo>
                    <a:pt x="0" y="14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11500" rIns="120000" bIns="115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63" name="Google Shape;863;p26"/>
            <p:cNvSpPr/>
            <p:nvPr/>
          </p:nvSpPr>
          <p:spPr>
            <a:xfrm>
              <a:off x="1177544" y="2843235"/>
              <a:ext cx="360766" cy="271485"/>
            </a:xfrm>
            <a:custGeom>
              <a:avLst/>
              <a:gdLst/>
              <a:ahLst/>
              <a:cxnLst/>
              <a:rect l="l" t="t" r="r" b="b"/>
              <a:pathLst>
                <a:path w="198" h="149" extrusionOk="0">
                  <a:moveTo>
                    <a:pt x="0" y="148"/>
                  </a:moveTo>
                  <a:lnTo>
                    <a:pt x="1" y="0"/>
                  </a:lnTo>
                  <a:lnTo>
                    <a:pt x="198" y="1"/>
                  </a:lnTo>
                  <a:lnTo>
                    <a:pt x="198" y="149"/>
                  </a:lnTo>
                  <a:lnTo>
                    <a:pt x="0" y="14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11500" rIns="120000" bIns="115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64" name="Google Shape;864;p26"/>
            <p:cNvSpPr/>
            <p:nvPr/>
          </p:nvSpPr>
          <p:spPr>
            <a:xfrm>
              <a:off x="1177544" y="3329722"/>
              <a:ext cx="360766" cy="271485"/>
            </a:xfrm>
            <a:custGeom>
              <a:avLst/>
              <a:gdLst/>
              <a:ahLst/>
              <a:cxnLst/>
              <a:rect l="l" t="t" r="r" b="b"/>
              <a:pathLst>
                <a:path w="198" h="149" extrusionOk="0">
                  <a:moveTo>
                    <a:pt x="0" y="148"/>
                  </a:moveTo>
                  <a:lnTo>
                    <a:pt x="1" y="0"/>
                  </a:lnTo>
                  <a:lnTo>
                    <a:pt x="198" y="1"/>
                  </a:lnTo>
                  <a:lnTo>
                    <a:pt x="198" y="149"/>
                  </a:lnTo>
                  <a:lnTo>
                    <a:pt x="0" y="14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11500" rIns="120000" bIns="115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65" name="Google Shape;865;p26"/>
            <p:cNvSpPr/>
            <p:nvPr/>
          </p:nvSpPr>
          <p:spPr>
            <a:xfrm>
              <a:off x="1177544" y="3812564"/>
              <a:ext cx="360766" cy="273307"/>
            </a:xfrm>
            <a:custGeom>
              <a:avLst/>
              <a:gdLst/>
              <a:ahLst/>
              <a:cxnLst/>
              <a:rect l="l" t="t" r="r" b="b"/>
              <a:pathLst>
                <a:path w="198" h="150" extrusionOk="0">
                  <a:moveTo>
                    <a:pt x="0" y="149"/>
                  </a:moveTo>
                  <a:lnTo>
                    <a:pt x="1" y="0"/>
                  </a:lnTo>
                  <a:lnTo>
                    <a:pt x="198" y="1"/>
                  </a:lnTo>
                  <a:lnTo>
                    <a:pt x="198" y="150"/>
                  </a:lnTo>
                  <a:lnTo>
                    <a:pt x="0" y="149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12000" rIns="120000" bIns="12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866" name="Google Shape;866;p26"/>
            <p:cNvGrpSpPr/>
            <p:nvPr/>
          </p:nvGrpSpPr>
          <p:grpSpPr>
            <a:xfrm>
              <a:off x="488808" y="2271112"/>
              <a:ext cx="521107" cy="335256"/>
              <a:chOff x="488808" y="2271112"/>
              <a:chExt cx="521107" cy="335256"/>
            </a:xfrm>
          </p:grpSpPr>
          <p:sp>
            <p:nvSpPr>
              <p:cNvPr id="867" name="Google Shape;867;p26"/>
              <p:cNvSpPr/>
              <p:nvPr/>
            </p:nvSpPr>
            <p:spPr>
              <a:xfrm>
                <a:off x="488808" y="2271112"/>
                <a:ext cx="61950" cy="67416"/>
              </a:xfrm>
              <a:custGeom>
                <a:avLst/>
                <a:gdLst/>
                <a:ahLst/>
                <a:cxnLst/>
                <a:rect l="l" t="t" r="r" b="b"/>
                <a:pathLst>
                  <a:path w="34" h="37" extrusionOk="0">
                    <a:moveTo>
                      <a:pt x="0" y="19"/>
                    </a:moveTo>
                    <a:cubicBezTo>
                      <a:pt x="0" y="9"/>
                      <a:pt x="7" y="0"/>
                      <a:pt x="17" y="0"/>
                    </a:cubicBezTo>
                    <a:cubicBezTo>
                      <a:pt x="26" y="0"/>
                      <a:pt x="34" y="9"/>
                      <a:pt x="34" y="19"/>
                    </a:cubicBezTo>
                    <a:cubicBezTo>
                      <a:pt x="34" y="29"/>
                      <a:pt x="26" y="37"/>
                      <a:pt x="17" y="37"/>
                    </a:cubicBezTo>
                    <a:cubicBezTo>
                      <a:pt x="7" y="37"/>
                      <a:pt x="0" y="29"/>
                      <a:pt x="0" y="1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68" name="Google Shape;868;p26"/>
              <p:cNvSpPr/>
              <p:nvPr/>
            </p:nvSpPr>
            <p:spPr>
              <a:xfrm>
                <a:off x="519783" y="2298443"/>
                <a:ext cx="490132" cy="307926"/>
              </a:xfrm>
              <a:custGeom>
                <a:avLst/>
                <a:gdLst/>
                <a:ahLst/>
                <a:cxnLst/>
                <a:rect l="l" t="t" r="r" b="b"/>
                <a:pathLst>
                  <a:path w="269" h="169" extrusionOk="0">
                    <a:moveTo>
                      <a:pt x="0" y="0"/>
                    </a:moveTo>
                    <a:lnTo>
                      <a:pt x="58" y="0"/>
                    </a:lnTo>
                    <a:cubicBezTo>
                      <a:pt x="111" y="0"/>
                      <a:pt x="154" y="46"/>
                      <a:pt x="154" y="102"/>
                    </a:cubicBezTo>
                    <a:cubicBezTo>
                      <a:pt x="154" y="139"/>
                      <a:pt x="156" y="162"/>
                      <a:pt x="187" y="162"/>
                    </a:cubicBezTo>
                    <a:lnTo>
                      <a:pt x="269" y="162"/>
                    </a:lnTo>
                    <a:lnTo>
                      <a:pt x="269" y="169"/>
                    </a:lnTo>
                    <a:lnTo>
                      <a:pt x="187" y="169"/>
                    </a:lnTo>
                    <a:cubicBezTo>
                      <a:pt x="148" y="169"/>
                      <a:pt x="148" y="134"/>
                      <a:pt x="148" y="102"/>
                    </a:cubicBezTo>
                    <a:cubicBezTo>
                      <a:pt x="148" y="50"/>
                      <a:pt x="108" y="7"/>
                      <a:pt x="58" y="7"/>
                    </a:cubicBezTo>
                    <a:lnTo>
                      <a:pt x="0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21100" rIns="120000" bIns="211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869" name="Google Shape;869;p26"/>
            <p:cNvSpPr/>
            <p:nvPr/>
          </p:nvSpPr>
          <p:spPr>
            <a:xfrm>
              <a:off x="3265614" y="4040320"/>
              <a:ext cx="455513" cy="455511"/>
            </a:xfrm>
            <a:custGeom>
              <a:avLst/>
              <a:gdLst/>
              <a:ahLst/>
              <a:cxnLst/>
              <a:rect l="l" t="t" r="r" b="b"/>
              <a:pathLst>
                <a:path w="250" h="250" extrusionOk="0">
                  <a:moveTo>
                    <a:pt x="125" y="250"/>
                  </a:moveTo>
                  <a:lnTo>
                    <a:pt x="174" y="250"/>
                  </a:lnTo>
                  <a:cubicBezTo>
                    <a:pt x="216" y="250"/>
                    <a:pt x="250" y="216"/>
                    <a:pt x="250" y="174"/>
                  </a:cubicBezTo>
                  <a:lnTo>
                    <a:pt x="250" y="76"/>
                  </a:lnTo>
                  <a:cubicBezTo>
                    <a:pt x="250" y="34"/>
                    <a:pt x="216" y="0"/>
                    <a:pt x="174" y="0"/>
                  </a:cubicBezTo>
                  <a:lnTo>
                    <a:pt x="76" y="0"/>
                  </a:lnTo>
                  <a:cubicBezTo>
                    <a:pt x="34" y="0"/>
                    <a:pt x="0" y="34"/>
                    <a:pt x="0" y="76"/>
                  </a:cubicBezTo>
                  <a:lnTo>
                    <a:pt x="0" y="174"/>
                  </a:lnTo>
                  <a:cubicBezTo>
                    <a:pt x="0" y="216"/>
                    <a:pt x="34" y="250"/>
                    <a:pt x="76" y="250"/>
                  </a:cubicBezTo>
                  <a:lnTo>
                    <a:pt x="125" y="25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70" name="Google Shape;870;p26"/>
            <p:cNvSpPr/>
            <p:nvPr/>
          </p:nvSpPr>
          <p:spPr>
            <a:xfrm>
              <a:off x="3409905" y="4177323"/>
              <a:ext cx="160341" cy="176738"/>
            </a:xfrm>
            <a:custGeom>
              <a:avLst/>
              <a:gdLst/>
              <a:ahLst/>
              <a:cxnLst/>
              <a:rect l="l" t="t" r="r" b="b"/>
              <a:pathLst>
                <a:path w="88" h="97" extrusionOk="0">
                  <a:moveTo>
                    <a:pt x="3" y="96"/>
                  </a:moveTo>
                  <a:lnTo>
                    <a:pt x="29" y="96"/>
                  </a:lnTo>
                  <a:cubicBezTo>
                    <a:pt x="31" y="96"/>
                    <a:pt x="32" y="95"/>
                    <a:pt x="32" y="93"/>
                  </a:cubicBezTo>
                  <a:lnTo>
                    <a:pt x="32" y="65"/>
                  </a:lnTo>
                  <a:cubicBezTo>
                    <a:pt x="32" y="64"/>
                    <a:pt x="33" y="62"/>
                    <a:pt x="35" y="62"/>
                  </a:cubicBezTo>
                  <a:lnTo>
                    <a:pt x="54" y="62"/>
                  </a:lnTo>
                  <a:cubicBezTo>
                    <a:pt x="55" y="62"/>
                    <a:pt x="56" y="64"/>
                    <a:pt x="56" y="65"/>
                  </a:cubicBezTo>
                  <a:lnTo>
                    <a:pt x="56" y="94"/>
                  </a:lnTo>
                  <a:cubicBezTo>
                    <a:pt x="56" y="95"/>
                    <a:pt x="58" y="97"/>
                    <a:pt x="59" y="97"/>
                  </a:cubicBezTo>
                  <a:lnTo>
                    <a:pt x="86" y="97"/>
                  </a:lnTo>
                  <a:cubicBezTo>
                    <a:pt x="87" y="97"/>
                    <a:pt x="88" y="95"/>
                    <a:pt x="88" y="94"/>
                  </a:cubicBezTo>
                  <a:lnTo>
                    <a:pt x="88" y="43"/>
                  </a:lnTo>
                  <a:cubicBezTo>
                    <a:pt x="88" y="42"/>
                    <a:pt x="88" y="41"/>
                    <a:pt x="88" y="41"/>
                  </a:cubicBezTo>
                  <a:lnTo>
                    <a:pt x="46" y="1"/>
                  </a:lnTo>
                  <a:cubicBezTo>
                    <a:pt x="45" y="0"/>
                    <a:pt x="43" y="0"/>
                    <a:pt x="42" y="1"/>
                  </a:cubicBezTo>
                  <a:lnTo>
                    <a:pt x="1" y="40"/>
                  </a:lnTo>
                  <a:cubicBezTo>
                    <a:pt x="0" y="40"/>
                    <a:pt x="0" y="41"/>
                    <a:pt x="0" y="42"/>
                  </a:cubicBezTo>
                  <a:lnTo>
                    <a:pt x="0" y="93"/>
                  </a:lnTo>
                  <a:cubicBezTo>
                    <a:pt x="0" y="95"/>
                    <a:pt x="1" y="96"/>
                    <a:pt x="3" y="96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871" name="Google Shape;871;p26"/>
            <p:cNvGrpSpPr/>
            <p:nvPr/>
          </p:nvGrpSpPr>
          <p:grpSpPr>
            <a:xfrm>
              <a:off x="2445691" y="4222525"/>
              <a:ext cx="747041" cy="300637"/>
              <a:chOff x="2445691" y="4222525"/>
              <a:chExt cx="747041" cy="300637"/>
            </a:xfrm>
          </p:grpSpPr>
          <p:sp>
            <p:nvSpPr>
              <p:cNvPr id="872" name="Google Shape;872;p26"/>
              <p:cNvSpPr/>
              <p:nvPr/>
            </p:nvSpPr>
            <p:spPr>
              <a:xfrm>
                <a:off x="3128960" y="4222525"/>
                <a:ext cx="63772" cy="63772"/>
              </a:xfrm>
              <a:custGeom>
                <a:avLst/>
                <a:gdLst/>
                <a:ahLst/>
                <a:cxnLst/>
                <a:rect l="l" t="t" r="r" b="b"/>
                <a:pathLst>
                  <a:path w="35" h="35" extrusionOk="0">
                    <a:moveTo>
                      <a:pt x="17" y="0"/>
                    </a:moveTo>
                    <a:cubicBezTo>
                      <a:pt x="27" y="0"/>
                      <a:pt x="35" y="7"/>
                      <a:pt x="35" y="17"/>
                    </a:cubicBezTo>
                    <a:cubicBezTo>
                      <a:pt x="35" y="26"/>
                      <a:pt x="26" y="35"/>
                      <a:pt x="17" y="35"/>
                    </a:cubicBezTo>
                    <a:cubicBezTo>
                      <a:pt x="7" y="35"/>
                      <a:pt x="0" y="26"/>
                      <a:pt x="0" y="17"/>
                    </a:cubicBezTo>
                    <a:cubicBezTo>
                      <a:pt x="0" y="7"/>
                      <a:pt x="8" y="0"/>
                      <a:pt x="1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873" name="Google Shape;873;p26"/>
              <p:cNvSpPr/>
              <p:nvPr/>
            </p:nvSpPr>
            <p:spPr>
              <a:xfrm>
                <a:off x="2445691" y="4251678"/>
                <a:ext cx="723355" cy="271485"/>
              </a:xfrm>
              <a:custGeom>
                <a:avLst/>
                <a:gdLst/>
                <a:ahLst/>
                <a:cxnLst/>
                <a:rect l="l" t="t" r="r" b="b"/>
                <a:pathLst>
                  <a:path w="397" h="149" extrusionOk="0">
                    <a:moveTo>
                      <a:pt x="397" y="0"/>
                    </a:moveTo>
                    <a:lnTo>
                      <a:pt x="397" y="97"/>
                    </a:lnTo>
                    <a:cubicBezTo>
                      <a:pt x="397" y="125"/>
                      <a:pt x="374" y="149"/>
                      <a:pt x="345" y="149"/>
                    </a:cubicBezTo>
                    <a:lnTo>
                      <a:pt x="51" y="149"/>
                    </a:lnTo>
                    <a:cubicBezTo>
                      <a:pt x="23" y="149"/>
                      <a:pt x="0" y="125"/>
                      <a:pt x="0" y="97"/>
                    </a:cubicBezTo>
                    <a:lnTo>
                      <a:pt x="0" y="12"/>
                    </a:lnTo>
                    <a:lnTo>
                      <a:pt x="6" y="12"/>
                    </a:lnTo>
                    <a:lnTo>
                      <a:pt x="6" y="97"/>
                    </a:lnTo>
                    <a:cubicBezTo>
                      <a:pt x="6" y="122"/>
                      <a:pt x="27" y="142"/>
                      <a:pt x="51" y="142"/>
                    </a:cubicBezTo>
                    <a:lnTo>
                      <a:pt x="345" y="142"/>
                    </a:lnTo>
                    <a:cubicBezTo>
                      <a:pt x="370" y="142"/>
                      <a:pt x="390" y="122"/>
                      <a:pt x="390" y="97"/>
                    </a:cubicBezTo>
                    <a:lnTo>
                      <a:pt x="390" y="0"/>
                    </a:lnTo>
                    <a:lnTo>
                      <a:pt x="397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11500" rIns="120000" bIns="115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874" name="Google Shape;874;p26"/>
            <p:cNvSpPr/>
            <p:nvPr/>
          </p:nvSpPr>
          <p:spPr>
            <a:xfrm>
              <a:off x="927923" y="2178188"/>
              <a:ext cx="245977" cy="377163"/>
            </a:xfrm>
            <a:custGeom>
              <a:avLst/>
              <a:gdLst/>
              <a:ahLst/>
              <a:cxnLst/>
              <a:rect l="l" t="t" r="r" b="b"/>
              <a:pathLst>
                <a:path w="135" h="207" extrusionOk="0">
                  <a:moveTo>
                    <a:pt x="116" y="129"/>
                  </a:moveTo>
                  <a:lnTo>
                    <a:pt x="120" y="114"/>
                  </a:lnTo>
                  <a:cubicBezTo>
                    <a:pt x="122" y="104"/>
                    <a:pt x="122" y="93"/>
                    <a:pt x="119" y="83"/>
                  </a:cubicBezTo>
                  <a:lnTo>
                    <a:pt x="103" y="30"/>
                  </a:lnTo>
                  <a:cubicBezTo>
                    <a:pt x="102" y="25"/>
                    <a:pt x="98" y="21"/>
                    <a:pt x="94" y="18"/>
                  </a:cubicBezTo>
                  <a:cubicBezTo>
                    <a:pt x="82" y="11"/>
                    <a:pt x="58" y="-2"/>
                    <a:pt x="56" y="0"/>
                  </a:cubicBezTo>
                  <a:cubicBezTo>
                    <a:pt x="41" y="12"/>
                    <a:pt x="74" y="33"/>
                    <a:pt x="74" y="33"/>
                  </a:cubicBezTo>
                  <a:cubicBezTo>
                    <a:pt x="74" y="33"/>
                    <a:pt x="87" y="47"/>
                    <a:pt x="77" y="58"/>
                  </a:cubicBezTo>
                  <a:cubicBezTo>
                    <a:pt x="65" y="70"/>
                    <a:pt x="44" y="44"/>
                    <a:pt x="44" y="44"/>
                  </a:cubicBezTo>
                  <a:cubicBezTo>
                    <a:pt x="44" y="44"/>
                    <a:pt x="45" y="41"/>
                    <a:pt x="46" y="41"/>
                  </a:cubicBezTo>
                  <a:cubicBezTo>
                    <a:pt x="46" y="42"/>
                    <a:pt x="57" y="50"/>
                    <a:pt x="66" y="50"/>
                  </a:cubicBezTo>
                  <a:lnTo>
                    <a:pt x="66" y="33"/>
                  </a:lnTo>
                  <a:lnTo>
                    <a:pt x="47" y="21"/>
                  </a:lnTo>
                  <a:cubicBezTo>
                    <a:pt x="43" y="18"/>
                    <a:pt x="38" y="17"/>
                    <a:pt x="33" y="18"/>
                  </a:cubicBezTo>
                  <a:lnTo>
                    <a:pt x="26" y="20"/>
                  </a:lnTo>
                  <a:cubicBezTo>
                    <a:pt x="22" y="21"/>
                    <a:pt x="18" y="23"/>
                    <a:pt x="15" y="27"/>
                  </a:cubicBezTo>
                  <a:lnTo>
                    <a:pt x="9" y="37"/>
                  </a:lnTo>
                  <a:lnTo>
                    <a:pt x="6" y="40"/>
                  </a:lnTo>
                  <a:cubicBezTo>
                    <a:pt x="4" y="44"/>
                    <a:pt x="3" y="48"/>
                    <a:pt x="5" y="52"/>
                  </a:cubicBezTo>
                  <a:lnTo>
                    <a:pt x="8" y="59"/>
                  </a:lnTo>
                  <a:lnTo>
                    <a:pt x="4" y="65"/>
                  </a:lnTo>
                  <a:cubicBezTo>
                    <a:pt x="0" y="70"/>
                    <a:pt x="-1" y="77"/>
                    <a:pt x="2" y="82"/>
                  </a:cubicBezTo>
                  <a:lnTo>
                    <a:pt x="34" y="127"/>
                  </a:lnTo>
                  <a:lnTo>
                    <a:pt x="83" y="207"/>
                  </a:lnTo>
                  <a:lnTo>
                    <a:pt x="135" y="150"/>
                  </a:lnTo>
                  <a:lnTo>
                    <a:pt x="116" y="129"/>
                  </a:lnTo>
                  <a:close/>
                </a:path>
              </a:pathLst>
            </a:custGeom>
            <a:solidFill>
              <a:srgbClr val="B97E69"/>
            </a:solidFill>
            <a:ln>
              <a:noFill/>
            </a:ln>
          </p:spPr>
          <p:txBody>
            <a:bodyPr spcFirstLastPara="1" wrap="square" lIns="120000" tIns="39333" rIns="120000" bIns="39333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75" name="Google Shape;875;p26"/>
            <p:cNvSpPr/>
            <p:nvPr/>
          </p:nvSpPr>
          <p:spPr>
            <a:xfrm>
              <a:off x="940677" y="2280222"/>
              <a:ext cx="12754" cy="47373"/>
            </a:xfrm>
            <a:custGeom>
              <a:avLst/>
              <a:gdLst/>
              <a:ahLst/>
              <a:cxnLst/>
              <a:rect l="l" t="t" r="r" b="b"/>
              <a:pathLst>
                <a:path w="7" h="26" extrusionOk="0">
                  <a:moveTo>
                    <a:pt x="7" y="26"/>
                  </a:moveTo>
                  <a:cubicBezTo>
                    <a:pt x="7" y="26"/>
                    <a:pt x="6" y="25"/>
                    <a:pt x="5" y="23"/>
                  </a:cubicBezTo>
                  <a:cubicBezTo>
                    <a:pt x="5" y="21"/>
                    <a:pt x="5" y="17"/>
                    <a:pt x="7" y="14"/>
                  </a:cubicBezTo>
                  <a:lnTo>
                    <a:pt x="7" y="14"/>
                  </a:lnTo>
                  <a:lnTo>
                    <a:pt x="7" y="14"/>
                  </a:lnTo>
                  <a:lnTo>
                    <a:pt x="7" y="13"/>
                  </a:lnTo>
                  <a:cubicBezTo>
                    <a:pt x="3" y="5"/>
                    <a:pt x="0" y="0"/>
                    <a:pt x="0" y="0"/>
                  </a:cubicBezTo>
                  <a:cubicBezTo>
                    <a:pt x="-1" y="0"/>
                    <a:pt x="2" y="6"/>
                    <a:pt x="5" y="13"/>
                  </a:cubicBezTo>
                  <a:lnTo>
                    <a:pt x="6" y="14"/>
                  </a:lnTo>
                  <a:lnTo>
                    <a:pt x="6" y="14"/>
                  </a:lnTo>
                  <a:cubicBezTo>
                    <a:pt x="4" y="17"/>
                    <a:pt x="4" y="21"/>
                    <a:pt x="5" y="23"/>
                  </a:cubicBezTo>
                  <a:cubicBezTo>
                    <a:pt x="6" y="25"/>
                    <a:pt x="7" y="26"/>
                    <a:pt x="7" y="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76" name="Google Shape;876;p26"/>
            <p:cNvSpPr/>
            <p:nvPr/>
          </p:nvSpPr>
          <p:spPr>
            <a:xfrm>
              <a:off x="957075" y="2220095"/>
              <a:ext cx="38263" cy="107501"/>
            </a:xfrm>
            <a:custGeom>
              <a:avLst/>
              <a:gdLst/>
              <a:ahLst/>
              <a:cxnLst/>
              <a:rect l="l" t="t" r="r" b="b"/>
              <a:pathLst>
                <a:path w="21" h="59" extrusionOk="0">
                  <a:moveTo>
                    <a:pt x="2" y="0"/>
                  </a:moveTo>
                  <a:cubicBezTo>
                    <a:pt x="2" y="0"/>
                    <a:pt x="0" y="4"/>
                    <a:pt x="1" y="9"/>
                  </a:cubicBezTo>
                  <a:cubicBezTo>
                    <a:pt x="2" y="15"/>
                    <a:pt x="5" y="23"/>
                    <a:pt x="10" y="30"/>
                  </a:cubicBezTo>
                  <a:cubicBezTo>
                    <a:pt x="11" y="32"/>
                    <a:pt x="12" y="34"/>
                    <a:pt x="13" y="36"/>
                  </a:cubicBezTo>
                  <a:cubicBezTo>
                    <a:pt x="14" y="39"/>
                    <a:pt x="14" y="41"/>
                    <a:pt x="13" y="43"/>
                  </a:cubicBezTo>
                  <a:cubicBezTo>
                    <a:pt x="13" y="47"/>
                    <a:pt x="13" y="50"/>
                    <a:pt x="15" y="53"/>
                  </a:cubicBezTo>
                  <a:cubicBezTo>
                    <a:pt x="17" y="58"/>
                    <a:pt x="21" y="59"/>
                    <a:pt x="21" y="59"/>
                  </a:cubicBezTo>
                  <a:cubicBezTo>
                    <a:pt x="21" y="59"/>
                    <a:pt x="17" y="59"/>
                    <a:pt x="13" y="53"/>
                  </a:cubicBezTo>
                  <a:cubicBezTo>
                    <a:pt x="12" y="51"/>
                    <a:pt x="11" y="46"/>
                    <a:pt x="12" y="43"/>
                  </a:cubicBezTo>
                  <a:cubicBezTo>
                    <a:pt x="12" y="41"/>
                    <a:pt x="11" y="39"/>
                    <a:pt x="11" y="37"/>
                  </a:cubicBezTo>
                  <a:cubicBezTo>
                    <a:pt x="10" y="35"/>
                    <a:pt x="9" y="33"/>
                    <a:pt x="8" y="31"/>
                  </a:cubicBezTo>
                  <a:cubicBezTo>
                    <a:pt x="4" y="23"/>
                    <a:pt x="1" y="16"/>
                    <a:pt x="0" y="10"/>
                  </a:cubicBezTo>
                  <a:cubicBezTo>
                    <a:pt x="-1" y="3"/>
                    <a:pt x="2" y="0"/>
                    <a:pt x="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77" name="Google Shape;877;p26"/>
            <p:cNvSpPr/>
            <p:nvPr/>
          </p:nvSpPr>
          <p:spPr>
            <a:xfrm>
              <a:off x="997160" y="2231027"/>
              <a:ext cx="12754" cy="25509"/>
            </a:xfrm>
            <a:custGeom>
              <a:avLst/>
              <a:gdLst/>
              <a:ahLst/>
              <a:cxnLst/>
              <a:rect l="l" t="t" r="r" b="b"/>
              <a:pathLst>
                <a:path w="7" h="14" extrusionOk="0">
                  <a:moveTo>
                    <a:pt x="6" y="14"/>
                  </a:moveTo>
                  <a:cubicBezTo>
                    <a:pt x="6" y="14"/>
                    <a:pt x="6" y="10"/>
                    <a:pt x="4" y="7"/>
                  </a:cubicBezTo>
                  <a:cubicBezTo>
                    <a:pt x="2" y="3"/>
                    <a:pt x="-1" y="0"/>
                    <a:pt x="0" y="0"/>
                  </a:cubicBezTo>
                  <a:cubicBezTo>
                    <a:pt x="0" y="-1"/>
                    <a:pt x="3" y="2"/>
                    <a:pt x="5" y="6"/>
                  </a:cubicBezTo>
                  <a:cubicBezTo>
                    <a:pt x="8" y="10"/>
                    <a:pt x="7" y="14"/>
                    <a:pt x="6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78" name="Google Shape;878;p26"/>
            <p:cNvSpPr/>
            <p:nvPr/>
          </p:nvSpPr>
          <p:spPr>
            <a:xfrm>
              <a:off x="1026313" y="2398656"/>
              <a:ext cx="371699" cy="553902"/>
            </a:xfrm>
            <a:custGeom>
              <a:avLst/>
              <a:gdLst/>
              <a:ahLst/>
              <a:cxnLst/>
              <a:rect l="l" t="t" r="r" b="b"/>
              <a:pathLst>
                <a:path w="204" h="304" extrusionOk="0">
                  <a:moveTo>
                    <a:pt x="80" y="279"/>
                  </a:moveTo>
                  <a:lnTo>
                    <a:pt x="100" y="304"/>
                  </a:lnTo>
                  <a:lnTo>
                    <a:pt x="204" y="179"/>
                  </a:lnTo>
                  <a:lnTo>
                    <a:pt x="68" y="0"/>
                  </a:lnTo>
                  <a:lnTo>
                    <a:pt x="0" y="53"/>
                  </a:lnTo>
                  <a:lnTo>
                    <a:pt x="80" y="279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79" name="Google Shape;879;p26"/>
            <p:cNvSpPr/>
            <p:nvPr/>
          </p:nvSpPr>
          <p:spPr>
            <a:xfrm>
              <a:off x="2013865" y="5100752"/>
              <a:ext cx="215002" cy="375341"/>
            </a:xfrm>
            <a:custGeom>
              <a:avLst/>
              <a:gdLst/>
              <a:ahLst/>
              <a:cxnLst/>
              <a:rect l="l" t="t" r="r" b="b"/>
              <a:pathLst>
                <a:path w="118" h="206" extrusionOk="0">
                  <a:moveTo>
                    <a:pt x="0" y="3"/>
                  </a:moveTo>
                  <a:lnTo>
                    <a:pt x="8" y="206"/>
                  </a:lnTo>
                  <a:lnTo>
                    <a:pt x="118" y="203"/>
                  </a:lnTo>
                  <a:lnTo>
                    <a:pt x="11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38867" rIns="120000" bIns="38867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0" name="Google Shape;880;p26"/>
            <p:cNvSpPr/>
            <p:nvPr/>
          </p:nvSpPr>
          <p:spPr>
            <a:xfrm>
              <a:off x="2104968" y="5098930"/>
              <a:ext cx="21865" cy="360765"/>
            </a:xfrm>
            <a:custGeom>
              <a:avLst/>
              <a:gdLst/>
              <a:ahLst/>
              <a:cxnLst/>
              <a:rect l="l" t="t" r="r" b="b"/>
              <a:pathLst>
                <a:path w="12" h="198" extrusionOk="0">
                  <a:moveTo>
                    <a:pt x="12" y="198"/>
                  </a:moveTo>
                  <a:cubicBezTo>
                    <a:pt x="13" y="198"/>
                    <a:pt x="11" y="153"/>
                    <a:pt x="8" y="99"/>
                  </a:cubicBezTo>
                  <a:cubicBezTo>
                    <a:pt x="5" y="44"/>
                    <a:pt x="2" y="0"/>
                    <a:pt x="1" y="0"/>
                  </a:cubicBezTo>
                  <a:cubicBezTo>
                    <a:pt x="0" y="0"/>
                    <a:pt x="2" y="44"/>
                    <a:pt x="5" y="99"/>
                  </a:cubicBezTo>
                  <a:cubicBezTo>
                    <a:pt x="8" y="154"/>
                    <a:pt x="11" y="198"/>
                    <a:pt x="12" y="19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35033" rIns="120000" bIns="35033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1" name="Google Shape;881;p26"/>
            <p:cNvSpPr/>
            <p:nvPr/>
          </p:nvSpPr>
          <p:spPr>
            <a:xfrm>
              <a:off x="2028441" y="5445119"/>
              <a:ext cx="200426" cy="30975"/>
            </a:xfrm>
            <a:custGeom>
              <a:avLst/>
              <a:gdLst/>
              <a:ahLst/>
              <a:cxnLst/>
              <a:rect l="l" t="t" r="r" b="b"/>
              <a:pathLst>
                <a:path w="110" h="17" extrusionOk="0">
                  <a:moveTo>
                    <a:pt x="0" y="3"/>
                  </a:moveTo>
                  <a:lnTo>
                    <a:pt x="109" y="0"/>
                  </a:lnTo>
                  <a:lnTo>
                    <a:pt x="110" y="14"/>
                  </a:lnTo>
                  <a:lnTo>
                    <a:pt x="0" y="17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2" name="Google Shape;882;p26"/>
            <p:cNvSpPr/>
            <p:nvPr/>
          </p:nvSpPr>
          <p:spPr>
            <a:xfrm>
              <a:off x="2026619" y="5297533"/>
              <a:ext cx="196782" cy="69238"/>
            </a:xfrm>
            <a:custGeom>
              <a:avLst/>
              <a:gdLst/>
              <a:ahLst/>
              <a:cxnLst/>
              <a:rect l="l" t="t" r="r" b="b"/>
              <a:pathLst>
                <a:path w="108" h="38" extrusionOk="0">
                  <a:moveTo>
                    <a:pt x="108" y="30"/>
                  </a:moveTo>
                  <a:cubicBezTo>
                    <a:pt x="108" y="30"/>
                    <a:pt x="107" y="29"/>
                    <a:pt x="105" y="26"/>
                  </a:cubicBezTo>
                  <a:cubicBezTo>
                    <a:pt x="103" y="23"/>
                    <a:pt x="100" y="20"/>
                    <a:pt x="95" y="16"/>
                  </a:cubicBezTo>
                  <a:cubicBezTo>
                    <a:pt x="90" y="12"/>
                    <a:pt x="84" y="8"/>
                    <a:pt x="77" y="5"/>
                  </a:cubicBezTo>
                  <a:cubicBezTo>
                    <a:pt x="69" y="2"/>
                    <a:pt x="60" y="0"/>
                    <a:pt x="51" y="0"/>
                  </a:cubicBezTo>
                  <a:cubicBezTo>
                    <a:pt x="32" y="1"/>
                    <a:pt x="17" y="11"/>
                    <a:pt x="9" y="21"/>
                  </a:cubicBezTo>
                  <a:cubicBezTo>
                    <a:pt x="5" y="25"/>
                    <a:pt x="3" y="30"/>
                    <a:pt x="2" y="33"/>
                  </a:cubicBezTo>
                  <a:cubicBezTo>
                    <a:pt x="0" y="36"/>
                    <a:pt x="0" y="38"/>
                    <a:pt x="0" y="38"/>
                  </a:cubicBezTo>
                  <a:cubicBezTo>
                    <a:pt x="1" y="38"/>
                    <a:pt x="3" y="31"/>
                    <a:pt x="11" y="22"/>
                  </a:cubicBezTo>
                  <a:cubicBezTo>
                    <a:pt x="19" y="13"/>
                    <a:pt x="33" y="4"/>
                    <a:pt x="51" y="4"/>
                  </a:cubicBezTo>
                  <a:cubicBezTo>
                    <a:pt x="69" y="3"/>
                    <a:pt x="84" y="11"/>
                    <a:pt x="94" y="18"/>
                  </a:cubicBezTo>
                  <a:cubicBezTo>
                    <a:pt x="103" y="25"/>
                    <a:pt x="108" y="31"/>
                    <a:pt x="108" y="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3" name="Google Shape;883;p26"/>
            <p:cNvSpPr/>
            <p:nvPr/>
          </p:nvSpPr>
          <p:spPr>
            <a:xfrm>
              <a:off x="2017509" y="5206430"/>
              <a:ext cx="202248" cy="43729"/>
            </a:xfrm>
            <a:custGeom>
              <a:avLst/>
              <a:gdLst/>
              <a:ahLst/>
              <a:cxnLst/>
              <a:rect l="l" t="t" r="r" b="b"/>
              <a:pathLst>
                <a:path w="111" h="24" extrusionOk="0">
                  <a:moveTo>
                    <a:pt x="110" y="0"/>
                  </a:moveTo>
                  <a:lnTo>
                    <a:pt x="111" y="22"/>
                  </a:lnTo>
                  <a:lnTo>
                    <a:pt x="1" y="24"/>
                  </a:lnTo>
                  <a:lnTo>
                    <a:pt x="0" y="7"/>
                  </a:lnTo>
                  <a:lnTo>
                    <a:pt x="110" y="0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4" name="Google Shape;884;p26"/>
            <p:cNvSpPr/>
            <p:nvPr/>
          </p:nvSpPr>
          <p:spPr>
            <a:xfrm>
              <a:off x="1326952" y="5126260"/>
              <a:ext cx="435471" cy="353477"/>
            </a:xfrm>
            <a:custGeom>
              <a:avLst/>
              <a:gdLst/>
              <a:ahLst/>
              <a:cxnLst/>
              <a:rect l="l" t="t" r="r" b="b"/>
              <a:pathLst>
                <a:path w="239" h="194" extrusionOk="0">
                  <a:moveTo>
                    <a:pt x="119" y="1"/>
                  </a:moveTo>
                  <a:lnTo>
                    <a:pt x="124" y="124"/>
                  </a:lnTo>
                  <a:cubicBezTo>
                    <a:pt x="124" y="124"/>
                    <a:pt x="1" y="171"/>
                    <a:pt x="0" y="194"/>
                  </a:cubicBezTo>
                  <a:lnTo>
                    <a:pt x="239" y="192"/>
                  </a:lnTo>
                  <a:lnTo>
                    <a:pt x="239" y="0"/>
                  </a:lnTo>
                  <a:lnTo>
                    <a:pt x="11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33100" rIns="120000" bIns="331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5" name="Google Shape;885;p26"/>
            <p:cNvSpPr/>
            <p:nvPr/>
          </p:nvSpPr>
          <p:spPr>
            <a:xfrm>
              <a:off x="1662209" y="5332152"/>
              <a:ext cx="36441" cy="34619"/>
            </a:xfrm>
            <a:custGeom>
              <a:avLst/>
              <a:gdLst/>
              <a:ahLst/>
              <a:cxnLst/>
              <a:rect l="l" t="t" r="r" b="b"/>
              <a:pathLst>
                <a:path w="20" h="19" extrusionOk="0">
                  <a:moveTo>
                    <a:pt x="13" y="1"/>
                  </a:moveTo>
                  <a:cubicBezTo>
                    <a:pt x="18" y="2"/>
                    <a:pt x="21" y="7"/>
                    <a:pt x="20" y="12"/>
                  </a:cubicBezTo>
                  <a:cubicBezTo>
                    <a:pt x="19" y="17"/>
                    <a:pt x="13" y="20"/>
                    <a:pt x="9" y="19"/>
                  </a:cubicBezTo>
                  <a:cubicBezTo>
                    <a:pt x="4" y="18"/>
                    <a:pt x="-1" y="11"/>
                    <a:pt x="1" y="7"/>
                  </a:cubicBezTo>
                  <a:cubicBezTo>
                    <a:pt x="2" y="2"/>
                    <a:pt x="10" y="-1"/>
                    <a:pt x="14" y="1"/>
                  </a:cubicBezTo>
                  <a:lnTo>
                    <a:pt x="1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6" name="Google Shape;886;p26"/>
            <p:cNvSpPr/>
            <p:nvPr/>
          </p:nvSpPr>
          <p:spPr>
            <a:xfrm>
              <a:off x="1323308" y="5441475"/>
              <a:ext cx="439115" cy="38263"/>
            </a:xfrm>
            <a:custGeom>
              <a:avLst/>
              <a:gdLst/>
              <a:ahLst/>
              <a:cxnLst/>
              <a:rect l="l" t="t" r="r" b="b"/>
              <a:pathLst>
                <a:path w="241" h="21" extrusionOk="0">
                  <a:moveTo>
                    <a:pt x="241" y="19"/>
                  </a:moveTo>
                  <a:lnTo>
                    <a:pt x="241" y="0"/>
                  </a:lnTo>
                  <a:lnTo>
                    <a:pt x="9" y="9"/>
                  </a:lnTo>
                  <a:cubicBezTo>
                    <a:pt x="9" y="9"/>
                    <a:pt x="-1" y="14"/>
                    <a:pt x="0" y="21"/>
                  </a:cubicBezTo>
                  <a:lnTo>
                    <a:pt x="241" y="19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7" name="Google Shape;887;p26"/>
            <p:cNvSpPr/>
            <p:nvPr/>
          </p:nvSpPr>
          <p:spPr>
            <a:xfrm>
              <a:off x="1549242" y="5352194"/>
              <a:ext cx="40085" cy="27331"/>
            </a:xfrm>
            <a:custGeom>
              <a:avLst/>
              <a:gdLst/>
              <a:ahLst/>
              <a:cxnLst/>
              <a:rect l="l" t="t" r="r" b="b"/>
              <a:pathLst>
                <a:path w="22" h="15" extrusionOk="0">
                  <a:moveTo>
                    <a:pt x="0" y="1"/>
                  </a:moveTo>
                  <a:cubicBezTo>
                    <a:pt x="0" y="2"/>
                    <a:pt x="6" y="3"/>
                    <a:pt x="12" y="7"/>
                  </a:cubicBezTo>
                  <a:cubicBezTo>
                    <a:pt x="18" y="10"/>
                    <a:pt x="21" y="15"/>
                    <a:pt x="22" y="15"/>
                  </a:cubicBezTo>
                  <a:cubicBezTo>
                    <a:pt x="23" y="15"/>
                    <a:pt x="21" y="8"/>
                    <a:pt x="14" y="3"/>
                  </a:cubicBezTo>
                  <a:cubicBezTo>
                    <a:pt x="7" y="-1"/>
                    <a:pt x="0" y="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8" name="Google Shape;888;p26"/>
            <p:cNvSpPr/>
            <p:nvPr/>
          </p:nvSpPr>
          <p:spPr>
            <a:xfrm>
              <a:off x="1503691" y="5372237"/>
              <a:ext cx="29153" cy="34619"/>
            </a:xfrm>
            <a:custGeom>
              <a:avLst/>
              <a:gdLst/>
              <a:ahLst/>
              <a:cxnLst/>
              <a:rect l="l" t="t" r="r" b="b"/>
              <a:pathLst>
                <a:path w="16" h="19" extrusionOk="0">
                  <a:moveTo>
                    <a:pt x="0" y="1"/>
                  </a:moveTo>
                  <a:cubicBezTo>
                    <a:pt x="0" y="2"/>
                    <a:pt x="5" y="4"/>
                    <a:pt x="9" y="9"/>
                  </a:cubicBezTo>
                  <a:cubicBezTo>
                    <a:pt x="13" y="14"/>
                    <a:pt x="14" y="19"/>
                    <a:pt x="15" y="19"/>
                  </a:cubicBezTo>
                  <a:cubicBezTo>
                    <a:pt x="16" y="19"/>
                    <a:pt x="17" y="12"/>
                    <a:pt x="12" y="6"/>
                  </a:cubicBezTo>
                  <a:cubicBezTo>
                    <a:pt x="7" y="0"/>
                    <a:pt x="0" y="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9" name="Google Shape;889;p26"/>
            <p:cNvSpPr/>
            <p:nvPr/>
          </p:nvSpPr>
          <p:spPr>
            <a:xfrm>
              <a:off x="1459961" y="5392279"/>
              <a:ext cx="20043" cy="36441"/>
            </a:xfrm>
            <a:custGeom>
              <a:avLst/>
              <a:gdLst/>
              <a:ahLst/>
              <a:cxnLst/>
              <a:rect l="l" t="t" r="r" b="b"/>
              <a:pathLst>
                <a:path w="11" h="20" extrusionOk="0">
                  <a:moveTo>
                    <a:pt x="10" y="20"/>
                  </a:moveTo>
                  <a:cubicBezTo>
                    <a:pt x="11" y="21"/>
                    <a:pt x="12" y="14"/>
                    <a:pt x="9" y="8"/>
                  </a:cubicBezTo>
                  <a:cubicBezTo>
                    <a:pt x="5" y="1"/>
                    <a:pt x="1" y="-1"/>
                    <a:pt x="0" y="0"/>
                  </a:cubicBezTo>
                  <a:cubicBezTo>
                    <a:pt x="0" y="1"/>
                    <a:pt x="3" y="5"/>
                    <a:pt x="6" y="10"/>
                  </a:cubicBezTo>
                  <a:cubicBezTo>
                    <a:pt x="8" y="15"/>
                    <a:pt x="9" y="20"/>
                    <a:pt x="10" y="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0" name="Google Shape;890;p26"/>
            <p:cNvSpPr/>
            <p:nvPr/>
          </p:nvSpPr>
          <p:spPr>
            <a:xfrm>
              <a:off x="1552886" y="5293889"/>
              <a:ext cx="45551" cy="10932"/>
            </a:xfrm>
            <a:custGeom>
              <a:avLst/>
              <a:gdLst/>
              <a:ahLst/>
              <a:cxnLst/>
              <a:rect l="l" t="t" r="r" b="b"/>
              <a:pathLst>
                <a:path w="25" h="6" extrusionOk="0">
                  <a:moveTo>
                    <a:pt x="0" y="5"/>
                  </a:moveTo>
                  <a:cubicBezTo>
                    <a:pt x="1" y="6"/>
                    <a:pt x="6" y="4"/>
                    <a:pt x="13" y="5"/>
                  </a:cubicBezTo>
                  <a:cubicBezTo>
                    <a:pt x="19" y="5"/>
                    <a:pt x="25" y="7"/>
                    <a:pt x="25" y="6"/>
                  </a:cubicBezTo>
                  <a:cubicBezTo>
                    <a:pt x="26" y="5"/>
                    <a:pt x="21" y="1"/>
                    <a:pt x="13" y="0"/>
                  </a:cubicBezTo>
                  <a:cubicBezTo>
                    <a:pt x="5" y="0"/>
                    <a:pt x="0" y="4"/>
                    <a:pt x="0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1" name="Google Shape;891;p26"/>
            <p:cNvSpPr/>
            <p:nvPr/>
          </p:nvSpPr>
          <p:spPr>
            <a:xfrm>
              <a:off x="1545598" y="5219185"/>
              <a:ext cx="65594" cy="36441"/>
            </a:xfrm>
            <a:custGeom>
              <a:avLst/>
              <a:gdLst/>
              <a:ahLst/>
              <a:cxnLst/>
              <a:rect l="l" t="t" r="r" b="b"/>
              <a:pathLst>
                <a:path w="36" h="20" extrusionOk="0">
                  <a:moveTo>
                    <a:pt x="0" y="19"/>
                  </a:moveTo>
                  <a:cubicBezTo>
                    <a:pt x="0" y="20"/>
                    <a:pt x="4" y="20"/>
                    <a:pt x="12" y="19"/>
                  </a:cubicBezTo>
                  <a:cubicBezTo>
                    <a:pt x="15" y="18"/>
                    <a:pt x="20" y="17"/>
                    <a:pt x="24" y="15"/>
                  </a:cubicBezTo>
                  <a:cubicBezTo>
                    <a:pt x="27" y="14"/>
                    <a:pt x="29" y="13"/>
                    <a:pt x="31" y="11"/>
                  </a:cubicBezTo>
                  <a:cubicBezTo>
                    <a:pt x="32" y="11"/>
                    <a:pt x="34" y="10"/>
                    <a:pt x="35" y="9"/>
                  </a:cubicBezTo>
                  <a:cubicBezTo>
                    <a:pt x="36" y="7"/>
                    <a:pt x="37" y="4"/>
                    <a:pt x="35" y="2"/>
                  </a:cubicBezTo>
                  <a:cubicBezTo>
                    <a:pt x="34" y="0"/>
                    <a:pt x="32" y="0"/>
                    <a:pt x="30" y="0"/>
                  </a:cubicBezTo>
                  <a:cubicBezTo>
                    <a:pt x="29" y="0"/>
                    <a:pt x="27" y="0"/>
                    <a:pt x="26" y="0"/>
                  </a:cubicBezTo>
                  <a:cubicBezTo>
                    <a:pt x="23" y="1"/>
                    <a:pt x="21" y="2"/>
                    <a:pt x="18" y="3"/>
                  </a:cubicBezTo>
                  <a:cubicBezTo>
                    <a:pt x="14" y="5"/>
                    <a:pt x="10" y="8"/>
                    <a:pt x="7" y="10"/>
                  </a:cubicBezTo>
                  <a:cubicBezTo>
                    <a:pt x="2" y="16"/>
                    <a:pt x="0" y="20"/>
                    <a:pt x="0" y="20"/>
                  </a:cubicBezTo>
                  <a:cubicBezTo>
                    <a:pt x="1" y="21"/>
                    <a:pt x="3" y="17"/>
                    <a:pt x="9" y="13"/>
                  </a:cubicBezTo>
                  <a:cubicBezTo>
                    <a:pt x="12" y="10"/>
                    <a:pt x="16" y="8"/>
                    <a:pt x="20" y="6"/>
                  </a:cubicBezTo>
                  <a:cubicBezTo>
                    <a:pt x="22" y="6"/>
                    <a:pt x="24" y="5"/>
                    <a:pt x="27" y="4"/>
                  </a:cubicBezTo>
                  <a:cubicBezTo>
                    <a:pt x="29" y="4"/>
                    <a:pt x="31" y="4"/>
                    <a:pt x="32" y="5"/>
                  </a:cubicBezTo>
                  <a:lnTo>
                    <a:pt x="32" y="6"/>
                  </a:lnTo>
                  <a:cubicBezTo>
                    <a:pt x="31" y="7"/>
                    <a:pt x="30" y="7"/>
                    <a:pt x="29" y="8"/>
                  </a:cubicBezTo>
                  <a:cubicBezTo>
                    <a:pt x="27" y="9"/>
                    <a:pt x="25" y="11"/>
                    <a:pt x="23" y="12"/>
                  </a:cubicBezTo>
                  <a:cubicBezTo>
                    <a:pt x="19" y="14"/>
                    <a:pt x="15" y="15"/>
                    <a:pt x="11" y="16"/>
                  </a:cubicBezTo>
                  <a:cubicBezTo>
                    <a:pt x="4" y="18"/>
                    <a:pt x="0" y="19"/>
                    <a:pt x="0" y="19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2" name="Google Shape;892;p26"/>
            <p:cNvSpPr/>
            <p:nvPr/>
          </p:nvSpPr>
          <p:spPr>
            <a:xfrm>
              <a:off x="1518267" y="5188210"/>
              <a:ext cx="34619" cy="69238"/>
            </a:xfrm>
            <a:custGeom>
              <a:avLst/>
              <a:gdLst/>
              <a:ahLst/>
              <a:cxnLst/>
              <a:rect l="l" t="t" r="r" b="b"/>
              <a:pathLst>
                <a:path w="19" h="38" extrusionOk="0">
                  <a:moveTo>
                    <a:pt x="16" y="38"/>
                  </a:moveTo>
                  <a:cubicBezTo>
                    <a:pt x="17" y="38"/>
                    <a:pt x="19" y="34"/>
                    <a:pt x="19" y="26"/>
                  </a:cubicBezTo>
                  <a:cubicBezTo>
                    <a:pt x="20" y="22"/>
                    <a:pt x="19" y="18"/>
                    <a:pt x="18" y="13"/>
                  </a:cubicBezTo>
                  <a:cubicBezTo>
                    <a:pt x="17" y="11"/>
                    <a:pt x="16" y="8"/>
                    <a:pt x="14" y="6"/>
                  </a:cubicBezTo>
                  <a:cubicBezTo>
                    <a:pt x="13" y="3"/>
                    <a:pt x="11" y="0"/>
                    <a:pt x="7" y="0"/>
                  </a:cubicBezTo>
                  <a:cubicBezTo>
                    <a:pt x="4" y="0"/>
                    <a:pt x="2" y="1"/>
                    <a:pt x="2" y="3"/>
                  </a:cubicBezTo>
                  <a:cubicBezTo>
                    <a:pt x="1" y="5"/>
                    <a:pt x="1" y="6"/>
                    <a:pt x="0" y="8"/>
                  </a:cubicBezTo>
                  <a:cubicBezTo>
                    <a:pt x="0" y="10"/>
                    <a:pt x="0" y="13"/>
                    <a:pt x="0" y="16"/>
                  </a:cubicBezTo>
                  <a:cubicBezTo>
                    <a:pt x="1" y="21"/>
                    <a:pt x="3" y="25"/>
                    <a:pt x="6" y="28"/>
                  </a:cubicBezTo>
                  <a:cubicBezTo>
                    <a:pt x="10" y="34"/>
                    <a:pt x="15" y="36"/>
                    <a:pt x="15" y="35"/>
                  </a:cubicBezTo>
                  <a:cubicBezTo>
                    <a:pt x="16" y="35"/>
                    <a:pt x="12" y="32"/>
                    <a:pt x="8" y="27"/>
                  </a:cubicBezTo>
                  <a:cubicBezTo>
                    <a:pt x="6" y="24"/>
                    <a:pt x="5" y="20"/>
                    <a:pt x="4" y="15"/>
                  </a:cubicBezTo>
                  <a:cubicBezTo>
                    <a:pt x="4" y="13"/>
                    <a:pt x="4" y="11"/>
                    <a:pt x="4" y="8"/>
                  </a:cubicBezTo>
                  <a:cubicBezTo>
                    <a:pt x="5" y="6"/>
                    <a:pt x="6" y="4"/>
                    <a:pt x="7" y="4"/>
                  </a:cubicBezTo>
                  <a:cubicBezTo>
                    <a:pt x="8" y="4"/>
                    <a:pt x="10" y="6"/>
                    <a:pt x="11" y="8"/>
                  </a:cubicBezTo>
                  <a:cubicBezTo>
                    <a:pt x="12" y="10"/>
                    <a:pt x="13" y="12"/>
                    <a:pt x="14" y="14"/>
                  </a:cubicBezTo>
                  <a:cubicBezTo>
                    <a:pt x="16" y="19"/>
                    <a:pt x="16" y="23"/>
                    <a:pt x="16" y="26"/>
                  </a:cubicBezTo>
                  <a:cubicBezTo>
                    <a:pt x="17" y="33"/>
                    <a:pt x="16" y="38"/>
                    <a:pt x="16" y="38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3" name="Google Shape;893;p26"/>
            <p:cNvSpPr/>
            <p:nvPr/>
          </p:nvSpPr>
          <p:spPr>
            <a:xfrm>
              <a:off x="1551064" y="5261092"/>
              <a:ext cx="211358" cy="49195"/>
            </a:xfrm>
            <a:custGeom>
              <a:avLst/>
              <a:gdLst/>
              <a:ahLst/>
              <a:cxnLst/>
              <a:rect l="l" t="t" r="r" b="b"/>
              <a:pathLst>
                <a:path w="116" h="27" extrusionOk="0">
                  <a:moveTo>
                    <a:pt x="116" y="0"/>
                  </a:moveTo>
                  <a:lnTo>
                    <a:pt x="116" y="27"/>
                  </a:lnTo>
                  <a:lnTo>
                    <a:pt x="0" y="27"/>
                  </a:lnTo>
                  <a:lnTo>
                    <a:pt x="0" y="2"/>
                  </a:lnTo>
                  <a:lnTo>
                    <a:pt x="116" y="0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4" name="Google Shape;894;p26"/>
            <p:cNvSpPr/>
            <p:nvPr/>
          </p:nvSpPr>
          <p:spPr>
            <a:xfrm>
              <a:off x="2401962" y="1483988"/>
              <a:ext cx="273308" cy="428181"/>
            </a:xfrm>
            <a:custGeom>
              <a:avLst/>
              <a:gdLst/>
              <a:ahLst/>
              <a:cxnLst/>
              <a:rect l="l" t="t" r="r" b="b"/>
              <a:pathLst>
                <a:path w="150" h="235" extrusionOk="0">
                  <a:moveTo>
                    <a:pt x="36" y="20"/>
                  </a:moveTo>
                  <a:lnTo>
                    <a:pt x="54" y="86"/>
                  </a:lnTo>
                  <a:cubicBezTo>
                    <a:pt x="54" y="86"/>
                    <a:pt x="60" y="123"/>
                    <a:pt x="43" y="123"/>
                  </a:cubicBezTo>
                  <a:cubicBezTo>
                    <a:pt x="28" y="123"/>
                    <a:pt x="26" y="103"/>
                    <a:pt x="26" y="103"/>
                  </a:cubicBezTo>
                  <a:cubicBezTo>
                    <a:pt x="26" y="103"/>
                    <a:pt x="34" y="63"/>
                    <a:pt x="14" y="65"/>
                  </a:cubicBezTo>
                  <a:cubicBezTo>
                    <a:pt x="11" y="65"/>
                    <a:pt x="4" y="93"/>
                    <a:pt x="1" y="107"/>
                  </a:cubicBezTo>
                  <a:cubicBezTo>
                    <a:pt x="-1" y="112"/>
                    <a:pt x="0" y="118"/>
                    <a:pt x="3" y="122"/>
                  </a:cubicBezTo>
                  <a:lnTo>
                    <a:pt x="31" y="173"/>
                  </a:lnTo>
                  <a:cubicBezTo>
                    <a:pt x="36" y="182"/>
                    <a:pt x="44" y="190"/>
                    <a:pt x="54" y="195"/>
                  </a:cubicBezTo>
                  <a:lnTo>
                    <a:pt x="68" y="204"/>
                  </a:lnTo>
                  <a:lnTo>
                    <a:pt x="70" y="234"/>
                  </a:lnTo>
                  <a:lnTo>
                    <a:pt x="150" y="235"/>
                  </a:lnTo>
                  <a:lnTo>
                    <a:pt x="125" y="141"/>
                  </a:lnTo>
                  <a:lnTo>
                    <a:pt x="115" y="84"/>
                  </a:lnTo>
                  <a:cubicBezTo>
                    <a:pt x="112" y="78"/>
                    <a:pt x="107" y="74"/>
                    <a:pt x="101" y="73"/>
                  </a:cubicBezTo>
                  <a:lnTo>
                    <a:pt x="93" y="72"/>
                  </a:lnTo>
                  <a:lnTo>
                    <a:pt x="91" y="65"/>
                  </a:lnTo>
                  <a:cubicBezTo>
                    <a:pt x="89" y="61"/>
                    <a:pt x="85" y="58"/>
                    <a:pt x="80" y="57"/>
                  </a:cubicBezTo>
                  <a:lnTo>
                    <a:pt x="76" y="57"/>
                  </a:lnTo>
                  <a:lnTo>
                    <a:pt x="69" y="40"/>
                  </a:lnTo>
                  <a:cubicBezTo>
                    <a:pt x="67" y="35"/>
                    <a:pt x="51" y="0"/>
                    <a:pt x="45" y="0"/>
                  </a:cubicBezTo>
                  <a:cubicBezTo>
                    <a:pt x="45" y="0"/>
                    <a:pt x="32" y="3"/>
                    <a:pt x="37" y="20"/>
                  </a:cubicBezTo>
                  <a:lnTo>
                    <a:pt x="36" y="20"/>
                  </a:lnTo>
                  <a:close/>
                </a:path>
              </a:pathLst>
            </a:custGeom>
            <a:solidFill>
              <a:srgbClr val="B97E69"/>
            </a:solidFill>
            <a:ln>
              <a:noFill/>
            </a:ln>
          </p:spPr>
          <p:txBody>
            <a:bodyPr spcFirstLastPara="1" wrap="square" lIns="120000" tIns="52800" rIns="120000" bIns="528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5" name="Google Shape;895;p26"/>
            <p:cNvSpPr/>
            <p:nvPr/>
          </p:nvSpPr>
          <p:spPr>
            <a:xfrm>
              <a:off x="2536794" y="1582378"/>
              <a:ext cx="36441" cy="83814"/>
            </a:xfrm>
            <a:custGeom>
              <a:avLst/>
              <a:gdLst/>
              <a:ahLst/>
              <a:cxnLst/>
              <a:rect l="l" t="t" r="r" b="b"/>
              <a:pathLst>
                <a:path w="20" h="46" extrusionOk="0">
                  <a:moveTo>
                    <a:pt x="20" y="46"/>
                  </a:moveTo>
                  <a:cubicBezTo>
                    <a:pt x="20" y="46"/>
                    <a:pt x="20" y="43"/>
                    <a:pt x="18" y="39"/>
                  </a:cubicBezTo>
                  <a:cubicBezTo>
                    <a:pt x="17" y="34"/>
                    <a:pt x="13" y="29"/>
                    <a:pt x="7" y="25"/>
                  </a:cubicBezTo>
                  <a:cubicBezTo>
                    <a:pt x="4" y="18"/>
                    <a:pt x="2" y="12"/>
                    <a:pt x="1" y="7"/>
                  </a:cubicBezTo>
                  <a:cubicBezTo>
                    <a:pt x="0" y="3"/>
                    <a:pt x="0" y="0"/>
                    <a:pt x="0" y="0"/>
                  </a:cubicBezTo>
                  <a:cubicBezTo>
                    <a:pt x="1" y="0"/>
                    <a:pt x="1" y="3"/>
                    <a:pt x="2" y="7"/>
                  </a:cubicBezTo>
                  <a:cubicBezTo>
                    <a:pt x="3" y="12"/>
                    <a:pt x="5" y="18"/>
                    <a:pt x="8" y="24"/>
                  </a:cubicBezTo>
                  <a:cubicBezTo>
                    <a:pt x="10" y="25"/>
                    <a:pt x="11" y="26"/>
                    <a:pt x="12" y="27"/>
                  </a:cubicBezTo>
                  <a:cubicBezTo>
                    <a:pt x="14" y="28"/>
                    <a:pt x="15" y="30"/>
                    <a:pt x="16" y="31"/>
                  </a:cubicBezTo>
                  <a:cubicBezTo>
                    <a:pt x="17" y="34"/>
                    <a:pt x="18" y="35"/>
                    <a:pt x="19" y="38"/>
                  </a:cubicBezTo>
                  <a:cubicBezTo>
                    <a:pt x="19" y="40"/>
                    <a:pt x="20" y="43"/>
                    <a:pt x="20" y="44"/>
                  </a:cubicBezTo>
                  <a:cubicBezTo>
                    <a:pt x="20" y="45"/>
                    <a:pt x="20" y="46"/>
                    <a:pt x="20" y="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6" name="Google Shape;896;p26"/>
            <p:cNvSpPr/>
            <p:nvPr/>
          </p:nvSpPr>
          <p:spPr>
            <a:xfrm>
              <a:off x="2567768" y="1609709"/>
              <a:ext cx="27331" cy="43729"/>
            </a:xfrm>
            <a:custGeom>
              <a:avLst/>
              <a:gdLst/>
              <a:ahLst/>
              <a:cxnLst/>
              <a:rect l="l" t="t" r="r" b="b"/>
              <a:pathLst>
                <a:path w="15" h="24" extrusionOk="0">
                  <a:moveTo>
                    <a:pt x="15" y="24"/>
                  </a:moveTo>
                  <a:cubicBezTo>
                    <a:pt x="15" y="24"/>
                    <a:pt x="15" y="23"/>
                    <a:pt x="14" y="21"/>
                  </a:cubicBezTo>
                  <a:cubicBezTo>
                    <a:pt x="13" y="19"/>
                    <a:pt x="10" y="16"/>
                    <a:pt x="6" y="16"/>
                  </a:cubicBezTo>
                  <a:lnTo>
                    <a:pt x="6" y="16"/>
                  </a:lnTo>
                  <a:lnTo>
                    <a:pt x="6" y="15"/>
                  </a:lnTo>
                  <a:lnTo>
                    <a:pt x="5" y="14"/>
                  </a:lnTo>
                  <a:cubicBezTo>
                    <a:pt x="3" y="6"/>
                    <a:pt x="0" y="0"/>
                    <a:pt x="1" y="0"/>
                  </a:cubicBezTo>
                  <a:cubicBezTo>
                    <a:pt x="1" y="-1"/>
                    <a:pt x="4" y="6"/>
                    <a:pt x="7" y="14"/>
                  </a:cubicBezTo>
                  <a:lnTo>
                    <a:pt x="7" y="15"/>
                  </a:lnTo>
                  <a:lnTo>
                    <a:pt x="6" y="14"/>
                  </a:lnTo>
                  <a:cubicBezTo>
                    <a:pt x="11" y="15"/>
                    <a:pt x="14" y="18"/>
                    <a:pt x="15" y="20"/>
                  </a:cubicBezTo>
                  <a:cubicBezTo>
                    <a:pt x="16" y="23"/>
                    <a:pt x="15" y="24"/>
                    <a:pt x="15" y="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7" name="Google Shape;897;p26"/>
            <p:cNvSpPr/>
            <p:nvPr/>
          </p:nvSpPr>
          <p:spPr>
            <a:xfrm>
              <a:off x="1636700" y="1616997"/>
              <a:ext cx="362588" cy="623139"/>
            </a:xfrm>
            <a:custGeom>
              <a:avLst/>
              <a:gdLst/>
              <a:ahLst/>
              <a:cxnLst/>
              <a:rect l="l" t="t" r="r" b="b"/>
              <a:pathLst>
                <a:path w="199" h="342" extrusionOk="0">
                  <a:moveTo>
                    <a:pt x="54" y="342"/>
                  </a:moveTo>
                  <a:lnTo>
                    <a:pt x="199" y="340"/>
                  </a:lnTo>
                  <a:lnTo>
                    <a:pt x="183" y="216"/>
                  </a:lnTo>
                  <a:cubicBezTo>
                    <a:pt x="183" y="216"/>
                    <a:pt x="192" y="214"/>
                    <a:pt x="193" y="160"/>
                  </a:cubicBezTo>
                  <a:cubicBezTo>
                    <a:pt x="193" y="106"/>
                    <a:pt x="197" y="15"/>
                    <a:pt x="197" y="15"/>
                  </a:cubicBezTo>
                  <a:lnTo>
                    <a:pt x="197" y="15"/>
                  </a:lnTo>
                  <a:cubicBezTo>
                    <a:pt x="134" y="-12"/>
                    <a:pt x="62" y="-3"/>
                    <a:pt x="8" y="38"/>
                  </a:cubicBezTo>
                  <a:lnTo>
                    <a:pt x="0" y="44"/>
                  </a:lnTo>
                  <a:lnTo>
                    <a:pt x="54" y="342"/>
                  </a:lnTo>
                  <a:close/>
                </a:path>
              </a:pathLst>
            </a:custGeom>
            <a:solidFill>
              <a:srgbClr val="B97E69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8" name="Google Shape;898;p26"/>
            <p:cNvSpPr/>
            <p:nvPr/>
          </p:nvSpPr>
          <p:spPr>
            <a:xfrm>
              <a:off x="1602081" y="1815600"/>
              <a:ext cx="69238" cy="102035"/>
            </a:xfrm>
            <a:custGeom>
              <a:avLst/>
              <a:gdLst/>
              <a:ahLst/>
              <a:cxnLst/>
              <a:rect l="l" t="t" r="r" b="b"/>
              <a:pathLst>
                <a:path w="38" h="56" extrusionOk="0">
                  <a:moveTo>
                    <a:pt x="36" y="2"/>
                  </a:moveTo>
                  <a:cubicBezTo>
                    <a:pt x="35" y="1"/>
                    <a:pt x="-2" y="-9"/>
                    <a:pt x="0" y="28"/>
                  </a:cubicBezTo>
                  <a:cubicBezTo>
                    <a:pt x="1" y="64"/>
                    <a:pt x="38" y="56"/>
                    <a:pt x="38" y="55"/>
                  </a:cubicBezTo>
                  <a:cubicBezTo>
                    <a:pt x="38" y="54"/>
                    <a:pt x="36" y="2"/>
                    <a:pt x="36" y="2"/>
                  </a:cubicBezTo>
                  <a:close/>
                </a:path>
              </a:pathLst>
            </a:custGeom>
            <a:solidFill>
              <a:srgbClr val="B97E69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9" name="Google Shape;899;p26"/>
            <p:cNvSpPr/>
            <p:nvPr/>
          </p:nvSpPr>
          <p:spPr>
            <a:xfrm>
              <a:off x="1973780" y="1802846"/>
              <a:ext cx="69238" cy="103857"/>
            </a:xfrm>
            <a:custGeom>
              <a:avLst/>
              <a:gdLst/>
              <a:ahLst/>
              <a:cxnLst/>
              <a:rect l="l" t="t" r="r" b="b"/>
              <a:pathLst>
                <a:path w="38" h="57" extrusionOk="0">
                  <a:moveTo>
                    <a:pt x="5" y="1"/>
                  </a:moveTo>
                  <a:cubicBezTo>
                    <a:pt x="6" y="1"/>
                    <a:pt x="39" y="-8"/>
                    <a:pt x="38" y="29"/>
                  </a:cubicBezTo>
                  <a:cubicBezTo>
                    <a:pt x="37" y="65"/>
                    <a:pt x="0" y="57"/>
                    <a:pt x="0" y="56"/>
                  </a:cubicBezTo>
                  <a:cubicBezTo>
                    <a:pt x="0" y="55"/>
                    <a:pt x="5" y="1"/>
                    <a:pt x="5" y="1"/>
                  </a:cubicBezTo>
                  <a:close/>
                </a:path>
              </a:pathLst>
            </a:custGeom>
            <a:solidFill>
              <a:srgbClr val="B97E69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0" name="Google Shape;900;p26"/>
            <p:cNvSpPr/>
            <p:nvPr/>
          </p:nvSpPr>
          <p:spPr>
            <a:xfrm>
              <a:off x="1645811" y="1607887"/>
              <a:ext cx="362588" cy="481020"/>
            </a:xfrm>
            <a:custGeom>
              <a:avLst/>
              <a:gdLst/>
              <a:ahLst/>
              <a:cxnLst/>
              <a:rect l="l" t="t" r="r" b="b"/>
              <a:pathLst>
                <a:path w="199" h="264" extrusionOk="0">
                  <a:moveTo>
                    <a:pt x="0" y="112"/>
                  </a:moveTo>
                  <a:cubicBezTo>
                    <a:pt x="6" y="143"/>
                    <a:pt x="5" y="159"/>
                    <a:pt x="10" y="179"/>
                  </a:cubicBezTo>
                  <a:cubicBezTo>
                    <a:pt x="18" y="212"/>
                    <a:pt x="34" y="236"/>
                    <a:pt x="64" y="253"/>
                  </a:cubicBezTo>
                  <a:cubicBezTo>
                    <a:pt x="93" y="269"/>
                    <a:pt x="133" y="269"/>
                    <a:pt x="158" y="247"/>
                  </a:cubicBezTo>
                  <a:cubicBezTo>
                    <a:pt x="175" y="232"/>
                    <a:pt x="187" y="214"/>
                    <a:pt x="190" y="191"/>
                  </a:cubicBezTo>
                  <a:cubicBezTo>
                    <a:pt x="192" y="168"/>
                    <a:pt x="196" y="127"/>
                    <a:pt x="196" y="104"/>
                  </a:cubicBezTo>
                  <a:cubicBezTo>
                    <a:pt x="196" y="61"/>
                    <a:pt x="199" y="21"/>
                    <a:pt x="199" y="21"/>
                  </a:cubicBezTo>
                  <a:lnTo>
                    <a:pt x="79" y="0"/>
                  </a:lnTo>
                  <a:lnTo>
                    <a:pt x="10" y="40"/>
                  </a:lnTo>
                  <a:lnTo>
                    <a:pt x="0" y="112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1" name="Google Shape;901;p26"/>
            <p:cNvSpPr/>
            <p:nvPr/>
          </p:nvSpPr>
          <p:spPr>
            <a:xfrm>
              <a:off x="1797041" y="2094374"/>
              <a:ext cx="74704" cy="12754"/>
            </a:xfrm>
            <a:custGeom>
              <a:avLst/>
              <a:gdLst/>
              <a:ahLst/>
              <a:cxnLst/>
              <a:rect l="l" t="t" r="r" b="b"/>
              <a:pathLst>
                <a:path w="41" h="7" extrusionOk="0">
                  <a:moveTo>
                    <a:pt x="41" y="5"/>
                  </a:moveTo>
                  <a:cubicBezTo>
                    <a:pt x="42" y="6"/>
                    <a:pt x="32" y="8"/>
                    <a:pt x="20" y="7"/>
                  </a:cubicBezTo>
                  <a:cubicBezTo>
                    <a:pt x="8" y="5"/>
                    <a:pt x="0" y="1"/>
                    <a:pt x="0" y="0"/>
                  </a:cubicBezTo>
                  <a:cubicBezTo>
                    <a:pt x="0" y="-1"/>
                    <a:pt x="9" y="2"/>
                    <a:pt x="21" y="3"/>
                  </a:cubicBezTo>
                  <a:cubicBezTo>
                    <a:pt x="32" y="5"/>
                    <a:pt x="41" y="4"/>
                    <a:pt x="41" y="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2" name="Google Shape;902;p26"/>
            <p:cNvSpPr/>
            <p:nvPr/>
          </p:nvSpPr>
          <p:spPr>
            <a:xfrm>
              <a:off x="1627590" y="1514963"/>
              <a:ext cx="413606" cy="391740"/>
            </a:xfrm>
            <a:custGeom>
              <a:avLst/>
              <a:gdLst/>
              <a:ahLst/>
              <a:cxnLst/>
              <a:rect l="l" t="t" r="r" b="b"/>
              <a:pathLst>
                <a:path w="227" h="215" extrusionOk="0">
                  <a:moveTo>
                    <a:pt x="16" y="215"/>
                  </a:moveTo>
                  <a:cubicBezTo>
                    <a:pt x="13" y="183"/>
                    <a:pt x="10" y="147"/>
                    <a:pt x="5" y="114"/>
                  </a:cubicBezTo>
                  <a:cubicBezTo>
                    <a:pt x="4" y="101"/>
                    <a:pt x="-1" y="83"/>
                    <a:pt x="0" y="71"/>
                  </a:cubicBezTo>
                  <a:cubicBezTo>
                    <a:pt x="1" y="58"/>
                    <a:pt x="3" y="45"/>
                    <a:pt x="8" y="34"/>
                  </a:cubicBezTo>
                  <a:cubicBezTo>
                    <a:pt x="15" y="19"/>
                    <a:pt x="29" y="9"/>
                    <a:pt x="45" y="5"/>
                  </a:cubicBezTo>
                  <a:cubicBezTo>
                    <a:pt x="60" y="2"/>
                    <a:pt x="77" y="7"/>
                    <a:pt x="89" y="17"/>
                  </a:cubicBezTo>
                  <a:cubicBezTo>
                    <a:pt x="98" y="4"/>
                    <a:pt x="115" y="-3"/>
                    <a:pt x="131" y="1"/>
                  </a:cubicBezTo>
                  <a:cubicBezTo>
                    <a:pt x="146" y="5"/>
                    <a:pt x="158" y="18"/>
                    <a:pt x="160" y="34"/>
                  </a:cubicBezTo>
                  <a:cubicBezTo>
                    <a:pt x="169" y="26"/>
                    <a:pt x="183" y="24"/>
                    <a:pt x="193" y="30"/>
                  </a:cubicBezTo>
                  <a:cubicBezTo>
                    <a:pt x="203" y="36"/>
                    <a:pt x="208" y="50"/>
                    <a:pt x="205" y="61"/>
                  </a:cubicBezTo>
                  <a:cubicBezTo>
                    <a:pt x="214" y="62"/>
                    <a:pt x="222" y="68"/>
                    <a:pt x="225" y="76"/>
                  </a:cubicBezTo>
                  <a:cubicBezTo>
                    <a:pt x="229" y="84"/>
                    <a:pt x="228" y="94"/>
                    <a:pt x="223" y="101"/>
                  </a:cubicBezTo>
                  <a:cubicBezTo>
                    <a:pt x="217" y="110"/>
                    <a:pt x="207" y="115"/>
                    <a:pt x="201" y="123"/>
                  </a:cubicBezTo>
                  <a:cubicBezTo>
                    <a:pt x="194" y="132"/>
                    <a:pt x="194" y="146"/>
                    <a:pt x="199" y="156"/>
                  </a:cubicBezTo>
                  <a:lnTo>
                    <a:pt x="16" y="215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43200" rIns="120000" bIns="432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3" name="Google Shape;903;p26"/>
            <p:cNvSpPr/>
            <p:nvPr/>
          </p:nvSpPr>
          <p:spPr>
            <a:xfrm>
              <a:off x="1676786" y="1675303"/>
              <a:ext cx="284240" cy="72882"/>
            </a:xfrm>
            <a:custGeom>
              <a:avLst/>
              <a:gdLst/>
              <a:ahLst/>
              <a:cxnLst/>
              <a:rect l="l" t="t" r="r" b="b"/>
              <a:pathLst>
                <a:path w="156" h="40" extrusionOk="0">
                  <a:moveTo>
                    <a:pt x="156" y="13"/>
                  </a:moveTo>
                  <a:cubicBezTo>
                    <a:pt x="156" y="13"/>
                    <a:pt x="156" y="14"/>
                    <a:pt x="155" y="16"/>
                  </a:cubicBezTo>
                  <a:cubicBezTo>
                    <a:pt x="154" y="18"/>
                    <a:pt x="151" y="21"/>
                    <a:pt x="148" y="24"/>
                  </a:cubicBezTo>
                  <a:cubicBezTo>
                    <a:pt x="144" y="27"/>
                    <a:pt x="139" y="29"/>
                    <a:pt x="132" y="29"/>
                  </a:cubicBezTo>
                  <a:cubicBezTo>
                    <a:pt x="126" y="29"/>
                    <a:pt x="118" y="26"/>
                    <a:pt x="113" y="20"/>
                  </a:cubicBezTo>
                  <a:lnTo>
                    <a:pt x="115" y="19"/>
                  </a:lnTo>
                  <a:cubicBezTo>
                    <a:pt x="114" y="27"/>
                    <a:pt x="108" y="34"/>
                    <a:pt x="99" y="38"/>
                  </a:cubicBezTo>
                  <a:cubicBezTo>
                    <a:pt x="91" y="41"/>
                    <a:pt x="80" y="40"/>
                    <a:pt x="72" y="34"/>
                  </a:cubicBezTo>
                  <a:cubicBezTo>
                    <a:pt x="65" y="29"/>
                    <a:pt x="60" y="22"/>
                    <a:pt x="57" y="14"/>
                  </a:cubicBezTo>
                  <a:lnTo>
                    <a:pt x="60" y="15"/>
                  </a:lnTo>
                  <a:cubicBezTo>
                    <a:pt x="53" y="24"/>
                    <a:pt x="42" y="29"/>
                    <a:pt x="33" y="30"/>
                  </a:cubicBezTo>
                  <a:cubicBezTo>
                    <a:pt x="23" y="30"/>
                    <a:pt x="15" y="25"/>
                    <a:pt x="10" y="20"/>
                  </a:cubicBezTo>
                  <a:cubicBezTo>
                    <a:pt x="5" y="15"/>
                    <a:pt x="2" y="10"/>
                    <a:pt x="1" y="6"/>
                  </a:cubicBezTo>
                  <a:cubicBezTo>
                    <a:pt x="0" y="2"/>
                    <a:pt x="1" y="0"/>
                    <a:pt x="1" y="0"/>
                  </a:cubicBezTo>
                  <a:cubicBezTo>
                    <a:pt x="1" y="0"/>
                    <a:pt x="1" y="2"/>
                    <a:pt x="2" y="6"/>
                  </a:cubicBezTo>
                  <a:cubicBezTo>
                    <a:pt x="4" y="9"/>
                    <a:pt x="6" y="14"/>
                    <a:pt x="11" y="19"/>
                  </a:cubicBezTo>
                  <a:cubicBezTo>
                    <a:pt x="16" y="23"/>
                    <a:pt x="23" y="27"/>
                    <a:pt x="32" y="27"/>
                  </a:cubicBezTo>
                  <a:cubicBezTo>
                    <a:pt x="41" y="26"/>
                    <a:pt x="51" y="22"/>
                    <a:pt x="57" y="13"/>
                  </a:cubicBezTo>
                  <a:lnTo>
                    <a:pt x="59" y="10"/>
                  </a:lnTo>
                  <a:lnTo>
                    <a:pt x="60" y="13"/>
                  </a:lnTo>
                  <a:cubicBezTo>
                    <a:pt x="63" y="20"/>
                    <a:pt x="67" y="27"/>
                    <a:pt x="74" y="31"/>
                  </a:cubicBezTo>
                  <a:cubicBezTo>
                    <a:pt x="81" y="37"/>
                    <a:pt x="91" y="38"/>
                    <a:pt x="98" y="35"/>
                  </a:cubicBezTo>
                  <a:cubicBezTo>
                    <a:pt x="106" y="32"/>
                    <a:pt x="111" y="26"/>
                    <a:pt x="113" y="19"/>
                  </a:cubicBezTo>
                  <a:lnTo>
                    <a:pt x="113" y="16"/>
                  </a:lnTo>
                  <a:lnTo>
                    <a:pt x="115" y="18"/>
                  </a:lnTo>
                  <a:cubicBezTo>
                    <a:pt x="120" y="24"/>
                    <a:pt x="126" y="26"/>
                    <a:pt x="132" y="27"/>
                  </a:cubicBezTo>
                  <a:cubicBezTo>
                    <a:pt x="138" y="27"/>
                    <a:pt x="143" y="25"/>
                    <a:pt x="147" y="23"/>
                  </a:cubicBezTo>
                  <a:cubicBezTo>
                    <a:pt x="154" y="18"/>
                    <a:pt x="156" y="12"/>
                    <a:pt x="156" y="13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4" name="Google Shape;904;p26"/>
            <p:cNvSpPr/>
            <p:nvPr/>
          </p:nvSpPr>
          <p:spPr>
            <a:xfrm>
              <a:off x="1798863" y="1575090"/>
              <a:ext cx="162163" cy="96568"/>
            </a:xfrm>
            <a:custGeom>
              <a:avLst/>
              <a:gdLst/>
              <a:ahLst/>
              <a:cxnLst/>
              <a:rect l="l" t="t" r="r" b="b"/>
              <a:pathLst>
                <a:path w="89" h="53" extrusionOk="0">
                  <a:moveTo>
                    <a:pt x="89" y="53"/>
                  </a:moveTo>
                  <a:cubicBezTo>
                    <a:pt x="88" y="53"/>
                    <a:pt x="89" y="47"/>
                    <a:pt x="84" y="40"/>
                  </a:cubicBezTo>
                  <a:cubicBezTo>
                    <a:pt x="81" y="36"/>
                    <a:pt x="77" y="33"/>
                    <a:pt x="71" y="31"/>
                  </a:cubicBezTo>
                  <a:cubicBezTo>
                    <a:pt x="65" y="30"/>
                    <a:pt x="58" y="31"/>
                    <a:pt x="53" y="35"/>
                  </a:cubicBezTo>
                  <a:lnTo>
                    <a:pt x="50" y="37"/>
                  </a:lnTo>
                  <a:lnTo>
                    <a:pt x="50" y="33"/>
                  </a:lnTo>
                  <a:cubicBezTo>
                    <a:pt x="50" y="30"/>
                    <a:pt x="50" y="26"/>
                    <a:pt x="49" y="23"/>
                  </a:cubicBezTo>
                  <a:cubicBezTo>
                    <a:pt x="46" y="15"/>
                    <a:pt x="41" y="8"/>
                    <a:pt x="34" y="5"/>
                  </a:cubicBezTo>
                  <a:cubicBezTo>
                    <a:pt x="28" y="2"/>
                    <a:pt x="21" y="2"/>
                    <a:pt x="15" y="4"/>
                  </a:cubicBezTo>
                  <a:cubicBezTo>
                    <a:pt x="4" y="7"/>
                    <a:pt x="0" y="13"/>
                    <a:pt x="0" y="13"/>
                  </a:cubicBezTo>
                  <a:cubicBezTo>
                    <a:pt x="0" y="12"/>
                    <a:pt x="0" y="11"/>
                    <a:pt x="3" y="8"/>
                  </a:cubicBezTo>
                  <a:cubicBezTo>
                    <a:pt x="5" y="6"/>
                    <a:pt x="9" y="3"/>
                    <a:pt x="15" y="1"/>
                  </a:cubicBezTo>
                  <a:cubicBezTo>
                    <a:pt x="20" y="0"/>
                    <a:pt x="28" y="-1"/>
                    <a:pt x="35" y="3"/>
                  </a:cubicBezTo>
                  <a:cubicBezTo>
                    <a:pt x="43" y="6"/>
                    <a:pt x="49" y="13"/>
                    <a:pt x="52" y="22"/>
                  </a:cubicBezTo>
                  <a:cubicBezTo>
                    <a:pt x="53" y="26"/>
                    <a:pt x="54" y="30"/>
                    <a:pt x="53" y="34"/>
                  </a:cubicBezTo>
                  <a:lnTo>
                    <a:pt x="51" y="32"/>
                  </a:lnTo>
                  <a:cubicBezTo>
                    <a:pt x="57" y="27"/>
                    <a:pt x="65" y="27"/>
                    <a:pt x="72" y="28"/>
                  </a:cubicBezTo>
                  <a:cubicBezTo>
                    <a:pt x="78" y="30"/>
                    <a:pt x="83" y="34"/>
                    <a:pt x="85" y="39"/>
                  </a:cubicBezTo>
                  <a:cubicBezTo>
                    <a:pt x="88" y="43"/>
                    <a:pt x="89" y="47"/>
                    <a:pt x="89" y="49"/>
                  </a:cubicBezTo>
                  <a:cubicBezTo>
                    <a:pt x="89" y="52"/>
                    <a:pt x="89" y="53"/>
                    <a:pt x="89" y="53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5" name="Google Shape;905;p26"/>
            <p:cNvSpPr/>
            <p:nvPr/>
          </p:nvSpPr>
          <p:spPr>
            <a:xfrm>
              <a:off x="1793397" y="1622463"/>
              <a:ext cx="30975" cy="51017"/>
            </a:xfrm>
            <a:custGeom>
              <a:avLst/>
              <a:gdLst/>
              <a:ahLst/>
              <a:cxnLst/>
              <a:rect l="l" t="t" r="r" b="b"/>
              <a:pathLst>
                <a:path w="17" h="28" extrusionOk="0">
                  <a:moveTo>
                    <a:pt x="15" y="28"/>
                  </a:moveTo>
                  <a:cubicBezTo>
                    <a:pt x="15" y="28"/>
                    <a:pt x="15" y="26"/>
                    <a:pt x="15" y="23"/>
                  </a:cubicBezTo>
                  <a:cubicBezTo>
                    <a:pt x="15" y="20"/>
                    <a:pt x="14" y="16"/>
                    <a:pt x="11" y="12"/>
                  </a:cubicBezTo>
                  <a:cubicBezTo>
                    <a:pt x="9" y="8"/>
                    <a:pt x="6" y="5"/>
                    <a:pt x="4" y="3"/>
                  </a:cubicBezTo>
                  <a:cubicBezTo>
                    <a:pt x="3" y="1"/>
                    <a:pt x="1" y="2"/>
                    <a:pt x="1" y="2"/>
                  </a:cubicBezTo>
                  <a:cubicBezTo>
                    <a:pt x="0" y="2"/>
                    <a:pt x="0" y="1"/>
                    <a:pt x="1" y="0"/>
                  </a:cubicBezTo>
                  <a:cubicBezTo>
                    <a:pt x="2" y="0"/>
                    <a:pt x="4" y="-1"/>
                    <a:pt x="6" y="1"/>
                  </a:cubicBezTo>
                  <a:cubicBezTo>
                    <a:pt x="8" y="2"/>
                    <a:pt x="9" y="3"/>
                    <a:pt x="10" y="5"/>
                  </a:cubicBezTo>
                  <a:cubicBezTo>
                    <a:pt x="11" y="6"/>
                    <a:pt x="13" y="8"/>
                    <a:pt x="14" y="11"/>
                  </a:cubicBezTo>
                  <a:cubicBezTo>
                    <a:pt x="17" y="15"/>
                    <a:pt x="18" y="20"/>
                    <a:pt x="17" y="23"/>
                  </a:cubicBezTo>
                  <a:cubicBezTo>
                    <a:pt x="17" y="27"/>
                    <a:pt x="16" y="28"/>
                    <a:pt x="15" y="28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6" name="Google Shape;906;p26"/>
            <p:cNvSpPr/>
            <p:nvPr/>
          </p:nvSpPr>
          <p:spPr>
            <a:xfrm>
              <a:off x="1691362" y="1562336"/>
              <a:ext cx="65594" cy="27331"/>
            </a:xfrm>
            <a:custGeom>
              <a:avLst/>
              <a:gdLst/>
              <a:ahLst/>
              <a:cxnLst/>
              <a:rect l="l" t="t" r="r" b="b"/>
              <a:pathLst>
                <a:path w="36" h="15" extrusionOk="0">
                  <a:moveTo>
                    <a:pt x="0" y="15"/>
                  </a:moveTo>
                  <a:cubicBezTo>
                    <a:pt x="0" y="15"/>
                    <a:pt x="0" y="12"/>
                    <a:pt x="2" y="8"/>
                  </a:cubicBezTo>
                  <a:cubicBezTo>
                    <a:pt x="3" y="6"/>
                    <a:pt x="5" y="4"/>
                    <a:pt x="8" y="2"/>
                  </a:cubicBezTo>
                  <a:cubicBezTo>
                    <a:pt x="10" y="1"/>
                    <a:pt x="14" y="0"/>
                    <a:pt x="17" y="0"/>
                  </a:cubicBezTo>
                  <a:cubicBezTo>
                    <a:pt x="25" y="1"/>
                    <a:pt x="29" y="6"/>
                    <a:pt x="32" y="9"/>
                  </a:cubicBezTo>
                  <a:cubicBezTo>
                    <a:pt x="35" y="13"/>
                    <a:pt x="36" y="15"/>
                    <a:pt x="36" y="15"/>
                  </a:cubicBezTo>
                  <a:cubicBezTo>
                    <a:pt x="35" y="16"/>
                    <a:pt x="33" y="14"/>
                    <a:pt x="30" y="11"/>
                  </a:cubicBezTo>
                  <a:cubicBezTo>
                    <a:pt x="27" y="8"/>
                    <a:pt x="23" y="4"/>
                    <a:pt x="17" y="4"/>
                  </a:cubicBezTo>
                  <a:cubicBezTo>
                    <a:pt x="11" y="3"/>
                    <a:pt x="7" y="6"/>
                    <a:pt x="4" y="9"/>
                  </a:cubicBezTo>
                  <a:cubicBezTo>
                    <a:pt x="2" y="13"/>
                    <a:pt x="0" y="15"/>
                    <a:pt x="0" y="15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7" name="Google Shape;907;p26"/>
            <p:cNvSpPr/>
            <p:nvPr/>
          </p:nvSpPr>
          <p:spPr>
            <a:xfrm>
              <a:off x="1693184" y="1782804"/>
              <a:ext cx="32797" cy="91102"/>
            </a:xfrm>
            <a:custGeom>
              <a:avLst/>
              <a:gdLst/>
              <a:ahLst/>
              <a:cxnLst/>
              <a:rect l="l" t="t" r="r" b="b"/>
              <a:pathLst>
                <a:path w="18" h="50" extrusionOk="0">
                  <a:moveTo>
                    <a:pt x="18" y="50"/>
                  </a:moveTo>
                  <a:cubicBezTo>
                    <a:pt x="17" y="51"/>
                    <a:pt x="10" y="41"/>
                    <a:pt x="5" y="27"/>
                  </a:cubicBezTo>
                  <a:cubicBezTo>
                    <a:pt x="0" y="12"/>
                    <a:pt x="0" y="0"/>
                    <a:pt x="0" y="0"/>
                  </a:cubicBezTo>
                  <a:cubicBezTo>
                    <a:pt x="1" y="0"/>
                    <a:pt x="3" y="12"/>
                    <a:pt x="8" y="25"/>
                  </a:cubicBezTo>
                  <a:cubicBezTo>
                    <a:pt x="13" y="39"/>
                    <a:pt x="18" y="50"/>
                    <a:pt x="18" y="5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8" name="Google Shape;908;p26"/>
            <p:cNvSpPr/>
            <p:nvPr/>
          </p:nvSpPr>
          <p:spPr>
            <a:xfrm>
              <a:off x="1729625" y="1826533"/>
              <a:ext cx="25509" cy="63772"/>
            </a:xfrm>
            <a:custGeom>
              <a:avLst/>
              <a:gdLst/>
              <a:ahLst/>
              <a:cxnLst/>
              <a:rect l="l" t="t" r="r" b="b"/>
              <a:pathLst>
                <a:path w="14" h="35" extrusionOk="0">
                  <a:moveTo>
                    <a:pt x="14" y="35"/>
                  </a:moveTo>
                  <a:cubicBezTo>
                    <a:pt x="13" y="35"/>
                    <a:pt x="9" y="28"/>
                    <a:pt x="5" y="18"/>
                  </a:cubicBezTo>
                  <a:cubicBezTo>
                    <a:pt x="1" y="8"/>
                    <a:pt x="0" y="0"/>
                    <a:pt x="0" y="0"/>
                  </a:cubicBezTo>
                  <a:cubicBezTo>
                    <a:pt x="1" y="-1"/>
                    <a:pt x="4" y="7"/>
                    <a:pt x="8" y="17"/>
                  </a:cubicBezTo>
                  <a:cubicBezTo>
                    <a:pt x="12" y="27"/>
                    <a:pt x="15" y="35"/>
                    <a:pt x="14" y="35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9" name="Google Shape;909;p26"/>
            <p:cNvSpPr/>
            <p:nvPr/>
          </p:nvSpPr>
          <p:spPr>
            <a:xfrm>
              <a:off x="1899076" y="1893948"/>
              <a:ext cx="40085" cy="109323"/>
            </a:xfrm>
            <a:custGeom>
              <a:avLst/>
              <a:gdLst/>
              <a:ahLst/>
              <a:cxnLst/>
              <a:rect l="l" t="t" r="r" b="b"/>
              <a:pathLst>
                <a:path w="22" h="60" extrusionOk="0">
                  <a:moveTo>
                    <a:pt x="22" y="1"/>
                  </a:moveTo>
                  <a:cubicBezTo>
                    <a:pt x="23" y="0"/>
                    <a:pt x="24" y="16"/>
                    <a:pt x="18" y="33"/>
                  </a:cubicBezTo>
                  <a:cubicBezTo>
                    <a:pt x="11" y="50"/>
                    <a:pt x="0" y="61"/>
                    <a:pt x="0" y="60"/>
                  </a:cubicBezTo>
                  <a:cubicBezTo>
                    <a:pt x="-1" y="59"/>
                    <a:pt x="9" y="48"/>
                    <a:pt x="15" y="32"/>
                  </a:cubicBezTo>
                  <a:cubicBezTo>
                    <a:pt x="21" y="15"/>
                    <a:pt x="21" y="0"/>
                    <a:pt x="22" y="0"/>
                  </a:cubicBezTo>
                  <a:lnTo>
                    <a:pt x="22" y="1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0" name="Google Shape;910;p26"/>
            <p:cNvSpPr/>
            <p:nvPr/>
          </p:nvSpPr>
          <p:spPr>
            <a:xfrm>
              <a:off x="1950093" y="1846575"/>
              <a:ext cx="25509" cy="100212"/>
            </a:xfrm>
            <a:custGeom>
              <a:avLst/>
              <a:gdLst/>
              <a:ahLst/>
              <a:cxnLst/>
              <a:rect l="l" t="t" r="r" b="b"/>
              <a:pathLst>
                <a:path w="14" h="55" extrusionOk="0">
                  <a:moveTo>
                    <a:pt x="10" y="0"/>
                  </a:moveTo>
                  <a:cubicBezTo>
                    <a:pt x="11" y="-1"/>
                    <a:pt x="16" y="12"/>
                    <a:pt x="13" y="29"/>
                  </a:cubicBezTo>
                  <a:cubicBezTo>
                    <a:pt x="10" y="45"/>
                    <a:pt x="1" y="56"/>
                    <a:pt x="0" y="55"/>
                  </a:cubicBezTo>
                  <a:cubicBezTo>
                    <a:pt x="-1" y="55"/>
                    <a:pt x="6" y="44"/>
                    <a:pt x="9" y="28"/>
                  </a:cubicBezTo>
                  <a:cubicBezTo>
                    <a:pt x="12" y="13"/>
                    <a:pt x="9" y="0"/>
                    <a:pt x="10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1" name="Google Shape;911;p26"/>
            <p:cNvSpPr/>
            <p:nvPr/>
          </p:nvSpPr>
          <p:spPr>
            <a:xfrm>
              <a:off x="1394368" y="3262306"/>
              <a:ext cx="854543" cy="2011538"/>
            </a:xfrm>
            <a:custGeom>
              <a:avLst/>
              <a:gdLst/>
              <a:ahLst/>
              <a:cxnLst/>
              <a:rect l="l" t="t" r="r" b="b"/>
              <a:pathLst>
                <a:path w="469" h="1104" extrusionOk="0">
                  <a:moveTo>
                    <a:pt x="269" y="239"/>
                  </a:moveTo>
                  <a:lnTo>
                    <a:pt x="304" y="580"/>
                  </a:lnTo>
                  <a:lnTo>
                    <a:pt x="329" y="1094"/>
                  </a:lnTo>
                  <a:lnTo>
                    <a:pt x="465" y="1094"/>
                  </a:lnTo>
                  <a:lnTo>
                    <a:pt x="469" y="0"/>
                  </a:lnTo>
                  <a:lnTo>
                    <a:pt x="80" y="28"/>
                  </a:lnTo>
                  <a:lnTo>
                    <a:pt x="0" y="602"/>
                  </a:lnTo>
                  <a:lnTo>
                    <a:pt x="70" y="1104"/>
                  </a:lnTo>
                  <a:lnTo>
                    <a:pt x="218" y="1104"/>
                  </a:lnTo>
                  <a:lnTo>
                    <a:pt x="184" y="626"/>
                  </a:lnTo>
                  <a:lnTo>
                    <a:pt x="269" y="239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2" name="Google Shape;912;p26"/>
            <p:cNvSpPr/>
            <p:nvPr/>
          </p:nvSpPr>
          <p:spPr>
            <a:xfrm>
              <a:off x="1784287" y="3697775"/>
              <a:ext cx="100213" cy="89280"/>
            </a:xfrm>
            <a:custGeom>
              <a:avLst/>
              <a:gdLst/>
              <a:ahLst/>
              <a:cxnLst/>
              <a:rect l="l" t="t" r="r" b="b"/>
              <a:pathLst>
                <a:path w="55" h="49" extrusionOk="0">
                  <a:moveTo>
                    <a:pt x="55" y="0"/>
                  </a:moveTo>
                  <a:cubicBezTo>
                    <a:pt x="55" y="0"/>
                    <a:pt x="43" y="12"/>
                    <a:pt x="28" y="26"/>
                  </a:cubicBezTo>
                  <a:cubicBezTo>
                    <a:pt x="13" y="39"/>
                    <a:pt x="0" y="50"/>
                    <a:pt x="0" y="49"/>
                  </a:cubicBezTo>
                  <a:cubicBezTo>
                    <a:pt x="-1" y="49"/>
                    <a:pt x="10" y="37"/>
                    <a:pt x="26" y="23"/>
                  </a:cubicBezTo>
                  <a:cubicBezTo>
                    <a:pt x="40" y="10"/>
                    <a:pt x="54" y="-1"/>
                    <a:pt x="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3" name="Google Shape;913;p26"/>
            <p:cNvSpPr/>
            <p:nvPr/>
          </p:nvSpPr>
          <p:spPr>
            <a:xfrm>
              <a:off x="1880855" y="3524681"/>
              <a:ext cx="9110" cy="160340"/>
            </a:xfrm>
            <a:custGeom>
              <a:avLst/>
              <a:gdLst/>
              <a:ahLst/>
              <a:cxnLst/>
              <a:rect l="l" t="t" r="r" b="b"/>
              <a:pathLst>
                <a:path w="5" h="88" extrusionOk="0">
                  <a:moveTo>
                    <a:pt x="1" y="88"/>
                  </a:moveTo>
                  <a:cubicBezTo>
                    <a:pt x="0" y="88"/>
                    <a:pt x="1" y="68"/>
                    <a:pt x="2" y="44"/>
                  </a:cubicBezTo>
                  <a:cubicBezTo>
                    <a:pt x="3" y="20"/>
                    <a:pt x="4" y="0"/>
                    <a:pt x="4" y="0"/>
                  </a:cubicBezTo>
                  <a:cubicBezTo>
                    <a:pt x="5" y="0"/>
                    <a:pt x="6" y="20"/>
                    <a:pt x="5" y="44"/>
                  </a:cubicBezTo>
                  <a:cubicBezTo>
                    <a:pt x="4" y="68"/>
                    <a:pt x="2" y="88"/>
                    <a:pt x="1" y="8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4" name="Google Shape;914;p26"/>
            <p:cNvSpPr/>
            <p:nvPr/>
          </p:nvSpPr>
          <p:spPr>
            <a:xfrm>
              <a:off x="1964670" y="3442689"/>
              <a:ext cx="233223" cy="225934"/>
            </a:xfrm>
            <a:custGeom>
              <a:avLst/>
              <a:gdLst/>
              <a:ahLst/>
              <a:cxnLst/>
              <a:rect l="l" t="t" r="r" b="b"/>
              <a:pathLst>
                <a:path w="128" h="124" extrusionOk="0">
                  <a:moveTo>
                    <a:pt x="0" y="6"/>
                  </a:moveTo>
                  <a:cubicBezTo>
                    <a:pt x="0" y="6"/>
                    <a:pt x="1" y="5"/>
                    <a:pt x="2" y="5"/>
                  </a:cubicBezTo>
                  <a:cubicBezTo>
                    <a:pt x="4" y="5"/>
                    <a:pt x="6" y="5"/>
                    <a:pt x="9" y="5"/>
                  </a:cubicBezTo>
                  <a:cubicBezTo>
                    <a:pt x="15" y="5"/>
                    <a:pt x="24" y="4"/>
                    <a:pt x="35" y="4"/>
                  </a:cubicBezTo>
                  <a:cubicBezTo>
                    <a:pt x="57" y="3"/>
                    <a:pt x="89" y="1"/>
                    <a:pt x="127" y="0"/>
                  </a:cubicBezTo>
                  <a:lnTo>
                    <a:pt x="128" y="0"/>
                  </a:lnTo>
                  <a:lnTo>
                    <a:pt x="128" y="1"/>
                  </a:lnTo>
                  <a:cubicBezTo>
                    <a:pt x="128" y="30"/>
                    <a:pt x="128" y="63"/>
                    <a:pt x="128" y="97"/>
                  </a:cubicBezTo>
                  <a:lnTo>
                    <a:pt x="128" y="100"/>
                  </a:lnTo>
                  <a:lnTo>
                    <a:pt x="127" y="100"/>
                  </a:lnTo>
                  <a:cubicBezTo>
                    <a:pt x="107" y="109"/>
                    <a:pt x="86" y="117"/>
                    <a:pt x="68" y="124"/>
                  </a:cubicBezTo>
                  <a:lnTo>
                    <a:pt x="67" y="124"/>
                  </a:lnTo>
                  <a:lnTo>
                    <a:pt x="66" y="124"/>
                  </a:lnTo>
                  <a:cubicBezTo>
                    <a:pt x="47" y="118"/>
                    <a:pt x="30" y="111"/>
                    <a:pt x="13" y="106"/>
                  </a:cubicBezTo>
                  <a:lnTo>
                    <a:pt x="13" y="106"/>
                  </a:lnTo>
                  <a:lnTo>
                    <a:pt x="13" y="105"/>
                  </a:lnTo>
                  <a:cubicBezTo>
                    <a:pt x="9" y="75"/>
                    <a:pt x="5" y="50"/>
                    <a:pt x="3" y="32"/>
                  </a:cubicBezTo>
                  <a:cubicBezTo>
                    <a:pt x="2" y="24"/>
                    <a:pt x="1" y="17"/>
                    <a:pt x="1" y="12"/>
                  </a:cubicBezTo>
                  <a:cubicBezTo>
                    <a:pt x="0" y="8"/>
                    <a:pt x="0" y="5"/>
                    <a:pt x="0" y="6"/>
                  </a:cubicBezTo>
                  <a:lnTo>
                    <a:pt x="0" y="8"/>
                  </a:lnTo>
                  <a:cubicBezTo>
                    <a:pt x="1" y="9"/>
                    <a:pt x="1" y="11"/>
                    <a:pt x="1" y="13"/>
                  </a:cubicBezTo>
                  <a:cubicBezTo>
                    <a:pt x="2" y="18"/>
                    <a:pt x="3" y="25"/>
                    <a:pt x="5" y="33"/>
                  </a:cubicBezTo>
                  <a:cubicBezTo>
                    <a:pt x="7" y="51"/>
                    <a:pt x="11" y="75"/>
                    <a:pt x="15" y="104"/>
                  </a:cubicBezTo>
                  <a:lnTo>
                    <a:pt x="14" y="103"/>
                  </a:lnTo>
                  <a:cubicBezTo>
                    <a:pt x="31" y="109"/>
                    <a:pt x="48" y="115"/>
                    <a:pt x="67" y="121"/>
                  </a:cubicBezTo>
                  <a:lnTo>
                    <a:pt x="66" y="121"/>
                  </a:lnTo>
                  <a:cubicBezTo>
                    <a:pt x="85" y="114"/>
                    <a:pt x="105" y="105"/>
                    <a:pt x="126" y="97"/>
                  </a:cubicBezTo>
                  <a:lnTo>
                    <a:pt x="125" y="99"/>
                  </a:lnTo>
                  <a:lnTo>
                    <a:pt x="125" y="97"/>
                  </a:lnTo>
                  <a:cubicBezTo>
                    <a:pt x="125" y="63"/>
                    <a:pt x="125" y="30"/>
                    <a:pt x="125" y="1"/>
                  </a:cubicBezTo>
                  <a:lnTo>
                    <a:pt x="127" y="3"/>
                  </a:lnTo>
                  <a:cubicBezTo>
                    <a:pt x="90" y="4"/>
                    <a:pt x="58" y="5"/>
                    <a:pt x="36" y="5"/>
                  </a:cubicBezTo>
                  <a:cubicBezTo>
                    <a:pt x="25" y="5"/>
                    <a:pt x="16" y="5"/>
                    <a:pt x="10" y="6"/>
                  </a:cubicBezTo>
                  <a:cubicBezTo>
                    <a:pt x="7" y="6"/>
                    <a:pt x="5" y="6"/>
                    <a:pt x="3" y="6"/>
                  </a:cubicBezTo>
                  <a:cubicBezTo>
                    <a:pt x="1" y="6"/>
                    <a:pt x="0" y="6"/>
                    <a:pt x="0" y="5"/>
                  </a:cubicBezTo>
                  <a:lnTo>
                    <a:pt x="0" y="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5" name="Google Shape;915;p26"/>
            <p:cNvSpPr/>
            <p:nvPr/>
          </p:nvSpPr>
          <p:spPr>
            <a:xfrm>
              <a:off x="1602081" y="3449977"/>
              <a:ext cx="218646" cy="251442"/>
            </a:xfrm>
            <a:custGeom>
              <a:avLst/>
              <a:gdLst/>
              <a:ahLst/>
              <a:cxnLst/>
              <a:rect l="l" t="t" r="r" b="b"/>
              <a:pathLst>
                <a:path w="120" h="138" extrusionOk="0">
                  <a:moveTo>
                    <a:pt x="3" y="3"/>
                  </a:moveTo>
                  <a:cubicBezTo>
                    <a:pt x="3" y="3"/>
                    <a:pt x="4" y="3"/>
                    <a:pt x="5" y="3"/>
                  </a:cubicBezTo>
                  <a:cubicBezTo>
                    <a:pt x="7" y="3"/>
                    <a:pt x="9" y="3"/>
                    <a:pt x="11" y="3"/>
                  </a:cubicBezTo>
                  <a:cubicBezTo>
                    <a:pt x="17" y="3"/>
                    <a:pt x="25" y="2"/>
                    <a:pt x="35" y="2"/>
                  </a:cubicBezTo>
                  <a:cubicBezTo>
                    <a:pt x="55" y="2"/>
                    <a:pt x="84" y="1"/>
                    <a:pt x="118" y="0"/>
                  </a:cubicBezTo>
                  <a:lnTo>
                    <a:pt x="120" y="0"/>
                  </a:lnTo>
                  <a:lnTo>
                    <a:pt x="120" y="2"/>
                  </a:lnTo>
                  <a:cubicBezTo>
                    <a:pt x="119" y="30"/>
                    <a:pt x="118" y="63"/>
                    <a:pt x="117" y="97"/>
                  </a:cubicBezTo>
                  <a:lnTo>
                    <a:pt x="117" y="98"/>
                  </a:lnTo>
                  <a:lnTo>
                    <a:pt x="116" y="99"/>
                  </a:lnTo>
                  <a:cubicBezTo>
                    <a:pt x="113" y="101"/>
                    <a:pt x="110" y="103"/>
                    <a:pt x="106" y="105"/>
                  </a:cubicBezTo>
                  <a:cubicBezTo>
                    <a:pt x="89" y="116"/>
                    <a:pt x="73" y="127"/>
                    <a:pt x="57" y="137"/>
                  </a:cubicBezTo>
                  <a:lnTo>
                    <a:pt x="56" y="138"/>
                  </a:lnTo>
                  <a:lnTo>
                    <a:pt x="56" y="137"/>
                  </a:lnTo>
                  <a:cubicBezTo>
                    <a:pt x="36" y="125"/>
                    <a:pt x="17" y="114"/>
                    <a:pt x="0" y="103"/>
                  </a:cubicBezTo>
                  <a:lnTo>
                    <a:pt x="0" y="103"/>
                  </a:lnTo>
                  <a:lnTo>
                    <a:pt x="0" y="102"/>
                  </a:lnTo>
                  <a:cubicBezTo>
                    <a:pt x="1" y="72"/>
                    <a:pt x="1" y="48"/>
                    <a:pt x="2" y="30"/>
                  </a:cubicBezTo>
                  <a:cubicBezTo>
                    <a:pt x="2" y="22"/>
                    <a:pt x="3" y="15"/>
                    <a:pt x="3" y="10"/>
                  </a:cubicBezTo>
                  <a:cubicBezTo>
                    <a:pt x="3" y="6"/>
                    <a:pt x="3" y="3"/>
                    <a:pt x="3" y="3"/>
                  </a:cubicBezTo>
                  <a:cubicBezTo>
                    <a:pt x="3" y="3"/>
                    <a:pt x="4" y="4"/>
                    <a:pt x="4" y="5"/>
                  </a:cubicBezTo>
                  <a:cubicBezTo>
                    <a:pt x="4" y="7"/>
                    <a:pt x="4" y="8"/>
                    <a:pt x="4" y="11"/>
                  </a:cubicBezTo>
                  <a:cubicBezTo>
                    <a:pt x="4" y="16"/>
                    <a:pt x="4" y="22"/>
                    <a:pt x="3" y="31"/>
                  </a:cubicBezTo>
                  <a:cubicBezTo>
                    <a:pt x="3" y="48"/>
                    <a:pt x="3" y="73"/>
                    <a:pt x="2" y="102"/>
                  </a:cubicBezTo>
                  <a:lnTo>
                    <a:pt x="2" y="101"/>
                  </a:lnTo>
                  <a:cubicBezTo>
                    <a:pt x="19" y="111"/>
                    <a:pt x="37" y="122"/>
                    <a:pt x="57" y="134"/>
                  </a:cubicBezTo>
                  <a:lnTo>
                    <a:pt x="56" y="134"/>
                  </a:lnTo>
                  <a:cubicBezTo>
                    <a:pt x="71" y="124"/>
                    <a:pt x="88" y="113"/>
                    <a:pt x="105" y="102"/>
                  </a:cubicBezTo>
                  <a:lnTo>
                    <a:pt x="114" y="96"/>
                  </a:lnTo>
                  <a:lnTo>
                    <a:pt x="114" y="97"/>
                  </a:lnTo>
                  <a:cubicBezTo>
                    <a:pt x="115" y="62"/>
                    <a:pt x="116" y="30"/>
                    <a:pt x="117" y="1"/>
                  </a:cubicBezTo>
                  <a:lnTo>
                    <a:pt x="119" y="3"/>
                  </a:lnTo>
                  <a:cubicBezTo>
                    <a:pt x="85" y="3"/>
                    <a:pt x="56" y="3"/>
                    <a:pt x="36" y="4"/>
                  </a:cubicBezTo>
                  <a:cubicBezTo>
                    <a:pt x="26" y="4"/>
                    <a:pt x="18" y="4"/>
                    <a:pt x="12" y="4"/>
                  </a:cubicBezTo>
                  <a:cubicBezTo>
                    <a:pt x="9" y="4"/>
                    <a:pt x="7" y="4"/>
                    <a:pt x="6" y="3"/>
                  </a:cubicBezTo>
                  <a:cubicBezTo>
                    <a:pt x="4" y="3"/>
                    <a:pt x="3" y="3"/>
                    <a:pt x="3" y="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233" rIns="120000" bIns="6233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6" name="Google Shape;916;p26"/>
            <p:cNvSpPr/>
            <p:nvPr/>
          </p:nvSpPr>
          <p:spPr>
            <a:xfrm>
              <a:off x="1946449" y="3706885"/>
              <a:ext cx="225935" cy="30975"/>
            </a:xfrm>
            <a:custGeom>
              <a:avLst/>
              <a:gdLst/>
              <a:ahLst/>
              <a:cxnLst/>
              <a:rect l="l" t="t" r="r" b="b"/>
              <a:pathLst>
                <a:path w="124" h="17" extrusionOk="0">
                  <a:moveTo>
                    <a:pt x="124" y="17"/>
                  </a:moveTo>
                  <a:cubicBezTo>
                    <a:pt x="124" y="17"/>
                    <a:pt x="116" y="17"/>
                    <a:pt x="105" y="16"/>
                  </a:cubicBezTo>
                  <a:cubicBezTo>
                    <a:pt x="93" y="15"/>
                    <a:pt x="79" y="14"/>
                    <a:pt x="61" y="12"/>
                  </a:cubicBezTo>
                  <a:cubicBezTo>
                    <a:pt x="44" y="9"/>
                    <a:pt x="29" y="7"/>
                    <a:pt x="18" y="5"/>
                  </a:cubicBezTo>
                  <a:cubicBezTo>
                    <a:pt x="6" y="3"/>
                    <a:pt x="0" y="1"/>
                    <a:pt x="0" y="1"/>
                  </a:cubicBezTo>
                  <a:cubicBezTo>
                    <a:pt x="0" y="0"/>
                    <a:pt x="7" y="1"/>
                    <a:pt x="18" y="2"/>
                  </a:cubicBezTo>
                  <a:cubicBezTo>
                    <a:pt x="30" y="4"/>
                    <a:pt x="45" y="6"/>
                    <a:pt x="62" y="8"/>
                  </a:cubicBezTo>
                  <a:cubicBezTo>
                    <a:pt x="78" y="10"/>
                    <a:pt x="93" y="12"/>
                    <a:pt x="106" y="14"/>
                  </a:cubicBezTo>
                  <a:cubicBezTo>
                    <a:pt x="117" y="15"/>
                    <a:pt x="124" y="16"/>
                    <a:pt x="124" y="1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7" name="Google Shape;917;p26"/>
            <p:cNvSpPr/>
            <p:nvPr/>
          </p:nvSpPr>
          <p:spPr>
            <a:xfrm>
              <a:off x="1997466" y="4295407"/>
              <a:ext cx="169451" cy="151230"/>
            </a:xfrm>
            <a:custGeom>
              <a:avLst/>
              <a:gdLst/>
              <a:ahLst/>
              <a:cxnLst/>
              <a:rect l="l" t="t" r="r" b="b"/>
              <a:pathLst>
                <a:path w="93" h="83" extrusionOk="0">
                  <a:moveTo>
                    <a:pt x="93" y="74"/>
                  </a:moveTo>
                  <a:cubicBezTo>
                    <a:pt x="93" y="74"/>
                    <a:pt x="92" y="76"/>
                    <a:pt x="89" y="78"/>
                  </a:cubicBezTo>
                  <a:cubicBezTo>
                    <a:pt x="87" y="81"/>
                    <a:pt x="82" y="83"/>
                    <a:pt x="76" y="83"/>
                  </a:cubicBezTo>
                  <a:cubicBezTo>
                    <a:pt x="69" y="83"/>
                    <a:pt x="62" y="80"/>
                    <a:pt x="55" y="75"/>
                  </a:cubicBezTo>
                  <a:cubicBezTo>
                    <a:pt x="49" y="70"/>
                    <a:pt x="43" y="64"/>
                    <a:pt x="37" y="57"/>
                  </a:cubicBezTo>
                  <a:cubicBezTo>
                    <a:pt x="25" y="43"/>
                    <a:pt x="15" y="29"/>
                    <a:pt x="9" y="18"/>
                  </a:cubicBezTo>
                  <a:cubicBezTo>
                    <a:pt x="3" y="8"/>
                    <a:pt x="0" y="1"/>
                    <a:pt x="1" y="0"/>
                  </a:cubicBezTo>
                  <a:cubicBezTo>
                    <a:pt x="1" y="0"/>
                    <a:pt x="4" y="7"/>
                    <a:pt x="11" y="17"/>
                  </a:cubicBezTo>
                  <a:cubicBezTo>
                    <a:pt x="17" y="27"/>
                    <a:pt x="27" y="41"/>
                    <a:pt x="39" y="55"/>
                  </a:cubicBezTo>
                  <a:cubicBezTo>
                    <a:pt x="45" y="62"/>
                    <a:pt x="51" y="68"/>
                    <a:pt x="57" y="73"/>
                  </a:cubicBezTo>
                  <a:cubicBezTo>
                    <a:pt x="63" y="78"/>
                    <a:pt x="70" y="81"/>
                    <a:pt x="76" y="81"/>
                  </a:cubicBezTo>
                  <a:cubicBezTo>
                    <a:pt x="81" y="81"/>
                    <a:pt x="86" y="79"/>
                    <a:pt x="89" y="77"/>
                  </a:cubicBezTo>
                  <a:cubicBezTo>
                    <a:pt x="91" y="76"/>
                    <a:pt x="92" y="74"/>
                    <a:pt x="93" y="7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8" name="Google Shape;918;p26"/>
            <p:cNvSpPr/>
            <p:nvPr/>
          </p:nvSpPr>
          <p:spPr>
            <a:xfrm>
              <a:off x="1521911" y="4384687"/>
              <a:ext cx="156697" cy="100212"/>
            </a:xfrm>
            <a:custGeom>
              <a:avLst/>
              <a:gdLst/>
              <a:ahLst/>
              <a:cxnLst/>
              <a:rect l="l" t="t" r="r" b="b"/>
              <a:pathLst>
                <a:path w="86" h="55" extrusionOk="0">
                  <a:moveTo>
                    <a:pt x="86" y="37"/>
                  </a:moveTo>
                  <a:cubicBezTo>
                    <a:pt x="86" y="37"/>
                    <a:pt x="86" y="39"/>
                    <a:pt x="84" y="41"/>
                  </a:cubicBezTo>
                  <a:cubicBezTo>
                    <a:pt x="82" y="44"/>
                    <a:pt x="79" y="47"/>
                    <a:pt x="75" y="50"/>
                  </a:cubicBezTo>
                  <a:cubicBezTo>
                    <a:pt x="70" y="53"/>
                    <a:pt x="63" y="55"/>
                    <a:pt x="56" y="55"/>
                  </a:cubicBezTo>
                  <a:cubicBezTo>
                    <a:pt x="49" y="55"/>
                    <a:pt x="41" y="53"/>
                    <a:pt x="34" y="48"/>
                  </a:cubicBezTo>
                  <a:cubicBezTo>
                    <a:pt x="19" y="39"/>
                    <a:pt x="12" y="25"/>
                    <a:pt x="7" y="16"/>
                  </a:cubicBezTo>
                  <a:cubicBezTo>
                    <a:pt x="2" y="6"/>
                    <a:pt x="0" y="0"/>
                    <a:pt x="0" y="0"/>
                  </a:cubicBezTo>
                  <a:cubicBezTo>
                    <a:pt x="0" y="0"/>
                    <a:pt x="3" y="6"/>
                    <a:pt x="9" y="15"/>
                  </a:cubicBezTo>
                  <a:cubicBezTo>
                    <a:pt x="14" y="24"/>
                    <a:pt x="22" y="37"/>
                    <a:pt x="35" y="45"/>
                  </a:cubicBezTo>
                  <a:cubicBezTo>
                    <a:pt x="42" y="50"/>
                    <a:pt x="49" y="52"/>
                    <a:pt x="56" y="52"/>
                  </a:cubicBezTo>
                  <a:cubicBezTo>
                    <a:pt x="63" y="52"/>
                    <a:pt x="69" y="51"/>
                    <a:pt x="73" y="48"/>
                  </a:cubicBezTo>
                  <a:cubicBezTo>
                    <a:pt x="83" y="43"/>
                    <a:pt x="85" y="37"/>
                    <a:pt x="86" y="3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19" name="Google Shape;919;p26"/>
            <p:cNvSpPr/>
            <p:nvPr/>
          </p:nvSpPr>
          <p:spPr>
            <a:xfrm>
              <a:off x="1541954" y="4359178"/>
              <a:ext cx="153052" cy="23687"/>
            </a:xfrm>
            <a:custGeom>
              <a:avLst/>
              <a:gdLst/>
              <a:ahLst/>
              <a:cxnLst/>
              <a:rect l="l" t="t" r="r" b="b"/>
              <a:pathLst>
                <a:path w="84" h="13" extrusionOk="0">
                  <a:moveTo>
                    <a:pt x="84" y="0"/>
                  </a:moveTo>
                  <a:cubicBezTo>
                    <a:pt x="84" y="0"/>
                    <a:pt x="80" y="3"/>
                    <a:pt x="72" y="6"/>
                  </a:cubicBezTo>
                  <a:cubicBezTo>
                    <a:pt x="65" y="9"/>
                    <a:pt x="54" y="12"/>
                    <a:pt x="42" y="13"/>
                  </a:cubicBezTo>
                  <a:cubicBezTo>
                    <a:pt x="30" y="13"/>
                    <a:pt x="19" y="11"/>
                    <a:pt x="11" y="9"/>
                  </a:cubicBezTo>
                  <a:cubicBezTo>
                    <a:pt x="4" y="6"/>
                    <a:pt x="-1" y="3"/>
                    <a:pt x="0" y="3"/>
                  </a:cubicBezTo>
                  <a:cubicBezTo>
                    <a:pt x="0" y="2"/>
                    <a:pt x="18" y="11"/>
                    <a:pt x="42" y="9"/>
                  </a:cubicBezTo>
                  <a:cubicBezTo>
                    <a:pt x="66" y="9"/>
                    <a:pt x="83" y="-1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0" name="Google Shape;920;p26"/>
            <p:cNvSpPr/>
            <p:nvPr/>
          </p:nvSpPr>
          <p:spPr>
            <a:xfrm>
              <a:off x="2021153" y="1855685"/>
              <a:ext cx="734287" cy="712420"/>
            </a:xfrm>
            <a:custGeom>
              <a:avLst/>
              <a:gdLst/>
              <a:ahLst/>
              <a:cxnLst/>
              <a:rect l="l" t="t" r="r" b="b"/>
              <a:pathLst>
                <a:path w="403" h="391" extrusionOk="0">
                  <a:moveTo>
                    <a:pt x="262" y="169"/>
                  </a:moveTo>
                  <a:lnTo>
                    <a:pt x="64" y="169"/>
                  </a:lnTo>
                  <a:cubicBezTo>
                    <a:pt x="64" y="169"/>
                    <a:pt x="37" y="154"/>
                    <a:pt x="24" y="157"/>
                  </a:cubicBezTo>
                  <a:cubicBezTo>
                    <a:pt x="11" y="159"/>
                    <a:pt x="0" y="173"/>
                    <a:pt x="0" y="173"/>
                  </a:cubicBezTo>
                  <a:lnTo>
                    <a:pt x="26" y="391"/>
                  </a:lnTo>
                  <a:lnTo>
                    <a:pt x="90" y="343"/>
                  </a:lnTo>
                  <a:lnTo>
                    <a:pt x="328" y="319"/>
                  </a:lnTo>
                  <a:cubicBezTo>
                    <a:pt x="349" y="318"/>
                    <a:pt x="369" y="310"/>
                    <a:pt x="383" y="295"/>
                  </a:cubicBezTo>
                  <a:lnTo>
                    <a:pt x="383" y="295"/>
                  </a:lnTo>
                  <a:cubicBezTo>
                    <a:pt x="398" y="278"/>
                    <a:pt x="406" y="256"/>
                    <a:pt x="403" y="234"/>
                  </a:cubicBezTo>
                  <a:lnTo>
                    <a:pt x="359" y="0"/>
                  </a:lnTo>
                  <a:lnTo>
                    <a:pt x="268" y="2"/>
                  </a:lnTo>
                  <a:lnTo>
                    <a:pt x="265" y="62"/>
                  </a:lnTo>
                  <a:lnTo>
                    <a:pt x="262" y="169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r>
                <a:rPr lang="en" sz="2400"/>
                <a:t> </a:t>
              </a: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1" name="Google Shape;921;p26"/>
            <p:cNvSpPr/>
            <p:nvPr/>
          </p:nvSpPr>
          <p:spPr>
            <a:xfrm>
              <a:off x="1162967" y="2263824"/>
              <a:ext cx="368055" cy="714242"/>
            </a:xfrm>
            <a:custGeom>
              <a:avLst/>
              <a:gdLst/>
              <a:ahLst/>
              <a:cxnLst/>
              <a:rect l="l" t="t" r="r" b="b"/>
              <a:pathLst>
                <a:path w="202" h="392" extrusionOk="0">
                  <a:moveTo>
                    <a:pt x="189" y="0"/>
                  </a:moveTo>
                  <a:cubicBezTo>
                    <a:pt x="189" y="0"/>
                    <a:pt x="157" y="18"/>
                    <a:pt x="141" y="56"/>
                  </a:cubicBezTo>
                  <a:cubicBezTo>
                    <a:pt x="129" y="83"/>
                    <a:pt x="51" y="222"/>
                    <a:pt x="9" y="294"/>
                  </a:cubicBezTo>
                  <a:cubicBezTo>
                    <a:pt x="-6" y="320"/>
                    <a:pt x="-2" y="353"/>
                    <a:pt x="19" y="375"/>
                  </a:cubicBezTo>
                  <a:lnTo>
                    <a:pt x="19" y="375"/>
                  </a:lnTo>
                  <a:cubicBezTo>
                    <a:pt x="44" y="402"/>
                    <a:pt x="74" y="391"/>
                    <a:pt x="111" y="379"/>
                  </a:cubicBezTo>
                  <a:cubicBezTo>
                    <a:pt x="128" y="374"/>
                    <a:pt x="202" y="260"/>
                    <a:pt x="202" y="260"/>
                  </a:cubicBezTo>
                  <a:lnTo>
                    <a:pt x="18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2" name="Google Shape;922;p26"/>
            <p:cNvSpPr/>
            <p:nvPr/>
          </p:nvSpPr>
          <p:spPr>
            <a:xfrm>
              <a:off x="1487292" y="2156323"/>
              <a:ext cx="767084" cy="1202550"/>
            </a:xfrm>
            <a:custGeom>
              <a:avLst/>
              <a:gdLst/>
              <a:ahLst/>
              <a:cxnLst/>
              <a:rect l="l" t="t" r="r" b="b"/>
              <a:pathLst>
                <a:path w="421" h="660" extrusionOk="0">
                  <a:moveTo>
                    <a:pt x="45" y="553"/>
                  </a:moveTo>
                  <a:lnTo>
                    <a:pt x="0" y="163"/>
                  </a:lnTo>
                  <a:lnTo>
                    <a:pt x="11" y="59"/>
                  </a:lnTo>
                  <a:lnTo>
                    <a:pt x="126" y="10"/>
                  </a:lnTo>
                  <a:lnTo>
                    <a:pt x="275" y="0"/>
                  </a:lnTo>
                  <a:lnTo>
                    <a:pt x="418" y="16"/>
                  </a:lnTo>
                  <a:lnTo>
                    <a:pt x="384" y="416"/>
                  </a:lnTo>
                  <a:lnTo>
                    <a:pt x="421" y="642"/>
                  </a:lnTo>
                  <a:lnTo>
                    <a:pt x="22" y="660"/>
                  </a:lnTo>
                  <a:lnTo>
                    <a:pt x="45" y="55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3" name="Google Shape;923;p26"/>
            <p:cNvSpPr/>
            <p:nvPr/>
          </p:nvSpPr>
          <p:spPr>
            <a:xfrm>
              <a:off x="1487292" y="2453317"/>
              <a:ext cx="81992" cy="708776"/>
            </a:xfrm>
            <a:custGeom>
              <a:avLst/>
              <a:gdLst/>
              <a:ahLst/>
              <a:cxnLst/>
              <a:rect l="l" t="t" r="r" b="b"/>
              <a:pathLst>
                <a:path w="45" h="389" extrusionOk="0">
                  <a:moveTo>
                    <a:pt x="45" y="389"/>
                  </a:moveTo>
                  <a:cubicBezTo>
                    <a:pt x="44" y="389"/>
                    <a:pt x="33" y="302"/>
                    <a:pt x="21" y="195"/>
                  </a:cubicBezTo>
                  <a:cubicBezTo>
                    <a:pt x="8" y="87"/>
                    <a:pt x="-1" y="0"/>
                    <a:pt x="0" y="0"/>
                  </a:cubicBezTo>
                  <a:cubicBezTo>
                    <a:pt x="1" y="0"/>
                    <a:pt x="11" y="87"/>
                    <a:pt x="24" y="194"/>
                  </a:cubicBezTo>
                  <a:cubicBezTo>
                    <a:pt x="36" y="301"/>
                    <a:pt x="46" y="389"/>
                    <a:pt x="45" y="3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4" name="Google Shape;924;p26"/>
            <p:cNvSpPr/>
            <p:nvPr/>
          </p:nvSpPr>
          <p:spPr>
            <a:xfrm>
              <a:off x="2185138" y="2345816"/>
              <a:ext cx="58306" cy="624961"/>
            </a:xfrm>
            <a:custGeom>
              <a:avLst/>
              <a:gdLst/>
              <a:ahLst/>
              <a:cxnLst/>
              <a:rect l="l" t="t" r="r" b="b"/>
              <a:pathLst>
                <a:path w="32" h="343" extrusionOk="0">
                  <a:moveTo>
                    <a:pt x="32" y="0"/>
                  </a:moveTo>
                  <a:cubicBezTo>
                    <a:pt x="32" y="0"/>
                    <a:pt x="32" y="1"/>
                    <a:pt x="32" y="3"/>
                  </a:cubicBezTo>
                  <a:cubicBezTo>
                    <a:pt x="31" y="6"/>
                    <a:pt x="31" y="9"/>
                    <a:pt x="31" y="13"/>
                  </a:cubicBezTo>
                  <a:cubicBezTo>
                    <a:pt x="30" y="22"/>
                    <a:pt x="29" y="35"/>
                    <a:pt x="27" y="50"/>
                  </a:cubicBezTo>
                  <a:cubicBezTo>
                    <a:pt x="24" y="81"/>
                    <a:pt x="20" y="124"/>
                    <a:pt x="15" y="171"/>
                  </a:cubicBezTo>
                  <a:cubicBezTo>
                    <a:pt x="10" y="219"/>
                    <a:pt x="7" y="262"/>
                    <a:pt x="4" y="293"/>
                  </a:cubicBezTo>
                  <a:cubicBezTo>
                    <a:pt x="3" y="308"/>
                    <a:pt x="2" y="320"/>
                    <a:pt x="2" y="330"/>
                  </a:cubicBezTo>
                  <a:cubicBezTo>
                    <a:pt x="1" y="334"/>
                    <a:pt x="1" y="337"/>
                    <a:pt x="1" y="340"/>
                  </a:cubicBezTo>
                  <a:cubicBezTo>
                    <a:pt x="1" y="342"/>
                    <a:pt x="1" y="343"/>
                    <a:pt x="0" y="343"/>
                  </a:cubicBezTo>
                  <a:cubicBezTo>
                    <a:pt x="0" y="343"/>
                    <a:pt x="0" y="342"/>
                    <a:pt x="0" y="340"/>
                  </a:cubicBezTo>
                  <a:cubicBezTo>
                    <a:pt x="0" y="337"/>
                    <a:pt x="0" y="334"/>
                    <a:pt x="0" y="329"/>
                  </a:cubicBezTo>
                  <a:cubicBezTo>
                    <a:pt x="1" y="321"/>
                    <a:pt x="1" y="308"/>
                    <a:pt x="2" y="293"/>
                  </a:cubicBezTo>
                  <a:cubicBezTo>
                    <a:pt x="4" y="261"/>
                    <a:pt x="7" y="218"/>
                    <a:pt x="12" y="171"/>
                  </a:cubicBezTo>
                  <a:cubicBezTo>
                    <a:pt x="16" y="124"/>
                    <a:pt x="21" y="81"/>
                    <a:pt x="25" y="50"/>
                  </a:cubicBezTo>
                  <a:cubicBezTo>
                    <a:pt x="27" y="34"/>
                    <a:pt x="28" y="22"/>
                    <a:pt x="29" y="13"/>
                  </a:cubicBezTo>
                  <a:cubicBezTo>
                    <a:pt x="30" y="9"/>
                    <a:pt x="31" y="6"/>
                    <a:pt x="31" y="3"/>
                  </a:cubicBezTo>
                  <a:cubicBezTo>
                    <a:pt x="31" y="1"/>
                    <a:pt x="32" y="0"/>
                    <a:pt x="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5" name="Google Shape;925;p26"/>
            <p:cNvSpPr/>
            <p:nvPr/>
          </p:nvSpPr>
          <p:spPr>
            <a:xfrm>
              <a:off x="1698650" y="3052771"/>
              <a:ext cx="419072" cy="142120"/>
            </a:xfrm>
            <a:custGeom>
              <a:avLst/>
              <a:gdLst/>
              <a:ahLst/>
              <a:cxnLst/>
              <a:rect l="l" t="t" r="r" b="b"/>
              <a:pathLst>
                <a:path w="230" h="78" extrusionOk="0">
                  <a:moveTo>
                    <a:pt x="230" y="0"/>
                  </a:moveTo>
                  <a:cubicBezTo>
                    <a:pt x="230" y="0"/>
                    <a:pt x="228" y="3"/>
                    <a:pt x="224" y="8"/>
                  </a:cubicBezTo>
                  <a:cubicBezTo>
                    <a:pt x="222" y="10"/>
                    <a:pt x="219" y="13"/>
                    <a:pt x="216" y="16"/>
                  </a:cubicBezTo>
                  <a:cubicBezTo>
                    <a:pt x="212" y="19"/>
                    <a:pt x="209" y="23"/>
                    <a:pt x="204" y="26"/>
                  </a:cubicBezTo>
                  <a:cubicBezTo>
                    <a:pt x="200" y="30"/>
                    <a:pt x="195" y="34"/>
                    <a:pt x="189" y="38"/>
                  </a:cubicBezTo>
                  <a:cubicBezTo>
                    <a:pt x="184" y="42"/>
                    <a:pt x="177" y="45"/>
                    <a:pt x="171" y="49"/>
                  </a:cubicBezTo>
                  <a:cubicBezTo>
                    <a:pt x="158" y="56"/>
                    <a:pt x="142" y="63"/>
                    <a:pt x="125" y="68"/>
                  </a:cubicBezTo>
                  <a:cubicBezTo>
                    <a:pt x="108" y="73"/>
                    <a:pt x="92" y="76"/>
                    <a:pt x="77" y="77"/>
                  </a:cubicBezTo>
                  <a:cubicBezTo>
                    <a:pt x="69" y="78"/>
                    <a:pt x="62" y="78"/>
                    <a:pt x="55" y="78"/>
                  </a:cubicBezTo>
                  <a:cubicBezTo>
                    <a:pt x="48" y="78"/>
                    <a:pt x="42" y="77"/>
                    <a:pt x="36" y="77"/>
                  </a:cubicBezTo>
                  <a:cubicBezTo>
                    <a:pt x="31" y="76"/>
                    <a:pt x="25" y="75"/>
                    <a:pt x="21" y="74"/>
                  </a:cubicBezTo>
                  <a:cubicBezTo>
                    <a:pt x="16" y="73"/>
                    <a:pt x="13" y="72"/>
                    <a:pt x="10" y="71"/>
                  </a:cubicBezTo>
                  <a:cubicBezTo>
                    <a:pt x="3" y="70"/>
                    <a:pt x="0" y="69"/>
                    <a:pt x="0" y="68"/>
                  </a:cubicBezTo>
                  <a:cubicBezTo>
                    <a:pt x="0" y="68"/>
                    <a:pt x="14" y="72"/>
                    <a:pt x="37" y="74"/>
                  </a:cubicBezTo>
                  <a:cubicBezTo>
                    <a:pt x="42" y="75"/>
                    <a:pt x="48" y="75"/>
                    <a:pt x="55" y="75"/>
                  </a:cubicBezTo>
                  <a:cubicBezTo>
                    <a:pt x="62" y="75"/>
                    <a:pt x="69" y="75"/>
                    <a:pt x="76" y="74"/>
                  </a:cubicBezTo>
                  <a:cubicBezTo>
                    <a:pt x="91" y="73"/>
                    <a:pt x="108" y="70"/>
                    <a:pt x="124" y="65"/>
                  </a:cubicBezTo>
                  <a:cubicBezTo>
                    <a:pt x="141" y="60"/>
                    <a:pt x="156" y="54"/>
                    <a:pt x="170" y="47"/>
                  </a:cubicBezTo>
                  <a:cubicBezTo>
                    <a:pt x="176" y="43"/>
                    <a:pt x="182" y="39"/>
                    <a:pt x="188" y="36"/>
                  </a:cubicBezTo>
                  <a:cubicBezTo>
                    <a:pt x="193" y="32"/>
                    <a:pt x="198" y="28"/>
                    <a:pt x="203" y="25"/>
                  </a:cubicBezTo>
                  <a:cubicBezTo>
                    <a:pt x="221" y="10"/>
                    <a:pt x="230" y="-1"/>
                    <a:pt x="2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6" name="Google Shape;926;p26"/>
            <p:cNvSpPr/>
            <p:nvPr/>
          </p:nvSpPr>
          <p:spPr>
            <a:xfrm>
              <a:off x="2163273" y="2178188"/>
              <a:ext cx="67416" cy="94746"/>
            </a:xfrm>
            <a:custGeom>
              <a:avLst/>
              <a:gdLst/>
              <a:ahLst/>
              <a:cxnLst/>
              <a:rect l="l" t="t" r="r" b="b"/>
              <a:pathLst>
                <a:path w="37" h="52" extrusionOk="0">
                  <a:moveTo>
                    <a:pt x="0" y="0"/>
                  </a:moveTo>
                  <a:cubicBezTo>
                    <a:pt x="0" y="0"/>
                    <a:pt x="15" y="6"/>
                    <a:pt x="26" y="21"/>
                  </a:cubicBezTo>
                  <a:cubicBezTo>
                    <a:pt x="37" y="36"/>
                    <a:pt x="38" y="52"/>
                    <a:pt x="37" y="52"/>
                  </a:cubicBezTo>
                  <a:cubicBezTo>
                    <a:pt x="36" y="52"/>
                    <a:pt x="34" y="37"/>
                    <a:pt x="23" y="23"/>
                  </a:cubicBezTo>
                  <a:cubicBezTo>
                    <a:pt x="13" y="8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7" name="Google Shape;927;p26"/>
            <p:cNvSpPr/>
            <p:nvPr/>
          </p:nvSpPr>
          <p:spPr>
            <a:xfrm>
              <a:off x="1483648" y="2163611"/>
              <a:ext cx="654117" cy="160340"/>
            </a:xfrm>
            <a:custGeom>
              <a:avLst/>
              <a:gdLst/>
              <a:ahLst/>
              <a:cxnLst/>
              <a:rect l="l" t="t" r="r" b="b"/>
              <a:pathLst>
                <a:path w="359" h="88" extrusionOk="0">
                  <a:moveTo>
                    <a:pt x="359" y="4"/>
                  </a:moveTo>
                  <a:cubicBezTo>
                    <a:pt x="359" y="4"/>
                    <a:pt x="358" y="3"/>
                    <a:pt x="356" y="2"/>
                  </a:cubicBezTo>
                  <a:cubicBezTo>
                    <a:pt x="354" y="1"/>
                    <a:pt x="350" y="0"/>
                    <a:pt x="345" y="1"/>
                  </a:cubicBezTo>
                  <a:cubicBezTo>
                    <a:pt x="341" y="2"/>
                    <a:pt x="335" y="5"/>
                    <a:pt x="331" y="10"/>
                  </a:cubicBezTo>
                  <a:cubicBezTo>
                    <a:pt x="326" y="15"/>
                    <a:pt x="321" y="21"/>
                    <a:pt x="314" y="27"/>
                  </a:cubicBezTo>
                  <a:cubicBezTo>
                    <a:pt x="307" y="32"/>
                    <a:pt x="298" y="34"/>
                    <a:pt x="288" y="35"/>
                  </a:cubicBezTo>
                  <a:cubicBezTo>
                    <a:pt x="277" y="35"/>
                    <a:pt x="267" y="34"/>
                    <a:pt x="255" y="34"/>
                  </a:cubicBezTo>
                  <a:cubicBezTo>
                    <a:pt x="233" y="33"/>
                    <a:pt x="208" y="34"/>
                    <a:pt x="181" y="36"/>
                  </a:cubicBezTo>
                  <a:cubicBezTo>
                    <a:pt x="129" y="40"/>
                    <a:pt x="83" y="52"/>
                    <a:pt x="51" y="64"/>
                  </a:cubicBezTo>
                  <a:cubicBezTo>
                    <a:pt x="35" y="71"/>
                    <a:pt x="22" y="77"/>
                    <a:pt x="14" y="81"/>
                  </a:cubicBezTo>
                  <a:cubicBezTo>
                    <a:pt x="10" y="83"/>
                    <a:pt x="6" y="85"/>
                    <a:pt x="4" y="86"/>
                  </a:cubicBezTo>
                  <a:cubicBezTo>
                    <a:pt x="2" y="87"/>
                    <a:pt x="0" y="88"/>
                    <a:pt x="0" y="88"/>
                  </a:cubicBezTo>
                  <a:cubicBezTo>
                    <a:pt x="0" y="88"/>
                    <a:pt x="1" y="87"/>
                    <a:pt x="4" y="86"/>
                  </a:cubicBezTo>
                  <a:cubicBezTo>
                    <a:pt x="6" y="85"/>
                    <a:pt x="9" y="83"/>
                    <a:pt x="13" y="81"/>
                  </a:cubicBezTo>
                  <a:cubicBezTo>
                    <a:pt x="22" y="76"/>
                    <a:pt x="34" y="70"/>
                    <a:pt x="50" y="64"/>
                  </a:cubicBezTo>
                  <a:cubicBezTo>
                    <a:pt x="82" y="51"/>
                    <a:pt x="129" y="39"/>
                    <a:pt x="181" y="34"/>
                  </a:cubicBezTo>
                  <a:cubicBezTo>
                    <a:pt x="207" y="32"/>
                    <a:pt x="233" y="32"/>
                    <a:pt x="255" y="33"/>
                  </a:cubicBezTo>
                  <a:cubicBezTo>
                    <a:pt x="267" y="33"/>
                    <a:pt x="277" y="34"/>
                    <a:pt x="287" y="34"/>
                  </a:cubicBezTo>
                  <a:cubicBezTo>
                    <a:pt x="297" y="33"/>
                    <a:pt x="307" y="31"/>
                    <a:pt x="314" y="26"/>
                  </a:cubicBezTo>
                  <a:cubicBezTo>
                    <a:pt x="321" y="21"/>
                    <a:pt x="325" y="14"/>
                    <a:pt x="330" y="10"/>
                  </a:cubicBezTo>
                  <a:cubicBezTo>
                    <a:pt x="335" y="5"/>
                    <a:pt x="340" y="2"/>
                    <a:pt x="345" y="1"/>
                  </a:cubicBezTo>
                  <a:cubicBezTo>
                    <a:pt x="350" y="0"/>
                    <a:pt x="354" y="1"/>
                    <a:pt x="356" y="2"/>
                  </a:cubicBezTo>
                  <a:cubicBezTo>
                    <a:pt x="358" y="3"/>
                    <a:pt x="359" y="4"/>
                    <a:pt x="359" y="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8" name="Google Shape;928;p26"/>
            <p:cNvSpPr/>
            <p:nvPr/>
          </p:nvSpPr>
          <p:spPr>
            <a:xfrm>
              <a:off x="1498225" y="2313019"/>
              <a:ext cx="721533" cy="118433"/>
            </a:xfrm>
            <a:custGeom>
              <a:avLst/>
              <a:gdLst/>
              <a:ahLst/>
              <a:cxnLst/>
              <a:rect l="l" t="t" r="r" b="b"/>
              <a:pathLst>
                <a:path w="396" h="65" extrusionOk="0">
                  <a:moveTo>
                    <a:pt x="396" y="2"/>
                  </a:moveTo>
                  <a:cubicBezTo>
                    <a:pt x="396" y="2"/>
                    <a:pt x="395" y="1"/>
                    <a:pt x="392" y="1"/>
                  </a:cubicBezTo>
                  <a:cubicBezTo>
                    <a:pt x="389" y="1"/>
                    <a:pt x="386" y="0"/>
                    <a:pt x="380" y="1"/>
                  </a:cubicBezTo>
                  <a:cubicBezTo>
                    <a:pt x="375" y="1"/>
                    <a:pt x="369" y="3"/>
                    <a:pt x="363" y="5"/>
                  </a:cubicBezTo>
                  <a:cubicBezTo>
                    <a:pt x="356" y="8"/>
                    <a:pt x="349" y="12"/>
                    <a:pt x="341" y="17"/>
                  </a:cubicBezTo>
                  <a:cubicBezTo>
                    <a:pt x="333" y="21"/>
                    <a:pt x="324" y="26"/>
                    <a:pt x="313" y="28"/>
                  </a:cubicBezTo>
                  <a:cubicBezTo>
                    <a:pt x="303" y="31"/>
                    <a:pt x="291" y="33"/>
                    <a:pt x="279" y="34"/>
                  </a:cubicBezTo>
                  <a:cubicBezTo>
                    <a:pt x="255" y="35"/>
                    <a:pt x="228" y="36"/>
                    <a:pt x="201" y="38"/>
                  </a:cubicBezTo>
                  <a:cubicBezTo>
                    <a:pt x="145" y="42"/>
                    <a:pt x="95" y="49"/>
                    <a:pt x="59" y="54"/>
                  </a:cubicBezTo>
                  <a:cubicBezTo>
                    <a:pt x="41" y="57"/>
                    <a:pt x="26" y="60"/>
                    <a:pt x="16" y="62"/>
                  </a:cubicBezTo>
                  <a:cubicBezTo>
                    <a:pt x="11" y="63"/>
                    <a:pt x="7" y="63"/>
                    <a:pt x="4" y="64"/>
                  </a:cubicBezTo>
                  <a:cubicBezTo>
                    <a:pt x="2" y="65"/>
                    <a:pt x="0" y="65"/>
                    <a:pt x="0" y="65"/>
                  </a:cubicBezTo>
                  <a:cubicBezTo>
                    <a:pt x="0" y="65"/>
                    <a:pt x="2" y="64"/>
                    <a:pt x="4" y="64"/>
                  </a:cubicBezTo>
                  <a:cubicBezTo>
                    <a:pt x="7" y="63"/>
                    <a:pt x="11" y="62"/>
                    <a:pt x="16" y="61"/>
                  </a:cubicBezTo>
                  <a:cubicBezTo>
                    <a:pt x="26" y="59"/>
                    <a:pt x="40" y="56"/>
                    <a:pt x="58" y="53"/>
                  </a:cubicBezTo>
                  <a:cubicBezTo>
                    <a:pt x="95" y="47"/>
                    <a:pt x="145" y="40"/>
                    <a:pt x="200" y="36"/>
                  </a:cubicBezTo>
                  <a:cubicBezTo>
                    <a:pt x="228" y="34"/>
                    <a:pt x="255" y="34"/>
                    <a:pt x="279" y="33"/>
                  </a:cubicBezTo>
                  <a:cubicBezTo>
                    <a:pt x="291" y="32"/>
                    <a:pt x="302" y="30"/>
                    <a:pt x="313" y="27"/>
                  </a:cubicBezTo>
                  <a:cubicBezTo>
                    <a:pt x="323" y="24"/>
                    <a:pt x="332" y="20"/>
                    <a:pt x="340" y="16"/>
                  </a:cubicBezTo>
                  <a:cubicBezTo>
                    <a:pt x="348" y="11"/>
                    <a:pt x="355" y="7"/>
                    <a:pt x="362" y="5"/>
                  </a:cubicBezTo>
                  <a:cubicBezTo>
                    <a:pt x="369" y="2"/>
                    <a:pt x="375" y="0"/>
                    <a:pt x="380" y="0"/>
                  </a:cubicBezTo>
                  <a:cubicBezTo>
                    <a:pt x="385" y="0"/>
                    <a:pt x="389" y="0"/>
                    <a:pt x="392" y="1"/>
                  </a:cubicBezTo>
                  <a:cubicBezTo>
                    <a:pt x="395" y="1"/>
                    <a:pt x="396" y="2"/>
                    <a:pt x="396" y="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9" name="Google Shape;929;p26"/>
            <p:cNvSpPr/>
            <p:nvPr/>
          </p:nvSpPr>
          <p:spPr>
            <a:xfrm>
              <a:off x="1510979" y="2517089"/>
              <a:ext cx="710600" cy="74704"/>
            </a:xfrm>
            <a:custGeom>
              <a:avLst/>
              <a:gdLst/>
              <a:ahLst/>
              <a:cxnLst/>
              <a:rect l="l" t="t" r="r" b="b"/>
              <a:pathLst>
                <a:path w="390" h="41" extrusionOk="0">
                  <a:moveTo>
                    <a:pt x="390" y="0"/>
                  </a:moveTo>
                  <a:cubicBezTo>
                    <a:pt x="390" y="0"/>
                    <a:pt x="385" y="2"/>
                    <a:pt x="376" y="6"/>
                  </a:cubicBezTo>
                  <a:cubicBezTo>
                    <a:pt x="366" y="10"/>
                    <a:pt x="353" y="14"/>
                    <a:pt x="336" y="19"/>
                  </a:cubicBezTo>
                  <a:cubicBezTo>
                    <a:pt x="301" y="29"/>
                    <a:pt x="252" y="38"/>
                    <a:pt x="198" y="40"/>
                  </a:cubicBezTo>
                  <a:cubicBezTo>
                    <a:pt x="143" y="42"/>
                    <a:pt x="93" y="39"/>
                    <a:pt x="58" y="37"/>
                  </a:cubicBezTo>
                  <a:cubicBezTo>
                    <a:pt x="40" y="35"/>
                    <a:pt x="26" y="34"/>
                    <a:pt x="16" y="33"/>
                  </a:cubicBezTo>
                  <a:cubicBezTo>
                    <a:pt x="11" y="33"/>
                    <a:pt x="7" y="32"/>
                    <a:pt x="4" y="32"/>
                  </a:cubicBezTo>
                  <a:cubicBezTo>
                    <a:pt x="1" y="32"/>
                    <a:pt x="0" y="32"/>
                    <a:pt x="0" y="32"/>
                  </a:cubicBezTo>
                  <a:cubicBezTo>
                    <a:pt x="0" y="32"/>
                    <a:pt x="1" y="32"/>
                    <a:pt x="4" y="32"/>
                  </a:cubicBezTo>
                  <a:cubicBezTo>
                    <a:pt x="7" y="32"/>
                    <a:pt x="11" y="32"/>
                    <a:pt x="16" y="33"/>
                  </a:cubicBezTo>
                  <a:cubicBezTo>
                    <a:pt x="26" y="33"/>
                    <a:pt x="40" y="34"/>
                    <a:pt x="58" y="36"/>
                  </a:cubicBezTo>
                  <a:cubicBezTo>
                    <a:pt x="94" y="38"/>
                    <a:pt x="143" y="41"/>
                    <a:pt x="197" y="39"/>
                  </a:cubicBezTo>
                  <a:cubicBezTo>
                    <a:pt x="252" y="36"/>
                    <a:pt x="301" y="28"/>
                    <a:pt x="335" y="18"/>
                  </a:cubicBezTo>
                  <a:cubicBezTo>
                    <a:pt x="352" y="14"/>
                    <a:pt x="366" y="9"/>
                    <a:pt x="376" y="5"/>
                  </a:cubicBezTo>
                  <a:cubicBezTo>
                    <a:pt x="380" y="4"/>
                    <a:pt x="384" y="2"/>
                    <a:pt x="386" y="1"/>
                  </a:cubicBezTo>
                  <a:cubicBezTo>
                    <a:pt x="389" y="0"/>
                    <a:pt x="390" y="0"/>
                    <a:pt x="3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0" name="Google Shape;930;p26"/>
            <p:cNvSpPr/>
            <p:nvPr/>
          </p:nvSpPr>
          <p:spPr>
            <a:xfrm>
              <a:off x="1534666" y="2748489"/>
              <a:ext cx="659583" cy="36441"/>
            </a:xfrm>
            <a:custGeom>
              <a:avLst/>
              <a:gdLst/>
              <a:ahLst/>
              <a:cxnLst/>
              <a:rect l="l" t="t" r="r" b="b"/>
              <a:pathLst>
                <a:path w="362" h="20" extrusionOk="0">
                  <a:moveTo>
                    <a:pt x="362" y="0"/>
                  </a:moveTo>
                  <a:cubicBezTo>
                    <a:pt x="362" y="0"/>
                    <a:pt x="357" y="2"/>
                    <a:pt x="349" y="5"/>
                  </a:cubicBezTo>
                  <a:cubicBezTo>
                    <a:pt x="340" y="8"/>
                    <a:pt x="327" y="11"/>
                    <a:pt x="311" y="15"/>
                  </a:cubicBezTo>
                  <a:cubicBezTo>
                    <a:pt x="294" y="18"/>
                    <a:pt x="275" y="20"/>
                    <a:pt x="253" y="20"/>
                  </a:cubicBezTo>
                  <a:cubicBezTo>
                    <a:pt x="231" y="21"/>
                    <a:pt x="207" y="20"/>
                    <a:pt x="182" y="19"/>
                  </a:cubicBezTo>
                  <a:cubicBezTo>
                    <a:pt x="132" y="16"/>
                    <a:pt x="86" y="12"/>
                    <a:pt x="53" y="13"/>
                  </a:cubicBezTo>
                  <a:cubicBezTo>
                    <a:pt x="37" y="14"/>
                    <a:pt x="23" y="15"/>
                    <a:pt x="14" y="16"/>
                  </a:cubicBezTo>
                  <a:cubicBezTo>
                    <a:pt x="9" y="16"/>
                    <a:pt x="6" y="17"/>
                    <a:pt x="4" y="17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7"/>
                    <a:pt x="20" y="13"/>
                    <a:pt x="53" y="12"/>
                  </a:cubicBezTo>
                  <a:cubicBezTo>
                    <a:pt x="86" y="11"/>
                    <a:pt x="132" y="14"/>
                    <a:pt x="182" y="18"/>
                  </a:cubicBezTo>
                  <a:cubicBezTo>
                    <a:pt x="207" y="19"/>
                    <a:pt x="231" y="20"/>
                    <a:pt x="253" y="19"/>
                  </a:cubicBezTo>
                  <a:cubicBezTo>
                    <a:pt x="275" y="18"/>
                    <a:pt x="294" y="16"/>
                    <a:pt x="311" y="13"/>
                  </a:cubicBezTo>
                  <a:cubicBezTo>
                    <a:pt x="327" y="11"/>
                    <a:pt x="340" y="7"/>
                    <a:pt x="348" y="4"/>
                  </a:cubicBezTo>
                  <a:cubicBezTo>
                    <a:pt x="353" y="3"/>
                    <a:pt x="356" y="2"/>
                    <a:pt x="359" y="1"/>
                  </a:cubicBezTo>
                  <a:cubicBezTo>
                    <a:pt x="361" y="0"/>
                    <a:pt x="362" y="0"/>
                    <a:pt x="36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1" name="Google Shape;931;p26"/>
            <p:cNvSpPr/>
            <p:nvPr/>
          </p:nvSpPr>
          <p:spPr>
            <a:xfrm>
              <a:off x="1554708" y="2927049"/>
              <a:ext cx="617676" cy="56483"/>
            </a:xfrm>
            <a:custGeom>
              <a:avLst/>
              <a:gdLst/>
              <a:ahLst/>
              <a:cxnLst/>
              <a:rect l="l" t="t" r="r" b="b"/>
              <a:pathLst>
                <a:path w="339" h="31" extrusionOk="0">
                  <a:moveTo>
                    <a:pt x="339" y="0"/>
                  </a:moveTo>
                  <a:cubicBezTo>
                    <a:pt x="339" y="0"/>
                    <a:pt x="320" y="6"/>
                    <a:pt x="290" y="13"/>
                  </a:cubicBezTo>
                  <a:cubicBezTo>
                    <a:pt x="275" y="16"/>
                    <a:pt x="257" y="20"/>
                    <a:pt x="237" y="23"/>
                  </a:cubicBezTo>
                  <a:cubicBezTo>
                    <a:pt x="216" y="26"/>
                    <a:pt x="194" y="29"/>
                    <a:pt x="170" y="30"/>
                  </a:cubicBezTo>
                  <a:cubicBezTo>
                    <a:pt x="147" y="31"/>
                    <a:pt x="124" y="32"/>
                    <a:pt x="104" y="31"/>
                  </a:cubicBezTo>
                  <a:cubicBezTo>
                    <a:pt x="83" y="30"/>
                    <a:pt x="65" y="29"/>
                    <a:pt x="49" y="27"/>
                  </a:cubicBezTo>
                  <a:cubicBezTo>
                    <a:pt x="18" y="24"/>
                    <a:pt x="0" y="20"/>
                    <a:pt x="0" y="20"/>
                  </a:cubicBezTo>
                  <a:cubicBezTo>
                    <a:pt x="0" y="20"/>
                    <a:pt x="1" y="21"/>
                    <a:pt x="3" y="21"/>
                  </a:cubicBezTo>
                  <a:cubicBezTo>
                    <a:pt x="6" y="21"/>
                    <a:pt x="9" y="22"/>
                    <a:pt x="13" y="22"/>
                  </a:cubicBezTo>
                  <a:cubicBezTo>
                    <a:pt x="21" y="23"/>
                    <a:pt x="34" y="25"/>
                    <a:pt x="49" y="26"/>
                  </a:cubicBezTo>
                  <a:cubicBezTo>
                    <a:pt x="65" y="28"/>
                    <a:pt x="83" y="29"/>
                    <a:pt x="104" y="30"/>
                  </a:cubicBezTo>
                  <a:cubicBezTo>
                    <a:pt x="124" y="30"/>
                    <a:pt x="147" y="30"/>
                    <a:pt x="170" y="29"/>
                  </a:cubicBezTo>
                  <a:cubicBezTo>
                    <a:pt x="194" y="27"/>
                    <a:pt x="216" y="25"/>
                    <a:pt x="237" y="22"/>
                  </a:cubicBezTo>
                  <a:cubicBezTo>
                    <a:pt x="257" y="19"/>
                    <a:pt x="275" y="15"/>
                    <a:pt x="290" y="12"/>
                  </a:cubicBezTo>
                  <a:cubicBezTo>
                    <a:pt x="305" y="8"/>
                    <a:pt x="317" y="6"/>
                    <a:pt x="326" y="3"/>
                  </a:cubicBezTo>
                  <a:cubicBezTo>
                    <a:pt x="330" y="2"/>
                    <a:pt x="333" y="1"/>
                    <a:pt x="335" y="1"/>
                  </a:cubicBezTo>
                  <a:cubicBezTo>
                    <a:pt x="338" y="0"/>
                    <a:pt x="339" y="0"/>
                    <a:pt x="33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2" name="Google Shape;932;p26"/>
            <p:cNvSpPr/>
            <p:nvPr/>
          </p:nvSpPr>
          <p:spPr>
            <a:xfrm>
              <a:off x="1571107" y="2992643"/>
              <a:ext cx="624964" cy="127543"/>
            </a:xfrm>
            <a:custGeom>
              <a:avLst/>
              <a:gdLst/>
              <a:ahLst/>
              <a:cxnLst/>
              <a:rect l="l" t="t" r="r" b="b"/>
              <a:pathLst>
                <a:path w="343" h="70" extrusionOk="0">
                  <a:moveTo>
                    <a:pt x="343" y="0"/>
                  </a:moveTo>
                  <a:cubicBezTo>
                    <a:pt x="343" y="0"/>
                    <a:pt x="342" y="0"/>
                    <a:pt x="340" y="1"/>
                  </a:cubicBezTo>
                  <a:cubicBezTo>
                    <a:pt x="337" y="2"/>
                    <a:pt x="334" y="3"/>
                    <a:pt x="330" y="5"/>
                  </a:cubicBezTo>
                  <a:cubicBezTo>
                    <a:pt x="322" y="8"/>
                    <a:pt x="310" y="13"/>
                    <a:pt x="295" y="19"/>
                  </a:cubicBezTo>
                  <a:cubicBezTo>
                    <a:pt x="280" y="26"/>
                    <a:pt x="263" y="34"/>
                    <a:pt x="243" y="42"/>
                  </a:cubicBezTo>
                  <a:cubicBezTo>
                    <a:pt x="224" y="50"/>
                    <a:pt x="201" y="58"/>
                    <a:pt x="177" y="62"/>
                  </a:cubicBezTo>
                  <a:cubicBezTo>
                    <a:pt x="129" y="71"/>
                    <a:pt x="84" y="70"/>
                    <a:pt x="52" y="69"/>
                  </a:cubicBezTo>
                  <a:cubicBezTo>
                    <a:pt x="36" y="68"/>
                    <a:pt x="23" y="67"/>
                    <a:pt x="14" y="67"/>
                  </a:cubicBezTo>
                  <a:cubicBezTo>
                    <a:pt x="10" y="67"/>
                    <a:pt x="6" y="66"/>
                    <a:pt x="4" y="66"/>
                  </a:cubicBezTo>
                  <a:cubicBezTo>
                    <a:pt x="1" y="66"/>
                    <a:pt x="0" y="66"/>
                    <a:pt x="0" y="66"/>
                  </a:cubicBezTo>
                  <a:cubicBezTo>
                    <a:pt x="0" y="66"/>
                    <a:pt x="1" y="66"/>
                    <a:pt x="4" y="66"/>
                  </a:cubicBezTo>
                  <a:cubicBezTo>
                    <a:pt x="6" y="66"/>
                    <a:pt x="10" y="66"/>
                    <a:pt x="14" y="66"/>
                  </a:cubicBezTo>
                  <a:cubicBezTo>
                    <a:pt x="23" y="67"/>
                    <a:pt x="36" y="67"/>
                    <a:pt x="52" y="68"/>
                  </a:cubicBezTo>
                  <a:cubicBezTo>
                    <a:pt x="84" y="69"/>
                    <a:pt x="129" y="70"/>
                    <a:pt x="177" y="61"/>
                  </a:cubicBezTo>
                  <a:cubicBezTo>
                    <a:pt x="201" y="56"/>
                    <a:pt x="223" y="49"/>
                    <a:pt x="243" y="41"/>
                  </a:cubicBezTo>
                  <a:cubicBezTo>
                    <a:pt x="263" y="33"/>
                    <a:pt x="280" y="25"/>
                    <a:pt x="295" y="18"/>
                  </a:cubicBezTo>
                  <a:cubicBezTo>
                    <a:pt x="309" y="12"/>
                    <a:pt x="322" y="7"/>
                    <a:pt x="330" y="4"/>
                  </a:cubicBezTo>
                  <a:cubicBezTo>
                    <a:pt x="339" y="1"/>
                    <a:pt x="343" y="0"/>
                    <a:pt x="34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3" name="Google Shape;933;p26"/>
            <p:cNvSpPr/>
            <p:nvPr/>
          </p:nvSpPr>
          <p:spPr>
            <a:xfrm>
              <a:off x="1551064" y="3187602"/>
              <a:ext cx="683270" cy="85636"/>
            </a:xfrm>
            <a:custGeom>
              <a:avLst/>
              <a:gdLst/>
              <a:ahLst/>
              <a:cxnLst/>
              <a:rect l="l" t="t" r="r" b="b"/>
              <a:pathLst>
                <a:path w="375" h="47" extrusionOk="0">
                  <a:moveTo>
                    <a:pt x="375" y="0"/>
                  </a:moveTo>
                  <a:cubicBezTo>
                    <a:pt x="375" y="0"/>
                    <a:pt x="370" y="3"/>
                    <a:pt x="362" y="8"/>
                  </a:cubicBezTo>
                  <a:cubicBezTo>
                    <a:pt x="353" y="13"/>
                    <a:pt x="341" y="19"/>
                    <a:pt x="324" y="25"/>
                  </a:cubicBezTo>
                  <a:cubicBezTo>
                    <a:pt x="292" y="37"/>
                    <a:pt x="244" y="46"/>
                    <a:pt x="191" y="47"/>
                  </a:cubicBezTo>
                  <a:cubicBezTo>
                    <a:pt x="138" y="48"/>
                    <a:pt x="90" y="44"/>
                    <a:pt x="56" y="43"/>
                  </a:cubicBezTo>
                  <a:cubicBezTo>
                    <a:pt x="39" y="42"/>
                    <a:pt x="25" y="41"/>
                    <a:pt x="15" y="41"/>
                  </a:cubicBezTo>
                  <a:cubicBezTo>
                    <a:pt x="10" y="41"/>
                    <a:pt x="7" y="41"/>
                    <a:pt x="4" y="41"/>
                  </a:cubicBezTo>
                  <a:cubicBezTo>
                    <a:pt x="1" y="41"/>
                    <a:pt x="0" y="41"/>
                    <a:pt x="0" y="41"/>
                  </a:cubicBezTo>
                  <a:cubicBezTo>
                    <a:pt x="0" y="41"/>
                    <a:pt x="1" y="41"/>
                    <a:pt x="4" y="41"/>
                  </a:cubicBezTo>
                  <a:cubicBezTo>
                    <a:pt x="7" y="41"/>
                    <a:pt x="10" y="41"/>
                    <a:pt x="15" y="41"/>
                  </a:cubicBezTo>
                  <a:cubicBezTo>
                    <a:pt x="25" y="41"/>
                    <a:pt x="39" y="41"/>
                    <a:pt x="56" y="42"/>
                  </a:cubicBezTo>
                  <a:cubicBezTo>
                    <a:pt x="91" y="43"/>
                    <a:pt x="138" y="47"/>
                    <a:pt x="191" y="46"/>
                  </a:cubicBezTo>
                  <a:cubicBezTo>
                    <a:pt x="244" y="45"/>
                    <a:pt x="292" y="36"/>
                    <a:pt x="324" y="24"/>
                  </a:cubicBezTo>
                  <a:cubicBezTo>
                    <a:pt x="340" y="18"/>
                    <a:pt x="353" y="12"/>
                    <a:pt x="362" y="7"/>
                  </a:cubicBezTo>
                  <a:cubicBezTo>
                    <a:pt x="366" y="5"/>
                    <a:pt x="369" y="3"/>
                    <a:pt x="371" y="2"/>
                  </a:cubicBezTo>
                  <a:cubicBezTo>
                    <a:pt x="373" y="1"/>
                    <a:pt x="375" y="0"/>
                    <a:pt x="37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4" name="Google Shape;934;p26"/>
            <p:cNvSpPr/>
            <p:nvPr/>
          </p:nvSpPr>
          <p:spPr>
            <a:xfrm>
              <a:off x="2338190" y="2176366"/>
              <a:ext cx="27331" cy="291527"/>
            </a:xfrm>
            <a:custGeom>
              <a:avLst/>
              <a:gdLst/>
              <a:ahLst/>
              <a:cxnLst/>
              <a:rect l="l" t="t" r="r" b="b"/>
              <a:pathLst>
                <a:path w="15" h="160" extrusionOk="0">
                  <a:moveTo>
                    <a:pt x="3" y="160"/>
                  </a:moveTo>
                  <a:cubicBezTo>
                    <a:pt x="3" y="160"/>
                    <a:pt x="3" y="159"/>
                    <a:pt x="3" y="158"/>
                  </a:cubicBezTo>
                  <a:cubicBezTo>
                    <a:pt x="4" y="157"/>
                    <a:pt x="4" y="156"/>
                    <a:pt x="4" y="154"/>
                  </a:cubicBezTo>
                  <a:cubicBezTo>
                    <a:pt x="6" y="150"/>
                    <a:pt x="7" y="144"/>
                    <a:pt x="8" y="137"/>
                  </a:cubicBezTo>
                  <a:cubicBezTo>
                    <a:pt x="12" y="122"/>
                    <a:pt x="14" y="102"/>
                    <a:pt x="14" y="80"/>
                  </a:cubicBezTo>
                  <a:cubicBezTo>
                    <a:pt x="14" y="57"/>
                    <a:pt x="10" y="37"/>
                    <a:pt x="7" y="23"/>
                  </a:cubicBezTo>
                  <a:cubicBezTo>
                    <a:pt x="5" y="16"/>
                    <a:pt x="3" y="10"/>
                    <a:pt x="2" y="6"/>
                  </a:cubicBezTo>
                  <a:cubicBezTo>
                    <a:pt x="2" y="4"/>
                    <a:pt x="1" y="3"/>
                    <a:pt x="1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1" y="1"/>
                  </a:cubicBezTo>
                  <a:cubicBezTo>
                    <a:pt x="2" y="3"/>
                    <a:pt x="2" y="4"/>
                    <a:pt x="3" y="6"/>
                  </a:cubicBezTo>
                  <a:cubicBezTo>
                    <a:pt x="4" y="10"/>
                    <a:pt x="6" y="15"/>
                    <a:pt x="8" y="23"/>
                  </a:cubicBezTo>
                  <a:cubicBezTo>
                    <a:pt x="11" y="37"/>
                    <a:pt x="14" y="57"/>
                    <a:pt x="15" y="80"/>
                  </a:cubicBezTo>
                  <a:cubicBezTo>
                    <a:pt x="15" y="102"/>
                    <a:pt x="13" y="123"/>
                    <a:pt x="9" y="137"/>
                  </a:cubicBezTo>
                  <a:cubicBezTo>
                    <a:pt x="8" y="144"/>
                    <a:pt x="6" y="150"/>
                    <a:pt x="5" y="154"/>
                  </a:cubicBezTo>
                  <a:cubicBezTo>
                    <a:pt x="4" y="156"/>
                    <a:pt x="4" y="157"/>
                    <a:pt x="3" y="159"/>
                  </a:cubicBezTo>
                  <a:cubicBezTo>
                    <a:pt x="3" y="160"/>
                    <a:pt x="3" y="160"/>
                    <a:pt x="3" y="16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16800" rIns="120000" bIns="168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5" name="Google Shape;935;p26"/>
            <p:cNvSpPr/>
            <p:nvPr/>
          </p:nvSpPr>
          <p:spPr>
            <a:xfrm>
              <a:off x="2460267" y="2172722"/>
              <a:ext cx="60128" cy="253264"/>
            </a:xfrm>
            <a:custGeom>
              <a:avLst/>
              <a:gdLst/>
              <a:ahLst/>
              <a:cxnLst/>
              <a:rect l="l" t="t" r="r" b="b"/>
              <a:pathLst>
                <a:path w="33" h="139" extrusionOk="0">
                  <a:moveTo>
                    <a:pt x="32" y="139"/>
                  </a:moveTo>
                  <a:cubicBezTo>
                    <a:pt x="32" y="139"/>
                    <a:pt x="32" y="138"/>
                    <a:pt x="32" y="137"/>
                  </a:cubicBezTo>
                  <a:cubicBezTo>
                    <a:pt x="32" y="136"/>
                    <a:pt x="32" y="135"/>
                    <a:pt x="32" y="133"/>
                  </a:cubicBezTo>
                  <a:cubicBezTo>
                    <a:pt x="32" y="129"/>
                    <a:pt x="32" y="124"/>
                    <a:pt x="32" y="118"/>
                  </a:cubicBezTo>
                  <a:cubicBezTo>
                    <a:pt x="32" y="104"/>
                    <a:pt x="30" y="86"/>
                    <a:pt x="26" y="67"/>
                  </a:cubicBezTo>
                  <a:cubicBezTo>
                    <a:pt x="21" y="47"/>
                    <a:pt x="15" y="30"/>
                    <a:pt x="9" y="18"/>
                  </a:cubicBezTo>
                  <a:cubicBezTo>
                    <a:pt x="7" y="13"/>
                    <a:pt x="4" y="8"/>
                    <a:pt x="3" y="5"/>
                  </a:cubicBezTo>
                  <a:cubicBezTo>
                    <a:pt x="2" y="3"/>
                    <a:pt x="1" y="2"/>
                    <a:pt x="1" y="1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" y="1"/>
                  </a:lnTo>
                  <a:lnTo>
                    <a:pt x="3" y="4"/>
                  </a:lnTo>
                  <a:cubicBezTo>
                    <a:pt x="5" y="8"/>
                    <a:pt x="7" y="12"/>
                    <a:pt x="10" y="18"/>
                  </a:cubicBezTo>
                  <a:cubicBezTo>
                    <a:pt x="16" y="30"/>
                    <a:pt x="22" y="46"/>
                    <a:pt x="27" y="66"/>
                  </a:cubicBezTo>
                  <a:cubicBezTo>
                    <a:pt x="31" y="85"/>
                    <a:pt x="33" y="104"/>
                    <a:pt x="33" y="118"/>
                  </a:cubicBezTo>
                  <a:cubicBezTo>
                    <a:pt x="33" y="124"/>
                    <a:pt x="33" y="129"/>
                    <a:pt x="32" y="133"/>
                  </a:cubicBezTo>
                  <a:lnTo>
                    <a:pt x="32" y="137"/>
                  </a:lnTo>
                  <a:cubicBezTo>
                    <a:pt x="32" y="138"/>
                    <a:pt x="32" y="139"/>
                    <a:pt x="32" y="13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6700" rIns="120000" bIns="67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6" name="Google Shape;936;p26"/>
            <p:cNvSpPr/>
            <p:nvPr/>
          </p:nvSpPr>
          <p:spPr>
            <a:xfrm>
              <a:off x="2498531" y="2161789"/>
              <a:ext cx="255087" cy="182204"/>
            </a:xfrm>
            <a:custGeom>
              <a:avLst/>
              <a:gdLst/>
              <a:ahLst/>
              <a:cxnLst/>
              <a:rect l="l" t="t" r="r" b="b"/>
              <a:pathLst>
                <a:path w="140" h="100" extrusionOk="0">
                  <a:moveTo>
                    <a:pt x="140" y="100"/>
                  </a:moveTo>
                  <a:cubicBezTo>
                    <a:pt x="140" y="100"/>
                    <a:pt x="140" y="99"/>
                    <a:pt x="139" y="98"/>
                  </a:cubicBezTo>
                  <a:cubicBezTo>
                    <a:pt x="138" y="97"/>
                    <a:pt x="137" y="96"/>
                    <a:pt x="135" y="95"/>
                  </a:cubicBezTo>
                  <a:cubicBezTo>
                    <a:pt x="133" y="91"/>
                    <a:pt x="128" y="86"/>
                    <a:pt x="123" y="81"/>
                  </a:cubicBezTo>
                  <a:cubicBezTo>
                    <a:pt x="112" y="69"/>
                    <a:pt x="97" y="54"/>
                    <a:pt x="77" y="40"/>
                  </a:cubicBezTo>
                  <a:cubicBezTo>
                    <a:pt x="57" y="26"/>
                    <a:pt x="38" y="16"/>
                    <a:pt x="24" y="10"/>
                  </a:cubicBezTo>
                  <a:cubicBezTo>
                    <a:pt x="17" y="6"/>
                    <a:pt x="11" y="4"/>
                    <a:pt x="7" y="2"/>
                  </a:cubicBezTo>
                  <a:cubicBezTo>
                    <a:pt x="5" y="2"/>
                    <a:pt x="3" y="1"/>
                    <a:pt x="2" y="1"/>
                  </a:cubicBezTo>
                  <a:cubicBezTo>
                    <a:pt x="1" y="0"/>
                    <a:pt x="0" y="0"/>
                    <a:pt x="0" y="0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4" y="1"/>
                    <a:pt x="5" y="1"/>
                    <a:pt x="7" y="2"/>
                  </a:cubicBezTo>
                  <a:cubicBezTo>
                    <a:pt x="11" y="3"/>
                    <a:pt x="17" y="6"/>
                    <a:pt x="24" y="9"/>
                  </a:cubicBezTo>
                  <a:cubicBezTo>
                    <a:pt x="39" y="15"/>
                    <a:pt x="58" y="25"/>
                    <a:pt x="78" y="39"/>
                  </a:cubicBezTo>
                  <a:cubicBezTo>
                    <a:pt x="97" y="53"/>
                    <a:pt x="113" y="68"/>
                    <a:pt x="124" y="80"/>
                  </a:cubicBezTo>
                  <a:cubicBezTo>
                    <a:pt x="129" y="86"/>
                    <a:pt x="133" y="91"/>
                    <a:pt x="136" y="94"/>
                  </a:cubicBezTo>
                  <a:cubicBezTo>
                    <a:pt x="137" y="96"/>
                    <a:pt x="138" y="97"/>
                    <a:pt x="139" y="98"/>
                  </a:cubicBezTo>
                  <a:cubicBezTo>
                    <a:pt x="140" y="99"/>
                    <a:pt x="140" y="100"/>
                    <a:pt x="140" y="1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7" name="Google Shape;937;p26"/>
            <p:cNvSpPr/>
            <p:nvPr/>
          </p:nvSpPr>
          <p:spPr>
            <a:xfrm>
              <a:off x="2509463" y="2006915"/>
              <a:ext cx="191316" cy="5466"/>
            </a:xfrm>
            <a:custGeom>
              <a:avLst/>
              <a:gdLst/>
              <a:ahLst/>
              <a:cxnLst/>
              <a:rect l="l" t="t" r="r" b="b"/>
              <a:pathLst>
                <a:path w="105" h="3" extrusionOk="0">
                  <a:moveTo>
                    <a:pt x="105" y="2"/>
                  </a:moveTo>
                  <a:cubicBezTo>
                    <a:pt x="105" y="2"/>
                    <a:pt x="103" y="2"/>
                    <a:pt x="100" y="2"/>
                  </a:cubicBezTo>
                  <a:cubicBezTo>
                    <a:pt x="97" y="2"/>
                    <a:pt x="93" y="1"/>
                    <a:pt x="89" y="1"/>
                  </a:cubicBezTo>
                  <a:cubicBezTo>
                    <a:pt x="80" y="1"/>
                    <a:pt x="67" y="1"/>
                    <a:pt x="52" y="1"/>
                  </a:cubicBezTo>
                  <a:cubicBezTo>
                    <a:pt x="38" y="2"/>
                    <a:pt x="25" y="2"/>
                    <a:pt x="15" y="3"/>
                  </a:cubicBezTo>
                  <a:cubicBezTo>
                    <a:pt x="11" y="3"/>
                    <a:pt x="8" y="3"/>
                    <a:pt x="4" y="3"/>
                  </a:cubicBezTo>
                  <a:cubicBezTo>
                    <a:pt x="2" y="3"/>
                    <a:pt x="0" y="3"/>
                    <a:pt x="0" y="3"/>
                  </a:cubicBezTo>
                  <a:cubicBezTo>
                    <a:pt x="0" y="3"/>
                    <a:pt x="2" y="3"/>
                    <a:pt x="4" y="3"/>
                  </a:cubicBezTo>
                  <a:cubicBezTo>
                    <a:pt x="7" y="2"/>
                    <a:pt x="11" y="2"/>
                    <a:pt x="15" y="2"/>
                  </a:cubicBezTo>
                  <a:cubicBezTo>
                    <a:pt x="25" y="1"/>
                    <a:pt x="38" y="0"/>
                    <a:pt x="52" y="0"/>
                  </a:cubicBezTo>
                  <a:cubicBezTo>
                    <a:pt x="67" y="0"/>
                    <a:pt x="80" y="0"/>
                    <a:pt x="89" y="1"/>
                  </a:cubicBezTo>
                  <a:cubicBezTo>
                    <a:pt x="94" y="1"/>
                    <a:pt x="98" y="1"/>
                    <a:pt x="100" y="1"/>
                  </a:cubicBezTo>
                  <a:cubicBezTo>
                    <a:pt x="103" y="1"/>
                    <a:pt x="105" y="1"/>
                    <a:pt x="105" y="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8" name="Google Shape;938;p26"/>
            <p:cNvSpPr/>
            <p:nvPr/>
          </p:nvSpPr>
          <p:spPr>
            <a:xfrm>
              <a:off x="1365215" y="2477004"/>
              <a:ext cx="131188" cy="96568"/>
            </a:xfrm>
            <a:custGeom>
              <a:avLst/>
              <a:gdLst/>
              <a:ahLst/>
              <a:cxnLst/>
              <a:rect l="l" t="t" r="r" b="b"/>
              <a:pathLst>
                <a:path w="72" h="53" extrusionOk="0">
                  <a:moveTo>
                    <a:pt x="0" y="0"/>
                  </a:moveTo>
                  <a:cubicBezTo>
                    <a:pt x="0" y="0"/>
                    <a:pt x="1" y="1"/>
                    <a:pt x="3" y="3"/>
                  </a:cubicBezTo>
                  <a:cubicBezTo>
                    <a:pt x="4" y="5"/>
                    <a:pt x="6" y="7"/>
                    <a:pt x="9" y="10"/>
                  </a:cubicBezTo>
                  <a:cubicBezTo>
                    <a:pt x="15" y="15"/>
                    <a:pt x="23" y="23"/>
                    <a:pt x="33" y="30"/>
                  </a:cubicBezTo>
                  <a:cubicBezTo>
                    <a:pt x="44" y="37"/>
                    <a:pt x="53" y="42"/>
                    <a:pt x="60" y="46"/>
                  </a:cubicBezTo>
                  <a:cubicBezTo>
                    <a:pt x="63" y="48"/>
                    <a:pt x="66" y="49"/>
                    <a:pt x="69" y="51"/>
                  </a:cubicBezTo>
                  <a:cubicBezTo>
                    <a:pt x="71" y="52"/>
                    <a:pt x="72" y="53"/>
                    <a:pt x="72" y="53"/>
                  </a:cubicBezTo>
                  <a:cubicBezTo>
                    <a:pt x="72" y="53"/>
                    <a:pt x="71" y="52"/>
                    <a:pt x="69" y="51"/>
                  </a:cubicBezTo>
                  <a:cubicBezTo>
                    <a:pt x="67" y="50"/>
                    <a:pt x="64" y="49"/>
                    <a:pt x="60" y="47"/>
                  </a:cubicBezTo>
                  <a:cubicBezTo>
                    <a:pt x="53" y="43"/>
                    <a:pt x="43" y="38"/>
                    <a:pt x="33" y="31"/>
                  </a:cubicBezTo>
                  <a:cubicBezTo>
                    <a:pt x="22" y="24"/>
                    <a:pt x="14" y="16"/>
                    <a:pt x="8" y="10"/>
                  </a:cubicBezTo>
                  <a:cubicBezTo>
                    <a:pt x="6" y="7"/>
                    <a:pt x="4" y="5"/>
                    <a:pt x="2" y="3"/>
                  </a:cubicBezTo>
                  <a:cubicBezTo>
                    <a:pt x="1" y="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9" name="Google Shape;939;p26"/>
            <p:cNvSpPr/>
            <p:nvPr/>
          </p:nvSpPr>
          <p:spPr>
            <a:xfrm>
              <a:off x="1414410" y="2382257"/>
              <a:ext cx="69238" cy="51017"/>
            </a:xfrm>
            <a:custGeom>
              <a:avLst/>
              <a:gdLst/>
              <a:ahLst/>
              <a:cxnLst/>
              <a:rect l="l" t="t" r="r" b="b"/>
              <a:pathLst>
                <a:path w="38" h="28" extrusionOk="0">
                  <a:moveTo>
                    <a:pt x="0" y="0"/>
                  </a:moveTo>
                  <a:cubicBezTo>
                    <a:pt x="0" y="0"/>
                    <a:pt x="2" y="3"/>
                    <a:pt x="5" y="6"/>
                  </a:cubicBezTo>
                  <a:cubicBezTo>
                    <a:pt x="8" y="9"/>
                    <a:pt x="13" y="12"/>
                    <a:pt x="18" y="16"/>
                  </a:cubicBezTo>
                  <a:cubicBezTo>
                    <a:pt x="23" y="20"/>
                    <a:pt x="29" y="23"/>
                    <a:pt x="32" y="25"/>
                  </a:cubicBezTo>
                  <a:cubicBezTo>
                    <a:pt x="36" y="27"/>
                    <a:pt x="39" y="28"/>
                    <a:pt x="38" y="28"/>
                  </a:cubicBezTo>
                  <a:cubicBezTo>
                    <a:pt x="38" y="28"/>
                    <a:pt x="28" y="25"/>
                    <a:pt x="17" y="17"/>
                  </a:cubicBezTo>
                  <a:cubicBezTo>
                    <a:pt x="12" y="13"/>
                    <a:pt x="7" y="9"/>
                    <a:pt x="4" y="6"/>
                  </a:cubicBezTo>
                  <a:cubicBezTo>
                    <a:pt x="1" y="3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40" name="Google Shape;940;p26"/>
            <p:cNvSpPr/>
            <p:nvPr/>
          </p:nvSpPr>
          <p:spPr>
            <a:xfrm>
              <a:off x="1301443" y="2595437"/>
              <a:ext cx="196782" cy="189493"/>
            </a:xfrm>
            <a:custGeom>
              <a:avLst/>
              <a:gdLst/>
              <a:ahLst/>
              <a:cxnLst/>
              <a:rect l="l" t="t" r="r" b="b"/>
              <a:pathLst>
                <a:path w="108" h="104" extrusionOk="0">
                  <a:moveTo>
                    <a:pt x="108" y="104"/>
                  </a:moveTo>
                  <a:lnTo>
                    <a:pt x="107" y="103"/>
                  </a:lnTo>
                  <a:cubicBezTo>
                    <a:pt x="106" y="103"/>
                    <a:pt x="104" y="102"/>
                    <a:pt x="103" y="101"/>
                  </a:cubicBezTo>
                  <a:cubicBezTo>
                    <a:pt x="100" y="100"/>
                    <a:pt x="95" y="97"/>
                    <a:pt x="89" y="93"/>
                  </a:cubicBezTo>
                  <a:cubicBezTo>
                    <a:pt x="77" y="86"/>
                    <a:pt x="62" y="74"/>
                    <a:pt x="47" y="60"/>
                  </a:cubicBezTo>
                  <a:cubicBezTo>
                    <a:pt x="32" y="45"/>
                    <a:pt x="20" y="30"/>
                    <a:pt x="12" y="19"/>
                  </a:cubicBezTo>
                  <a:cubicBezTo>
                    <a:pt x="8" y="13"/>
                    <a:pt x="5" y="8"/>
                    <a:pt x="3" y="5"/>
                  </a:cubicBezTo>
                  <a:cubicBezTo>
                    <a:pt x="2" y="4"/>
                    <a:pt x="2" y="2"/>
                    <a:pt x="1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" y="0"/>
                    <a:pt x="1" y="1"/>
                  </a:cubicBezTo>
                  <a:cubicBezTo>
                    <a:pt x="2" y="2"/>
                    <a:pt x="3" y="3"/>
                    <a:pt x="4" y="5"/>
                  </a:cubicBezTo>
                  <a:cubicBezTo>
                    <a:pt x="6" y="8"/>
                    <a:pt x="9" y="13"/>
                    <a:pt x="13" y="18"/>
                  </a:cubicBezTo>
                  <a:cubicBezTo>
                    <a:pt x="21" y="30"/>
                    <a:pt x="33" y="44"/>
                    <a:pt x="48" y="59"/>
                  </a:cubicBezTo>
                  <a:cubicBezTo>
                    <a:pt x="63" y="73"/>
                    <a:pt x="78" y="85"/>
                    <a:pt x="90" y="92"/>
                  </a:cubicBezTo>
                  <a:cubicBezTo>
                    <a:pt x="95" y="96"/>
                    <a:pt x="100" y="99"/>
                    <a:pt x="103" y="101"/>
                  </a:cubicBezTo>
                  <a:cubicBezTo>
                    <a:pt x="105" y="102"/>
                    <a:pt x="106" y="102"/>
                    <a:pt x="107" y="103"/>
                  </a:cubicBezTo>
                  <a:cubicBezTo>
                    <a:pt x="108" y="104"/>
                    <a:pt x="108" y="104"/>
                    <a:pt x="108" y="10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41" name="Google Shape;941;p26"/>
            <p:cNvSpPr/>
            <p:nvPr/>
          </p:nvSpPr>
          <p:spPr>
            <a:xfrm>
              <a:off x="1168433" y="2595437"/>
              <a:ext cx="133010" cy="311570"/>
            </a:xfrm>
            <a:custGeom>
              <a:avLst/>
              <a:gdLst/>
              <a:ahLst/>
              <a:cxnLst/>
              <a:rect l="l" t="t" r="r" b="b"/>
              <a:pathLst>
                <a:path w="73" h="171" extrusionOk="0">
                  <a:moveTo>
                    <a:pt x="2" y="171"/>
                  </a:moveTo>
                  <a:cubicBezTo>
                    <a:pt x="2" y="171"/>
                    <a:pt x="1" y="168"/>
                    <a:pt x="1" y="164"/>
                  </a:cubicBezTo>
                  <a:cubicBezTo>
                    <a:pt x="0" y="159"/>
                    <a:pt x="0" y="152"/>
                    <a:pt x="0" y="143"/>
                  </a:cubicBezTo>
                  <a:cubicBezTo>
                    <a:pt x="1" y="126"/>
                    <a:pt x="7" y="102"/>
                    <a:pt x="22" y="79"/>
                  </a:cubicBezTo>
                  <a:cubicBezTo>
                    <a:pt x="36" y="57"/>
                    <a:pt x="48" y="37"/>
                    <a:pt x="58" y="23"/>
                  </a:cubicBezTo>
                  <a:cubicBezTo>
                    <a:pt x="62" y="16"/>
                    <a:pt x="66" y="10"/>
                    <a:pt x="69" y="6"/>
                  </a:cubicBezTo>
                  <a:cubicBezTo>
                    <a:pt x="72" y="2"/>
                    <a:pt x="73" y="0"/>
                    <a:pt x="73" y="0"/>
                  </a:cubicBezTo>
                  <a:cubicBezTo>
                    <a:pt x="74" y="0"/>
                    <a:pt x="72" y="2"/>
                    <a:pt x="70" y="6"/>
                  </a:cubicBezTo>
                  <a:cubicBezTo>
                    <a:pt x="67" y="11"/>
                    <a:pt x="64" y="17"/>
                    <a:pt x="60" y="24"/>
                  </a:cubicBezTo>
                  <a:cubicBezTo>
                    <a:pt x="51" y="39"/>
                    <a:pt x="38" y="59"/>
                    <a:pt x="24" y="81"/>
                  </a:cubicBezTo>
                  <a:cubicBezTo>
                    <a:pt x="10" y="103"/>
                    <a:pt x="4" y="126"/>
                    <a:pt x="2" y="143"/>
                  </a:cubicBezTo>
                  <a:cubicBezTo>
                    <a:pt x="1" y="160"/>
                    <a:pt x="2" y="171"/>
                    <a:pt x="2" y="1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22067" rIns="120000" bIns="22067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42" name="Google Shape;942;p26"/>
            <p:cNvSpPr/>
            <p:nvPr/>
          </p:nvSpPr>
          <p:spPr>
            <a:xfrm>
              <a:off x="1195764" y="2772175"/>
              <a:ext cx="182205" cy="182205"/>
            </a:xfrm>
            <a:custGeom>
              <a:avLst/>
              <a:gdLst/>
              <a:ahLst/>
              <a:cxnLst/>
              <a:rect l="l" t="t" r="r" b="b"/>
              <a:pathLst>
                <a:path w="100" h="100" extrusionOk="0">
                  <a:moveTo>
                    <a:pt x="100" y="100"/>
                  </a:moveTo>
                  <a:cubicBezTo>
                    <a:pt x="100" y="100"/>
                    <a:pt x="91" y="100"/>
                    <a:pt x="78" y="97"/>
                  </a:cubicBezTo>
                  <a:cubicBezTo>
                    <a:pt x="64" y="93"/>
                    <a:pt x="46" y="85"/>
                    <a:pt x="31" y="70"/>
                  </a:cubicBezTo>
                  <a:cubicBezTo>
                    <a:pt x="15" y="54"/>
                    <a:pt x="7" y="36"/>
                    <a:pt x="4" y="23"/>
                  </a:cubicBezTo>
                  <a:cubicBezTo>
                    <a:pt x="0" y="9"/>
                    <a:pt x="0" y="0"/>
                    <a:pt x="0" y="0"/>
                  </a:cubicBezTo>
                  <a:cubicBezTo>
                    <a:pt x="0" y="0"/>
                    <a:pt x="0" y="1"/>
                    <a:pt x="1" y="2"/>
                  </a:cubicBezTo>
                  <a:cubicBezTo>
                    <a:pt x="1" y="3"/>
                    <a:pt x="1" y="4"/>
                    <a:pt x="1" y="6"/>
                  </a:cubicBezTo>
                  <a:cubicBezTo>
                    <a:pt x="2" y="10"/>
                    <a:pt x="3" y="16"/>
                    <a:pt x="5" y="22"/>
                  </a:cubicBezTo>
                  <a:cubicBezTo>
                    <a:pt x="8" y="36"/>
                    <a:pt x="17" y="54"/>
                    <a:pt x="32" y="69"/>
                  </a:cubicBezTo>
                  <a:cubicBezTo>
                    <a:pt x="47" y="84"/>
                    <a:pt x="65" y="92"/>
                    <a:pt x="78" y="96"/>
                  </a:cubicBezTo>
                  <a:cubicBezTo>
                    <a:pt x="85" y="98"/>
                    <a:pt x="90" y="99"/>
                    <a:pt x="94" y="99"/>
                  </a:cubicBezTo>
                  <a:cubicBezTo>
                    <a:pt x="96" y="100"/>
                    <a:pt x="97" y="100"/>
                    <a:pt x="98" y="100"/>
                  </a:cubicBezTo>
                  <a:cubicBezTo>
                    <a:pt x="100" y="100"/>
                    <a:pt x="100" y="100"/>
                    <a:pt x="100" y="10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43" name="Google Shape;943;p26"/>
            <p:cNvSpPr/>
            <p:nvPr/>
          </p:nvSpPr>
          <p:spPr>
            <a:xfrm>
              <a:off x="1110128" y="2551707"/>
              <a:ext cx="149408" cy="187671"/>
            </a:xfrm>
            <a:custGeom>
              <a:avLst/>
              <a:gdLst/>
              <a:ahLst/>
              <a:cxnLst/>
              <a:rect l="l" t="t" r="r" b="b"/>
              <a:pathLst>
                <a:path w="82" h="103" extrusionOk="0">
                  <a:moveTo>
                    <a:pt x="82" y="0"/>
                  </a:moveTo>
                  <a:cubicBezTo>
                    <a:pt x="82" y="0"/>
                    <a:pt x="82" y="1"/>
                    <a:pt x="81" y="1"/>
                  </a:cubicBezTo>
                  <a:cubicBezTo>
                    <a:pt x="80" y="2"/>
                    <a:pt x="79" y="2"/>
                    <a:pt x="78" y="3"/>
                  </a:cubicBezTo>
                  <a:cubicBezTo>
                    <a:pt x="75" y="5"/>
                    <a:pt x="70" y="8"/>
                    <a:pt x="65" y="11"/>
                  </a:cubicBezTo>
                  <a:cubicBezTo>
                    <a:pt x="55" y="18"/>
                    <a:pt x="43" y="29"/>
                    <a:pt x="31" y="44"/>
                  </a:cubicBezTo>
                  <a:cubicBezTo>
                    <a:pt x="19" y="58"/>
                    <a:pt x="11" y="73"/>
                    <a:pt x="7" y="85"/>
                  </a:cubicBezTo>
                  <a:cubicBezTo>
                    <a:pt x="4" y="90"/>
                    <a:pt x="3" y="95"/>
                    <a:pt x="2" y="98"/>
                  </a:cubicBezTo>
                  <a:cubicBezTo>
                    <a:pt x="1" y="99"/>
                    <a:pt x="1" y="101"/>
                    <a:pt x="0" y="102"/>
                  </a:cubicBezTo>
                  <a:cubicBezTo>
                    <a:pt x="0" y="103"/>
                    <a:pt x="0" y="103"/>
                    <a:pt x="0" y="103"/>
                  </a:cubicBezTo>
                  <a:lnTo>
                    <a:pt x="0" y="102"/>
                  </a:lnTo>
                  <a:cubicBezTo>
                    <a:pt x="1" y="101"/>
                    <a:pt x="1" y="99"/>
                    <a:pt x="1" y="98"/>
                  </a:cubicBezTo>
                  <a:cubicBezTo>
                    <a:pt x="2" y="95"/>
                    <a:pt x="4" y="90"/>
                    <a:pt x="6" y="84"/>
                  </a:cubicBezTo>
                  <a:cubicBezTo>
                    <a:pt x="10" y="73"/>
                    <a:pt x="18" y="58"/>
                    <a:pt x="30" y="43"/>
                  </a:cubicBezTo>
                  <a:cubicBezTo>
                    <a:pt x="42" y="28"/>
                    <a:pt x="55" y="17"/>
                    <a:pt x="65" y="10"/>
                  </a:cubicBezTo>
                  <a:cubicBezTo>
                    <a:pt x="70" y="7"/>
                    <a:pt x="74" y="4"/>
                    <a:pt x="77" y="3"/>
                  </a:cubicBezTo>
                  <a:cubicBezTo>
                    <a:pt x="79" y="2"/>
                    <a:pt x="80" y="1"/>
                    <a:pt x="81" y="1"/>
                  </a:cubicBezTo>
                  <a:cubicBezTo>
                    <a:pt x="82" y="0"/>
                    <a:pt x="82" y="0"/>
                    <a:pt x="8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44" name="Google Shape;944;p26"/>
            <p:cNvSpPr/>
            <p:nvPr/>
          </p:nvSpPr>
          <p:spPr>
            <a:xfrm>
              <a:off x="1053644" y="2464249"/>
              <a:ext cx="140298" cy="109323"/>
            </a:xfrm>
            <a:custGeom>
              <a:avLst/>
              <a:gdLst/>
              <a:ahLst/>
              <a:cxnLst/>
              <a:rect l="l" t="t" r="r" b="b"/>
              <a:pathLst>
                <a:path w="77" h="60" extrusionOk="0">
                  <a:moveTo>
                    <a:pt x="77" y="0"/>
                  </a:moveTo>
                  <a:cubicBezTo>
                    <a:pt x="77" y="0"/>
                    <a:pt x="75" y="1"/>
                    <a:pt x="73" y="2"/>
                  </a:cubicBezTo>
                  <a:cubicBezTo>
                    <a:pt x="71" y="2"/>
                    <a:pt x="67" y="4"/>
                    <a:pt x="63" y="5"/>
                  </a:cubicBezTo>
                  <a:cubicBezTo>
                    <a:pt x="55" y="9"/>
                    <a:pt x="43" y="14"/>
                    <a:pt x="33" y="23"/>
                  </a:cubicBezTo>
                  <a:cubicBezTo>
                    <a:pt x="22" y="31"/>
                    <a:pt x="15" y="42"/>
                    <a:pt x="9" y="49"/>
                  </a:cubicBezTo>
                  <a:cubicBezTo>
                    <a:pt x="7" y="52"/>
                    <a:pt x="4" y="55"/>
                    <a:pt x="3" y="57"/>
                  </a:cubicBezTo>
                  <a:cubicBezTo>
                    <a:pt x="1" y="59"/>
                    <a:pt x="1" y="60"/>
                    <a:pt x="0" y="60"/>
                  </a:cubicBezTo>
                  <a:cubicBezTo>
                    <a:pt x="0" y="60"/>
                    <a:pt x="0" y="59"/>
                    <a:pt x="2" y="57"/>
                  </a:cubicBezTo>
                  <a:cubicBezTo>
                    <a:pt x="3" y="55"/>
                    <a:pt x="6" y="52"/>
                    <a:pt x="9" y="48"/>
                  </a:cubicBezTo>
                  <a:cubicBezTo>
                    <a:pt x="14" y="41"/>
                    <a:pt x="22" y="31"/>
                    <a:pt x="33" y="22"/>
                  </a:cubicBezTo>
                  <a:cubicBezTo>
                    <a:pt x="43" y="13"/>
                    <a:pt x="54" y="8"/>
                    <a:pt x="63" y="4"/>
                  </a:cubicBezTo>
                  <a:cubicBezTo>
                    <a:pt x="67" y="3"/>
                    <a:pt x="70" y="1"/>
                    <a:pt x="73" y="1"/>
                  </a:cubicBezTo>
                  <a:cubicBezTo>
                    <a:pt x="75" y="0"/>
                    <a:pt x="77" y="0"/>
                    <a:pt x="7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45" name="Google Shape;945;p26"/>
            <p:cNvSpPr/>
            <p:nvPr/>
          </p:nvSpPr>
          <p:spPr>
            <a:xfrm>
              <a:off x="2369165" y="370717"/>
              <a:ext cx="535683" cy="533859"/>
            </a:xfrm>
            <a:custGeom>
              <a:avLst/>
              <a:gdLst/>
              <a:ahLst/>
              <a:cxnLst/>
              <a:rect l="l" t="t" r="r" b="b"/>
              <a:pathLst>
                <a:path w="294" h="293" extrusionOk="0">
                  <a:moveTo>
                    <a:pt x="166" y="268"/>
                  </a:moveTo>
                  <a:cubicBezTo>
                    <a:pt x="156" y="269"/>
                    <a:pt x="145" y="270"/>
                    <a:pt x="134" y="269"/>
                  </a:cubicBezTo>
                  <a:lnTo>
                    <a:pt x="117" y="293"/>
                  </a:lnTo>
                  <a:lnTo>
                    <a:pt x="71" y="276"/>
                  </a:lnTo>
                  <a:lnTo>
                    <a:pt x="75" y="246"/>
                  </a:lnTo>
                  <a:cubicBezTo>
                    <a:pt x="67" y="240"/>
                    <a:pt x="59" y="232"/>
                    <a:pt x="52" y="224"/>
                  </a:cubicBezTo>
                  <a:lnTo>
                    <a:pt x="22" y="229"/>
                  </a:lnTo>
                  <a:lnTo>
                    <a:pt x="2" y="184"/>
                  </a:lnTo>
                  <a:lnTo>
                    <a:pt x="26" y="166"/>
                  </a:lnTo>
                  <a:cubicBezTo>
                    <a:pt x="24" y="155"/>
                    <a:pt x="24" y="144"/>
                    <a:pt x="25" y="134"/>
                  </a:cubicBezTo>
                  <a:lnTo>
                    <a:pt x="0" y="117"/>
                  </a:lnTo>
                  <a:lnTo>
                    <a:pt x="18" y="71"/>
                  </a:lnTo>
                  <a:lnTo>
                    <a:pt x="48" y="75"/>
                  </a:lnTo>
                  <a:cubicBezTo>
                    <a:pt x="54" y="66"/>
                    <a:pt x="62" y="58"/>
                    <a:pt x="70" y="51"/>
                  </a:cubicBezTo>
                  <a:lnTo>
                    <a:pt x="64" y="22"/>
                  </a:lnTo>
                  <a:lnTo>
                    <a:pt x="110" y="2"/>
                  </a:lnTo>
                  <a:lnTo>
                    <a:pt x="128" y="26"/>
                  </a:lnTo>
                  <a:cubicBezTo>
                    <a:pt x="139" y="24"/>
                    <a:pt x="150" y="24"/>
                    <a:pt x="160" y="25"/>
                  </a:cubicBezTo>
                  <a:lnTo>
                    <a:pt x="177" y="0"/>
                  </a:lnTo>
                  <a:lnTo>
                    <a:pt x="223" y="18"/>
                  </a:lnTo>
                  <a:lnTo>
                    <a:pt x="219" y="48"/>
                  </a:lnTo>
                  <a:cubicBezTo>
                    <a:pt x="228" y="54"/>
                    <a:pt x="236" y="61"/>
                    <a:pt x="242" y="70"/>
                  </a:cubicBezTo>
                  <a:lnTo>
                    <a:pt x="272" y="64"/>
                  </a:lnTo>
                  <a:lnTo>
                    <a:pt x="292" y="110"/>
                  </a:lnTo>
                  <a:lnTo>
                    <a:pt x="268" y="127"/>
                  </a:lnTo>
                  <a:cubicBezTo>
                    <a:pt x="270" y="138"/>
                    <a:pt x="270" y="149"/>
                    <a:pt x="269" y="160"/>
                  </a:cubicBezTo>
                  <a:lnTo>
                    <a:pt x="294" y="177"/>
                  </a:lnTo>
                  <a:lnTo>
                    <a:pt x="276" y="223"/>
                  </a:lnTo>
                  <a:lnTo>
                    <a:pt x="246" y="219"/>
                  </a:lnTo>
                  <a:cubicBezTo>
                    <a:pt x="240" y="227"/>
                    <a:pt x="232" y="235"/>
                    <a:pt x="224" y="242"/>
                  </a:cubicBezTo>
                  <a:lnTo>
                    <a:pt x="230" y="272"/>
                  </a:lnTo>
                  <a:lnTo>
                    <a:pt x="184" y="292"/>
                  </a:lnTo>
                  <a:lnTo>
                    <a:pt x="166" y="268"/>
                  </a:lnTo>
                  <a:moveTo>
                    <a:pt x="167" y="196"/>
                  </a:moveTo>
                  <a:cubicBezTo>
                    <a:pt x="194" y="184"/>
                    <a:pt x="206" y="153"/>
                    <a:pt x="194" y="126"/>
                  </a:cubicBezTo>
                  <a:cubicBezTo>
                    <a:pt x="182" y="99"/>
                    <a:pt x="150" y="87"/>
                    <a:pt x="123" y="99"/>
                  </a:cubicBezTo>
                  <a:cubicBezTo>
                    <a:pt x="97" y="111"/>
                    <a:pt x="84" y="142"/>
                    <a:pt x="96" y="169"/>
                  </a:cubicBezTo>
                  <a:cubicBezTo>
                    <a:pt x="108" y="196"/>
                    <a:pt x="140" y="208"/>
                    <a:pt x="167" y="19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" name="Google Shape;953;p27">
            <a:extLst>
              <a:ext uri="{FF2B5EF4-FFF2-40B4-BE49-F238E27FC236}">
                <a16:creationId xmlns:a16="http://schemas.microsoft.com/office/drawing/2014/main" id="{2C4C6123-EEC0-B8BF-9F98-EB7B2D3C9523}"/>
              </a:ext>
            </a:extLst>
          </p:cNvPr>
          <p:cNvSpPr txBox="1"/>
          <p:nvPr/>
        </p:nvSpPr>
        <p:spPr>
          <a:xfrm>
            <a:off x="5390649" y="3429000"/>
            <a:ext cx="6455911" cy="3058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Contemporary  Themes in the Hotel and Hospitality Sector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Student name: Alina Elena Craciun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Student number: 2212851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Module code: BMIH6001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Lecturer name: Dr. Ernest </a:t>
            </a:r>
            <a:r>
              <a:rPr lang="en-GB" sz="2000" dirty="0" err="1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Balutie</a:t>
            </a: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 </a:t>
            </a:r>
            <a:r>
              <a:rPr lang="en-GB" sz="2000" dirty="0" err="1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Wavei</a:t>
            </a:r>
            <a:endParaRPr lang="en-GB" sz="2000" dirty="0">
              <a:solidFill>
                <a:schemeClr val="dk1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 Medium"/>
            </a:endParaRPr>
          </a:p>
          <a:p>
            <a:pPr algn="ctr">
              <a:lnSpc>
                <a:spcPct val="115000"/>
              </a:lnSpc>
            </a:pPr>
            <a:endParaRPr lang="en-US" sz="1467" dirty="0">
              <a:solidFill>
                <a:schemeClr val="dk1"/>
              </a:solidFill>
              <a:latin typeface="Roboto Medium"/>
              <a:ea typeface="Roboto Medium"/>
              <a:cs typeface="Roboto Medium"/>
              <a:sym typeface="Roboto Medium"/>
            </a:endParaRPr>
          </a:p>
          <a:p>
            <a:pPr algn="ctr">
              <a:lnSpc>
                <a:spcPct val="115000"/>
              </a:lnSpc>
            </a:pPr>
            <a:endParaRPr lang="en-US" sz="1467" dirty="0">
              <a:solidFill>
                <a:schemeClr val="dk1"/>
              </a:solidFill>
              <a:latin typeface="Roboto Medium"/>
              <a:ea typeface="Roboto Medium"/>
              <a:cs typeface="Roboto Medium"/>
              <a:sym typeface="Roboto Medium"/>
            </a:endParaRPr>
          </a:p>
          <a:p>
            <a:pPr algn="ctr">
              <a:lnSpc>
                <a:spcPct val="115000"/>
              </a:lnSpc>
            </a:pPr>
            <a:br>
              <a:rPr lang="en-US" sz="1467" dirty="0">
                <a:solidFill>
                  <a:schemeClr val="dk1"/>
                </a:solidFill>
                <a:latin typeface="Roboto Medium"/>
                <a:ea typeface="Roboto Medium"/>
                <a:cs typeface="Roboto Medium"/>
                <a:sym typeface="Roboto Medium"/>
              </a:rPr>
            </a:br>
            <a:endParaRPr lang="en-US" sz="1467" dirty="0">
              <a:solidFill>
                <a:schemeClr val="dk1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794B5-30FE-7E51-CCE4-690E19A48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7649" y="390293"/>
            <a:ext cx="9478535" cy="2352906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Grammarly and Microsoft Word Editor </a:t>
            </a:r>
            <a:b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acknowledge using the Grammarly Document App on 09/06/2025 to check misspellings, grammar and syntax in my log.</a:t>
            </a:r>
            <a:b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o-RO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9780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" name="Google Shape;952;p27"/>
          <p:cNvSpPr txBox="1"/>
          <p:nvPr/>
        </p:nvSpPr>
        <p:spPr>
          <a:xfrm>
            <a:off x="960000" y="353806"/>
            <a:ext cx="10272000" cy="49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0" bIns="121900" anchor="t" anchorCtr="0">
            <a:noAutofit/>
          </a:bodyPr>
          <a:lstStyle/>
          <a:p>
            <a:pPr algn="ctr"/>
            <a:r>
              <a:rPr lang="en-GB" sz="48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Literature Review</a:t>
            </a:r>
            <a:endParaRPr sz="4800" dirty="0">
              <a:solidFill>
                <a:schemeClr val="dk1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 Medium"/>
            </a:endParaRPr>
          </a:p>
        </p:txBody>
      </p:sp>
      <p:sp>
        <p:nvSpPr>
          <p:cNvPr id="954" name="Google Shape;954;p27"/>
          <p:cNvSpPr txBox="1"/>
          <p:nvPr/>
        </p:nvSpPr>
        <p:spPr>
          <a:xfrm>
            <a:off x="365319" y="2114469"/>
            <a:ext cx="11768843" cy="46596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>
              <a:lnSpc>
                <a:spcPct val="115000"/>
              </a:lnSpc>
            </a:pPr>
            <a:r>
              <a:rPr lang="en-US" sz="24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AI now manages both guest-facing and back-end hotel functions</a:t>
            </a:r>
          </a:p>
          <a:p>
            <a:pPr>
              <a:lnSpc>
                <a:spcPct val="115000"/>
              </a:lnSpc>
            </a:pPr>
            <a:endParaRPr lang="en-US" sz="2667" dirty="0">
              <a:solidFill>
                <a:schemeClr val="dk1"/>
              </a:solidFill>
              <a:latin typeface="Roboto Medium"/>
              <a:ea typeface="Roboto Medium"/>
              <a:cs typeface="Roboto Medium"/>
              <a:sym typeface="Roboto Medium"/>
            </a:endParaRPr>
          </a:p>
          <a:p>
            <a:pPr>
              <a:lnSpc>
                <a:spcPct val="115000"/>
              </a:lnSpc>
            </a:pPr>
            <a:r>
              <a:rPr lang="en-US" sz="24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Key uses: chatbots, check-in kiosks, predictive pricing 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(Dutta, 2024; Zeqiri et al., 2025)</a:t>
            </a:r>
          </a:p>
          <a:p>
            <a:pPr>
              <a:lnSpc>
                <a:spcPct val="115000"/>
              </a:lnSpc>
            </a:pPr>
            <a:endParaRPr lang="en-US" sz="2000" dirty="0">
              <a:solidFill>
                <a:schemeClr val="dk1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 Medium"/>
            </a:endParaRPr>
          </a:p>
          <a:p>
            <a:pPr>
              <a:lnSpc>
                <a:spcPct val="115000"/>
              </a:lnSpc>
            </a:pP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Works best when combined with human support 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(Al-Shafei, 2025)</a:t>
            </a:r>
          </a:p>
          <a:p>
            <a:pPr>
              <a:lnSpc>
                <a:spcPct val="115000"/>
              </a:lnSpc>
            </a:pPr>
            <a:endParaRPr lang="en-US" sz="2667" dirty="0">
              <a:solidFill>
                <a:schemeClr val="dk1"/>
              </a:solidFill>
              <a:latin typeface="Roboto Medium"/>
              <a:ea typeface="Roboto Medium"/>
              <a:cs typeface="Roboto Medium"/>
              <a:sym typeface="Roboto Medium"/>
            </a:endParaRPr>
          </a:p>
          <a:p>
            <a:pPr>
              <a:lnSpc>
                <a:spcPct val="115000"/>
              </a:lnSpc>
            </a:pP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Guests appreciate speed but still want personal interaction 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(Al-Hyari et al., 2023)</a:t>
            </a:r>
          </a:p>
          <a:p>
            <a:pPr>
              <a:lnSpc>
                <a:spcPct val="115000"/>
              </a:lnSpc>
            </a:pPr>
            <a:endParaRPr lang="en-US" sz="2667" dirty="0">
              <a:solidFill>
                <a:schemeClr val="dk1"/>
              </a:solidFill>
              <a:latin typeface="Roboto Medium"/>
              <a:ea typeface="Roboto Medium"/>
              <a:cs typeface="Roboto Medium"/>
              <a:sym typeface="Roboto Medium"/>
            </a:endParaRPr>
          </a:p>
          <a:p>
            <a:pPr>
              <a:lnSpc>
                <a:spcPct val="115000"/>
              </a:lnSpc>
            </a:pP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Staff need training to work confidently with AI tools 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(Wang et al., 2024)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"/>
            </a:endParaRPr>
          </a:p>
        </p:txBody>
      </p:sp>
      <p:sp>
        <p:nvSpPr>
          <p:cNvPr id="4" name="Google Shape;1302;p35">
            <a:extLst>
              <a:ext uri="{FF2B5EF4-FFF2-40B4-BE49-F238E27FC236}">
                <a16:creationId xmlns:a16="http://schemas.microsoft.com/office/drawing/2014/main" id="{5A7DE0F9-287E-E5E9-DF17-DC5F0192DDD4}"/>
              </a:ext>
            </a:extLst>
          </p:cNvPr>
          <p:cNvSpPr/>
          <p:nvPr/>
        </p:nvSpPr>
        <p:spPr>
          <a:xfrm>
            <a:off x="57838" y="2331899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" name="Google Shape;1302;p35">
            <a:extLst>
              <a:ext uri="{FF2B5EF4-FFF2-40B4-BE49-F238E27FC236}">
                <a16:creationId xmlns:a16="http://schemas.microsoft.com/office/drawing/2014/main" id="{9FB6ECB9-3469-CBDF-E010-BA2156227363}"/>
              </a:ext>
            </a:extLst>
          </p:cNvPr>
          <p:cNvSpPr/>
          <p:nvPr/>
        </p:nvSpPr>
        <p:spPr>
          <a:xfrm>
            <a:off x="57838" y="3145857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Google Shape;1302;p35">
            <a:extLst>
              <a:ext uri="{FF2B5EF4-FFF2-40B4-BE49-F238E27FC236}">
                <a16:creationId xmlns:a16="http://schemas.microsoft.com/office/drawing/2014/main" id="{D684A69B-E648-594B-EB69-F534D2AF2E61}"/>
              </a:ext>
            </a:extLst>
          </p:cNvPr>
          <p:cNvSpPr/>
          <p:nvPr/>
        </p:nvSpPr>
        <p:spPr>
          <a:xfrm>
            <a:off x="57838" y="3959815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Google Shape;1302;p35">
            <a:extLst>
              <a:ext uri="{FF2B5EF4-FFF2-40B4-BE49-F238E27FC236}">
                <a16:creationId xmlns:a16="http://schemas.microsoft.com/office/drawing/2014/main" id="{8150C0B4-DCE0-D96B-EDAA-36355E615718}"/>
              </a:ext>
            </a:extLst>
          </p:cNvPr>
          <p:cNvSpPr/>
          <p:nvPr/>
        </p:nvSpPr>
        <p:spPr>
          <a:xfrm>
            <a:off x="57838" y="4892513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Google Shape;1302;p35">
            <a:extLst>
              <a:ext uri="{FF2B5EF4-FFF2-40B4-BE49-F238E27FC236}">
                <a16:creationId xmlns:a16="http://schemas.microsoft.com/office/drawing/2014/main" id="{ED4B54E1-D4C9-BD06-0F01-B9DCE29A87C8}"/>
              </a:ext>
            </a:extLst>
          </p:cNvPr>
          <p:cNvSpPr/>
          <p:nvPr/>
        </p:nvSpPr>
        <p:spPr>
          <a:xfrm>
            <a:off x="57838" y="5866078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5">
          <a:extLst>
            <a:ext uri="{FF2B5EF4-FFF2-40B4-BE49-F238E27FC236}">
              <a16:creationId xmlns:a16="http://schemas.microsoft.com/office/drawing/2014/main" id="{2B646367-3FEE-939C-1371-F565654C87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" name="Google Shape;1229;p35">
            <a:extLst>
              <a:ext uri="{FF2B5EF4-FFF2-40B4-BE49-F238E27FC236}">
                <a16:creationId xmlns:a16="http://schemas.microsoft.com/office/drawing/2014/main" id="{27DF45CD-89DC-B33B-DC45-657F9181F39C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5700506" y="853600"/>
            <a:ext cx="6682880" cy="602606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 algn="l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Hotels face staff shortages and rising guest expectations</a:t>
            </a:r>
          </a:p>
          <a:p>
            <a:pPr marL="0" indent="0" algn="l"/>
            <a:endParaRPr lang="en-US" sz="2667" dirty="0"/>
          </a:p>
          <a:p>
            <a:pPr marL="0" indent="0" algn="l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AI tools like chatbots and pricing systems support service delivery</a:t>
            </a:r>
          </a:p>
          <a:p>
            <a:pPr marL="0" indent="0" algn="l">
              <a:lnSpc>
                <a:spcPct val="150000"/>
              </a:lnSpc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AI is not a replacement but a support system for staff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(Venkatraman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Kurtkoti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  <a:p>
            <a:pPr marL="0" indent="0" algn="l">
              <a:lnSpc>
                <a:spcPct val="150000"/>
              </a:lnSpc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Study explores staff-AI collaboration, guest reactions, and operational shifts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32" name="Google Shape;1232;p35">
            <a:extLst>
              <a:ext uri="{FF2B5EF4-FFF2-40B4-BE49-F238E27FC236}">
                <a16:creationId xmlns:a16="http://schemas.microsoft.com/office/drawing/2014/main" id="{57BE558B-7F7F-7861-B9F8-CC6542024764}"/>
              </a:ext>
            </a:extLst>
          </p:cNvPr>
          <p:cNvGrpSpPr/>
          <p:nvPr/>
        </p:nvGrpSpPr>
        <p:grpSpPr>
          <a:xfrm>
            <a:off x="-331410" y="673092"/>
            <a:ext cx="5490332" cy="5511816"/>
            <a:chOff x="557777" y="591012"/>
            <a:chExt cx="4117749" cy="4133862"/>
          </a:xfrm>
        </p:grpSpPr>
        <p:grpSp>
          <p:nvGrpSpPr>
            <p:cNvPr id="1233" name="Google Shape;1233;p35">
              <a:extLst>
                <a:ext uri="{FF2B5EF4-FFF2-40B4-BE49-F238E27FC236}">
                  <a16:creationId xmlns:a16="http://schemas.microsoft.com/office/drawing/2014/main" id="{9B68EB53-63F6-D4C0-0733-F6BB0717BEAA}"/>
                </a:ext>
              </a:extLst>
            </p:cNvPr>
            <p:cNvGrpSpPr/>
            <p:nvPr/>
          </p:nvGrpSpPr>
          <p:grpSpPr>
            <a:xfrm>
              <a:off x="1407284" y="1541349"/>
              <a:ext cx="1696869" cy="3183525"/>
              <a:chOff x="1407284" y="1541349"/>
              <a:chExt cx="1696869" cy="3183525"/>
            </a:xfrm>
          </p:grpSpPr>
          <p:sp>
            <p:nvSpPr>
              <p:cNvPr id="1234" name="Google Shape;1234;p35">
                <a:extLst>
                  <a:ext uri="{FF2B5EF4-FFF2-40B4-BE49-F238E27FC236}">
                    <a16:creationId xmlns:a16="http://schemas.microsoft.com/office/drawing/2014/main" id="{9789F404-0515-E54E-D6A6-E859A5160D01}"/>
                  </a:ext>
                </a:extLst>
              </p:cNvPr>
              <p:cNvSpPr/>
              <p:nvPr/>
            </p:nvSpPr>
            <p:spPr>
              <a:xfrm>
                <a:off x="2820984" y="2099110"/>
                <a:ext cx="283169" cy="174836"/>
              </a:xfrm>
              <a:custGeom>
                <a:avLst/>
                <a:gdLst/>
                <a:ahLst/>
                <a:cxnLst/>
                <a:rect l="l" t="t" r="r" b="b"/>
                <a:pathLst>
                  <a:path w="264" h="163" extrusionOk="0">
                    <a:moveTo>
                      <a:pt x="168" y="34"/>
                    </a:moveTo>
                    <a:lnTo>
                      <a:pt x="179" y="32"/>
                    </a:lnTo>
                    <a:cubicBezTo>
                      <a:pt x="179" y="32"/>
                      <a:pt x="266" y="61"/>
                      <a:pt x="264" y="44"/>
                    </a:cubicBezTo>
                    <a:cubicBezTo>
                      <a:pt x="262" y="21"/>
                      <a:pt x="182" y="0"/>
                      <a:pt x="175" y="0"/>
                    </a:cubicBezTo>
                    <a:cubicBezTo>
                      <a:pt x="162" y="-1"/>
                      <a:pt x="87" y="5"/>
                      <a:pt x="76" y="11"/>
                    </a:cubicBezTo>
                    <a:cubicBezTo>
                      <a:pt x="65" y="16"/>
                      <a:pt x="0" y="78"/>
                      <a:pt x="0" y="78"/>
                    </a:cubicBezTo>
                    <a:lnTo>
                      <a:pt x="78" y="163"/>
                    </a:lnTo>
                    <a:cubicBezTo>
                      <a:pt x="78" y="163"/>
                      <a:pt x="100" y="166"/>
                      <a:pt x="129" y="142"/>
                    </a:cubicBezTo>
                    <a:cubicBezTo>
                      <a:pt x="144" y="130"/>
                      <a:pt x="166" y="108"/>
                      <a:pt x="166" y="108"/>
                    </a:cubicBezTo>
                    <a:cubicBezTo>
                      <a:pt x="166" y="108"/>
                      <a:pt x="165" y="102"/>
                      <a:pt x="167" y="100"/>
                    </a:cubicBezTo>
                    <a:cubicBezTo>
                      <a:pt x="173" y="93"/>
                      <a:pt x="169" y="88"/>
                      <a:pt x="169" y="88"/>
                    </a:cubicBezTo>
                    <a:cubicBezTo>
                      <a:pt x="175" y="87"/>
                      <a:pt x="180" y="82"/>
                      <a:pt x="180" y="77"/>
                    </a:cubicBezTo>
                    <a:cubicBezTo>
                      <a:pt x="180" y="75"/>
                      <a:pt x="180" y="71"/>
                      <a:pt x="178" y="69"/>
                    </a:cubicBezTo>
                    <a:cubicBezTo>
                      <a:pt x="173" y="64"/>
                      <a:pt x="171" y="65"/>
                      <a:pt x="171" y="65"/>
                    </a:cubicBezTo>
                    <a:cubicBezTo>
                      <a:pt x="171" y="65"/>
                      <a:pt x="183" y="62"/>
                      <a:pt x="185" y="51"/>
                    </a:cubicBezTo>
                    <a:cubicBezTo>
                      <a:pt x="188" y="41"/>
                      <a:pt x="173" y="36"/>
                      <a:pt x="173" y="36"/>
                    </a:cubicBezTo>
                    <a:lnTo>
                      <a:pt x="168" y="34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18233" rIns="120000" bIns="18233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35" name="Google Shape;1235;p35">
                <a:extLst>
                  <a:ext uri="{FF2B5EF4-FFF2-40B4-BE49-F238E27FC236}">
                    <a16:creationId xmlns:a16="http://schemas.microsoft.com/office/drawing/2014/main" id="{4057340E-6815-F12B-A29F-3FC3F37EA16F}"/>
                  </a:ext>
                </a:extLst>
              </p:cNvPr>
              <p:cNvSpPr/>
              <p:nvPr/>
            </p:nvSpPr>
            <p:spPr>
              <a:xfrm>
                <a:off x="2964714" y="2129143"/>
                <a:ext cx="137294" cy="23598"/>
              </a:xfrm>
              <a:custGeom>
                <a:avLst/>
                <a:gdLst/>
                <a:ahLst/>
                <a:cxnLst/>
                <a:rect l="l" t="t" r="r" b="b"/>
                <a:pathLst>
                  <a:path w="128" h="22" extrusionOk="0">
                    <a:moveTo>
                      <a:pt x="128" y="20"/>
                    </a:moveTo>
                    <a:cubicBezTo>
                      <a:pt x="128" y="20"/>
                      <a:pt x="121" y="22"/>
                      <a:pt x="109" y="22"/>
                    </a:cubicBezTo>
                    <a:cubicBezTo>
                      <a:pt x="103" y="21"/>
                      <a:pt x="96" y="20"/>
                      <a:pt x="88" y="18"/>
                    </a:cubicBezTo>
                    <a:cubicBezTo>
                      <a:pt x="80" y="16"/>
                      <a:pt x="72" y="13"/>
                      <a:pt x="63" y="10"/>
                    </a:cubicBezTo>
                    <a:cubicBezTo>
                      <a:pt x="57" y="8"/>
                      <a:pt x="51" y="6"/>
                      <a:pt x="45" y="4"/>
                    </a:cubicBezTo>
                    <a:lnTo>
                      <a:pt x="46" y="4"/>
                    </a:lnTo>
                    <a:cubicBezTo>
                      <a:pt x="19" y="8"/>
                      <a:pt x="0" y="11"/>
                      <a:pt x="0" y="10"/>
                    </a:cubicBezTo>
                    <a:cubicBezTo>
                      <a:pt x="0" y="9"/>
                      <a:pt x="19" y="4"/>
                      <a:pt x="45" y="0"/>
                    </a:cubicBezTo>
                    <a:lnTo>
                      <a:pt x="47" y="0"/>
                    </a:lnTo>
                    <a:cubicBezTo>
                      <a:pt x="52" y="2"/>
                      <a:pt x="58" y="4"/>
                      <a:pt x="65" y="6"/>
                    </a:cubicBezTo>
                    <a:cubicBezTo>
                      <a:pt x="73" y="9"/>
                      <a:pt x="81" y="11"/>
                      <a:pt x="89" y="14"/>
                    </a:cubicBezTo>
                    <a:cubicBezTo>
                      <a:pt x="96" y="16"/>
                      <a:pt x="103" y="17"/>
                      <a:pt x="109" y="18"/>
                    </a:cubicBezTo>
                    <a:cubicBezTo>
                      <a:pt x="121" y="20"/>
                      <a:pt x="128" y="19"/>
                      <a:pt x="128" y="20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36" name="Google Shape;1236;p35">
                <a:extLst>
                  <a:ext uri="{FF2B5EF4-FFF2-40B4-BE49-F238E27FC236}">
                    <a16:creationId xmlns:a16="http://schemas.microsoft.com/office/drawing/2014/main" id="{F287FBB6-E4B0-2827-0DF2-A95ABFF2EA51}"/>
                  </a:ext>
                </a:extLst>
              </p:cNvPr>
              <p:cNvSpPr/>
              <p:nvPr/>
            </p:nvSpPr>
            <p:spPr>
              <a:xfrm>
                <a:off x="2951843" y="2139869"/>
                <a:ext cx="58994" cy="49340"/>
              </a:xfrm>
              <a:custGeom>
                <a:avLst/>
                <a:gdLst/>
                <a:ahLst/>
                <a:cxnLst/>
                <a:rect l="l" t="t" r="r" b="b"/>
                <a:pathLst>
                  <a:path w="55" h="46" extrusionOk="0">
                    <a:moveTo>
                      <a:pt x="40" y="0"/>
                    </a:moveTo>
                    <a:cubicBezTo>
                      <a:pt x="30" y="8"/>
                      <a:pt x="21" y="15"/>
                      <a:pt x="11" y="22"/>
                    </a:cubicBezTo>
                    <a:cubicBezTo>
                      <a:pt x="8" y="25"/>
                      <a:pt x="4" y="27"/>
                      <a:pt x="2" y="31"/>
                    </a:cubicBezTo>
                    <a:cubicBezTo>
                      <a:pt x="0" y="34"/>
                      <a:pt x="0" y="40"/>
                      <a:pt x="3" y="43"/>
                    </a:cubicBezTo>
                    <a:cubicBezTo>
                      <a:pt x="5" y="46"/>
                      <a:pt x="8" y="47"/>
                      <a:pt x="12" y="46"/>
                    </a:cubicBezTo>
                    <a:cubicBezTo>
                      <a:pt x="15" y="46"/>
                      <a:pt x="18" y="45"/>
                      <a:pt x="21" y="43"/>
                    </a:cubicBezTo>
                    <a:cubicBezTo>
                      <a:pt x="32" y="38"/>
                      <a:pt x="45" y="31"/>
                      <a:pt x="55" y="24"/>
                    </a:cubicBezTo>
                    <a:lnTo>
                      <a:pt x="40" y="0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37" name="Google Shape;1237;p35">
                <a:extLst>
                  <a:ext uri="{FF2B5EF4-FFF2-40B4-BE49-F238E27FC236}">
                    <a16:creationId xmlns:a16="http://schemas.microsoft.com/office/drawing/2014/main" id="{545038B1-07BF-C5F0-9850-B730719581D2}"/>
                  </a:ext>
                </a:extLst>
              </p:cNvPr>
              <p:cNvSpPr/>
              <p:nvPr/>
            </p:nvSpPr>
            <p:spPr>
              <a:xfrm>
                <a:off x="2948625" y="2137724"/>
                <a:ext cx="64357" cy="53631"/>
              </a:xfrm>
              <a:custGeom>
                <a:avLst/>
                <a:gdLst/>
                <a:ahLst/>
                <a:cxnLst/>
                <a:rect l="l" t="t" r="r" b="b"/>
                <a:pathLst>
                  <a:path w="60" h="50" extrusionOk="0">
                    <a:moveTo>
                      <a:pt x="60" y="25"/>
                    </a:moveTo>
                    <a:cubicBezTo>
                      <a:pt x="60" y="25"/>
                      <a:pt x="55" y="29"/>
                      <a:pt x="45" y="36"/>
                    </a:cubicBezTo>
                    <a:cubicBezTo>
                      <a:pt x="40" y="39"/>
                      <a:pt x="34" y="43"/>
                      <a:pt x="27" y="46"/>
                    </a:cubicBezTo>
                    <a:cubicBezTo>
                      <a:pt x="23" y="48"/>
                      <a:pt x="19" y="49"/>
                      <a:pt x="15" y="50"/>
                    </a:cubicBezTo>
                    <a:cubicBezTo>
                      <a:pt x="13" y="50"/>
                      <a:pt x="10" y="50"/>
                      <a:pt x="8" y="50"/>
                    </a:cubicBezTo>
                    <a:cubicBezTo>
                      <a:pt x="5" y="49"/>
                      <a:pt x="3" y="47"/>
                      <a:pt x="1" y="45"/>
                    </a:cubicBezTo>
                    <a:cubicBezTo>
                      <a:pt x="-1" y="39"/>
                      <a:pt x="1" y="34"/>
                      <a:pt x="4" y="30"/>
                    </a:cubicBezTo>
                    <a:cubicBezTo>
                      <a:pt x="7" y="27"/>
                      <a:pt x="10" y="24"/>
                      <a:pt x="13" y="22"/>
                    </a:cubicBezTo>
                    <a:cubicBezTo>
                      <a:pt x="19" y="17"/>
                      <a:pt x="24" y="13"/>
                      <a:pt x="29" y="9"/>
                    </a:cubicBezTo>
                    <a:cubicBezTo>
                      <a:pt x="39" y="3"/>
                      <a:pt x="45" y="-1"/>
                      <a:pt x="45" y="0"/>
                    </a:cubicBezTo>
                    <a:cubicBezTo>
                      <a:pt x="46" y="0"/>
                      <a:pt x="40" y="4"/>
                      <a:pt x="31" y="12"/>
                    </a:cubicBezTo>
                    <a:cubicBezTo>
                      <a:pt x="26" y="16"/>
                      <a:pt x="21" y="20"/>
                      <a:pt x="15" y="25"/>
                    </a:cubicBezTo>
                    <a:cubicBezTo>
                      <a:pt x="12" y="27"/>
                      <a:pt x="9" y="30"/>
                      <a:pt x="7" y="33"/>
                    </a:cubicBezTo>
                    <a:cubicBezTo>
                      <a:pt x="5" y="36"/>
                      <a:pt x="3" y="40"/>
                      <a:pt x="5" y="43"/>
                    </a:cubicBezTo>
                    <a:cubicBezTo>
                      <a:pt x="6" y="46"/>
                      <a:pt x="10" y="46"/>
                      <a:pt x="14" y="46"/>
                    </a:cubicBezTo>
                    <a:cubicBezTo>
                      <a:pt x="18" y="45"/>
                      <a:pt x="22" y="44"/>
                      <a:pt x="25" y="43"/>
                    </a:cubicBezTo>
                    <a:cubicBezTo>
                      <a:pt x="32" y="40"/>
                      <a:pt x="38" y="36"/>
                      <a:pt x="43" y="34"/>
                    </a:cubicBezTo>
                    <a:cubicBezTo>
                      <a:pt x="53" y="28"/>
                      <a:pt x="59" y="24"/>
                      <a:pt x="60" y="25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38" name="Google Shape;1238;p35">
                <a:extLst>
                  <a:ext uri="{FF2B5EF4-FFF2-40B4-BE49-F238E27FC236}">
                    <a16:creationId xmlns:a16="http://schemas.microsoft.com/office/drawing/2014/main" id="{7FCFAE1E-0317-2FD0-84EC-34EE01FD784E}"/>
                  </a:ext>
                </a:extLst>
              </p:cNvPr>
              <p:cNvSpPr/>
              <p:nvPr/>
            </p:nvSpPr>
            <p:spPr>
              <a:xfrm>
                <a:off x="3002255" y="2164539"/>
                <a:ext cx="24670" cy="28961"/>
              </a:xfrm>
              <a:custGeom>
                <a:avLst/>
                <a:gdLst/>
                <a:ahLst/>
                <a:cxnLst/>
                <a:rect l="l" t="t" r="r" b="b"/>
                <a:pathLst>
                  <a:path w="23" h="27" extrusionOk="0">
                    <a:moveTo>
                      <a:pt x="0" y="7"/>
                    </a:moveTo>
                    <a:cubicBezTo>
                      <a:pt x="0" y="7"/>
                      <a:pt x="8" y="-1"/>
                      <a:pt x="12" y="0"/>
                    </a:cubicBezTo>
                    <a:cubicBezTo>
                      <a:pt x="16" y="0"/>
                      <a:pt x="21" y="1"/>
                      <a:pt x="23" y="8"/>
                    </a:cubicBezTo>
                    <a:cubicBezTo>
                      <a:pt x="25" y="14"/>
                      <a:pt x="23" y="16"/>
                      <a:pt x="12" y="27"/>
                    </a:cubicBez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39" name="Google Shape;1239;p35">
                <a:extLst>
                  <a:ext uri="{FF2B5EF4-FFF2-40B4-BE49-F238E27FC236}">
                    <a16:creationId xmlns:a16="http://schemas.microsoft.com/office/drawing/2014/main" id="{BADCC566-04DF-7F39-8E3E-E36C7D2689C7}"/>
                  </a:ext>
                </a:extLst>
              </p:cNvPr>
              <p:cNvSpPr/>
              <p:nvPr/>
            </p:nvSpPr>
            <p:spPr>
              <a:xfrm>
                <a:off x="2966859" y="2172048"/>
                <a:ext cx="48267" cy="42905"/>
              </a:xfrm>
              <a:custGeom>
                <a:avLst/>
                <a:gdLst/>
                <a:ahLst/>
                <a:cxnLst/>
                <a:rect l="l" t="t" r="r" b="b"/>
                <a:pathLst>
                  <a:path w="45" h="40" extrusionOk="0">
                    <a:moveTo>
                      <a:pt x="33" y="0"/>
                    </a:moveTo>
                    <a:cubicBezTo>
                      <a:pt x="24" y="7"/>
                      <a:pt x="17" y="13"/>
                      <a:pt x="9" y="19"/>
                    </a:cubicBezTo>
                    <a:cubicBezTo>
                      <a:pt x="6" y="22"/>
                      <a:pt x="4" y="24"/>
                      <a:pt x="2" y="27"/>
                    </a:cubicBezTo>
                    <a:cubicBezTo>
                      <a:pt x="0" y="30"/>
                      <a:pt x="0" y="34"/>
                      <a:pt x="2" y="37"/>
                    </a:cubicBezTo>
                    <a:cubicBezTo>
                      <a:pt x="4" y="39"/>
                      <a:pt x="6" y="40"/>
                      <a:pt x="9" y="40"/>
                    </a:cubicBezTo>
                    <a:cubicBezTo>
                      <a:pt x="12" y="40"/>
                      <a:pt x="14" y="38"/>
                      <a:pt x="17" y="37"/>
                    </a:cubicBezTo>
                    <a:cubicBezTo>
                      <a:pt x="26" y="32"/>
                      <a:pt x="37" y="26"/>
                      <a:pt x="45" y="20"/>
                    </a:cubicBezTo>
                    <a:lnTo>
                      <a:pt x="33" y="0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0" name="Google Shape;1240;p35">
                <a:extLst>
                  <a:ext uri="{FF2B5EF4-FFF2-40B4-BE49-F238E27FC236}">
                    <a16:creationId xmlns:a16="http://schemas.microsoft.com/office/drawing/2014/main" id="{AB11731A-9473-462B-62AA-C094A622B445}"/>
                  </a:ext>
                </a:extLst>
              </p:cNvPr>
              <p:cNvSpPr/>
              <p:nvPr/>
            </p:nvSpPr>
            <p:spPr>
              <a:xfrm>
                <a:off x="2963641" y="2169903"/>
                <a:ext cx="63284" cy="47195"/>
              </a:xfrm>
              <a:custGeom>
                <a:avLst/>
                <a:gdLst/>
                <a:ahLst/>
                <a:cxnLst/>
                <a:rect l="l" t="t" r="r" b="b"/>
                <a:pathLst>
                  <a:path w="59" h="44" extrusionOk="0">
                    <a:moveTo>
                      <a:pt x="59" y="9"/>
                    </a:moveTo>
                    <a:cubicBezTo>
                      <a:pt x="59" y="9"/>
                      <a:pt x="56" y="16"/>
                      <a:pt x="48" y="24"/>
                    </a:cubicBezTo>
                    <a:cubicBezTo>
                      <a:pt x="44" y="28"/>
                      <a:pt x="38" y="32"/>
                      <a:pt x="32" y="35"/>
                    </a:cubicBezTo>
                    <a:cubicBezTo>
                      <a:pt x="29" y="37"/>
                      <a:pt x="25" y="39"/>
                      <a:pt x="21" y="41"/>
                    </a:cubicBezTo>
                    <a:cubicBezTo>
                      <a:pt x="18" y="42"/>
                      <a:pt x="14" y="44"/>
                      <a:pt x="9" y="44"/>
                    </a:cubicBezTo>
                    <a:cubicBezTo>
                      <a:pt x="6" y="44"/>
                      <a:pt x="3" y="42"/>
                      <a:pt x="2" y="40"/>
                    </a:cubicBezTo>
                    <a:cubicBezTo>
                      <a:pt x="0" y="38"/>
                      <a:pt x="0" y="35"/>
                      <a:pt x="0" y="33"/>
                    </a:cubicBezTo>
                    <a:cubicBezTo>
                      <a:pt x="1" y="28"/>
                      <a:pt x="5" y="25"/>
                      <a:pt x="7" y="22"/>
                    </a:cubicBezTo>
                    <a:cubicBezTo>
                      <a:pt x="13" y="17"/>
                      <a:pt x="18" y="13"/>
                      <a:pt x="23" y="10"/>
                    </a:cubicBezTo>
                    <a:cubicBezTo>
                      <a:pt x="31" y="3"/>
                      <a:pt x="38" y="0"/>
                      <a:pt x="38" y="0"/>
                    </a:cubicBezTo>
                    <a:cubicBezTo>
                      <a:pt x="38" y="0"/>
                      <a:pt x="33" y="5"/>
                      <a:pt x="24" y="12"/>
                    </a:cubicBezTo>
                    <a:cubicBezTo>
                      <a:pt x="20" y="16"/>
                      <a:pt x="15" y="20"/>
                      <a:pt x="10" y="25"/>
                    </a:cubicBezTo>
                    <a:cubicBezTo>
                      <a:pt x="7" y="27"/>
                      <a:pt x="5" y="30"/>
                      <a:pt x="4" y="33"/>
                    </a:cubicBezTo>
                    <a:cubicBezTo>
                      <a:pt x="4" y="37"/>
                      <a:pt x="5" y="39"/>
                      <a:pt x="9" y="40"/>
                    </a:cubicBezTo>
                    <a:cubicBezTo>
                      <a:pt x="12" y="40"/>
                      <a:pt x="16" y="38"/>
                      <a:pt x="20" y="37"/>
                    </a:cubicBezTo>
                    <a:cubicBezTo>
                      <a:pt x="23" y="35"/>
                      <a:pt x="27" y="34"/>
                      <a:pt x="30" y="32"/>
                    </a:cubicBezTo>
                    <a:cubicBezTo>
                      <a:pt x="36" y="28"/>
                      <a:pt x="41" y="24"/>
                      <a:pt x="46" y="21"/>
                    </a:cubicBezTo>
                    <a:cubicBezTo>
                      <a:pt x="54" y="14"/>
                      <a:pt x="58" y="9"/>
                      <a:pt x="59" y="9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1" name="Google Shape;1241;p35">
                <a:extLst>
                  <a:ext uri="{FF2B5EF4-FFF2-40B4-BE49-F238E27FC236}">
                    <a16:creationId xmlns:a16="http://schemas.microsoft.com/office/drawing/2014/main" id="{2C966F2C-2C04-94C3-F1A4-91E2A77A17B8}"/>
                  </a:ext>
                </a:extLst>
              </p:cNvPr>
              <p:cNvSpPr/>
              <p:nvPr/>
            </p:nvSpPr>
            <p:spPr>
              <a:xfrm>
                <a:off x="2852090" y="2150595"/>
                <a:ext cx="137294" cy="56849"/>
              </a:xfrm>
              <a:custGeom>
                <a:avLst/>
                <a:gdLst/>
                <a:ahLst/>
                <a:cxnLst/>
                <a:rect l="l" t="t" r="r" b="b"/>
                <a:pathLst>
                  <a:path w="128" h="53" extrusionOk="0">
                    <a:moveTo>
                      <a:pt x="0" y="47"/>
                    </a:moveTo>
                    <a:cubicBezTo>
                      <a:pt x="5" y="54"/>
                      <a:pt x="16" y="55"/>
                      <a:pt x="24" y="52"/>
                    </a:cubicBezTo>
                    <a:cubicBezTo>
                      <a:pt x="32" y="49"/>
                      <a:pt x="39" y="43"/>
                      <a:pt x="47" y="40"/>
                    </a:cubicBezTo>
                    <a:cubicBezTo>
                      <a:pt x="70" y="29"/>
                      <a:pt x="99" y="38"/>
                      <a:pt x="122" y="26"/>
                    </a:cubicBezTo>
                    <a:cubicBezTo>
                      <a:pt x="125" y="25"/>
                      <a:pt x="128" y="22"/>
                      <a:pt x="128" y="18"/>
                    </a:cubicBezTo>
                    <a:cubicBezTo>
                      <a:pt x="127" y="15"/>
                      <a:pt x="123" y="14"/>
                      <a:pt x="119" y="14"/>
                    </a:cubicBezTo>
                    <a:cubicBezTo>
                      <a:pt x="92" y="9"/>
                      <a:pt x="64" y="4"/>
                      <a:pt x="36" y="0"/>
                    </a:cubicBezTo>
                    <a:lnTo>
                      <a:pt x="0" y="47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2" name="Google Shape;1242;p35">
                <a:extLst>
                  <a:ext uri="{FF2B5EF4-FFF2-40B4-BE49-F238E27FC236}">
                    <a16:creationId xmlns:a16="http://schemas.microsoft.com/office/drawing/2014/main" id="{6F00CAEC-AECD-7C07-A227-FFB68138F755}"/>
                  </a:ext>
                </a:extLst>
              </p:cNvPr>
              <p:cNvSpPr/>
              <p:nvPr/>
            </p:nvSpPr>
            <p:spPr>
              <a:xfrm>
                <a:off x="2853162" y="2149523"/>
                <a:ext cx="138367" cy="60066"/>
              </a:xfrm>
              <a:custGeom>
                <a:avLst/>
                <a:gdLst/>
                <a:ahLst/>
                <a:cxnLst/>
                <a:rect l="l" t="t" r="r" b="b"/>
                <a:pathLst>
                  <a:path w="129" h="56" extrusionOk="0">
                    <a:moveTo>
                      <a:pt x="35" y="1"/>
                    </a:moveTo>
                    <a:cubicBezTo>
                      <a:pt x="35" y="1"/>
                      <a:pt x="38" y="0"/>
                      <a:pt x="44" y="1"/>
                    </a:cubicBezTo>
                    <a:cubicBezTo>
                      <a:pt x="50" y="2"/>
                      <a:pt x="58" y="3"/>
                      <a:pt x="69" y="4"/>
                    </a:cubicBezTo>
                    <a:cubicBezTo>
                      <a:pt x="80" y="6"/>
                      <a:pt x="92" y="8"/>
                      <a:pt x="106" y="10"/>
                    </a:cubicBezTo>
                    <a:cubicBezTo>
                      <a:pt x="109" y="11"/>
                      <a:pt x="113" y="11"/>
                      <a:pt x="116" y="12"/>
                    </a:cubicBezTo>
                    <a:cubicBezTo>
                      <a:pt x="119" y="12"/>
                      <a:pt x="124" y="12"/>
                      <a:pt x="128" y="17"/>
                    </a:cubicBezTo>
                    <a:cubicBezTo>
                      <a:pt x="130" y="19"/>
                      <a:pt x="129" y="23"/>
                      <a:pt x="128" y="25"/>
                    </a:cubicBezTo>
                    <a:cubicBezTo>
                      <a:pt x="126" y="27"/>
                      <a:pt x="125" y="28"/>
                      <a:pt x="123" y="29"/>
                    </a:cubicBezTo>
                    <a:cubicBezTo>
                      <a:pt x="119" y="31"/>
                      <a:pt x="115" y="33"/>
                      <a:pt x="111" y="34"/>
                    </a:cubicBezTo>
                    <a:cubicBezTo>
                      <a:pt x="95" y="38"/>
                      <a:pt x="79" y="36"/>
                      <a:pt x="65" y="38"/>
                    </a:cubicBezTo>
                    <a:cubicBezTo>
                      <a:pt x="59" y="39"/>
                      <a:pt x="52" y="39"/>
                      <a:pt x="47" y="42"/>
                    </a:cubicBezTo>
                    <a:cubicBezTo>
                      <a:pt x="41" y="44"/>
                      <a:pt x="37" y="48"/>
                      <a:pt x="32" y="51"/>
                    </a:cubicBezTo>
                    <a:cubicBezTo>
                      <a:pt x="22" y="56"/>
                      <a:pt x="12" y="57"/>
                      <a:pt x="7" y="54"/>
                    </a:cubicBezTo>
                    <a:cubicBezTo>
                      <a:pt x="1" y="52"/>
                      <a:pt x="-1" y="48"/>
                      <a:pt x="0" y="48"/>
                    </a:cubicBezTo>
                    <a:cubicBezTo>
                      <a:pt x="0" y="48"/>
                      <a:pt x="2" y="51"/>
                      <a:pt x="7" y="53"/>
                    </a:cubicBezTo>
                    <a:cubicBezTo>
                      <a:pt x="13" y="54"/>
                      <a:pt x="21" y="53"/>
                      <a:pt x="30" y="48"/>
                    </a:cubicBezTo>
                    <a:cubicBezTo>
                      <a:pt x="35" y="45"/>
                      <a:pt x="39" y="41"/>
                      <a:pt x="45" y="39"/>
                    </a:cubicBezTo>
                    <a:cubicBezTo>
                      <a:pt x="51" y="36"/>
                      <a:pt x="58" y="34"/>
                      <a:pt x="65" y="33"/>
                    </a:cubicBezTo>
                    <a:cubicBezTo>
                      <a:pt x="79" y="31"/>
                      <a:pt x="95" y="33"/>
                      <a:pt x="110" y="29"/>
                    </a:cubicBezTo>
                    <a:cubicBezTo>
                      <a:pt x="114" y="28"/>
                      <a:pt x="117" y="27"/>
                      <a:pt x="120" y="25"/>
                    </a:cubicBezTo>
                    <a:cubicBezTo>
                      <a:pt x="124" y="23"/>
                      <a:pt x="125" y="21"/>
                      <a:pt x="124" y="19"/>
                    </a:cubicBezTo>
                    <a:cubicBezTo>
                      <a:pt x="123" y="17"/>
                      <a:pt x="119" y="17"/>
                      <a:pt x="116" y="16"/>
                    </a:cubicBezTo>
                    <a:lnTo>
                      <a:pt x="105" y="14"/>
                    </a:lnTo>
                    <a:cubicBezTo>
                      <a:pt x="91" y="12"/>
                      <a:pt x="79" y="10"/>
                      <a:pt x="68" y="8"/>
                    </a:cubicBezTo>
                    <a:cubicBezTo>
                      <a:pt x="58" y="6"/>
                      <a:pt x="50" y="4"/>
                      <a:pt x="44" y="3"/>
                    </a:cubicBezTo>
                    <a:cubicBezTo>
                      <a:pt x="38" y="2"/>
                      <a:pt x="35" y="1"/>
                      <a:pt x="35" y="1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3" name="Google Shape;1243;p35">
                <a:extLst>
                  <a:ext uri="{FF2B5EF4-FFF2-40B4-BE49-F238E27FC236}">
                    <a16:creationId xmlns:a16="http://schemas.microsoft.com/office/drawing/2014/main" id="{0FB922E9-A181-C6F4-3C23-7446EE7E009D}"/>
                  </a:ext>
                </a:extLst>
              </p:cNvPr>
              <p:cNvSpPr/>
              <p:nvPr/>
            </p:nvSpPr>
            <p:spPr>
              <a:xfrm>
                <a:off x="3007618" y="2194573"/>
                <a:ext cx="19307" cy="22525"/>
              </a:xfrm>
              <a:custGeom>
                <a:avLst/>
                <a:gdLst/>
                <a:ahLst/>
                <a:cxnLst/>
                <a:rect l="l" t="t" r="r" b="b"/>
                <a:pathLst>
                  <a:path w="18" h="21" extrusionOk="0">
                    <a:moveTo>
                      <a:pt x="0" y="6"/>
                    </a:moveTo>
                    <a:cubicBezTo>
                      <a:pt x="0" y="6"/>
                      <a:pt x="7" y="-1"/>
                      <a:pt x="9" y="0"/>
                    </a:cubicBezTo>
                    <a:cubicBezTo>
                      <a:pt x="12" y="0"/>
                      <a:pt x="16" y="1"/>
                      <a:pt x="18" y="6"/>
                    </a:cubicBezTo>
                    <a:cubicBezTo>
                      <a:pt x="19" y="11"/>
                      <a:pt x="17" y="12"/>
                      <a:pt x="9" y="21"/>
                    </a:cubicBez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4" name="Google Shape;1244;p35">
                <a:extLst>
                  <a:ext uri="{FF2B5EF4-FFF2-40B4-BE49-F238E27FC236}">
                    <a16:creationId xmlns:a16="http://schemas.microsoft.com/office/drawing/2014/main" id="{5F78DC18-7BEC-2D36-A45C-24C8367027DA}"/>
                  </a:ext>
                </a:extLst>
              </p:cNvPr>
              <p:cNvSpPr/>
              <p:nvPr/>
            </p:nvSpPr>
            <p:spPr>
              <a:xfrm>
                <a:off x="2981876" y="2201008"/>
                <a:ext cx="35396" cy="31106"/>
              </a:xfrm>
              <a:custGeom>
                <a:avLst/>
                <a:gdLst/>
                <a:ahLst/>
                <a:cxnLst/>
                <a:rect l="l" t="t" r="r" b="b"/>
                <a:pathLst>
                  <a:path w="33" h="29" extrusionOk="0">
                    <a:moveTo>
                      <a:pt x="24" y="0"/>
                    </a:moveTo>
                    <a:cubicBezTo>
                      <a:pt x="18" y="5"/>
                      <a:pt x="13" y="9"/>
                      <a:pt x="7" y="14"/>
                    </a:cubicBezTo>
                    <a:cubicBezTo>
                      <a:pt x="5" y="16"/>
                      <a:pt x="3" y="17"/>
                      <a:pt x="1" y="20"/>
                    </a:cubicBezTo>
                    <a:cubicBezTo>
                      <a:pt x="0" y="22"/>
                      <a:pt x="0" y="25"/>
                      <a:pt x="1" y="27"/>
                    </a:cubicBezTo>
                    <a:cubicBezTo>
                      <a:pt x="3" y="29"/>
                      <a:pt x="5" y="29"/>
                      <a:pt x="7" y="29"/>
                    </a:cubicBezTo>
                    <a:cubicBezTo>
                      <a:pt x="9" y="29"/>
                      <a:pt x="11" y="28"/>
                      <a:pt x="12" y="27"/>
                    </a:cubicBezTo>
                    <a:cubicBezTo>
                      <a:pt x="19" y="24"/>
                      <a:pt x="27" y="19"/>
                      <a:pt x="33" y="15"/>
                    </a:cubicBezTo>
                    <a:lnTo>
                      <a:pt x="24" y="0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5" name="Google Shape;1245;p35">
                <a:extLst>
                  <a:ext uri="{FF2B5EF4-FFF2-40B4-BE49-F238E27FC236}">
                    <a16:creationId xmlns:a16="http://schemas.microsoft.com/office/drawing/2014/main" id="{59D34184-FC67-6A5A-8017-AF281A031C20}"/>
                  </a:ext>
                </a:extLst>
              </p:cNvPr>
              <p:cNvSpPr/>
              <p:nvPr/>
            </p:nvSpPr>
            <p:spPr>
              <a:xfrm>
                <a:off x="2978658" y="2198863"/>
                <a:ext cx="48267" cy="35396"/>
              </a:xfrm>
              <a:custGeom>
                <a:avLst/>
                <a:gdLst/>
                <a:ahLst/>
                <a:cxnLst/>
                <a:rect l="l" t="t" r="r" b="b"/>
                <a:pathLst>
                  <a:path w="45" h="33" extrusionOk="0">
                    <a:moveTo>
                      <a:pt x="45" y="7"/>
                    </a:moveTo>
                    <a:cubicBezTo>
                      <a:pt x="45" y="7"/>
                      <a:pt x="43" y="12"/>
                      <a:pt x="37" y="18"/>
                    </a:cubicBezTo>
                    <a:cubicBezTo>
                      <a:pt x="34" y="21"/>
                      <a:pt x="30" y="24"/>
                      <a:pt x="25" y="27"/>
                    </a:cubicBezTo>
                    <a:cubicBezTo>
                      <a:pt x="22" y="28"/>
                      <a:pt x="20" y="29"/>
                      <a:pt x="17" y="31"/>
                    </a:cubicBezTo>
                    <a:cubicBezTo>
                      <a:pt x="14" y="32"/>
                      <a:pt x="11" y="33"/>
                      <a:pt x="7" y="33"/>
                    </a:cubicBezTo>
                    <a:cubicBezTo>
                      <a:pt x="5" y="33"/>
                      <a:pt x="3" y="32"/>
                      <a:pt x="2" y="30"/>
                    </a:cubicBezTo>
                    <a:cubicBezTo>
                      <a:pt x="0" y="28"/>
                      <a:pt x="0" y="26"/>
                      <a:pt x="1" y="24"/>
                    </a:cubicBezTo>
                    <a:cubicBezTo>
                      <a:pt x="1" y="20"/>
                      <a:pt x="4" y="18"/>
                      <a:pt x="6" y="16"/>
                    </a:cubicBezTo>
                    <a:cubicBezTo>
                      <a:pt x="10" y="13"/>
                      <a:pt x="14" y="10"/>
                      <a:pt x="18" y="7"/>
                    </a:cubicBezTo>
                    <a:cubicBezTo>
                      <a:pt x="24" y="2"/>
                      <a:pt x="28" y="-1"/>
                      <a:pt x="29" y="0"/>
                    </a:cubicBezTo>
                    <a:cubicBezTo>
                      <a:pt x="29" y="0"/>
                      <a:pt x="25" y="4"/>
                      <a:pt x="19" y="9"/>
                    </a:cubicBezTo>
                    <a:lnTo>
                      <a:pt x="8" y="19"/>
                    </a:lnTo>
                    <a:cubicBezTo>
                      <a:pt x="7" y="20"/>
                      <a:pt x="5" y="22"/>
                      <a:pt x="5" y="25"/>
                    </a:cubicBezTo>
                    <a:cubicBezTo>
                      <a:pt x="4" y="27"/>
                      <a:pt x="5" y="28"/>
                      <a:pt x="8" y="29"/>
                    </a:cubicBezTo>
                    <a:cubicBezTo>
                      <a:pt x="10" y="29"/>
                      <a:pt x="12" y="28"/>
                      <a:pt x="15" y="27"/>
                    </a:cubicBezTo>
                    <a:cubicBezTo>
                      <a:pt x="17" y="26"/>
                      <a:pt x="21" y="24"/>
                      <a:pt x="23" y="23"/>
                    </a:cubicBezTo>
                    <a:cubicBezTo>
                      <a:pt x="28" y="20"/>
                      <a:pt x="32" y="18"/>
                      <a:pt x="35" y="15"/>
                    </a:cubicBezTo>
                    <a:cubicBezTo>
                      <a:pt x="41" y="10"/>
                      <a:pt x="44" y="6"/>
                      <a:pt x="45" y="7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6" name="Google Shape;1246;p35">
                <a:extLst>
                  <a:ext uri="{FF2B5EF4-FFF2-40B4-BE49-F238E27FC236}">
                    <a16:creationId xmlns:a16="http://schemas.microsoft.com/office/drawing/2014/main" id="{C9070C5D-74B9-F9A2-22BA-DF8D419A998E}"/>
                  </a:ext>
                </a:extLst>
              </p:cNvPr>
              <p:cNvSpPr/>
              <p:nvPr/>
            </p:nvSpPr>
            <p:spPr>
              <a:xfrm>
                <a:off x="2923955" y="2193500"/>
                <a:ext cx="15017" cy="38614"/>
              </a:xfrm>
              <a:custGeom>
                <a:avLst/>
                <a:gdLst/>
                <a:ahLst/>
                <a:cxnLst/>
                <a:rect l="l" t="t" r="r" b="b"/>
                <a:pathLst>
                  <a:path w="14" h="36" extrusionOk="0">
                    <a:moveTo>
                      <a:pt x="12" y="36"/>
                    </a:moveTo>
                    <a:cubicBezTo>
                      <a:pt x="10" y="36"/>
                      <a:pt x="13" y="27"/>
                      <a:pt x="9" y="17"/>
                    </a:cubicBezTo>
                    <a:cubicBezTo>
                      <a:pt x="6" y="7"/>
                      <a:pt x="0" y="1"/>
                      <a:pt x="0" y="0"/>
                    </a:cubicBezTo>
                    <a:cubicBezTo>
                      <a:pt x="1" y="-1"/>
                      <a:pt x="10" y="4"/>
                      <a:pt x="13" y="16"/>
                    </a:cubicBezTo>
                    <a:cubicBezTo>
                      <a:pt x="17" y="28"/>
                      <a:pt x="12" y="37"/>
                      <a:pt x="12" y="36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7" name="Google Shape;1247;p35">
                <a:extLst>
                  <a:ext uri="{FF2B5EF4-FFF2-40B4-BE49-F238E27FC236}">
                    <a16:creationId xmlns:a16="http://schemas.microsoft.com/office/drawing/2014/main" id="{E1358593-6DAA-61E6-6171-0B573F8030A3}"/>
                  </a:ext>
                </a:extLst>
              </p:cNvPr>
              <p:cNvSpPr/>
              <p:nvPr/>
            </p:nvSpPr>
            <p:spPr>
              <a:xfrm>
                <a:off x="1700107" y="2050842"/>
                <a:ext cx="578137" cy="909578"/>
              </a:xfrm>
              <a:custGeom>
                <a:avLst/>
                <a:gdLst/>
                <a:ahLst/>
                <a:cxnLst/>
                <a:rect l="l" t="t" r="r" b="b"/>
                <a:pathLst>
                  <a:path w="539" h="848" extrusionOk="0">
                    <a:moveTo>
                      <a:pt x="481" y="32"/>
                    </a:moveTo>
                    <a:cubicBezTo>
                      <a:pt x="441" y="11"/>
                      <a:pt x="401" y="6"/>
                      <a:pt x="357" y="5"/>
                    </a:cubicBezTo>
                    <a:cubicBezTo>
                      <a:pt x="307" y="4"/>
                      <a:pt x="235" y="-4"/>
                      <a:pt x="181" y="2"/>
                    </a:cubicBezTo>
                    <a:cubicBezTo>
                      <a:pt x="181" y="2"/>
                      <a:pt x="9" y="16"/>
                      <a:pt x="8" y="145"/>
                    </a:cubicBezTo>
                    <a:lnTo>
                      <a:pt x="36" y="621"/>
                    </a:lnTo>
                    <a:lnTo>
                      <a:pt x="0" y="833"/>
                    </a:lnTo>
                    <a:lnTo>
                      <a:pt x="499" y="848"/>
                    </a:lnTo>
                    <a:lnTo>
                      <a:pt x="495" y="598"/>
                    </a:lnTo>
                    <a:cubicBezTo>
                      <a:pt x="497" y="710"/>
                      <a:pt x="491" y="355"/>
                      <a:pt x="493" y="260"/>
                    </a:cubicBezTo>
                    <a:cubicBezTo>
                      <a:pt x="501" y="190"/>
                      <a:pt x="534" y="182"/>
                      <a:pt x="539" y="136"/>
                    </a:cubicBezTo>
                    <a:cubicBezTo>
                      <a:pt x="544" y="96"/>
                      <a:pt x="517" y="50"/>
                      <a:pt x="481" y="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8" name="Google Shape;1248;p35">
                <a:extLst>
                  <a:ext uri="{FF2B5EF4-FFF2-40B4-BE49-F238E27FC236}">
                    <a16:creationId xmlns:a16="http://schemas.microsoft.com/office/drawing/2014/main" id="{5A699285-3713-2FAD-5B74-3E0815CA2721}"/>
                  </a:ext>
                </a:extLst>
              </p:cNvPr>
              <p:cNvSpPr/>
              <p:nvPr/>
            </p:nvSpPr>
            <p:spPr>
              <a:xfrm>
                <a:off x="2105553" y="2059423"/>
                <a:ext cx="823764" cy="418320"/>
              </a:xfrm>
              <a:custGeom>
                <a:avLst/>
                <a:gdLst/>
                <a:ahLst/>
                <a:cxnLst/>
                <a:rect l="l" t="t" r="r" b="b"/>
                <a:pathLst>
                  <a:path w="768" h="390" extrusionOk="0">
                    <a:moveTo>
                      <a:pt x="0" y="0"/>
                    </a:moveTo>
                    <a:cubicBezTo>
                      <a:pt x="0" y="0"/>
                      <a:pt x="75" y="-2"/>
                      <a:pt x="125" y="23"/>
                    </a:cubicBezTo>
                    <a:cubicBezTo>
                      <a:pt x="174" y="47"/>
                      <a:pt x="448" y="215"/>
                      <a:pt x="448" y="215"/>
                    </a:cubicBezTo>
                    <a:lnTo>
                      <a:pt x="658" y="99"/>
                    </a:lnTo>
                    <a:lnTo>
                      <a:pt x="768" y="203"/>
                    </a:lnTo>
                    <a:lnTo>
                      <a:pt x="528" y="362"/>
                    </a:lnTo>
                    <a:cubicBezTo>
                      <a:pt x="481" y="393"/>
                      <a:pt x="422" y="399"/>
                      <a:pt x="370" y="377"/>
                    </a:cubicBezTo>
                    <a:lnTo>
                      <a:pt x="99" y="2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49" name="Google Shape;1249;p35">
                <a:extLst>
                  <a:ext uri="{FF2B5EF4-FFF2-40B4-BE49-F238E27FC236}">
                    <a16:creationId xmlns:a16="http://schemas.microsoft.com/office/drawing/2014/main" id="{74EA0A83-2A6D-3D4A-052E-8309A6FC13BF}"/>
                  </a:ext>
                </a:extLst>
              </p:cNvPr>
              <p:cNvSpPr/>
              <p:nvPr/>
            </p:nvSpPr>
            <p:spPr>
              <a:xfrm>
                <a:off x="2226758" y="2246058"/>
                <a:ext cx="5363" cy="353963"/>
              </a:xfrm>
              <a:custGeom>
                <a:avLst/>
                <a:gdLst/>
                <a:ahLst/>
                <a:cxnLst/>
                <a:rect l="l" t="t" r="r" b="b"/>
                <a:pathLst>
                  <a:path w="5" h="330" extrusionOk="0">
                    <a:moveTo>
                      <a:pt x="2" y="0"/>
                    </a:moveTo>
                    <a:cubicBezTo>
                      <a:pt x="3" y="0"/>
                      <a:pt x="5" y="74"/>
                      <a:pt x="5" y="165"/>
                    </a:cubicBezTo>
                    <a:cubicBezTo>
                      <a:pt x="5" y="256"/>
                      <a:pt x="4" y="330"/>
                      <a:pt x="3" y="330"/>
                    </a:cubicBezTo>
                    <a:cubicBezTo>
                      <a:pt x="2" y="330"/>
                      <a:pt x="0" y="256"/>
                      <a:pt x="0" y="165"/>
                    </a:cubicBezTo>
                    <a:cubicBezTo>
                      <a:pt x="0" y="74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0" name="Google Shape;1250;p35">
                <a:extLst>
                  <a:ext uri="{FF2B5EF4-FFF2-40B4-BE49-F238E27FC236}">
                    <a16:creationId xmlns:a16="http://schemas.microsoft.com/office/drawing/2014/main" id="{37102926-0D77-DD0B-7FD7-D79FC65AC9DE}"/>
                  </a:ext>
                </a:extLst>
              </p:cNvPr>
              <p:cNvSpPr/>
              <p:nvPr/>
            </p:nvSpPr>
            <p:spPr>
              <a:xfrm>
                <a:off x="1407284" y="4345168"/>
                <a:ext cx="282096" cy="379706"/>
              </a:xfrm>
              <a:custGeom>
                <a:avLst/>
                <a:gdLst/>
                <a:ahLst/>
                <a:cxnLst/>
                <a:rect l="l" t="t" r="r" b="b"/>
                <a:pathLst>
                  <a:path w="263" h="354" extrusionOk="0">
                    <a:moveTo>
                      <a:pt x="130" y="0"/>
                    </a:moveTo>
                    <a:lnTo>
                      <a:pt x="83" y="187"/>
                    </a:lnTo>
                    <a:lnTo>
                      <a:pt x="3" y="324"/>
                    </a:lnTo>
                    <a:cubicBezTo>
                      <a:pt x="-3" y="334"/>
                      <a:pt x="1" y="347"/>
                      <a:pt x="11" y="352"/>
                    </a:cubicBezTo>
                    <a:lnTo>
                      <a:pt x="11" y="352"/>
                    </a:lnTo>
                    <a:cubicBezTo>
                      <a:pt x="17" y="355"/>
                      <a:pt x="24" y="355"/>
                      <a:pt x="29" y="352"/>
                    </a:cubicBezTo>
                    <a:cubicBezTo>
                      <a:pt x="65" y="332"/>
                      <a:pt x="197" y="260"/>
                      <a:pt x="200" y="246"/>
                    </a:cubicBezTo>
                    <a:cubicBezTo>
                      <a:pt x="203" y="230"/>
                      <a:pt x="263" y="52"/>
                      <a:pt x="263" y="52"/>
                    </a:cubicBezTo>
                    <a:lnTo>
                      <a:pt x="13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1" name="Google Shape;1251;p35">
                <a:extLst>
                  <a:ext uri="{FF2B5EF4-FFF2-40B4-BE49-F238E27FC236}">
                    <a16:creationId xmlns:a16="http://schemas.microsoft.com/office/drawing/2014/main" id="{410FCE7A-AD74-4A31-6782-D37312AE95B0}"/>
                  </a:ext>
                </a:extLst>
              </p:cNvPr>
              <p:cNvSpPr/>
              <p:nvPr/>
            </p:nvSpPr>
            <p:spPr>
              <a:xfrm>
                <a:off x="1419083" y="4596160"/>
                <a:ext cx="205941" cy="128714"/>
              </a:xfrm>
              <a:custGeom>
                <a:avLst/>
                <a:gdLst/>
                <a:ahLst/>
                <a:cxnLst/>
                <a:rect l="l" t="t" r="r" b="b"/>
                <a:pathLst>
                  <a:path w="192" h="120" extrusionOk="0">
                    <a:moveTo>
                      <a:pt x="0" y="118"/>
                    </a:moveTo>
                    <a:lnTo>
                      <a:pt x="192" y="0"/>
                    </a:lnTo>
                    <a:lnTo>
                      <a:pt x="190" y="8"/>
                    </a:lnTo>
                    <a:cubicBezTo>
                      <a:pt x="188" y="14"/>
                      <a:pt x="184" y="20"/>
                      <a:pt x="178" y="24"/>
                    </a:cubicBezTo>
                    <a:cubicBezTo>
                      <a:pt x="162" y="35"/>
                      <a:pt x="119" y="63"/>
                      <a:pt x="19" y="118"/>
                    </a:cubicBezTo>
                    <a:cubicBezTo>
                      <a:pt x="13" y="121"/>
                      <a:pt x="6" y="121"/>
                      <a:pt x="0" y="11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2" name="Google Shape;1252;p35">
                <a:extLst>
                  <a:ext uri="{FF2B5EF4-FFF2-40B4-BE49-F238E27FC236}">
                    <a16:creationId xmlns:a16="http://schemas.microsoft.com/office/drawing/2014/main" id="{A16C35D9-0D39-BA3F-752A-D4E97238064F}"/>
                  </a:ext>
                </a:extLst>
              </p:cNvPr>
              <p:cNvSpPr/>
              <p:nvPr/>
            </p:nvSpPr>
            <p:spPr>
              <a:xfrm>
                <a:off x="1593918" y="4520005"/>
                <a:ext cx="23597" cy="23598"/>
              </a:xfrm>
              <a:custGeom>
                <a:avLst/>
                <a:gdLst/>
                <a:ahLst/>
                <a:cxnLst/>
                <a:rect l="l" t="t" r="r" b="b"/>
                <a:pathLst>
                  <a:path w="22" h="22" extrusionOk="0">
                    <a:moveTo>
                      <a:pt x="8" y="0"/>
                    </a:moveTo>
                    <a:cubicBezTo>
                      <a:pt x="2" y="2"/>
                      <a:pt x="-1" y="9"/>
                      <a:pt x="0" y="14"/>
                    </a:cubicBezTo>
                    <a:cubicBezTo>
                      <a:pt x="2" y="20"/>
                      <a:pt x="9" y="24"/>
                      <a:pt x="14" y="22"/>
                    </a:cubicBezTo>
                    <a:cubicBezTo>
                      <a:pt x="20" y="20"/>
                      <a:pt x="24" y="12"/>
                      <a:pt x="22" y="7"/>
                    </a:cubicBezTo>
                    <a:cubicBezTo>
                      <a:pt x="20" y="1"/>
                      <a:pt x="11" y="-2"/>
                      <a:pt x="7" y="1"/>
                    </a:cubicBezTo>
                    <a:lnTo>
                      <a:pt x="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3" name="Google Shape;1253;p35">
                <a:extLst>
                  <a:ext uri="{FF2B5EF4-FFF2-40B4-BE49-F238E27FC236}">
                    <a16:creationId xmlns:a16="http://schemas.microsoft.com/office/drawing/2014/main" id="{3D656C2F-3B7F-4127-AB04-08B150412624}"/>
                  </a:ext>
                </a:extLst>
              </p:cNvPr>
              <p:cNvSpPr/>
              <p:nvPr/>
            </p:nvSpPr>
            <p:spPr>
              <a:xfrm>
                <a:off x="1453406" y="4615467"/>
                <a:ext cx="36469" cy="32178"/>
              </a:xfrm>
              <a:custGeom>
                <a:avLst/>
                <a:gdLst/>
                <a:ahLst/>
                <a:cxnLst/>
                <a:rect l="l" t="t" r="r" b="b"/>
                <a:pathLst>
                  <a:path w="34" h="30" extrusionOk="0">
                    <a:moveTo>
                      <a:pt x="33" y="30"/>
                    </a:moveTo>
                    <a:cubicBezTo>
                      <a:pt x="32" y="31"/>
                      <a:pt x="30" y="20"/>
                      <a:pt x="21" y="11"/>
                    </a:cubicBezTo>
                    <a:cubicBezTo>
                      <a:pt x="11" y="3"/>
                      <a:pt x="0" y="3"/>
                      <a:pt x="0" y="1"/>
                    </a:cubicBezTo>
                    <a:cubicBezTo>
                      <a:pt x="0" y="1"/>
                      <a:pt x="3" y="0"/>
                      <a:pt x="8" y="1"/>
                    </a:cubicBezTo>
                    <a:cubicBezTo>
                      <a:pt x="12" y="1"/>
                      <a:pt x="18" y="4"/>
                      <a:pt x="24" y="8"/>
                    </a:cubicBezTo>
                    <a:cubicBezTo>
                      <a:pt x="29" y="13"/>
                      <a:pt x="32" y="19"/>
                      <a:pt x="33" y="23"/>
                    </a:cubicBezTo>
                    <a:cubicBezTo>
                      <a:pt x="34" y="28"/>
                      <a:pt x="34" y="30"/>
                      <a:pt x="33" y="3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4" name="Google Shape;1254;p35">
                <a:extLst>
                  <a:ext uri="{FF2B5EF4-FFF2-40B4-BE49-F238E27FC236}">
                    <a16:creationId xmlns:a16="http://schemas.microsoft.com/office/drawing/2014/main" id="{64517437-09B5-FC89-097F-B05CB49ECDE4}"/>
                  </a:ext>
                </a:extLst>
              </p:cNvPr>
              <p:cNvSpPr/>
              <p:nvPr/>
            </p:nvSpPr>
            <p:spPr>
              <a:xfrm>
                <a:off x="1433027" y="4648719"/>
                <a:ext cx="34324" cy="22525"/>
              </a:xfrm>
              <a:custGeom>
                <a:avLst/>
                <a:gdLst/>
                <a:ahLst/>
                <a:cxnLst/>
                <a:rect l="l" t="t" r="r" b="b"/>
                <a:pathLst>
                  <a:path w="32" h="21" extrusionOk="0">
                    <a:moveTo>
                      <a:pt x="32" y="21"/>
                    </a:moveTo>
                    <a:cubicBezTo>
                      <a:pt x="31" y="21"/>
                      <a:pt x="27" y="14"/>
                      <a:pt x="18" y="8"/>
                    </a:cubicBezTo>
                    <a:cubicBezTo>
                      <a:pt x="9" y="3"/>
                      <a:pt x="0" y="2"/>
                      <a:pt x="0" y="1"/>
                    </a:cubicBezTo>
                    <a:cubicBezTo>
                      <a:pt x="0" y="0"/>
                      <a:pt x="10" y="-2"/>
                      <a:pt x="20" y="5"/>
                    </a:cubicBezTo>
                    <a:cubicBezTo>
                      <a:pt x="30" y="11"/>
                      <a:pt x="33" y="21"/>
                      <a:pt x="32" y="2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5" name="Google Shape;1255;p35">
                <a:extLst>
                  <a:ext uri="{FF2B5EF4-FFF2-40B4-BE49-F238E27FC236}">
                    <a16:creationId xmlns:a16="http://schemas.microsoft.com/office/drawing/2014/main" id="{04791BC2-FE38-E55A-F3AA-D117B1D4AA15}"/>
                  </a:ext>
                </a:extLst>
              </p:cNvPr>
              <p:cNvSpPr/>
              <p:nvPr/>
            </p:nvSpPr>
            <p:spPr>
              <a:xfrm>
                <a:off x="1474859" y="4582216"/>
                <a:ext cx="50413" cy="38614"/>
              </a:xfrm>
              <a:custGeom>
                <a:avLst/>
                <a:gdLst/>
                <a:ahLst/>
                <a:cxnLst/>
                <a:rect l="l" t="t" r="r" b="b"/>
                <a:pathLst>
                  <a:path w="47" h="36" extrusionOk="0">
                    <a:moveTo>
                      <a:pt x="47" y="36"/>
                    </a:moveTo>
                    <a:cubicBezTo>
                      <a:pt x="46" y="37"/>
                      <a:pt x="39" y="25"/>
                      <a:pt x="26" y="15"/>
                    </a:cubicBezTo>
                    <a:cubicBezTo>
                      <a:pt x="13" y="6"/>
                      <a:pt x="0" y="3"/>
                      <a:pt x="0" y="1"/>
                    </a:cubicBezTo>
                    <a:cubicBezTo>
                      <a:pt x="0" y="0"/>
                      <a:pt x="15" y="1"/>
                      <a:pt x="29" y="12"/>
                    </a:cubicBezTo>
                    <a:cubicBezTo>
                      <a:pt x="43" y="22"/>
                      <a:pt x="48" y="36"/>
                      <a:pt x="47" y="3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6" name="Google Shape;1256;p35">
                <a:extLst>
                  <a:ext uri="{FF2B5EF4-FFF2-40B4-BE49-F238E27FC236}">
                    <a16:creationId xmlns:a16="http://schemas.microsoft.com/office/drawing/2014/main" id="{AF145814-D22D-656E-B05A-B30519DD2F8B}"/>
                  </a:ext>
                </a:extLst>
              </p:cNvPr>
              <p:cNvSpPr/>
              <p:nvPr/>
            </p:nvSpPr>
            <p:spPr>
              <a:xfrm>
                <a:off x="1494166" y="4542530"/>
                <a:ext cx="51485" cy="19307"/>
              </a:xfrm>
              <a:custGeom>
                <a:avLst/>
                <a:gdLst/>
                <a:ahLst/>
                <a:cxnLst/>
                <a:rect l="l" t="t" r="r" b="b"/>
                <a:pathLst>
                  <a:path w="48" h="18" extrusionOk="0">
                    <a:moveTo>
                      <a:pt x="48" y="18"/>
                    </a:moveTo>
                    <a:cubicBezTo>
                      <a:pt x="47" y="19"/>
                      <a:pt x="38" y="11"/>
                      <a:pt x="25" y="7"/>
                    </a:cubicBezTo>
                    <a:cubicBezTo>
                      <a:pt x="11" y="3"/>
                      <a:pt x="0" y="3"/>
                      <a:pt x="0" y="2"/>
                    </a:cubicBezTo>
                    <a:cubicBezTo>
                      <a:pt x="0" y="1"/>
                      <a:pt x="12" y="-1"/>
                      <a:pt x="26" y="3"/>
                    </a:cubicBezTo>
                    <a:cubicBezTo>
                      <a:pt x="40" y="8"/>
                      <a:pt x="49" y="17"/>
                      <a:pt x="48" y="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7" name="Google Shape;1257;p35">
                <a:extLst>
                  <a:ext uri="{FF2B5EF4-FFF2-40B4-BE49-F238E27FC236}">
                    <a16:creationId xmlns:a16="http://schemas.microsoft.com/office/drawing/2014/main" id="{F70F3603-26B3-D952-5A34-967F75B58A5F}"/>
                  </a:ext>
                </a:extLst>
              </p:cNvPr>
              <p:cNvSpPr/>
              <p:nvPr/>
            </p:nvSpPr>
            <p:spPr>
              <a:xfrm>
                <a:off x="1508109" y="4484608"/>
                <a:ext cx="53631" cy="18234"/>
              </a:xfrm>
              <a:custGeom>
                <a:avLst/>
                <a:gdLst/>
                <a:ahLst/>
                <a:cxnLst/>
                <a:rect l="l" t="t" r="r" b="b"/>
                <a:pathLst>
                  <a:path w="50" h="17" extrusionOk="0">
                    <a:moveTo>
                      <a:pt x="50" y="17"/>
                    </a:moveTo>
                    <a:cubicBezTo>
                      <a:pt x="49" y="18"/>
                      <a:pt x="41" y="9"/>
                      <a:pt x="26" y="6"/>
                    </a:cubicBezTo>
                    <a:cubicBezTo>
                      <a:pt x="12" y="2"/>
                      <a:pt x="0" y="6"/>
                      <a:pt x="0" y="5"/>
                    </a:cubicBezTo>
                    <a:cubicBezTo>
                      <a:pt x="0" y="4"/>
                      <a:pt x="2" y="3"/>
                      <a:pt x="7" y="1"/>
                    </a:cubicBezTo>
                    <a:cubicBezTo>
                      <a:pt x="12" y="0"/>
                      <a:pt x="19" y="0"/>
                      <a:pt x="27" y="1"/>
                    </a:cubicBezTo>
                    <a:cubicBezTo>
                      <a:pt x="35" y="3"/>
                      <a:pt x="41" y="6"/>
                      <a:pt x="45" y="10"/>
                    </a:cubicBezTo>
                    <a:cubicBezTo>
                      <a:pt x="49" y="13"/>
                      <a:pt x="50" y="17"/>
                      <a:pt x="50" y="1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8" name="Google Shape;1258;p35">
                <a:extLst>
                  <a:ext uri="{FF2B5EF4-FFF2-40B4-BE49-F238E27FC236}">
                    <a16:creationId xmlns:a16="http://schemas.microsoft.com/office/drawing/2014/main" id="{4662014D-1160-E310-A27C-2FB5B2D3D52B}"/>
                  </a:ext>
                </a:extLst>
              </p:cNvPr>
              <p:cNvSpPr/>
              <p:nvPr/>
            </p:nvSpPr>
            <p:spPr>
              <a:xfrm>
                <a:off x="1514545" y="4439558"/>
                <a:ext cx="62211" cy="39687"/>
              </a:xfrm>
              <a:custGeom>
                <a:avLst/>
                <a:gdLst/>
                <a:ahLst/>
                <a:cxnLst/>
                <a:rect l="l" t="t" r="r" b="b"/>
                <a:pathLst>
                  <a:path w="58" h="37" extrusionOk="0">
                    <a:moveTo>
                      <a:pt x="24" y="37"/>
                    </a:moveTo>
                    <a:cubicBezTo>
                      <a:pt x="24" y="37"/>
                      <a:pt x="23" y="34"/>
                      <a:pt x="25" y="30"/>
                    </a:cubicBezTo>
                    <a:cubicBezTo>
                      <a:pt x="26" y="26"/>
                      <a:pt x="30" y="19"/>
                      <a:pt x="36" y="13"/>
                    </a:cubicBezTo>
                    <a:cubicBezTo>
                      <a:pt x="39" y="10"/>
                      <a:pt x="42" y="6"/>
                      <a:pt x="48" y="5"/>
                    </a:cubicBezTo>
                    <a:cubicBezTo>
                      <a:pt x="51" y="5"/>
                      <a:pt x="55" y="6"/>
                      <a:pt x="56" y="9"/>
                    </a:cubicBezTo>
                    <a:cubicBezTo>
                      <a:pt x="58" y="12"/>
                      <a:pt x="58" y="16"/>
                      <a:pt x="57" y="19"/>
                    </a:cubicBezTo>
                    <a:cubicBezTo>
                      <a:pt x="53" y="30"/>
                      <a:pt x="40" y="39"/>
                      <a:pt x="26" y="37"/>
                    </a:cubicBezTo>
                    <a:cubicBezTo>
                      <a:pt x="13" y="35"/>
                      <a:pt x="3" y="24"/>
                      <a:pt x="0" y="12"/>
                    </a:cubicBezTo>
                    <a:cubicBezTo>
                      <a:pt x="0" y="9"/>
                      <a:pt x="0" y="6"/>
                      <a:pt x="2" y="3"/>
                    </a:cubicBezTo>
                    <a:cubicBezTo>
                      <a:pt x="4" y="0"/>
                      <a:pt x="9" y="0"/>
                      <a:pt x="11" y="1"/>
                    </a:cubicBezTo>
                    <a:cubicBezTo>
                      <a:pt x="16" y="3"/>
                      <a:pt x="19" y="8"/>
                      <a:pt x="22" y="11"/>
                    </a:cubicBezTo>
                    <a:cubicBezTo>
                      <a:pt x="27" y="18"/>
                      <a:pt x="29" y="24"/>
                      <a:pt x="30" y="29"/>
                    </a:cubicBezTo>
                    <a:cubicBezTo>
                      <a:pt x="31" y="33"/>
                      <a:pt x="32" y="36"/>
                      <a:pt x="31" y="36"/>
                    </a:cubicBezTo>
                    <a:cubicBezTo>
                      <a:pt x="31" y="36"/>
                      <a:pt x="29" y="25"/>
                      <a:pt x="19" y="13"/>
                    </a:cubicBezTo>
                    <a:cubicBezTo>
                      <a:pt x="17" y="9"/>
                      <a:pt x="14" y="6"/>
                      <a:pt x="10" y="4"/>
                    </a:cubicBezTo>
                    <a:cubicBezTo>
                      <a:pt x="8" y="3"/>
                      <a:pt x="6" y="4"/>
                      <a:pt x="5" y="5"/>
                    </a:cubicBezTo>
                    <a:cubicBezTo>
                      <a:pt x="4" y="7"/>
                      <a:pt x="4" y="9"/>
                      <a:pt x="4" y="11"/>
                    </a:cubicBezTo>
                    <a:cubicBezTo>
                      <a:pt x="6" y="21"/>
                      <a:pt x="15" y="31"/>
                      <a:pt x="27" y="33"/>
                    </a:cubicBezTo>
                    <a:cubicBezTo>
                      <a:pt x="38" y="34"/>
                      <a:pt x="50" y="27"/>
                      <a:pt x="53" y="17"/>
                    </a:cubicBezTo>
                    <a:cubicBezTo>
                      <a:pt x="54" y="15"/>
                      <a:pt x="54" y="13"/>
                      <a:pt x="53" y="11"/>
                    </a:cubicBezTo>
                    <a:cubicBezTo>
                      <a:pt x="52" y="9"/>
                      <a:pt x="50" y="8"/>
                      <a:pt x="48" y="9"/>
                    </a:cubicBezTo>
                    <a:cubicBezTo>
                      <a:pt x="44" y="9"/>
                      <a:pt x="41" y="12"/>
                      <a:pt x="38" y="15"/>
                    </a:cubicBezTo>
                    <a:cubicBezTo>
                      <a:pt x="26" y="27"/>
                      <a:pt x="24" y="37"/>
                      <a:pt x="24" y="37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59" name="Google Shape;1259;p35">
                <a:extLst>
                  <a:ext uri="{FF2B5EF4-FFF2-40B4-BE49-F238E27FC236}">
                    <a16:creationId xmlns:a16="http://schemas.microsoft.com/office/drawing/2014/main" id="{5031D434-44F8-3C81-9085-793E903C28A6}"/>
                  </a:ext>
                </a:extLst>
              </p:cNvPr>
              <p:cNvSpPr/>
              <p:nvPr/>
            </p:nvSpPr>
            <p:spPr>
              <a:xfrm>
                <a:off x="2054068" y="4365548"/>
                <a:ext cx="328219" cy="263863"/>
              </a:xfrm>
              <a:custGeom>
                <a:avLst/>
                <a:gdLst/>
                <a:ahLst/>
                <a:cxnLst/>
                <a:rect l="l" t="t" r="r" b="b"/>
                <a:pathLst>
                  <a:path w="306" h="246" extrusionOk="0">
                    <a:moveTo>
                      <a:pt x="159" y="5"/>
                    </a:moveTo>
                    <a:lnTo>
                      <a:pt x="148" y="163"/>
                    </a:lnTo>
                    <a:cubicBezTo>
                      <a:pt x="148" y="163"/>
                      <a:pt x="305" y="215"/>
                      <a:pt x="306" y="244"/>
                    </a:cubicBezTo>
                    <a:lnTo>
                      <a:pt x="0" y="246"/>
                    </a:lnTo>
                    <a:lnTo>
                      <a:pt x="6" y="0"/>
                    </a:lnTo>
                    <a:lnTo>
                      <a:pt x="159" y="5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58067" rIns="120000" bIns="58067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0" name="Google Shape;1260;p35">
                <a:extLst>
                  <a:ext uri="{FF2B5EF4-FFF2-40B4-BE49-F238E27FC236}">
                    <a16:creationId xmlns:a16="http://schemas.microsoft.com/office/drawing/2014/main" id="{92BF7AC8-AC7A-09FC-868C-DB3B1C68B0D1}"/>
                  </a:ext>
                </a:extLst>
              </p:cNvPr>
              <p:cNvSpPr/>
              <p:nvPr/>
            </p:nvSpPr>
            <p:spPr>
              <a:xfrm>
                <a:off x="2102335" y="4522150"/>
                <a:ext cx="24670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3" h="24" extrusionOk="0">
                    <a:moveTo>
                      <a:pt x="9" y="0"/>
                    </a:moveTo>
                    <a:cubicBezTo>
                      <a:pt x="3" y="2"/>
                      <a:pt x="-1" y="8"/>
                      <a:pt x="0" y="14"/>
                    </a:cubicBezTo>
                    <a:cubicBezTo>
                      <a:pt x="1" y="20"/>
                      <a:pt x="8" y="25"/>
                      <a:pt x="14" y="24"/>
                    </a:cubicBezTo>
                    <a:cubicBezTo>
                      <a:pt x="20" y="22"/>
                      <a:pt x="24" y="15"/>
                      <a:pt x="23" y="9"/>
                    </a:cubicBezTo>
                    <a:cubicBezTo>
                      <a:pt x="21" y="3"/>
                      <a:pt x="14" y="-2"/>
                      <a:pt x="8" y="1"/>
                    </a:cubicBezTo>
                    <a:lnTo>
                      <a:pt x="9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1" name="Google Shape;1261;p35">
                <a:extLst>
                  <a:ext uri="{FF2B5EF4-FFF2-40B4-BE49-F238E27FC236}">
                    <a16:creationId xmlns:a16="http://schemas.microsoft.com/office/drawing/2014/main" id="{F91C1D3D-6B05-2C78-191E-483599205D2A}"/>
                  </a:ext>
                </a:extLst>
              </p:cNvPr>
              <p:cNvSpPr/>
              <p:nvPr/>
            </p:nvSpPr>
            <p:spPr>
              <a:xfrm>
                <a:off x="2054068" y="4602596"/>
                <a:ext cx="330364" cy="26815"/>
              </a:xfrm>
              <a:custGeom>
                <a:avLst/>
                <a:gdLst/>
                <a:ahLst/>
                <a:cxnLst/>
                <a:rect l="l" t="t" r="r" b="b"/>
                <a:pathLst>
                  <a:path w="308" h="25" extrusionOk="0">
                    <a:moveTo>
                      <a:pt x="0" y="25"/>
                    </a:moveTo>
                    <a:lnTo>
                      <a:pt x="1" y="0"/>
                    </a:lnTo>
                    <a:lnTo>
                      <a:pt x="296" y="8"/>
                    </a:lnTo>
                    <a:cubicBezTo>
                      <a:pt x="296" y="8"/>
                      <a:pt x="306" y="13"/>
                      <a:pt x="308" y="25"/>
                    </a:cubicBezTo>
                    <a:lnTo>
                      <a:pt x="0" y="25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2" name="Google Shape;1262;p35">
                <a:extLst>
                  <a:ext uri="{FF2B5EF4-FFF2-40B4-BE49-F238E27FC236}">
                    <a16:creationId xmlns:a16="http://schemas.microsoft.com/office/drawing/2014/main" id="{1C35E49C-36F4-4E15-4134-93C8CE80B0F6}"/>
                  </a:ext>
                </a:extLst>
              </p:cNvPr>
              <p:cNvSpPr/>
              <p:nvPr/>
            </p:nvSpPr>
            <p:spPr>
              <a:xfrm>
                <a:off x="2188144" y="4536094"/>
                <a:ext cx="30033" cy="20380"/>
              </a:xfrm>
              <a:custGeom>
                <a:avLst/>
                <a:gdLst/>
                <a:ahLst/>
                <a:cxnLst/>
                <a:rect l="l" t="t" r="r" b="b"/>
                <a:pathLst>
                  <a:path w="28" h="19" extrusionOk="0">
                    <a:moveTo>
                      <a:pt x="28" y="2"/>
                    </a:moveTo>
                    <a:cubicBezTo>
                      <a:pt x="28" y="4"/>
                      <a:pt x="21" y="4"/>
                      <a:pt x="13" y="9"/>
                    </a:cubicBezTo>
                    <a:cubicBezTo>
                      <a:pt x="6" y="13"/>
                      <a:pt x="2" y="20"/>
                      <a:pt x="0" y="19"/>
                    </a:cubicBezTo>
                    <a:cubicBezTo>
                      <a:pt x="-1" y="19"/>
                      <a:pt x="1" y="10"/>
                      <a:pt x="11" y="4"/>
                    </a:cubicBezTo>
                    <a:cubicBezTo>
                      <a:pt x="20" y="-1"/>
                      <a:pt x="29" y="1"/>
                      <a:pt x="28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3" name="Google Shape;1263;p35">
                <a:extLst>
                  <a:ext uri="{FF2B5EF4-FFF2-40B4-BE49-F238E27FC236}">
                    <a16:creationId xmlns:a16="http://schemas.microsoft.com/office/drawing/2014/main" id="{7F31CB49-309C-8AA6-522A-C5BAEB81E208}"/>
                  </a:ext>
                </a:extLst>
              </p:cNvPr>
              <p:cNvSpPr/>
              <p:nvPr/>
            </p:nvSpPr>
            <p:spPr>
              <a:xfrm>
                <a:off x="2229976" y="4552183"/>
                <a:ext cx="22525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1" h="24" extrusionOk="0">
                    <a:moveTo>
                      <a:pt x="21" y="1"/>
                    </a:moveTo>
                    <a:cubicBezTo>
                      <a:pt x="21" y="3"/>
                      <a:pt x="15" y="5"/>
                      <a:pt x="10" y="11"/>
                    </a:cubicBezTo>
                    <a:cubicBezTo>
                      <a:pt x="4" y="17"/>
                      <a:pt x="3" y="24"/>
                      <a:pt x="1" y="24"/>
                    </a:cubicBezTo>
                    <a:cubicBezTo>
                      <a:pt x="0" y="24"/>
                      <a:pt x="-1" y="15"/>
                      <a:pt x="6" y="8"/>
                    </a:cubicBezTo>
                    <a:cubicBezTo>
                      <a:pt x="12" y="0"/>
                      <a:pt x="21" y="0"/>
                      <a:pt x="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4" name="Google Shape;1264;p35">
                <a:extLst>
                  <a:ext uri="{FF2B5EF4-FFF2-40B4-BE49-F238E27FC236}">
                    <a16:creationId xmlns:a16="http://schemas.microsoft.com/office/drawing/2014/main" id="{5AB61F60-A513-2FB3-1D91-AD7113FC65EB}"/>
                  </a:ext>
                </a:extLst>
              </p:cNvPr>
              <p:cNvSpPr/>
              <p:nvPr/>
            </p:nvSpPr>
            <p:spPr>
              <a:xfrm>
                <a:off x="2268590" y="4568272"/>
                <a:ext cx="16089" cy="26815"/>
              </a:xfrm>
              <a:custGeom>
                <a:avLst/>
                <a:gdLst/>
                <a:ahLst/>
                <a:cxnLst/>
                <a:rect l="l" t="t" r="r" b="b"/>
                <a:pathLst>
                  <a:path w="15" h="25" extrusionOk="0">
                    <a:moveTo>
                      <a:pt x="2" y="25"/>
                    </a:moveTo>
                    <a:cubicBezTo>
                      <a:pt x="1" y="26"/>
                      <a:pt x="-1" y="18"/>
                      <a:pt x="3" y="10"/>
                    </a:cubicBezTo>
                    <a:cubicBezTo>
                      <a:pt x="7" y="2"/>
                      <a:pt x="14" y="-1"/>
                      <a:pt x="15" y="0"/>
                    </a:cubicBezTo>
                    <a:cubicBezTo>
                      <a:pt x="16" y="1"/>
                      <a:pt x="11" y="6"/>
                      <a:pt x="8" y="12"/>
                    </a:cubicBezTo>
                    <a:cubicBezTo>
                      <a:pt x="4" y="19"/>
                      <a:pt x="4" y="25"/>
                      <a:pt x="2" y="2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5" name="Google Shape;1265;p35">
                <a:extLst>
                  <a:ext uri="{FF2B5EF4-FFF2-40B4-BE49-F238E27FC236}">
                    <a16:creationId xmlns:a16="http://schemas.microsoft.com/office/drawing/2014/main" id="{90CC5B65-DC17-226E-0F43-92BD3CB70713}"/>
                  </a:ext>
                </a:extLst>
              </p:cNvPr>
              <p:cNvSpPr/>
              <p:nvPr/>
            </p:nvSpPr>
            <p:spPr>
              <a:xfrm>
                <a:off x="2182781" y="4493189"/>
                <a:ext cx="34324" cy="7508"/>
              </a:xfrm>
              <a:custGeom>
                <a:avLst/>
                <a:gdLst/>
                <a:ahLst/>
                <a:cxnLst/>
                <a:rect l="l" t="t" r="r" b="b"/>
                <a:pathLst>
                  <a:path w="32" h="7" extrusionOk="0">
                    <a:moveTo>
                      <a:pt x="32" y="6"/>
                    </a:moveTo>
                    <a:cubicBezTo>
                      <a:pt x="31" y="7"/>
                      <a:pt x="24" y="5"/>
                      <a:pt x="16" y="5"/>
                    </a:cubicBezTo>
                    <a:cubicBezTo>
                      <a:pt x="7" y="6"/>
                      <a:pt x="1" y="8"/>
                      <a:pt x="0" y="7"/>
                    </a:cubicBezTo>
                    <a:cubicBezTo>
                      <a:pt x="-1" y="6"/>
                      <a:pt x="6" y="0"/>
                      <a:pt x="16" y="0"/>
                    </a:cubicBezTo>
                    <a:cubicBezTo>
                      <a:pt x="26" y="0"/>
                      <a:pt x="33" y="5"/>
                      <a:pt x="32" y="6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6" name="Google Shape;1266;p35">
                <a:extLst>
                  <a:ext uri="{FF2B5EF4-FFF2-40B4-BE49-F238E27FC236}">
                    <a16:creationId xmlns:a16="http://schemas.microsoft.com/office/drawing/2014/main" id="{131DA64B-A1B0-C01D-5730-6F92DB5CC95D}"/>
                  </a:ext>
                </a:extLst>
              </p:cNvPr>
              <p:cNvSpPr/>
              <p:nvPr/>
            </p:nvSpPr>
            <p:spPr>
              <a:xfrm>
                <a:off x="2168837" y="4437413"/>
                <a:ext cx="49340" cy="30033"/>
              </a:xfrm>
              <a:custGeom>
                <a:avLst/>
                <a:gdLst/>
                <a:ahLst/>
                <a:cxnLst/>
                <a:rect l="l" t="t" r="r" b="b"/>
                <a:pathLst>
                  <a:path w="46" h="28" extrusionOk="0">
                    <a:moveTo>
                      <a:pt x="46" y="26"/>
                    </a:moveTo>
                    <a:cubicBezTo>
                      <a:pt x="46" y="27"/>
                      <a:pt x="40" y="28"/>
                      <a:pt x="31" y="26"/>
                    </a:cubicBezTo>
                    <a:cubicBezTo>
                      <a:pt x="26" y="25"/>
                      <a:pt x="21" y="23"/>
                      <a:pt x="15" y="20"/>
                    </a:cubicBezTo>
                    <a:cubicBezTo>
                      <a:pt x="12" y="19"/>
                      <a:pt x="9" y="17"/>
                      <a:pt x="7" y="15"/>
                    </a:cubicBezTo>
                    <a:cubicBezTo>
                      <a:pt x="5" y="14"/>
                      <a:pt x="3" y="14"/>
                      <a:pt x="2" y="12"/>
                    </a:cubicBezTo>
                    <a:cubicBezTo>
                      <a:pt x="0" y="10"/>
                      <a:pt x="0" y="6"/>
                      <a:pt x="2" y="4"/>
                    </a:cubicBezTo>
                    <a:cubicBezTo>
                      <a:pt x="3" y="1"/>
                      <a:pt x="6" y="0"/>
                      <a:pt x="8" y="1"/>
                    </a:cubicBezTo>
                    <a:cubicBezTo>
                      <a:pt x="11" y="1"/>
                      <a:pt x="12" y="1"/>
                      <a:pt x="14" y="2"/>
                    </a:cubicBezTo>
                    <a:cubicBezTo>
                      <a:pt x="17" y="3"/>
                      <a:pt x="21" y="4"/>
                      <a:pt x="23" y="5"/>
                    </a:cubicBezTo>
                    <a:cubicBezTo>
                      <a:pt x="29" y="8"/>
                      <a:pt x="34" y="11"/>
                      <a:pt x="37" y="15"/>
                    </a:cubicBezTo>
                    <a:cubicBezTo>
                      <a:pt x="44" y="22"/>
                      <a:pt x="46" y="27"/>
                      <a:pt x="46" y="28"/>
                    </a:cubicBezTo>
                    <a:cubicBezTo>
                      <a:pt x="45" y="28"/>
                      <a:pt x="42" y="23"/>
                      <a:pt x="35" y="18"/>
                    </a:cubicBezTo>
                    <a:cubicBezTo>
                      <a:pt x="31" y="15"/>
                      <a:pt x="27" y="12"/>
                      <a:pt x="21" y="10"/>
                    </a:cubicBezTo>
                    <a:cubicBezTo>
                      <a:pt x="19" y="8"/>
                      <a:pt x="16" y="7"/>
                      <a:pt x="13" y="7"/>
                    </a:cubicBezTo>
                    <a:cubicBezTo>
                      <a:pt x="9" y="6"/>
                      <a:pt x="7" y="5"/>
                      <a:pt x="6" y="7"/>
                    </a:cubicBezTo>
                    <a:cubicBezTo>
                      <a:pt x="5" y="7"/>
                      <a:pt x="5" y="8"/>
                      <a:pt x="6" y="9"/>
                    </a:cubicBezTo>
                    <a:cubicBezTo>
                      <a:pt x="7" y="10"/>
                      <a:pt x="8" y="10"/>
                      <a:pt x="9" y="11"/>
                    </a:cubicBezTo>
                    <a:cubicBezTo>
                      <a:pt x="12" y="13"/>
                      <a:pt x="15" y="15"/>
                      <a:pt x="17" y="16"/>
                    </a:cubicBezTo>
                    <a:cubicBezTo>
                      <a:pt x="23" y="19"/>
                      <a:pt x="28" y="21"/>
                      <a:pt x="32" y="22"/>
                    </a:cubicBezTo>
                    <a:cubicBezTo>
                      <a:pt x="41" y="25"/>
                      <a:pt x="46" y="26"/>
                      <a:pt x="46" y="27"/>
                    </a:cubicBezTo>
                    <a:lnTo>
                      <a:pt x="46" y="26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7" name="Google Shape;1267;p35">
                <a:extLst>
                  <a:ext uri="{FF2B5EF4-FFF2-40B4-BE49-F238E27FC236}">
                    <a16:creationId xmlns:a16="http://schemas.microsoft.com/office/drawing/2014/main" id="{CC0FE9DD-1ABF-931D-B324-A3665917020E}"/>
                  </a:ext>
                </a:extLst>
              </p:cNvPr>
              <p:cNvSpPr/>
              <p:nvPr/>
            </p:nvSpPr>
            <p:spPr>
              <a:xfrm>
                <a:off x="2212814" y="4415961"/>
                <a:ext cx="26815" cy="51486"/>
              </a:xfrm>
              <a:custGeom>
                <a:avLst/>
                <a:gdLst/>
                <a:ahLst/>
                <a:cxnLst/>
                <a:rect l="l" t="t" r="r" b="b"/>
                <a:pathLst>
                  <a:path w="25" h="48" extrusionOk="0">
                    <a:moveTo>
                      <a:pt x="3" y="48"/>
                    </a:moveTo>
                    <a:cubicBezTo>
                      <a:pt x="3" y="48"/>
                      <a:pt x="0" y="43"/>
                      <a:pt x="0" y="33"/>
                    </a:cubicBezTo>
                    <a:cubicBezTo>
                      <a:pt x="0" y="29"/>
                      <a:pt x="0" y="23"/>
                      <a:pt x="2" y="17"/>
                    </a:cubicBezTo>
                    <a:cubicBezTo>
                      <a:pt x="3" y="14"/>
                      <a:pt x="5" y="11"/>
                      <a:pt x="7" y="8"/>
                    </a:cubicBezTo>
                    <a:cubicBezTo>
                      <a:pt x="8" y="5"/>
                      <a:pt x="11" y="1"/>
                      <a:pt x="17" y="0"/>
                    </a:cubicBezTo>
                    <a:cubicBezTo>
                      <a:pt x="20" y="0"/>
                      <a:pt x="22" y="3"/>
                      <a:pt x="23" y="5"/>
                    </a:cubicBezTo>
                    <a:cubicBezTo>
                      <a:pt x="24" y="7"/>
                      <a:pt x="24" y="9"/>
                      <a:pt x="24" y="10"/>
                    </a:cubicBezTo>
                    <a:cubicBezTo>
                      <a:pt x="25" y="14"/>
                      <a:pt x="25" y="17"/>
                      <a:pt x="24" y="21"/>
                    </a:cubicBezTo>
                    <a:cubicBezTo>
                      <a:pt x="23" y="27"/>
                      <a:pt x="20" y="32"/>
                      <a:pt x="17" y="36"/>
                    </a:cubicBezTo>
                    <a:cubicBezTo>
                      <a:pt x="11" y="44"/>
                      <a:pt x="4" y="45"/>
                      <a:pt x="4" y="45"/>
                    </a:cubicBezTo>
                    <a:cubicBezTo>
                      <a:pt x="4" y="44"/>
                      <a:pt x="9" y="42"/>
                      <a:pt x="14" y="34"/>
                    </a:cubicBezTo>
                    <a:cubicBezTo>
                      <a:pt x="16" y="30"/>
                      <a:pt x="18" y="26"/>
                      <a:pt x="19" y="20"/>
                    </a:cubicBezTo>
                    <a:cubicBezTo>
                      <a:pt x="20" y="17"/>
                      <a:pt x="20" y="14"/>
                      <a:pt x="19" y="11"/>
                    </a:cubicBezTo>
                    <a:cubicBezTo>
                      <a:pt x="19" y="8"/>
                      <a:pt x="18" y="5"/>
                      <a:pt x="16" y="5"/>
                    </a:cubicBezTo>
                    <a:cubicBezTo>
                      <a:pt x="15" y="5"/>
                      <a:pt x="12" y="8"/>
                      <a:pt x="11" y="10"/>
                    </a:cubicBezTo>
                    <a:cubicBezTo>
                      <a:pt x="9" y="13"/>
                      <a:pt x="8" y="16"/>
                      <a:pt x="7" y="18"/>
                    </a:cubicBezTo>
                    <a:cubicBezTo>
                      <a:pt x="5" y="24"/>
                      <a:pt x="4" y="29"/>
                      <a:pt x="4" y="34"/>
                    </a:cubicBezTo>
                    <a:cubicBezTo>
                      <a:pt x="3" y="43"/>
                      <a:pt x="4" y="48"/>
                      <a:pt x="4" y="48"/>
                    </a:cubicBezTo>
                    <a:lnTo>
                      <a:pt x="3" y="48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8" name="Google Shape;1268;p35">
                <a:extLst>
                  <a:ext uri="{FF2B5EF4-FFF2-40B4-BE49-F238E27FC236}">
                    <a16:creationId xmlns:a16="http://schemas.microsoft.com/office/drawing/2014/main" id="{F916A6F4-93D9-870E-3454-AD22813C22EC}"/>
                  </a:ext>
                </a:extLst>
              </p:cNvPr>
              <p:cNvSpPr/>
              <p:nvPr/>
            </p:nvSpPr>
            <p:spPr>
              <a:xfrm>
                <a:off x="1482367" y="2901427"/>
                <a:ext cx="777642" cy="1621794"/>
              </a:xfrm>
              <a:custGeom>
                <a:avLst/>
                <a:gdLst/>
                <a:ahLst/>
                <a:cxnLst/>
                <a:rect l="l" t="t" r="r" b="b"/>
                <a:pathLst>
                  <a:path w="725" h="1512" extrusionOk="0">
                    <a:moveTo>
                      <a:pt x="692" y="3"/>
                    </a:moveTo>
                    <a:lnTo>
                      <a:pt x="226" y="0"/>
                    </a:lnTo>
                    <a:lnTo>
                      <a:pt x="0" y="1479"/>
                    </a:lnTo>
                    <a:lnTo>
                      <a:pt x="194" y="1504"/>
                    </a:lnTo>
                    <a:lnTo>
                      <a:pt x="442" y="287"/>
                    </a:lnTo>
                    <a:lnTo>
                      <a:pt x="516" y="1508"/>
                    </a:lnTo>
                    <a:lnTo>
                      <a:pt x="516" y="1512"/>
                    </a:lnTo>
                    <a:lnTo>
                      <a:pt x="725" y="1508"/>
                    </a:lnTo>
                    <a:lnTo>
                      <a:pt x="692" y="3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69" name="Google Shape;1269;p35">
                <a:extLst>
                  <a:ext uri="{FF2B5EF4-FFF2-40B4-BE49-F238E27FC236}">
                    <a16:creationId xmlns:a16="http://schemas.microsoft.com/office/drawing/2014/main" id="{0EF06A04-A7BB-ED34-60ED-EB64EA02DD2B}"/>
                  </a:ext>
                </a:extLst>
              </p:cNvPr>
              <p:cNvSpPr/>
              <p:nvPr/>
            </p:nvSpPr>
            <p:spPr>
              <a:xfrm>
                <a:off x="1872797" y="1541349"/>
                <a:ext cx="352889" cy="198434"/>
              </a:xfrm>
              <a:custGeom>
                <a:avLst/>
                <a:gdLst/>
                <a:ahLst/>
                <a:cxnLst/>
                <a:rect l="l" t="t" r="r" b="b"/>
                <a:pathLst>
                  <a:path w="329" h="185" extrusionOk="0">
                    <a:moveTo>
                      <a:pt x="17" y="185"/>
                    </a:moveTo>
                    <a:cubicBezTo>
                      <a:pt x="11" y="168"/>
                      <a:pt x="4" y="151"/>
                      <a:pt x="2" y="133"/>
                    </a:cubicBezTo>
                    <a:cubicBezTo>
                      <a:pt x="-1" y="115"/>
                      <a:pt x="0" y="97"/>
                      <a:pt x="7" y="80"/>
                    </a:cubicBezTo>
                    <a:cubicBezTo>
                      <a:pt x="15" y="64"/>
                      <a:pt x="30" y="50"/>
                      <a:pt x="48" y="48"/>
                    </a:cubicBezTo>
                    <a:cubicBezTo>
                      <a:pt x="59" y="46"/>
                      <a:pt x="70" y="49"/>
                      <a:pt x="81" y="45"/>
                    </a:cubicBezTo>
                    <a:cubicBezTo>
                      <a:pt x="93" y="41"/>
                      <a:pt x="102" y="31"/>
                      <a:pt x="112" y="22"/>
                    </a:cubicBezTo>
                    <a:cubicBezTo>
                      <a:pt x="127" y="9"/>
                      <a:pt x="146" y="1"/>
                      <a:pt x="166" y="0"/>
                    </a:cubicBezTo>
                    <a:cubicBezTo>
                      <a:pt x="177" y="0"/>
                      <a:pt x="188" y="1"/>
                      <a:pt x="197" y="6"/>
                    </a:cubicBezTo>
                    <a:cubicBezTo>
                      <a:pt x="206" y="11"/>
                      <a:pt x="213" y="21"/>
                      <a:pt x="214" y="31"/>
                    </a:cubicBezTo>
                    <a:cubicBezTo>
                      <a:pt x="226" y="28"/>
                      <a:pt x="239" y="24"/>
                      <a:pt x="252" y="24"/>
                    </a:cubicBezTo>
                    <a:cubicBezTo>
                      <a:pt x="265" y="24"/>
                      <a:pt x="277" y="28"/>
                      <a:pt x="287" y="37"/>
                    </a:cubicBezTo>
                    <a:cubicBezTo>
                      <a:pt x="296" y="46"/>
                      <a:pt x="300" y="61"/>
                      <a:pt x="294" y="72"/>
                    </a:cubicBezTo>
                    <a:cubicBezTo>
                      <a:pt x="305" y="67"/>
                      <a:pt x="320" y="72"/>
                      <a:pt x="326" y="83"/>
                    </a:cubicBezTo>
                    <a:cubicBezTo>
                      <a:pt x="332" y="93"/>
                      <a:pt x="329" y="107"/>
                      <a:pt x="322" y="117"/>
                    </a:cubicBezTo>
                    <a:cubicBezTo>
                      <a:pt x="314" y="127"/>
                      <a:pt x="297" y="135"/>
                      <a:pt x="285" y="136"/>
                    </a:cubicBezTo>
                    <a:cubicBezTo>
                      <a:pt x="273" y="137"/>
                      <a:pt x="259" y="138"/>
                      <a:pt x="248" y="133"/>
                    </a:cubicBezTo>
                    <a:lnTo>
                      <a:pt x="17" y="185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28800" rIns="120000" bIns="288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0" name="Google Shape;1270;p35">
                <a:extLst>
                  <a:ext uri="{FF2B5EF4-FFF2-40B4-BE49-F238E27FC236}">
                    <a16:creationId xmlns:a16="http://schemas.microsoft.com/office/drawing/2014/main" id="{05767A4F-9086-D769-F3DF-D1333BB19973}"/>
                  </a:ext>
                </a:extLst>
              </p:cNvPr>
              <p:cNvSpPr/>
              <p:nvPr/>
            </p:nvSpPr>
            <p:spPr>
              <a:xfrm>
                <a:off x="1894249" y="1634667"/>
                <a:ext cx="286387" cy="529872"/>
              </a:xfrm>
              <a:custGeom>
                <a:avLst/>
                <a:gdLst/>
                <a:ahLst/>
                <a:cxnLst/>
                <a:rect l="l" t="t" r="r" b="b"/>
                <a:pathLst>
                  <a:path w="267" h="494" extrusionOk="0">
                    <a:moveTo>
                      <a:pt x="90" y="494"/>
                    </a:moveTo>
                    <a:lnTo>
                      <a:pt x="90" y="494"/>
                    </a:lnTo>
                    <a:cubicBezTo>
                      <a:pt x="145" y="499"/>
                      <a:pt x="191" y="456"/>
                      <a:pt x="190" y="402"/>
                    </a:cubicBezTo>
                    <a:cubicBezTo>
                      <a:pt x="189" y="372"/>
                      <a:pt x="188" y="347"/>
                      <a:pt x="189" y="344"/>
                    </a:cubicBezTo>
                    <a:cubicBezTo>
                      <a:pt x="189" y="344"/>
                      <a:pt x="261" y="336"/>
                      <a:pt x="266" y="264"/>
                    </a:cubicBezTo>
                    <a:cubicBezTo>
                      <a:pt x="270" y="192"/>
                      <a:pt x="265" y="25"/>
                      <a:pt x="265" y="25"/>
                    </a:cubicBezTo>
                    <a:lnTo>
                      <a:pt x="265" y="25"/>
                    </a:lnTo>
                    <a:cubicBezTo>
                      <a:pt x="183" y="-15"/>
                      <a:pt x="86" y="-7"/>
                      <a:pt x="12" y="45"/>
                    </a:cubicBezTo>
                    <a:lnTo>
                      <a:pt x="0" y="53"/>
                    </a:lnTo>
                    <a:lnTo>
                      <a:pt x="9" y="406"/>
                    </a:lnTo>
                    <a:cubicBezTo>
                      <a:pt x="10" y="452"/>
                      <a:pt x="45" y="489"/>
                      <a:pt x="90" y="494"/>
                    </a:cubicBez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1" name="Google Shape;1271;p35">
                <a:extLst>
                  <a:ext uri="{FF2B5EF4-FFF2-40B4-BE49-F238E27FC236}">
                    <a16:creationId xmlns:a16="http://schemas.microsoft.com/office/drawing/2014/main" id="{E30165D0-FFA6-3074-65BE-4AE07220DBE7}"/>
                  </a:ext>
                </a:extLst>
              </p:cNvPr>
              <p:cNvSpPr/>
              <p:nvPr/>
            </p:nvSpPr>
            <p:spPr>
              <a:xfrm>
                <a:off x="1997220" y="1969323"/>
                <a:ext cx="99753" cy="53631"/>
              </a:xfrm>
              <a:custGeom>
                <a:avLst/>
                <a:gdLst/>
                <a:ahLst/>
                <a:cxnLst/>
                <a:rect l="l" t="t" r="r" b="b"/>
                <a:pathLst>
                  <a:path w="93" h="50" extrusionOk="0">
                    <a:moveTo>
                      <a:pt x="93" y="31"/>
                    </a:moveTo>
                    <a:cubicBezTo>
                      <a:pt x="93" y="31"/>
                      <a:pt x="47" y="32"/>
                      <a:pt x="0" y="0"/>
                    </a:cubicBezTo>
                    <a:cubicBezTo>
                      <a:pt x="0" y="0"/>
                      <a:pt x="20" y="53"/>
                      <a:pt x="92" y="50"/>
                    </a:cubicBezTo>
                    <a:lnTo>
                      <a:pt x="93" y="31"/>
                    </a:ln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2" name="Google Shape;1272;p35">
                <a:extLst>
                  <a:ext uri="{FF2B5EF4-FFF2-40B4-BE49-F238E27FC236}">
                    <a16:creationId xmlns:a16="http://schemas.microsoft.com/office/drawing/2014/main" id="{35174040-C810-6C71-9147-AFFACD5B975A}"/>
                  </a:ext>
                </a:extLst>
              </p:cNvPr>
              <p:cNvSpPr/>
              <p:nvPr/>
            </p:nvSpPr>
            <p:spPr>
              <a:xfrm>
                <a:off x="1847054" y="1768744"/>
                <a:ext cx="53631" cy="81519"/>
              </a:xfrm>
              <a:custGeom>
                <a:avLst/>
                <a:gdLst/>
                <a:ahLst/>
                <a:cxnLst/>
                <a:rect l="l" t="t" r="r" b="b"/>
                <a:pathLst>
                  <a:path w="50" h="76" extrusionOk="0">
                    <a:moveTo>
                      <a:pt x="50" y="3"/>
                    </a:moveTo>
                    <a:cubicBezTo>
                      <a:pt x="49" y="3"/>
                      <a:pt x="1" y="-14"/>
                      <a:pt x="0" y="36"/>
                    </a:cubicBezTo>
                    <a:cubicBezTo>
                      <a:pt x="-1" y="85"/>
                      <a:pt x="49" y="75"/>
                      <a:pt x="49" y="74"/>
                    </a:cubicBezTo>
                    <a:cubicBezTo>
                      <a:pt x="49" y="72"/>
                      <a:pt x="50" y="3"/>
                      <a:pt x="50" y="3"/>
                    </a:cubicBez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3" name="Google Shape;1273;p35">
                <a:extLst>
                  <a:ext uri="{FF2B5EF4-FFF2-40B4-BE49-F238E27FC236}">
                    <a16:creationId xmlns:a16="http://schemas.microsoft.com/office/drawing/2014/main" id="{81E3A764-4F5C-07E5-EAB5-FE00B7E95D6C}"/>
                  </a:ext>
                </a:extLst>
              </p:cNvPr>
              <p:cNvSpPr/>
              <p:nvPr/>
            </p:nvSpPr>
            <p:spPr>
              <a:xfrm>
                <a:off x="1860998" y="1785906"/>
                <a:ext cx="23597" cy="46122"/>
              </a:xfrm>
              <a:custGeom>
                <a:avLst/>
                <a:gdLst/>
                <a:ahLst/>
                <a:cxnLst/>
                <a:rect l="l" t="t" r="r" b="b"/>
                <a:pathLst>
                  <a:path w="22" h="43" extrusionOk="0">
                    <a:moveTo>
                      <a:pt x="22" y="39"/>
                    </a:moveTo>
                    <a:cubicBezTo>
                      <a:pt x="22" y="39"/>
                      <a:pt x="20" y="39"/>
                      <a:pt x="19" y="40"/>
                    </a:cubicBezTo>
                    <a:cubicBezTo>
                      <a:pt x="17" y="40"/>
                      <a:pt x="15" y="41"/>
                      <a:pt x="13" y="40"/>
                    </a:cubicBezTo>
                    <a:cubicBezTo>
                      <a:pt x="8" y="38"/>
                      <a:pt x="3" y="30"/>
                      <a:pt x="3" y="21"/>
                    </a:cubicBezTo>
                    <a:cubicBezTo>
                      <a:pt x="3" y="17"/>
                      <a:pt x="4" y="12"/>
                      <a:pt x="6" y="9"/>
                    </a:cubicBezTo>
                    <a:cubicBezTo>
                      <a:pt x="7" y="5"/>
                      <a:pt x="10" y="3"/>
                      <a:pt x="12" y="2"/>
                    </a:cubicBezTo>
                    <a:cubicBezTo>
                      <a:pt x="15" y="2"/>
                      <a:pt x="17" y="3"/>
                      <a:pt x="17" y="5"/>
                    </a:cubicBezTo>
                    <a:cubicBezTo>
                      <a:pt x="18" y="6"/>
                      <a:pt x="18" y="7"/>
                      <a:pt x="18" y="7"/>
                    </a:cubicBezTo>
                    <a:cubicBezTo>
                      <a:pt x="18" y="7"/>
                      <a:pt x="19" y="6"/>
                      <a:pt x="19" y="4"/>
                    </a:cubicBezTo>
                    <a:cubicBezTo>
                      <a:pt x="18" y="3"/>
                      <a:pt x="18" y="2"/>
                      <a:pt x="17" y="1"/>
                    </a:cubicBezTo>
                    <a:cubicBezTo>
                      <a:pt x="16" y="0"/>
                      <a:pt x="14" y="0"/>
                      <a:pt x="12" y="0"/>
                    </a:cubicBezTo>
                    <a:cubicBezTo>
                      <a:pt x="8" y="0"/>
                      <a:pt x="5" y="4"/>
                      <a:pt x="3" y="7"/>
                    </a:cubicBezTo>
                    <a:cubicBezTo>
                      <a:pt x="1" y="11"/>
                      <a:pt x="0" y="16"/>
                      <a:pt x="0" y="21"/>
                    </a:cubicBezTo>
                    <a:cubicBezTo>
                      <a:pt x="0" y="31"/>
                      <a:pt x="5" y="41"/>
                      <a:pt x="12" y="43"/>
                    </a:cubicBezTo>
                    <a:cubicBezTo>
                      <a:pt x="16" y="44"/>
                      <a:pt x="18" y="43"/>
                      <a:pt x="20" y="42"/>
                    </a:cubicBezTo>
                    <a:cubicBezTo>
                      <a:pt x="21" y="40"/>
                      <a:pt x="22" y="39"/>
                      <a:pt x="22" y="39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4" name="Google Shape;1274;p35">
                <a:extLst>
                  <a:ext uri="{FF2B5EF4-FFF2-40B4-BE49-F238E27FC236}">
                    <a16:creationId xmlns:a16="http://schemas.microsoft.com/office/drawing/2014/main" id="{365DBC75-67B2-BF9D-95B4-45A9C37D496D}"/>
                  </a:ext>
                </a:extLst>
              </p:cNvPr>
              <p:cNvSpPr/>
              <p:nvPr/>
            </p:nvSpPr>
            <p:spPr>
              <a:xfrm>
                <a:off x="1886741" y="1612142"/>
                <a:ext cx="297113" cy="219886"/>
              </a:xfrm>
              <a:custGeom>
                <a:avLst/>
                <a:gdLst/>
                <a:ahLst/>
                <a:cxnLst/>
                <a:rect l="l" t="t" r="r" b="b"/>
                <a:pathLst>
                  <a:path w="277" h="205" extrusionOk="0">
                    <a:moveTo>
                      <a:pt x="275" y="69"/>
                    </a:moveTo>
                    <a:cubicBezTo>
                      <a:pt x="275" y="69"/>
                      <a:pt x="226" y="83"/>
                      <a:pt x="170" y="59"/>
                    </a:cubicBezTo>
                    <a:cubicBezTo>
                      <a:pt x="133" y="43"/>
                      <a:pt x="91" y="36"/>
                      <a:pt x="82" y="44"/>
                    </a:cubicBezTo>
                    <a:cubicBezTo>
                      <a:pt x="73" y="51"/>
                      <a:pt x="73" y="88"/>
                      <a:pt x="38" y="101"/>
                    </a:cubicBezTo>
                    <a:cubicBezTo>
                      <a:pt x="38" y="101"/>
                      <a:pt x="48" y="205"/>
                      <a:pt x="19" y="205"/>
                    </a:cubicBezTo>
                    <a:cubicBezTo>
                      <a:pt x="-1" y="205"/>
                      <a:pt x="0" y="59"/>
                      <a:pt x="0" y="59"/>
                    </a:cubicBezTo>
                    <a:lnTo>
                      <a:pt x="67" y="22"/>
                    </a:lnTo>
                    <a:lnTo>
                      <a:pt x="141" y="4"/>
                    </a:lnTo>
                    <a:lnTo>
                      <a:pt x="211" y="0"/>
                    </a:lnTo>
                    <a:lnTo>
                      <a:pt x="277" y="17"/>
                    </a:lnTo>
                    <a:lnTo>
                      <a:pt x="275" y="69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38400" rIns="120000" bIns="384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5" name="Google Shape;1275;p35">
                <a:extLst>
                  <a:ext uri="{FF2B5EF4-FFF2-40B4-BE49-F238E27FC236}">
                    <a16:creationId xmlns:a16="http://schemas.microsoft.com/office/drawing/2014/main" id="{6F4632C6-38D0-C5C1-07EF-71BF648E3F3A}"/>
                  </a:ext>
                </a:extLst>
              </p:cNvPr>
              <p:cNvSpPr/>
              <p:nvPr/>
            </p:nvSpPr>
            <p:spPr>
              <a:xfrm>
                <a:off x="2137732" y="1765526"/>
                <a:ext cx="22525" cy="22525"/>
              </a:xfrm>
              <a:custGeom>
                <a:avLst/>
                <a:gdLst/>
                <a:ahLst/>
                <a:cxnLst/>
                <a:rect l="l" t="t" r="r" b="b"/>
                <a:pathLst>
                  <a:path w="21" h="21" extrusionOk="0">
                    <a:moveTo>
                      <a:pt x="21" y="10"/>
                    </a:moveTo>
                    <a:cubicBezTo>
                      <a:pt x="21" y="16"/>
                      <a:pt x="17" y="20"/>
                      <a:pt x="11" y="21"/>
                    </a:cubicBezTo>
                    <a:cubicBezTo>
                      <a:pt x="5" y="21"/>
                      <a:pt x="0" y="17"/>
                      <a:pt x="0" y="11"/>
                    </a:cubicBezTo>
                    <a:cubicBezTo>
                      <a:pt x="0" y="5"/>
                      <a:pt x="5" y="1"/>
                      <a:pt x="10" y="0"/>
                    </a:cubicBezTo>
                    <a:cubicBezTo>
                      <a:pt x="16" y="0"/>
                      <a:pt x="21" y="4"/>
                      <a:pt x="21" y="1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6" name="Google Shape;1276;p35">
                <a:extLst>
                  <a:ext uri="{FF2B5EF4-FFF2-40B4-BE49-F238E27FC236}">
                    <a16:creationId xmlns:a16="http://schemas.microsoft.com/office/drawing/2014/main" id="{26776C82-A316-C2B2-5759-082FE2EADF06}"/>
                  </a:ext>
                </a:extLst>
              </p:cNvPr>
              <p:cNvSpPr/>
              <p:nvPr/>
            </p:nvSpPr>
            <p:spPr>
              <a:xfrm>
                <a:off x="2118425" y="1751582"/>
                <a:ext cx="43977" cy="11799"/>
              </a:xfrm>
              <a:custGeom>
                <a:avLst/>
                <a:gdLst/>
                <a:ahLst/>
                <a:cxnLst/>
                <a:rect l="l" t="t" r="r" b="b"/>
                <a:pathLst>
                  <a:path w="41" h="11" extrusionOk="0">
                    <a:moveTo>
                      <a:pt x="41" y="11"/>
                    </a:moveTo>
                    <a:cubicBezTo>
                      <a:pt x="40" y="13"/>
                      <a:pt x="32" y="7"/>
                      <a:pt x="21" y="7"/>
                    </a:cubicBezTo>
                    <a:cubicBezTo>
                      <a:pt x="9" y="7"/>
                      <a:pt x="1" y="12"/>
                      <a:pt x="0" y="11"/>
                    </a:cubicBezTo>
                    <a:cubicBezTo>
                      <a:pt x="-1" y="10"/>
                      <a:pt x="1" y="8"/>
                      <a:pt x="4" y="5"/>
                    </a:cubicBezTo>
                    <a:cubicBezTo>
                      <a:pt x="8" y="3"/>
                      <a:pt x="14" y="0"/>
                      <a:pt x="21" y="0"/>
                    </a:cubicBezTo>
                    <a:cubicBezTo>
                      <a:pt x="28" y="0"/>
                      <a:pt x="34" y="3"/>
                      <a:pt x="37" y="5"/>
                    </a:cubicBezTo>
                    <a:cubicBezTo>
                      <a:pt x="41" y="8"/>
                      <a:pt x="42" y="11"/>
                      <a:pt x="41" y="1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7" name="Google Shape;1277;p35">
                <a:extLst>
                  <a:ext uri="{FF2B5EF4-FFF2-40B4-BE49-F238E27FC236}">
                    <a16:creationId xmlns:a16="http://schemas.microsoft.com/office/drawing/2014/main" id="{97B3E3A2-2375-D2BC-1534-7BBDD0DD6BBC}"/>
                  </a:ext>
                </a:extLst>
              </p:cNvPr>
              <p:cNvSpPr/>
              <p:nvPr/>
            </p:nvSpPr>
            <p:spPr>
              <a:xfrm>
                <a:off x="2018672" y="1768744"/>
                <a:ext cx="22525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21" h="20" extrusionOk="0">
                    <a:moveTo>
                      <a:pt x="21" y="10"/>
                    </a:moveTo>
                    <a:cubicBezTo>
                      <a:pt x="21" y="15"/>
                      <a:pt x="17" y="20"/>
                      <a:pt x="11" y="20"/>
                    </a:cubicBezTo>
                    <a:cubicBezTo>
                      <a:pt x="5" y="21"/>
                      <a:pt x="0" y="16"/>
                      <a:pt x="0" y="11"/>
                    </a:cubicBezTo>
                    <a:cubicBezTo>
                      <a:pt x="0" y="5"/>
                      <a:pt x="4" y="0"/>
                      <a:pt x="10" y="0"/>
                    </a:cubicBezTo>
                    <a:cubicBezTo>
                      <a:pt x="16" y="0"/>
                      <a:pt x="21" y="4"/>
                      <a:pt x="21" y="1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8" name="Google Shape;1278;p35">
                <a:extLst>
                  <a:ext uri="{FF2B5EF4-FFF2-40B4-BE49-F238E27FC236}">
                    <a16:creationId xmlns:a16="http://schemas.microsoft.com/office/drawing/2014/main" id="{2B331067-D8B9-9CEE-3869-18E2BF36059B}"/>
                  </a:ext>
                </a:extLst>
              </p:cNvPr>
              <p:cNvSpPr/>
              <p:nvPr/>
            </p:nvSpPr>
            <p:spPr>
              <a:xfrm>
                <a:off x="1998292" y="1753727"/>
                <a:ext cx="45050" cy="11799"/>
              </a:xfrm>
              <a:custGeom>
                <a:avLst/>
                <a:gdLst/>
                <a:ahLst/>
                <a:cxnLst/>
                <a:rect l="l" t="t" r="r" b="b"/>
                <a:pathLst>
                  <a:path w="42" h="11" extrusionOk="0">
                    <a:moveTo>
                      <a:pt x="42" y="11"/>
                    </a:moveTo>
                    <a:cubicBezTo>
                      <a:pt x="41" y="13"/>
                      <a:pt x="33" y="7"/>
                      <a:pt x="21" y="7"/>
                    </a:cubicBezTo>
                    <a:cubicBezTo>
                      <a:pt x="10" y="7"/>
                      <a:pt x="2" y="12"/>
                      <a:pt x="0" y="11"/>
                    </a:cubicBezTo>
                    <a:cubicBezTo>
                      <a:pt x="0" y="10"/>
                      <a:pt x="1" y="8"/>
                      <a:pt x="5" y="5"/>
                    </a:cubicBezTo>
                    <a:cubicBezTo>
                      <a:pt x="8" y="3"/>
                      <a:pt x="13" y="0"/>
                      <a:pt x="21" y="0"/>
                    </a:cubicBezTo>
                    <a:cubicBezTo>
                      <a:pt x="28" y="0"/>
                      <a:pt x="34" y="3"/>
                      <a:pt x="38" y="5"/>
                    </a:cubicBezTo>
                    <a:cubicBezTo>
                      <a:pt x="41" y="8"/>
                      <a:pt x="43" y="11"/>
                      <a:pt x="42" y="1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79" name="Google Shape;1279;p35">
                <a:extLst>
                  <a:ext uri="{FF2B5EF4-FFF2-40B4-BE49-F238E27FC236}">
                    <a16:creationId xmlns:a16="http://schemas.microsoft.com/office/drawing/2014/main" id="{4298A7B5-075D-97D9-C8DC-201EBD8993C4}"/>
                  </a:ext>
                </a:extLst>
              </p:cNvPr>
              <p:cNvSpPr/>
              <p:nvPr/>
            </p:nvSpPr>
            <p:spPr>
              <a:xfrm>
                <a:off x="2081956" y="1754800"/>
                <a:ext cx="36469" cy="101898"/>
              </a:xfrm>
              <a:custGeom>
                <a:avLst/>
                <a:gdLst/>
                <a:ahLst/>
                <a:cxnLst/>
                <a:rect l="l" t="t" r="r" b="b"/>
                <a:pathLst>
                  <a:path w="34" h="95" extrusionOk="0">
                    <a:moveTo>
                      <a:pt x="5" y="95"/>
                    </a:moveTo>
                    <a:cubicBezTo>
                      <a:pt x="5" y="94"/>
                      <a:pt x="12" y="93"/>
                      <a:pt x="24" y="91"/>
                    </a:cubicBezTo>
                    <a:cubicBezTo>
                      <a:pt x="27" y="91"/>
                      <a:pt x="29" y="90"/>
                      <a:pt x="30" y="88"/>
                    </a:cubicBezTo>
                    <a:cubicBezTo>
                      <a:pt x="30" y="86"/>
                      <a:pt x="29" y="83"/>
                      <a:pt x="28" y="80"/>
                    </a:cubicBezTo>
                    <a:cubicBezTo>
                      <a:pt x="25" y="73"/>
                      <a:pt x="22" y="65"/>
                      <a:pt x="19" y="58"/>
                    </a:cubicBezTo>
                    <a:cubicBezTo>
                      <a:pt x="7" y="26"/>
                      <a:pt x="-1" y="0"/>
                      <a:pt x="0" y="0"/>
                    </a:cubicBezTo>
                    <a:cubicBezTo>
                      <a:pt x="1" y="0"/>
                      <a:pt x="12" y="25"/>
                      <a:pt x="24" y="56"/>
                    </a:cubicBezTo>
                    <a:cubicBezTo>
                      <a:pt x="27" y="64"/>
                      <a:pt x="29" y="71"/>
                      <a:pt x="32" y="78"/>
                    </a:cubicBezTo>
                    <a:cubicBezTo>
                      <a:pt x="33" y="82"/>
                      <a:pt x="35" y="85"/>
                      <a:pt x="34" y="90"/>
                    </a:cubicBezTo>
                    <a:cubicBezTo>
                      <a:pt x="33" y="92"/>
                      <a:pt x="31" y="93"/>
                      <a:pt x="29" y="94"/>
                    </a:cubicBezTo>
                    <a:cubicBezTo>
                      <a:pt x="27" y="94"/>
                      <a:pt x="25" y="94"/>
                      <a:pt x="24" y="95"/>
                    </a:cubicBezTo>
                    <a:cubicBezTo>
                      <a:pt x="12" y="95"/>
                      <a:pt x="5" y="95"/>
                      <a:pt x="5" y="95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0" name="Google Shape;1280;p35">
                <a:extLst>
                  <a:ext uri="{FF2B5EF4-FFF2-40B4-BE49-F238E27FC236}">
                    <a16:creationId xmlns:a16="http://schemas.microsoft.com/office/drawing/2014/main" id="{B0A5E661-AF13-AB8A-12F3-5704BC0C834F}"/>
                  </a:ext>
                </a:extLst>
              </p:cNvPr>
              <p:cNvSpPr/>
              <p:nvPr/>
            </p:nvSpPr>
            <p:spPr>
              <a:xfrm>
                <a:off x="2049778" y="1864207"/>
                <a:ext cx="40759" cy="35396"/>
              </a:xfrm>
              <a:custGeom>
                <a:avLst/>
                <a:gdLst/>
                <a:ahLst/>
                <a:cxnLst/>
                <a:rect l="l" t="t" r="r" b="b"/>
                <a:pathLst>
                  <a:path w="38" h="33" extrusionOk="0">
                    <a:moveTo>
                      <a:pt x="2" y="0"/>
                    </a:moveTo>
                    <a:cubicBezTo>
                      <a:pt x="4" y="0"/>
                      <a:pt x="4" y="13"/>
                      <a:pt x="14" y="21"/>
                    </a:cubicBezTo>
                    <a:cubicBezTo>
                      <a:pt x="25" y="30"/>
                      <a:pt x="38" y="29"/>
                      <a:pt x="38" y="30"/>
                    </a:cubicBezTo>
                    <a:cubicBezTo>
                      <a:pt x="38" y="31"/>
                      <a:pt x="35" y="33"/>
                      <a:pt x="29" y="33"/>
                    </a:cubicBezTo>
                    <a:cubicBezTo>
                      <a:pt x="24" y="33"/>
                      <a:pt x="16" y="31"/>
                      <a:pt x="10" y="26"/>
                    </a:cubicBezTo>
                    <a:cubicBezTo>
                      <a:pt x="3" y="21"/>
                      <a:pt x="0" y="14"/>
                      <a:pt x="0" y="8"/>
                    </a:cubicBezTo>
                    <a:cubicBezTo>
                      <a:pt x="0" y="3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1" name="Google Shape;1281;p35">
                <a:extLst>
                  <a:ext uri="{FF2B5EF4-FFF2-40B4-BE49-F238E27FC236}">
                    <a16:creationId xmlns:a16="http://schemas.microsoft.com/office/drawing/2014/main" id="{820EFAE7-3266-2C42-B91D-640C724CCAEB}"/>
                  </a:ext>
                </a:extLst>
              </p:cNvPr>
              <p:cNvSpPr/>
              <p:nvPr/>
            </p:nvSpPr>
            <p:spPr>
              <a:xfrm>
                <a:off x="1990784" y="1709750"/>
                <a:ext cx="55776" cy="15017"/>
              </a:xfrm>
              <a:custGeom>
                <a:avLst/>
                <a:gdLst/>
                <a:ahLst/>
                <a:cxnLst/>
                <a:rect l="l" t="t" r="r" b="b"/>
                <a:pathLst>
                  <a:path w="52" h="14" extrusionOk="0">
                    <a:moveTo>
                      <a:pt x="52" y="8"/>
                    </a:moveTo>
                    <a:cubicBezTo>
                      <a:pt x="51" y="11"/>
                      <a:pt x="39" y="9"/>
                      <a:pt x="26" y="11"/>
                    </a:cubicBezTo>
                    <a:cubicBezTo>
                      <a:pt x="13" y="12"/>
                      <a:pt x="2" y="16"/>
                      <a:pt x="0" y="14"/>
                    </a:cubicBezTo>
                    <a:cubicBezTo>
                      <a:pt x="-1" y="12"/>
                      <a:pt x="1" y="9"/>
                      <a:pt x="6" y="6"/>
                    </a:cubicBezTo>
                    <a:cubicBezTo>
                      <a:pt x="10" y="3"/>
                      <a:pt x="17" y="1"/>
                      <a:pt x="25" y="0"/>
                    </a:cubicBezTo>
                    <a:cubicBezTo>
                      <a:pt x="33" y="-1"/>
                      <a:pt x="40" y="0"/>
                      <a:pt x="45" y="2"/>
                    </a:cubicBezTo>
                    <a:cubicBezTo>
                      <a:pt x="50" y="4"/>
                      <a:pt x="52" y="6"/>
                      <a:pt x="52" y="8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2" name="Google Shape;1282;p35">
                <a:extLst>
                  <a:ext uri="{FF2B5EF4-FFF2-40B4-BE49-F238E27FC236}">
                    <a16:creationId xmlns:a16="http://schemas.microsoft.com/office/drawing/2014/main" id="{B00DA0D7-50EA-0D7E-D80F-63AB6433E9AE}"/>
                  </a:ext>
                </a:extLst>
              </p:cNvPr>
              <p:cNvSpPr/>
              <p:nvPr/>
            </p:nvSpPr>
            <p:spPr>
              <a:xfrm>
                <a:off x="2116279" y="1715113"/>
                <a:ext cx="41832" cy="13944"/>
              </a:xfrm>
              <a:custGeom>
                <a:avLst/>
                <a:gdLst/>
                <a:ahLst/>
                <a:cxnLst/>
                <a:rect l="l" t="t" r="r" b="b"/>
                <a:pathLst>
                  <a:path w="39" h="13" extrusionOk="0">
                    <a:moveTo>
                      <a:pt x="39" y="12"/>
                    </a:moveTo>
                    <a:cubicBezTo>
                      <a:pt x="37" y="15"/>
                      <a:pt x="30" y="12"/>
                      <a:pt x="20" y="12"/>
                    </a:cubicBezTo>
                    <a:cubicBezTo>
                      <a:pt x="11" y="12"/>
                      <a:pt x="3" y="14"/>
                      <a:pt x="1" y="11"/>
                    </a:cubicBezTo>
                    <a:cubicBezTo>
                      <a:pt x="0" y="10"/>
                      <a:pt x="1" y="7"/>
                      <a:pt x="5" y="5"/>
                    </a:cubicBezTo>
                    <a:cubicBezTo>
                      <a:pt x="8" y="2"/>
                      <a:pt x="14" y="0"/>
                      <a:pt x="20" y="0"/>
                    </a:cubicBezTo>
                    <a:cubicBezTo>
                      <a:pt x="27" y="1"/>
                      <a:pt x="32" y="3"/>
                      <a:pt x="36" y="6"/>
                    </a:cubicBezTo>
                    <a:cubicBezTo>
                      <a:pt x="39" y="8"/>
                      <a:pt x="40" y="11"/>
                      <a:pt x="39" y="12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3" name="Google Shape;1283;p35">
                <a:extLst>
                  <a:ext uri="{FF2B5EF4-FFF2-40B4-BE49-F238E27FC236}">
                    <a16:creationId xmlns:a16="http://schemas.microsoft.com/office/drawing/2014/main" id="{E9433D57-C28F-A44D-853D-792873D32634}"/>
                  </a:ext>
                </a:extLst>
              </p:cNvPr>
              <p:cNvSpPr/>
              <p:nvPr/>
            </p:nvSpPr>
            <p:spPr>
              <a:xfrm>
                <a:off x="3026925" y="3523544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2" y="0"/>
                    </a:cubicBezTo>
                    <a:cubicBezTo>
                      <a:pt x="50" y="0"/>
                      <a:pt x="64" y="0"/>
                      <a:pt x="64" y="2"/>
                    </a:cubicBezTo>
                    <a:cubicBezTo>
                      <a:pt x="64" y="3"/>
                      <a:pt x="50" y="5"/>
                      <a:pt x="32" y="5"/>
                    </a:cubicBezTo>
                    <a:cubicBezTo>
                      <a:pt x="14" y="5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4" name="Google Shape;1284;p35">
                <a:extLst>
                  <a:ext uri="{FF2B5EF4-FFF2-40B4-BE49-F238E27FC236}">
                    <a16:creationId xmlns:a16="http://schemas.microsoft.com/office/drawing/2014/main" id="{D3DD22CE-4338-A312-9879-8AC67196BC06}"/>
                  </a:ext>
                </a:extLst>
              </p:cNvPr>
              <p:cNvSpPr/>
              <p:nvPr/>
            </p:nvSpPr>
            <p:spPr>
              <a:xfrm>
                <a:off x="2888559" y="3523544"/>
                <a:ext cx="69720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5" h="5" extrusionOk="0">
                    <a:moveTo>
                      <a:pt x="0" y="2"/>
                    </a:moveTo>
                    <a:cubicBezTo>
                      <a:pt x="0" y="1"/>
                      <a:pt x="15" y="0"/>
                      <a:pt x="32" y="0"/>
                    </a:cubicBezTo>
                    <a:cubicBezTo>
                      <a:pt x="50" y="0"/>
                      <a:pt x="65" y="0"/>
                      <a:pt x="65" y="2"/>
                    </a:cubicBezTo>
                    <a:cubicBezTo>
                      <a:pt x="65" y="3"/>
                      <a:pt x="49" y="5"/>
                      <a:pt x="32" y="5"/>
                    </a:cubicBezTo>
                    <a:cubicBezTo>
                      <a:pt x="14" y="5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285" name="Google Shape;1285;p35">
              <a:extLst>
                <a:ext uri="{FF2B5EF4-FFF2-40B4-BE49-F238E27FC236}">
                  <a16:creationId xmlns:a16="http://schemas.microsoft.com/office/drawing/2014/main" id="{E634DE5B-F501-94C5-E613-45BE651B46D3}"/>
                </a:ext>
              </a:extLst>
            </p:cNvPr>
            <p:cNvGrpSpPr/>
            <p:nvPr/>
          </p:nvGrpSpPr>
          <p:grpSpPr>
            <a:xfrm>
              <a:off x="557777" y="1653974"/>
              <a:ext cx="890266" cy="517000"/>
              <a:chOff x="557777" y="1653974"/>
              <a:chExt cx="890266" cy="517000"/>
            </a:xfrm>
          </p:grpSpPr>
          <p:sp>
            <p:nvSpPr>
              <p:cNvPr id="1286" name="Google Shape;1286;p35">
                <a:extLst>
                  <a:ext uri="{FF2B5EF4-FFF2-40B4-BE49-F238E27FC236}">
                    <a16:creationId xmlns:a16="http://schemas.microsoft.com/office/drawing/2014/main" id="{81AC0022-902A-C1B2-9441-7336B8A58829}"/>
                  </a:ext>
                </a:extLst>
              </p:cNvPr>
              <p:cNvSpPr/>
              <p:nvPr/>
            </p:nvSpPr>
            <p:spPr>
              <a:xfrm>
                <a:off x="557777" y="1653974"/>
                <a:ext cx="890266" cy="517000"/>
              </a:xfrm>
              <a:custGeom>
                <a:avLst/>
                <a:gdLst/>
                <a:ahLst/>
                <a:cxnLst/>
                <a:rect l="l" t="t" r="r" b="b"/>
                <a:pathLst>
                  <a:path w="830" h="482" extrusionOk="0">
                    <a:moveTo>
                      <a:pt x="828" y="480"/>
                    </a:moveTo>
                    <a:cubicBezTo>
                      <a:pt x="828" y="480"/>
                      <a:pt x="828" y="477"/>
                      <a:pt x="828" y="472"/>
                    </a:cubicBezTo>
                    <a:cubicBezTo>
                      <a:pt x="828" y="466"/>
                      <a:pt x="828" y="457"/>
                      <a:pt x="828" y="446"/>
                    </a:cubicBezTo>
                    <a:cubicBezTo>
                      <a:pt x="828" y="424"/>
                      <a:pt x="828" y="392"/>
                      <a:pt x="828" y="351"/>
                    </a:cubicBezTo>
                    <a:cubicBezTo>
                      <a:pt x="828" y="268"/>
                      <a:pt x="828" y="148"/>
                      <a:pt x="827" y="1"/>
                    </a:cubicBezTo>
                    <a:lnTo>
                      <a:pt x="829" y="3"/>
                    </a:lnTo>
                    <a:cubicBezTo>
                      <a:pt x="607" y="3"/>
                      <a:pt x="317" y="3"/>
                      <a:pt x="1" y="3"/>
                    </a:cubicBezTo>
                    <a:lnTo>
                      <a:pt x="1" y="3"/>
                    </a:lnTo>
                    <a:lnTo>
                      <a:pt x="3" y="2"/>
                    </a:lnTo>
                    <a:cubicBezTo>
                      <a:pt x="3" y="171"/>
                      <a:pt x="3" y="333"/>
                      <a:pt x="3" y="480"/>
                    </a:cubicBezTo>
                    <a:lnTo>
                      <a:pt x="1" y="479"/>
                    </a:lnTo>
                    <a:cubicBezTo>
                      <a:pt x="244" y="479"/>
                      <a:pt x="450" y="479"/>
                      <a:pt x="596" y="480"/>
                    </a:cubicBezTo>
                    <a:cubicBezTo>
                      <a:pt x="669" y="480"/>
                      <a:pt x="727" y="480"/>
                      <a:pt x="767" y="480"/>
                    </a:cubicBezTo>
                    <a:cubicBezTo>
                      <a:pt x="787" y="480"/>
                      <a:pt x="802" y="480"/>
                      <a:pt x="813" y="480"/>
                    </a:cubicBezTo>
                    <a:cubicBezTo>
                      <a:pt x="818" y="480"/>
                      <a:pt x="822" y="480"/>
                      <a:pt x="825" y="480"/>
                    </a:cubicBezTo>
                    <a:cubicBezTo>
                      <a:pt x="827" y="480"/>
                      <a:pt x="829" y="480"/>
                      <a:pt x="829" y="480"/>
                    </a:cubicBezTo>
                    <a:cubicBezTo>
                      <a:pt x="829" y="480"/>
                      <a:pt x="827" y="480"/>
                      <a:pt x="825" y="480"/>
                    </a:cubicBezTo>
                    <a:cubicBezTo>
                      <a:pt x="822" y="480"/>
                      <a:pt x="818" y="480"/>
                      <a:pt x="813" y="480"/>
                    </a:cubicBezTo>
                    <a:cubicBezTo>
                      <a:pt x="803" y="480"/>
                      <a:pt x="788" y="480"/>
                      <a:pt x="768" y="480"/>
                    </a:cubicBezTo>
                    <a:cubicBezTo>
                      <a:pt x="728" y="480"/>
                      <a:pt x="670" y="481"/>
                      <a:pt x="597" y="481"/>
                    </a:cubicBezTo>
                    <a:cubicBezTo>
                      <a:pt x="451" y="481"/>
                      <a:pt x="244" y="481"/>
                      <a:pt x="1" y="482"/>
                    </a:cubicBezTo>
                    <a:lnTo>
                      <a:pt x="0" y="482"/>
                    </a:lnTo>
                    <a:lnTo>
                      <a:pt x="0" y="480"/>
                    </a:lnTo>
                    <a:cubicBezTo>
                      <a:pt x="0" y="333"/>
                      <a:pt x="0" y="171"/>
                      <a:pt x="0" y="1"/>
                    </a:cubicBezTo>
                    <a:lnTo>
                      <a:pt x="0" y="0"/>
                    </a:lnTo>
                    <a:lnTo>
                      <a:pt x="1" y="0"/>
                    </a:lnTo>
                    <a:cubicBezTo>
                      <a:pt x="317" y="0"/>
                      <a:pt x="607" y="0"/>
                      <a:pt x="829" y="0"/>
                    </a:cubicBezTo>
                    <a:lnTo>
                      <a:pt x="830" y="0"/>
                    </a:lnTo>
                    <a:lnTo>
                      <a:pt x="830" y="1"/>
                    </a:lnTo>
                    <a:cubicBezTo>
                      <a:pt x="830" y="149"/>
                      <a:pt x="829" y="268"/>
                      <a:pt x="829" y="352"/>
                    </a:cubicBezTo>
                    <a:cubicBezTo>
                      <a:pt x="829" y="393"/>
                      <a:pt x="829" y="425"/>
                      <a:pt x="829" y="447"/>
                    </a:cubicBezTo>
                    <a:cubicBezTo>
                      <a:pt x="829" y="458"/>
                      <a:pt x="829" y="466"/>
                      <a:pt x="829" y="472"/>
                    </a:cubicBezTo>
                    <a:cubicBezTo>
                      <a:pt x="829" y="477"/>
                      <a:pt x="829" y="480"/>
                      <a:pt x="829" y="480"/>
                    </a:cubicBezTo>
                    <a:lnTo>
                      <a:pt x="828" y="48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7" name="Google Shape;1287;p35">
                <a:extLst>
                  <a:ext uri="{FF2B5EF4-FFF2-40B4-BE49-F238E27FC236}">
                    <a16:creationId xmlns:a16="http://schemas.microsoft.com/office/drawing/2014/main" id="{9C3A09A9-43F8-D517-5D97-B83074560D15}"/>
                  </a:ext>
                </a:extLst>
              </p:cNvPr>
              <p:cNvSpPr/>
              <p:nvPr/>
            </p:nvSpPr>
            <p:spPr>
              <a:xfrm>
                <a:off x="559922" y="1716186"/>
                <a:ext cx="887048" cy="3218"/>
              </a:xfrm>
              <a:custGeom>
                <a:avLst/>
                <a:gdLst/>
                <a:ahLst/>
                <a:cxnLst/>
                <a:rect l="l" t="t" r="r" b="b"/>
                <a:pathLst>
                  <a:path w="827" h="3" extrusionOk="0">
                    <a:moveTo>
                      <a:pt x="827" y="1"/>
                    </a:moveTo>
                    <a:cubicBezTo>
                      <a:pt x="827" y="2"/>
                      <a:pt x="642" y="3"/>
                      <a:pt x="414" y="3"/>
                    </a:cubicBezTo>
                    <a:cubicBezTo>
                      <a:pt x="185" y="3"/>
                      <a:pt x="0" y="2"/>
                      <a:pt x="0" y="1"/>
                    </a:cubicBezTo>
                    <a:cubicBezTo>
                      <a:pt x="0" y="1"/>
                      <a:pt x="185" y="0"/>
                      <a:pt x="414" y="0"/>
                    </a:cubicBezTo>
                    <a:cubicBezTo>
                      <a:pt x="642" y="0"/>
                      <a:pt x="827" y="1"/>
                      <a:pt x="8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8" name="Google Shape;1288;p35">
                <a:extLst>
                  <a:ext uri="{FF2B5EF4-FFF2-40B4-BE49-F238E27FC236}">
                    <a16:creationId xmlns:a16="http://schemas.microsoft.com/office/drawing/2014/main" id="{36AEBCB4-470A-7707-7872-7267FE0B418F}"/>
                  </a:ext>
                </a:extLst>
              </p:cNvPr>
              <p:cNvSpPr/>
              <p:nvPr/>
            </p:nvSpPr>
            <p:spPr>
              <a:xfrm>
                <a:off x="636078" y="1801995"/>
                <a:ext cx="273516" cy="274589"/>
              </a:xfrm>
              <a:custGeom>
                <a:avLst/>
                <a:gdLst/>
                <a:ahLst/>
                <a:cxnLst/>
                <a:rect l="l" t="t" r="r" b="b"/>
                <a:pathLst>
                  <a:path w="255" h="256" extrusionOk="0">
                    <a:moveTo>
                      <a:pt x="0" y="0"/>
                    </a:moveTo>
                    <a:lnTo>
                      <a:pt x="255" y="0"/>
                    </a:lnTo>
                    <a:lnTo>
                      <a:pt x="255" y="256"/>
                    </a:lnTo>
                    <a:lnTo>
                      <a:pt x="0" y="25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89" name="Google Shape;1289;p35">
                <a:extLst>
                  <a:ext uri="{FF2B5EF4-FFF2-40B4-BE49-F238E27FC236}">
                    <a16:creationId xmlns:a16="http://schemas.microsoft.com/office/drawing/2014/main" id="{5444074D-284A-4EB8-8312-B35201BC1AC2}"/>
                  </a:ext>
                </a:extLst>
              </p:cNvPr>
              <p:cNvSpPr/>
              <p:nvPr/>
            </p:nvSpPr>
            <p:spPr>
              <a:xfrm>
                <a:off x="984676" y="1845972"/>
                <a:ext cx="396866" cy="3218"/>
              </a:xfrm>
              <a:custGeom>
                <a:avLst/>
                <a:gdLst/>
                <a:ahLst/>
                <a:cxnLst/>
                <a:rect l="l" t="t" r="r" b="b"/>
                <a:pathLst>
                  <a:path w="370" h="3" extrusionOk="0">
                    <a:moveTo>
                      <a:pt x="370" y="2"/>
                    </a:moveTo>
                    <a:cubicBezTo>
                      <a:pt x="370" y="2"/>
                      <a:pt x="369" y="2"/>
                      <a:pt x="367" y="2"/>
                    </a:cubicBezTo>
                    <a:cubicBezTo>
                      <a:pt x="364" y="2"/>
                      <a:pt x="360" y="2"/>
                      <a:pt x="356" y="2"/>
                    </a:cubicBezTo>
                    <a:cubicBezTo>
                      <a:pt x="346" y="2"/>
                      <a:pt x="333" y="3"/>
                      <a:pt x="316" y="3"/>
                    </a:cubicBezTo>
                    <a:cubicBezTo>
                      <a:pt x="282" y="3"/>
                      <a:pt x="236" y="3"/>
                      <a:pt x="186" y="3"/>
                    </a:cubicBezTo>
                    <a:cubicBezTo>
                      <a:pt x="135" y="3"/>
                      <a:pt x="89" y="3"/>
                      <a:pt x="55" y="3"/>
                    </a:cubicBezTo>
                    <a:cubicBezTo>
                      <a:pt x="38" y="3"/>
                      <a:pt x="25" y="2"/>
                      <a:pt x="15" y="2"/>
                    </a:cubicBezTo>
                    <a:cubicBezTo>
                      <a:pt x="11" y="2"/>
                      <a:pt x="7" y="2"/>
                      <a:pt x="4" y="2"/>
                    </a:cubicBezTo>
                    <a:cubicBezTo>
                      <a:pt x="2" y="2"/>
                      <a:pt x="0" y="2"/>
                      <a:pt x="0" y="2"/>
                    </a:cubicBezTo>
                    <a:cubicBezTo>
                      <a:pt x="0" y="1"/>
                      <a:pt x="2" y="1"/>
                      <a:pt x="4" y="1"/>
                    </a:cubicBezTo>
                    <a:cubicBezTo>
                      <a:pt x="7" y="1"/>
                      <a:pt x="11" y="1"/>
                      <a:pt x="15" y="1"/>
                    </a:cubicBezTo>
                    <a:cubicBezTo>
                      <a:pt x="25" y="1"/>
                      <a:pt x="38" y="1"/>
                      <a:pt x="55" y="0"/>
                    </a:cubicBezTo>
                    <a:cubicBezTo>
                      <a:pt x="89" y="0"/>
                      <a:pt x="135" y="0"/>
                      <a:pt x="186" y="0"/>
                    </a:cubicBezTo>
                    <a:cubicBezTo>
                      <a:pt x="236" y="0"/>
                      <a:pt x="282" y="0"/>
                      <a:pt x="316" y="0"/>
                    </a:cubicBezTo>
                    <a:cubicBezTo>
                      <a:pt x="333" y="1"/>
                      <a:pt x="346" y="1"/>
                      <a:pt x="356" y="1"/>
                    </a:cubicBezTo>
                    <a:cubicBezTo>
                      <a:pt x="360" y="1"/>
                      <a:pt x="364" y="1"/>
                      <a:pt x="367" y="1"/>
                    </a:cubicBezTo>
                    <a:cubicBezTo>
                      <a:pt x="369" y="1"/>
                      <a:pt x="370" y="1"/>
                      <a:pt x="370" y="2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90" name="Google Shape;1290;p35">
                <a:extLst>
                  <a:ext uri="{FF2B5EF4-FFF2-40B4-BE49-F238E27FC236}">
                    <a16:creationId xmlns:a16="http://schemas.microsoft.com/office/drawing/2014/main" id="{D6426B81-E3BD-1374-C2D0-F2BF95BCA2F6}"/>
                  </a:ext>
                </a:extLst>
              </p:cNvPr>
              <p:cNvSpPr/>
              <p:nvPr/>
            </p:nvSpPr>
            <p:spPr>
              <a:xfrm>
                <a:off x="985748" y="1907112"/>
                <a:ext cx="405447" cy="3218"/>
              </a:xfrm>
              <a:custGeom>
                <a:avLst/>
                <a:gdLst/>
                <a:ahLst/>
                <a:cxnLst/>
                <a:rect l="l" t="t" r="r" b="b"/>
                <a:pathLst>
                  <a:path w="378" h="3" extrusionOk="0">
                    <a:moveTo>
                      <a:pt x="378" y="2"/>
                    </a:moveTo>
                    <a:cubicBezTo>
                      <a:pt x="378" y="2"/>
                      <a:pt x="376" y="2"/>
                      <a:pt x="374" y="2"/>
                    </a:cubicBezTo>
                    <a:cubicBezTo>
                      <a:pt x="371" y="2"/>
                      <a:pt x="367" y="2"/>
                      <a:pt x="363" y="2"/>
                    </a:cubicBezTo>
                    <a:cubicBezTo>
                      <a:pt x="353" y="2"/>
                      <a:pt x="339" y="3"/>
                      <a:pt x="322" y="3"/>
                    </a:cubicBezTo>
                    <a:cubicBezTo>
                      <a:pt x="288" y="3"/>
                      <a:pt x="241" y="3"/>
                      <a:pt x="189" y="3"/>
                    </a:cubicBezTo>
                    <a:cubicBezTo>
                      <a:pt x="137" y="3"/>
                      <a:pt x="90" y="3"/>
                      <a:pt x="55" y="3"/>
                    </a:cubicBezTo>
                    <a:cubicBezTo>
                      <a:pt x="38" y="3"/>
                      <a:pt x="24" y="2"/>
                      <a:pt x="14" y="2"/>
                    </a:cubicBezTo>
                    <a:cubicBezTo>
                      <a:pt x="10" y="2"/>
                      <a:pt x="6" y="2"/>
                      <a:pt x="3" y="2"/>
                    </a:cubicBezTo>
                    <a:cubicBezTo>
                      <a:pt x="1" y="2"/>
                      <a:pt x="0" y="2"/>
                      <a:pt x="0" y="2"/>
                    </a:cubicBezTo>
                    <a:cubicBezTo>
                      <a:pt x="0" y="1"/>
                      <a:pt x="1" y="1"/>
                      <a:pt x="3" y="1"/>
                    </a:cubicBezTo>
                    <a:cubicBezTo>
                      <a:pt x="6" y="1"/>
                      <a:pt x="10" y="1"/>
                      <a:pt x="14" y="1"/>
                    </a:cubicBezTo>
                    <a:cubicBezTo>
                      <a:pt x="24" y="1"/>
                      <a:pt x="38" y="1"/>
                      <a:pt x="55" y="0"/>
                    </a:cubicBezTo>
                    <a:cubicBezTo>
                      <a:pt x="90" y="0"/>
                      <a:pt x="137" y="0"/>
                      <a:pt x="189" y="0"/>
                    </a:cubicBezTo>
                    <a:cubicBezTo>
                      <a:pt x="241" y="0"/>
                      <a:pt x="288" y="0"/>
                      <a:pt x="322" y="0"/>
                    </a:cubicBezTo>
                    <a:cubicBezTo>
                      <a:pt x="339" y="1"/>
                      <a:pt x="353" y="1"/>
                      <a:pt x="363" y="1"/>
                    </a:cubicBezTo>
                    <a:cubicBezTo>
                      <a:pt x="367" y="1"/>
                      <a:pt x="371" y="1"/>
                      <a:pt x="374" y="1"/>
                    </a:cubicBezTo>
                    <a:cubicBezTo>
                      <a:pt x="376" y="1"/>
                      <a:pt x="378" y="1"/>
                      <a:pt x="378" y="2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91" name="Google Shape;1291;p35">
                <a:extLst>
                  <a:ext uri="{FF2B5EF4-FFF2-40B4-BE49-F238E27FC236}">
                    <a16:creationId xmlns:a16="http://schemas.microsoft.com/office/drawing/2014/main" id="{13D67F42-B75F-6D36-C851-B37C057068CA}"/>
                  </a:ext>
                </a:extLst>
              </p:cNvPr>
              <p:cNvSpPr/>
              <p:nvPr/>
            </p:nvSpPr>
            <p:spPr>
              <a:xfrm>
                <a:off x="985748" y="1968251"/>
                <a:ext cx="405447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378" h="4" extrusionOk="0">
                    <a:moveTo>
                      <a:pt x="378" y="2"/>
                    </a:moveTo>
                    <a:cubicBezTo>
                      <a:pt x="378" y="2"/>
                      <a:pt x="376" y="2"/>
                      <a:pt x="374" y="2"/>
                    </a:cubicBezTo>
                    <a:cubicBezTo>
                      <a:pt x="371" y="2"/>
                      <a:pt x="367" y="2"/>
                      <a:pt x="363" y="2"/>
                    </a:cubicBezTo>
                    <a:cubicBezTo>
                      <a:pt x="353" y="3"/>
                      <a:pt x="339" y="3"/>
                      <a:pt x="322" y="3"/>
                    </a:cubicBezTo>
                    <a:cubicBezTo>
                      <a:pt x="288" y="3"/>
                      <a:pt x="241" y="3"/>
                      <a:pt x="189" y="4"/>
                    </a:cubicBezTo>
                    <a:cubicBezTo>
                      <a:pt x="137" y="3"/>
                      <a:pt x="90" y="3"/>
                      <a:pt x="55" y="3"/>
                    </a:cubicBezTo>
                    <a:cubicBezTo>
                      <a:pt x="38" y="3"/>
                      <a:pt x="24" y="3"/>
                      <a:pt x="14" y="2"/>
                    </a:cubicBezTo>
                    <a:cubicBezTo>
                      <a:pt x="10" y="2"/>
                      <a:pt x="6" y="2"/>
                      <a:pt x="3" y="2"/>
                    </a:cubicBezTo>
                    <a:cubicBezTo>
                      <a:pt x="1" y="2"/>
                      <a:pt x="0" y="2"/>
                      <a:pt x="0" y="2"/>
                    </a:cubicBezTo>
                    <a:cubicBezTo>
                      <a:pt x="0" y="2"/>
                      <a:pt x="1" y="2"/>
                      <a:pt x="3" y="1"/>
                    </a:cubicBezTo>
                    <a:cubicBezTo>
                      <a:pt x="6" y="1"/>
                      <a:pt x="10" y="1"/>
                      <a:pt x="14" y="1"/>
                    </a:cubicBezTo>
                    <a:cubicBezTo>
                      <a:pt x="24" y="1"/>
                      <a:pt x="38" y="1"/>
                      <a:pt x="55" y="1"/>
                    </a:cubicBezTo>
                    <a:cubicBezTo>
                      <a:pt x="90" y="0"/>
                      <a:pt x="137" y="0"/>
                      <a:pt x="189" y="0"/>
                    </a:cubicBezTo>
                    <a:cubicBezTo>
                      <a:pt x="241" y="0"/>
                      <a:pt x="288" y="0"/>
                      <a:pt x="322" y="1"/>
                    </a:cubicBezTo>
                    <a:cubicBezTo>
                      <a:pt x="339" y="1"/>
                      <a:pt x="353" y="1"/>
                      <a:pt x="363" y="1"/>
                    </a:cubicBezTo>
                    <a:cubicBezTo>
                      <a:pt x="367" y="1"/>
                      <a:pt x="371" y="1"/>
                      <a:pt x="374" y="1"/>
                    </a:cubicBezTo>
                    <a:cubicBezTo>
                      <a:pt x="376" y="2"/>
                      <a:pt x="378" y="2"/>
                      <a:pt x="378" y="2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92" name="Google Shape;1292;p35">
                <a:extLst>
                  <a:ext uri="{FF2B5EF4-FFF2-40B4-BE49-F238E27FC236}">
                    <a16:creationId xmlns:a16="http://schemas.microsoft.com/office/drawing/2014/main" id="{3CC11A51-3864-C417-8289-44A24EB89360}"/>
                  </a:ext>
                </a:extLst>
              </p:cNvPr>
              <p:cNvSpPr/>
              <p:nvPr/>
            </p:nvSpPr>
            <p:spPr>
              <a:xfrm>
                <a:off x="985748" y="2029390"/>
                <a:ext cx="405447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378" h="4" extrusionOk="0">
                    <a:moveTo>
                      <a:pt x="378" y="2"/>
                    </a:moveTo>
                    <a:cubicBezTo>
                      <a:pt x="378" y="2"/>
                      <a:pt x="376" y="2"/>
                      <a:pt x="374" y="2"/>
                    </a:cubicBezTo>
                    <a:cubicBezTo>
                      <a:pt x="371" y="2"/>
                      <a:pt x="367" y="2"/>
                      <a:pt x="363" y="2"/>
                    </a:cubicBezTo>
                    <a:cubicBezTo>
                      <a:pt x="353" y="3"/>
                      <a:pt x="339" y="3"/>
                      <a:pt x="322" y="3"/>
                    </a:cubicBezTo>
                    <a:cubicBezTo>
                      <a:pt x="288" y="3"/>
                      <a:pt x="241" y="3"/>
                      <a:pt x="189" y="4"/>
                    </a:cubicBezTo>
                    <a:cubicBezTo>
                      <a:pt x="137" y="3"/>
                      <a:pt x="90" y="3"/>
                      <a:pt x="55" y="3"/>
                    </a:cubicBezTo>
                    <a:cubicBezTo>
                      <a:pt x="38" y="3"/>
                      <a:pt x="24" y="3"/>
                      <a:pt x="14" y="2"/>
                    </a:cubicBezTo>
                    <a:cubicBezTo>
                      <a:pt x="10" y="2"/>
                      <a:pt x="6" y="2"/>
                      <a:pt x="3" y="2"/>
                    </a:cubicBezTo>
                    <a:cubicBezTo>
                      <a:pt x="1" y="2"/>
                      <a:pt x="0" y="2"/>
                      <a:pt x="0" y="2"/>
                    </a:cubicBezTo>
                    <a:cubicBezTo>
                      <a:pt x="0" y="2"/>
                      <a:pt x="1" y="2"/>
                      <a:pt x="3" y="2"/>
                    </a:cubicBezTo>
                    <a:cubicBezTo>
                      <a:pt x="6" y="2"/>
                      <a:pt x="10" y="1"/>
                      <a:pt x="14" y="1"/>
                    </a:cubicBezTo>
                    <a:cubicBezTo>
                      <a:pt x="24" y="1"/>
                      <a:pt x="38" y="1"/>
                      <a:pt x="55" y="1"/>
                    </a:cubicBezTo>
                    <a:cubicBezTo>
                      <a:pt x="90" y="1"/>
                      <a:pt x="137" y="0"/>
                      <a:pt x="189" y="0"/>
                    </a:cubicBezTo>
                    <a:cubicBezTo>
                      <a:pt x="241" y="0"/>
                      <a:pt x="288" y="0"/>
                      <a:pt x="322" y="1"/>
                    </a:cubicBezTo>
                    <a:cubicBezTo>
                      <a:pt x="339" y="1"/>
                      <a:pt x="353" y="1"/>
                      <a:pt x="363" y="1"/>
                    </a:cubicBezTo>
                    <a:cubicBezTo>
                      <a:pt x="367" y="1"/>
                      <a:pt x="371" y="1"/>
                      <a:pt x="374" y="2"/>
                    </a:cubicBezTo>
                    <a:cubicBezTo>
                      <a:pt x="376" y="2"/>
                      <a:pt x="378" y="2"/>
                      <a:pt x="378" y="2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293" name="Google Shape;1293;p35">
              <a:extLst>
                <a:ext uri="{FF2B5EF4-FFF2-40B4-BE49-F238E27FC236}">
                  <a16:creationId xmlns:a16="http://schemas.microsoft.com/office/drawing/2014/main" id="{2621542D-3C35-6601-AAD6-EF28DA915523}"/>
                </a:ext>
              </a:extLst>
            </p:cNvPr>
            <p:cNvGrpSpPr/>
            <p:nvPr/>
          </p:nvGrpSpPr>
          <p:grpSpPr>
            <a:xfrm>
              <a:off x="985750" y="1059299"/>
              <a:ext cx="451575" cy="449876"/>
              <a:chOff x="985750" y="1059299"/>
              <a:chExt cx="451575" cy="449876"/>
            </a:xfrm>
          </p:grpSpPr>
          <p:sp>
            <p:nvSpPr>
              <p:cNvPr id="1294" name="Google Shape;1294;p35">
                <a:extLst>
                  <a:ext uri="{FF2B5EF4-FFF2-40B4-BE49-F238E27FC236}">
                    <a16:creationId xmlns:a16="http://schemas.microsoft.com/office/drawing/2014/main" id="{DE2EB2FE-34B4-9CA6-239E-F359E782454B}"/>
                  </a:ext>
                </a:extLst>
              </p:cNvPr>
              <p:cNvSpPr/>
              <p:nvPr/>
            </p:nvSpPr>
            <p:spPr>
              <a:xfrm flipH="1">
                <a:off x="1127237" y="1216035"/>
                <a:ext cx="159280" cy="159278"/>
              </a:xfrm>
              <a:custGeom>
                <a:avLst/>
                <a:gdLst/>
                <a:ahLst/>
                <a:cxnLst/>
                <a:rect l="l" t="t" r="r" b="b"/>
                <a:pathLst>
                  <a:path w="188" h="188" extrusionOk="0">
                    <a:moveTo>
                      <a:pt x="2" y="2"/>
                    </a:moveTo>
                    <a:cubicBezTo>
                      <a:pt x="2" y="2"/>
                      <a:pt x="2" y="3"/>
                      <a:pt x="3" y="5"/>
                    </a:cubicBezTo>
                    <a:cubicBezTo>
                      <a:pt x="3" y="8"/>
                      <a:pt x="3" y="11"/>
                      <a:pt x="3" y="16"/>
                    </a:cubicBezTo>
                    <a:cubicBezTo>
                      <a:pt x="3" y="25"/>
                      <a:pt x="3" y="37"/>
                      <a:pt x="3" y="53"/>
                    </a:cubicBezTo>
                    <a:cubicBezTo>
                      <a:pt x="4" y="85"/>
                      <a:pt x="4" y="131"/>
                      <a:pt x="4" y="185"/>
                    </a:cubicBezTo>
                    <a:lnTo>
                      <a:pt x="2" y="183"/>
                    </a:lnTo>
                    <a:cubicBezTo>
                      <a:pt x="56" y="183"/>
                      <a:pt x="119" y="183"/>
                      <a:pt x="186" y="183"/>
                    </a:cubicBezTo>
                    <a:cubicBezTo>
                      <a:pt x="186" y="182"/>
                      <a:pt x="181" y="187"/>
                      <a:pt x="183" y="185"/>
                    </a:cubicBezTo>
                    <a:lnTo>
                      <a:pt x="183" y="185"/>
                    </a:lnTo>
                    <a:lnTo>
                      <a:pt x="183" y="173"/>
                    </a:lnTo>
                    <a:cubicBezTo>
                      <a:pt x="183" y="169"/>
                      <a:pt x="183" y="165"/>
                      <a:pt x="183" y="160"/>
                    </a:cubicBezTo>
                    <a:cubicBezTo>
                      <a:pt x="183" y="152"/>
                      <a:pt x="183" y="144"/>
                      <a:pt x="183" y="136"/>
                    </a:cubicBezTo>
                    <a:cubicBezTo>
                      <a:pt x="183" y="120"/>
                      <a:pt x="183" y="104"/>
                      <a:pt x="183" y="88"/>
                    </a:cubicBezTo>
                    <a:cubicBezTo>
                      <a:pt x="183" y="58"/>
                      <a:pt x="184" y="29"/>
                      <a:pt x="184" y="2"/>
                    </a:cubicBezTo>
                    <a:lnTo>
                      <a:pt x="186" y="4"/>
                    </a:lnTo>
                    <a:cubicBezTo>
                      <a:pt x="131" y="4"/>
                      <a:pt x="86" y="3"/>
                      <a:pt x="53" y="3"/>
                    </a:cubicBezTo>
                    <a:cubicBezTo>
                      <a:pt x="38" y="3"/>
                      <a:pt x="25" y="2"/>
                      <a:pt x="16" y="2"/>
                    </a:cubicBezTo>
                    <a:cubicBezTo>
                      <a:pt x="12" y="2"/>
                      <a:pt x="8" y="2"/>
                      <a:pt x="6" y="2"/>
                    </a:cubicBezTo>
                    <a:cubicBezTo>
                      <a:pt x="3" y="2"/>
                      <a:pt x="2" y="2"/>
                      <a:pt x="2" y="2"/>
                    </a:cubicBezTo>
                    <a:cubicBezTo>
                      <a:pt x="2" y="2"/>
                      <a:pt x="3" y="2"/>
                      <a:pt x="5" y="2"/>
                    </a:cubicBezTo>
                    <a:cubicBezTo>
                      <a:pt x="8" y="2"/>
                      <a:pt x="11" y="2"/>
                      <a:pt x="15" y="1"/>
                    </a:cubicBezTo>
                    <a:cubicBezTo>
                      <a:pt x="24" y="1"/>
                      <a:pt x="36" y="1"/>
                      <a:pt x="52" y="1"/>
                    </a:cubicBezTo>
                    <a:cubicBezTo>
                      <a:pt x="85" y="1"/>
                      <a:pt x="131" y="0"/>
                      <a:pt x="186" y="0"/>
                    </a:cubicBezTo>
                    <a:lnTo>
                      <a:pt x="188" y="0"/>
                    </a:lnTo>
                    <a:lnTo>
                      <a:pt x="188" y="2"/>
                    </a:lnTo>
                    <a:cubicBezTo>
                      <a:pt x="188" y="29"/>
                      <a:pt x="188" y="58"/>
                      <a:pt x="188" y="88"/>
                    </a:cubicBezTo>
                    <a:cubicBezTo>
                      <a:pt x="188" y="104"/>
                      <a:pt x="188" y="120"/>
                      <a:pt x="188" y="136"/>
                    </a:cubicBezTo>
                    <a:cubicBezTo>
                      <a:pt x="188" y="144"/>
                      <a:pt x="188" y="152"/>
                      <a:pt x="188" y="160"/>
                    </a:cubicBezTo>
                    <a:cubicBezTo>
                      <a:pt x="188" y="165"/>
                      <a:pt x="188" y="169"/>
                      <a:pt x="188" y="173"/>
                    </a:cubicBezTo>
                    <a:lnTo>
                      <a:pt x="188" y="185"/>
                    </a:lnTo>
                    <a:lnTo>
                      <a:pt x="188" y="185"/>
                    </a:lnTo>
                    <a:cubicBezTo>
                      <a:pt x="190" y="183"/>
                      <a:pt x="185" y="188"/>
                      <a:pt x="186" y="188"/>
                    </a:cubicBezTo>
                    <a:cubicBezTo>
                      <a:pt x="118" y="188"/>
                      <a:pt x="56" y="187"/>
                      <a:pt x="2" y="187"/>
                    </a:cubicBezTo>
                    <a:lnTo>
                      <a:pt x="0" y="187"/>
                    </a:lnTo>
                    <a:lnTo>
                      <a:pt x="0" y="185"/>
                    </a:lnTo>
                    <a:cubicBezTo>
                      <a:pt x="0" y="130"/>
                      <a:pt x="1" y="84"/>
                      <a:pt x="1" y="52"/>
                    </a:cubicBezTo>
                    <a:cubicBezTo>
                      <a:pt x="1" y="36"/>
                      <a:pt x="2" y="24"/>
                      <a:pt x="2" y="15"/>
                    </a:cubicBezTo>
                    <a:cubicBezTo>
                      <a:pt x="2" y="11"/>
                      <a:pt x="2" y="7"/>
                      <a:pt x="2" y="5"/>
                    </a:cubicBezTo>
                    <a:cubicBezTo>
                      <a:pt x="2" y="3"/>
                      <a:pt x="2" y="2"/>
                      <a:pt x="2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30233" rIns="120000" bIns="302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95" name="Google Shape;1295;p35">
                <a:extLst>
                  <a:ext uri="{FF2B5EF4-FFF2-40B4-BE49-F238E27FC236}">
                    <a16:creationId xmlns:a16="http://schemas.microsoft.com/office/drawing/2014/main" id="{C4163626-FC1B-B65B-FF37-174BF2A9AAA5}"/>
                  </a:ext>
                </a:extLst>
              </p:cNvPr>
              <p:cNvSpPr/>
              <p:nvPr/>
            </p:nvSpPr>
            <p:spPr>
              <a:xfrm>
                <a:off x="1133779" y="1204160"/>
                <a:ext cx="168599" cy="136403"/>
              </a:xfrm>
              <a:custGeom>
                <a:avLst/>
                <a:gdLst/>
                <a:ahLst/>
                <a:cxnLst/>
                <a:rect l="l" t="t" r="r" b="b"/>
                <a:pathLst>
                  <a:path w="199" h="161" extrusionOk="0">
                    <a:moveTo>
                      <a:pt x="199" y="0"/>
                    </a:moveTo>
                    <a:cubicBezTo>
                      <a:pt x="202" y="2"/>
                      <a:pt x="163" y="55"/>
                      <a:pt x="111" y="118"/>
                    </a:cubicBezTo>
                    <a:cubicBezTo>
                      <a:pt x="100" y="131"/>
                      <a:pt x="90" y="144"/>
                      <a:pt x="80" y="156"/>
                    </a:cubicBezTo>
                    <a:lnTo>
                      <a:pt x="76" y="161"/>
                    </a:lnTo>
                    <a:lnTo>
                      <a:pt x="70" y="156"/>
                    </a:lnTo>
                    <a:cubicBezTo>
                      <a:pt x="27" y="118"/>
                      <a:pt x="-2" y="89"/>
                      <a:pt x="0" y="86"/>
                    </a:cubicBezTo>
                    <a:cubicBezTo>
                      <a:pt x="2" y="84"/>
                      <a:pt x="35" y="109"/>
                      <a:pt x="79" y="146"/>
                    </a:cubicBezTo>
                    <a:lnTo>
                      <a:pt x="70" y="147"/>
                    </a:lnTo>
                    <a:cubicBezTo>
                      <a:pt x="79" y="135"/>
                      <a:pt x="89" y="123"/>
                      <a:pt x="100" y="109"/>
                    </a:cubicBezTo>
                    <a:cubicBezTo>
                      <a:pt x="152" y="46"/>
                      <a:pt x="196" y="-3"/>
                      <a:pt x="199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17267" rIns="120000" bIns="17267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296" name="Google Shape;1296;p35">
                <a:extLst>
                  <a:ext uri="{FF2B5EF4-FFF2-40B4-BE49-F238E27FC236}">
                    <a16:creationId xmlns:a16="http://schemas.microsoft.com/office/drawing/2014/main" id="{23AA04E4-AA8F-5E9A-8878-17FBE42775F9}"/>
                  </a:ext>
                </a:extLst>
              </p:cNvPr>
              <p:cNvSpPr/>
              <p:nvPr/>
            </p:nvSpPr>
            <p:spPr>
              <a:xfrm flipH="1">
                <a:off x="985750" y="1059299"/>
                <a:ext cx="451575" cy="449876"/>
              </a:xfrm>
              <a:custGeom>
                <a:avLst/>
                <a:gdLst/>
                <a:ahLst/>
                <a:cxnLst/>
                <a:rect l="l" t="t" r="r" b="b"/>
                <a:pathLst>
                  <a:path w="533" h="531" extrusionOk="0">
                    <a:moveTo>
                      <a:pt x="267" y="0"/>
                    </a:moveTo>
                    <a:cubicBezTo>
                      <a:pt x="267" y="0"/>
                      <a:pt x="268" y="0"/>
                      <a:pt x="271" y="0"/>
                    </a:cubicBezTo>
                    <a:cubicBezTo>
                      <a:pt x="274" y="0"/>
                      <a:pt x="279" y="1"/>
                      <a:pt x="285" y="1"/>
                    </a:cubicBezTo>
                    <a:cubicBezTo>
                      <a:pt x="288" y="1"/>
                      <a:pt x="291" y="1"/>
                      <a:pt x="295" y="1"/>
                    </a:cubicBezTo>
                    <a:cubicBezTo>
                      <a:pt x="298" y="2"/>
                      <a:pt x="302" y="2"/>
                      <a:pt x="306" y="3"/>
                    </a:cubicBezTo>
                    <a:cubicBezTo>
                      <a:pt x="311" y="3"/>
                      <a:pt x="315" y="4"/>
                      <a:pt x="320" y="5"/>
                    </a:cubicBezTo>
                    <a:cubicBezTo>
                      <a:pt x="325" y="6"/>
                      <a:pt x="330" y="7"/>
                      <a:pt x="336" y="9"/>
                    </a:cubicBezTo>
                    <a:cubicBezTo>
                      <a:pt x="357" y="14"/>
                      <a:pt x="384" y="24"/>
                      <a:pt x="410" y="41"/>
                    </a:cubicBezTo>
                    <a:cubicBezTo>
                      <a:pt x="437" y="59"/>
                      <a:pt x="465" y="83"/>
                      <a:pt x="488" y="117"/>
                    </a:cubicBezTo>
                    <a:cubicBezTo>
                      <a:pt x="510" y="150"/>
                      <a:pt x="527" y="192"/>
                      <a:pt x="532" y="240"/>
                    </a:cubicBezTo>
                    <a:cubicBezTo>
                      <a:pt x="532" y="252"/>
                      <a:pt x="534" y="264"/>
                      <a:pt x="533" y="276"/>
                    </a:cubicBezTo>
                    <a:cubicBezTo>
                      <a:pt x="532" y="282"/>
                      <a:pt x="532" y="288"/>
                      <a:pt x="531" y="295"/>
                    </a:cubicBezTo>
                    <a:cubicBezTo>
                      <a:pt x="530" y="301"/>
                      <a:pt x="529" y="307"/>
                      <a:pt x="528" y="313"/>
                    </a:cubicBezTo>
                    <a:cubicBezTo>
                      <a:pt x="523" y="338"/>
                      <a:pt x="516" y="363"/>
                      <a:pt x="503" y="387"/>
                    </a:cubicBezTo>
                    <a:cubicBezTo>
                      <a:pt x="491" y="411"/>
                      <a:pt x="475" y="433"/>
                      <a:pt x="455" y="453"/>
                    </a:cubicBezTo>
                    <a:cubicBezTo>
                      <a:pt x="435" y="473"/>
                      <a:pt x="412" y="490"/>
                      <a:pt x="386" y="503"/>
                    </a:cubicBezTo>
                    <a:cubicBezTo>
                      <a:pt x="360" y="516"/>
                      <a:pt x="331" y="525"/>
                      <a:pt x="301" y="529"/>
                    </a:cubicBezTo>
                    <a:cubicBezTo>
                      <a:pt x="294" y="530"/>
                      <a:pt x="286" y="530"/>
                      <a:pt x="279" y="531"/>
                    </a:cubicBezTo>
                    <a:cubicBezTo>
                      <a:pt x="271" y="531"/>
                      <a:pt x="264" y="532"/>
                      <a:pt x="256" y="531"/>
                    </a:cubicBezTo>
                    <a:cubicBezTo>
                      <a:pt x="241" y="531"/>
                      <a:pt x="226" y="529"/>
                      <a:pt x="211" y="526"/>
                    </a:cubicBezTo>
                    <a:cubicBezTo>
                      <a:pt x="178" y="519"/>
                      <a:pt x="147" y="505"/>
                      <a:pt x="120" y="487"/>
                    </a:cubicBezTo>
                    <a:lnTo>
                      <a:pt x="122" y="488"/>
                    </a:lnTo>
                    <a:cubicBezTo>
                      <a:pt x="91" y="500"/>
                      <a:pt x="60" y="513"/>
                      <a:pt x="30" y="525"/>
                    </a:cubicBezTo>
                    <a:lnTo>
                      <a:pt x="24" y="527"/>
                    </a:lnTo>
                    <a:lnTo>
                      <a:pt x="26" y="521"/>
                    </a:lnTo>
                    <a:cubicBezTo>
                      <a:pt x="35" y="487"/>
                      <a:pt x="44" y="454"/>
                      <a:pt x="53" y="422"/>
                    </a:cubicBezTo>
                    <a:lnTo>
                      <a:pt x="54" y="425"/>
                    </a:lnTo>
                    <a:cubicBezTo>
                      <a:pt x="28" y="390"/>
                      <a:pt x="11" y="351"/>
                      <a:pt x="4" y="312"/>
                    </a:cubicBezTo>
                    <a:cubicBezTo>
                      <a:pt x="1" y="292"/>
                      <a:pt x="-1" y="273"/>
                      <a:pt x="1" y="254"/>
                    </a:cubicBezTo>
                    <a:cubicBezTo>
                      <a:pt x="1" y="244"/>
                      <a:pt x="1" y="235"/>
                      <a:pt x="3" y="226"/>
                    </a:cubicBezTo>
                    <a:cubicBezTo>
                      <a:pt x="4" y="221"/>
                      <a:pt x="5" y="217"/>
                      <a:pt x="5" y="212"/>
                    </a:cubicBezTo>
                    <a:cubicBezTo>
                      <a:pt x="6" y="208"/>
                      <a:pt x="8" y="204"/>
                      <a:pt x="9" y="199"/>
                    </a:cubicBezTo>
                    <a:cubicBezTo>
                      <a:pt x="27" y="130"/>
                      <a:pt x="69" y="78"/>
                      <a:pt x="112" y="49"/>
                    </a:cubicBezTo>
                    <a:cubicBezTo>
                      <a:pt x="133" y="34"/>
                      <a:pt x="154" y="23"/>
                      <a:pt x="173" y="16"/>
                    </a:cubicBezTo>
                    <a:cubicBezTo>
                      <a:pt x="178" y="15"/>
                      <a:pt x="183" y="13"/>
                      <a:pt x="187" y="11"/>
                    </a:cubicBezTo>
                    <a:cubicBezTo>
                      <a:pt x="192" y="10"/>
                      <a:pt x="196" y="9"/>
                      <a:pt x="200" y="8"/>
                    </a:cubicBezTo>
                    <a:cubicBezTo>
                      <a:pt x="204" y="7"/>
                      <a:pt x="208" y="6"/>
                      <a:pt x="212" y="5"/>
                    </a:cubicBezTo>
                    <a:cubicBezTo>
                      <a:pt x="216" y="4"/>
                      <a:pt x="220" y="4"/>
                      <a:pt x="223" y="3"/>
                    </a:cubicBezTo>
                    <a:cubicBezTo>
                      <a:pt x="230" y="3"/>
                      <a:pt x="236" y="1"/>
                      <a:pt x="242" y="1"/>
                    </a:cubicBezTo>
                    <a:cubicBezTo>
                      <a:pt x="247" y="1"/>
                      <a:pt x="252" y="1"/>
                      <a:pt x="255" y="1"/>
                    </a:cubicBezTo>
                    <a:cubicBezTo>
                      <a:pt x="259" y="1"/>
                      <a:pt x="262" y="0"/>
                      <a:pt x="264" y="0"/>
                    </a:cubicBezTo>
                    <a:cubicBezTo>
                      <a:pt x="266" y="0"/>
                      <a:pt x="267" y="0"/>
                      <a:pt x="267" y="0"/>
                    </a:cubicBezTo>
                    <a:cubicBezTo>
                      <a:pt x="267" y="0"/>
                      <a:pt x="266" y="1"/>
                      <a:pt x="264" y="1"/>
                    </a:cubicBezTo>
                    <a:cubicBezTo>
                      <a:pt x="262" y="1"/>
                      <a:pt x="259" y="1"/>
                      <a:pt x="255" y="1"/>
                    </a:cubicBezTo>
                    <a:cubicBezTo>
                      <a:pt x="252" y="2"/>
                      <a:pt x="247" y="2"/>
                      <a:pt x="242" y="2"/>
                    </a:cubicBezTo>
                    <a:cubicBezTo>
                      <a:pt x="237" y="3"/>
                      <a:pt x="230" y="4"/>
                      <a:pt x="224" y="5"/>
                    </a:cubicBezTo>
                    <a:cubicBezTo>
                      <a:pt x="196" y="10"/>
                      <a:pt x="155" y="21"/>
                      <a:pt x="114" y="52"/>
                    </a:cubicBezTo>
                    <a:cubicBezTo>
                      <a:pt x="72" y="81"/>
                      <a:pt x="30" y="132"/>
                      <a:pt x="13" y="200"/>
                    </a:cubicBezTo>
                    <a:cubicBezTo>
                      <a:pt x="12" y="205"/>
                      <a:pt x="11" y="209"/>
                      <a:pt x="10" y="213"/>
                    </a:cubicBezTo>
                    <a:cubicBezTo>
                      <a:pt x="9" y="218"/>
                      <a:pt x="9" y="222"/>
                      <a:pt x="8" y="227"/>
                    </a:cubicBezTo>
                    <a:cubicBezTo>
                      <a:pt x="6" y="236"/>
                      <a:pt x="6" y="245"/>
                      <a:pt x="6" y="254"/>
                    </a:cubicBezTo>
                    <a:cubicBezTo>
                      <a:pt x="4" y="272"/>
                      <a:pt x="6" y="292"/>
                      <a:pt x="9" y="311"/>
                    </a:cubicBezTo>
                    <a:cubicBezTo>
                      <a:pt x="16" y="349"/>
                      <a:pt x="32" y="388"/>
                      <a:pt x="58" y="421"/>
                    </a:cubicBezTo>
                    <a:lnTo>
                      <a:pt x="59" y="422"/>
                    </a:lnTo>
                    <a:lnTo>
                      <a:pt x="59" y="424"/>
                    </a:lnTo>
                    <a:cubicBezTo>
                      <a:pt x="50" y="456"/>
                      <a:pt x="41" y="489"/>
                      <a:pt x="32" y="523"/>
                    </a:cubicBezTo>
                    <a:lnTo>
                      <a:pt x="28" y="519"/>
                    </a:lnTo>
                    <a:cubicBezTo>
                      <a:pt x="58" y="507"/>
                      <a:pt x="89" y="495"/>
                      <a:pt x="120" y="482"/>
                    </a:cubicBezTo>
                    <a:lnTo>
                      <a:pt x="122" y="481"/>
                    </a:lnTo>
                    <a:lnTo>
                      <a:pt x="123" y="482"/>
                    </a:lnTo>
                    <a:cubicBezTo>
                      <a:pt x="149" y="500"/>
                      <a:pt x="180" y="513"/>
                      <a:pt x="212" y="520"/>
                    </a:cubicBezTo>
                    <a:cubicBezTo>
                      <a:pt x="226" y="523"/>
                      <a:pt x="241" y="525"/>
                      <a:pt x="256" y="525"/>
                    </a:cubicBezTo>
                    <a:cubicBezTo>
                      <a:pt x="264" y="526"/>
                      <a:pt x="271" y="525"/>
                      <a:pt x="279" y="525"/>
                    </a:cubicBezTo>
                    <a:cubicBezTo>
                      <a:pt x="286" y="525"/>
                      <a:pt x="293" y="525"/>
                      <a:pt x="301" y="523"/>
                    </a:cubicBezTo>
                    <a:cubicBezTo>
                      <a:pt x="330" y="520"/>
                      <a:pt x="358" y="511"/>
                      <a:pt x="383" y="498"/>
                    </a:cubicBezTo>
                    <a:cubicBezTo>
                      <a:pt x="409" y="485"/>
                      <a:pt x="432" y="468"/>
                      <a:pt x="451" y="449"/>
                    </a:cubicBezTo>
                    <a:cubicBezTo>
                      <a:pt x="470" y="430"/>
                      <a:pt x="486" y="408"/>
                      <a:pt x="498" y="385"/>
                    </a:cubicBezTo>
                    <a:cubicBezTo>
                      <a:pt x="511" y="361"/>
                      <a:pt x="518" y="337"/>
                      <a:pt x="523" y="312"/>
                    </a:cubicBezTo>
                    <a:cubicBezTo>
                      <a:pt x="524" y="306"/>
                      <a:pt x="525" y="300"/>
                      <a:pt x="526" y="294"/>
                    </a:cubicBezTo>
                    <a:cubicBezTo>
                      <a:pt x="527" y="288"/>
                      <a:pt x="527" y="282"/>
                      <a:pt x="527" y="276"/>
                    </a:cubicBezTo>
                    <a:cubicBezTo>
                      <a:pt x="529" y="264"/>
                      <a:pt x="527" y="252"/>
                      <a:pt x="527" y="241"/>
                    </a:cubicBezTo>
                    <a:cubicBezTo>
                      <a:pt x="523" y="194"/>
                      <a:pt x="506" y="152"/>
                      <a:pt x="484" y="119"/>
                    </a:cubicBezTo>
                    <a:cubicBezTo>
                      <a:pt x="462" y="86"/>
                      <a:pt x="435" y="62"/>
                      <a:pt x="409" y="44"/>
                    </a:cubicBezTo>
                    <a:cubicBezTo>
                      <a:pt x="382" y="27"/>
                      <a:pt x="356" y="17"/>
                      <a:pt x="335" y="11"/>
                    </a:cubicBezTo>
                    <a:cubicBezTo>
                      <a:pt x="330" y="10"/>
                      <a:pt x="324" y="8"/>
                      <a:pt x="320" y="7"/>
                    </a:cubicBezTo>
                    <a:cubicBezTo>
                      <a:pt x="315" y="6"/>
                      <a:pt x="310" y="6"/>
                      <a:pt x="306" y="5"/>
                    </a:cubicBezTo>
                    <a:cubicBezTo>
                      <a:pt x="302" y="4"/>
                      <a:pt x="298" y="3"/>
                      <a:pt x="294" y="3"/>
                    </a:cubicBezTo>
                    <a:cubicBezTo>
                      <a:pt x="291" y="2"/>
                      <a:pt x="287" y="2"/>
                      <a:pt x="284" y="2"/>
                    </a:cubicBezTo>
                    <a:cubicBezTo>
                      <a:pt x="279" y="2"/>
                      <a:pt x="274" y="1"/>
                      <a:pt x="271" y="1"/>
                    </a:cubicBezTo>
                    <a:cubicBezTo>
                      <a:pt x="268" y="1"/>
                      <a:pt x="266" y="1"/>
                      <a:pt x="266" y="0"/>
                    </a:cubicBezTo>
                    <a:lnTo>
                      <a:pt x="267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297" name="Google Shape;1297;p35">
              <a:extLst>
                <a:ext uri="{FF2B5EF4-FFF2-40B4-BE49-F238E27FC236}">
                  <a16:creationId xmlns:a16="http://schemas.microsoft.com/office/drawing/2014/main" id="{A1FEB12F-57B0-A322-F823-7BF7CCF584A4}"/>
                </a:ext>
              </a:extLst>
            </p:cNvPr>
            <p:cNvGrpSpPr/>
            <p:nvPr/>
          </p:nvGrpSpPr>
          <p:grpSpPr>
            <a:xfrm>
              <a:off x="1589777" y="707935"/>
              <a:ext cx="1355779" cy="685401"/>
              <a:chOff x="1606790" y="783010"/>
              <a:chExt cx="1355779" cy="685401"/>
            </a:xfrm>
          </p:grpSpPr>
          <p:sp>
            <p:nvSpPr>
              <p:cNvPr id="1298" name="Google Shape;1298;p35">
                <a:extLst>
                  <a:ext uri="{FF2B5EF4-FFF2-40B4-BE49-F238E27FC236}">
                    <a16:creationId xmlns:a16="http://schemas.microsoft.com/office/drawing/2014/main" id="{4322F5E1-A50F-9DDD-C676-B509FB5BD825}"/>
                  </a:ext>
                </a:extLst>
              </p:cNvPr>
              <p:cNvSpPr/>
              <p:nvPr/>
            </p:nvSpPr>
            <p:spPr>
              <a:xfrm>
                <a:off x="1606790" y="993243"/>
                <a:ext cx="447278" cy="446208"/>
              </a:xfrm>
              <a:custGeom>
                <a:avLst/>
                <a:gdLst/>
                <a:ahLst/>
                <a:cxnLst/>
                <a:rect l="l" t="t" r="r" b="b"/>
                <a:pathLst>
                  <a:path w="417" h="416" extrusionOk="0">
                    <a:moveTo>
                      <a:pt x="235" y="379"/>
                    </a:moveTo>
                    <a:cubicBezTo>
                      <a:pt x="220" y="382"/>
                      <a:pt x="205" y="382"/>
                      <a:pt x="190" y="381"/>
                    </a:cubicBezTo>
                    <a:lnTo>
                      <a:pt x="166" y="416"/>
                    </a:lnTo>
                    <a:lnTo>
                      <a:pt x="100" y="391"/>
                    </a:lnTo>
                    <a:lnTo>
                      <a:pt x="106" y="348"/>
                    </a:lnTo>
                    <a:cubicBezTo>
                      <a:pt x="94" y="339"/>
                      <a:pt x="83" y="329"/>
                      <a:pt x="73" y="317"/>
                    </a:cubicBezTo>
                    <a:lnTo>
                      <a:pt x="31" y="325"/>
                    </a:lnTo>
                    <a:lnTo>
                      <a:pt x="3" y="260"/>
                    </a:lnTo>
                    <a:lnTo>
                      <a:pt x="37" y="235"/>
                    </a:lnTo>
                    <a:cubicBezTo>
                      <a:pt x="34" y="220"/>
                      <a:pt x="34" y="204"/>
                      <a:pt x="36" y="189"/>
                    </a:cubicBezTo>
                    <a:lnTo>
                      <a:pt x="0" y="165"/>
                    </a:lnTo>
                    <a:lnTo>
                      <a:pt x="26" y="100"/>
                    </a:lnTo>
                    <a:lnTo>
                      <a:pt x="68" y="106"/>
                    </a:lnTo>
                    <a:cubicBezTo>
                      <a:pt x="77" y="93"/>
                      <a:pt x="87" y="82"/>
                      <a:pt x="99" y="72"/>
                    </a:cubicBezTo>
                    <a:lnTo>
                      <a:pt x="91" y="31"/>
                    </a:lnTo>
                    <a:lnTo>
                      <a:pt x="156" y="2"/>
                    </a:lnTo>
                    <a:lnTo>
                      <a:pt x="181" y="36"/>
                    </a:lnTo>
                    <a:cubicBezTo>
                      <a:pt x="197" y="34"/>
                      <a:pt x="212" y="33"/>
                      <a:pt x="227" y="35"/>
                    </a:cubicBezTo>
                    <a:lnTo>
                      <a:pt x="251" y="0"/>
                    </a:lnTo>
                    <a:lnTo>
                      <a:pt x="317" y="25"/>
                    </a:lnTo>
                    <a:lnTo>
                      <a:pt x="310" y="67"/>
                    </a:lnTo>
                    <a:cubicBezTo>
                      <a:pt x="323" y="76"/>
                      <a:pt x="334" y="87"/>
                      <a:pt x="344" y="99"/>
                    </a:cubicBezTo>
                    <a:lnTo>
                      <a:pt x="386" y="91"/>
                    </a:lnTo>
                    <a:lnTo>
                      <a:pt x="414" y="155"/>
                    </a:lnTo>
                    <a:lnTo>
                      <a:pt x="380" y="181"/>
                    </a:lnTo>
                    <a:cubicBezTo>
                      <a:pt x="382" y="196"/>
                      <a:pt x="383" y="211"/>
                      <a:pt x="381" y="227"/>
                    </a:cubicBezTo>
                    <a:lnTo>
                      <a:pt x="417" y="250"/>
                    </a:lnTo>
                    <a:lnTo>
                      <a:pt x="391" y="316"/>
                    </a:lnTo>
                    <a:lnTo>
                      <a:pt x="349" y="310"/>
                    </a:lnTo>
                    <a:cubicBezTo>
                      <a:pt x="340" y="322"/>
                      <a:pt x="329" y="333"/>
                      <a:pt x="317" y="343"/>
                    </a:cubicBezTo>
                    <a:lnTo>
                      <a:pt x="325" y="385"/>
                    </a:lnTo>
                    <a:lnTo>
                      <a:pt x="261" y="414"/>
                    </a:lnTo>
                    <a:lnTo>
                      <a:pt x="235" y="380"/>
                    </a:lnTo>
                    <a:lnTo>
                      <a:pt x="235" y="380"/>
                    </a:lnTo>
                    <a:lnTo>
                      <a:pt x="235" y="379"/>
                    </a:lnTo>
                    <a:moveTo>
                      <a:pt x="236" y="278"/>
                    </a:moveTo>
                    <a:cubicBezTo>
                      <a:pt x="274" y="261"/>
                      <a:pt x="291" y="217"/>
                      <a:pt x="274" y="179"/>
                    </a:cubicBezTo>
                    <a:cubicBezTo>
                      <a:pt x="257" y="140"/>
                      <a:pt x="213" y="123"/>
                      <a:pt x="175" y="140"/>
                    </a:cubicBezTo>
                    <a:cubicBezTo>
                      <a:pt x="136" y="157"/>
                      <a:pt x="119" y="202"/>
                      <a:pt x="136" y="240"/>
                    </a:cubicBezTo>
                    <a:cubicBezTo>
                      <a:pt x="153" y="278"/>
                      <a:pt x="198" y="295"/>
                      <a:pt x="236" y="27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grpSp>
            <p:nvGrpSpPr>
              <p:cNvPr id="1299" name="Google Shape;1299;p35">
                <a:extLst>
                  <a:ext uri="{FF2B5EF4-FFF2-40B4-BE49-F238E27FC236}">
                    <a16:creationId xmlns:a16="http://schemas.microsoft.com/office/drawing/2014/main" id="{977B0F79-89CB-3F61-06CE-44A279694F64}"/>
                  </a:ext>
                </a:extLst>
              </p:cNvPr>
              <p:cNvGrpSpPr/>
              <p:nvPr/>
            </p:nvGrpSpPr>
            <p:grpSpPr>
              <a:xfrm>
                <a:off x="2178491" y="1115521"/>
                <a:ext cx="350743" cy="352890"/>
                <a:chOff x="2178491" y="1115521"/>
                <a:chExt cx="350743" cy="352890"/>
              </a:xfrm>
            </p:grpSpPr>
            <p:sp>
              <p:nvSpPr>
                <p:cNvPr id="1300" name="Google Shape;1300;p35">
                  <a:extLst>
                    <a:ext uri="{FF2B5EF4-FFF2-40B4-BE49-F238E27FC236}">
                      <a16:creationId xmlns:a16="http://schemas.microsoft.com/office/drawing/2014/main" id="{CB2C2AEB-1E56-C67D-BE86-07E7752A9D45}"/>
                    </a:ext>
                  </a:extLst>
                </p:cNvPr>
                <p:cNvSpPr/>
                <p:nvPr/>
              </p:nvSpPr>
              <p:spPr>
                <a:xfrm>
                  <a:off x="2286824" y="1227073"/>
                  <a:ext cx="131931" cy="1308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3" h="122" extrusionOk="0">
                      <a:moveTo>
                        <a:pt x="85" y="115"/>
                      </a:moveTo>
                      <a:cubicBezTo>
                        <a:pt x="85" y="115"/>
                        <a:pt x="84" y="115"/>
                        <a:pt x="83" y="116"/>
                      </a:cubicBezTo>
                      <a:cubicBezTo>
                        <a:pt x="82" y="116"/>
                        <a:pt x="80" y="117"/>
                        <a:pt x="78" y="117"/>
                      </a:cubicBezTo>
                      <a:cubicBezTo>
                        <a:pt x="73" y="119"/>
                        <a:pt x="66" y="120"/>
                        <a:pt x="57" y="120"/>
                      </a:cubicBezTo>
                      <a:cubicBezTo>
                        <a:pt x="48" y="119"/>
                        <a:pt x="37" y="116"/>
                        <a:pt x="26" y="108"/>
                      </a:cubicBezTo>
                      <a:cubicBezTo>
                        <a:pt x="16" y="101"/>
                        <a:pt x="6" y="88"/>
                        <a:pt x="4" y="71"/>
                      </a:cubicBezTo>
                      <a:cubicBezTo>
                        <a:pt x="1" y="55"/>
                        <a:pt x="5" y="35"/>
                        <a:pt x="19" y="21"/>
                      </a:cubicBezTo>
                      <a:cubicBezTo>
                        <a:pt x="33" y="7"/>
                        <a:pt x="56" y="-1"/>
                        <a:pt x="77" y="5"/>
                      </a:cubicBezTo>
                      <a:cubicBezTo>
                        <a:pt x="88" y="8"/>
                        <a:pt x="98" y="15"/>
                        <a:pt x="106" y="23"/>
                      </a:cubicBezTo>
                      <a:cubicBezTo>
                        <a:pt x="113" y="32"/>
                        <a:pt x="118" y="43"/>
                        <a:pt x="120" y="56"/>
                      </a:cubicBezTo>
                      <a:cubicBezTo>
                        <a:pt x="121" y="68"/>
                        <a:pt x="119" y="80"/>
                        <a:pt x="113" y="91"/>
                      </a:cubicBezTo>
                      <a:cubicBezTo>
                        <a:pt x="110" y="97"/>
                        <a:pt x="106" y="102"/>
                        <a:pt x="101" y="106"/>
                      </a:cubicBezTo>
                      <a:cubicBezTo>
                        <a:pt x="99" y="108"/>
                        <a:pt x="96" y="110"/>
                        <a:pt x="94" y="112"/>
                      </a:cubicBezTo>
                      <a:cubicBezTo>
                        <a:pt x="93" y="113"/>
                        <a:pt x="91" y="114"/>
                        <a:pt x="90" y="115"/>
                      </a:cubicBezTo>
                      <a:lnTo>
                        <a:pt x="88" y="116"/>
                      </a:lnTo>
                      <a:lnTo>
                        <a:pt x="87" y="117"/>
                      </a:lnTo>
                      <a:lnTo>
                        <a:pt x="86" y="117"/>
                      </a:lnTo>
                      <a:lnTo>
                        <a:pt x="86" y="117"/>
                      </a:lnTo>
                      <a:lnTo>
                        <a:pt x="86" y="117"/>
                      </a:lnTo>
                      <a:cubicBezTo>
                        <a:pt x="86" y="117"/>
                        <a:pt x="88" y="116"/>
                        <a:pt x="87" y="114"/>
                      </a:cubicBezTo>
                      <a:lnTo>
                        <a:pt x="84" y="113"/>
                      </a:lnTo>
                      <a:cubicBezTo>
                        <a:pt x="86" y="112"/>
                        <a:pt x="89" y="111"/>
                        <a:pt x="91" y="110"/>
                      </a:cubicBezTo>
                      <a:cubicBezTo>
                        <a:pt x="112" y="98"/>
                        <a:pt x="122" y="71"/>
                        <a:pt x="117" y="49"/>
                      </a:cubicBezTo>
                      <a:cubicBezTo>
                        <a:pt x="112" y="26"/>
                        <a:pt x="93" y="9"/>
                        <a:pt x="72" y="6"/>
                      </a:cubicBezTo>
                      <a:cubicBezTo>
                        <a:pt x="51" y="1"/>
                        <a:pt x="30" y="10"/>
                        <a:pt x="18" y="24"/>
                      </a:cubicBezTo>
                      <a:cubicBezTo>
                        <a:pt x="5" y="38"/>
                        <a:pt x="1" y="57"/>
                        <a:pt x="4" y="73"/>
                      </a:cubicBezTo>
                      <a:cubicBezTo>
                        <a:pt x="7" y="88"/>
                        <a:pt x="16" y="101"/>
                        <a:pt x="26" y="109"/>
                      </a:cubicBezTo>
                      <a:cubicBezTo>
                        <a:pt x="37" y="116"/>
                        <a:pt x="48" y="119"/>
                        <a:pt x="57" y="120"/>
                      </a:cubicBezTo>
                      <a:cubicBezTo>
                        <a:pt x="66" y="121"/>
                        <a:pt x="73" y="119"/>
                        <a:pt x="78" y="118"/>
                      </a:cubicBezTo>
                      <a:cubicBezTo>
                        <a:pt x="82" y="116"/>
                        <a:pt x="85" y="115"/>
                        <a:pt x="85" y="115"/>
                      </a:cubicBezTo>
                      <a:cubicBezTo>
                        <a:pt x="85" y="115"/>
                        <a:pt x="83" y="117"/>
                        <a:pt x="78" y="119"/>
                      </a:cubicBezTo>
                      <a:cubicBezTo>
                        <a:pt x="73" y="120"/>
                        <a:pt x="66" y="122"/>
                        <a:pt x="57" y="122"/>
                      </a:cubicBezTo>
                      <a:cubicBezTo>
                        <a:pt x="48" y="122"/>
                        <a:pt x="36" y="119"/>
                        <a:pt x="25" y="111"/>
                      </a:cubicBezTo>
                      <a:cubicBezTo>
                        <a:pt x="14" y="103"/>
                        <a:pt x="4" y="90"/>
                        <a:pt x="1" y="73"/>
                      </a:cubicBezTo>
                      <a:cubicBezTo>
                        <a:pt x="-2" y="57"/>
                        <a:pt x="2" y="37"/>
                        <a:pt x="15" y="21"/>
                      </a:cubicBezTo>
                      <a:cubicBezTo>
                        <a:pt x="28" y="6"/>
                        <a:pt x="50" y="-3"/>
                        <a:pt x="73" y="1"/>
                      </a:cubicBezTo>
                      <a:cubicBezTo>
                        <a:pt x="84" y="4"/>
                        <a:pt x="95" y="9"/>
                        <a:pt x="104" y="17"/>
                      </a:cubicBezTo>
                      <a:cubicBezTo>
                        <a:pt x="112" y="25"/>
                        <a:pt x="119" y="36"/>
                        <a:pt x="121" y="48"/>
                      </a:cubicBezTo>
                      <a:cubicBezTo>
                        <a:pt x="127" y="72"/>
                        <a:pt x="117" y="101"/>
                        <a:pt x="93" y="114"/>
                      </a:cubicBezTo>
                      <a:cubicBezTo>
                        <a:pt x="91" y="116"/>
                        <a:pt x="88" y="117"/>
                        <a:pt x="85" y="118"/>
                      </a:cubicBezTo>
                      <a:lnTo>
                        <a:pt x="84" y="118"/>
                      </a:lnTo>
                      <a:lnTo>
                        <a:pt x="83" y="117"/>
                      </a:lnTo>
                      <a:cubicBezTo>
                        <a:pt x="82" y="115"/>
                        <a:pt x="83" y="113"/>
                        <a:pt x="83" y="114"/>
                      </a:cubicBezTo>
                      <a:cubicBezTo>
                        <a:pt x="83" y="114"/>
                        <a:pt x="83" y="113"/>
                        <a:pt x="84" y="113"/>
                      </a:cubicBezTo>
                      <a:lnTo>
                        <a:pt x="84" y="113"/>
                      </a:lnTo>
                      <a:lnTo>
                        <a:pt x="85" y="113"/>
                      </a:lnTo>
                      <a:lnTo>
                        <a:pt x="86" y="112"/>
                      </a:lnTo>
                      <a:lnTo>
                        <a:pt x="87" y="111"/>
                      </a:lnTo>
                      <a:cubicBezTo>
                        <a:pt x="89" y="110"/>
                        <a:pt x="90" y="110"/>
                        <a:pt x="91" y="109"/>
                      </a:cubicBezTo>
                      <a:cubicBezTo>
                        <a:pt x="94" y="107"/>
                        <a:pt x="96" y="105"/>
                        <a:pt x="98" y="103"/>
                      </a:cubicBezTo>
                      <a:cubicBezTo>
                        <a:pt x="102" y="99"/>
                        <a:pt x="106" y="95"/>
                        <a:pt x="109" y="89"/>
                      </a:cubicBezTo>
                      <a:cubicBezTo>
                        <a:pt x="114" y="79"/>
                        <a:pt x="116" y="68"/>
                        <a:pt x="115" y="57"/>
                      </a:cubicBezTo>
                      <a:cubicBezTo>
                        <a:pt x="113" y="46"/>
                        <a:pt x="109" y="35"/>
                        <a:pt x="102" y="27"/>
                      </a:cubicBezTo>
                      <a:cubicBezTo>
                        <a:pt x="95" y="19"/>
                        <a:pt x="86" y="13"/>
                        <a:pt x="76" y="10"/>
                      </a:cubicBezTo>
                      <a:cubicBezTo>
                        <a:pt x="56" y="4"/>
                        <a:pt x="35" y="11"/>
                        <a:pt x="22" y="24"/>
                      </a:cubicBezTo>
                      <a:cubicBezTo>
                        <a:pt x="9" y="38"/>
                        <a:pt x="4" y="56"/>
                        <a:pt x="7" y="71"/>
                      </a:cubicBezTo>
                      <a:cubicBezTo>
                        <a:pt x="9" y="87"/>
                        <a:pt x="18" y="100"/>
                        <a:pt x="28" y="107"/>
                      </a:cubicBezTo>
                      <a:cubicBezTo>
                        <a:pt x="38" y="115"/>
                        <a:pt x="49" y="118"/>
                        <a:pt x="57" y="119"/>
                      </a:cubicBezTo>
                      <a:cubicBezTo>
                        <a:pt x="66" y="120"/>
                        <a:pt x="73" y="118"/>
                        <a:pt x="78" y="117"/>
                      </a:cubicBezTo>
                      <a:cubicBezTo>
                        <a:pt x="82" y="116"/>
                        <a:pt x="85" y="115"/>
                        <a:pt x="85" y="116"/>
                      </a:cubicBezTo>
                      <a:lnTo>
                        <a:pt x="85" y="115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301" name="Google Shape;1301;p35">
                  <a:extLst>
                    <a:ext uri="{FF2B5EF4-FFF2-40B4-BE49-F238E27FC236}">
                      <a16:creationId xmlns:a16="http://schemas.microsoft.com/office/drawing/2014/main" id="{41234D92-9FB6-30B7-4B96-3E3006A9393F}"/>
                    </a:ext>
                  </a:extLst>
                </p:cNvPr>
                <p:cNvSpPr/>
                <p:nvPr/>
              </p:nvSpPr>
              <p:spPr>
                <a:xfrm>
                  <a:off x="2178491" y="1115521"/>
                  <a:ext cx="350743" cy="3528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7" h="329" extrusionOk="0">
                      <a:moveTo>
                        <a:pt x="185" y="297"/>
                      </a:moveTo>
                      <a:cubicBezTo>
                        <a:pt x="187" y="299"/>
                        <a:pt x="193" y="307"/>
                        <a:pt x="205" y="323"/>
                      </a:cubicBezTo>
                      <a:lnTo>
                        <a:pt x="204" y="323"/>
                      </a:lnTo>
                      <a:cubicBezTo>
                        <a:pt x="217" y="317"/>
                        <a:pt x="234" y="310"/>
                        <a:pt x="255" y="301"/>
                      </a:cubicBezTo>
                      <a:lnTo>
                        <a:pt x="254" y="302"/>
                      </a:lnTo>
                      <a:cubicBezTo>
                        <a:pt x="252" y="292"/>
                        <a:pt x="250" y="281"/>
                        <a:pt x="248" y="269"/>
                      </a:cubicBezTo>
                      <a:lnTo>
                        <a:pt x="250" y="269"/>
                      </a:lnTo>
                      <a:lnTo>
                        <a:pt x="249" y="270"/>
                      </a:lnTo>
                      <a:lnTo>
                        <a:pt x="248" y="269"/>
                      </a:lnTo>
                      <a:cubicBezTo>
                        <a:pt x="257" y="262"/>
                        <a:pt x="265" y="253"/>
                        <a:pt x="272" y="243"/>
                      </a:cubicBezTo>
                      <a:lnTo>
                        <a:pt x="274" y="245"/>
                      </a:lnTo>
                      <a:lnTo>
                        <a:pt x="273" y="245"/>
                      </a:lnTo>
                      <a:lnTo>
                        <a:pt x="272" y="243"/>
                      </a:lnTo>
                      <a:lnTo>
                        <a:pt x="306" y="248"/>
                      </a:lnTo>
                      <a:lnTo>
                        <a:pt x="304" y="249"/>
                      </a:lnTo>
                      <a:cubicBezTo>
                        <a:pt x="311" y="232"/>
                        <a:pt x="317" y="215"/>
                        <a:pt x="324" y="196"/>
                      </a:cubicBezTo>
                      <a:lnTo>
                        <a:pt x="325" y="198"/>
                      </a:lnTo>
                      <a:cubicBezTo>
                        <a:pt x="316" y="192"/>
                        <a:pt x="307" y="186"/>
                        <a:pt x="297" y="179"/>
                      </a:cubicBezTo>
                      <a:lnTo>
                        <a:pt x="299" y="177"/>
                      </a:lnTo>
                      <a:lnTo>
                        <a:pt x="300" y="179"/>
                      </a:lnTo>
                      <a:lnTo>
                        <a:pt x="297" y="179"/>
                      </a:lnTo>
                      <a:cubicBezTo>
                        <a:pt x="298" y="168"/>
                        <a:pt x="298" y="156"/>
                        <a:pt x="296" y="144"/>
                      </a:cubicBezTo>
                      <a:lnTo>
                        <a:pt x="299" y="144"/>
                      </a:lnTo>
                      <a:lnTo>
                        <a:pt x="298" y="146"/>
                      </a:lnTo>
                      <a:lnTo>
                        <a:pt x="296" y="144"/>
                      </a:lnTo>
                      <a:cubicBezTo>
                        <a:pt x="304" y="138"/>
                        <a:pt x="314" y="131"/>
                        <a:pt x="323" y="123"/>
                      </a:cubicBezTo>
                      <a:lnTo>
                        <a:pt x="323" y="125"/>
                      </a:lnTo>
                      <a:cubicBezTo>
                        <a:pt x="316" y="109"/>
                        <a:pt x="308" y="92"/>
                        <a:pt x="300" y="74"/>
                      </a:cubicBezTo>
                      <a:lnTo>
                        <a:pt x="302" y="75"/>
                      </a:lnTo>
                      <a:cubicBezTo>
                        <a:pt x="292" y="77"/>
                        <a:pt x="280" y="79"/>
                        <a:pt x="268" y="81"/>
                      </a:cubicBezTo>
                      <a:lnTo>
                        <a:pt x="269" y="78"/>
                      </a:lnTo>
                      <a:lnTo>
                        <a:pt x="270" y="78"/>
                      </a:lnTo>
                      <a:lnTo>
                        <a:pt x="268" y="81"/>
                      </a:lnTo>
                      <a:cubicBezTo>
                        <a:pt x="261" y="73"/>
                        <a:pt x="253" y="64"/>
                        <a:pt x="243" y="57"/>
                      </a:cubicBezTo>
                      <a:lnTo>
                        <a:pt x="245" y="55"/>
                      </a:lnTo>
                      <a:lnTo>
                        <a:pt x="246" y="56"/>
                      </a:lnTo>
                      <a:lnTo>
                        <a:pt x="242" y="57"/>
                      </a:lnTo>
                      <a:cubicBezTo>
                        <a:pt x="244" y="46"/>
                        <a:pt x="246" y="35"/>
                        <a:pt x="247" y="23"/>
                      </a:cubicBezTo>
                      <a:lnTo>
                        <a:pt x="249" y="25"/>
                      </a:lnTo>
                      <a:cubicBezTo>
                        <a:pt x="232" y="19"/>
                        <a:pt x="214" y="12"/>
                        <a:pt x="196" y="5"/>
                      </a:cubicBezTo>
                      <a:lnTo>
                        <a:pt x="198" y="4"/>
                      </a:lnTo>
                      <a:cubicBezTo>
                        <a:pt x="192" y="13"/>
                        <a:pt x="186" y="22"/>
                        <a:pt x="179" y="32"/>
                      </a:cubicBezTo>
                      <a:lnTo>
                        <a:pt x="176" y="29"/>
                      </a:lnTo>
                      <a:lnTo>
                        <a:pt x="178" y="28"/>
                      </a:lnTo>
                      <a:lnTo>
                        <a:pt x="179" y="32"/>
                      </a:lnTo>
                      <a:cubicBezTo>
                        <a:pt x="168" y="31"/>
                        <a:pt x="156" y="31"/>
                        <a:pt x="143" y="33"/>
                      </a:cubicBezTo>
                      <a:lnTo>
                        <a:pt x="144" y="33"/>
                      </a:lnTo>
                      <a:lnTo>
                        <a:pt x="144" y="29"/>
                      </a:lnTo>
                      <a:lnTo>
                        <a:pt x="144" y="29"/>
                      </a:lnTo>
                      <a:lnTo>
                        <a:pt x="142" y="33"/>
                      </a:lnTo>
                      <a:lnTo>
                        <a:pt x="142" y="33"/>
                      </a:lnTo>
                      <a:lnTo>
                        <a:pt x="142" y="33"/>
                      </a:lnTo>
                      <a:lnTo>
                        <a:pt x="143" y="33"/>
                      </a:lnTo>
                      <a:lnTo>
                        <a:pt x="144" y="30"/>
                      </a:lnTo>
                      <a:lnTo>
                        <a:pt x="144" y="29"/>
                      </a:lnTo>
                      <a:lnTo>
                        <a:pt x="144" y="29"/>
                      </a:lnTo>
                      <a:lnTo>
                        <a:pt x="144" y="29"/>
                      </a:lnTo>
                      <a:lnTo>
                        <a:pt x="144" y="30"/>
                      </a:lnTo>
                      <a:lnTo>
                        <a:pt x="145" y="30"/>
                      </a:lnTo>
                      <a:lnTo>
                        <a:pt x="143" y="33"/>
                      </a:lnTo>
                      <a:cubicBezTo>
                        <a:pt x="137" y="25"/>
                        <a:pt x="130" y="15"/>
                        <a:pt x="122" y="6"/>
                      </a:cubicBezTo>
                      <a:lnTo>
                        <a:pt x="125" y="7"/>
                      </a:lnTo>
                      <a:cubicBezTo>
                        <a:pt x="109" y="14"/>
                        <a:pt x="91" y="22"/>
                        <a:pt x="73" y="30"/>
                      </a:cubicBezTo>
                      <a:lnTo>
                        <a:pt x="74" y="27"/>
                      </a:lnTo>
                      <a:cubicBezTo>
                        <a:pt x="76" y="37"/>
                        <a:pt x="79" y="49"/>
                        <a:pt x="81" y="61"/>
                      </a:cubicBezTo>
                      <a:lnTo>
                        <a:pt x="77" y="60"/>
                      </a:lnTo>
                      <a:lnTo>
                        <a:pt x="77" y="59"/>
                      </a:lnTo>
                      <a:lnTo>
                        <a:pt x="81" y="61"/>
                      </a:lnTo>
                      <a:cubicBezTo>
                        <a:pt x="72" y="68"/>
                        <a:pt x="64" y="77"/>
                        <a:pt x="57" y="87"/>
                      </a:cubicBezTo>
                      <a:lnTo>
                        <a:pt x="54" y="83"/>
                      </a:lnTo>
                      <a:lnTo>
                        <a:pt x="55" y="83"/>
                      </a:lnTo>
                      <a:lnTo>
                        <a:pt x="56" y="87"/>
                      </a:lnTo>
                      <a:cubicBezTo>
                        <a:pt x="46" y="85"/>
                        <a:pt x="34" y="84"/>
                        <a:pt x="22" y="82"/>
                      </a:cubicBezTo>
                      <a:lnTo>
                        <a:pt x="25" y="81"/>
                      </a:lnTo>
                      <a:cubicBezTo>
                        <a:pt x="18" y="97"/>
                        <a:pt x="12" y="115"/>
                        <a:pt x="4" y="133"/>
                      </a:cubicBezTo>
                      <a:lnTo>
                        <a:pt x="4" y="131"/>
                      </a:lnTo>
                      <a:cubicBezTo>
                        <a:pt x="12" y="136"/>
                        <a:pt x="22" y="143"/>
                        <a:pt x="32" y="150"/>
                      </a:cubicBezTo>
                      <a:lnTo>
                        <a:pt x="28" y="152"/>
                      </a:lnTo>
                      <a:lnTo>
                        <a:pt x="28" y="151"/>
                      </a:lnTo>
                      <a:lnTo>
                        <a:pt x="32" y="150"/>
                      </a:lnTo>
                      <a:cubicBezTo>
                        <a:pt x="31" y="161"/>
                        <a:pt x="31" y="173"/>
                        <a:pt x="33" y="185"/>
                      </a:cubicBezTo>
                      <a:lnTo>
                        <a:pt x="29" y="185"/>
                      </a:lnTo>
                      <a:lnTo>
                        <a:pt x="29" y="183"/>
                      </a:lnTo>
                      <a:lnTo>
                        <a:pt x="33" y="186"/>
                      </a:lnTo>
                      <a:cubicBezTo>
                        <a:pt x="24" y="192"/>
                        <a:pt x="15" y="199"/>
                        <a:pt x="6" y="206"/>
                      </a:cubicBezTo>
                      <a:lnTo>
                        <a:pt x="6" y="204"/>
                      </a:lnTo>
                      <a:cubicBezTo>
                        <a:pt x="14" y="220"/>
                        <a:pt x="21" y="237"/>
                        <a:pt x="29" y="255"/>
                      </a:cubicBezTo>
                      <a:lnTo>
                        <a:pt x="27" y="254"/>
                      </a:lnTo>
                      <a:cubicBezTo>
                        <a:pt x="37" y="252"/>
                        <a:pt x="48" y="249"/>
                        <a:pt x="60" y="247"/>
                      </a:cubicBezTo>
                      <a:lnTo>
                        <a:pt x="59" y="252"/>
                      </a:lnTo>
                      <a:lnTo>
                        <a:pt x="58" y="251"/>
                      </a:lnTo>
                      <a:lnTo>
                        <a:pt x="61" y="247"/>
                      </a:lnTo>
                      <a:cubicBezTo>
                        <a:pt x="68" y="256"/>
                        <a:pt x="77" y="264"/>
                        <a:pt x="86" y="272"/>
                      </a:cubicBezTo>
                      <a:lnTo>
                        <a:pt x="83" y="274"/>
                      </a:lnTo>
                      <a:lnTo>
                        <a:pt x="82" y="273"/>
                      </a:lnTo>
                      <a:lnTo>
                        <a:pt x="87" y="273"/>
                      </a:lnTo>
                      <a:cubicBezTo>
                        <a:pt x="85" y="283"/>
                        <a:pt x="84" y="294"/>
                        <a:pt x="82" y="306"/>
                      </a:cubicBezTo>
                      <a:lnTo>
                        <a:pt x="81" y="303"/>
                      </a:lnTo>
                      <a:cubicBezTo>
                        <a:pt x="97" y="310"/>
                        <a:pt x="115" y="316"/>
                        <a:pt x="133" y="323"/>
                      </a:cubicBezTo>
                      <a:lnTo>
                        <a:pt x="130" y="324"/>
                      </a:lnTo>
                      <a:cubicBezTo>
                        <a:pt x="135" y="315"/>
                        <a:pt x="142" y="306"/>
                        <a:pt x="148" y="296"/>
                      </a:cubicBezTo>
                      <a:lnTo>
                        <a:pt x="151" y="300"/>
                      </a:lnTo>
                      <a:lnTo>
                        <a:pt x="150" y="300"/>
                      </a:lnTo>
                      <a:lnTo>
                        <a:pt x="150" y="295"/>
                      </a:lnTo>
                      <a:cubicBezTo>
                        <a:pt x="159" y="296"/>
                        <a:pt x="170" y="296"/>
                        <a:pt x="180" y="295"/>
                      </a:cubicBezTo>
                      <a:lnTo>
                        <a:pt x="182" y="295"/>
                      </a:lnTo>
                      <a:lnTo>
                        <a:pt x="182" y="295"/>
                      </a:lnTo>
                      <a:lnTo>
                        <a:pt x="182" y="295"/>
                      </a:lnTo>
                      <a:lnTo>
                        <a:pt x="182" y="296"/>
                      </a:lnTo>
                      <a:lnTo>
                        <a:pt x="183" y="296"/>
                      </a:lnTo>
                      <a:cubicBezTo>
                        <a:pt x="182" y="296"/>
                        <a:pt x="183" y="299"/>
                        <a:pt x="184" y="299"/>
                      </a:cubicBezTo>
                      <a:lnTo>
                        <a:pt x="184" y="299"/>
                      </a:lnTo>
                      <a:cubicBezTo>
                        <a:pt x="185" y="299"/>
                        <a:pt x="185" y="299"/>
                        <a:pt x="185" y="299"/>
                      </a:cubicBezTo>
                      <a:lnTo>
                        <a:pt x="185" y="299"/>
                      </a:lnTo>
                      <a:lnTo>
                        <a:pt x="180" y="299"/>
                      </a:lnTo>
                      <a:cubicBezTo>
                        <a:pt x="176" y="300"/>
                        <a:pt x="173" y="300"/>
                        <a:pt x="169" y="300"/>
                      </a:cubicBezTo>
                      <a:cubicBezTo>
                        <a:pt x="163" y="300"/>
                        <a:pt x="156" y="300"/>
                        <a:pt x="149" y="299"/>
                      </a:cubicBezTo>
                      <a:lnTo>
                        <a:pt x="151" y="298"/>
                      </a:lnTo>
                      <a:cubicBezTo>
                        <a:pt x="145" y="307"/>
                        <a:pt x="139" y="317"/>
                        <a:pt x="133" y="326"/>
                      </a:cubicBezTo>
                      <a:lnTo>
                        <a:pt x="130" y="322"/>
                      </a:lnTo>
                      <a:lnTo>
                        <a:pt x="131" y="322"/>
                      </a:lnTo>
                      <a:lnTo>
                        <a:pt x="131" y="326"/>
                      </a:lnTo>
                      <a:cubicBezTo>
                        <a:pt x="114" y="319"/>
                        <a:pt x="97" y="313"/>
                        <a:pt x="80" y="306"/>
                      </a:cubicBezTo>
                      <a:lnTo>
                        <a:pt x="83" y="303"/>
                      </a:lnTo>
                      <a:lnTo>
                        <a:pt x="84" y="304"/>
                      </a:lnTo>
                      <a:lnTo>
                        <a:pt x="80" y="305"/>
                      </a:lnTo>
                      <a:cubicBezTo>
                        <a:pt x="81" y="294"/>
                        <a:pt x="83" y="283"/>
                        <a:pt x="84" y="272"/>
                      </a:cubicBezTo>
                      <a:lnTo>
                        <a:pt x="85" y="274"/>
                      </a:lnTo>
                      <a:cubicBezTo>
                        <a:pt x="75" y="267"/>
                        <a:pt x="66" y="258"/>
                        <a:pt x="59" y="249"/>
                      </a:cubicBezTo>
                      <a:lnTo>
                        <a:pt x="61" y="250"/>
                      </a:lnTo>
                      <a:cubicBezTo>
                        <a:pt x="50" y="252"/>
                        <a:pt x="39" y="254"/>
                        <a:pt x="28" y="256"/>
                      </a:cubicBezTo>
                      <a:lnTo>
                        <a:pt x="29" y="251"/>
                      </a:lnTo>
                      <a:lnTo>
                        <a:pt x="30" y="252"/>
                      </a:lnTo>
                      <a:lnTo>
                        <a:pt x="27" y="255"/>
                      </a:lnTo>
                      <a:cubicBezTo>
                        <a:pt x="19" y="239"/>
                        <a:pt x="12" y="222"/>
                        <a:pt x="5" y="206"/>
                      </a:cubicBezTo>
                      <a:lnTo>
                        <a:pt x="9" y="205"/>
                      </a:lnTo>
                      <a:lnTo>
                        <a:pt x="9" y="207"/>
                      </a:lnTo>
                      <a:lnTo>
                        <a:pt x="5" y="204"/>
                      </a:lnTo>
                      <a:cubicBezTo>
                        <a:pt x="14" y="198"/>
                        <a:pt x="23" y="191"/>
                        <a:pt x="32" y="184"/>
                      </a:cubicBezTo>
                      <a:lnTo>
                        <a:pt x="31" y="187"/>
                      </a:lnTo>
                      <a:cubicBezTo>
                        <a:pt x="29" y="174"/>
                        <a:pt x="29" y="162"/>
                        <a:pt x="31" y="149"/>
                      </a:cubicBezTo>
                      <a:lnTo>
                        <a:pt x="32" y="152"/>
                      </a:lnTo>
                      <a:cubicBezTo>
                        <a:pt x="22" y="145"/>
                        <a:pt x="13" y="139"/>
                        <a:pt x="4" y="133"/>
                      </a:cubicBezTo>
                      <a:lnTo>
                        <a:pt x="7" y="130"/>
                      </a:lnTo>
                      <a:lnTo>
                        <a:pt x="8" y="132"/>
                      </a:lnTo>
                      <a:lnTo>
                        <a:pt x="3" y="132"/>
                      </a:lnTo>
                      <a:cubicBezTo>
                        <a:pt x="10" y="115"/>
                        <a:pt x="16" y="98"/>
                        <a:pt x="23" y="81"/>
                      </a:cubicBezTo>
                      <a:lnTo>
                        <a:pt x="26" y="84"/>
                      </a:lnTo>
                      <a:lnTo>
                        <a:pt x="24" y="85"/>
                      </a:lnTo>
                      <a:lnTo>
                        <a:pt x="24" y="81"/>
                      </a:lnTo>
                      <a:cubicBezTo>
                        <a:pt x="35" y="83"/>
                        <a:pt x="46" y="84"/>
                        <a:pt x="57" y="86"/>
                      </a:cubicBezTo>
                      <a:lnTo>
                        <a:pt x="55" y="87"/>
                      </a:lnTo>
                      <a:cubicBezTo>
                        <a:pt x="62" y="76"/>
                        <a:pt x="71" y="67"/>
                        <a:pt x="81" y="60"/>
                      </a:cubicBezTo>
                      <a:lnTo>
                        <a:pt x="80" y="62"/>
                      </a:lnTo>
                      <a:cubicBezTo>
                        <a:pt x="78" y="50"/>
                        <a:pt x="75" y="39"/>
                        <a:pt x="73" y="29"/>
                      </a:cubicBezTo>
                      <a:lnTo>
                        <a:pt x="77" y="29"/>
                      </a:lnTo>
                      <a:lnTo>
                        <a:pt x="76" y="31"/>
                      </a:lnTo>
                      <a:lnTo>
                        <a:pt x="74" y="28"/>
                      </a:lnTo>
                      <a:cubicBezTo>
                        <a:pt x="91" y="21"/>
                        <a:pt x="107" y="13"/>
                        <a:pt x="123" y="6"/>
                      </a:cubicBezTo>
                      <a:lnTo>
                        <a:pt x="124" y="10"/>
                      </a:lnTo>
                      <a:lnTo>
                        <a:pt x="122" y="9"/>
                      </a:lnTo>
                      <a:lnTo>
                        <a:pt x="124" y="6"/>
                      </a:lnTo>
                      <a:cubicBezTo>
                        <a:pt x="131" y="15"/>
                        <a:pt x="137" y="24"/>
                        <a:pt x="143" y="32"/>
                      </a:cubicBezTo>
                      <a:lnTo>
                        <a:pt x="142" y="32"/>
                      </a:lnTo>
                      <a:lnTo>
                        <a:pt x="144" y="32"/>
                      </a:lnTo>
                      <a:lnTo>
                        <a:pt x="144" y="32"/>
                      </a:lnTo>
                      <a:lnTo>
                        <a:pt x="144" y="32"/>
                      </a:lnTo>
                      <a:lnTo>
                        <a:pt x="141" y="34"/>
                      </a:lnTo>
                      <a:lnTo>
                        <a:pt x="142" y="36"/>
                      </a:lnTo>
                      <a:lnTo>
                        <a:pt x="143" y="36"/>
                      </a:lnTo>
                      <a:lnTo>
                        <a:pt x="143" y="36"/>
                      </a:lnTo>
                      <a:lnTo>
                        <a:pt x="142" y="36"/>
                      </a:lnTo>
                      <a:lnTo>
                        <a:pt x="144" y="32"/>
                      </a:lnTo>
                      <a:lnTo>
                        <a:pt x="143" y="32"/>
                      </a:lnTo>
                      <a:cubicBezTo>
                        <a:pt x="156" y="30"/>
                        <a:pt x="168" y="30"/>
                        <a:pt x="179" y="32"/>
                      </a:cubicBezTo>
                      <a:lnTo>
                        <a:pt x="178" y="32"/>
                      </a:lnTo>
                      <a:cubicBezTo>
                        <a:pt x="184" y="23"/>
                        <a:pt x="190" y="14"/>
                        <a:pt x="196" y="4"/>
                      </a:cubicBezTo>
                      <a:lnTo>
                        <a:pt x="199" y="7"/>
                      </a:lnTo>
                      <a:lnTo>
                        <a:pt x="197" y="8"/>
                      </a:lnTo>
                      <a:lnTo>
                        <a:pt x="197" y="4"/>
                      </a:lnTo>
                      <a:cubicBezTo>
                        <a:pt x="214" y="11"/>
                        <a:pt x="231" y="18"/>
                        <a:pt x="247" y="24"/>
                      </a:cubicBezTo>
                      <a:lnTo>
                        <a:pt x="245" y="27"/>
                      </a:lnTo>
                      <a:lnTo>
                        <a:pt x="244" y="25"/>
                      </a:lnTo>
                      <a:lnTo>
                        <a:pt x="247" y="24"/>
                      </a:lnTo>
                      <a:cubicBezTo>
                        <a:pt x="246" y="36"/>
                        <a:pt x="244" y="47"/>
                        <a:pt x="242" y="58"/>
                      </a:cubicBezTo>
                      <a:lnTo>
                        <a:pt x="242" y="56"/>
                      </a:lnTo>
                      <a:cubicBezTo>
                        <a:pt x="253" y="64"/>
                        <a:pt x="261" y="72"/>
                        <a:pt x="269" y="82"/>
                      </a:cubicBezTo>
                      <a:lnTo>
                        <a:pt x="267" y="81"/>
                      </a:lnTo>
                      <a:cubicBezTo>
                        <a:pt x="279" y="79"/>
                        <a:pt x="289" y="76"/>
                        <a:pt x="300" y="74"/>
                      </a:cubicBezTo>
                      <a:lnTo>
                        <a:pt x="300" y="78"/>
                      </a:lnTo>
                      <a:lnTo>
                        <a:pt x="298" y="77"/>
                      </a:lnTo>
                      <a:lnTo>
                        <a:pt x="300" y="75"/>
                      </a:lnTo>
                      <a:cubicBezTo>
                        <a:pt x="308" y="92"/>
                        <a:pt x="315" y="109"/>
                        <a:pt x="322" y="124"/>
                      </a:cubicBezTo>
                      <a:lnTo>
                        <a:pt x="319" y="124"/>
                      </a:lnTo>
                      <a:lnTo>
                        <a:pt x="320" y="123"/>
                      </a:lnTo>
                      <a:lnTo>
                        <a:pt x="322" y="124"/>
                      </a:lnTo>
                      <a:cubicBezTo>
                        <a:pt x="312" y="132"/>
                        <a:pt x="303" y="138"/>
                        <a:pt x="295" y="144"/>
                      </a:cubicBezTo>
                      <a:lnTo>
                        <a:pt x="296" y="143"/>
                      </a:lnTo>
                      <a:cubicBezTo>
                        <a:pt x="298" y="157"/>
                        <a:pt x="298" y="169"/>
                        <a:pt x="297" y="180"/>
                      </a:cubicBezTo>
                      <a:lnTo>
                        <a:pt x="296" y="179"/>
                      </a:lnTo>
                      <a:cubicBezTo>
                        <a:pt x="306" y="186"/>
                        <a:pt x="315" y="192"/>
                        <a:pt x="324" y="197"/>
                      </a:cubicBezTo>
                      <a:lnTo>
                        <a:pt x="322" y="199"/>
                      </a:lnTo>
                      <a:lnTo>
                        <a:pt x="321" y="197"/>
                      </a:lnTo>
                      <a:lnTo>
                        <a:pt x="324" y="197"/>
                      </a:lnTo>
                      <a:cubicBezTo>
                        <a:pt x="316" y="217"/>
                        <a:pt x="310" y="233"/>
                        <a:pt x="304" y="248"/>
                      </a:cubicBezTo>
                      <a:lnTo>
                        <a:pt x="303" y="246"/>
                      </a:lnTo>
                      <a:lnTo>
                        <a:pt x="304" y="246"/>
                      </a:lnTo>
                      <a:lnTo>
                        <a:pt x="304" y="248"/>
                      </a:lnTo>
                      <a:cubicBezTo>
                        <a:pt x="291" y="246"/>
                        <a:pt x="281" y="244"/>
                        <a:pt x="271" y="243"/>
                      </a:cubicBezTo>
                      <a:lnTo>
                        <a:pt x="272" y="243"/>
                      </a:lnTo>
                      <a:cubicBezTo>
                        <a:pt x="264" y="255"/>
                        <a:pt x="255" y="263"/>
                        <a:pt x="247" y="269"/>
                      </a:cubicBezTo>
                      <a:lnTo>
                        <a:pt x="248" y="268"/>
                      </a:lnTo>
                      <a:cubicBezTo>
                        <a:pt x="250" y="282"/>
                        <a:pt x="252" y="292"/>
                        <a:pt x="254" y="301"/>
                      </a:cubicBezTo>
                      <a:lnTo>
                        <a:pt x="252" y="301"/>
                      </a:lnTo>
                      <a:lnTo>
                        <a:pt x="253" y="300"/>
                      </a:lnTo>
                      <a:lnTo>
                        <a:pt x="254" y="301"/>
                      </a:lnTo>
                      <a:cubicBezTo>
                        <a:pt x="232" y="310"/>
                        <a:pt x="216" y="318"/>
                        <a:pt x="204" y="323"/>
                      </a:cubicBezTo>
                      <a:lnTo>
                        <a:pt x="204" y="322"/>
                      </a:lnTo>
                      <a:lnTo>
                        <a:pt x="205" y="322"/>
                      </a:lnTo>
                      <a:lnTo>
                        <a:pt x="204" y="323"/>
                      </a:lnTo>
                      <a:cubicBezTo>
                        <a:pt x="192" y="306"/>
                        <a:pt x="187" y="299"/>
                        <a:pt x="185" y="297"/>
                      </a:cubicBezTo>
                      <a:cubicBezTo>
                        <a:pt x="185" y="297"/>
                        <a:pt x="187" y="299"/>
                        <a:pt x="190" y="303"/>
                      </a:cubicBezTo>
                      <a:cubicBezTo>
                        <a:pt x="193" y="307"/>
                        <a:pt x="198" y="314"/>
                        <a:pt x="205" y="322"/>
                      </a:cubicBezTo>
                      <a:lnTo>
                        <a:pt x="206" y="323"/>
                      </a:lnTo>
                      <a:lnTo>
                        <a:pt x="205" y="323"/>
                      </a:lnTo>
                      <a:lnTo>
                        <a:pt x="204" y="323"/>
                      </a:lnTo>
                      <a:lnTo>
                        <a:pt x="203" y="323"/>
                      </a:lnTo>
                      <a:lnTo>
                        <a:pt x="204" y="322"/>
                      </a:lnTo>
                      <a:cubicBezTo>
                        <a:pt x="216" y="316"/>
                        <a:pt x="232" y="309"/>
                        <a:pt x="253" y="299"/>
                      </a:cubicBezTo>
                      <a:lnTo>
                        <a:pt x="255" y="298"/>
                      </a:lnTo>
                      <a:lnTo>
                        <a:pt x="254" y="301"/>
                      </a:lnTo>
                      <a:lnTo>
                        <a:pt x="254" y="302"/>
                      </a:lnTo>
                      <a:lnTo>
                        <a:pt x="253" y="304"/>
                      </a:lnTo>
                      <a:lnTo>
                        <a:pt x="252" y="301"/>
                      </a:lnTo>
                      <a:cubicBezTo>
                        <a:pt x="250" y="292"/>
                        <a:pt x="248" y="282"/>
                        <a:pt x="246" y="269"/>
                      </a:cubicBezTo>
                      <a:lnTo>
                        <a:pt x="246" y="268"/>
                      </a:lnTo>
                      <a:lnTo>
                        <a:pt x="246" y="268"/>
                      </a:lnTo>
                      <a:cubicBezTo>
                        <a:pt x="254" y="261"/>
                        <a:pt x="262" y="253"/>
                        <a:pt x="271" y="241"/>
                      </a:cubicBezTo>
                      <a:lnTo>
                        <a:pt x="271" y="241"/>
                      </a:lnTo>
                      <a:lnTo>
                        <a:pt x="272" y="241"/>
                      </a:lnTo>
                      <a:cubicBezTo>
                        <a:pt x="281" y="242"/>
                        <a:pt x="292" y="244"/>
                        <a:pt x="305" y="246"/>
                      </a:cubicBezTo>
                      <a:lnTo>
                        <a:pt x="308" y="246"/>
                      </a:lnTo>
                      <a:lnTo>
                        <a:pt x="305" y="248"/>
                      </a:lnTo>
                      <a:lnTo>
                        <a:pt x="304" y="249"/>
                      </a:lnTo>
                      <a:lnTo>
                        <a:pt x="301" y="250"/>
                      </a:lnTo>
                      <a:lnTo>
                        <a:pt x="302" y="247"/>
                      </a:lnTo>
                      <a:cubicBezTo>
                        <a:pt x="308" y="232"/>
                        <a:pt x="314" y="216"/>
                        <a:pt x="321" y="196"/>
                      </a:cubicBezTo>
                      <a:lnTo>
                        <a:pt x="323" y="193"/>
                      </a:lnTo>
                      <a:lnTo>
                        <a:pt x="324" y="197"/>
                      </a:lnTo>
                      <a:lnTo>
                        <a:pt x="324" y="198"/>
                      </a:lnTo>
                      <a:lnTo>
                        <a:pt x="326" y="202"/>
                      </a:lnTo>
                      <a:lnTo>
                        <a:pt x="322" y="200"/>
                      </a:lnTo>
                      <a:cubicBezTo>
                        <a:pt x="314" y="194"/>
                        <a:pt x="305" y="188"/>
                        <a:pt x="294" y="181"/>
                      </a:cubicBezTo>
                      <a:lnTo>
                        <a:pt x="294" y="181"/>
                      </a:lnTo>
                      <a:lnTo>
                        <a:pt x="294" y="180"/>
                      </a:lnTo>
                      <a:cubicBezTo>
                        <a:pt x="295" y="169"/>
                        <a:pt x="295" y="157"/>
                        <a:pt x="293" y="143"/>
                      </a:cubicBezTo>
                      <a:lnTo>
                        <a:pt x="293" y="143"/>
                      </a:lnTo>
                      <a:lnTo>
                        <a:pt x="293" y="142"/>
                      </a:lnTo>
                      <a:cubicBezTo>
                        <a:pt x="302" y="136"/>
                        <a:pt x="310" y="129"/>
                        <a:pt x="320" y="122"/>
                      </a:cubicBezTo>
                      <a:lnTo>
                        <a:pt x="324" y="119"/>
                      </a:lnTo>
                      <a:lnTo>
                        <a:pt x="323" y="124"/>
                      </a:lnTo>
                      <a:lnTo>
                        <a:pt x="322" y="125"/>
                      </a:lnTo>
                      <a:lnTo>
                        <a:pt x="321" y="130"/>
                      </a:lnTo>
                      <a:lnTo>
                        <a:pt x="319" y="126"/>
                      </a:lnTo>
                      <a:cubicBezTo>
                        <a:pt x="312" y="110"/>
                        <a:pt x="305" y="94"/>
                        <a:pt x="297" y="76"/>
                      </a:cubicBezTo>
                      <a:lnTo>
                        <a:pt x="295" y="72"/>
                      </a:lnTo>
                      <a:lnTo>
                        <a:pt x="300" y="74"/>
                      </a:lnTo>
                      <a:lnTo>
                        <a:pt x="301" y="75"/>
                      </a:lnTo>
                      <a:lnTo>
                        <a:pt x="306" y="77"/>
                      </a:lnTo>
                      <a:lnTo>
                        <a:pt x="301" y="78"/>
                      </a:lnTo>
                      <a:cubicBezTo>
                        <a:pt x="290" y="80"/>
                        <a:pt x="280" y="82"/>
                        <a:pt x="268" y="85"/>
                      </a:cubicBezTo>
                      <a:lnTo>
                        <a:pt x="267" y="85"/>
                      </a:lnTo>
                      <a:lnTo>
                        <a:pt x="266" y="84"/>
                      </a:lnTo>
                      <a:cubicBezTo>
                        <a:pt x="259" y="75"/>
                        <a:pt x="250" y="67"/>
                        <a:pt x="240" y="59"/>
                      </a:cubicBezTo>
                      <a:lnTo>
                        <a:pt x="239" y="58"/>
                      </a:lnTo>
                      <a:lnTo>
                        <a:pt x="239" y="57"/>
                      </a:lnTo>
                      <a:cubicBezTo>
                        <a:pt x="241" y="47"/>
                        <a:pt x="242" y="36"/>
                        <a:pt x="244" y="24"/>
                      </a:cubicBezTo>
                      <a:lnTo>
                        <a:pt x="245" y="19"/>
                      </a:lnTo>
                      <a:lnTo>
                        <a:pt x="247" y="23"/>
                      </a:lnTo>
                      <a:lnTo>
                        <a:pt x="248" y="25"/>
                      </a:lnTo>
                      <a:lnTo>
                        <a:pt x="251" y="30"/>
                      </a:lnTo>
                      <a:lnTo>
                        <a:pt x="246" y="28"/>
                      </a:lnTo>
                      <a:cubicBezTo>
                        <a:pt x="230" y="21"/>
                        <a:pt x="213" y="15"/>
                        <a:pt x="195" y="8"/>
                      </a:cubicBezTo>
                      <a:lnTo>
                        <a:pt x="190" y="6"/>
                      </a:lnTo>
                      <a:lnTo>
                        <a:pt x="195" y="5"/>
                      </a:lnTo>
                      <a:lnTo>
                        <a:pt x="197" y="4"/>
                      </a:lnTo>
                      <a:lnTo>
                        <a:pt x="203" y="2"/>
                      </a:lnTo>
                      <a:lnTo>
                        <a:pt x="200" y="7"/>
                      </a:lnTo>
                      <a:cubicBezTo>
                        <a:pt x="194" y="16"/>
                        <a:pt x="187" y="25"/>
                        <a:pt x="181" y="35"/>
                      </a:cubicBezTo>
                      <a:lnTo>
                        <a:pt x="180" y="36"/>
                      </a:lnTo>
                      <a:lnTo>
                        <a:pt x="179" y="36"/>
                      </a:lnTo>
                      <a:cubicBezTo>
                        <a:pt x="168" y="35"/>
                        <a:pt x="156" y="35"/>
                        <a:pt x="144" y="37"/>
                      </a:cubicBezTo>
                      <a:lnTo>
                        <a:pt x="142" y="37"/>
                      </a:lnTo>
                      <a:lnTo>
                        <a:pt x="143" y="35"/>
                      </a:lnTo>
                      <a:lnTo>
                        <a:pt x="143" y="35"/>
                      </a:lnTo>
                      <a:lnTo>
                        <a:pt x="144" y="33"/>
                      </a:lnTo>
                      <a:cubicBezTo>
                        <a:pt x="144" y="32"/>
                        <a:pt x="144" y="33"/>
                        <a:pt x="144" y="33"/>
                      </a:cubicBezTo>
                      <a:lnTo>
                        <a:pt x="144" y="33"/>
                      </a:lnTo>
                      <a:lnTo>
                        <a:pt x="145" y="33"/>
                      </a:lnTo>
                      <a:lnTo>
                        <a:pt x="146" y="35"/>
                      </a:lnTo>
                      <a:lnTo>
                        <a:pt x="143" y="37"/>
                      </a:lnTo>
                      <a:lnTo>
                        <a:pt x="143" y="37"/>
                      </a:lnTo>
                      <a:lnTo>
                        <a:pt x="142" y="36"/>
                      </a:lnTo>
                      <a:lnTo>
                        <a:pt x="141" y="36"/>
                      </a:lnTo>
                      <a:lnTo>
                        <a:pt x="140" y="36"/>
                      </a:lnTo>
                      <a:lnTo>
                        <a:pt x="140" y="35"/>
                      </a:lnTo>
                      <a:cubicBezTo>
                        <a:pt x="134" y="27"/>
                        <a:pt x="127" y="18"/>
                        <a:pt x="121" y="9"/>
                      </a:cubicBezTo>
                      <a:lnTo>
                        <a:pt x="117" y="4"/>
                      </a:lnTo>
                      <a:lnTo>
                        <a:pt x="123" y="6"/>
                      </a:lnTo>
                      <a:lnTo>
                        <a:pt x="125" y="6"/>
                      </a:lnTo>
                      <a:lnTo>
                        <a:pt x="131" y="8"/>
                      </a:lnTo>
                      <a:lnTo>
                        <a:pt x="125" y="10"/>
                      </a:lnTo>
                      <a:cubicBezTo>
                        <a:pt x="109" y="17"/>
                        <a:pt x="93" y="25"/>
                        <a:pt x="76" y="32"/>
                      </a:cubicBezTo>
                      <a:lnTo>
                        <a:pt x="70" y="35"/>
                      </a:lnTo>
                      <a:lnTo>
                        <a:pt x="73" y="29"/>
                      </a:lnTo>
                      <a:lnTo>
                        <a:pt x="74" y="27"/>
                      </a:lnTo>
                      <a:lnTo>
                        <a:pt x="77" y="22"/>
                      </a:lnTo>
                      <a:lnTo>
                        <a:pt x="78" y="28"/>
                      </a:lnTo>
                      <a:cubicBezTo>
                        <a:pt x="80" y="39"/>
                        <a:pt x="82" y="50"/>
                        <a:pt x="84" y="61"/>
                      </a:cubicBezTo>
                      <a:lnTo>
                        <a:pt x="85" y="62"/>
                      </a:lnTo>
                      <a:lnTo>
                        <a:pt x="84" y="63"/>
                      </a:lnTo>
                      <a:cubicBezTo>
                        <a:pt x="74" y="71"/>
                        <a:pt x="66" y="79"/>
                        <a:pt x="59" y="89"/>
                      </a:cubicBezTo>
                      <a:lnTo>
                        <a:pt x="58" y="91"/>
                      </a:lnTo>
                      <a:lnTo>
                        <a:pt x="57" y="90"/>
                      </a:lnTo>
                      <a:cubicBezTo>
                        <a:pt x="46" y="89"/>
                        <a:pt x="34" y="87"/>
                        <a:pt x="23" y="85"/>
                      </a:cubicBezTo>
                      <a:lnTo>
                        <a:pt x="17" y="85"/>
                      </a:lnTo>
                      <a:lnTo>
                        <a:pt x="22" y="81"/>
                      </a:lnTo>
                      <a:lnTo>
                        <a:pt x="24" y="80"/>
                      </a:lnTo>
                      <a:lnTo>
                        <a:pt x="30" y="77"/>
                      </a:lnTo>
                      <a:lnTo>
                        <a:pt x="27" y="83"/>
                      </a:lnTo>
                      <a:cubicBezTo>
                        <a:pt x="21" y="100"/>
                        <a:pt x="14" y="117"/>
                        <a:pt x="8" y="134"/>
                      </a:cubicBezTo>
                      <a:lnTo>
                        <a:pt x="6" y="140"/>
                      </a:lnTo>
                      <a:lnTo>
                        <a:pt x="4" y="134"/>
                      </a:lnTo>
                      <a:lnTo>
                        <a:pt x="3" y="132"/>
                      </a:lnTo>
                      <a:lnTo>
                        <a:pt x="1" y="125"/>
                      </a:lnTo>
                      <a:lnTo>
                        <a:pt x="6" y="129"/>
                      </a:lnTo>
                      <a:cubicBezTo>
                        <a:pt x="16" y="135"/>
                        <a:pt x="25" y="142"/>
                        <a:pt x="34" y="148"/>
                      </a:cubicBezTo>
                      <a:lnTo>
                        <a:pt x="36" y="149"/>
                      </a:lnTo>
                      <a:lnTo>
                        <a:pt x="36" y="150"/>
                      </a:lnTo>
                      <a:cubicBezTo>
                        <a:pt x="34" y="162"/>
                        <a:pt x="34" y="174"/>
                        <a:pt x="36" y="186"/>
                      </a:cubicBezTo>
                      <a:lnTo>
                        <a:pt x="37" y="188"/>
                      </a:lnTo>
                      <a:lnTo>
                        <a:pt x="35" y="188"/>
                      </a:lnTo>
                      <a:cubicBezTo>
                        <a:pt x="26" y="195"/>
                        <a:pt x="18" y="202"/>
                        <a:pt x="8" y="208"/>
                      </a:cubicBezTo>
                      <a:lnTo>
                        <a:pt x="3" y="212"/>
                      </a:lnTo>
                      <a:lnTo>
                        <a:pt x="5" y="206"/>
                      </a:lnTo>
                      <a:lnTo>
                        <a:pt x="5" y="204"/>
                      </a:lnTo>
                      <a:lnTo>
                        <a:pt x="7" y="198"/>
                      </a:lnTo>
                      <a:lnTo>
                        <a:pt x="10" y="204"/>
                      </a:lnTo>
                      <a:cubicBezTo>
                        <a:pt x="17" y="220"/>
                        <a:pt x="24" y="237"/>
                        <a:pt x="31" y="254"/>
                      </a:cubicBezTo>
                      <a:lnTo>
                        <a:pt x="34" y="260"/>
                      </a:lnTo>
                      <a:lnTo>
                        <a:pt x="28" y="257"/>
                      </a:lnTo>
                      <a:lnTo>
                        <a:pt x="27" y="256"/>
                      </a:lnTo>
                      <a:lnTo>
                        <a:pt x="21" y="253"/>
                      </a:lnTo>
                      <a:lnTo>
                        <a:pt x="27" y="251"/>
                      </a:lnTo>
                      <a:cubicBezTo>
                        <a:pt x="38" y="249"/>
                        <a:pt x="49" y="247"/>
                        <a:pt x="60" y="245"/>
                      </a:cubicBezTo>
                      <a:lnTo>
                        <a:pt x="62" y="245"/>
                      </a:lnTo>
                      <a:lnTo>
                        <a:pt x="63" y="246"/>
                      </a:lnTo>
                      <a:cubicBezTo>
                        <a:pt x="70" y="255"/>
                        <a:pt x="79" y="264"/>
                        <a:pt x="89" y="271"/>
                      </a:cubicBezTo>
                      <a:lnTo>
                        <a:pt x="90" y="271"/>
                      </a:lnTo>
                      <a:lnTo>
                        <a:pt x="90" y="273"/>
                      </a:lnTo>
                      <a:cubicBezTo>
                        <a:pt x="88" y="284"/>
                        <a:pt x="86" y="295"/>
                        <a:pt x="85" y="306"/>
                      </a:cubicBezTo>
                      <a:lnTo>
                        <a:pt x="84" y="312"/>
                      </a:lnTo>
                      <a:lnTo>
                        <a:pt x="80" y="307"/>
                      </a:lnTo>
                      <a:lnTo>
                        <a:pt x="80" y="306"/>
                      </a:lnTo>
                      <a:lnTo>
                        <a:pt x="76" y="300"/>
                      </a:lnTo>
                      <a:lnTo>
                        <a:pt x="82" y="302"/>
                      </a:lnTo>
                      <a:cubicBezTo>
                        <a:pt x="99" y="309"/>
                        <a:pt x="116" y="315"/>
                        <a:pt x="133" y="322"/>
                      </a:cubicBezTo>
                      <a:lnTo>
                        <a:pt x="139" y="324"/>
                      </a:lnTo>
                      <a:lnTo>
                        <a:pt x="133" y="326"/>
                      </a:lnTo>
                      <a:lnTo>
                        <a:pt x="132" y="327"/>
                      </a:lnTo>
                      <a:lnTo>
                        <a:pt x="125" y="329"/>
                      </a:lnTo>
                      <a:lnTo>
                        <a:pt x="129" y="323"/>
                      </a:lnTo>
                      <a:cubicBezTo>
                        <a:pt x="135" y="314"/>
                        <a:pt x="142" y="305"/>
                        <a:pt x="148" y="296"/>
                      </a:cubicBezTo>
                      <a:lnTo>
                        <a:pt x="149" y="295"/>
                      </a:lnTo>
                      <a:lnTo>
                        <a:pt x="150" y="295"/>
                      </a:lnTo>
                      <a:cubicBezTo>
                        <a:pt x="157" y="296"/>
                        <a:pt x="163" y="296"/>
                        <a:pt x="170" y="296"/>
                      </a:cubicBezTo>
                      <a:cubicBezTo>
                        <a:pt x="173" y="296"/>
                        <a:pt x="176" y="295"/>
                        <a:pt x="180" y="295"/>
                      </a:cubicBezTo>
                      <a:lnTo>
                        <a:pt x="185" y="294"/>
                      </a:lnTo>
                      <a:lnTo>
                        <a:pt x="185" y="294"/>
                      </a:lnTo>
                      <a:lnTo>
                        <a:pt x="186" y="294"/>
                      </a:lnTo>
                      <a:lnTo>
                        <a:pt x="186" y="294"/>
                      </a:lnTo>
                      <a:cubicBezTo>
                        <a:pt x="187" y="294"/>
                        <a:pt x="188" y="298"/>
                        <a:pt x="187" y="298"/>
                      </a:cubicBezTo>
                      <a:lnTo>
                        <a:pt x="187" y="298"/>
                      </a:lnTo>
                      <a:lnTo>
                        <a:pt x="187" y="298"/>
                      </a:lnTo>
                      <a:lnTo>
                        <a:pt x="186" y="299"/>
                      </a:lnTo>
                      <a:cubicBezTo>
                        <a:pt x="185" y="299"/>
                        <a:pt x="184" y="299"/>
                        <a:pt x="184" y="300"/>
                      </a:cubicBezTo>
                      <a:lnTo>
                        <a:pt x="181" y="300"/>
                      </a:lnTo>
                      <a:cubicBezTo>
                        <a:pt x="170" y="302"/>
                        <a:pt x="160" y="301"/>
                        <a:pt x="150" y="300"/>
                      </a:cubicBezTo>
                      <a:lnTo>
                        <a:pt x="141" y="300"/>
                      </a:lnTo>
                      <a:lnTo>
                        <a:pt x="149" y="296"/>
                      </a:lnTo>
                      <a:lnTo>
                        <a:pt x="150" y="296"/>
                      </a:lnTo>
                      <a:lnTo>
                        <a:pt x="157" y="292"/>
                      </a:lnTo>
                      <a:lnTo>
                        <a:pt x="153" y="299"/>
                      </a:lnTo>
                      <a:cubicBezTo>
                        <a:pt x="146" y="309"/>
                        <a:pt x="140" y="318"/>
                        <a:pt x="134" y="327"/>
                      </a:cubicBezTo>
                      <a:lnTo>
                        <a:pt x="133" y="329"/>
                      </a:lnTo>
                      <a:lnTo>
                        <a:pt x="131" y="328"/>
                      </a:lnTo>
                      <a:cubicBezTo>
                        <a:pt x="113" y="321"/>
                        <a:pt x="96" y="314"/>
                        <a:pt x="79" y="308"/>
                      </a:cubicBezTo>
                      <a:lnTo>
                        <a:pt x="78" y="307"/>
                      </a:lnTo>
                      <a:lnTo>
                        <a:pt x="78" y="306"/>
                      </a:lnTo>
                      <a:cubicBezTo>
                        <a:pt x="80" y="294"/>
                        <a:pt x="81" y="283"/>
                        <a:pt x="83" y="272"/>
                      </a:cubicBezTo>
                      <a:lnTo>
                        <a:pt x="84" y="264"/>
                      </a:lnTo>
                      <a:lnTo>
                        <a:pt x="87" y="272"/>
                      </a:lnTo>
                      <a:lnTo>
                        <a:pt x="87" y="273"/>
                      </a:lnTo>
                      <a:lnTo>
                        <a:pt x="91" y="281"/>
                      </a:lnTo>
                      <a:lnTo>
                        <a:pt x="84" y="276"/>
                      </a:lnTo>
                      <a:cubicBezTo>
                        <a:pt x="74" y="268"/>
                        <a:pt x="65" y="260"/>
                        <a:pt x="58" y="251"/>
                      </a:cubicBezTo>
                      <a:lnTo>
                        <a:pt x="52" y="244"/>
                      </a:lnTo>
                      <a:lnTo>
                        <a:pt x="60" y="247"/>
                      </a:lnTo>
                      <a:lnTo>
                        <a:pt x="61" y="248"/>
                      </a:lnTo>
                      <a:lnTo>
                        <a:pt x="69" y="250"/>
                      </a:lnTo>
                      <a:lnTo>
                        <a:pt x="61" y="252"/>
                      </a:lnTo>
                      <a:cubicBezTo>
                        <a:pt x="50" y="254"/>
                        <a:pt x="38" y="257"/>
                        <a:pt x="28" y="259"/>
                      </a:cubicBezTo>
                      <a:lnTo>
                        <a:pt x="26" y="259"/>
                      </a:lnTo>
                      <a:lnTo>
                        <a:pt x="25" y="257"/>
                      </a:lnTo>
                      <a:cubicBezTo>
                        <a:pt x="17" y="239"/>
                        <a:pt x="9" y="222"/>
                        <a:pt x="2" y="206"/>
                      </a:cubicBezTo>
                      <a:lnTo>
                        <a:pt x="1" y="204"/>
                      </a:lnTo>
                      <a:lnTo>
                        <a:pt x="3" y="203"/>
                      </a:lnTo>
                      <a:cubicBezTo>
                        <a:pt x="12" y="196"/>
                        <a:pt x="22" y="189"/>
                        <a:pt x="30" y="183"/>
                      </a:cubicBezTo>
                      <a:lnTo>
                        <a:pt x="37" y="178"/>
                      </a:lnTo>
                      <a:lnTo>
                        <a:pt x="34" y="185"/>
                      </a:lnTo>
                      <a:lnTo>
                        <a:pt x="33" y="187"/>
                      </a:lnTo>
                      <a:lnTo>
                        <a:pt x="30" y="194"/>
                      </a:lnTo>
                      <a:lnTo>
                        <a:pt x="29" y="186"/>
                      </a:lnTo>
                      <a:cubicBezTo>
                        <a:pt x="27" y="174"/>
                        <a:pt x="26" y="161"/>
                        <a:pt x="28" y="150"/>
                      </a:cubicBezTo>
                      <a:lnTo>
                        <a:pt x="29" y="142"/>
                      </a:lnTo>
                      <a:lnTo>
                        <a:pt x="32" y="149"/>
                      </a:lnTo>
                      <a:lnTo>
                        <a:pt x="33" y="150"/>
                      </a:lnTo>
                      <a:lnTo>
                        <a:pt x="36" y="158"/>
                      </a:lnTo>
                      <a:lnTo>
                        <a:pt x="30" y="153"/>
                      </a:lnTo>
                      <a:cubicBezTo>
                        <a:pt x="20" y="147"/>
                        <a:pt x="10" y="140"/>
                        <a:pt x="1" y="134"/>
                      </a:cubicBezTo>
                      <a:lnTo>
                        <a:pt x="0" y="133"/>
                      </a:lnTo>
                      <a:lnTo>
                        <a:pt x="0" y="132"/>
                      </a:lnTo>
                      <a:cubicBezTo>
                        <a:pt x="8" y="113"/>
                        <a:pt x="14" y="95"/>
                        <a:pt x="21" y="79"/>
                      </a:cubicBezTo>
                      <a:lnTo>
                        <a:pt x="21" y="77"/>
                      </a:lnTo>
                      <a:lnTo>
                        <a:pt x="23" y="77"/>
                      </a:lnTo>
                      <a:cubicBezTo>
                        <a:pt x="35" y="79"/>
                        <a:pt x="46" y="81"/>
                        <a:pt x="57" y="82"/>
                      </a:cubicBezTo>
                      <a:lnTo>
                        <a:pt x="65" y="83"/>
                      </a:lnTo>
                      <a:lnTo>
                        <a:pt x="57" y="87"/>
                      </a:lnTo>
                      <a:lnTo>
                        <a:pt x="56" y="87"/>
                      </a:lnTo>
                      <a:lnTo>
                        <a:pt x="49" y="90"/>
                      </a:lnTo>
                      <a:lnTo>
                        <a:pt x="53" y="84"/>
                      </a:lnTo>
                      <a:cubicBezTo>
                        <a:pt x="61" y="74"/>
                        <a:pt x="69" y="65"/>
                        <a:pt x="78" y="58"/>
                      </a:cubicBezTo>
                      <a:lnTo>
                        <a:pt x="84" y="53"/>
                      </a:lnTo>
                      <a:lnTo>
                        <a:pt x="82" y="60"/>
                      </a:lnTo>
                      <a:lnTo>
                        <a:pt x="81" y="62"/>
                      </a:lnTo>
                      <a:lnTo>
                        <a:pt x="78" y="69"/>
                      </a:lnTo>
                      <a:lnTo>
                        <a:pt x="77" y="61"/>
                      </a:lnTo>
                      <a:cubicBezTo>
                        <a:pt x="74" y="50"/>
                        <a:pt x="72" y="38"/>
                        <a:pt x="70" y="28"/>
                      </a:cubicBezTo>
                      <a:lnTo>
                        <a:pt x="70" y="26"/>
                      </a:lnTo>
                      <a:lnTo>
                        <a:pt x="71" y="26"/>
                      </a:lnTo>
                      <a:cubicBezTo>
                        <a:pt x="90" y="18"/>
                        <a:pt x="107" y="10"/>
                        <a:pt x="123" y="2"/>
                      </a:cubicBezTo>
                      <a:lnTo>
                        <a:pt x="125" y="2"/>
                      </a:lnTo>
                      <a:lnTo>
                        <a:pt x="126" y="3"/>
                      </a:lnTo>
                      <a:cubicBezTo>
                        <a:pt x="133" y="13"/>
                        <a:pt x="140" y="22"/>
                        <a:pt x="146" y="30"/>
                      </a:cubicBezTo>
                      <a:lnTo>
                        <a:pt x="151" y="36"/>
                      </a:lnTo>
                      <a:lnTo>
                        <a:pt x="144" y="34"/>
                      </a:lnTo>
                      <a:lnTo>
                        <a:pt x="143" y="33"/>
                      </a:lnTo>
                      <a:lnTo>
                        <a:pt x="142" y="33"/>
                      </a:lnTo>
                      <a:lnTo>
                        <a:pt x="142" y="33"/>
                      </a:lnTo>
                      <a:lnTo>
                        <a:pt x="142" y="33"/>
                      </a:lnTo>
                      <a:lnTo>
                        <a:pt x="141" y="33"/>
                      </a:lnTo>
                      <a:lnTo>
                        <a:pt x="143" y="29"/>
                      </a:lnTo>
                      <a:cubicBezTo>
                        <a:pt x="144" y="29"/>
                        <a:pt x="143" y="29"/>
                        <a:pt x="144" y="29"/>
                      </a:cubicBezTo>
                      <a:lnTo>
                        <a:pt x="144" y="29"/>
                      </a:lnTo>
                      <a:lnTo>
                        <a:pt x="144" y="30"/>
                      </a:lnTo>
                      <a:lnTo>
                        <a:pt x="143" y="32"/>
                      </a:lnTo>
                      <a:lnTo>
                        <a:pt x="143" y="32"/>
                      </a:lnTo>
                      <a:lnTo>
                        <a:pt x="142" y="33"/>
                      </a:lnTo>
                      <a:lnTo>
                        <a:pt x="142" y="33"/>
                      </a:lnTo>
                      <a:lnTo>
                        <a:pt x="137" y="31"/>
                      </a:lnTo>
                      <a:lnTo>
                        <a:pt x="142" y="29"/>
                      </a:lnTo>
                      <a:lnTo>
                        <a:pt x="143" y="29"/>
                      </a:lnTo>
                      <a:cubicBezTo>
                        <a:pt x="155" y="27"/>
                        <a:pt x="168" y="27"/>
                        <a:pt x="179" y="28"/>
                      </a:cubicBezTo>
                      <a:lnTo>
                        <a:pt x="186" y="29"/>
                      </a:lnTo>
                      <a:lnTo>
                        <a:pt x="179" y="32"/>
                      </a:lnTo>
                      <a:lnTo>
                        <a:pt x="178" y="33"/>
                      </a:lnTo>
                      <a:lnTo>
                        <a:pt x="171" y="36"/>
                      </a:lnTo>
                      <a:lnTo>
                        <a:pt x="175" y="30"/>
                      </a:lnTo>
                      <a:cubicBezTo>
                        <a:pt x="182" y="20"/>
                        <a:pt x="189" y="10"/>
                        <a:pt x="194" y="1"/>
                      </a:cubicBezTo>
                      <a:lnTo>
                        <a:pt x="195" y="0"/>
                      </a:lnTo>
                      <a:lnTo>
                        <a:pt x="197" y="1"/>
                      </a:lnTo>
                      <a:cubicBezTo>
                        <a:pt x="215" y="8"/>
                        <a:pt x="233" y="15"/>
                        <a:pt x="250" y="21"/>
                      </a:cubicBezTo>
                      <a:lnTo>
                        <a:pt x="251" y="22"/>
                      </a:lnTo>
                      <a:lnTo>
                        <a:pt x="251" y="23"/>
                      </a:lnTo>
                      <a:cubicBezTo>
                        <a:pt x="249" y="35"/>
                        <a:pt x="247" y="47"/>
                        <a:pt x="246" y="57"/>
                      </a:cubicBezTo>
                      <a:lnTo>
                        <a:pt x="245" y="64"/>
                      </a:lnTo>
                      <a:lnTo>
                        <a:pt x="242" y="57"/>
                      </a:lnTo>
                      <a:lnTo>
                        <a:pt x="242" y="56"/>
                      </a:lnTo>
                      <a:lnTo>
                        <a:pt x="239" y="50"/>
                      </a:lnTo>
                      <a:lnTo>
                        <a:pt x="245" y="54"/>
                      </a:lnTo>
                      <a:cubicBezTo>
                        <a:pt x="255" y="61"/>
                        <a:pt x="264" y="70"/>
                        <a:pt x="271" y="79"/>
                      </a:cubicBezTo>
                      <a:lnTo>
                        <a:pt x="275" y="84"/>
                      </a:lnTo>
                      <a:lnTo>
                        <a:pt x="269" y="82"/>
                      </a:lnTo>
                      <a:lnTo>
                        <a:pt x="267" y="81"/>
                      </a:lnTo>
                      <a:lnTo>
                        <a:pt x="261" y="79"/>
                      </a:lnTo>
                      <a:lnTo>
                        <a:pt x="268" y="78"/>
                      </a:lnTo>
                      <a:cubicBezTo>
                        <a:pt x="279" y="75"/>
                        <a:pt x="291" y="73"/>
                        <a:pt x="301" y="71"/>
                      </a:cubicBezTo>
                      <a:lnTo>
                        <a:pt x="302" y="71"/>
                      </a:lnTo>
                      <a:lnTo>
                        <a:pt x="303" y="72"/>
                      </a:lnTo>
                      <a:cubicBezTo>
                        <a:pt x="311" y="90"/>
                        <a:pt x="318" y="108"/>
                        <a:pt x="326" y="124"/>
                      </a:cubicBezTo>
                      <a:lnTo>
                        <a:pt x="326" y="125"/>
                      </a:lnTo>
                      <a:lnTo>
                        <a:pt x="325" y="126"/>
                      </a:lnTo>
                      <a:cubicBezTo>
                        <a:pt x="315" y="133"/>
                        <a:pt x="306" y="140"/>
                        <a:pt x="298" y="146"/>
                      </a:cubicBezTo>
                      <a:lnTo>
                        <a:pt x="293" y="150"/>
                      </a:lnTo>
                      <a:lnTo>
                        <a:pt x="295" y="144"/>
                      </a:lnTo>
                      <a:lnTo>
                        <a:pt x="296" y="143"/>
                      </a:lnTo>
                      <a:lnTo>
                        <a:pt x="298" y="138"/>
                      </a:lnTo>
                      <a:lnTo>
                        <a:pt x="299" y="143"/>
                      </a:lnTo>
                      <a:cubicBezTo>
                        <a:pt x="301" y="156"/>
                        <a:pt x="301" y="168"/>
                        <a:pt x="300" y="179"/>
                      </a:cubicBezTo>
                      <a:lnTo>
                        <a:pt x="299" y="185"/>
                      </a:lnTo>
                      <a:lnTo>
                        <a:pt x="297" y="180"/>
                      </a:lnTo>
                      <a:lnTo>
                        <a:pt x="296" y="178"/>
                      </a:lnTo>
                      <a:lnTo>
                        <a:pt x="294" y="174"/>
                      </a:lnTo>
                      <a:lnTo>
                        <a:pt x="298" y="177"/>
                      </a:lnTo>
                      <a:cubicBezTo>
                        <a:pt x="308" y="183"/>
                        <a:pt x="318" y="190"/>
                        <a:pt x="326" y="196"/>
                      </a:cubicBezTo>
                      <a:lnTo>
                        <a:pt x="327" y="196"/>
                      </a:lnTo>
                      <a:lnTo>
                        <a:pt x="327" y="197"/>
                      </a:lnTo>
                      <a:cubicBezTo>
                        <a:pt x="320" y="216"/>
                        <a:pt x="313" y="233"/>
                        <a:pt x="306" y="250"/>
                      </a:cubicBezTo>
                      <a:lnTo>
                        <a:pt x="306" y="250"/>
                      </a:lnTo>
                      <a:lnTo>
                        <a:pt x="305" y="250"/>
                      </a:lnTo>
                      <a:cubicBezTo>
                        <a:pt x="293" y="248"/>
                        <a:pt x="282" y="247"/>
                        <a:pt x="272" y="245"/>
                      </a:cubicBezTo>
                      <a:lnTo>
                        <a:pt x="268" y="244"/>
                      </a:lnTo>
                      <a:lnTo>
                        <a:pt x="271" y="243"/>
                      </a:lnTo>
                      <a:lnTo>
                        <a:pt x="273" y="243"/>
                      </a:lnTo>
                      <a:lnTo>
                        <a:pt x="276" y="241"/>
                      </a:lnTo>
                      <a:lnTo>
                        <a:pt x="274" y="244"/>
                      </a:lnTo>
                      <a:cubicBezTo>
                        <a:pt x="266" y="255"/>
                        <a:pt x="258" y="263"/>
                        <a:pt x="249" y="270"/>
                      </a:cubicBezTo>
                      <a:lnTo>
                        <a:pt x="246" y="272"/>
                      </a:lnTo>
                      <a:lnTo>
                        <a:pt x="247" y="269"/>
                      </a:lnTo>
                      <a:lnTo>
                        <a:pt x="248" y="268"/>
                      </a:lnTo>
                      <a:lnTo>
                        <a:pt x="249" y="265"/>
                      </a:lnTo>
                      <a:lnTo>
                        <a:pt x="249" y="268"/>
                      </a:lnTo>
                      <a:cubicBezTo>
                        <a:pt x="252" y="280"/>
                        <a:pt x="254" y="291"/>
                        <a:pt x="256" y="301"/>
                      </a:cubicBezTo>
                      <a:lnTo>
                        <a:pt x="256" y="302"/>
                      </a:lnTo>
                      <a:lnTo>
                        <a:pt x="255" y="302"/>
                      </a:lnTo>
                      <a:cubicBezTo>
                        <a:pt x="234" y="311"/>
                        <a:pt x="217" y="318"/>
                        <a:pt x="204" y="324"/>
                      </a:cubicBezTo>
                      <a:lnTo>
                        <a:pt x="204" y="324"/>
                      </a:lnTo>
                      <a:lnTo>
                        <a:pt x="204" y="324"/>
                      </a:lnTo>
                      <a:cubicBezTo>
                        <a:pt x="197" y="315"/>
                        <a:pt x="193" y="308"/>
                        <a:pt x="189" y="303"/>
                      </a:cubicBezTo>
                      <a:cubicBezTo>
                        <a:pt x="188" y="301"/>
                        <a:pt x="187" y="299"/>
                        <a:pt x="186" y="298"/>
                      </a:cubicBezTo>
                      <a:cubicBezTo>
                        <a:pt x="185" y="297"/>
                        <a:pt x="185" y="296"/>
                        <a:pt x="185" y="296"/>
                      </a:cubicBezTo>
                      <a:lnTo>
                        <a:pt x="185" y="297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20000" tIns="60000" rIns="120000" bIns="6000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sp>
            <p:nvSpPr>
              <p:cNvPr id="1302" name="Google Shape;1302;p35">
                <a:extLst>
                  <a:ext uri="{FF2B5EF4-FFF2-40B4-BE49-F238E27FC236}">
                    <a16:creationId xmlns:a16="http://schemas.microsoft.com/office/drawing/2014/main" id="{24F5BAF0-D1A3-D794-5FF2-5D97B5FDFC67}"/>
                  </a:ext>
                </a:extLst>
              </p:cNvPr>
              <p:cNvSpPr/>
              <p:nvPr/>
            </p:nvSpPr>
            <p:spPr>
              <a:xfrm>
                <a:off x="2195652" y="796954"/>
                <a:ext cx="230611" cy="231685"/>
              </a:xfrm>
              <a:custGeom>
                <a:avLst/>
                <a:gdLst/>
                <a:ahLst/>
                <a:cxnLst/>
                <a:rect l="l" t="t" r="r" b="b"/>
                <a:pathLst>
                  <a:path w="215" h="216" extrusionOk="0">
                    <a:moveTo>
                      <a:pt x="122" y="197"/>
                    </a:moveTo>
                    <a:cubicBezTo>
                      <a:pt x="114" y="198"/>
                      <a:pt x="106" y="198"/>
                      <a:pt x="98" y="197"/>
                    </a:cubicBezTo>
                    <a:lnTo>
                      <a:pt x="85" y="216"/>
                    </a:lnTo>
                    <a:lnTo>
                      <a:pt x="51" y="203"/>
                    </a:lnTo>
                    <a:lnTo>
                      <a:pt x="55" y="181"/>
                    </a:lnTo>
                    <a:cubicBezTo>
                      <a:pt x="48" y="176"/>
                      <a:pt x="42" y="171"/>
                      <a:pt x="37" y="164"/>
                    </a:cubicBezTo>
                    <a:lnTo>
                      <a:pt x="16" y="169"/>
                    </a:lnTo>
                    <a:lnTo>
                      <a:pt x="1" y="135"/>
                    </a:lnTo>
                    <a:lnTo>
                      <a:pt x="19" y="122"/>
                    </a:lnTo>
                    <a:cubicBezTo>
                      <a:pt x="17" y="114"/>
                      <a:pt x="17" y="106"/>
                      <a:pt x="18" y="98"/>
                    </a:cubicBezTo>
                    <a:lnTo>
                      <a:pt x="0" y="86"/>
                    </a:lnTo>
                    <a:lnTo>
                      <a:pt x="13" y="52"/>
                    </a:lnTo>
                    <a:lnTo>
                      <a:pt x="35" y="55"/>
                    </a:lnTo>
                    <a:cubicBezTo>
                      <a:pt x="39" y="49"/>
                      <a:pt x="45" y="43"/>
                      <a:pt x="51" y="38"/>
                    </a:cubicBezTo>
                    <a:lnTo>
                      <a:pt x="47" y="16"/>
                    </a:lnTo>
                    <a:lnTo>
                      <a:pt x="80" y="1"/>
                    </a:lnTo>
                    <a:lnTo>
                      <a:pt x="93" y="19"/>
                    </a:lnTo>
                    <a:cubicBezTo>
                      <a:pt x="101" y="18"/>
                      <a:pt x="109" y="18"/>
                      <a:pt x="117" y="19"/>
                    </a:cubicBezTo>
                    <a:lnTo>
                      <a:pt x="129" y="0"/>
                    </a:lnTo>
                    <a:lnTo>
                      <a:pt x="163" y="13"/>
                    </a:lnTo>
                    <a:lnTo>
                      <a:pt x="160" y="35"/>
                    </a:lnTo>
                    <a:cubicBezTo>
                      <a:pt x="167" y="40"/>
                      <a:pt x="172" y="45"/>
                      <a:pt x="178" y="52"/>
                    </a:cubicBezTo>
                    <a:lnTo>
                      <a:pt x="199" y="47"/>
                    </a:lnTo>
                    <a:lnTo>
                      <a:pt x="214" y="81"/>
                    </a:lnTo>
                    <a:lnTo>
                      <a:pt x="196" y="94"/>
                    </a:lnTo>
                    <a:cubicBezTo>
                      <a:pt x="198" y="102"/>
                      <a:pt x="198" y="110"/>
                      <a:pt x="197" y="118"/>
                    </a:cubicBezTo>
                    <a:lnTo>
                      <a:pt x="215" y="130"/>
                    </a:lnTo>
                    <a:lnTo>
                      <a:pt x="202" y="164"/>
                    </a:lnTo>
                    <a:lnTo>
                      <a:pt x="180" y="161"/>
                    </a:lnTo>
                    <a:cubicBezTo>
                      <a:pt x="176" y="167"/>
                      <a:pt x="170" y="173"/>
                      <a:pt x="164" y="178"/>
                    </a:cubicBezTo>
                    <a:lnTo>
                      <a:pt x="168" y="200"/>
                    </a:lnTo>
                    <a:lnTo>
                      <a:pt x="135" y="214"/>
                    </a:lnTo>
                    <a:lnTo>
                      <a:pt x="121" y="197"/>
                    </a:lnTo>
                    <a:lnTo>
                      <a:pt x="121" y="197"/>
                    </a:lnTo>
                    <a:lnTo>
                      <a:pt x="122" y="197"/>
                    </a:lnTo>
                    <a:moveTo>
                      <a:pt x="122" y="144"/>
                    </a:moveTo>
                    <a:cubicBezTo>
                      <a:pt x="142" y="136"/>
                      <a:pt x="150" y="112"/>
                      <a:pt x="142" y="93"/>
                    </a:cubicBezTo>
                    <a:cubicBezTo>
                      <a:pt x="133" y="73"/>
                      <a:pt x="110" y="64"/>
                      <a:pt x="90" y="73"/>
                    </a:cubicBezTo>
                    <a:cubicBezTo>
                      <a:pt x="70" y="81"/>
                      <a:pt x="61" y="104"/>
                      <a:pt x="70" y="124"/>
                    </a:cubicBezTo>
                    <a:cubicBezTo>
                      <a:pt x="79" y="143"/>
                      <a:pt x="102" y="153"/>
                      <a:pt x="122" y="144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43667" rIns="120000" bIns="43667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03" name="Google Shape;1303;p35">
                <a:extLst>
                  <a:ext uri="{FF2B5EF4-FFF2-40B4-BE49-F238E27FC236}">
                    <a16:creationId xmlns:a16="http://schemas.microsoft.com/office/drawing/2014/main" id="{E2289CBD-814F-F795-F84B-E2B22E580C03}"/>
                  </a:ext>
                </a:extLst>
              </p:cNvPr>
              <p:cNvSpPr/>
              <p:nvPr/>
            </p:nvSpPr>
            <p:spPr>
              <a:xfrm>
                <a:off x="2516363" y="783010"/>
                <a:ext cx="446206" cy="447280"/>
              </a:xfrm>
              <a:custGeom>
                <a:avLst/>
                <a:gdLst/>
                <a:ahLst/>
                <a:cxnLst/>
                <a:rect l="l" t="t" r="r" b="b"/>
                <a:pathLst>
                  <a:path w="416" h="417" extrusionOk="0">
                    <a:moveTo>
                      <a:pt x="235" y="380"/>
                    </a:moveTo>
                    <a:cubicBezTo>
                      <a:pt x="220" y="382"/>
                      <a:pt x="204" y="383"/>
                      <a:pt x="189" y="381"/>
                    </a:cubicBezTo>
                    <a:lnTo>
                      <a:pt x="165" y="417"/>
                    </a:lnTo>
                    <a:lnTo>
                      <a:pt x="100" y="391"/>
                    </a:lnTo>
                    <a:lnTo>
                      <a:pt x="106" y="349"/>
                    </a:lnTo>
                    <a:cubicBezTo>
                      <a:pt x="93" y="340"/>
                      <a:pt x="82" y="329"/>
                      <a:pt x="72" y="317"/>
                    </a:cubicBezTo>
                    <a:lnTo>
                      <a:pt x="31" y="325"/>
                    </a:lnTo>
                    <a:lnTo>
                      <a:pt x="2" y="261"/>
                    </a:lnTo>
                    <a:lnTo>
                      <a:pt x="36" y="236"/>
                    </a:lnTo>
                    <a:cubicBezTo>
                      <a:pt x="34" y="220"/>
                      <a:pt x="34" y="205"/>
                      <a:pt x="35" y="190"/>
                    </a:cubicBezTo>
                    <a:lnTo>
                      <a:pt x="0" y="166"/>
                    </a:lnTo>
                    <a:lnTo>
                      <a:pt x="25" y="100"/>
                    </a:lnTo>
                    <a:lnTo>
                      <a:pt x="67" y="106"/>
                    </a:lnTo>
                    <a:cubicBezTo>
                      <a:pt x="76" y="94"/>
                      <a:pt x="87" y="83"/>
                      <a:pt x="99" y="73"/>
                    </a:cubicBezTo>
                    <a:lnTo>
                      <a:pt x="91" y="31"/>
                    </a:lnTo>
                    <a:lnTo>
                      <a:pt x="155" y="2"/>
                    </a:lnTo>
                    <a:lnTo>
                      <a:pt x="181" y="37"/>
                    </a:lnTo>
                    <a:cubicBezTo>
                      <a:pt x="196" y="34"/>
                      <a:pt x="212" y="34"/>
                      <a:pt x="227" y="36"/>
                    </a:cubicBezTo>
                    <a:lnTo>
                      <a:pt x="250" y="0"/>
                    </a:lnTo>
                    <a:lnTo>
                      <a:pt x="316" y="26"/>
                    </a:lnTo>
                    <a:lnTo>
                      <a:pt x="310" y="68"/>
                    </a:lnTo>
                    <a:cubicBezTo>
                      <a:pt x="322" y="77"/>
                      <a:pt x="334" y="87"/>
                      <a:pt x="343" y="99"/>
                    </a:cubicBezTo>
                    <a:lnTo>
                      <a:pt x="385" y="91"/>
                    </a:lnTo>
                    <a:lnTo>
                      <a:pt x="414" y="156"/>
                    </a:lnTo>
                    <a:lnTo>
                      <a:pt x="380" y="181"/>
                    </a:lnTo>
                    <a:cubicBezTo>
                      <a:pt x="382" y="197"/>
                      <a:pt x="382" y="212"/>
                      <a:pt x="381" y="227"/>
                    </a:cubicBezTo>
                    <a:lnTo>
                      <a:pt x="416" y="251"/>
                    </a:lnTo>
                    <a:lnTo>
                      <a:pt x="391" y="317"/>
                    </a:lnTo>
                    <a:lnTo>
                      <a:pt x="349" y="311"/>
                    </a:lnTo>
                    <a:cubicBezTo>
                      <a:pt x="340" y="323"/>
                      <a:pt x="329" y="334"/>
                      <a:pt x="317" y="344"/>
                    </a:cubicBezTo>
                    <a:lnTo>
                      <a:pt x="325" y="386"/>
                    </a:lnTo>
                    <a:lnTo>
                      <a:pt x="261" y="414"/>
                    </a:lnTo>
                    <a:lnTo>
                      <a:pt x="235" y="380"/>
                    </a:lnTo>
                    <a:moveTo>
                      <a:pt x="236" y="279"/>
                    </a:moveTo>
                    <a:cubicBezTo>
                      <a:pt x="274" y="262"/>
                      <a:pt x="291" y="217"/>
                      <a:pt x="274" y="179"/>
                    </a:cubicBezTo>
                    <a:cubicBezTo>
                      <a:pt x="257" y="141"/>
                      <a:pt x="212" y="124"/>
                      <a:pt x="174" y="141"/>
                    </a:cubicBezTo>
                    <a:cubicBezTo>
                      <a:pt x="136" y="158"/>
                      <a:pt x="119" y="202"/>
                      <a:pt x="136" y="240"/>
                    </a:cubicBezTo>
                    <a:cubicBezTo>
                      <a:pt x="153" y="279"/>
                      <a:pt x="197" y="296"/>
                      <a:pt x="236" y="27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304" name="Google Shape;1304;p35">
              <a:extLst>
                <a:ext uri="{FF2B5EF4-FFF2-40B4-BE49-F238E27FC236}">
                  <a16:creationId xmlns:a16="http://schemas.microsoft.com/office/drawing/2014/main" id="{EB98889A-FB46-8F1C-FADA-5B74D878F6C0}"/>
                </a:ext>
              </a:extLst>
            </p:cNvPr>
            <p:cNvGrpSpPr/>
            <p:nvPr/>
          </p:nvGrpSpPr>
          <p:grpSpPr>
            <a:xfrm>
              <a:off x="1011491" y="2518503"/>
              <a:ext cx="1466258" cy="598519"/>
              <a:chOff x="1011491" y="2518503"/>
              <a:chExt cx="1466258" cy="598519"/>
            </a:xfrm>
          </p:grpSpPr>
          <p:sp>
            <p:nvSpPr>
              <p:cNvPr id="1305" name="Google Shape;1305;p35">
                <a:extLst>
                  <a:ext uri="{FF2B5EF4-FFF2-40B4-BE49-F238E27FC236}">
                    <a16:creationId xmlns:a16="http://schemas.microsoft.com/office/drawing/2014/main" id="{E120DEB2-C9DC-757E-B68D-D4484E520E53}"/>
                  </a:ext>
                </a:extLst>
              </p:cNvPr>
              <p:cNvSpPr/>
              <p:nvPr/>
            </p:nvSpPr>
            <p:spPr>
              <a:xfrm>
                <a:off x="1768754" y="2882120"/>
                <a:ext cx="396866" cy="34324"/>
              </a:xfrm>
              <a:custGeom>
                <a:avLst/>
                <a:gdLst/>
                <a:ahLst/>
                <a:cxnLst/>
                <a:rect l="l" t="t" r="r" b="b"/>
                <a:pathLst>
                  <a:path w="370" h="32" extrusionOk="0">
                    <a:moveTo>
                      <a:pt x="370" y="0"/>
                    </a:moveTo>
                    <a:cubicBezTo>
                      <a:pt x="370" y="0"/>
                      <a:pt x="365" y="2"/>
                      <a:pt x="356" y="5"/>
                    </a:cubicBezTo>
                    <a:cubicBezTo>
                      <a:pt x="347" y="9"/>
                      <a:pt x="334" y="12"/>
                      <a:pt x="317" y="17"/>
                    </a:cubicBezTo>
                    <a:cubicBezTo>
                      <a:pt x="301" y="21"/>
                      <a:pt x="281" y="24"/>
                      <a:pt x="259" y="27"/>
                    </a:cubicBezTo>
                    <a:cubicBezTo>
                      <a:pt x="236" y="30"/>
                      <a:pt x="211" y="32"/>
                      <a:pt x="185" y="32"/>
                    </a:cubicBezTo>
                    <a:cubicBezTo>
                      <a:pt x="159" y="32"/>
                      <a:pt x="134" y="30"/>
                      <a:pt x="112" y="28"/>
                    </a:cubicBezTo>
                    <a:cubicBezTo>
                      <a:pt x="90" y="25"/>
                      <a:pt x="70" y="21"/>
                      <a:pt x="53" y="17"/>
                    </a:cubicBezTo>
                    <a:cubicBezTo>
                      <a:pt x="36" y="13"/>
                      <a:pt x="23" y="10"/>
                      <a:pt x="14" y="6"/>
                    </a:cubicBezTo>
                    <a:cubicBezTo>
                      <a:pt x="5" y="3"/>
                      <a:pt x="0" y="2"/>
                      <a:pt x="0" y="1"/>
                    </a:cubicBezTo>
                    <a:cubicBezTo>
                      <a:pt x="0" y="1"/>
                      <a:pt x="6" y="2"/>
                      <a:pt x="15" y="5"/>
                    </a:cubicBezTo>
                    <a:cubicBezTo>
                      <a:pt x="24" y="7"/>
                      <a:pt x="37" y="10"/>
                      <a:pt x="54" y="14"/>
                    </a:cubicBezTo>
                    <a:cubicBezTo>
                      <a:pt x="70" y="18"/>
                      <a:pt x="90" y="21"/>
                      <a:pt x="113" y="23"/>
                    </a:cubicBezTo>
                    <a:cubicBezTo>
                      <a:pt x="135" y="26"/>
                      <a:pt x="159" y="27"/>
                      <a:pt x="185" y="27"/>
                    </a:cubicBezTo>
                    <a:cubicBezTo>
                      <a:pt x="211" y="27"/>
                      <a:pt x="236" y="26"/>
                      <a:pt x="258" y="23"/>
                    </a:cubicBezTo>
                    <a:cubicBezTo>
                      <a:pt x="280" y="20"/>
                      <a:pt x="300" y="17"/>
                      <a:pt x="317" y="13"/>
                    </a:cubicBezTo>
                    <a:cubicBezTo>
                      <a:pt x="333" y="10"/>
                      <a:pt x="347" y="6"/>
                      <a:pt x="356" y="4"/>
                    </a:cubicBezTo>
                    <a:cubicBezTo>
                      <a:pt x="365" y="1"/>
                      <a:pt x="370" y="0"/>
                      <a:pt x="370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06" name="Google Shape;1306;p35">
                <a:extLst>
                  <a:ext uri="{FF2B5EF4-FFF2-40B4-BE49-F238E27FC236}">
                    <a16:creationId xmlns:a16="http://schemas.microsoft.com/office/drawing/2014/main" id="{19A01C16-95EF-3083-7CC3-9E1557BFB2B9}"/>
                  </a:ext>
                </a:extLst>
              </p:cNvPr>
              <p:cNvSpPr/>
              <p:nvPr/>
            </p:nvSpPr>
            <p:spPr>
              <a:xfrm>
                <a:off x="1013636" y="2520648"/>
                <a:ext cx="1461967" cy="594229"/>
              </a:xfrm>
              <a:custGeom>
                <a:avLst/>
                <a:gdLst/>
                <a:ahLst/>
                <a:cxnLst/>
                <a:rect l="l" t="t" r="r" b="b"/>
                <a:pathLst>
                  <a:path w="1363" h="554" extrusionOk="0">
                    <a:moveTo>
                      <a:pt x="0" y="0"/>
                    </a:moveTo>
                    <a:lnTo>
                      <a:pt x="1363" y="0"/>
                    </a:lnTo>
                    <a:lnTo>
                      <a:pt x="1363" y="554"/>
                    </a:lnTo>
                    <a:lnTo>
                      <a:pt x="0" y="55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07" name="Google Shape;1307;p35">
                <a:extLst>
                  <a:ext uri="{FF2B5EF4-FFF2-40B4-BE49-F238E27FC236}">
                    <a16:creationId xmlns:a16="http://schemas.microsoft.com/office/drawing/2014/main" id="{18658A83-C96B-DAF8-0A5B-9277221AFD83}"/>
                  </a:ext>
                </a:extLst>
              </p:cNvPr>
              <p:cNvSpPr/>
              <p:nvPr/>
            </p:nvSpPr>
            <p:spPr>
              <a:xfrm>
                <a:off x="1011491" y="2518503"/>
                <a:ext cx="1466258" cy="598519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558" extrusionOk="0">
                    <a:moveTo>
                      <a:pt x="1365" y="556"/>
                    </a:moveTo>
                    <a:cubicBezTo>
                      <a:pt x="1365" y="556"/>
                      <a:pt x="1365" y="553"/>
                      <a:pt x="1365" y="546"/>
                    </a:cubicBezTo>
                    <a:cubicBezTo>
                      <a:pt x="1365" y="540"/>
                      <a:pt x="1365" y="530"/>
                      <a:pt x="1365" y="517"/>
                    </a:cubicBezTo>
                    <a:cubicBezTo>
                      <a:pt x="1365" y="492"/>
                      <a:pt x="1365" y="455"/>
                      <a:pt x="1365" y="407"/>
                    </a:cubicBezTo>
                    <a:cubicBezTo>
                      <a:pt x="1365" y="312"/>
                      <a:pt x="1364" y="173"/>
                      <a:pt x="1364" y="2"/>
                    </a:cubicBezTo>
                    <a:lnTo>
                      <a:pt x="1365" y="4"/>
                    </a:lnTo>
                    <a:cubicBezTo>
                      <a:pt x="1019" y="4"/>
                      <a:pt x="536" y="4"/>
                      <a:pt x="2" y="4"/>
                    </a:cubicBezTo>
                    <a:lnTo>
                      <a:pt x="2" y="4"/>
                    </a:lnTo>
                    <a:lnTo>
                      <a:pt x="4" y="2"/>
                    </a:lnTo>
                    <a:cubicBezTo>
                      <a:pt x="4" y="196"/>
                      <a:pt x="4" y="383"/>
                      <a:pt x="4" y="556"/>
                    </a:cubicBezTo>
                    <a:lnTo>
                      <a:pt x="2" y="554"/>
                    </a:lnTo>
                    <a:cubicBezTo>
                      <a:pt x="397" y="554"/>
                      <a:pt x="738" y="555"/>
                      <a:pt x="980" y="555"/>
                    </a:cubicBezTo>
                    <a:cubicBezTo>
                      <a:pt x="1101" y="555"/>
                      <a:pt x="1197" y="555"/>
                      <a:pt x="1263" y="555"/>
                    </a:cubicBezTo>
                    <a:cubicBezTo>
                      <a:pt x="1296" y="556"/>
                      <a:pt x="1322" y="556"/>
                      <a:pt x="1339" y="556"/>
                    </a:cubicBezTo>
                    <a:cubicBezTo>
                      <a:pt x="1348" y="556"/>
                      <a:pt x="1355" y="556"/>
                      <a:pt x="1359" y="556"/>
                    </a:cubicBezTo>
                    <a:cubicBezTo>
                      <a:pt x="1363" y="556"/>
                      <a:pt x="1366" y="556"/>
                      <a:pt x="1366" y="556"/>
                    </a:cubicBezTo>
                    <a:cubicBezTo>
                      <a:pt x="1366" y="556"/>
                      <a:pt x="1364" y="556"/>
                      <a:pt x="1359" y="556"/>
                    </a:cubicBezTo>
                    <a:cubicBezTo>
                      <a:pt x="1355" y="556"/>
                      <a:pt x="1348" y="556"/>
                      <a:pt x="1340" y="556"/>
                    </a:cubicBezTo>
                    <a:cubicBezTo>
                      <a:pt x="1323" y="556"/>
                      <a:pt x="1297" y="556"/>
                      <a:pt x="1264" y="556"/>
                    </a:cubicBezTo>
                    <a:cubicBezTo>
                      <a:pt x="1198" y="556"/>
                      <a:pt x="1102" y="557"/>
                      <a:pt x="981" y="557"/>
                    </a:cubicBezTo>
                    <a:cubicBezTo>
                      <a:pt x="739" y="557"/>
                      <a:pt x="398" y="557"/>
                      <a:pt x="2" y="558"/>
                    </a:cubicBezTo>
                    <a:lnTo>
                      <a:pt x="0" y="558"/>
                    </a:lnTo>
                    <a:lnTo>
                      <a:pt x="0" y="556"/>
                    </a:lnTo>
                    <a:cubicBezTo>
                      <a:pt x="0" y="383"/>
                      <a:pt x="0" y="196"/>
                      <a:pt x="0" y="2"/>
                    </a:cubicBezTo>
                    <a:lnTo>
                      <a:pt x="0" y="0"/>
                    </a:lnTo>
                    <a:lnTo>
                      <a:pt x="2" y="0"/>
                    </a:lnTo>
                    <a:cubicBezTo>
                      <a:pt x="536" y="0"/>
                      <a:pt x="1019" y="0"/>
                      <a:pt x="1366" y="0"/>
                    </a:cubicBezTo>
                    <a:lnTo>
                      <a:pt x="1367" y="0"/>
                    </a:lnTo>
                    <a:lnTo>
                      <a:pt x="1367" y="2"/>
                    </a:lnTo>
                    <a:cubicBezTo>
                      <a:pt x="1367" y="173"/>
                      <a:pt x="1367" y="312"/>
                      <a:pt x="1366" y="408"/>
                    </a:cubicBezTo>
                    <a:cubicBezTo>
                      <a:pt x="1366" y="456"/>
                      <a:pt x="1366" y="493"/>
                      <a:pt x="1366" y="518"/>
                    </a:cubicBezTo>
                    <a:cubicBezTo>
                      <a:pt x="1366" y="530"/>
                      <a:pt x="1366" y="540"/>
                      <a:pt x="1366" y="546"/>
                    </a:cubicBezTo>
                    <a:cubicBezTo>
                      <a:pt x="1366" y="553"/>
                      <a:pt x="1366" y="556"/>
                      <a:pt x="1366" y="556"/>
                    </a:cubicBezTo>
                    <a:lnTo>
                      <a:pt x="1365" y="556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08" name="Google Shape;1308;p35">
                <a:extLst>
                  <a:ext uri="{FF2B5EF4-FFF2-40B4-BE49-F238E27FC236}">
                    <a16:creationId xmlns:a16="http://schemas.microsoft.com/office/drawing/2014/main" id="{667C35E6-56A4-B4BB-F312-A11C85E7B7AD}"/>
                  </a:ext>
                </a:extLst>
              </p:cNvPr>
              <p:cNvSpPr/>
              <p:nvPr/>
            </p:nvSpPr>
            <p:spPr>
              <a:xfrm>
                <a:off x="1014709" y="2598949"/>
                <a:ext cx="1460895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1362" h="4" extrusionOk="0">
                    <a:moveTo>
                      <a:pt x="0" y="2"/>
                    </a:moveTo>
                    <a:cubicBezTo>
                      <a:pt x="0" y="1"/>
                      <a:pt x="305" y="0"/>
                      <a:pt x="681" y="0"/>
                    </a:cubicBezTo>
                    <a:cubicBezTo>
                      <a:pt x="1057" y="0"/>
                      <a:pt x="1362" y="1"/>
                      <a:pt x="1362" y="2"/>
                    </a:cubicBezTo>
                    <a:cubicBezTo>
                      <a:pt x="1362" y="3"/>
                      <a:pt x="1057" y="4"/>
                      <a:pt x="681" y="4"/>
                    </a:cubicBezTo>
                    <a:cubicBezTo>
                      <a:pt x="305" y="4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09" name="Google Shape;1309;p35">
                <a:extLst>
                  <a:ext uri="{FF2B5EF4-FFF2-40B4-BE49-F238E27FC236}">
                    <a16:creationId xmlns:a16="http://schemas.microsoft.com/office/drawing/2014/main" id="{42169CAA-1FD8-8D48-9AF3-B8ED39A4E99B}"/>
                  </a:ext>
                </a:extLst>
              </p:cNvPr>
              <p:cNvSpPr/>
              <p:nvPr/>
            </p:nvSpPr>
            <p:spPr>
              <a:xfrm>
                <a:off x="1054395" y="2553899"/>
                <a:ext cx="21452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20" h="20" extrusionOk="0">
                    <a:moveTo>
                      <a:pt x="20" y="10"/>
                    </a:moveTo>
                    <a:cubicBezTo>
                      <a:pt x="20" y="16"/>
                      <a:pt x="15" y="20"/>
                      <a:pt x="10" y="20"/>
                    </a:cubicBezTo>
                    <a:cubicBezTo>
                      <a:pt x="4" y="20"/>
                      <a:pt x="0" y="15"/>
                      <a:pt x="0" y="10"/>
                    </a:cubicBezTo>
                    <a:cubicBezTo>
                      <a:pt x="0" y="4"/>
                      <a:pt x="4" y="0"/>
                      <a:pt x="10" y="0"/>
                    </a:cubicBezTo>
                    <a:cubicBezTo>
                      <a:pt x="15" y="0"/>
                      <a:pt x="20" y="5"/>
                      <a:pt x="20" y="1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0" name="Google Shape;1310;p35">
                <a:extLst>
                  <a:ext uri="{FF2B5EF4-FFF2-40B4-BE49-F238E27FC236}">
                    <a16:creationId xmlns:a16="http://schemas.microsoft.com/office/drawing/2014/main" id="{45D5D5F9-8246-85D2-5E02-F3EE67EAB601}"/>
                  </a:ext>
                </a:extLst>
              </p:cNvPr>
              <p:cNvSpPr/>
              <p:nvPr/>
            </p:nvSpPr>
            <p:spPr>
              <a:xfrm>
                <a:off x="1090864" y="2553899"/>
                <a:ext cx="21452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20" h="20" extrusionOk="0">
                    <a:moveTo>
                      <a:pt x="20" y="10"/>
                    </a:moveTo>
                    <a:cubicBezTo>
                      <a:pt x="20" y="16"/>
                      <a:pt x="15" y="20"/>
                      <a:pt x="10" y="20"/>
                    </a:cubicBezTo>
                    <a:cubicBezTo>
                      <a:pt x="5" y="20"/>
                      <a:pt x="0" y="15"/>
                      <a:pt x="0" y="10"/>
                    </a:cubicBezTo>
                    <a:cubicBezTo>
                      <a:pt x="0" y="4"/>
                      <a:pt x="5" y="0"/>
                      <a:pt x="10" y="0"/>
                    </a:cubicBezTo>
                    <a:cubicBezTo>
                      <a:pt x="15" y="0"/>
                      <a:pt x="20" y="5"/>
                      <a:pt x="20" y="1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1" name="Google Shape;1311;p35">
                <a:extLst>
                  <a:ext uri="{FF2B5EF4-FFF2-40B4-BE49-F238E27FC236}">
                    <a16:creationId xmlns:a16="http://schemas.microsoft.com/office/drawing/2014/main" id="{9D498DC5-2D5E-5610-ECB7-8413E6A28D66}"/>
                  </a:ext>
                </a:extLst>
              </p:cNvPr>
              <p:cNvSpPr/>
              <p:nvPr/>
            </p:nvSpPr>
            <p:spPr>
              <a:xfrm>
                <a:off x="1127333" y="2553899"/>
                <a:ext cx="20380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19" h="20" extrusionOk="0">
                    <a:moveTo>
                      <a:pt x="19" y="10"/>
                    </a:moveTo>
                    <a:cubicBezTo>
                      <a:pt x="19" y="16"/>
                      <a:pt x="14" y="20"/>
                      <a:pt x="9" y="20"/>
                    </a:cubicBezTo>
                    <a:cubicBezTo>
                      <a:pt x="3" y="20"/>
                      <a:pt x="0" y="15"/>
                      <a:pt x="0" y="10"/>
                    </a:cubicBezTo>
                    <a:cubicBezTo>
                      <a:pt x="0" y="4"/>
                      <a:pt x="3" y="0"/>
                      <a:pt x="9" y="0"/>
                    </a:cubicBezTo>
                    <a:cubicBezTo>
                      <a:pt x="14" y="0"/>
                      <a:pt x="19" y="5"/>
                      <a:pt x="19" y="1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2" name="Google Shape;1312;p35">
                <a:extLst>
                  <a:ext uri="{FF2B5EF4-FFF2-40B4-BE49-F238E27FC236}">
                    <a16:creationId xmlns:a16="http://schemas.microsoft.com/office/drawing/2014/main" id="{6B0E0D5A-5579-CD88-283C-350B0420B8FF}"/>
                  </a:ext>
                </a:extLst>
              </p:cNvPr>
              <p:cNvSpPr/>
              <p:nvPr/>
            </p:nvSpPr>
            <p:spPr>
              <a:xfrm>
                <a:off x="1138059" y="2697630"/>
                <a:ext cx="352889" cy="352890"/>
              </a:xfrm>
              <a:custGeom>
                <a:avLst/>
                <a:gdLst/>
                <a:ahLst/>
                <a:cxnLst/>
                <a:rect l="l" t="t" r="r" b="b"/>
                <a:pathLst>
                  <a:path w="329" h="329" extrusionOk="0">
                    <a:moveTo>
                      <a:pt x="0" y="0"/>
                    </a:moveTo>
                    <a:lnTo>
                      <a:pt x="329" y="0"/>
                    </a:lnTo>
                    <a:lnTo>
                      <a:pt x="329" y="329"/>
                    </a:lnTo>
                    <a:lnTo>
                      <a:pt x="0" y="32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3" name="Google Shape;1313;p35">
                <a:extLst>
                  <a:ext uri="{FF2B5EF4-FFF2-40B4-BE49-F238E27FC236}">
                    <a16:creationId xmlns:a16="http://schemas.microsoft.com/office/drawing/2014/main" id="{604F4E19-D82D-E814-2803-3E8E18167D81}"/>
                  </a:ext>
                </a:extLst>
              </p:cNvPr>
              <p:cNvSpPr/>
              <p:nvPr/>
            </p:nvSpPr>
            <p:spPr>
              <a:xfrm>
                <a:off x="1562813" y="2789875"/>
                <a:ext cx="811966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757" h="4" extrusionOk="0">
                    <a:moveTo>
                      <a:pt x="757" y="2"/>
                    </a:moveTo>
                    <a:cubicBezTo>
                      <a:pt x="757" y="3"/>
                      <a:pt x="587" y="4"/>
                      <a:pt x="378" y="4"/>
                    </a:cubicBezTo>
                    <a:cubicBezTo>
                      <a:pt x="169" y="4"/>
                      <a:pt x="0" y="3"/>
                      <a:pt x="0" y="2"/>
                    </a:cubicBezTo>
                    <a:cubicBezTo>
                      <a:pt x="0" y="1"/>
                      <a:pt x="168" y="0"/>
                      <a:pt x="378" y="0"/>
                    </a:cubicBezTo>
                    <a:cubicBezTo>
                      <a:pt x="587" y="0"/>
                      <a:pt x="757" y="1"/>
                      <a:pt x="757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4" name="Google Shape;1314;p35">
                <a:extLst>
                  <a:ext uri="{FF2B5EF4-FFF2-40B4-BE49-F238E27FC236}">
                    <a16:creationId xmlns:a16="http://schemas.microsoft.com/office/drawing/2014/main" id="{25638AEC-C0E9-D6B7-D9E5-A78453540799}"/>
                  </a:ext>
                </a:extLst>
              </p:cNvPr>
              <p:cNvSpPr/>
              <p:nvPr/>
            </p:nvSpPr>
            <p:spPr>
              <a:xfrm>
                <a:off x="1562813" y="2861740"/>
                <a:ext cx="811966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757" h="4" extrusionOk="0">
                    <a:moveTo>
                      <a:pt x="757" y="2"/>
                    </a:moveTo>
                    <a:cubicBezTo>
                      <a:pt x="757" y="4"/>
                      <a:pt x="587" y="4"/>
                      <a:pt x="378" y="4"/>
                    </a:cubicBezTo>
                    <a:cubicBezTo>
                      <a:pt x="169" y="4"/>
                      <a:pt x="0" y="3"/>
                      <a:pt x="0" y="2"/>
                    </a:cubicBezTo>
                    <a:cubicBezTo>
                      <a:pt x="0" y="0"/>
                      <a:pt x="168" y="0"/>
                      <a:pt x="378" y="0"/>
                    </a:cubicBezTo>
                    <a:cubicBezTo>
                      <a:pt x="587" y="0"/>
                      <a:pt x="757" y="1"/>
                      <a:pt x="757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5" name="Google Shape;1315;p35">
                <a:extLst>
                  <a:ext uri="{FF2B5EF4-FFF2-40B4-BE49-F238E27FC236}">
                    <a16:creationId xmlns:a16="http://schemas.microsoft.com/office/drawing/2014/main" id="{A1532F00-D9A5-A008-8E2D-1365BE1CA454}"/>
                  </a:ext>
                </a:extLst>
              </p:cNvPr>
              <p:cNvSpPr/>
              <p:nvPr/>
            </p:nvSpPr>
            <p:spPr>
              <a:xfrm>
                <a:off x="1562813" y="2933605"/>
                <a:ext cx="522361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487" h="5" extrusionOk="0">
                    <a:moveTo>
                      <a:pt x="487" y="2"/>
                    </a:moveTo>
                    <a:cubicBezTo>
                      <a:pt x="487" y="2"/>
                      <a:pt x="485" y="3"/>
                      <a:pt x="482" y="3"/>
                    </a:cubicBezTo>
                    <a:cubicBezTo>
                      <a:pt x="479" y="3"/>
                      <a:pt x="474" y="3"/>
                      <a:pt x="468" y="3"/>
                    </a:cubicBezTo>
                    <a:cubicBezTo>
                      <a:pt x="455" y="4"/>
                      <a:pt x="438" y="4"/>
                      <a:pt x="416" y="4"/>
                    </a:cubicBezTo>
                    <a:cubicBezTo>
                      <a:pt x="371" y="4"/>
                      <a:pt x="311" y="4"/>
                      <a:pt x="244" y="5"/>
                    </a:cubicBezTo>
                    <a:cubicBezTo>
                      <a:pt x="177" y="4"/>
                      <a:pt x="116" y="4"/>
                      <a:pt x="71" y="4"/>
                    </a:cubicBezTo>
                    <a:cubicBezTo>
                      <a:pt x="50" y="4"/>
                      <a:pt x="32" y="3"/>
                      <a:pt x="19" y="3"/>
                    </a:cubicBezTo>
                    <a:cubicBezTo>
                      <a:pt x="13" y="3"/>
                      <a:pt x="8" y="3"/>
                      <a:pt x="5" y="3"/>
                    </a:cubicBezTo>
                    <a:cubicBezTo>
                      <a:pt x="1" y="3"/>
                      <a:pt x="0" y="3"/>
                      <a:pt x="0" y="2"/>
                    </a:cubicBezTo>
                    <a:cubicBezTo>
                      <a:pt x="0" y="2"/>
                      <a:pt x="2" y="2"/>
                      <a:pt x="5" y="2"/>
                    </a:cubicBezTo>
                    <a:cubicBezTo>
                      <a:pt x="8" y="2"/>
                      <a:pt x="13" y="2"/>
                      <a:pt x="19" y="2"/>
                    </a:cubicBezTo>
                    <a:cubicBezTo>
                      <a:pt x="32" y="1"/>
                      <a:pt x="50" y="1"/>
                      <a:pt x="71" y="1"/>
                    </a:cubicBezTo>
                    <a:cubicBezTo>
                      <a:pt x="116" y="1"/>
                      <a:pt x="176" y="0"/>
                      <a:pt x="244" y="0"/>
                    </a:cubicBezTo>
                    <a:cubicBezTo>
                      <a:pt x="311" y="0"/>
                      <a:pt x="371" y="1"/>
                      <a:pt x="416" y="1"/>
                    </a:cubicBezTo>
                    <a:cubicBezTo>
                      <a:pt x="438" y="1"/>
                      <a:pt x="455" y="1"/>
                      <a:pt x="468" y="2"/>
                    </a:cubicBezTo>
                    <a:cubicBezTo>
                      <a:pt x="474" y="2"/>
                      <a:pt x="479" y="2"/>
                      <a:pt x="482" y="2"/>
                    </a:cubicBezTo>
                    <a:cubicBezTo>
                      <a:pt x="486" y="2"/>
                      <a:pt x="487" y="2"/>
                      <a:pt x="487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316" name="Google Shape;1316;p35">
              <a:extLst>
                <a:ext uri="{FF2B5EF4-FFF2-40B4-BE49-F238E27FC236}">
                  <a16:creationId xmlns:a16="http://schemas.microsoft.com/office/drawing/2014/main" id="{83CC8526-CBA0-9E78-BE8E-9A8EB8DE8302}"/>
                </a:ext>
              </a:extLst>
            </p:cNvPr>
            <p:cNvGrpSpPr/>
            <p:nvPr/>
          </p:nvGrpSpPr>
          <p:grpSpPr>
            <a:xfrm>
              <a:off x="1570321" y="2100182"/>
              <a:ext cx="724012" cy="729378"/>
              <a:chOff x="1570321" y="2100182"/>
              <a:chExt cx="724012" cy="729378"/>
            </a:xfrm>
          </p:grpSpPr>
          <p:sp>
            <p:nvSpPr>
              <p:cNvPr id="1317" name="Google Shape;1317;p35">
                <a:extLst>
                  <a:ext uri="{FF2B5EF4-FFF2-40B4-BE49-F238E27FC236}">
                    <a16:creationId xmlns:a16="http://schemas.microsoft.com/office/drawing/2014/main" id="{D0C7EF24-67E1-117D-6649-2449F8FFF6F0}"/>
                  </a:ext>
                </a:extLst>
              </p:cNvPr>
              <p:cNvSpPr/>
              <p:nvPr/>
            </p:nvSpPr>
            <p:spPr>
              <a:xfrm>
                <a:off x="1570321" y="2100182"/>
                <a:ext cx="448351" cy="728306"/>
              </a:xfrm>
              <a:custGeom>
                <a:avLst/>
                <a:gdLst/>
                <a:ahLst/>
                <a:cxnLst/>
                <a:rect l="l" t="t" r="r" b="b"/>
                <a:pathLst>
                  <a:path w="418" h="679" extrusionOk="0">
                    <a:moveTo>
                      <a:pt x="180" y="0"/>
                    </a:moveTo>
                    <a:cubicBezTo>
                      <a:pt x="180" y="0"/>
                      <a:pt x="114" y="34"/>
                      <a:pt x="84" y="157"/>
                    </a:cubicBezTo>
                    <a:cubicBezTo>
                      <a:pt x="70" y="218"/>
                      <a:pt x="9" y="415"/>
                      <a:pt x="0" y="525"/>
                    </a:cubicBezTo>
                    <a:cubicBezTo>
                      <a:pt x="-6" y="594"/>
                      <a:pt x="68" y="658"/>
                      <a:pt x="136" y="668"/>
                    </a:cubicBezTo>
                    <a:cubicBezTo>
                      <a:pt x="137" y="668"/>
                      <a:pt x="139" y="668"/>
                      <a:pt x="140" y="668"/>
                    </a:cubicBezTo>
                    <a:cubicBezTo>
                      <a:pt x="281" y="697"/>
                      <a:pt x="418" y="658"/>
                      <a:pt x="418" y="658"/>
                    </a:cubicBezTo>
                    <a:lnTo>
                      <a:pt x="389" y="529"/>
                    </a:lnTo>
                    <a:cubicBezTo>
                      <a:pt x="389" y="529"/>
                      <a:pt x="208" y="494"/>
                      <a:pt x="185" y="483"/>
                    </a:cubicBezTo>
                    <a:lnTo>
                      <a:pt x="255" y="206"/>
                    </a:lnTo>
                    <a:cubicBezTo>
                      <a:pt x="255" y="206"/>
                      <a:pt x="308" y="12"/>
                      <a:pt x="180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8" name="Google Shape;1318;p35">
                <a:extLst>
                  <a:ext uri="{FF2B5EF4-FFF2-40B4-BE49-F238E27FC236}">
                    <a16:creationId xmlns:a16="http://schemas.microsoft.com/office/drawing/2014/main" id="{25B2317A-3131-5198-7663-ED0DE3257172}"/>
                  </a:ext>
                </a:extLst>
              </p:cNvPr>
              <p:cNvSpPr/>
              <p:nvPr/>
            </p:nvSpPr>
            <p:spPr>
              <a:xfrm>
                <a:off x="1702252" y="2130216"/>
                <a:ext cx="318565" cy="699345"/>
              </a:xfrm>
              <a:custGeom>
                <a:avLst/>
                <a:gdLst/>
                <a:ahLst/>
                <a:cxnLst/>
                <a:rect l="l" t="t" r="r" b="b"/>
                <a:pathLst>
                  <a:path w="297" h="652" extrusionOk="0">
                    <a:moveTo>
                      <a:pt x="73" y="0"/>
                    </a:moveTo>
                    <a:cubicBezTo>
                      <a:pt x="73" y="0"/>
                      <a:pt x="74" y="0"/>
                      <a:pt x="76" y="0"/>
                    </a:cubicBezTo>
                    <a:cubicBezTo>
                      <a:pt x="78" y="1"/>
                      <a:pt x="80" y="1"/>
                      <a:pt x="83" y="2"/>
                    </a:cubicBezTo>
                    <a:cubicBezTo>
                      <a:pt x="90" y="3"/>
                      <a:pt x="99" y="6"/>
                      <a:pt x="109" y="13"/>
                    </a:cubicBezTo>
                    <a:cubicBezTo>
                      <a:pt x="120" y="20"/>
                      <a:pt x="130" y="33"/>
                      <a:pt x="137" y="49"/>
                    </a:cubicBezTo>
                    <a:cubicBezTo>
                      <a:pt x="144" y="66"/>
                      <a:pt x="147" y="87"/>
                      <a:pt x="146" y="109"/>
                    </a:cubicBezTo>
                    <a:cubicBezTo>
                      <a:pt x="146" y="121"/>
                      <a:pt x="145" y="132"/>
                      <a:pt x="143" y="145"/>
                    </a:cubicBezTo>
                    <a:cubicBezTo>
                      <a:pt x="140" y="157"/>
                      <a:pt x="137" y="169"/>
                      <a:pt x="133" y="182"/>
                    </a:cubicBezTo>
                    <a:cubicBezTo>
                      <a:pt x="127" y="208"/>
                      <a:pt x="120" y="235"/>
                      <a:pt x="113" y="265"/>
                    </a:cubicBezTo>
                    <a:cubicBezTo>
                      <a:pt x="98" y="323"/>
                      <a:pt x="82" y="387"/>
                      <a:pt x="65" y="456"/>
                    </a:cubicBezTo>
                    <a:lnTo>
                      <a:pt x="63" y="453"/>
                    </a:lnTo>
                    <a:cubicBezTo>
                      <a:pt x="84" y="459"/>
                      <a:pt x="107" y="465"/>
                      <a:pt x="130" y="471"/>
                    </a:cubicBezTo>
                    <a:cubicBezTo>
                      <a:pt x="154" y="476"/>
                      <a:pt x="177" y="482"/>
                      <a:pt x="201" y="486"/>
                    </a:cubicBezTo>
                    <a:cubicBezTo>
                      <a:pt x="213" y="489"/>
                      <a:pt x="224" y="490"/>
                      <a:pt x="236" y="492"/>
                    </a:cubicBezTo>
                    <a:cubicBezTo>
                      <a:pt x="241" y="493"/>
                      <a:pt x="247" y="493"/>
                      <a:pt x="253" y="494"/>
                    </a:cubicBezTo>
                    <a:cubicBezTo>
                      <a:pt x="256" y="495"/>
                      <a:pt x="259" y="496"/>
                      <a:pt x="262" y="497"/>
                    </a:cubicBezTo>
                    <a:cubicBezTo>
                      <a:pt x="265" y="498"/>
                      <a:pt x="268" y="501"/>
                      <a:pt x="269" y="503"/>
                    </a:cubicBezTo>
                    <a:cubicBezTo>
                      <a:pt x="273" y="509"/>
                      <a:pt x="274" y="515"/>
                      <a:pt x="275" y="520"/>
                    </a:cubicBezTo>
                    <a:cubicBezTo>
                      <a:pt x="276" y="526"/>
                      <a:pt x="277" y="531"/>
                      <a:pt x="279" y="537"/>
                    </a:cubicBezTo>
                    <a:cubicBezTo>
                      <a:pt x="281" y="547"/>
                      <a:pt x="283" y="558"/>
                      <a:pt x="285" y="569"/>
                    </a:cubicBezTo>
                    <a:cubicBezTo>
                      <a:pt x="289" y="590"/>
                      <a:pt x="292" y="610"/>
                      <a:pt x="297" y="630"/>
                    </a:cubicBezTo>
                    <a:lnTo>
                      <a:pt x="297" y="632"/>
                    </a:lnTo>
                    <a:lnTo>
                      <a:pt x="295" y="632"/>
                    </a:lnTo>
                    <a:cubicBezTo>
                      <a:pt x="209" y="654"/>
                      <a:pt x="133" y="654"/>
                      <a:pt x="81" y="650"/>
                    </a:cubicBezTo>
                    <a:cubicBezTo>
                      <a:pt x="29" y="645"/>
                      <a:pt x="0" y="638"/>
                      <a:pt x="0" y="638"/>
                    </a:cubicBezTo>
                    <a:cubicBezTo>
                      <a:pt x="0" y="638"/>
                      <a:pt x="2" y="638"/>
                      <a:pt x="5" y="639"/>
                    </a:cubicBezTo>
                    <a:cubicBezTo>
                      <a:pt x="9" y="639"/>
                      <a:pt x="14" y="640"/>
                      <a:pt x="21" y="641"/>
                    </a:cubicBezTo>
                    <a:cubicBezTo>
                      <a:pt x="35" y="643"/>
                      <a:pt x="55" y="645"/>
                      <a:pt x="81" y="647"/>
                    </a:cubicBezTo>
                    <a:cubicBezTo>
                      <a:pt x="133" y="650"/>
                      <a:pt x="208" y="650"/>
                      <a:pt x="294" y="628"/>
                    </a:cubicBezTo>
                    <a:lnTo>
                      <a:pt x="293" y="631"/>
                    </a:lnTo>
                    <a:cubicBezTo>
                      <a:pt x="288" y="611"/>
                      <a:pt x="284" y="591"/>
                      <a:pt x="281" y="570"/>
                    </a:cubicBezTo>
                    <a:cubicBezTo>
                      <a:pt x="279" y="559"/>
                      <a:pt x="277" y="548"/>
                      <a:pt x="274" y="538"/>
                    </a:cubicBezTo>
                    <a:cubicBezTo>
                      <a:pt x="273" y="532"/>
                      <a:pt x="272" y="527"/>
                      <a:pt x="271" y="521"/>
                    </a:cubicBezTo>
                    <a:cubicBezTo>
                      <a:pt x="269" y="516"/>
                      <a:pt x="268" y="510"/>
                      <a:pt x="266" y="506"/>
                    </a:cubicBezTo>
                    <a:cubicBezTo>
                      <a:pt x="263" y="502"/>
                      <a:pt x="258" y="501"/>
                      <a:pt x="252" y="499"/>
                    </a:cubicBezTo>
                    <a:cubicBezTo>
                      <a:pt x="247" y="498"/>
                      <a:pt x="241" y="498"/>
                      <a:pt x="235" y="497"/>
                    </a:cubicBezTo>
                    <a:cubicBezTo>
                      <a:pt x="224" y="495"/>
                      <a:pt x="212" y="493"/>
                      <a:pt x="200" y="491"/>
                    </a:cubicBezTo>
                    <a:cubicBezTo>
                      <a:pt x="177" y="487"/>
                      <a:pt x="153" y="481"/>
                      <a:pt x="129" y="476"/>
                    </a:cubicBezTo>
                    <a:cubicBezTo>
                      <a:pt x="106" y="470"/>
                      <a:pt x="83" y="464"/>
                      <a:pt x="62" y="458"/>
                    </a:cubicBezTo>
                    <a:lnTo>
                      <a:pt x="60" y="457"/>
                    </a:lnTo>
                    <a:lnTo>
                      <a:pt x="60" y="455"/>
                    </a:lnTo>
                    <a:cubicBezTo>
                      <a:pt x="78" y="387"/>
                      <a:pt x="94" y="322"/>
                      <a:pt x="109" y="264"/>
                    </a:cubicBezTo>
                    <a:cubicBezTo>
                      <a:pt x="117" y="235"/>
                      <a:pt x="124" y="207"/>
                      <a:pt x="130" y="181"/>
                    </a:cubicBezTo>
                    <a:cubicBezTo>
                      <a:pt x="133" y="169"/>
                      <a:pt x="137" y="156"/>
                      <a:pt x="139" y="144"/>
                    </a:cubicBezTo>
                    <a:cubicBezTo>
                      <a:pt x="142" y="132"/>
                      <a:pt x="143" y="121"/>
                      <a:pt x="143" y="110"/>
                    </a:cubicBezTo>
                    <a:cubicBezTo>
                      <a:pt x="144" y="87"/>
                      <a:pt x="141" y="67"/>
                      <a:pt x="135" y="51"/>
                    </a:cubicBezTo>
                    <a:cubicBezTo>
                      <a:pt x="129" y="34"/>
                      <a:pt x="119" y="22"/>
                      <a:pt x="109" y="15"/>
                    </a:cubicBezTo>
                    <a:cubicBezTo>
                      <a:pt x="99" y="8"/>
                      <a:pt x="90" y="5"/>
                      <a:pt x="84" y="3"/>
                    </a:cubicBezTo>
                    <a:cubicBezTo>
                      <a:pt x="80" y="2"/>
                      <a:pt x="78" y="1"/>
                      <a:pt x="76" y="1"/>
                    </a:cubicBezTo>
                    <a:cubicBezTo>
                      <a:pt x="75" y="0"/>
                      <a:pt x="74" y="0"/>
                      <a:pt x="74" y="0"/>
                    </a:cubicBezTo>
                    <a:lnTo>
                      <a:pt x="73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19" name="Google Shape;1319;p35">
                <a:extLst>
                  <a:ext uri="{FF2B5EF4-FFF2-40B4-BE49-F238E27FC236}">
                    <a16:creationId xmlns:a16="http://schemas.microsoft.com/office/drawing/2014/main" id="{AB9FAB87-1118-1DCE-5FA3-BD9EB5849B14}"/>
                  </a:ext>
                </a:extLst>
              </p:cNvPr>
              <p:cNvSpPr/>
              <p:nvPr/>
            </p:nvSpPr>
            <p:spPr>
              <a:xfrm>
                <a:off x="1676509" y="2618256"/>
                <a:ext cx="93317" cy="58994"/>
              </a:xfrm>
              <a:custGeom>
                <a:avLst/>
                <a:gdLst/>
                <a:ahLst/>
                <a:cxnLst/>
                <a:rect l="l" t="t" r="r" b="b"/>
                <a:pathLst>
                  <a:path w="87" h="55" extrusionOk="0">
                    <a:moveTo>
                      <a:pt x="0" y="55"/>
                    </a:moveTo>
                    <a:cubicBezTo>
                      <a:pt x="0" y="55"/>
                      <a:pt x="0" y="48"/>
                      <a:pt x="4" y="39"/>
                    </a:cubicBezTo>
                    <a:cubicBezTo>
                      <a:pt x="9" y="30"/>
                      <a:pt x="18" y="18"/>
                      <a:pt x="32" y="10"/>
                    </a:cubicBezTo>
                    <a:cubicBezTo>
                      <a:pt x="46" y="2"/>
                      <a:pt x="60" y="-1"/>
                      <a:pt x="71" y="0"/>
                    </a:cubicBezTo>
                    <a:cubicBezTo>
                      <a:pt x="81" y="0"/>
                      <a:pt x="87" y="2"/>
                      <a:pt x="87" y="3"/>
                    </a:cubicBezTo>
                    <a:cubicBezTo>
                      <a:pt x="87" y="4"/>
                      <a:pt x="80" y="2"/>
                      <a:pt x="71" y="3"/>
                    </a:cubicBezTo>
                    <a:cubicBezTo>
                      <a:pt x="61" y="4"/>
                      <a:pt x="47" y="7"/>
                      <a:pt x="35" y="14"/>
                    </a:cubicBezTo>
                    <a:cubicBezTo>
                      <a:pt x="22" y="22"/>
                      <a:pt x="12" y="32"/>
                      <a:pt x="7" y="41"/>
                    </a:cubicBezTo>
                    <a:cubicBezTo>
                      <a:pt x="1" y="49"/>
                      <a:pt x="0" y="55"/>
                      <a:pt x="0" y="5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0" name="Google Shape;1320;p35">
                <a:extLst>
                  <a:ext uri="{FF2B5EF4-FFF2-40B4-BE49-F238E27FC236}">
                    <a16:creationId xmlns:a16="http://schemas.microsoft.com/office/drawing/2014/main" id="{25AC5FD7-C1CB-7B8D-30DB-045280C4F000}"/>
                  </a:ext>
                </a:extLst>
              </p:cNvPr>
              <p:cNvSpPr/>
              <p:nvPr/>
            </p:nvSpPr>
            <p:spPr>
              <a:xfrm>
                <a:off x="1996147" y="2572134"/>
                <a:ext cx="298186" cy="220959"/>
              </a:xfrm>
              <a:custGeom>
                <a:avLst/>
                <a:gdLst/>
                <a:ahLst/>
                <a:cxnLst/>
                <a:rect l="l" t="t" r="r" b="b"/>
                <a:pathLst>
                  <a:path w="278" h="206" extrusionOk="0">
                    <a:moveTo>
                      <a:pt x="0" y="101"/>
                    </a:moveTo>
                    <a:lnTo>
                      <a:pt x="52" y="95"/>
                    </a:lnTo>
                    <a:cubicBezTo>
                      <a:pt x="52" y="95"/>
                      <a:pt x="73" y="59"/>
                      <a:pt x="87" y="47"/>
                    </a:cubicBezTo>
                    <a:cubicBezTo>
                      <a:pt x="101" y="34"/>
                      <a:pt x="174" y="0"/>
                      <a:pt x="174" y="0"/>
                    </a:cubicBezTo>
                    <a:cubicBezTo>
                      <a:pt x="174" y="0"/>
                      <a:pt x="185" y="12"/>
                      <a:pt x="174" y="25"/>
                    </a:cubicBezTo>
                    <a:cubicBezTo>
                      <a:pt x="169" y="31"/>
                      <a:pt x="135" y="50"/>
                      <a:pt x="135" y="50"/>
                    </a:cubicBezTo>
                    <a:lnTo>
                      <a:pt x="135" y="50"/>
                    </a:lnTo>
                    <a:cubicBezTo>
                      <a:pt x="131" y="65"/>
                      <a:pt x="143" y="78"/>
                      <a:pt x="158" y="75"/>
                    </a:cubicBezTo>
                    <a:cubicBezTo>
                      <a:pt x="179" y="71"/>
                      <a:pt x="204" y="67"/>
                      <a:pt x="207" y="67"/>
                    </a:cubicBezTo>
                    <a:cubicBezTo>
                      <a:pt x="211" y="67"/>
                      <a:pt x="232" y="47"/>
                      <a:pt x="248" y="32"/>
                    </a:cubicBezTo>
                    <a:cubicBezTo>
                      <a:pt x="257" y="23"/>
                      <a:pt x="274" y="31"/>
                      <a:pt x="270" y="44"/>
                    </a:cubicBezTo>
                    <a:cubicBezTo>
                      <a:pt x="270" y="45"/>
                      <a:pt x="269" y="46"/>
                      <a:pt x="268" y="47"/>
                    </a:cubicBezTo>
                    <a:cubicBezTo>
                      <a:pt x="268" y="47"/>
                      <a:pt x="290" y="46"/>
                      <a:pt x="270" y="76"/>
                    </a:cubicBezTo>
                    <a:cubicBezTo>
                      <a:pt x="270" y="76"/>
                      <a:pt x="275" y="104"/>
                      <a:pt x="259" y="117"/>
                    </a:cubicBezTo>
                    <a:cubicBezTo>
                      <a:pt x="259" y="117"/>
                      <a:pt x="252" y="151"/>
                      <a:pt x="241" y="162"/>
                    </a:cubicBezTo>
                    <a:cubicBezTo>
                      <a:pt x="230" y="174"/>
                      <a:pt x="127" y="196"/>
                      <a:pt x="127" y="196"/>
                    </a:cubicBezTo>
                    <a:lnTo>
                      <a:pt x="20" y="206"/>
                    </a:lnTo>
                    <a:lnTo>
                      <a:pt x="0" y="101"/>
                    </a:lnTo>
                    <a:close/>
                  </a:path>
                </a:pathLst>
              </a:custGeom>
              <a:solidFill>
                <a:srgbClr val="B78876"/>
              </a:solidFill>
              <a:ln>
                <a:noFill/>
              </a:ln>
            </p:spPr>
            <p:txBody>
              <a:bodyPr spcFirstLastPara="1" wrap="square" lIns="120000" tIns="38867" rIns="120000" bIns="38867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1" name="Google Shape;1321;p35">
                <a:extLst>
                  <a:ext uri="{FF2B5EF4-FFF2-40B4-BE49-F238E27FC236}">
                    <a16:creationId xmlns:a16="http://schemas.microsoft.com/office/drawing/2014/main" id="{81354C9C-7BAA-E82A-F7C8-77F774EB103D}"/>
                  </a:ext>
                </a:extLst>
              </p:cNvPr>
              <p:cNvSpPr/>
              <p:nvPr/>
            </p:nvSpPr>
            <p:spPr>
              <a:xfrm>
                <a:off x="2175273" y="2621474"/>
                <a:ext cx="107261" cy="66502"/>
              </a:xfrm>
              <a:custGeom>
                <a:avLst/>
                <a:gdLst/>
                <a:ahLst/>
                <a:cxnLst/>
                <a:rect l="l" t="t" r="r" b="b"/>
                <a:pathLst>
                  <a:path w="100" h="62" extrusionOk="0">
                    <a:moveTo>
                      <a:pt x="0" y="61"/>
                    </a:moveTo>
                    <a:cubicBezTo>
                      <a:pt x="0" y="62"/>
                      <a:pt x="7" y="62"/>
                      <a:pt x="18" y="62"/>
                    </a:cubicBezTo>
                    <a:cubicBezTo>
                      <a:pt x="30" y="61"/>
                      <a:pt x="46" y="59"/>
                      <a:pt x="62" y="50"/>
                    </a:cubicBezTo>
                    <a:cubicBezTo>
                      <a:pt x="77" y="41"/>
                      <a:pt x="86" y="27"/>
                      <a:pt x="92" y="17"/>
                    </a:cubicBezTo>
                    <a:cubicBezTo>
                      <a:pt x="98" y="7"/>
                      <a:pt x="100" y="1"/>
                      <a:pt x="100" y="0"/>
                    </a:cubicBezTo>
                    <a:cubicBezTo>
                      <a:pt x="99" y="0"/>
                      <a:pt x="95" y="6"/>
                      <a:pt x="89" y="15"/>
                    </a:cubicBezTo>
                    <a:cubicBezTo>
                      <a:pt x="83" y="25"/>
                      <a:pt x="74" y="38"/>
                      <a:pt x="59" y="46"/>
                    </a:cubicBezTo>
                    <a:cubicBezTo>
                      <a:pt x="45" y="55"/>
                      <a:pt x="29" y="57"/>
                      <a:pt x="18" y="58"/>
                    </a:cubicBezTo>
                    <a:cubicBezTo>
                      <a:pt x="7" y="60"/>
                      <a:pt x="0" y="61"/>
                      <a:pt x="0" y="61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2" name="Google Shape;1322;p35">
                <a:extLst>
                  <a:ext uri="{FF2B5EF4-FFF2-40B4-BE49-F238E27FC236}">
                    <a16:creationId xmlns:a16="http://schemas.microsoft.com/office/drawing/2014/main" id="{9034F8E5-05F0-EA69-BEA4-B1EAA46F3E14}"/>
                  </a:ext>
                </a:extLst>
              </p:cNvPr>
              <p:cNvSpPr/>
              <p:nvPr/>
            </p:nvSpPr>
            <p:spPr>
              <a:xfrm>
                <a:off x="2185999" y="2654725"/>
                <a:ext cx="100825" cy="60066"/>
              </a:xfrm>
              <a:custGeom>
                <a:avLst/>
                <a:gdLst/>
                <a:ahLst/>
                <a:cxnLst/>
                <a:rect l="l" t="t" r="r" b="b"/>
                <a:pathLst>
                  <a:path w="94" h="56" extrusionOk="0">
                    <a:moveTo>
                      <a:pt x="0" y="54"/>
                    </a:moveTo>
                    <a:cubicBezTo>
                      <a:pt x="0" y="55"/>
                      <a:pt x="7" y="56"/>
                      <a:pt x="17" y="56"/>
                    </a:cubicBezTo>
                    <a:cubicBezTo>
                      <a:pt x="23" y="55"/>
                      <a:pt x="29" y="55"/>
                      <a:pt x="36" y="53"/>
                    </a:cubicBezTo>
                    <a:cubicBezTo>
                      <a:pt x="42" y="51"/>
                      <a:pt x="50" y="49"/>
                      <a:pt x="57" y="44"/>
                    </a:cubicBezTo>
                    <a:cubicBezTo>
                      <a:pt x="63" y="39"/>
                      <a:pt x="68" y="33"/>
                      <a:pt x="73" y="28"/>
                    </a:cubicBezTo>
                    <a:cubicBezTo>
                      <a:pt x="77" y="23"/>
                      <a:pt x="80" y="18"/>
                      <a:pt x="84" y="14"/>
                    </a:cubicBezTo>
                    <a:cubicBezTo>
                      <a:pt x="90" y="6"/>
                      <a:pt x="94" y="1"/>
                      <a:pt x="94" y="0"/>
                    </a:cubicBezTo>
                    <a:cubicBezTo>
                      <a:pt x="93" y="0"/>
                      <a:pt x="89" y="4"/>
                      <a:pt x="82" y="12"/>
                    </a:cubicBezTo>
                    <a:cubicBezTo>
                      <a:pt x="78" y="15"/>
                      <a:pt x="74" y="20"/>
                      <a:pt x="69" y="25"/>
                    </a:cubicBezTo>
                    <a:cubicBezTo>
                      <a:pt x="65" y="30"/>
                      <a:pt x="60" y="36"/>
                      <a:pt x="54" y="41"/>
                    </a:cubicBezTo>
                    <a:cubicBezTo>
                      <a:pt x="48" y="45"/>
                      <a:pt x="41" y="47"/>
                      <a:pt x="35" y="49"/>
                    </a:cubicBezTo>
                    <a:cubicBezTo>
                      <a:pt x="28" y="50"/>
                      <a:pt x="22" y="52"/>
                      <a:pt x="17" y="52"/>
                    </a:cubicBezTo>
                    <a:cubicBezTo>
                      <a:pt x="7" y="54"/>
                      <a:pt x="1" y="54"/>
                      <a:pt x="1" y="54"/>
                    </a:cubicBezTo>
                    <a:lnTo>
                      <a:pt x="0" y="54"/>
                    </a:ln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3" name="Google Shape;1323;p35">
                <a:extLst>
                  <a:ext uri="{FF2B5EF4-FFF2-40B4-BE49-F238E27FC236}">
                    <a16:creationId xmlns:a16="http://schemas.microsoft.com/office/drawing/2014/main" id="{2D83935D-CD08-E2EC-6652-EC53837814E7}"/>
                  </a:ext>
                </a:extLst>
              </p:cNvPr>
              <p:cNvSpPr/>
              <p:nvPr/>
            </p:nvSpPr>
            <p:spPr>
              <a:xfrm>
                <a:off x="2202088" y="2697630"/>
                <a:ext cx="71865" cy="43977"/>
              </a:xfrm>
              <a:custGeom>
                <a:avLst/>
                <a:gdLst/>
                <a:ahLst/>
                <a:cxnLst/>
                <a:rect l="l" t="t" r="r" b="b"/>
                <a:pathLst>
                  <a:path w="67" h="41" extrusionOk="0">
                    <a:moveTo>
                      <a:pt x="0" y="41"/>
                    </a:moveTo>
                    <a:cubicBezTo>
                      <a:pt x="0" y="43"/>
                      <a:pt x="19" y="39"/>
                      <a:pt x="41" y="33"/>
                    </a:cubicBezTo>
                    <a:cubicBezTo>
                      <a:pt x="44" y="32"/>
                      <a:pt x="46" y="30"/>
                      <a:pt x="49" y="28"/>
                    </a:cubicBezTo>
                    <a:cubicBezTo>
                      <a:pt x="51" y="26"/>
                      <a:pt x="52" y="24"/>
                      <a:pt x="54" y="22"/>
                    </a:cubicBezTo>
                    <a:cubicBezTo>
                      <a:pt x="58" y="18"/>
                      <a:pt x="60" y="15"/>
                      <a:pt x="62" y="11"/>
                    </a:cubicBezTo>
                    <a:cubicBezTo>
                      <a:pt x="66" y="5"/>
                      <a:pt x="67" y="0"/>
                      <a:pt x="67" y="0"/>
                    </a:cubicBezTo>
                    <a:cubicBezTo>
                      <a:pt x="66" y="0"/>
                      <a:pt x="64" y="4"/>
                      <a:pt x="59" y="10"/>
                    </a:cubicBezTo>
                    <a:cubicBezTo>
                      <a:pt x="57" y="13"/>
                      <a:pt x="54" y="16"/>
                      <a:pt x="51" y="19"/>
                    </a:cubicBezTo>
                    <a:cubicBezTo>
                      <a:pt x="49" y="21"/>
                      <a:pt x="47" y="22"/>
                      <a:pt x="45" y="24"/>
                    </a:cubicBezTo>
                    <a:cubicBezTo>
                      <a:pt x="43" y="25"/>
                      <a:pt x="41" y="28"/>
                      <a:pt x="39" y="28"/>
                    </a:cubicBezTo>
                    <a:cubicBezTo>
                      <a:pt x="28" y="31"/>
                      <a:pt x="18" y="34"/>
                      <a:pt x="11" y="37"/>
                    </a:cubicBezTo>
                    <a:cubicBezTo>
                      <a:pt x="4" y="39"/>
                      <a:pt x="0" y="40"/>
                      <a:pt x="0" y="41"/>
                    </a:cubicBezTo>
                    <a:close/>
                  </a:path>
                </a:pathLst>
              </a:custGeom>
              <a:solidFill>
                <a:srgbClr val="AA6550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324" name="Google Shape;1324;p35">
              <a:extLst>
                <a:ext uri="{FF2B5EF4-FFF2-40B4-BE49-F238E27FC236}">
                  <a16:creationId xmlns:a16="http://schemas.microsoft.com/office/drawing/2014/main" id="{AA607180-C13D-BECA-57A4-EE679CB33858}"/>
                </a:ext>
              </a:extLst>
            </p:cNvPr>
            <p:cNvGrpSpPr/>
            <p:nvPr/>
          </p:nvGrpSpPr>
          <p:grpSpPr>
            <a:xfrm>
              <a:off x="2372633" y="1339698"/>
              <a:ext cx="1806275" cy="3294001"/>
              <a:chOff x="2372633" y="1339698"/>
              <a:chExt cx="1806275" cy="3294001"/>
            </a:xfrm>
          </p:grpSpPr>
          <p:sp>
            <p:nvSpPr>
              <p:cNvPr id="1325" name="Google Shape;1325;p35">
                <a:extLst>
                  <a:ext uri="{FF2B5EF4-FFF2-40B4-BE49-F238E27FC236}">
                    <a16:creationId xmlns:a16="http://schemas.microsoft.com/office/drawing/2014/main" id="{5E1286B2-3A9B-E176-98DD-9C0EF857A13C}"/>
                  </a:ext>
                </a:extLst>
              </p:cNvPr>
              <p:cNvSpPr/>
              <p:nvPr/>
            </p:nvSpPr>
            <p:spPr>
              <a:xfrm>
                <a:off x="2616116" y="1339698"/>
                <a:ext cx="1562793" cy="3294001"/>
              </a:xfrm>
              <a:custGeom>
                <a:avLst/>
                <a:gdLst/>
                <a:ahLst/>
                <a:cxnLst/>
                <a:rect l="l" t="t" r="r" b="b"/>
                <a:pathLst>
                  <a:path w="1457" h="3071" extrusionOk="0">
                    <a:moveTo>
                      <a:pt x="1285" y="3"/>
                    </a:moveTo>
                    <a:cubicBezTo>
                      <a:pt x="1285" y="3"/>
                      <a:pt x="1287" y="3"/>
                      <a:pt x="1291" y="3"/>
                    </a:cubicBezTo>
                    <a:cubicBezTo>
                      <a:pt x="1295" y="4"/>
                      <a:pt x="1301" y="3"/>
                      <a:pt x="1308" y="5"/>
                    </a:cubicBezTo>
                    <a:cubicBezTo>
                      <a:pt x="1323" y="6"/>
                      <a:pt x="1346" y="11"/>
                      <a:pt x="1372" y="27"/>
                    </a:cubicBezTo>
                    <a:cubicBezTo>
                      <a:pt x="1385" y="34"/>
                      <a:pt x="1398" y="44"/>
                      <a:pt x="1411" y="58"/>
                    </a:cubicBezTo>
                    <a:cubicBezTo>
                      <a:pt x="1423" y="71"/>
                      <a:pt x="1435" y="88"/>
                      <a:pt x="1443" y="109"/>
                    </a:cubicBezTo>
                    <a:cubicBezTo>
                      <a:pt x="1452" y="129"/>
                      <a:pt x="1456" y="152"/>
                      <a:pt x="1456" y="178"/>
                    </a:cubicBezTo>
                    <a:cubicBezTo>
                      <a:pt x="1456" y="203"/>
                      <a:pt x="1456" y="229"/>
                      <a:pt x="1456" y="258"/>
                    </a:cubicBezTo>
                    <a:cubicBezTo>
                      <a:pt x="1456" y="484"/>
                      <a:pt x="1456" y="812"/>
                      <a:pt x="1456" y="1217"/>
                    </a:cubicBezTo>
                    <a:cubicBezTo>
                      <a:pt x="1456" y="1621"/>
                      <a:pt x="1457" y="2103"/>
                      <a:pt x="1457" y="2639"/>
                    </a:cubicBezTo>
                    <a:cubicBezTo>
                      <a:pt x="1457" y="2705"/>
                      <a:pt x="1457" y="2773"/>
                      <a:pt x="1457" y="2842"/>
                    </a:cubicBezTo>
                    <a:lnTo>
                      <a:pt x="1457" y="2893"/>
                    </a:lnTo>
                    <a:cubicBezTo>
                      <a:pt x="1456" y="2910"/>
                      <a:pt x="1455" y="2928"/>
                      <a:pt x="1450" y="2945"/>
                    </a:cubicBezTo>
                    <a:cubicBezTo>
                      <a:pt x="1445" y="2962"/>
                      <a:pt x="1438" y="2978"/>
                      <a:pt x="1428" y="2993"/>
                    </a:cubicBezTo>
                    <a:cubicBezTo>
                      <a:pt x="1419" y="3007"/>
                      <a:pt x="1407" y="3021"/>
                      <a:pt x="1393" y="3032"/>
                    </a:cubicBezTo>
                    <a:cubicBezTo>
                      <a:pt x="1365" y="3054"/>
                      <a:pt x="1331" y="3068"/>
                      <a:pt x="1295" y="3070"/>
                    </a:cubicBezTo>
                    <a:cubicBezTo>
                      <a:pt x="1259" y="3071"/>
                      <a:pt x="1224" y="3070"/>
                      <a:pt x="1188" y="3071"/>
                    </a:cubicBezTo>
                    <a:cubicBezTo>
                      <a:pt x="1116" y="3071"/>
                      <a:pt x="1044" y="3071"/>
                      <a:pt x="972" y="3071"/>
                    </a:cubicBezTo>
                    <a:cubicBezTo>
                      <a:pt x="826" y="3071"/>
                      <a:pt x="678" y="3070"/>
                      <a:pt x="527" y="3070"/>
                    </a:cubicBezTo>
                    <a:cubicBezTo>
                      <a:pt x="452" y="3070"/>
                      <a:pt x="376" y="3070"/>
                      <a:pt x="300" y="3070"/>
                    </a:cubicBezTo>
                    <a:cubicBezTo>
                      <a:pt x="262" y="3070"/>
                      <a:pt x="224" y="3070"/>
                      <a:pt x="185" y="3070"/>
                    </a:cubicBezTo>
                    <a:cubicBezTo>
                      <a:pt x="147" y="3072"/>
                      <a:pt x="107" y="3062"/>
                      <a:pt x="75" y="3040"/>
                    </a:cubicBezTo>
                    <a:cubicBezTo>
                      <a:pt x="43" y="3017"/>
                      <a:pt x="19" y="2984"/>
                      <a:pt x="8" y="2947"/>
                    </a:cubicBezTo>
                    <a:cubicBezTo>
                      <a:pt x="2" y="2928"/>
                      <a:pt x="0" y="2908"/>
                      <a:pt x="0" y="2889"/>
                    </a:cubicBezTo>
                    <a:cubicBezTo>
                      <a:pt x="0" y="2870"/>
                      <a:pt x="0" y="2851"/>
                      <a:pt x="0" y="2832"/>
                    </a:cubicBezTo>
                    <a:cubicBezTo>
                      <a:pt x="0" y="2756"/>
                      <a:pt x="0" y="2680"/>
                      <a:pt x="0" y="2605"/>
                    </a:cubicBezTo>
                    <a:cubicBezTo>
                      <a:pt x="0" y="2454"/>
                      <a:pt x="0" y="2306"/>
                      <a:pt x="1" y="2160"/>
                    </a:cubicBezTo>
                    <a:cubicBezTo>
                      <a:pt x="1" y="1869"/>
                      <a:pt x="1" y="1587"/>
                      <a:pt x="1" y="1320"/>
                    </a:cubicBezTo>
                    <a:cubicBezTo>
                      <a:pt x="1" y="1052"/>
                      <a:pt x="1" y="798"/>
                      <a:pt x="1" y="560"/>
                    </a:cubicBezTo>
                    <a:cubicBezTo>
                      <a:pt x="1" y="441"/>
                      <a:pt x="1" y="327"/>
                      <a:pt x="1" y="216"/>
                    </a:cubicBezTo>
                    <a:cubicBezTo>
                      <a:pt x="1" y="202"/>
                      <a:pt x="1" y="188"/>
                      <a:pt x="1" y="175"/>
                    </a:cubicBezTo>
                    <a:cubicBezTo>
                      <a:pt x="1" y="168"/>
                      <a:pt x="2" y="161"/>
                      <a:pt x="2" y="154"/>
                    </a:cubicBezTo>
                    <a:cubicBezTo>
                      <a:pt x="4" y="147"/>
                      <a:pt x="4" y="140"/>
                      <a:pt x="6" y="134"/>
                    </a:cubicBezTo>
                    <a:cubicBezTo>
                      <a:pt x="12" y="107"/>
                      <a:pt x="24" y="82"/>
                      <a:pt x="42" y="62"/>
                    </a:cubicBezTo>
                    <a:cubicBezTo>
                      <a:pt x="59" y="42"/>
                      <a:pt x="81" y="25"/>
                      <a:pt x="105" y="15"/>
                    </a:cubicBezTo>
                    <a:cubicBezTo>
                      <a:pt x="129" y="4"/>
                      <a:pt x="155" y="0"/>
                      <a:pt x="180" y="0"/>
                    </a:cubicBezTo>
                    <a:cubicBezTo>
                      <a:pt x="231" y="0"/>
                      <a:pt x="280" y="1"/>
                      <a:pt x="328" y="1"/>
                    </a:cubicBezTo>
                    <a:cubicBezTo>
                      <a:pt x="352" y="1"/>
                      <a:pt x="376" y="1"/>
                      <a:pt x="400" y="1"/>
                    </a:cubicBezTo>
                    <a:cubicBezTo>
                      <a:pt x="411" y="1"/>
                      <a:pt x="423" y="1"/>
                      <a:pt x="434" y="1"/>
                    </a:cubicBezTo>
                    <a:cubicBezTo>
                      <a:pt x="446" y="0"/>
                      <a:pt x="458" y="3"/>
                      <a:pt x="468" y="10"/>
                    </a:cubicBezTo>
                    <a:cubicBezTo>
                      <a:pt x="478" y="17"/>
                      <a:pt x="485" y="26"/>
                      <a:pt x="489" y="37"/>
                    </a:cubicBezTo>
                    <a:cubicBezTo>
                      <a:pt x="493" y="48"/>
                      <a:pt x="492" y="60"/>
                      <a:pt x="492" y="71"/>
                    </a:cubicBezTo>
                    <a:cubicBezTo>
                      <a:pt x="492" y="76"/>
                      <a:pt x="492" y="81"/>
                      <a:pt x="492" y="87"/>
                    </a:cubicBezTo>
                    <a:cubicBezTo>
                      <a:pt x="492" y="92"/>
                      <a:pt x="492" y="98"/>
                      <a:pt x="493" y="104"/>
                    </a:cubicBezTo>
                    <a:cubicBezTo>
                      <a:pt x="494" y="114"/>
                      <a:pt x="499" y="124"/>
                      <a:pt x="505" y="132"/>
                    </a:cubicBezTo>
                    <a:cubicBezTo>
                      <a:pt x="512" y="140"/>
                      <a:pt x="522" y="146"/>
                      <a:pt x="531" y="148"/>
                    </a:cubicBezTo>
                    <a:cubicBezTo>
                      <a:pt x="536" y="149"/>
                      <a:pt x="542" y="150"/>
                      <a:pt x="547" y="150"/>
                    </a:cubicBezTo>
                    <a:cubicBezTo>
                      <a:pt x="552" y="150"/>
                      <a:pt x="557" y="150"/>
                      <a:pt x="562" y="150"/>
                    </a:cubicBezTo>
                    <a:cubicBezTo>
                      <a:pt x="583" y="150"/>
                      <a:pt x="604" y="150"/>
                      <a:pt x="624" y="150"/>
                    </a:cubicBezTo>
                    <a:cubicBezTo>
                      <a:pt x="704" y="150"/>
                      <a:pt x="779" y="150"/>
                      <a:pt x="848" y="150"/>
                    </a:cubicBezTo>
                    <a:cubicBezTo>
                      <a:pt x="882" y="150"/>
                      <a:pt x="915" y="150"/>
                      <a:pt x="947" y="150"/>
                    </a:cubicBezTo>
                    <a:cubicBezTo>
                      <a:pt x="954" y="150"/>
                      <a:pt x="962" y="151"/>
                      <a:pt x="970" y="150"/>
                    </a:cubicBezTo>
                    <a:cubicBezTo>
                      <a:pt x="977" y="149"/>
                      <a:pt x="984" y="146"/>
                      <a:pt x="991" y="143"/>
                    </a:cubicBezTo>
                    <a:cubicBezTo>
                      <a:pt x="1003" y="135"/>
                      <a:pt x="1012" y="122"/>
                      <a:pt x="1014" y="108"/>
                    </a:cubicBezTo>
                    <a:cubicBezTo>
                      <a:pt x="1016" y="102"/>
                      <a:pt x="1016" y="95"/>
                      <a:pt x="1016" y="88"/>
                    </a:cubicBezTo>
                    <a:cubicBezTo>
                      <a:pt x="1016" y="81"/>
                      <a:pt x="1016" y="73"/>
                      <a:pt x="1016" y="67"/>
                    </a:cubicBezTo>
                    <a:cubicBezTo>
                      <a:pt x="1016" y="60"/>
                      <a:pt x="1015" y="54"/>
                      <a:pt x="1017" y="48"/>
                    </a:cubicBezTo>
                    <a:cubicBezTo>
                      <a:pt x="1018" y="41"/>
                      <a:pt x="1020" y="35"/>
                      <a:pt x="1023" y="29"/>
                    </a:cubicBezTo>
                    <a:cubicBezTo>
                      <a:pt x="1029" y="18"/>
                      <a:pt x="1039" y="10"/>
                      <a:pt x="1050" y="5"/>
                    </a:cubicBezTo>
                    <a:cubicBezTo>
                      <a:pt x="1061" y="1"/>
                      <a:pt x="1073" y="2"/>
                      <a:pt x="1084" y="2"/>
                    </a:cubicBezTo>
                    <a:cubicBezTo>
                      <a:pt x="1127" y="2"/>
                      <a:pt x="1164" y="2"/>
                      <a:pt x="1194" y="2"/>
                    </a:cubicBezTo>
                    <a:cubicBezTo>
                      <a:pt x="1224" y="2"/>
                      <a:pt x="1247" y="2"/>
                      <a:pt x="1262" y="2"/>
                    </a:cubicBezTo>
                    <a:cubicBezTo>
                      <a:pt x="1277" y="2"/>
                      <a:pt x="1285" y="3"/>
                      <a:pt x="1285" y="3"/>
                    </a:cubicBezTo>
                    <a:cubicBezTo>
                      <a:pt x="1285" y="3"/>
                      <a:pt x="1277" y="3"/>
                      <a:pt x="1262" y="3"/>
                    </a:cubicBezTo>
                    <a:cubicBezTo>
                      <a:pt x="1247" y="3"/>
                      <a:pt x="1224" y="3"/>
                      <a:pt x="1194" y="3"/>
                    </a:cubicBezTo>
                    <a:cubicBezTo>
                      <a:pt x="1164" y="3"/>
                      <a:pt x="1127" y="3"/>
                      <a:pt x="1084" y="3"/>
                    </a:cubicBezTo>
                    <a:cubicBezTo>
                      <a:pt x="1073" y="3"/>
                      <a:pt x="1061" y="2"/>
                      <a:pt x="1051" y="7"/>
                    </a:cubicBezTo>
                    <a:cubicBezTo>
                      <a:pt x="1040" y="11"/>
                      <a:pt x="1030" y="19"/>
                      <a:pt x="1024" y="30"/>
                    </a:cubicBezTo>
                    <a:cubicBezTo>
                      <a:pt x="1021" y="36"/>
                      <a:pt x="1019" y="42"/>
                      <a:pt x="1018" y="48"/>
                    </a:cubicBezTo>
                    <a:cubicBezTo>
                      <a:pt x="1017" y="54"/>
                      <a:pt x="1018" y="61"/>
                      <a:pt x="1018" y="68"/>
                    </a:cubicBezTo>
                    <a:lnTo>
                      <a:pt x="1018" y="88"/>
                    </a:lnTo>
                    <a:cubicBezTo>
                      <a:pt x="1018" y="95"/>
                      <a:pt x="1018" y="102"/>
                      <a:pt x="1016" y="109"/>
                    </a:cubicBezTo>
                    <a:cubicBezTo>
                      <a:pt x="1013" y="123"/>
                      <a:pt x="1005" y="136"/>
                      <a:pt x="992" y="144"/>
                    </a:cubicBezTo>
                    <a:cubicBezTo>
                      <a:pt x="985" y="148"/>
                      <a:pt x="978" y="151"/>
                      <a:pt x="970" y="152"/>
                    </a:cubicBezTo>
                    <a:cubicBezTo>
                      <a:pt x="962" y="153"/>
                      <a:pt x="954" y="152"/>
                      <a:pt x="947" y="152"/>
                    </a:cubicBezTo>
                    <a:cubicBezTo>
                      <a:pt x="915" y="152"/>
                      <a:pt x="882" y="152"/>
                      <a:pt x="848" y="152"/>
                    </a:cubicBezTo>
                    <a:cubicBezTo>
                      <a:pt x="779" y="152"/>
                      <a:pt x="704" y="152"/>
                      <a:pt x="624" y="152"/>
                    </a:cubicBezTo>
                    <a:cubicBezTo>
                      <a:pt x="604" y="152"/>
                      <a:pt x="583" y="152"/>
                      <a:pt x="562" y="152"/>
                    </a:cubicBezTo>
                    <a:lnTo>
                      <a:pt x="547" y="152"/>
                    </a:lnTo>
                    <a:cubicBezTo>
                      <a:pt x="542" y="152"/>
                      <a:pt x="536" y="152"/>
                      <a:pt x="531" y="151"/>
                    </a:cubicBezTo>
                    <a:cubicBezTo>
                      <a:pt x="520" y="148"/>
                      <a:pt x="510" y="142"/>
                      <a:pt x="503" y="134"/>
                    </a:cubicBezTo>
                    <a:cubicBezTo>
                      <a:pt x="496" y="126"/>
                      <a:pt x="491" y="115"/>
                      <a:pt x="490" y="104"/>
                    </a:cubicBezTo>
                    <a:cubicBezTo>
                      <a:pt x="489" y="98"/>
                      <a:pt x="489" y="92"/>
                      <a:pt x="489" y="87"/>
                    </a:cubicBezTo>
                    <a:cubicBezTo>
                      <a:pt x="489" y="81"/>
                      <a:pt x="489" y="76"/>
                      <a:pt x="489" y="71"/>
                    </a:cubicBezTo>
                    <a:cubicBezTo>
                      <a:pt x="489" y="60"/>
                      <a:pt x="490" y="49"/>
                      <a:pt x="486" y="38"/>
                    </a:cubicBezTo>
                    <a:cubicBezTo>
                      <a:pt x="482" y="28"/>
                      <a:pt x="475" y="19"/>
                      <a:pt x="466" y="12"/>
                    </a:cubicBezTo>
                    <a:cubicBezTo>
                      <a:pt x="457" y="6"/>
                      <a:pt x="446" y="3"/>
                      <a:pt x="435" y="4"/>
                    </a:cubicBezTo>
                    <a:lnTo>
                      <a:pt x="329" y="4"/>
                    </a:lnTo>
                    <a:cubicBezTo>
                      <a:pt x="280" y="4"/>
                      <a:pt x="231" y="4"/>
                      <a:pt x="180" y="4"/>
                    </a:cubicBezTo>
                    <a:cubicBezTo>
                      <a:pt x="155" y="3"/>
                      <a:pt x="130" y="7"/>
                      <a:pt x="106" y="18"/>
                    </a:cubicBezTo>
                    <a:cubicBezTo>
                      <a:pt x="83" y="28"/>
                      <a:pt x="62" y="44"/>
                      <a:pt x="45" y="64"/>
                    </a:cubicBezTo>
                    <a:cubicBezTo>
                      <a:pt x="28" y="84"/>
                      <a:pt x="16" y="109"/>
                      <a:pt x="10" y="135"/>
                    </a:cubicBezTo>
                    <a:cubicBezTo>
                      <a:pt x="8" y="141"/>
                      <a:pt x="8" y="148"/>
                      <a:pt x="6" y="154"/>
                    </a:cubicBezTo>
                    <a:cubicBezTo>
                      <a:pt x="6" y="161"/>
                      <a:pt x="5" y="168"/>
                      <a:pt x="5" y="175"/>
                    </a:cubicBezTo>
                    <a:cubicBezTo>
                      <a:pt x="5" y="188"/>
                      <a:pt x="5" y="202"/>
                      <a:pt x="5" y="216"/>
                    </a:cubicBezTo>
                    <a:cubicBezTo>
                      <a:pt x="5" y="326"/>
                      <a:pt x="5" y="441"/>
                      <a:pt x="5" y="560"/>
                    </a:cubicBezTo>
                    <a:cubicBezTo>
                      <a:pt x="5" y="798"/>
                      <a:pt x="5" y="1052"/>
                      <a:pt x="5" y="1320"/>
                    </a:cubicBezTo>
                    <a:cubicBezTo>
                      <a:pt x="5" y="1587"/>
                      <a:pt x="5" y="1869"/>
                      <a:pt x="5" y="2160"/>
                    </a:cubicBezTo>
                    <a:cubicBezTo>
                      <a:pt x="5" y="2306"/>
                      <a:pt x="5" y="2454"/>
                      <a:pt x="5" y="2604"/>
                    </a:cubicBezTo>
                    <a:cubicBezTo>
                      <a:pt x="5" y="2680"/>
                      <a:pt x="5" y="2755"/>
                      <a:pt x="5" y="2832"/>
                    </a:cubicBezTo>
                    <a:cubicBezTo>
                      <a:pt x="5" y="2851"/>
                      <a:pt x="5" y="2870"/>
                      <a:pt x="5" y="2889"/>
                    </a:cubicBezTo>
                    <a:cubicBezTo>
                      <a:pt x="5" y="2908"/>
                      <a:pt x="7" y="2927"/>
                      <a:pt x="12" y="2945"/>
                    </a:cubicBezTo>
                    <a:cubicBezTo>
                      <a:pt x="23" y="2981"/>
                      <a:pt x="46" y="3014"/>
                      <a:pt x="78" y="3035"/>
                    </a:cubicBezTo>
                    <a:cubicBezTo>
                      <a:pt x="109" y="3057"/>
                      <a:pt x="148" y="3067"/>
                      <a:pt x="186" y="3065"/>
                    </a:cubicBezTo>
                    <a:cubicBezTo>
                      <a:pt x="224" y="3065"/>
                      <a:pt x="262" y="3065"/>
                      <a:pt x="301" y="3065"/>
                    </a:cubicBezTo>
                    <a:cubicBezTo>
                      <a:pt x="377" y="3065"/>
                      <a:pt x="453" y="3065"/>
                      <a:pt x="528" y="3065"/>
                    </a:cubicBezTo>
                    <a:cubicBezTo>
                      <a:pt x="678" y="3065"/>
                      <a:pt x="826" y="3066"/>
                      <a:pt x="972" y="3066"/>
                    </a:cubicBezTo>
                    <a:cubicBezTo>
                      <a:pt x="1045" y="3066"/>
                      <a:pt x="1117" y="3066"/>
                      <a:pt x="1188" y="3066"/>
                    </a:cubicBezTo>
                    <a:cubicBezTo>
                      <a:pt x="1224" y="3066"/>
                      <a:pt x="1260" y="3066"/>
                      <a:pt x="1295" y="3065"/>
                    </a:cubicBezTo>
                    <a:cubicBezTo>
                      <a:pt x="1330" y="3064"/>
                      <a:pt x="1363" y="3050"/>
                      <a:pt x="1390" y="3028"/>
                    </a:cubicBezTo>
                    <a:cubicBezTo>
                      <a:pt x="1404" y="3017"/>
                      <a:pt x="1415" y="3004"/>
                      <a:pt x="1425" y="2990"/>
                    </a:cubicBezTo>
                    <a:cubicBezTo>
                      <a:pt x="1434" y="2976"/>
                      <a:pt x="1441" y="2960"/>
                      <a:pt x="1446" y="2943"/>
                    </a:cubicBezTo>
                    <a:cubicBezTo>
                      <a:pt x="1451" y="2927"/>
                      <a:pt x="1452" y="2910"/>
                      <a:pt x="1452" y="2893"/>
                    </a:cubicBezTo>
                    <a:cubicBezTo>
                      <a:pt x="1452" y="2876"/>
                      <a:pt x="1452" y="2858"/>
                      <a:pt x="1452" y="2841"/>
                    </a:cubicBezTo>
                    <a:cubicBezTo>
                      <a:pt x="1452" y="2773"/>
                      <a:pt x="1452" y="2705"/>
                      <a:pt x="1452" y="2638"/>
                    </a:cubicBezTo>
                    <a:cubicBezTo>
                      <a:pt x="1453" y="2103"/>
                      <a:pt x="1453" y="1621"/>
                      <a:pt x="1453" y="1216"/>
                    </a:cubicBezTo>
                    <a:cubicBezTo>
                      <a:pt x="1453" y="811"/>
                      <a:pt x="1454" y="484"/>
                      <a:pt x="1454" y="257"/>
                    </a:cubicBezTo>
                    <a:cubicBezTo>
                      <a:pt x="1454" y="229"/>
                      <a:pt x="1454" y="202"/>
                      <a:pt x="1454" y="177"/>
                    </a:cubicBezTo>
                    <a:cubicBezTo>
                      <a:pt x="1454" y="152"/>
                      <a:pt x="1450" y="129"/>
                      <a:pt x="1442" y="109"/>
                    </a:cubicBezTo>
                    <a:cubicBezTo>
                      <a:pt x="1433" y="89"/>
                      <a:pt x="1422" y="72"/>
                      <a:pt x="1410" y="58"/>
                    </a:cubicBezTo>
                    <a:cubicBezTo>
                      <a:pt x="1397" y="45"/>
                      <a:pt x="1384" y="34"/>
                      <a:pt x="1371" y="27"/>
                    </a:cubicBezTo>
                    <a:cubicBezTo>
                      <a:pt x="1346" y="12"/>
                      <a:pt x="1323" y="7"/>
                      <a:pt x="1308" y="5"/>
                    </a:cubicBezTo>
                    <a:cubicBezTo>
                      <a:pt x="1301" y="3"/>
                      <a:pt x="1295" y="3"/>
                      <a:pt x="1291" y="3"/>
                    </a:cubicBezTo>
                    <a:cubicBezTo>
                      <a:pt x="1287" y="3"/>
                      <a:pt x="1285" y="3"/>
                      <a:pt x="1285" y="3"/>
                    </a:cubicBez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6" name="Google Shape;1326;p35">
                <a:extLst>
                  <a:ext uri="{FF2B5EF4-FFF2-40B4-BE49-F238E27FC236}">
                    <a16:creationId xmlns:a16="http://schemas.microsoft.com/office/drawing/2014/main" id="{277168F8-D2AE-4549-C369-BF3A613D97D3}"/>
                  </a:ext>
                </a:extLst>
              </p:cNvPr>
              <p:cNvSpPr/>
              <p:nvPr/>
            </p:nvSpPr>
            <p:spPr>
              <a:xfrm>
                <a:off x="3995492" y="2211735"/>
                <a:ext cx="37541" cy="37542"/>
              </a:xfrm>
              <a:custGeom>
                <a:avLst/>
                <a:gdLst/>
                <a:ahLst/>
                <a:cxnLst/>
                <a:rect l="l" t="t" r="r" b="b"/>
                <a:pathLst>
                  <a:path w="35" h="35" extrusionOk="0">
                    <a:moveTo>
                      <a:pt x="1" y="32"/>
                    </a:moveTo>
                    <a:cubicBezTo>
                      <a:pt x="1" y="31"/>
                      <a:pt x="15" y="30"/>
                      <a:pt x="33" y="30"/>
                    </a:cubicBezTo>
                    <a:cubicBezTo>
                      <a:pt x="28" y="35"/>
                      <a:pt x="31" y="31"/>
                      <a:pt x="30" y="32"/>
                    </a:cubicBezTo>
                    <a:lnTo>
                      <a:pt x="30" y="32"/>
                    </a:lnTo>
                    <a:lnTo>
                      <a:pt x="30" y="26"/>
                    </a:lnTo>
                    <a:lnTo>
                      <a:pt x="31" y="20"/>
                    </a:lnTo>
                    <a:cubicBezTo>
                      <a:pt x="31" y="16"/>
                      <a:pt x="31" y="12"/>
                      <a:pt x="31" y="9"/>
                    </a:cubicBezTo>
                    <a:cubicBezTo>
                      <a:pt x="32" y="4"/>
                      <a:pt x="32" y="0"/>
                      <a:pt x="33" y="0"/>
                    </a:cubicBezTo>
                    <a:cubicBezTo>
                      <a:pt x="33" y="0"/>
                      <a:pt x="34" y="4"/>
                      <a:pt x="34" y="9"/>
                    </a:cubicBezTo>
                    <a:cubicBezTo>
                      <a:pt x="35" y="12"/>
                      <a:pt x="35" y="16"/>
                      <a:pt x="35" y="20"/>
                    </a:cubicBezTo>
                    <a:cubicBezTo>
                      <a:pt x="35" y="22"/>
                      <a:pt x="35" y="24"/>
                      <a:pt x="35" y="26"/>
                    </a:cubicBezTo>
                    <a:lnTo>
                      <a:pt x="35" y="32"/>
                    </a:lnTo>
                    <a:lnTo>
                      <a:pt x="35" y="32"/>
                    </a:lnTo>
                    <a:lnTo>
                      <a:pt x="35" y="32"/>
                    </a:lnTo>
                    <a:lnTo>
                      <a:pt x="35" y="32"/>
                    </a:lnTo>
                    <a:cubicBezTo>
                      <a:pt x="34" y="33"/>
                      <a:pt x="37" y="30"/>
                      <a:pt x="33" y="35"/>
                    </a:cubicBezTo>
                    <a:cubicBezTo>
                      <a:pt x="15" y="35"/>
                      <a:pt x="0" y="33"/>
                      <a:pt x="0" y="32"/>
                    </a:cubicBezTo>
                    <a:lnTo>
                      <a:pt x="1" y="32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7" name="Google Shape;1327;p35">
                <a:extLst>
                  <a:ext uri="{FF2B5EF4-FFF2-40B4-BE49-F238E27FC236}">
                    <a16:creationId xmlns:a16="http://schemas.microsoft.com/office/drawing/2014/main" id="{E3B0E55C-E7FB-38DE-D82A-C80EB736267E}"/>
                  </a:ext>
                </a:extLst>
              </p:cNvPr>
              <p:cNvSpPr/>
              <p:nvPr/>
            </p:nvSpPr>
            <p:spPr>
              <a:xfrm>
                <a:off x="3863561" y="2243913"/>
                <a:ext cx="65429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1" h="5" extrusionOk="0">
                    <a:moveTo>
                      <a:pt x="0" y="2"/>
                    </a:moveTo>
                    <a:cubicBezTo>
                      <a:pt x="0" y="1"/>
                      <a:pt x="13" y="0"/>
                      <a:pt x="31" y="0"/>
                    </a:cubicBezTo>
                    <a:cubicBezTo>
                      <a:pt x="48" y="0"/>
                      <a:pt x="61" y="1"/>
                      <a:pt x="61" y="2"/>
                    </a:cubicBezTo>
                    <a:cubicBezTo>
                      <a:pt x="61" y="3"/>
                      <a:pt x="48" y="5"/>
                      <a:pt x="31" y="5"/>
                    </a:cubicBezTo>
                    <a:cubicBezTo>
                      <a:pt x="13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8" name="Google Shape;1328;p35">
                <a:extLst>
                  <a:ext uri="{FF2B5EF4-FFF2-40B4-BE49-F238E27FC236}">
                    <a16:creationId xmlns:a16="http://schemas.microsoft.com/office/drawing/2014/main" id="{C348DAC4-76B4-01D2-F2DD-2FAD77D5B6B1}"/>
                  </a:ext>
                </a:extLst>
              </p:cNvPr>
              <p:cNvSpPr/>
              <p:nvPr/>
            </p:nvSpPr>
            <p:spPr>
              <a:xfrm>
                <a:off x="3730557" y="2243913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2"/>
                    </a:cubicBezTo>
                    <a:cubicBezTo>
                      <a:pt x="62" y="3"/>
                      <a:pt x="48" y="5"/>
                      <a:pt x="31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29" name="Google Shape;1329;p35">
                <a:extLst>
                  <a:ext uri="{FF2B5EF4-FFF2-40B4-BE49-F238E27FC236}">
                    <a16:creationId xmlns:a16="http://schemas.microsoft.com/office/drawing/2014/main" id="{4D9AB1EA-55D9-6746-58FB-0E91C648ADBD}"/>
                  </a:ext>
                </a:extLst>
              </p:cNvPr>
              <p:cNvSpPr/>
              <p:nvPr/>
            </p:nvSpPr>
            <p:spPr>
              <a:xfrm>
                <a:off x="3597554" y="2243913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2"/>
                    </a:cubicBezTo>
                    <a:cubicBezTo>
                      <a:pt x="62" y="3"/>
                      <a:pt x="48" y="5"/>
                      <a:pt x="31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0" name="Google Shape;1330;p35">
                <a:extLst>
                  <a:ext uri="{FF2B5EF4-FFF2-40B4-BE49-F238E27FC236}">
                    <a16:creationId xmlns:a16="http://schemas.microsoft.com/office/drawing/2014/main" id="{9664295A-192E-78C0-49B8-835043F9CA1F}"/>
                  </a:ext>
                </a:extLst>
              </p:cNvPr>
              <p:cNvSpPr/>
              <p:nvPr/>
            </p:nvSpPr>
            <p:spPr>
              <a:xfrm>
                <a:off x="3464550" y="2243913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2"/>
                    </a:cubicBezTo>
                    <a:cubicBezTo>
                      <a:pt x="62" y="3"/>
                      <a:pt x="48" y="5"/>
                      <a:pt x="31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1" name="Google Shape;1331;p35">
                <a:extLst>
                  <a:ext uri="{FF2B5EF4-FFF2-40B4-BE49-F238E27FC236}">
                    <a16:creationId xmlns:a16="http://schemas.microsoft.com/office/drawing/2014/main" id="{78B82880-91F0-442D-9DA9-80D7C0F53A61}"/>
                  </a:ext>
                </a:extLst>
              </p:cNvPr>
              <p:cNvSpPr/>
              <p:nvPr/>
            </p:nvSpPr>
            <p:spPr>
              <a:xfrm>
                <a:off x="3331546" y="2243913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2"/>
                    </a:cubicBezTo>
                    <a:cubicBezTo>
                      <a:pt x="62" y="3"/>
                      <a:pt x="48" y="5"/>
                      <a:pt x="31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2" name="Google Shape;1332;p35">
                <a:extLst>
                  <a:ext uri="{FF2B5EF4-FFF2-40B4-BE49-F238E27FC236}">
                    <a16:creationId xmlns:a16="http://schemas.microsoft.com/office/drawing/2014/main" id="{9FE5DAAA-15C9-C9EA-14F5-EDEC543EF3F8}"/>
                  </a:ext>
                </a:extLst>
              </p:cNvPr>
              <p:cNvSpPr/>
              <p:nvPr/>
            </p:nvSpPr>
            <p:spPr>
              <a:xfrm>
                <a:off x="3198543" y="2243913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2"/>
                    </a:cubicBezTo>
                    <a:cubicBezTo>
                      <a:pt x="62" y="3"/>
                      <a:pt x="48" y="5"/>
                      <a:pt x="31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3" name="Google Shape;1333;p35">
                <a:extLst>
                  <a:ext uri="{FF2B5EF4-FFF2-40B4-BE49-F238E27FC236}">
                    <a16:creationId xmlns:a16="http://schemas.microsoft.com/office/drawing/2014/main" id="{88C0E94C-12CF-9CBF-333A-0CF52F842076}"/>
                  </a:ext>
                </a:extLst>
              </p:cNvPr>
              <p:cNvSpPr/>
              <p:nvPr/>
            </p:nvSpPr>
            <p:spPr>
              <a:xfrm>
                <a:off x="3065539" y="2243913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2"/>
                    </a:cubicBezTo>
                    <a:cubicBezTo>
                      <a:pt x="62" y="3"/>
                      <a:pt x="48" y="5"/>
                      <a:pt x="31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4" name="Google Shape;1334;p35">
                <a:extLst>
                  <a:ext uri="{FF2B5EF4-FFF2-40B4-BE49-F238E27FC236}">
                    <a16:creationId xmlns:a16="http://schemas.microsoft.com/office/drawing/2014/main" id="{274172AF-04A6-ECE3-4809-6288ABB86AA7}"/>
                  </a:ext>
                </a:extLst>
              </p:cNvPr>
              <p:cNvSpPr/>
              <p:nvPr/>
            </p:nvSpPr>
            <p:spPr>
              <a:xfrm>
                <a:off x="2932536" y="2243913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2"/>
                    </a:cubicBezTo>
                    <a:cubicBezTo>
                      <a:pt x="62" y="3"/>
                      <a:pt x="48" y="5"/>
                      <a:pt x="31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5" name="Google Shape;1335;p35">
                <a:extLst>
                  <a:ext uri="{FF2B5EF4-FFF2-40B4-BE49-F238E27FC236}">
                    <a16:creationId xmlns:a16="http://schemas.microsoft.com/office/drawing/2014/main" id="{97CA7BAE-449B-880F-63E3-5684AF168D64}"/>
                  </a:ext>
                </a:extLst>
              </p:cNvPr>
              <p:cNvSpPr/>
              <p:nvPr/>
            </p:nvSpPr>
            <p:spPr>
              <a:xfrm>
                <a:off x="2829565" y="2211735"/>
                <a:ext cx="36469" cy="37542"/>
              </a:xfrm>
              <a:custGeom>
                <a:avLst/>
                <a:gdLst/>
                <a:ahLst/>
                <a:cxnLst/>
                <a:rect l="l" t="t" r="r" b="b"/>
                <a:pathLst>
                  <a:path w="34" h="35" extrusionOk="0">
                    <a:moveTo>
                      <a:pt x="2" y="0"/>
                    </a:moveTo>
                    <a:cubicBezTo>
                      <a:pt x="4" y="0"/>
                      <a:pt x="5" y="14"/>
                      <a:pt x="5" y="32"/>
                    </a:cubicBezTo>
                    <a:cubicBezTo>
                      <a:pt x="0" y="27"/>
                      <a:pt x="3" y="31"/>
                      <a:pt x="2" y="30"/>
                    </a:cubicBezTo>
                    <a:lnTo>
                      <a:pt x="9" y="30"/>
                    </a:lnTo>
                    <a:lnTo>
                      <a:pt x="15" y="30"/>
                    </a:lnTo>
                    <a:cubicBezTo>
                      <a:pt x="19" y="30"/>
                      <a:pt x="22" y="30"/>
                      <a:pt x="25" y="30"/>
                    </a:cubicBezTo>
                    <a:cubicBezTo>
                      <a:pt x="31" y="31"/>
                      <a:pt x="34" y="31"/>
                      <a:pt x="34" y="32"/>
                    </a:cubicBezTo>
                    <a:cubicBezTo>
                      <a:pt x="34" y="33"/>
                      <a:pt x="31" y="33"/>
                      <a:pt x="25" y="34"/>
                    </a:cubicBezTo>
                    <a:cubicBezTo>
                      <a:pt x="22" y="34"/>
                      <a:pt x="19" y="34"/>
                      <a:pt x="15" y="34"/>
                    </a:cubicBezTo>
                    <a:lnTo>
                      <a:pt x="9" y="34"/>
                    </a:lnTo>
                    <a:lnTo>
                      <a:pt x="5" y="35"/>
                    </a:lnTo>
                    <a:lnTo>
                      <a:pt x="2" y="35"/>
                    </a:lnTo>
                    <a:cubicBezTo>
                      <a:pt x="1" y="33"/>
                      <a:pt x="5" y="37"/>
                      <a:pt x="0" y="32"/>
                    </a:cubicBezTo>
                    <a:cubicBezTo>
                      <a:pt x="0" y="14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6" name="Google Shape;1336;p35">
                <a:extLst>
                  <a:ext uri="{FF2B5EF4-FFF2-40B4-BE49-F238E27FC236}">
                    <a16:creationId xmlns:a16="http://schemas.microsoft.com/office/drawing/2014/main" id="{0FD56234-D279-CCA8-5571-7F70D3DAE944}"/>
                  </a:ext>
                </a:extLst>
              </p:cNvPr>
              <p:cNvSpPr/>
              <p:nvPr/>
            </p:nvSpPr>
            <p:spPr>
              <a:xfrm>
                <a:off x="2829565" y="2076585"/>
                <a:ext cx="5363" cy="67575"/>
              </a:xfrm>
              <a:custGeom>
                <a:avLst/>
                <a:gdLst/>
                <a:ahLst/>
                <a:cxnLst/>
                <a:rect l="l" t="t" r="r" b="b"/>
                <a:pathLst>
                  <a:path w="5" h="63" extrusionOk="0">
                    <a:moveTo>
                      <a:pt x="2" y="0"/>
                    </a:moveTo>
                    <a:cubicBezTo>
                      <a:pt x="4" y="0"/>
                      <a:pt x="5" y="14"/>
                      <a:pt x="5" y="32"/>
                    </a:cubicBezTo>
                    <a:cubicBezTo>
                      <a:pt x="5" y="49"/>
                      <a:pt x="3" y="63"/>
                      <a:pt x="2" y="63"/>
                    </a:cubicBezTo>
                    <a:cubicBezTo>
                      <a:pt x="0" y="63"/>
                      <a:pt x="0" y="49"/>
                      <a:pt x="0" y="32"/>
                    </a:cubicBezTo>
                    <a:cubicBezTo>
                      <a:pt x="0" y="14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7" name="Google Shape;1337;p35">
                <a:extLst>
                  <a:ext uri="{FF2B5EF4-FFF2-40B4-BE49-F238E27FC236}">
                    <a16:creationId xmlns:a16="http://schemas.microsoft.com/office/drawing/2014/main" id="{95BC3C4B-289C-E69E-47AC-0B354275475F}"/>
                  </a:ext>
                </a:extLst>
              </p:cNvPr>
              <p:cNvSpPr/>
              <p:nvPr/>
            </p:nvSpPr>
            <p:spPr>
              <a:xfrm>
                <a:off x="2829565" y="1942508"/>
                <a:ext cx="5363" cy="66502"/>
              </a:xfrm>
              <a:custGeom>
                <a:avLst/>
                <a:gdLst/>
                <a:ahLst/>
                <a:cxnLst/>
                <a:rect l="l" t="t" r="r" b="b"/>
                <a:pathLst>
                  <a:path w="5" h="62" extrusionOk="0">
                    <a:moveTo>
                      <a:pt x="2" y="0"/>
                    </a:moveTo>
                    <a:cubicBezTo>
                      <a:pt x="4" y="0"/>
                      <a:pt x="5" y="14"/>
                      <a:pt x="5" y="31"/>
                    </a:cubicBezTo>
                    <a:cubicBezTo>
                      <a:pt x="5" y="48"/>
                      <a:pt x="3" y="62"/>
                      <a:pt x="2" y="62"/>
                    </a:cubicBezTo>
                    <a:cubicBezTo>
                      <a:pt x="0" y="62"/>
                      <a:pt x="0" y="48"/>
                      <a:pt x="0" y="31"/>
                    </a:cubicBezTo>
                    <a:cubicBezTo>
                      <a:pt x="0" y="14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8" name="Google Shape;1338;p35">
                <a:extLst>
                  <a:ext uri="{FF2B5EF4-FFF2-40B4-BE49-F238E27FC236}">
                    <a16:creationId xmlns:a16="http://schemas.microsoft.com/office/drawing/2014/main" id="{AA36A183-731C-F29E-C611-19B8F8DA448B}"/>
                  </a:ext>
                </a:extLst>
              </p:cNvPr>
              <p:cNvSpPr/>
              <p:nvPr/>
            </p:nvSpPr>
            <p:spPr>
              <a:xfrm>
                <a:off x="2828492" y="1837392"/>
                <a:ext cx="37541" cy="37542"/>
              </a:xfrm>
              <a:custGeom>
                <a:avLst/>
                <a:gdLst/>
                <a:ahLst/>
                <a:cxnLst/>
                <a:rect l="l" t="t" r="r" b="b"/>
                <a:pathLst>
                  <a:path w="35" h="35" extrusionOk="0">
                    <a:moveTo>
                      <a:pt x="35" y="3"/>
                    </a:moveTo>
                    <a:cubicBezTo>
                      <a:pt x="35" y="4"/>
                      <a:pt x="21" y="5"/>
                      <a:pt x="3" y="5"/>
                    </a:cubicBezTo>
                    <a:cubicBezTo>
                      <a:pt x="8" y="0"/>
                      <a:pt x="5" y="4"/>
                      <a:pt x="6" y="3"/>
                    </a:cubicBezTo>
                    <a:lnTo>
                      <a:pt x="6" y="3"/>
                    </a:lnTo>
                    <a:lnTo>
                      <a:pt x="6" y="9"/>
                    </a:lnTo>
                    <a:lnTo>
                      <a:pt x="5" y="15"/>
                    </a:lnTo>
                    <a:cubicBezTo>
                      <a:pt x="5" y="19"/>
                      <a:pt x="5" y="22"/>
                      <a:pt x="5" y="25"/>
                    </a:cubicBezTo>
                    <a:cubicBezTo>
                      <a:pt x="4" y="31"/>
                      <a:pt x="4" y="35"/>
                      <a:pt x="3" y="35"/>
                    </a:cubicBezTo>
                    <a:cubicBezTo>
                      <a:pt x="3" y="35"/>
                      <a:pt x="2" y="31"/>
                      <a:pt x="2" y="25"/>
                    </a:cubicBezTo>
                    <a:cubicBezTo>
                      <a:pt x="1" y="22"/>
                      <a:pt x="1" y="19"/>
                      <a:pt x="1" y="15"/>
                    </a:cubicBezTo>
                    <a:lnTo>
                      <a:pt x="1" y="9"/>
                    </a:lnTo>
                    <a:lnTo>
                      <a:pt x="1" y="6"/>
                    </a:lnTo>
                    <a:lnTo>
                      <a:pt x="1" y="3"/>
                    </a:lnTo>
                    <a:lnTo>
                      <a:pt x="1" y="3"/>
                    </a:lnTo>
                    <a:lnTo>
                      <a:pt x="1" y="3"/>
                    </a:lnTo>
                    <a:lnTo>
                      <a:pt x="1" y="3"/>
                    </a:lnTo>
                    <a:cubicBezTo>
                      <a:pt x="2" y="2"/>
                      <a:pt x="-2" y="5"/>
                      <a:pt x="3" y="0"/>
                    </a:cubicBezTo>
                    <a:cubicBezTo>
                      <a:pt x="21" y="0"/>
                      <a:pt x="35" y="1"/>
                      <a:pt x="35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39" name="Google Shape;1339;p35">
                <a:extLst>
                  <a:ext uri="{FF2B5EF4-FFF2-40B4-BE49-F238E27FC236}">
                    <a16:creationId xmlns:a16="http://schemas.microsoft.com/office/drawing/2014/main" id="{8F0DE1F8-16FB-8A96-60B7-D29CBA4EB319}"/>
                  </a:ext>
                </a:extLst>
              </p:cNvPr>
              <p:cNvSpPr/>
              <p:nvPr/>
            </p:nvSpPr>
            <p:spPr>
              <a:xfrm>
                <a:off x="2932536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0" name="Google Shape;1340;p35">
                <a:extLst>
                  <a:ext uri="{FF2B5EF4-FFF2-40B4-BE49-F238E27FC236}">
                    <a16:creationId xmlns:a16="http://schemas.microsoft.com/office/drawing/2014/main" id="{1EE8B44F-9C23-8AD4-6E1B-3BB6DC90CC6F}"/>
                  </a:ext>
                </a:extLst>
              </p:cNvPr>
              <p:cNvSpPr/>
              <p:nvPr/>
            </p:nvSpPr>
            <p:spPr>
              <a:xfrm>
                <a:off x="3065539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1" name="Google Shape;1341;p35">
                <a:extLst>
                  <a:ext uri="{FF2B5EF4-FFF2-40B4-BE49-F238E27FC236}">
                    <a16:creationId xmlns:a16="http://schemas.microsoft.com/office/drawing/2014/main" id="{03643B49-2045-BF1A-DE1A-F4D06D260ED1}"/>
                  </a:ext>
                </a:extLst>
              </p:cNvPr>
              <p:cNvSpPr/>
              <p:nvPr/>
            </p:nvSpPr>
            <p:spPr>
              <a:xfrm>
                <a:off x="3198543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2" name="Google Shape;1342;p35">
                <a:extLst>
                  <a:ext uri="{FF2B5EF4-FFF2-40B4-BE49-F238E27FC236}">
                    <a16:creationId xmlns:a16="http://schemas.microsoft.com/office/drawing/2014/main" id="{740B89FD-4AD3-9FB8-E073-B3A38DD7BF70}"/>
                  </a:ext>
                </a:extLst>
              </p:cNvPr>
              <p:cNvSpPr/>
              <p:nvPr/>
            </p:nvSpPr>
            <p:spPr>
              <a:xfrm>
                <a:off x="3331546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3" name="Google Shape;1343;p35">
                <a:extLst>
                  <a:ext uri="{FF2B5EF4-FFF2-40B4-BE49-F238E27FC236}">
                    <a16:creationId xmlns:a16="http://schemas.microsoft.com/office/drawing/2014/main" id="{59F23715-C506-1713-4928-2C4C816896C8}"/>
                  </a:ext>
                </a:extLst>
              </p:cNvPr>
              <p:cNvSpPr/>
              <p:nvPr/>
            </p:nvSpPr>
            <p:spPr>
              <a:xfrm>
                <a:off x="3464550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4" name="Google Shape;1344;p35">
                <a:extLst>
                  <a:ext uri="{FF2B5EF4-FFF2-40B4-BE49-F238E27FC236}">
                    <a16:creationId xmlns:a16="http://schemas.microsoft.com/office/drawing/2014/main" id="{0830D5EE-0C7F-EE66-AB9D-C57F518B8620}"/>
                  </a:ext>
                </a:extLst>
              </p:cNvPr>
              <p:cNvSpPr/>
              <p:nvPr/>
            </p:nvSpPr>
            <p:spPr>
              <a:xfrm>
                <a:off x="3597554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5" name="Google Shape;1345;p35">
                <a:extLst>
                  <a:ext uri="{FF2B5EF4-FFF2-40B4-BE49-F238E27FC236}">
                    <a16:creationId xmlns:a16="http://schemas.microsoft.com/office/drawing/2014/main" id="{4CCFEDCB-9BF4-478E-61F1-D01A20CF8C9F}"/>
                  </a:ext>
                </a:extLst>
              </p:cNvPr>
              <p:cNvSpPr/>
              <p:nvPr/>
            </p:nvSpPr>
            <p:spPr>
              <a:xfrm>
                <a:off x="3730557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6" name="Google Shape;1346;p35">
                <a:extLst>
                  <a:ext uri="{FF2B5EF4-FFF2-40B4-BE49-F238E27FC236}">
                    <a16:creationId xmlns:a16="http://schemas.microsoft.com/office/drawing/2014/main" id="{916FBC18-D235-94F9-7866-68E36F87B8AA}"/>
                  </a:ext>
                </a:extLst>
              </p:cNvPr>
              <p:cNvSpPr/>
              <p:nvPr/>
            </p:nvSpPr>
            <p:spPr>
              <a:xfrm>
                <a:off x="3863561" y="1837392"/>
                <a:ext cx="6650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2" h="5" extrusionOk="0">
                    <a:moveTo>
                      <a:pt x="62" y="3"/>
                    </a:moveTo>
                    <a:cubicBezTo>
                      <a:pt x="62" y="4"/>
                      <a:pt x="48" y="5"/>
                      <a:pt x="31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1" y="0"/>
                    </a:cubicBezTo>
                    <a:cubicBezTo>
                      <a:pt x="48" y="0"/>
                      <a:pt x="62" y="1"/>
                      <a:pt x="62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7" name="Google Shape;1347;p35">
                <a:extLst>
                  <a:ext uri="{FF2B5EF4-FFF2-40B4-BE49-F238E27FC236}">
                    <a16:creationId xmlns:a16="http://schemas.microsoft.com/office/drawing/2014/main" id="{D159517C-56D3-D084-E337-4BA72E6F3BE9}"/>
                  </a:ext>
                </a:extLst>
              </p:cNvPr>
              <p:cNvSpPr/>
              <p:nvPr/>
            </p:nvSpPr>
            <p:spPr>
              <a:xfrm>
                <a:off x="3996565" y="1837392"/>
                <a:ext cx="36469" cy="37542"/>
              </a:xfrm>
              <a:custGeom>
                <a:avLst/>
                <a:gdLst/>
                <a:ahLst/>
                <a:cxnLst/>
                <a:rect l="l" t="t" r="r" b="b"/>
                <a:pathLst>
                  <a:path w="34" h="35" extrusionOk="0">
                    <a:moveTo>
                      <a:pt x="32" y="35"/>
                    </a:moveTo>
                    <a:cubicBezTo>
                      <a:pt x="30" y="35"/>
                      <a:pt x="29" y="20"/>
                      <a:pt x="29" y="3"/>
                    </a:cubicBezTo>
                    <a:cubicBezTo>
                      <a:pt x="34" y="7"/>
                      <a:pt x="31" y="4"/>
                      <a:pt x="32" y="5"/>
                    </a:cubicBezTo>
                    <a:lnTo>
                      <a:pt x="25" y="5"/>
                    </a:lnTo>
                    <a:lnTo>
                      <a:pt x="19" y="5"/>
                    </a:lnTo>
                    <a:cubicBezTo>
                      <a:pt x="15" y="5"/>
                      <a:pt x="12" y="5"/>
                      <a:pt x="9" y="4"/>
                    </a:cubicBezTo>
                    <a:cubicBezTo>
                      <a:pt x="3" y="4"/>
                      <a:pt x="0" y="3"/>
                      <a:pt x="0" y="3"/>
                    </a:cubicBezTo>
                    <a:cubicBezTo>
                      <a:pt x="0" y="2"/>
                      <a:pt x="3" y="1"/>
                      <a:pt x="9" y="1"/>
                    </a:cubicBezTo>
                    <a:cubicBezTo>
                      <a:pt x="12" y="1"/>
                      <a:pt x="15" y="1"/>
                      <a:pt x="19" y="0"/>
                    </a:cubicBezTo>
                    <a:cubicBezTo>
                      <a:pt x="21" y="0"/>
                      <a:pt x="23" y="0"/>
                      <a:pt x="25" y="0"/>
                    </a:cubicBezTo>
                    <a:lnTo>
                      <a:pt x="32" y="0"/>
                    </a:lnTo>
                    <a:cubicBezTo>
                      <a:pt x="33" y="1"/>
                      <a:pt x="29" y="-2"/>
                      <a:pt x="34" y="3"/>
                    </a:cubicBezTo>
                    <a:cubicBezTo>
                      <a:pt x="34" y="20"/>
                      <a:pt x="33" y="35"/>
                      <a:pt x="32" y="35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8" name="Google Shape;1348;p35">
                <a:extLst>
                  <a:ext uri="{FF2B5EF4-FFF2-40B4-BE49-F238E27FC236}">
                    <a16:creationId xmlns:a16="http://schemas.microsoft.com/office/drawing/2014/main" id="{0DA2782E-B42A-CAC3-BA4D-726E6D568833}"/>
                  </a:ext>
                </a:extLst>
              </p:cNvPr>
              <p:cNvSpPr/>
              <p:nvPr/>
            </p:nvSpPr>
            <p:spPr>
              <a:xfrm>
                <a:off x="4027670" y="1942508"/>
                <a:ext cx="5363" cy="66502"/>
              </a:xfrm>
              <a:custGeom>
                <a:avLst/>
                <a:gdLst/>
                <a:ahLst/>
                <a:cxnLst/>
                <a:rect l="l" t="t" r="r" b="b"/>
                <a:pathLst>
                  <a:path w="5" h="62" extrusionOk="0">
                    <a:moveTo>
                      <a:pt x="3" y="62"/>
                    </a:moveTo>
                    <a:cubicBezTo>
                      <a:pt x="1" y="62"/>
                      <a:pt x="0" y="48"/>
                      <a:pt x="0" y="31"/>
                    </a:cubicBezTo>
                    <a:cubicBezTo>
                      <a:pt x="0" y="14"/>
                      <a:pt x="1" y="0"/>
                      <a:pt x="3" y="0"/>
                    </a:cubicBezTo>
                    <a:cubicBezTo>
                      <a:pt x="4" y="0"/>
                      <a:pt x="5" y="14"/>
                      <a:pt x="5" y="31"/>
                    </a:cubicBezTo>
                    <a:cubicBezTo>
                      <a:pt x="5" y="48"/>
                      <a:pt x="4" y="62"/>
                      <a:pt x="3" y="62"/>
                    </a:cubicBezTo>
                    <a:close/>
                  </a:path>
                </a:pathLst>
              </a:custGeom>
              <a:solidFill>
                <a:srgbClr val="E8505B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49" name="Google Shape;1349;p35">
                <a:extLst>
                  <a:ext uri="{FF2B5EF4-FFF2-40B4-BE49-F238E27FC236}">
                    <a16:creationId xmlns:a16="http://schemas.microsoft.com/office/drawing/2014/main" id="{36D72260-8E4F-7764-C8B5-C4409840598B}"/>
                  </a:ext>
                </a:extLst>
              </p:cNvPr>
              <p:cNvSpPr/>
              <p:nvPr/>
            </p:nvSpPr>
            <p:spPr>
              <a:xfrm>
                <a:off x="4027670" y="2076585"/>
                <a:ext cx="5363" cy="67575"/>
              </a:xfrm>
              <a:custGeom>
                <a:avLst/>
                <a:gdLst/>
                <a:ahLst/>
                <a:cxnLst/>
                <a:rect l="l" t="t" r="r" b="b"/>
                <a:pathLst>
                  <a:path w="5" h="63" extrusionOk="0">
                    <a:moveTo>
                      <a:pt x="3" y="63"/>
                    </a:moveTo>
                    <a:cubicBezTo>
                      <a:pt x="1" y="63"/>
                      <a:pt x="0" y="49"/>
                      <a:pt x="0" y="32"/>
                    </a:cubicBezTo>
                    <a:cubicBezTo>
                      <a:pt x="0" y="15"/>
                      <a:pt x="1" y="0"/>
                      <a:pt x="3" y="0"/>
                    </a:cubicBezTo>
                    <a:cubicBezTo>
                      <a:pt x="4" y="0"/>
                      <a:pt x="5" y="15"/>
                      <a:pt x="5" y="32"/>
                    </a:cubicBezTo>
                    <a:cubicBezTo>
                      <a:pt x="5" y="49"/>
                      <a:pt x="4" y="63"/>
                      <a:pt x="3" y="63"/>
                    </a:cubicBezTo>
                    <a:close/>
                  </a:path>
                </a:pathLst>
              </a:custGeom>
              <a:solidFill>
                <a:srgbClr val="E8505B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0" name="Google Shape;1350;p35">
                <a:extLst>
                  <a:ext uri="{FF2B5EF4-FFF2-40B4-BE49-F238E27FC236}">
                    <a16:creationId xmlns:a16="http://schemas.microsoft.com/office/drawing/2014/main" id="{B6BED9DE-8049-FF9D-6261-39281C41799D}"/>
                  </a:ext>
                </a:extLst>
              </p:cNvPr>
              <p:cNvSpPr/>
              <p:nvPr/>
            </p:nvSpPr>
            <p:spPr>
              <a:xfrm>
                <a:off x="2824202" y="1829883"/>
                <a:ext cx="21452" cy="20380"/>
              </a:xfrm>
              <a:custGeom>
                <a:avLst/>
                <a:gdLst/>
                <a:ahLst/>
                <a:cxnLst/>
                <a:rect l="l" t="t" r="r" b="b"/>
                <a:pathLst>
                  <a:path w="20" h="19" extrusionOk="0">
                    <a:moveTo>
                      <a:pt x="0" y="0"/>
                    </a:moveTo>
                    <a:lnTo>
                      <a:pt x="20" y="0"/>
                    </a:lnTo>
                    <a:lnTo>
                      <a:pt x="20" y="19"/>
                    </a:lnTo>
                    <a:lnTo>
                      <a:pt x="0" y="1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1" name="Google Shape;1351;p35">
                <a:extLst>
                  <a:ext uri="{FF2B5EF4-FFF2-40B4-BE49-F238E27FC236}">
                    <a16:creationId xmlns:a16="http://schemas.microsoft.com/office/drawing/2014/main" id="{A1AFCC63-8EC5-EBA3-FC5F-F866BE2DE328}"/>
                  </a:ext>
                </a:extLst>
              </p:cNvPr>
              <p:cNvSpPr/>
              <p:nvPr/>
            </p:nvSpPr>
            <p:spPr>
              <a:xfrm>
                <a:off x="2820984" y="2235332"/>
                <a:ext cx="21452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20" h="20" extrusionOk="0">
                    <a:moveTo>
                      <a:pt x="0" y="0"/>
                    </a:moveTo>
                    <a:lnTo>
                      <a:pt x="20" y="0"/>
                    </a:lnTo>
                    <a:lnTo>
                      <a:pt x="20" y="20"/>
                    </a:lnTo>
                    <a:lnTo>
                      <a:pt x="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2" name="Google Shape;1352;p35">
                <a:extLst>
                  <a:ext uri="{FF2B5EF4-FFF2-40B4-BE49-F238E27FC236}">
                    <a16:creationId xmlns:a16="http://schemas.microsoft.com/office/drawing/2014/main" id="{C2ED0A0E-9EDF-9179-E9ED-37FAE70A02B9}"/>
                  </a:ext>
                </a:extLst>
              </p:cNvPr>
              <p:cNvSpPr/>
              <p:nvPr/>
            </p:nvSpPr>
            <p:spPr>
              <a:xfrm>
                <a:off x="3420573" y="2235332"/>
                <a:ext cx="21452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20" h="20" extrusionOk="0">
                    <a:moveTo>
                      <a:pt x="0" y="0"/>
                    </a:moveTo>
                    <a:lnTo>
                      <a:pt x="20" y="0"/>
                    </a:lnTo>
                    <a:lnTo>
                      <a:pt x="20" y="20"/>
                    </a:lnTo>
                    <a:lnTo>
                      <a:pt x="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3" name="Google Shape;1353;p35">
                <a:extLst>
                  <a:ext uri="{FF2B5EF4-FFF2-40B4-BE49-F238E27FC236}">
                    <a16:creationId xmlns:a16="http://schemas.microsoft.com/office/drawing/2014/main" id="{C2EE0EDC-5985-8BFE-283F-F2288B119CAD}"/>
                  </a:ext>
                </a:extLst>
              </p:cNvPr>
              <p:cNvSpPr/>
              <p:nvPr/>
            </p:nvSpPr>
            <p:spPr>
              <a:xfrm>
                <a:off x="3420573" y="1825593"/>
                <a:ext cx="21452" cy="20380"/>
              </a:xfrm>
              <a:custGeom>
                <a:avLst/>
                <a:gdLst/>
                <a:ahLst/>
                <a:cxnLst/>
                <a:rect l="l" t="t" r="r" b="b"/>
                <a:pathLst>
                  <a:path w="20" h="19" extrusionOk="0">
                    <a:moveTo>
                      <a:pt x="0" y="0"/>
                    </a:moveTo>
                    <a:lnTo>
                      <a:pt x="20" y="0"/>
                    </a:lnTo>
                    <a:lnTo>
                      <a:pt x="20" y="19"/>
                    </a:lnTo>
                    <a:lnTo>
                      <a:pt x="0" y="1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4" name="Google Shape;1354;p35">
                <a:extLst>
                  <a:ext uri="{FF2B5EF4-FFF2-40B4-BE49-F238E27FC236}">
                    <a16:creationId xmlns:a16="http://schemas.microsoft.com/office/drawing/2014/main" id="{FCF1B307-196B-7C4B-6F16-5E0DC78504F2}"/>
                  </a:ext>
                </a:extLst>
              </p:cNvPr>
              <p:cNvSpPr/>
              <p:nvPr/>
            </p:nvSpPr>
            <p:spPr>
              <a:xfrm>
                <a:off x="3895739" y="1637885"/>
                <a:ext cx="134076" cy="2145"/>
              </a:xfrm>
              <a:custGeom>
                <a:avLst/>
                <a:gdLst/>
                <a:ahLst/>
                <a:cxnLst/>
                <a:rect l="l" t="t" r="r" b="b"/>
                <a:pathLst>
                  <a:path w="125" h="2" extrusionOk="0">
                    <a:moveTo>
                      <a:pt x="125" y="0"/>
                    </a:moveTo>
                    <a:cubicBezTo>
                      <a:pt x="125" y="1"/>
                      <a:pt x="96" y="2"/>
                      <a:pt x="62" y="2"/>
                    </a:cubicBezTo>
                    <a:cubicBezTo>
                      <a:pt x="27" y="2"/>
                      <a:pt x="0" y="2"/>
                      <a:pt x="0" y="1"/>
                    </a:cubicBezTo>
                    <a:cubicBezTo>
                      <a:pt x="0" y="1"/>
                      <a:pt x="27" y="0"/>
                      <a:pt x="62" y="0"/>
                    </a:cubicBezTo>
                    <a:cubicBezTo>
                      <a:pt x="96" y="-1"/>
                      <a:pt x="125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5" name="Google Shape;1355;p35">
                <a:extLst>
                  <a:ext uri="{FF2B5EF4-FFF2-40B4-BE49-F238E27FC236}">
                    <a16:creationId xmlns:a16="http://schemas.microsoft.com/office/drawing/2014/main" id="{E0658C69-0045-E997-574B-ACB8162B16AA}"/>
                  </a:ext>
                </a:extLst>
              </p:cNvPr>
              <p:cNvSpPr/>
              <p:nvPr/>
            </p:nvSpPr>
            <p:spPr>
              <a:xfrm>
                <a:off x="3895739" y="1672209"/>
                <a:ext cx="134076" cy="2145"/>
              </a:xfrm>
              <a:custGeom>
                <a:avLst/>
                <a:gdLst/>
                <a:ahLst/>
                <a:cxnLst/>
                <a:rect l="l" t="t" r="r" b="b"/>
                <a:pathLst>
                  <a:path w="125" h="2" extrusionOk="0">
                    <a:moveTo>
                      <a:pt x="125" y="0"/>
                    </a:moveTo>
                    <a:cubicBezTo>
                      <a:pt x="125" y="1"/>
                      <a:pt x="97" y="1"/>
                      <a:pt x="63" y="2"/>
                    </a:cubicBezTo>
                    <a:cubicBezTo>
                      <a:pt x="28" y="2"/>
                      <a:pt x="0" y="2"/>
                      <a:pt x="0" y="2"/>
                    </a:cubicBezTo>
                    <a:cubicBezTo>
                      <a:pt x="0" y="1"/>
                      <a:pt x="28" y="0"/>
                      <a:pt x="63" y="0"/>
                    </a:cubicBezTo>
                    <a:cubicBezTo>
                      <a:pt x="97" y="-1"/>
                      <a:pt x="125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6" name="Google Shape;1356;p35">
                <a:extLst>
                  <a:ext uri="{FF2B5EF4-FFF2-40B4-BE49-F238E27FC236}">
                    <a16:creationId xmlns:a16="http://schemas.microsoft.com/office/drawing/2014/main" id="{8DF52005-E731-EC45-C274-5A356B81E5BE}"/>
                  </a:ext>
                </a:extLst>
              </p:cNvPr>
              <p:cNvSpPr/>
              <p:nvPr/>
            </p:nvSpPr>
            <p:spPr>
              <a:xfrm>
                <a:off x="3895739" y="1706532"/>
                <a:ext cx="135149" cy="2145"/>
              </a:xfrm>
              <a:custGeom>
                <a:avLst/>
                <a:gdLst/>
                <a:ahLst/>
                <a:cxnLst/>
                <a:rect l="l" t="t" r="r" b="b"/>
                <a:pathLst>
                  <a:path w="126" h="2" extrusionOk="0">
                    <a:moveTo>
                      <a:pt x="126" y="0"/>
                    </a:moveTo>
                    <a:cubicBezTo>
                      <a:pt x="126" y="1"/>
                      <a:pt x="98" y="1"/>
                      <a:pt x="63" y="2"/>
                    </a:cubicBezTo>
                    <a:cubicBezTo>
                      <a:pt x="28" y="2"/>
                      <a:pt x="0" y="2"/>
                      <a:pt x="0" y="2"/>
                    </a:cubicBezTo>
                    <a:cubicBezTo>
                      <a:pt x="0" y="1"/>
                      <a:pt x="28" y="0"/>
                      <a:pt x="63" y="0"/>
                    </a:cubicBezTo>
                    <a:cubicBezTo>
                      <a:pt x="98" y="-1"/>
                      <a:pt x="126" y="0"/>
                      <a:pt x="12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7" name="Google Shape;1357;p35">
                <a:extLst>
                  <a:ext uri="{FF2B5EF4-FFF2-40B4-BE49-F238E27FC236}">
                    <a16:creationId xmlns:a16="http://schemas.microsoft.com/office/drawing/2014/main" id="{4515A3BF-B77B-712B-1B34-5BF9899566C2}"/>
                  </a:ext>
                </a:extLst>
              </p:cNvPr>
              <p:cNvSpPr/>
              <p:nvPr/>
            </p:nvSpPr>
            <p:spPr>
              <a:xfrm>
                <a:off x="3203906" y="2841360"/>
                <a:ext cx="415100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387" h="4" extrusionOk="0">
                    <a:moveTo>
                      <a:pt x="387" y="2"/>
                    </a:moveTo>
                    <a:cubicBezTo>
                      <a:pt x="387" y="3"/>
                      <a:pt x="300" y="4"/>
                      <a:pt x="193" y="4"/>
                    </a:cubicBezTo>
                    <a:cubicBezTo>
                      <a:pt x="86" y="4"/>
                      <a:pt x="0" y="3"/>
                      <a:pt x="0" y="2"/>
                    </a:cubicBezTo>
                    <a:cubicBezTo>
                      <a:pt x="0" y="1"/>
                      <a:pt x="86" y="0"/>
                      <a:pt x="193" y="0"/>
                    </a:cubicBezTo>
                    <a:cubicBezTo>
                      <a:pt x="300" y="0"/>
                      <a:pt x="387" y="1"/>
                      <a:pt x="387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8" name="Google Shape;1358;p35">
                <a:extLst>
                  <a:ext uri="{FF2B5EF4-FFF2-40B4-BE49-F238E27FC236}">
                    <a16:creationId xmlns:a16="http://schemas.microsoft.com/office/drawing/2014/main" id="{68DBD687-AEB7-0176-D390-D5CD5BECC893}"/>
                  </a:ext>
                </a:extLst>
              </p:cNvPr>
              <p:cNvSpPr/>
              <p:nvPr/>
            </p:nvSpPr>
            <p:spPr>
              <a:xfrm>
                <a:off x="3203906" y="2926097"/>
                <a:ext cx="746537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696" h="4" extrusionOk="0">
                    <a:moveTo>
                      <a:pt x="696" y="2"/>
                    </a:moveTo>
                    <a:cubicBezTo>
                      <a:pt x="696" y="3"/>
                      <a:pt x="540" y="4"/>
                      <a:pt x="348" y="4"/>
                    </a:cubicBezTo>
                    <a:cubicBezTo>
                      <a:pt x="155" y="4"/>
                      <a:pt x="0" y="3"/>
                      <a:pt x="0" y="2"/>
                    </a:cubicBezTo>
                    <a:cubicBezTo>
                      <a:pt x="0" y="1"/>
                      <a:pt x="155" y="0"/>
                      <a:pt x="348" y="0"/>
                    </a:cubicBezTo>
                    <a:cubicBezTo>
                      <a:pt x="540" y="0"/>
                      <a:pt x="696" y="1"/>
                      <a:pt x="696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59" name="Google Shape;1359;p35">
                <a:extLst>
                  <a:ext uri="{FF2B5EF4-FFF2-40B4-BE49-F238E27FC236}">
                    <a16:creationId xmlns:a16="http://schemas.microsoft.com/office/drawing/2014/main" id="{D9A0ECB5-3E21-980C-6DDE-D75BB74DB494}"/>
                  </a:ext>
                </a:extLst>
              </p:cNvPr>
              <p:cNvSpPr/>
              <p:nvPr/>
            </p:nvSpPr>
            <p:spPr>
              <a:xfrm>
                <a:off x="3203906" y="2987236"/>
                <a:ext cx="737956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688" h="4" extrusionOk="0">
                    <a:moveTo>
                      <a:pt x="688" y="2"/>
                    </a:moveTo>
                    <a:cubicBezTo>
                      <a:pt x="688" y="3"/>
                      <a:pt x="534" y="4"/>
                      <a:pt x="344" y="4"/>
                    </a:cubicBezTo>
                    <a:cubicBezTo>
                      <a:pt x="154" y="4"/>
                      <a:pt x="0" y="3"/>
                      <a:pt x="0" y="2"/>
                    </a:cubicBezTo>
                    <a:cubicBezTo>
                      <a:pt x="0" y="1"/>
                      <a:pt x="154" y="0"/>
                      <a:pt x="344" y="0"/>
                    </a:cubicBezTo>
                    <a:cubicBezTo>
                      <a:pt x="534" y="0"/>
                      <a:pt x="688" y="1"/>
                      <a:pt x="688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0" name="Google Shape;1360;p35">
                <a:extLst>
                  <a:ext uri="{FF2B5EF4-FFF2-40B4-BE49-F238E27FC236}">
                    <a16:creationId xmlns:a16="http://schemas.microsoft.com/office/drawing/2014/main" id="{AE0B54D4-E646-0257-B43F-2E837DF4661C}"/>
                  </a:ext>
                </a:extLst>
              </p:cNvPr>
              <p:cNvSpPr/>
              <p:nvPr/>
            </p:nvSpPr>
            <p:spPr>
              <a:xfrm>
                <a:off x="3203906" y="3045157"/>
                <a:ext cx="435480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" extrusionOk="0">
                    <a:moveTo>
                      <a:pt x="406" y="2"/>
                    </a:moveTo>
                    <a:cubicBezTo>
                      <a:pt x="406" y="3"/>
                      <a:pt x="315" y="4"/>
                      <a:pt x="203" y="4"/>
                    </a:cubicBezTo>
                    <a:cubicBezTo>
                      <a:pt x="91" y="4"/>
                      <a:pt x="0" y="3"/>
                      <a:pt x="0" y="2"/>
                    </a:cubicBezTo>
                    <a:cubicBezTo>
                      <a:pt x="0" y="1"/>
                      <a:pt x="91" y="0"/>
                      <a:pt x="203" y="0"/>
                    </a:cubicBezTo>
                    <a:cubicBezTo>
                      <a:pt x="315" y="0"/>
                      <a:pt x="406" y="1"/>
                      <a:pt x="406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1" name="Google Shape;1361;p35">
                <a:extLst>
                  <a:ext uri="{FF2B5EF4-FFF2-40B4-BE49-F238E27FC236}">
                    <a16:creationId xmlns:a16="http://schemas.microsoft.com/office/drawing/2014/main" id="{8D05305D-0E37-1C01-5E07-C512073C8485}"/>
                  </a:ext>
                </a:extLst>
              </p:cNvPr>
              <p:cNvSpPr/>
              <p:nvPr/>
            </p:nvSpPr>
            <p:spPr>
              <a:xfrm>
                <a:off x="3203906" y="3768101"/>
                <a:ext cx="415100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387" h="4" extrusionOk="0">
                    <a:moveTo>
                      <a:pt x="387" y="2"/>
                    </a:moveTo>
                    <a:cubicBezTo>
                      <a:pt x="387" y="3"/>
                      <a:pt x="300" y="4"/>
                      <a:pt x="193" y="4"/>
                    </a:cubicBezTo>
                    <a:cubicBezTo>
                      <a:pt x="86" y="4"/>
                      <a:pt x="0" y="3"/>
                      <a:pt x="0" y="2"/>
                    </a:cubicBezTo>
                    <a:cubicBezTo>
                      <a:pt x="0" y="1"/>
                      <a:pt x="86" y="0"/>
                      <a:pt x="193" y="0"/>
                    </a:cubicBezTo>
                    <a:cubicBezTo>
                      <a:pt x="300" y="0"/>
                      <a:pt x="387" y="1"/>
                      <a:pt x="387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2" name="Google Shape;1362;p35">
                <a:extLst>
                  <a:ext uri="{FF2B5EF4-FFF2-40B4-BE49-F238E27FC236}">
                    <a16:creationId xmlns:a16="http://schemas.microsoft.com/office/drawing/2014/main" id="{6AD88E83-FE65-6A0B-A16B-D4A7DE96D7C4}"/>
                  </a:ext>
                </a:extLst>
              </p:cNvPr>
              <p:cNvSpPr/>
              <p:nvPr/>
            </p:nvSpPr>
            <p:spPr>
              <a:xfrm>
                <a:off x="3203906" y="3852837"/>
                <a:ext cx="74653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96" h="5" extrusionOk="0">
                    <a:moveTo>
                      <a:pt x="696" y="3"/>
                    </a:moveTo>
                    <a:cubicBezTo>
                      <a:pt x="696" y="4"/>
                      <a:pt x="540" y="5"/>
                      <a:pt x="348" y="5"/>
                    </a:cubicBezTo>
                    <a:cubicBezTo>
                      <a:pt x="155" y="5"/>
                      <a:pt x="0" y="4"/>
                      <a:pt x="0" y="3"/>
                    </a:cubicBezTo>
                    <a:cubicBezTo>
                      <a:pt x="0" y="1"/>
                      <a:pt x="155" y="0"/>
                      <a:pt x="348" y="0"/>
                    </a:cubicBezTo>
                    <a:cubicBezTo>
                      <a:pt x="540" y="0"/>
                      <a:pt x="696" y="1"/>
                      <a:pt x="696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3" name="Google Shape;1363;p35">
                <a:extLst>
                  <a:ext uri="{FF2B5EF4-FFF2-40B4-BE49-F238E27FC236}">
                    <a16:creationId xmlns:a16="http://schemas.microsoft.com/office/drawing/2014/main" id="{FB315CDA-EC60-9CE8-D160-9DBC29C5D50B}"/>
                  </a:ext>
                </a:extLst>
              </p:cNvPr>
              <p:cNvSpPr/>
              <p:nvPr/>
            </p:nvSpPr>
            <p:spPr>
              <a:xfrm>
                <a:off x="3203906" y="3913976"/>
                <a:ext cx="737956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88" h="5" extrusionOk="0">
                    <a:moveTo>
                      <a:pt x="688" y="2"/>
                    </a:moveTo>
                    <a:cubicBezTo>
                      <a:pt x="688" y="4"/>
                      <a:pt x="534" y="5"/>
                      <a:pt x="344" y="5"/>
                    </a:cubicBezTo>
                    <a:cubicBezTo>
                      <a:pt x="154" y="5"/>
                      <a:pt x="0" y="3"/>
                      <a:pt x="0" y="2"/>
                    </a:cubicBezTo>
                    <a:cubicBezTo>
                      <a:pt x="0" y="0"/>
                      <a:pt x="154" y="0"/>
                      <a:pt x="344" y="0"/>
                    </a:cubicBezTo>
                    <a:cubicBezTo>
                      <a:pt x="534" y="0"/>
                      <a:pt x="688" y="1"/>
                      <a:pt x="688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4" name="Google Shape;1364;p35">
                <a:extLst>
                  <a:ext uri="{FF2B5EF4-FFF2-40B4-BE49-F238E27FC236}">
                    <a16:creationId xmlns:a16="http://schemas.microsoft.com/office/drawing/2014/main" id="{F1F7FF47-874D-F06A-C1CD-F6A41FF08AD1}"/>
                  </a:ext>
                </a:extLst>
              </p:cNvPr>
              <p:cNvSpPr/>
              <p:nvPr/>
            </p:nvSpPr>
            <p:spPr>
              <a:xfrm>
                <a:off x="3203906" y="3971898"/>
                <a:ext cx="435480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406" h="5" extrusionOk="0">
                    <a:moveTo>
                      <a:pt x="406" y="3"/>
                    </a:moveTo>
                    <a:cubicBezTo>
                      <a:pt x="406" y="4"/>
                      <a:pt x="315" y="5"/>
                      <a:pt x="203" y="5"/>
                    </a:cubicBezTo>
                    <a:cubicBezTo>
                      <a:pt x="91" y="5"/>
                      <a:pt x="0" y="4"/>
                      <a:pt x="0" y="3"/>
                    </a:cubicBezTo>
                    <a:cubicBezTo>
                      <a:pt x="0" y="1"/>
                      <a:pt x="91" y="0"/>
                      <a:pt x="203" y="0"/>
                    </a:cubicBezTo>
                    <a:cubicBezTo>
                      <a:pt x="315" y="0"/>
                      <a:pt x="406" y="1"/>
                      <a:pt x="406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5" name="Google Shape;1365;p35">
                <a:extLst>
                  <a:ext uri="{FF2B5EF4-FFF2-40B4-BE49-F238E27FC236}">
                    <a16:creationId xmlns:a16="http://schemas.microsoft.com/office/drawing/2014/main" id="{818F53BE-654D-A0CC-2C90-D639143FFCB6}"/>
                  </a:ext>
                </a:extLst>
              </p:cNvPr>
              <p:cNvSpPr/>
              <p:nvPr/>
            </p:nvSpPr>
            <p:spPr>
              <a:xfrm>
                <a:off x="3204978" y="2421967"/>
                <a:ext cx="415100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387" h="4" extrusionOk="0">
                    <a:moveTo>
                      <a:pt x="387" y="2"/>
                    </a:moveTo>
                    <a:cubicBezTo>
                      <a:pt x="387" y="3"/>
                      <a:pt x="300" y="4"/>
                      <a:pt x="193" y="4"/>
                    </a:cubicBezTo>
                    <a:cubicBezTo>
                      <a:pt x="86" y="4"/>
                      <a:pt x="0" y="3"/>
                      <a:pt x="0" y="2"/>
                    </a:cubicBezTo>
                    <a:cubicBezTo>
                      <a:pt x="0" y="1"/>
                      <a:pt x="86" y="0"/>
                      <a:pt x="193" y="0"/>
                    </a:cubicBezTo>
                    <a:cubicBezTo>
                      <a:pt x="300" y="0"/>
                      <a:pt x="387" y="1"/>
                      <a:pt x="387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6" name="Google Shape;1366;p35">
                <a:extLst>
                  <a:ext uri="{FF2B5EF4-FFF2-40B4-BE49-F238E27FC236}">
                    <a16:creationId xmlns:a16="http://schemas.microsoft.com/office/drawing/2014/main" id="{D5A3FE84-12F8-350F-B5B6-3D772096F6A8}"/>
                  </a:ext>
                </a:extLst>
              </p:cNvPr>
              <p:cNvSpPr/>
              <p:nvPr/>
            </p:nvSpPr>
            <p:spPr>
              <a:xfrm>
                <a:off x="3204978" y="2506704"/>
                <a:ext cx="746537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696" h="4" extrusionOk="0">
                    <a:moveTo>
                      <a:pt x="696" y="2"/>
                    </a:moveTo>
                    <a:cubicBezTo>
                      <a:pt x="696" y="3"/>
                      <a:pt x="540" y="4"/>
                      <a:pt x="348" y="4"/>
                    </a:cubicBezTo>
                    <a:cubicBezTo>
                      <a:pt x="155" y="4"/>
                      <a:pt x="0" y="3"/>
                      <a:pt x="0" y="2"/>
                    </a:cubicBezTo>
                    <a:cubicBezTo>
                      <a:pt x="0" y="1"/>
                      <a:pt x="155" y="0"/>
                      <a:pt x="348" y="0"/>
                    </a:cubicBezTo>
                    <a:cubicBezTo>
                      <a:pt x="540" y="0"/>
                      <a:pt x="696" y="1"/>
                      <a:pt x="696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7" name="Google Shape;1367;p35">
                <a:extLst>
                  <a:ext uri="{FF2B5EF4-FFF2-40B4-BE49-F238E27FC236}">
                    <a16:creationId xmlns:a16="http://schemas.microsoft.com/office/drawing/2014/main" id="{D110F176-D919-3791-9E5A-E0648DC119BE}"/>
                  </a:ext>
                </a:extLst>
              </p:cNvPr>
              <p:cNvSpPr/>
              <p:nvPr/>
            </p:nvSpPr>
            <p:spPr>
              <a:xfrm>
                <a:off x="3204978" y="2567843"/>
                <a:ext cx="737956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688" h="4" extrusionOk="0">
                    <a:moveTo>
                      <a:pt x="688" y="2"/>
                    </a:moveTo>
                    <a:cubicBezTo>
                      <a:pt x="688" y="3"/>
                      <a:pt x="534" y="4"/>
                      <a:pt x="344" y="4"/>
                    </a:cubicBezTo>
                    <a:cubicBezTo>
                      <a:pt x="154" y="4"/>
                      <a:pt x="0" y="3"/>
                      <a:pt x="0" y="2"/>
                    </a:cubicBezTo>
                    <a:cubicBezTo>
                      <a:pt x="0" y="1"/>
                      <a:pt x="154" y="0"/>
                      <a:pt x="344" y="0"/>
                    </a:cubicBezTo>
                    <a:cubicBezTo>
                      <a:pt x="534" y="0"/>
                      <a:pt x="688" y="1"/>
                      <a:pt x="688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8" name="Google Shape;1368;p35">
                <a:extLst>
                  <a:ext uri="{FF2B5EF4-FFF2-40B4-BE49-F238E27FC236}">
                    <a16:creationId xmlns:a16="http://schemas.microsoft.com/office/drawing/2014/main" id="{F4E613B3-8E1B-11A7-9493-9667A0A5410D}"/>
                  </a:ext>
                </a:extLst>
              </p:cNvPr>
              <p:cNvSpPr/>
              <p:nvPr/>
            </p:nvSpPr>
            <p:spPr>
              <a:xfrm>
                <a:off x="3204978" y="2625764"/>
                <a:ext cx="435480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" extrusionOk="0">
                    <a:moveTo>
                      <a:pt x="406" y="2"/>
                    </a:moveTo>
                    <a:cubicBezTo>
                      <a:pt x="406" y="3"/>
                      <a:pt x="315" y="4"/>
                      <a:pt x="203" y="4"/>
                    </a:cubicBezTo>
                    <a:cubicBezTo>
                      <a:pt x="91" y="4"/>
                      <a:pt x="0" y="3"/>
                      <a:pt x="0" y="2"/>
                    </a:cubicBezTo>
                    <a:cubicBezTo>
                      <a:pt x="0" y="1"/>
                      <a:pt x="91" y="0"/>
                      <a:pt x="203" y="0"/>
                    </a:cubicBezTo>
                    <a:cubicBezTo>
                      <a:pt x="315" y="0"/>
                      <a:pt x="406" y="1"/>
                      <a:pt x="406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69" name="Google Shape;1369;p35">
                <a:extLst>
                  <a:ext uri="{FF2B5EF4-FFF2-40B4-BE49-F238E27FC236}">
                    <a16:creationId xmlns:a16="http://schemas.microsoft.com/office/drawing/2014/main" id="{D41BCE8B-A8E6-432E-3CD9-BCC1315623ED}"/>
                  </a:ext>
                </a:extLst>
              </p:cNvPr>
              <p:cNvSpPr/>
              <p:nvPr/>
            </p:nvSpPr>
            <p:spPr>
              <a:xfrm>
                <a:off x="3024780" y="2642926"/>
                <a:ext cx="69720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5" h="5" extrusionOk="0">
                    <a:moveTo>
                      <a:pt x="0" y="3"/>
                    </a:moveTo>
                    <a:cubicBezTo>
                      <a:pt x="0" y="2"/>
                      <a:pt x="15" y="0"/>
                      <a:pt x="33" y="0"/>
                    </a:cubicBezTo>
                    <a:cubicBezTo>
                      <a:pt x="50" y="0"/>
                      <a:pt x="65" y="2"/>
                      <a:pt x="65" y="3"/>
                    </a:cubicBezTo>
                    <a:cubicBezTo>
                      <a:pt x="65" y="4"/>
                      <a:pt x="50" y="5"/>
                      <a:pt x="33" y="5"/>
                    </a:cubicBezTo>
                    <a:cubicBezTo>
                      <a:pt x="15" y="5"/>
                      <a:pt x="0" y="4"/>
                      <a:pt x="0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0" name="Google Shape;1370;p35">
                <a:extLst>
                  <a:ext uri="{FF2B5EF4-FFF2-40B4-BE49-F238E27FC236}">
                    <a16:creationId xmlns:a16="http://schemas.microsoft.com/office/drawing/2014/main" id="{2A7ADB97-AD8C-EC5E-EAA0-15DC0249CEF8}"/>
                  </a:ext>
                </a:extLst>
              </p:cNvPr>
              <p:cNvSpPr/>
              <p:nvPr/>
            </p:nvSpPr>
            <p:spPr>
              <a:xfrm>
                <a:off x="2887486" y="2642926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0" y="3"/>
                    </a:moveTo>
                    <a:cubicBezTo>
                      <a:pt x="0" y="2"/>
                      <a:pt x="14" y="0"/>
                      <a:pt x="32" y="0"/>
                    </a:cubicBezTo>
                    <a:cubicBezTo>
                      <a:pt x="50" y="0"/>
                      <a:pt x="64" y="2"/>
                      <a:pt x="64" y="3"/>
                    </a:cubicBezTo>
                    <a:cubicBezTo>
                      <a:pt x="64" y="4"/>
                      <a:pt x="50" y="5"/>
                      <a:pt x="32" y="5"/>
                    </a:cubicBezTo>
                    <a:cubicBezTo>
                      <a:pt x="14" y="5"/>
                      <a:pt x="0" y="4"/>
                      <a:pt x="0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1" name="Google Shape;1371;p35">
                <a:extLst>
                  <a:ext uri="{FF2B5EF4-FFF2-40B4-BE49-F238E27FC236}">
                    <a16:creationId xmlns:a16="http://schemas.microsoft.com/office/drawing/2014/main" id="{BED3D134-CE78-1B04-E47F-F7C4B58DA740}"/>
                  </a:ext>
                </a:extLst>
              </p:cNvPr>
              <p:cNvSpPr/>
              <p:nvPr/>
            </p:nvSpPr>
            <p:spPr>
              <a:xfrm>
                <a:off x="2859598" y="2533519"/>
                <a:ext cx="5363" cy="68647"/>
              </a:xfrm>
              <a:custGeom>
                <a:avLst/>
                <a:gdLst/>
                <a:ahLst/>
                <a:cxnLst/>
                <a:rect l="l" t="t" r="r" b="b"/>
                <a:pathLst>
                  <a:path w="5" h="64" extrusionOk="0">
                    <a:moveTo>
                      <a:pt x="2" y="0"/>
                    </a:moveTo>
                    <a:cubicBezTo>
                      <a:pt x="4" y="0"/>
                      <a:pt x="5" y="14"/>
                      <a:pt x="5" y="32"/>
                    </a:cubicBezTo>
                    <a:cubicBezTo>
                      <a:pt x="5" y="49"/>
                      <a:pt x="3" y="64"/>
                      <a:pt x="2" y="64"/>
                    </a:cubicBezTo>
                    <a:cubicBezTo>
                      <a:pt x="0" y="64"/>
                      <a:pt x="0" y="49"/>
                      <a:pt x="0" y="32"/>
                    </a:cubicBezTo>
                    <a:cubicBezTo>
                      <a:pt x="0" y="14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2" name="Google Shape;1372;p35">
                <a:extLst>
                  <a:ext uri="{FF2B5EF4-FFF2-40B4-BE49-F238E27FC236}">
                    <a16:creationId xmlns:a16="http://schemas.microsoft.com/office/drawing/2014/main" id="{E7CE0F4A-B2B8-DC1C-8098-3DA981FB0D60}"/>
                  </a:ext>
                </a:extLst>
              </p:cNvPr>
              <p:cNvSpPr/>
              <p:nvPr/>
            </p:nvSpPr>
            <p:spPr>
              <a:xfrm>
                <a:off x="2859598" y="2411241"/>
                <a:ext cx="20380" cy="53631"/>
              </a:xfrm>
              <a:custGeom>
                <a:avLst/>
                <a:gdLst/>
                <a:ahLst/>
                <a:cxnLst/>
                <a:rect l="l" t="t" r="r" b="b"/>
                <a:pathLst>
                  <a:path w="19" h="50" extrusionOk="0">
                    <a:moveTo>
                      <a:pt x="19" y="3"/>
                    </a:moveTo>
                    <a:cubicBezTo>
                      <a:pt x="19" y="3"/>
                      <a:pt x="12" y="4"/>
                      <a:pt x="2" y="5"/>
                    </a:cubicBezTo>
                    <a:lnTo>
                      <a:pt x="4" y="3"/>
                    </a:lnTo>
                    <a:cubicBezTo>
                      <a:pt x="5" y="7"/>
                      <a:pt x="5" y="12"/>
                      <a:pt x="5" y="18"/>
                    </a:cubicBezTo>
                    <a:cubicBezTo>
                      <a:pt x="5" y="36"/>
                      <a:pt x="3" y="50"/>
                      <a:pt x="2" y="50"/>
                    </a:cubicBezTo>
                    <a:cubicBezTo>
                      <a:pt x="0" y="50"/>
                      <a:pt x="0" y="36"/>
                      <a:pt x="0" y="18"/>
                    </a:cubicBezTo>
                    <a:cubicBezTo>
                      <a:pt x="0" y="12"/>
                      <a:pt x="0" y="7"/>
                      <a:pt x="0" y="3"/>
                    </a:cubicBezTo>
                    <a:lnTo>
                      <a:pt x="0" y="0"/>
                    </a:lnTo>
                    <a:lnTo>
                      <a:pt x="2" y="0"/>
                    </a:lnTo>
                    <a:cubicBezTo>
                      <a:pt x="12" y="1"/>
                      <a:pt x="19" y="2"/>
                      <a:pt x="19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3" name="Google Shape;1373;p35">
                <a:extLst>
                  <a:ext uri="{FF2B5EF4-FFF2-40B4-BE49-F238E27FC236}">
                    <a16:creationId xmlns:a16="http://schemas.microsoft.com/office/drawing/2014/main" id="{26FEA35A-B3B9-7634-6465-C68F87912FF3}"/>
                  </a:ext>
                </a:extLst>
              </p:cNvPr>
              <p:cNvSpPr/>
              <p:nvPr/>
            </p:nvSpPr>
            <p:spPr>
              <a:xfrm>
                <a:off x="2948625" y="2411241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64" y="3"/>
                    </a:moveTo>
                    <a:cubicBezTo>
                      <a:pt x="64" y="4"/>
                      <a:pt x="49" y="5"/>
                      <a:pt x="32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2" y="0"/>
                    </a:cubicBezTo>
                    <a:cubicBezTo>
                      <a:pt x="49" y="0"/>
                      <a:pt x="64" y="1"/>
                      <a:pt x="64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4" name="Google Shape;1374;p35">
                <a:extLst>
                  <a:ext uri="{FF2B5EF4-FFF2-40B4-BE49-F238E27FC236}">
                    <a16:creationId xmlns:a16="http://schemas.microsoft.com/office/drawing/2014/main" id="{FF25DF10-7449-8E84-5AD4-A2AA9BC5EBC4}"/>
                  </a:ext>
                </a:extLst>
              </p:cNvPr>
              <p:cNvSpPr/>
              <p:nvPr/>
            </p:nvSpPr>
            <p:spPr>
              <a:xfrm>
                <a:off x="3086991" y="2412314"/>
                <a:ext cx="9653" cy="63284"/>
              </a:xfrm>
              <a:custGeom>
                <a:avLst/>
                <a:gdLst/>
                <a:ahLst/>
                <a:cxnLst/>
                <a:rect l="l" t="t" r="r" b="b"/>
                <a:pathLst>
                  <a:path w="9" h="59" extrusionOk="0">
                    <a:moveTo>
                      <a:pt x="7" y="59"/>
                    </a:moveTo>
                    <a:cubicBezTo>
                      <a:pt x="5" y="59"/>
                      <a:pt x="4" y="44"/>
                      <a:pt x="4" y="27"/>
                    </a:cubicBezTo>
                    <a:cubicBezTo>
                      <a:pt x="4" y="16"/>
                      <a:pt x="5" y="7"/>
                      <a:pt x="5" y="1"/>
                    </a:cubicBezTo>
                    <a:lnTo>
                      <a:pt x="7" y="3"/>
                    </a:lnTo>
                    <a:cubicBezTo>
                      <a:pt x="2" y="3"/>
                      <a:pt x="0" y="2"/>
                      <a:pt x="0" y="1"/>
                    </a:cubicBezTo>
                    <a:cubicBezTo>
                      <a:pt x="0" y="1"/>
                      <a:pt x="2" y="0"/>
                      <a:pt x="7" y="0"/>
                    </a:cubicBezTo>
                    <a:lnTo>
                      <a:pt x="8" y="0"/>
                    </a:lnTo>
                    <a:lnTo>
                      <a:pt x="8" y="1"/>
                    </a:lnTo>
                    <a:cubicBezTo>
                      <a:pt x="9" y="7"/>
                      <a:pt x="9" y="16"/>
                      <a:pt x="9" y="27"/>
                    </a:cubicBezTo>
                    <a:cubicBezTo>
                      <a:pt x="9" y="44"/>
                      <a:pt x="8" y="59"/>
                      <a:pt x="7" y="5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5" name="Google Shape;1375;p35">
                <a:extLst>
                  <a:ext uri="{FF2B5EF4-FFF2-40B4-BE49-F238E27FC236}">
                    <a16:creationId xmlns:a16="http://schemas.microsoft.com/office/drawing/2014/main" id="{65A0CC5B-81D4-EBB2-9A8D-CC60F6EB6E5E}"/>
                  </a:ext>
                </a:extLst>
              </p:cNvPr>
              <p:cNvSpPr/>
              <p:nvPr/>
            </p:nvSpPr>
            <p:spPr>
              <a:xfrm>
                <a:off x="3091282" y="2544246"/>
                <a:ext cx="5363" cy="68647"/>
              </a:xfrm>
              <a:custGeom>
                <a:avLst/>
                <a:gdLst/>
                <a:ahLst/>
                <a:cxnLst/>
                <a:rect l="l" t="t" r="r" b="b"/>
                <a:pathLst>
                  <a:path w="5" h="64" extrusionOk="0">
                    <a:moveTo>
                      <a:pt x="3" y="64"/>
                    </a:moveTo>
                    <a:cubicBezTo>
                      <a:pt x="1" y="64"/>
                      <a:pt x="0" y="50"/>
                      <a:pt x="0" y="32"/>
                    </a:cubicBezTo>
                    <a:cubicBezTo>
                      <a:pt x="0" y="14"/>
                      <a:pt x="1" y="0"/>
                      <a:pt x="3" y="0"/>
                    </a:cubicBezTo>
                    <a:cubicBezTo>
                      <a:pt x="4" y="0"/>
                      <a:pt x="5" y="14"/>
                      <a:pt x="5" y="32"/>
                    </a:cubicBezTo>
                    <a:cubicBezTo>
                      <a:pt x="5" y="50"/>
                      <a:pt x="4" y="64"/>
                      <a:pt x="3" y="64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6" name="Google Shape;1376;p35">
                <a:extLst>
                  <a:ext uri="{FF2B5EF4-FFF2-40B4-BE49-F238E27FC236}">
                    <a16:creationId xmlns:a16="http://schemas.microsoft.com/office/drawing/2014/main" id="{3E3E7374-AAA4-A15A-D0B4-3DFE1F6ED8EB}"/>
                  </a:ext>
                </a:extLst>
              </p:cNvPr>
              <p:cNvSpPr/>
              <p:nvPr/>
            </p:nvSpPr>
            <p:spPr>
              <a:xfrm>
                <a:off x="3078410" y="2634345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7" name="Google Shape;1377;p35">
                <a:extLst>
                  <a:ext uri="{FF2B5EF4-FFF2-40B4-BE49-F238E27FC236}">
                    <a16:creationId xmlns:a16="http://schemas.microsoft.com/office/drawing/2014/main" id="{B3DB96D8-95E2-C459-8EFB-A74D1932C902}"/>
                  </a:ext>
                </a:extLst>
              </p:cNvPr>
              <p:cNvSpPr/>
              <p:nvPr/>
            </p:nvSpPr>
            <p:spPr>
              <a:xfrm>
                <a:off x="3078410" y="2395152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8" name="Google Shape;1378;p35">
                <a:extLst>
                  <a:ext uri="{FF2B5EF4-FFF2-40B4-BE49-F238E27FC236}">
                    <a16:creationId xmlns:a16="http://schemas.microsoft.com/office/drawing/2014/main" id="{4ED4B0DA-D6D3-4294-33C7-E191A1B56F3B}"/>
                  </a:ext>
                </a:extLst>
              </p:cNvPr>
              <p:cNvSpPr/>
              <p:nvPr/>
            </p:nvSpPr>
            <p:spPr>
              <a:xfrm>
                <a:off x="2848872" y="2634345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9" name="Google Shape;1379;p35">
                <a:extLst>
                  <a:ext uri="{FF2B5EF4-FFF2-40B4-BE49-F238E27FC236}">
                    <a16:creationId xmlns:a16="http://schemas.microsoft.com/office/drawing/2014/main" id="{1E57A276-05E1-74F7-59D4-6BC84EED830B}"/>
                  </a:ext>
                </a:extLst>
              </p:cNvPr>
              <p:cNvSpPr/>
              <p:nvPr/>
            </p:nvSpPr>
            <p:spPr>
              <a:xfrm>
                <a:off x="2848872" y="2401588"/>
                <a:ext cx="25743" cy="24670"/>
              </a:xfrm>
              <a:custGeom>
                <a:avLst/>
                <a:gdLst/>
                <a:ahLst/>
                <a:cxnLst/>
                <a:rect l="l" t="t" r="r" b="b"/>
                <a:pathLst>
                  <a:path w="24" h="23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3"/>
                    </a:lnTo>
                    <a:lnTo>
                      <a:pt x="0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0" name="Google Shape;1380;p35">
                <a:extLst>
                  <a:ext uri="{FF2B5EF4-FFF2-40B4-BE49-F238E27FC236}">
                    <a16:creationId xmlns:a16="http://schemas.microsoft.com/office/drawing/2014/main" id="{41AC3564-3D4E-DEEF-E5A5-E12AAADAE10D}"/>
                  </a:ext>
                </a:extLst>
              </p:cNvPr>
              <p:cNvSpPr/>
              <p:nvPr/>
            </p:nvSpPr>
            <p:spPr>
              <a:xfrm>
                <a:off x="3024780" y="3070900"/>
                <a:ext cx="69720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5" h="5" extrusionOk="0">
                    <a:moveTo>
                      <a:pt x="0" y="2"/>
                    </a:moveTo>
                    <a:cubicBezTo>
                      <a:pt x="0" y="1"/>
                      <a:pt x="15" y="0"/>
                      <a:pt x="33" y="0"/>
                    </a:cubicBezTo>
                    <a:cubicBezTo>
                      <a:pt x="50" y="0"/>
                      <a:pt x="65" y="0"/>
                      <a:pt x="65" y="2"/>
                    </a:cubicBezTo>
                    <a:cubicBezTo>
                      <a:pt x="65" y="3"/>
                      <a:pt x="50" y="5"/>
                      <a:pt x="33" y="5"/>
                    </a:cubicBezTo>
                    <a:cubicBezTo>
                      <a:pt x="15" y="5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1" name="Google Shape;1381;p35">
                <a:extLst>
                  <a:ext uri="{FF2B5EF4-FFF2-40B4-BE49-F238E27FC236}">
                    <a16:creationId xmlns:a16="http://schemas.microsoft.com/office/drawing/2014/main" id="{AE7D049C-D2C9-2E7E-7FCD-893A7AEFA9EA}"/>
                  </a:ext>
                </a:extLst>
              </p:cNvPr>
              <p:cNvSpPr/>
              <p:nvPr/>
            </p:nvSpPr>
            <p:spPr>
              <a:xfrm>
                <a:off x="2887486" y="3070900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2" y="0"/>
                    </a:cubicBezTo>
                    <a:cubicBezTo>
                      <a:pt x="50" y="0"/>
                      <a:pt x="64" y="0"/>
                      <a:pt x="64" y="2"/>
                    </a:cubicBezTo>
                    <a:cubicBezTo>
                      <a:pt x="64" y="3"/>
                      <a:pt x="50" y="5"/>
                      <a:pt x="32" y="5"/>
                    </a:cubicBezTo>
                    <a:cubicBezTo>
                      <a:pt x="14" y="5"/>
                      <a:pt x="0" y="4"/>
                      <a:pt x="0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2" name="Google Shape;1382;p35">
                <a:extLst>
                  <a:ext uri="{FF2B5EF4-FFF2-40B4-BE49-F238E27FC236}">
                    <a16:creationId xmlns:a16="http://schemas.microsoft.com/office/drawing/2014/main" id="{021A41CB-3EAE-BBE1-B040-CE87C81E32A5}"/>
                  </a:ext>
                </a:extLst>
              </p:cNvPr>
              <p:cNvSpPr/>
              <p:nvPr/>
            </p:nvSpPr>
            <p:spPr>
              <a:xfrm>
                <a:off x="2859598" y="2961493"/>
                <a:ext cx="5363" cy="68647"/>
              </a:xfrm>
              <a:custGeom>
                <a:avLst/>
                <a:gdLst/>
                <a:ahLst/>
                <a:cxnLst/>
                <a:rect l="l" t="t" r="r" b="b"/>
                <a:pathLst>
                  <a:path w="5" h="64" extrusionOk="0">
                    <a:moveTo>
                      <a:pt x="2" y="0"/>
                    </a:moveTo>
                    <a:cubicBezTo>
                      <a:pt x="4" y="0"/>
                      <a:pt x="5" y="14"/>
                      <a:pt x="5" y="32"/>
                    </a:cubicBezTo>
                    <a:cubicBezTo>
                      <a:pt x="5" y="49"/>
                      <a:pt x="3" y="64"/>
                      <a:pt x="2" y="64"/>
                    </a:cubicBezTo>
                    <a:cubicBezTo>
                      <a:pt x="0" y="64"/>
                      <a:pt x="0" y="49"/>
                      <a:pt x="0" y="32"/>
                    </a:cubicBezTo>
                    <a:cubicBezTo>
                      <a:pt x="0" y="14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3" name="Google Shape;1383;p35">
                <a:extLst>
                  <a:ext uri="{FF2B5EF4-FFF2-40B4-BE49-F238E27FC236}">
                    <a16:creationId xmlns:a16="http://schemas.microsoft.com/office/drawing/2014/main" id="{A0B91637-C789-6D67-578A-14DFAD117834}"/>
                  </a:ext>
                </a:extLst>
              </p:cNvPr>
              <p:cNvSpPr/>
              <p:nvPr/>
            </p:nvSpPr>
            <p:spPr>
              <a:xfrm>
                <a:off x="2859598" y="2839215"/>
                <a:ext cx="20380" cy="52558"/>
              </a:xfrm>
              <a:custGeom>
                <a:avLst/>
                <a:gdLst/>
                <a:ahLst/>
                <a:cxnLst/>
                <a:rect l="l" t="t" r="r" b="b"/>
                <a:pathLst>
                  <a:path w="19" h="49" extrusionOk="0">
                    <a:moveTo>
                      <a:pt x="19" y="2"/>
                    </a:moveTo>
                    <a:cubicBezTo>
                      <a:pt x="19" y="3"/>
                      <a:pt x="12" y="4"/>
                      <a:pt x="2" y="4"/>
                    </a:cubicBezTo>
                    <a:lnTo>
                      <a:pt x="4" y="2"/>
                    </a:lnTo>
                    <a:cubicBezTo>
                      <a:pt x="5" y="6"/>
                      <a:pt x="5" y="12"/>
                      <a:pt x="5" y="17"/>
                    </a:cubicBezTo>
                    <a:cubicBezTo>
                      <a:pt x="5" y="35"/>
                      <a:pt x="3" y="49"/>
                      <a:pt x="2" y="49"/>
                    </a:cubicBezTo>
                    <a:cubicBezTo>
                      <a:pt x="0" y="49"/>
                      <a:pt x="0" y="35"/>
                      <a:pt x="0" y="17"/>
                    </a:cubicBezTo>
                    <a:cubicBezTo>
                      <a:pt x="0" y="12"/>
                      <a:pt x="0" y="6"/>
                      <a:pt x="0" y="2"/>
                    </a:cubicBezTo>
                    <a:lnTo>
                      <a:pt x="0" y="0"/>
                    </a:lnTo>
                    <a:lnTo>
                      <a:pt x="2" y="0"/>
                    </a:lnTo>
                    <a:cubicBezTo>
                      <a:pt x="12" y="0"/>
                      <a:pt x="19" y="1"/>
                      <a:pt x="19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4" name="Google Shape;1384;p35">
                <a:extLst>
                  <a:ext uri="{FF2B5EF4-FFF2-40B4-BE49-F238E27FC236}">
                    <a16:creationId xmlns:a16="http://schemas.microsoft.com/office/drawing/2014/main" id="{20C95EE5-7DF3-97F9-026C-1B2883EA258F}"/>
                  </a:ext>
                </a:extLst>
              </p:cNvPr>
              <p:cNvSpPr/>
              <p:nvPr/>
            </p:nvSpPr>
            <p:spPr>
              <a:xfrm>
                <a:off x="2948625" y="2838142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64" y="3"/>
                    </a:moveTo>
                    <a:cubicBezTo>
                      <a:pt x="64" y="4"/>
                      <a:pt x="49" y="5"/>
                      <a:pt x="32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2"/>
                      <a:pt x="14" y="0"/>
                      <a:pt x="32" y="0"/>
                    </a:cubicBezTo>
                    <a:cubicBezTo>
                      <a:pt x="49" y="0"/>
                      <a:pt x="64" y="2"/>
                      <a:pt x="64" y="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5" name="Google Shape;1385;p35">
                <a:extLst>
                  <a:ext uri="{FF2B5EF4-FFF2-40B4-BE49-F238E27FC236}">
                    <a16:creationId xmlns:a16="http://schemas.microsoft.com/office/drawing/2014/main" id="{B41A75C8-7FAC-6AFF-B7CD-CCD5417B8B2F}"/>
                  </a:ext>
                </a:extLst>
              </p:cNvPr>
              <p:cNvSpPr/>
              <p:nvPr/>
            </p:nvSpPr>
            <p:spPr>
              <a:xfrm>
                <a:off x="3086991" y="2839215"/>
                <a:ext cx="9653" cy="63284"/>
              </a:xfrm>
              <a:custGeom>
                <a:avLst/>
                <a:gdLst/>
                <a:ahLst/>
                <a:cxnLst/>
                <a:rect l="l" t="t" r="r" b="b"/>
                <a:pathLst>
                  <a:path w="9" h="59" extrusionOk="0">
                    <a:moveTo>
                      <a:pt x="7" y="59"/>
                    </a:moveTo>
                    <a:cubicBezTo>
                      <a:pt x="5" y="59"/>
                      <a:pt x="4" y="45"/>
                      <a:pt x="4" y="27"/>
                    </a:cubicBezTo>
                    <a:cubicBezTo>
                      <a:pt x="4" y="17"/>
                      <a:pt x="5" y="8"/>
                      <a:pt x="5" y="2"/>
                    </a:cubicBezTo>
                    <a:lnTo>
                      <a:pt x="7" y="3"/>
                    </a:lnTo>
                    <a:cubicBezTo>
                      <a:pt x="2" y="3"/>
                      <a:pt x="0" y="3"/>
                      <a:pt x="0" y="2"/>
                    </a:cubicBezTo>
                    <a:cubicBezTo>
                      <a:pt x="0" y="1"/>
                      <a:pt x="2" y="1"/>
                      <a:pt x="7" y="0"/>
                    </a:cubicBezTo>
                    <a:lnTo>
                      <a:pt x="8" y="0"/>
                    </a:lnTo>
                    <a:lnTo>
                      <a:pt x="8" y="2"/>
                    </a:lnTo>
                    <a:cubicBezTo>
                      <a:pt x="9" y="8"/>
                      <a:pt x="9" y="17"/>
                      <a:pt x="9" y="27"/>
                    </a:cubicBezTo>
                    <a:cubicBezTo>
                      <a:pt x="9" y="45"/>
                      <a:pt x="8" y="59"/>
                      <a:pt x="7" y="5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6" name="Google Shape;1386;p35">
                <a:extLst>
                  <a:ext uri="{FF2B5EF4-FFF2-40B4-BE49-F238E27FC236}">
                    <a16:creationId xmlns:a16="http://schemas.microsoft.com/office/drawing/2014/main" id="{7014D9B4-F539-F817-0DAE-EE70CAD1FED8}"/>
                  </a:ext>
                </a:extLst>
              </p:cNvPr>
              <p:cNvSpPr/>
              <p:nvPr/>
            </p:nvSpPr>
            <p:spPr>
              <a:xfrm>
                <a:off x="3091282" y="2971147"/>
                <a:ext cx="5363" cy="69720"/>
              </a:xfrm>
              <a:custGeom>
                <a:avLst/>
                <a:gdLst/>
                <a:ahLst/>
                <a:cxnLst/>
                <a:rect l="l" t="t" r="r" b="b"/>
                <a:pathLst>
                  <a:path w="5" h="65" extrusionOk="0">
                    <a:moveTo>
                      <a:pt x="3" y="65"/>
                    </a:moveTo>
                    <a:cubicBezTo>
                      <a:pt x="1" y="65"/>
                      <a:pt x="0" y="49"/>
                      <a:pt x="0" y="32"/>
                    </a:cubicBezTo>
                    <a:cubicBezTo>
                      <a:pt x="0" y="14"/>
                      <a:pt x="1" y="0"/>
                      <a:pt x="3" y="0"/>
                    </a:cubicBezTo>
                    <a:cubicBezTo>
                      <a:pt x="4" y="0"/>
                      <a:pt x="5" y="14"/>
                      <a:pt x="5" y="32"/>
                    </a:cubicBezTo>
                    <a:cubicBezTo>
                      <a:pt x="5" y="49"/>
                      <a:pt x="4" y="65"/>
                      <a:pt x="3" y="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7" name="Google Shape;1387;p35">
                <a:extLst>
                  <a:ext uri="{FF2B5EF4-FFF2-40B4-BE49-F238E27FC236}">
                    <a16:creationId xmlns:a16="http://schemas.microsoft.com/office/drawing/2014/main" id="{136B5F98-D3EC-CA23-0176-91B0C22D979C}"/>
                  </a:ext>
                </a:extLst>
              </p:cNvPr>
              <p:cNvSpPr/>
              <p:nvPr/>
            </p:nvSpPr>
            <p:spPr>
              <a:xfrm>
                <a:off x="3078410" y="3062319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8" name="Google Shape;1388;p35">
                <a:extLst>
                  <a:ext uri="{FF2B5EF4-FFF2-40B4-BE49-F238E27FC236}">
                    <a16:creationId xmlns:a16="http://schemas.microsoft.com/office/drawing/2014/main" id="{854E83BA-5B79-E5C0-611F-9DFAB677E44E}"/>
                  </a:ext>
                </a:extLst>
              </p:cNvPr>
              <p:cNvSpPr/>
              <p:nvPr/>
            </p:nvSpPr>
            <p:spPr>
              <a:xfrm>
                <a:off x="3078410" y="2822053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89" name="Google Shape;1389;p35">
                <a:extLst>
                  <a:ext uri="{FF2B5EF4-FFF2-40B4-BE49-F238E27FC236}">
                    <a16:creationId xmlns:a16="http://schemas.microsoft.com/office/drawing/2014/main" id="{91BE16A7-CC3D-2D3B-E9CF-1437B62001D4}"/>
                  </a:ext>
                </a:extLst>
              </p:cNvPr>
              <p:cNvSpPr/>
              <p:nvPr/>
            </p:nvSpPr>
            <p:spPr>
              <a:xfrm>
                <a:off x="2848872" y="3062319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0" name="Google Shape;1390;p35">
                <a:extLst>
                  <a:ext uri="{FF2B5EF4-FFF2-40B4-BE49-F238E27FC236}">
                    <a16:creationId xmlns:a16="http://schemas.microsoft.com/office/drawing/2014/main" id="{00E3E368-C8D1-F5C5-970B-D52B392FAD29}"/>
                  </a:ext>
                </a:extLst>
              </p:cNvPr>
              <p:cNvSpPr/>
              <p:nvPr/>
            </p:nvSpPr>
            <p:spPr>
              <a:xfrm>
                <a:off x="2848872" y="2828489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1" name="Google Shape;1391;p35">
                <a:extLst>
                  <a:ext uri="{FF2B5EF4-FFF2-40B4-BE49-F238E27FC236}">
                    <a16:creationId xmlns:a16="http://schemas.microsoft.com/office/drawing/2014/main" id="{BAC14952-8E31-E223-3BDC-E27242A869C2}"/>
                  </a:ext>
                </a:extLst>
              </p:cNvPr>
              <p:cNvSpPr/>
              <p:nvPr/>
            </p:nvSpPr>
            <p:spPr>
              <a:xfrm>
                <a:off x="2860671" y="3414137"/>
                <a:ext cx="5363" cy="68647"/>
              </a:xfrm>
              <a:custGeom>
                <a:avLst/>
                <a:gdLst/>
                <a:ahLst/>
                <a:cxnLst/>
                <a:rect l="l" t="t" r="r" b="b"/>
                <a:pathLst>
                  <a:path w="5" h="64" extrusionOk="0">
                    <a:moveTo>
                      <a:pt x="3" y="0"/>
                    </a:moveTo>
                    <a:cubicBezTo>
                      <a:pt x="4" y="0"/>
                      <a:pt x="5" y="14"/>
                      <a:pt x="5" y="32"/>
                    </a:cubicBezTo>
                    <a:cubicBezTo>
                      <a:pt x="5" y="49"/>
                      <a:pt x="4" y="64"/>
                      <a:pt x="3" y="64"/>
                    </a:cubicBezTo>
                    <a:cubicBezTo>
                      <a:pt x="1" y="64"/>
                      <a:pt x="0" y="49"/>
                      <a:pt x="0" y="32"/>
                    </a:cubicBezTo>
                    <a:cubicBezTo>
                      <a:pt x="0" y="14"/>
                      <a:pt x="1" y="0"/>
                      <a:pt x="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2" name="Google Shape;1392;p35">
                <a:extLst>
                  <a:ext uri="{FF2B5EF4-FFF2-40B4-BE49-F238E27FC236}">
                    <a16:creationId xmlns:a16="http://schemas.microsoft.com/office/drawing/2014/main" id="{46E32A4D-42D4-1B59-89B3-06281E93BD35}"/>
                  </a:ext>
                </a:extLst>
              </p:cNvPr>
              <p:cNvSpPr/>
              <p:nvPr/>
            </p:nvSpPr>
            <p:spPr>
              <a:xfrm>
                <a:off x="2860671" y="3291859"/>
                <a:ext cx="20380" cy="52558"/>
              </a:xfrm>
              <a:custGeom>
                <a:avLst/>
                <a:gdLst/>
                <a:ahLst/>
                <a:cxnLst/>
                <a:rect l="l" t="t" r="r" b="b"/>
                <a:pathLst>
                  <a:path w="19" h="49" extrusionOk="0">
                    <a:moveTo>
                      <a:pt x="19" y="2"/>
                    </a:moveTo>
                    <a:cubicBezTo>
                      <a:pt x="19" y="3"/>
                      <a:pt x="12" y="3"/>
                      <a:pt x="3" y="4"/>
                    </a:cubicBezTo>
                    <a:lnTo>
                      <a:pt x="5" y="2"/>
                    </a:lnTo>
                    <a:cubicBezTo>
                      <a:pt x="5" y="6"/>
                      <a:pt x="5" y="12"/>
                      <a:pt x="5" y="17"/>
                    </a:cubicBezTo>
                    <a:cubicBezTo>
                      <a:pt x="5" y="35"/>
                      <a:pt x="4" y="49"/>
                      <a:pt x="3" y="49"/>
                    </a:cubicBezTo>
                    <a:cubicBezTo>
                      <a:pt x="1" y="49"/>
                      <a:pt x="0" y="35"/>
                      <a:pt x="0" y="17"/>
                    </a:cubicBezTo>
                    <a:cubicBezTo>
                      <a:pt x="0" y="12"/>
                      <a:pt x="0" y="6"/>
                      <a:pt x="0" y="2"/>
                    </a:cubicBezTo>
                    <a:lnTo>
                      <a:pt x="0" y="0"/>
                    </a:lnTo>
                    <a:lnTo>
                      <a:pt x="3" y="0"/>
                    </a:lnTo>
                    <a:cubicBezTo>
                      <a:pt x="13" y="0"/>
                      <a:pt x="19" y="1"/>
                      <a:pt x="19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3" name="Google Shape;1393;p35">
                <a:extLst>
                  <a:ext uri="{FF2B5EF4-FFF2-40B4-BE49-F238E27FC236}">
                    <a16:creationId xmlns:a16="http://schemas.microsoft.com/office/drawing/2014/main" id="{CA05D93E-69BD-B7E5-B7B7-3B0366B3693C}"/>
                  </a:ext>
                </a:extLst>
              </p:cNvPr>
              <p:cNvSpPr/>
              <p:nvPr/>
            </p:nvSpPr>
            <p:spPr>
              <a:xfrm>
                <a:off x="2949697" y="3290786"/>
                <a:ext cx="69720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5" h="5" extrusionOk="0">
                    <a:moveTo>
                      <a:pt x="65" y="3"/>
                    </a:moveTo>
                    <a:cubicBezTo>
                      <a:pt x="65" y="4"/>
                      <a:pt x="50" y="5"/>
                      <a:pt x="33" y="5"/>
                    </a:cubicBezTo>
                    <a:cubicBezTo>
                      <a:pt x="15" y="5"/>
                      <a:pt x="0" y="4"/>
                      <a:pt x="0" y="3"/>
                    </a:cubicBezTo>
                    <a:cubicBezTo>
                      <a:pt x="0" y="2"/>
                      <a:pt x="15" y="0"/>
                      <a:pt x="33" y="0"/>
                    </a:cubicBezTo>
                    <a:cubicBezTo>
                      <a:pt x="50" y="0"/>
                      <a:pt x="65" y="2"/>
                      <a:pt x="65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4" name="Google Shape;1394;p35">
                <a:extLst>
                  <a:ext uri="{FF2B5EF4-FFF2-40B4-BE49-F238E27FC236}">
                    <a16:creationId xmlns:a16="http://schemas.microsoft.com/office/drawing/2014/main" id="{CA8F73AA-C8BC-1D3D-32A8-2F0E7F835431}"/>
                  </a:ext>
                </a:extLst>
              </p:cNvPr>
              <p:cNvSpPr/>
              <p:nvPr/>
            </p:nvSpPr>
            <p:spPr>
              <a:xfrm>
                <a:off x="3088064" y="3291859"/>
                <a:ext cx="9653" cy="63284"/>
              </a:xfrm>
              <a:custGeom>
                <a:avLst/>
                <a:gdLst/>
                <a:ahLst/>
                <a:cxnLst/>
                <a:rect l="l" t="t" r="r" b="b"/>
                <a:pathLst>
                  <a:path w="9" h="59" extrusionOk="0">
                    <a:moveTo>
                      <a:pt x="7" y="59"/>
                    </a:moveTo>
                    <a:cubicBezTo>
                      <a:pt x="6" y="59"/>
                      <a:pt x="4" y="45"/>
                      <a:pt x="4" y="27"/>
                    </a:cubicBezTo>
                    <a:cubicBezTo>
                      <a:pt x="4" y="17"/>
                      <a:pt x="5" y="8"/>
                      <a:pt x="5" y="2"/>
                    </a:cubicBezTo>
                    <a:lnTo>
                      <a:pt x="7" y="3"/>
                    </a:lnTo>
                    <a:cubicBezTo>
                      <a:pt x="2" y="3"/>
                      <a:pt x="0" y="2"/>
                      <a:pt x="0" y="2"/>
                    </a:cubicBezTo>
                    <a:cubicBezTo>
                      <a:pt x="0" y="1"/>
                      <a:pt x="2" y="1"/>
                      <a:pt x="7" y="0"/>
                    </a:cubicBezTo>
                    <a:lnTo>
                      <a:pt x="8" y="0"/>
                    </a:lnTo>
                    <a:lnTo>
                      <a:pt x="8" y="2"/>
                    </a:lnTo>
                    <a:cubicBezTo>
                      <a:pt x="9" y="8"/>
                      <a:pt x="9" y="17"/>
                      <a:pt x="9" y="27"/>
                    </a:cubicBezTo>
                    <a:cubicBezTo>
                      <a:pt x="9" y="45"/>
                      <a:pt x="8" y="59"/>
                      <a:pt x="7" y="5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5" name="Google Shape;1395;p35">
                <a:extLst>
                  <a:ext uri="{FF2B5EF4-FFF2-40B4-BE49-F238E27FC236}">
                    <a16:creationId xmlns:a16="http://schemas.microsoft.com/office/drawing/2014/main" id="{7ABD5FE1-874C-1D9E-DE88-FA3404181F82}"/>
                  </a:ext>
                </a:extLst>
              </p:cNvPr>
              <p:cNvSpPr/>
              <p:nvPr/>
            </p:nvSpPr>
            <p:spPr>
              <a:xfrm>
                <a:off x="3092354" y="3423791"/>
                <a:ext cx="5363" cy="69720"/>
              </a:xfrm>
              <a:custGeom>
                <a:avLst/>
                <a:gdLst/>
                <a:ahLst/>
                <a:cxnLst/>
                <a:rect l="l" t="t" r="r" b="b"/>
                <a:pathLst>
                  <a:path w="5" h="65" extrusionOk="0">
                    <a:moveTo>
                      <a:pt x="3" y="65"/>
                    </a:moveTo>
                    <a:cubicBezTo>
                      <a:pt x="2" y="65"/>
                      <a:pt x="0" y="49"/>
                      <a:pt x="0" y="32"/>
                    </a:cubicBezTo>
                    <a:cubicBezTo>
                      <a:pt x="0" y="14"/>
                      <a:pt x="2" y="0"/>
                      <a:pt x="3" y="0"/>
                    </a:cubicBezTo>
                    <a:cubicBezTo>
                      <a:pt x="4" y="0"/>
                      <a:pt x="5" y="14"/>
                      <a:pt x="5" y="32"/>
                    </a:cubicBezTo>
                    <a:cubicBezTo>
                      <a:pt x="5" y="49"/>
                      <a:pt x="4" y="65"/>
                      <a:pt x="3" y="65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6" name="Google Shape;1396;p35">
                <a:extLst>
                  <a:ext uri="{FF2B5EF4-FFF2-40B4-BE49-F238E27FC236}">
                    <a16:creationId xmlns:a16="http://schemas.microsoft.com/office/drawing/2014/main" id="{69979E81-83E4-385F-2CC4-886464CA086A}"/>
                  </a:ext>
                </a:extLst>
              </p:cNvPr>
              <p:cNvSpPr/>
              <p:nvPr/>
            </p:nvSpPr>
            <p:spPr>
              <a:xfrm>
                <a:off x="3080556" y="3514963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7" name="Google Shape;1397;p35">
                <a:extLst>
                  <a:ext uri="{FF2B5EF4-FFF2-40B4-BE49-F238E27FC236}">
                    <a16:creationId xmlns:a16="http://schemas.microsoft.com/office/drawing/2014/main" id="{09BB23F9-8246-A9D6-E65A-A3EACC1A17BC}"/>
                  </a:ext>
                </a:extLst>
              </p:cNvPr>
              <p:cNvSpPr/>
              <p:nvPr/>
            </p:nvSpPr>
            <p:spPr>
              <a:xfrm>
                <a:off x="3080556" y="3274697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8" name="Google Shape;1398;p35">
                <a:extLst>
                  <a:ext uri="{FF2B5EF4-FFF2-40B4-BE49-F238E27FC236}">
                    <a16:creationId xmlns:a16="http://schemas.microsoft.com/office/drawing/2014/main" id="{615B8F82-2328-C78C-1E82-3EF28BE1B846}"/>
                  </a:ext>
                </a:extLst>
              </p:cNvPr>
              <p:cNvSpPr/>
              <p:nvPr/>
            </p:nvSpPr>
            <p:spPr>
              <a:xfrm>
                <a:off x="2849945" y="3514963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99" name="Google Shape;1399;p35">
                <a:extLst>
                  <a:ext uri="{FF2B5EF4-FFF2-40B4-BE49-F238E27FC236}">
                    <a16:creationId xmlns:a16="http://schemas.microsoft.com/office/drawing/2014/main" id="{52B0F15D-F3B3-9E09-9746-BD5F167494D1}"/>
                  </a:ext>
                </a:extLst>
              </p:cNvPr>
              <p:cNvSpPr/>
              <p:nvPr/>
            </p:nvSpPr>
            <p:spPr>
              <a:xfrm>
                <a:off x="2849945" y="3281133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0" name="Google Shape;1400;p35">
                <a:extLst>
                  <a:ext uri="{FF2B5EF4-FFF2-40B4-BE49-F238E27FC236}">
                    <a16:creationId xmlns:a16="http://schemas.microsoft.com/office/drawing/2014/main" id="{758AF773-7231-2327-676F-76CC94551F07}"/>
                  </a:ext>
                </a:extLst>
              </p:cNvPr>
              <p:cNvSpPr/>
              <p:nvPr/>
            </p:nvSpPr>
            <p:spPr>
              <a:xfrm>
                <a:off x="3024780" y="3975116"/>
                <a:ext cx="69720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5" h="5" extrusionOk="0">
                    <a:moveTo>
                      <a:pt x="0" y="2"/>
                    </a:moveTo>
                    <a:cubicBezTo>
                      <a:pt x="0" y="1"/>
                      <a:pt x="15" y="0"/>
                      <a:pt x="33" y="0"/>
                    </a:cubicBezTo>
                    <a:cubicBezTo>
                      <a:pt x="50" y="0"/>
                      <a:pt x="65" y="1"/>
                      <a:pt x="65" y="2"/>
                    </a:cubicBezTo>
                    <a:cubicBezTo>
                      <a:pt x="65" y="3"/>
                      <a:pt x="50" y="5"/>
                      <a:pt x="33" y="5"/>
                    </a:cubicBezTo>
                    <a:cubicBezTo>
                      <a:pt x="15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1" name="Google Shape;1401;p35">
                <a:extLst>
                  <a:ext uri="{FF2B5EF4-FFF2-40B4-BE49-F238E27FC236}">
                    <a16:creationId xmlns:a16="http://schemas.microsoft.com/office/drawing/2014/main" id="{306FB976-7DFD-3B4F-80D0-C515376C64BA}"/>
                  </a:ext>
                </a:extLst>
              </p:cNvPr>
              <p:cNvSpPr/>
              <p:nvPr/>
            </p:nvSpPr>
            <p:spPr>
              <a:xfrm>
                <a:off x="2887486" y="3975116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0" y="2"/>
                    </a:moveTo>
                    <a:cubicBezTo>
                      <a:pt x="0" y="1"/>
                      <a:pt x="14" y="0"/>
                      <a:pt x="32" y="0"/>
                    </a:cubicBezTo>
                    <a:cubicBezTo>
                      <a:pt x="50" y="0"/>
                      <a:pt x="64" y="1"/>
                      <a:pt x="64" y="2"/>
                    </a:cubicBezTo>
                    <a:cubicBezTo>
                      <a:pt x="64" y="3"/>
                      <a:pt x="50" y="5"/>
                      <a:pt x="32" y="5"/>
                    </a:cubicBezTo>
                    <a:cubicBezTo>
                      <a:pt x="14" y="5"/>
                      <a:pt x="0" y="3"/>
                      <a:pt x="0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2" name="Google Shape;1402;p35">
                <a:extLst>
                  <a:ext uri="{FF2B5EF4-FFF2-40B4-BE49-F238E27FC236}">
                    <a16:creationId xmlns:a16="http://schemas.microsoft.com/office/drawing/2014/main" id="{0CC9C054-F8E3-587D-8DF9-C225C3EE5B2B}"/>
                  </a:ext>
                </a:extLst>
              </p:cNvPr>
              <p:cNvSpPr/>
              <p:nvPr/>
            </p:nvSpPr>
            <p:spPr>
              <a:xfrm>
                <a:off x="2859598" y="3864636"/>
                <a:ext cx="5363" cy="69720"/>
              </a:xfrm>
              <a:custGeom>
                <a:avLst/>
                <a:gdLst/>
                <a:ahLst/>
                <a:cxnLst/>
                <a:rect l="l" t="t" r="r" b="b"/>
                <a:pathLst>
                  <a:path w="5" h="65" extrusionOk="0">
                    <a:moveTo>
                      <a:pt x="2" y="0"/>
                    </a:moveTo>
                    <a:cubicBezTo>
                      <a:pt x="4" y="0"/>
                      <a:pt x="5" y="15"/>
                      <a:pt x="5" y="33"/>
                    </a:cubicBezTo>
                    <a:cubicBezTo>
                      <a:pt x="5" y="50"/>
                      <a:pt x="3" y="65"/>
                      <a:pt x="2" y="65"/>
                    </a:cubicBezTo>
                    <a:cubicBezTo>
                      <a:pt x="0" y="65"/>
                      <a:pt x="0" y="50"/>
                      <a:pt x="0" y="33"/>
                    </a:cubicBezTo>
                    <a:cubicBezTo>
                      <a:pt x="0" y="15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3" name="Google Shape;1403;p35">
                <a:extLst>
                  <a:ext uri="{FF2B5EF4-FFF2-40B4-BE49-F238E27FC236}">
                    <a16:creationId xmlns:a16="http://schemas.microsoft.com/office/drawing/2014/main" id="{14832479-337F-2E28-CD6F-8CE0980A5C80}"/>
                  </a:ext>
                </a:extLst>
              </p:cNvPr>
              <p:cNvSpPr/>
              <p:nvPr/>
            </p:nvSpPr>
            <p:spPr>
              <a:xfrm>
                <a:off x="2859598" y="3743430"/>
                <a:ext cx="20380" cy="52558"/>
              </a:xfrm>
              <a:custGeom>
                <a:avLst/>
                <a:gdLst/>
                <a:ahLst/>
                <a:cxnLst/>
                <a:rect l="l" t="t" r="r" b="b"/>
                <a:pathLst>
                  <a:path w="19" h="49" extrusionOk="0">
                    <a:moveTo>
                      <a:pt x="19" y="2"/>
                    </a:moveTo>
                    <a:cubicBezTo>
                      <a:pt x="19" y="3"/>
                      <a:pt x="12" y="3"/>
                      <a:pt x="2" y="4"/>
                    </a:cubicBezTo>
                    <a:lnTo>
                      <a:pt x="4" y="2"/>
                    </a:lnTo>
                    <a:cubicBezTo>
                      <a:pt x="5" y="6"/>
                      <a:pt x="5" y="11"/>
                      <a:pt x="5" y="17"/>
                    </a:cubicBezTo>
                    <a:cubicBezTo>
                      <a:pt x="5" y="35"/>
                      <a:pt x="3" y="49"/>
                      <a:pt x="2" y="49"/>
                    </a:cubicBezTo>
                    <a:cubicBezTo>
                      <a:pt x="0" y="49"/>
                      <a:pt x="0" y="35"/>
                      <a:pt x="0" y="17"/>
                    </a:cubicBezTo>
                    <a:cubicBezTo>
                      <a:pt x="0" y="11"/>
                      <a:pt x="0" y="6"/>
                      <a:pt x="0" y="2"/>
                    </a:cubicBezTo>
                    <a:lnTo>
                      <a:pt x="0" y="0"/>
                    </a:lnTo>
                    <a:lnTo>
                      <a:pt x="2" y="0"/>
                    </a:lnTo>
                    <a:cubicBezTo>
                      <a:pt x="12" y="0"/>
                      <a:pt x="19" y="1"/>
                      <a:pt x="19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4" name="Google Shape;1404;p35">
                <a:extLst>
                  <a:ext uri="{FF2B5EF4-FFF2-40B4-BE49-F238E27FC236}">
                    <a16:creationId xmlns:a16="http://schemas.microsoft.com/office/drawing/2014/main" id="{A7C1EE27-4127-7046-2EE3-FD475EE24D6E}"/>
                  </a:ext>
                </a:extLst>
              </p:cNvPr>
              <p:cNvSpPr/>
              <p:nvPr/>
            </p:nvSpPr>
            <p:spPr>
              <a:xfrm>
                <a:off x="2948625" y="3742358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64" y="3"/>
                    </a:moveTo>
                    <a:cubicBezTo>
                      <a:pt x="64" y="4"/>
                      <a:pt x="49" y="5"/>
                      <a:pt x="32" y="5"/>
                    </a:cubicBezTo>
                    <a:cubicBezTo>
                      <a:pt x="14" y="5"/>
                      <a:pt x="0" y="4"/>
                      <a:pt x="0" y="3"/>
                    </a:cubicBezTo>
                    <a:cubicBezTo>
                      <a:pt x="0" y="1"/>
                      <a:pt x="14" y="0"/>
                      <a:pt x="32" y="0"/>
                    </a:cubicBezTo>
                    <a:cubicBezTo>
                      <a:pt x="49" y="0"/>
                      <a:pt x="64" y="1"/>
                      <a:pt x="64" y="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5" name="Google Shape;1405;p35">
                <a:extLst>
                  <a:ext uri="{FF2B5EF4-FFF2-40B4-BE49-F238E27FC236}">
                    <a16:creationId xmlns:a16="http://schemas.microsoft.com/office/drawing/2014/main" id="{9C1F22D5-D9F3-186F-A49C-E37C591A97AA}"/>
                  </a:ext>
                </a:extLst>
              </p:cNvPr>
              <p:cNvSpPr/>
              <p:nvPr/>
            </p:nvSpPr>
            <p:spPr>
              <a:xfrm>
                <a:off x="3086991" y="3743430"/>
                <a:ext cx="9653" cy="63284"/>
              </a:xfrm>
              <a:custGeom>
                <a:avLst/>
                <a:gdLst/>
                <a:ahLst/>
                <a:cxnLst/>
                <a:rect l="l" t="t" r="r" b="b"/>
                <a:pathLst>
                  <a:path w="9" h="59" extrusionOk="0">
                    <a:moveTo>
                      <a:pt x="7" y="59"/>
                    </a:moveTo>
                    <a:cubicBezTo>
                      <a:pt x="5" y="59"/>
                      <a:pt x="4" y="45"/>
                      <a:pt x="4" y="27"/>
                    </a:cubicBezTo>
                    <a:cubicBezTo>
                      <a:pt x="4" y="17"/>
                      <a:pt x="5" y="8"/>
                      <a:pt x="5" y="2"/>
                    </a:cubicBezTo>
                    <a:lnTo>
                      <a:pt x="7" y="3"/>
                    </a:lnTo>
                    <a:cubicBezTo>
                      <a:pt x="2" y="3"/>
                      <a:pt x="0" y="2"/>
                      <a:pt x="0" y="2"/>
                    </a:cubicBezTo>
                    <a:cubicBezTo>
                      <a:pt x="0" y="1"/>
                      <a:pt x="2" y="1"/>
                      <a:pt x="7" y="0"/>
                    </a:cubicBezTo>
                    <a:lnTo>
                      <a:pt x="8" y="0"/>
                    </a:lnTo>
                    <a:lnTo>
                      <a:pt x="8" y="2"/>
                    </a:lnTo>
                    <a:cubicBezTo>
                      <a:pt x="9" y="8"/>
                      <a:pt x="9" y="17"/>
                      <a:pt x="9" y="27"/>
                    </a:cubicBezTo>
                    <a:cubicBezTo>
                      <a:pt x="9" y="45"/>
                      <a:pt x="8" y="59"/>
                      <a:pt x="7" y="5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6" name="Google Shape;1406;p35">
                <a:extLst>
                  <a:ext uri="{FF2B5EF4-FFF2-40B4-BE49-F238E27FC236}">
                    <a16:creationId xmlns:a16="http://schemas.microsoft.com/office/drawing/2014/main" id="{D7489F49-A484-1F00-179C-2E05B04CF0EB}"/>
                  </a:ext>
                </a:extLst>
              </p:cNvPr>
              <p:cNvSpPr/>
              <p:nvPr/>
            </p:nvSpPr>
            <p:spPr>
              <a:xfrm>
                <a:off x="3091282" y="3875362"/>
                <a:ext cx="5363" cy="68647"/>
              </a:xfrm>
              <a:custGeom>
                <a:avLst/>
                <a:gdLst/>
                <a:ahLst/>
                <a:cxnLst/>
                <a:rect l="l" t="t" r="r" b="b"/>
                <a:pathLst>
                  <a:path w="5" h="64" extrusionOk="0">
                    <a:moveTo>
                      <a:pt x="3" y="64"/>
                    </a:moveTo>
                    <a:cubicBezTo>
                      <a:pt x="1" y="64"/>
                      <a:pt x="0" y="49"/>
                      <a:pt x="0" y="32"/>
                    </a:cubicBezTo>
                    <a:cubicBezTo>
                      <a:pt x="0" y="14"/>
                      <a:pt x="1" y="0"/>
                      <a:pt x="3" y="0"/>
                    </a:cubicBezTo>
                    <a:cubicBezTo>
                      <a:pt x="4" y="0"/>
                      <a:pt x="5" y="14"/>
                      <a:pt x="5" y="32"/>
                    </a:cubicBezTo>
                    <a:cubicBezTo>
                      <a:pt x="5" y="50"/>
                      <a:pt x="4" y="64"/>
                      <a:pt x="3" y="64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7" name="Google Shape;1407;p35">
                <a:extLst>
                  <a:ext uri="{FF2B5EF4-FFF2-40B4-BE49-F238E27FC236}">
                    <a16:creationId xmlns:a16="http://schemas.microsoft.com/office/drawing/2014/main" id="{C2042849-7AED-8E66-9732-C2B7051728F5}"/>
                  </a:ext>
                </a:extLst>
              </p:cNvPr>
              <p:cNvSpPr/>
              <p:nvPr/>
            </p:nvSpPr>
            <p:spPr>
              <a:xfrm>
                <a:off x="3078410" y="3966535"/>
                <a:ext cx="25743" cy="24670"/>
              </a:xfrm>
              <a:custGeom>
                <a:avLst/>
                <a:gdLst/>
                <a:ahLst/>
                <a:cxnLst/>
                <a:rect l="l" t="t" r="r" b="b"/>
                <a:pathLst>
                  <a:path w="24" h="23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3"/>
                    </a:lnTo>
                    <a:lnTo>
                      <a:pt x="0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8" name="Google Shape;1408;p35">
                <a:extLst>
                  <a:ext uri="{FF2B5EF4-FFF2-40B4-BE49-F238E27FC236}">
                    <a16:creationId xmlns:a16="http://schemas.microsoft.com/office/drawing/2014/main" id="{27FE1F9D-593A-86ED-4A57-D506BBDDD882}"/>
                  </a:ext>
                </a:extLst>
              </p:cNvPr>
              <p:cNvSpPr/>
              <p:nvPr/>
            </p:nvSpPr>
            <p:spPr>
              <a:xfrm>
                <a:off x="3078410" y="3726269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09" name="Google Shape;1409;p35">
                <a:extLst>
                  <a:ext uri="{FF2B5EF4-FFF2-40B4-BE49-F238E27FC236}">
                    <a16:creationId xmlns:a16="http://schemas.microsoft.com/office/drawing/2014/main" id="{B3768639-9C15-BD33-F143-E4A992454B0C}"/>
                  </a:ext>
                </a:extLst>
              </p:cNvPr>
              <p:cNvSpPr/>
              <p:nvPr/>
            </p:nvSpPr>
            <p:spPr>
              <a:xfrm>
                <a:off x="2848872" y="3966535"/>
                <a:ext cx="25743" cy="24670"/>
              </a:xfrm>
              <a:custGeom>
                <a:avLst/>
                <a:gdLst/>
                <a:ahLst/>
                <a:cxnLst/>
                <a:rect l="l" t="t" r="r" b="b"/>
                <a:pathLst>
                  <a:path w="24" h="23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3"/>
                    </a:lnTo>
                    <a:lnTo>
                      <a:pt x="0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0" name="Google Shape;1410;p35">
                <a:extLst>
                  <a:ext uri="{FF2B5EF4-FFF2-40B4-BE49-F238E27FC236}">
                    <a16:creationId xmlns:a16="http://schemas.microsoft.com/office/drawing/2014/main" id="{EF6682BA-D7F9-B9DD-6F65-4723AD81CCD1}"/>
                  </a:ext>
                </a:extLst>
              </p:cNvPr>
              <p:cNvSpPr/>
              <p:nvPr/>
            </p:nvSpPr>
            <p:spPr>
              <a:xfrm>
                <a:off x="2848872" y="3732704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1" name="Google Shape;1411;p35">
                <a:extLst>
                  <a:ext uri="{FF2B5EF4-FFF2-40B4-BE49-F238E27FC236}">
                    <a16:creationId xmlns:a16="http://schemas.microsoft.com/office/drawing/2014/main" id="{93743468-2FE3-97F0-BF6E-A879A7D370F2}"/>
                  </a:ext>
                </a:extLst>
              </p:cNvPr>
              <p:cNvSpPr/>
              <p:nvPr/>
            </p:nvSpPr>
            <p:spPr>
              <a:xfrm>
                <a:off x="3024780" y="4441704"/>
                <a:ext cx="69720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5" h="5" extrusionOk="0">
                    <a:moveTo>
                      <a:pt x="0" y="3"/>
                    </a:moveTo>
                    <a:cubicBezTo>
                      <a:pt x="0" y="1"/>
                      <a:pt x="15" y="0"/>
                      <a:pt x="33" y="0"/>
                    </a:cubicBezTo>
                    <a:cubicBezTo>
                      <a:pt x="50" y="0"/>
                      <a:pt x="65" y="1"/>
                      <a:pt x="65" y="3"/>
                    </a:cubicBezTo>
                    <a:cubicBezTo>
                      <a:pt x="65" y="4"/>
                      <a:pt x="50" y="5"/>
                      <a:pt x="33" y="5"/>
                    </a:cubicBezTo>
                    <a:cubicBezTo>
                      <a:pt x="15" y="5"/>
                      <a:pt x="0" y="4"/>
                      <a:pt x="0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2" name="Google Shape;1412;p35">
                <a:extLst>
                  <a:ext uri="{FF2B5EF4-FFF2-40B4-BE49-F238E27FC236}">
                    <a16:creationId xmlns:a16="http://schemas.microsoft.com/office/drawing/2014/main" id="{991F90FD-EF1C-F566-7059-D228A1F8851E}"/>
                  </a:ext>
                </a:extLst>
              </p:cNvPr>
              <p:cNvSpPr/>
              <p:nvPr/>
            </p:nvSpPr>
            <p:spPr>
              <a:xfrm>
                <a:off x="2887486" y="4441704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0" y="3"/>
                    </a:moveTo>
                    <a:cubicBezTo>
                      <a:pt x="0" y="1"/>
                      <a:pt x="14" y="0"/>
                      <a:pt x="32" y="0"/>
                    </a:cubicBezTo>
                    <a:cubicBezTo>
                      <a:pt x="50" y="0"/>
                      <a:pt x="64" y="1"/>
                      <a:pt x="64" y="3"/>
                    </a:cubicBezTo>
                    <a:cubicBezTo>
                      <a:pt x="64" y="4"/>
                      <a:pt x="50" y="5"/>
                      <a:pt x="32" y="5"/>
                    </a:cubicBezTo>
                    <a:cubicBezTo>
                      <a:pt x="14" y="5"/>
                      <a:pt x="0" y="4"/>
                      <a:pt x="0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3" name="Google Shape;1413;p35">
                <a:extLst>
                  <a:ext uri="{FF2B5EF4-FFF2-40B4-BE49-F238E27FC236}">
                    <a16:creationId xmlns:a16="http://schemas.microsoft.com/office/drawing/2014/main" id="{DCC215F3-C759-783A-D186-91222E5058F7}"/>
                  </a:ext>
                </a:extLst>
              </p:cNvPr>
              <p:cNvSpPr/>
              <p:nvPr/>
            </p:nvSpPr>
            <p:spPr>
              <a:xfrm>
                <a:off x="2859598" y="4332297"/>
                <a:ext cx="5363" cy="68647"/>
              </a:xfrm>
              <a:custGeom>
                <a:avLst/>
                <a:gdLst/>
                <a:ahLst/>
                <a:cxnLst/>
                <a:rect l="l" t="t" r="r" b="b"/>
                <a:pathLst>
                  <a:path w="5" h="64" extrusionOk="0">
                    <a:moveTo>
                      <a:pt x="2" y="0"/>
                    </a:moveTo>
                    <a:cubicBezTo>
                      <a:pt x="4" y="0"/>
                      <a:pt x="5" y="14"/>
                      <a:pt x="5" y="32"/>
                    </a:cubicBezTo>
                    <a:cubicBezTo>
                      <a:pt x="5" y="50"/>
                      <a:pt x="3" y="64"/>
                      <a:pt x="2" y="64"/>
                    </a:cubicBezTo>
                    <a:cubicBezTo>
                      <a:pt x="0" y="64"/>
                      <a:pt x="0" y="50"/>
                      <a:pt x="0" y="32"/>
                    </a:cubicBezTo>
                    <a:cubicBezTo>
                      <a:pt x="0" y="14"/>
                      <a:pt x="1" y="0"/>
                      <a:pt x="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4" name="Google Shape;1414;p35">
                <a:extLst>
                  <a:ext uri="{FF2B5EF4-FFF2-40B4-BE49-F238E27FC236}">
                    <a16:creationId xmlns:a16="http://schemas.microsoft.com/office/drawing/2014/main" id="{047713CB-5C6D-4351-AB8C-C35CBE813D1F}"/>
                  </a:ext>
                </a:extLst>
              </p:cNvPr>
              <p:cNvSpPr/>
              <p:nvPr/>
            </p:nvSpPr>
            <p:spPr>
              <a:xfrm>
                <a:off x="2859598" y="4210019"/>
                <a:ext cx="20380" cy="53631"/>
              </a:xfrm>
              <a:custGeom>
                <a:avLst/>
                <a:gdLst/>
                <a:ahLst/>
                <a:cxnLst/>
                <a:rect l="l" t="t" r="r" b="b"/>
                <a:pathLst>
                  <a:path w="19" h="50" extrusionOk="0">
                    <a:moveTo>
                      <a:pt x="19" y="2"/>
                    </a:moveTo>
                    <a:cubicBezTo>
                      <a:pt x="19" y="3"/>
                      <a:pt x="12" y="4"/>
                      <a:pt x="2" y="4"/>
                    </a:cubicBezTo>
                    <a:lnTo>
                      <a:pt x="4" y="2"/>
                    </a:lnTo>
                    <a:cubicBezTo>
                      <a:pt x="5" y="7"/>
                      <a:pt x="5" y="12"/>
                      <a:pt x="5" y="17"/>
                    </a:cubicBezTo>
                    <a:cubicBezTo>
                      <a:pt x="5" y="35"/>
                      <a:pt x="3" y="50"/>
                      <a:pt x="2" y="50"/>
                    </a:cubicBezTo>
                    <a:cubicBezTo>
                      <a:pt x="0" y="50"/>
                      <a:pt x="0" y="35"/>
                      <a:pt x="0" y="17"/>
                    </a:cubicBezTo>
                    <a:cubicBezTo>
                      <a:pt x="0" y="12"/>
                      <a:pt x="0" y="7"/>
                      <a:pt x="0" y="2"/>
                    </a:cubicBezTo>
                    <a:lnTo>
                      <a:pt x="0" y="0"/>
                    </a:lnTo>
                    <a:lnTo>
                      <a:pt x="2" y="0"/>
                    </a:lnTo>
                    <a:cubicBezTo>
                      <a:pt x="12" y="0"/>
                      <a:pt x="19" y="1"/>
                      <a:pt x="19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5" name="Google Shape;1415;p35">
                <a:extLst>
                  <a:ext uri="{FF2B5EF4-FFF2-40B4-BE49-F238E27FC236}">
                    <a16:creationId xmlns:a16="http://schemas.microsoft.com/office/drawing/2014/main" id="{11CE7B55-6140-B578-3EB9-98711F06A6A0}"/>
                  </a:ext>
                </a:extLst>
              </p:cNvPr>
              <p:cNvSpPr/>
              <p:nvPr/>
            </p:nvSpPr>
            <p:spPr>
              <a:xfrm>
                <a:off x="2948625" y="4210019"/>
                <a:ext cx="68647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4" h="5" extrusionOk="0">
                    <a:moveTo>
                      <a:pt x="64" y="2"/>
                    </a:moveTo>
                    <a:cubicBezTo>
                      <a:pt x="64" y="3"/>
                      <a:pt x="49" y="5"/>
                      <a:pt x="32" y="5"/>
                    </a:cubicBezTo>
                    <a:cubicBezTo>
                      <a:pt x="14" y="5"/>
                      <a:pt x="0" y="3"/>
                      <a:pt x="0" y="2"/>
                    </a:cubicBezTo>
                    <a:cubicBezTo>
                      <a:pt x="0" y="1"/>
                      <a:pt x="14" y="0"/>
                      <a:pt x="32" y="0"/>
                    </a:cubicBezTo>
                    <a:cubicBezTo>
                      <a:pt x="49" y="0"/>
                      <a:pt x="64" y="1"/>
                      <a:pt x="64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6" name="Google Shape;1416;p35">
                <a:extLst>
                  <a:ext uri="{FF2B5EF4-FFF2-40B4-BE49-F238E27FC236}">
                    <a16:creationId xmlns:a16="http://schemas.microsoft.com/office/drawing/2014/main" id="{09AA1F1A-1E24-A2E2-48FD-453A55EDB00B}"/>
                  </a:ext>
                </a:extLst>
              </p:cNvPr>
              <p:cNvSpPr/>
              <p:nvPr/>
            </p:nvSpPr>
            <p:spPr>
              <a:xfrm>
                <a:off x="3086991" y="4211091"/>
                <a:ext cx="9653" cy="62212"/>
              </a:xfrm>
              <a:custGeom>
                <a:avLst/>
                <a:gdLst/>
                <a:ahLst/>
                <a:cxnLst/>
                <a:rect l="l" t="t" r="r" b="b"/>
                <a:pathLst>
                  <a:path w="9" h="58" extrusionOk="0">
                    <a:moveTo>
                      <a:pt x="7" y="58"/>
                    </a:moveTo>
                    <a:cubicBezTo>
                      <a:pt x="5" y="58"/>
                      <a:pt x="4" y="44"/>
                      <a:pt x="4" y="26"/>
                    </a:cubicBezTo>
                    <a:cubicBezTo>
                      <a:pt x="4" y="16"/>
                      <a:pt x="5" y="7"/>
                      <a:pt x="5" y="1"/>
                    </a:cubicBezTo>
                    <a:lnTo>
                      <a:pt x="7" y="3"/>
                    </a:lnTo>
                    <a:cubicBezTo>
                      <a:pt x="2" y="2"/>
                      <a:pt x="0" y="2"/>
                      <a:pt x="0" y="1"/>
                    </a:cubicBezTo>
                    <a:cubicBezTo>
                      <a:pt x="0" y="0"/>
                      <a:pt x="2" y="0"/>
                      <a:pt x="7" y="0"/>
                    </a:cubicBezTo>
                    <a:lnTo>
                      <a:pt x="8" y="0"/>
                    </a:lnTo>
                    <a:lnTo>
                      <a:pt x="8" y="1"/>
                    </a:lnTo>
                    <a:cubicBezTo>
                      <a:pt x="9" y="7"/>
                      <a:pt x="9" y="16"/>
                      <a:pt x="9" y="26"/>
                    </a:cubicBezTo>
                    <a:cubicBezTo>
                      <a:pt x="9" y="44"/>
                      <a:pt x="8" y="58"/>
                      <a:pt x="7" y="58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7" name="Google Shape;1417;p35">
                <a:extLst>
                  <a:ext uri="{FF2B5EF4-FFF2-40B4-BE49-F238E27FC236}">
                    <a16:creationId xmlns:a16="http://schemas.microsoft.com/office/drawing/2014/main" id="{A0540ED6-BCE8-BFD6-CC39-5426954412A0}"/>
                  </a:ext>
                </a:extLst>
              </p:cNvPr>
              <p:cNvSpPr/>
              <p:nvPr/>
            </p:nvSpPr>
            <p:spPr>
              <a:xfrm>
                <a:off x="3091282" y="4343023"/>
                <a:ext cx="5363" cy="68647"/>
              </a:xfrm>
              <a:custGeom>
                <a:avLst/>
                <a:gdLst/>
                <a:ahLst/>
                <a:cxnLst/>
                <a:rect l="l" t="t" r="r" b="b"/>
                <a:pathLst>
                  <a:path w="5" h="64" extrusionOk="0">
                    <a:moveTo>
                      <a:pt x="3" y="64"/>
                    </a:moveTo>
                    <a:cubicBezTo>
                      <a:pt x="1" y="64"/>
                      <a:pt x="0" y="49"/>
                      <a:pt x="0" y="32"/>
                    </a:cubicBezTo>
                    <a:cubicBezTo>
                      <a:pt x="0" y="14"/>
                      <a:pt x="1" y="0"/>
                      <a:pt x="3" y="0"/>
                    </a:cubicBezTo>
                    <a:cubicBezTo>
                      <a:pt x="4" y="0"/>
                      <a:pt x="5" y="14"/>
                      <a:pt x="5" y="32"/>
                    </a:cubicBezTo>
                    <a:cubicBezTo>
                      <a:pt x="5" y="50"/>
                      <a:pt x="4" y="64"/>
                      <a:pt x="3" y="64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8" name="Google Shape;1418;p35">
                <a:extLst>
                  <a:ext uri="{FF2B5EF4-FFF2-40B4-BE49-F238E27FC236}">
                    <a16:creationId xmlns:a16="http://schemas.microsoft.com/office/drawing/2014/main" id="{6DAB0450-48FD-457F-1241-0C3122BCB59B}"/>
                  </a:ext>
                </a:extLst>
              </p:cNvPr>
              <p:cNvSpPr/>
              <p:nvPr/>
            </p:nvSpPr>
            <p:spPr>
              <a:xfrm>
                <a:off x="3078410" y="4433123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19" name="Google Shape;1419;p35">
                <a:extLst>
                  <a:ext uri="{FF2B5EF4-FFF2-40B4-BE49-F238E27FC236}">
                    <a16:creationId xmlns:a16="http://schemas.microsoft.com/office/drawing/2014/main" id="{BC24EF0F-7F73-FF3C-08E0-D80A23C89AD8}"/>
                  </a:ext>
                </a:extLst>
              </p:cNvPr>
              <p:cNvSpPr/>
              <p:nvPr/>
            </p:nvSpPr>
            <p:spPr>
              <a:xfrm>
                <a:off x="3078410" y="4192857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0" name="Google Shape;1420;p35">
                <a:extLst>
                  <a:ext uri="{FF2B5EF4-FFF2-40B4-BE49-F238E27FC236}">
                    <a16:creationId xmlns:a16="http://schemas.microsoft.com/office/drawing/2014/main" id="{0E9FD613-8AA3-8F55-E324-602178B426A2}"/>
                  </a:ext>
                </a:extLst>
              </p:cNvPr>
              <p:cNvSpPr/>
              <p:nvPr/>
            </p:nvSpPr>
            <p:spPr>
              <a:xfrm>
                <a:off x="2848872" y="4433123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1" name="Google Shape;1421;p35">
                <a:extLst>
                  <a:ext uri="{FF2B5EF4-FFF2-40B4-BE49-F238E27FC236}">
                    <a16:creationId xmlns:a16="http://schemas.microsoft.com/office/drawing/2014/main" id="{5ACE132F-13F7-660F-5AC7-DE24985BF4D5}"/>
                  </a:ext>
                </a:extLst>
              </p:cNvPr>
              <p:cNvSpPr/>
              <p:nvPr/>
            </p:nvSpPr>
            <p:spPr>
              <a:xfrm>
                <a:off x="2848872" y="4199292"/>
                <a:ext cx="25743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24" h="24" extrusionOk="0">
                    <a:moveTo>
                      <a:pt x="0" y="0"/>
                    </a:moveTo>
                    <a:lnTo>
                      <a:pt x="24" y="0"/>
                    </a:lnTo>
                    <a:lnTo>
                      <a:pt x="24" y="24"/>
                    </a:lnTo>
                    <a:lnTo>
                      <a:pt x="0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2" name="Google Shape;1422;p35">
                <a:extLst>
                  <a:ext uri="{FF2B5EF4-FFF2-40B4-BE49-F238E27FC236}">
                    <a16:creationId xmlns:a16="http://schemas.microsoft.com/office/drawing/2014/main" id="{6EA1B491-2C68-A579-F4B4-1F811A41AAEA}"/>
                  </a:ext>
                </a:extLst>
              </p:cNvPr>
              <p:cNvSpPr/>
              <p:nvPr/>
            </p:nvSpPr>
            <p:spPr>
              <a:xfrm>
                <a:off x="3194252" y="3283278"/>
                <a:ext cx="416173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388" h="5" extrusionOk="0">
                    <a:moveTo>
                      <a:pt x="388" y="3"/>
                    </a:moveTo>
                    <a:cubicBezTo>
                      <a:pt x="388" y="4"/>
                      <a:pt x="301" y="5"/>
                      <a:pt x="194" y="5"/>
                    </a:cubicBezTo>
                    <a:cubicBezTo>
                      <a:pt x="87" y="5"/>
                      <a:pt x="0" y="4"/>
                      <a:pt x="0" y="3"/>
                    </a:cubicBezTo>
                    <a:cubicBezTo>
                      <a:pt x="0" y="1"/>
                      <a:pt x="87" y="0"/>
                      <a:pt x="194" y="0"/>
                    </a:cubicBezTo>
                    <a:cubicBezTo>
                      <a:pt x="301" y="0"/>
                      <a:pt x="388" y="1"/>
                      <a:pt x="388" y="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3" name="Google Shape;1423;p35">
                <a:extLst>
                  <a:ext uri="{FF2B5EF4-FFF2-40B4-BE49-F238E27FC236}">
                    <a16:creationId xmlns:a16="http://schemas.microsoft.com/office/drawing/2014/main" id="{F0DB6DE8-C6BC-E872-58B7-82BDEC69AE51}"/>
                  </a:ext>
                </a:extLst>
              </p:cNvPr>
              <p:cNvSpPr/>
              <p:nvPr/>
            </p:nvSpPr>
            <p:spPr>
              <a:xfrm>
                <a:off x="3194252" y="3369087"/>
                <a:ext cx="747609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697" h="4" extrusionOk="0">
                    <a:moveTo>
                      <a:pt x="697" y="2"/>
                    </a:moveTo>
                    <a:cubicBezTo>
                      <a:pt x="697" y="3"/>
                      <a:pt x="540" y="4"/>
                      <a:pt x="348" y="4"/>
                    </a:cubicBezTo>
                    <a:cubicBezTo>
                      <a:pt x="155" y="4"/>
                      <a:pt x="0" y="3"/>
                      <a:pt x="0" y="2"/>
                    </a:cubicBezTo>
                    <a:cubicBezTo>
                      <a:pt x="0" y="1"/>
                      <a:pt x="155" y="0"/>
                      <a:pt x="348" y="0"/>
                    </a:cubicBezTo>
                    <a:cubicBezTo>
                      <a:pt x="540" y="0"/>
                      <a:pt x="697" y="1"/>
                      <a:pt x="697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4" name="Google Shape;1424;p35">
                <a:extLst>
                  <a:ext uri="{FF2B5EF4-FFF2-40B4-BE49-F238E27FC236}">
                    <a16:creationId xmlns:a16="http://schemas.microsoft.com/office/drawing/2014/main" id="{F7812173-80AA-929C-BDB7-5521E29AAB61}"/>
                  </a:ext>
                </a:extLst>
              </p:cNvPr>
              <p:cNvSpPr/>
              <p:nvPr/>
            </p:nvSpPr>
            <p:spPr>
              <a:xfrm>
                <a:off x="3194252" y="3430227"/>
                <a:ext cx="737956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688" h="4" extrusionOk="0">
                    <a:moveTo>
                      <a:pt x="688" y="2"/>
                    </a:moveTo>
                    <a:cubicBezTo>
                      <a:pt x="688" y="3"/>
                      <a:pt x="534" y="4"/>
                      <a:pt x="344" y="4"/>
                    </a:cubicBezTo>
                    <a:cubicBezTo>
                      <a:pt x="154" y="4"/>
                      <a:pt x="0" y="3"/>
                      <a:pt x="0" y="2"/>
                    </a:cubicBezTo>
                    <a:cubicBezTo>
                      <a:pt x="0" y="1"/>
                      <a:pt x="153" y="0"/>
                      <a:pt x="344" y="0"/>
                    </a:cubicBezTo>
                    <a:cubicBezTo>
                      <a:pt x="534" y="0"/>
                      <a:pt x="688" y="1"/>
                      <a:pt x="688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5" name="Google Shape;1425;p35">
                <a:extLst>
                  <a:ext uri="{FF2B5EF4-FFF2-40B4-BE49-F238E27FC236}">
                    <a16:creationId xmlns:a16="http://schemas.microsoft.com/office/drawing/2014/main" id="{FFCA1B08-D4A8-C562-A64E-B0007F696680}"/>
                  </a:ext>
                </a:extLst>
              </p:cNvPr>
              <p:cNvSpPr/>
              <p:nvPr/>
            </p:nvSpPr>
            <p:spPr>
              <a:xfrm>
                <a:off x="3194252" y="3488148"/>
                <a:ext cx="436552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407" h="4" extrusionOk="0">
                    <a:moveTo>
                      <a:pt x="407" y="2"/>
                    </a:moveTo>
                    <a:cubicBezTo>
                      <a:pt x="407" y="3"/>
                      <a:pt x="316" y="4"/>
                      <a:pt x="204" y="4"/>
                    </a:cubicBezTo>
                    <a:cubicBezTo>
                      <a:pt x="91" y="4"/>
                      <a:pt x="0" y="3"/>
                      <a:pt x="0" y="2"/>
                    </a:cubicBezTo>
                    <a:cubicBezTo>
                      <a:pt x="0" y="1"/>
                      <a:pt x="91" y="0"/>
                      <a:pt x="204" y="0"/>
                    </a:cubicBezTo>
                    <a:cubicBezTo>
                      <a:pt x="316" y="0"/>
                      <a:pt x="407" y="1"/>
                      <a:pt x="407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6" name="Google Shape;1426;p35">
                <a:extLst>
                  <a:ext uri="{FF2B5EF4-FFF2-40B4-BE49-F238E27FC236}">
                    <a16:creationId xmlns:a16="http://schemas.microsoft.com/office/drawing/2014/main" id="{2BDD064A-4E3F-8571-DFC5-B4E712C95DF1}"/>
                  </a:ext>
                </a:extLst>
              </p:cNvPr>
              <p:cNvSpPr/>
              <p:nvPr/>
            </p:nvSpPr>
            <p:spPr>
              <a:xfrm>
                <a:off x="3194252" y="4230398"/>
                <a:ext cx="416173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388" h="4" extrusionOk="0">
                    <a:moveTo>
                      <a:pt x="388" y="2"/>
                    </a:moveTo>
                    <a:cubicBezTo>
                      <a:pt x="388" y="3"/>
                      <a:pt x="301" y="4"/>
                      <a:pt x="194" y="4"/>
                    </a:cubicBezTo>
                    <a:cubicBezTo>
                      <a:pt x="87" y="4"/>
                      <a:pt x="0" y="3"/>
                      <a:pt x="0" y="2"/>
                    </a:cubicBezTo>
                    <a:cubicBezTo>
                      <a:pt x="0" y="1"/>
                      <a:pt x="87" y="0"/>
                      <a:pt x="194" y="0"/>
                    </a:cubicBezTo>
                    <a:cubicBezTo>
                      <a:pt x="301" y="0"/>
                      <a:pt x="388" y="1"/>
                      <a:pt x="388" y="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7" name="Google Shape;1427;p35">
                <a:extLst>
                  <a:ext uri="{FF2B5EF4-FFF2-40B4-BE49-F238E27FC236}">
                    <a16:creationId xmlns:a16="http://schemas.microsoft.com/office/drawing/2014/main" id="{C39A8C55-B03A-DFF6-DA3F-41FCE5972E37}"/>
                  </a:ext>
                </a:extLst>
              </p:cNvPr>
              <p:cNvSpPr/>
              <p:nvPr/>
            </p:nvSpPr>
            <p:spPr>
              <a:xfrm>
                <a:off x="3194252" y="4315135"/>
                <a:ext cx="747609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97" h="5" extrusionOk="0">
                    <a:moveTo>
                      <a:pt x="697" y="3"/>
                    </a:moveTo>
                    <a:cubicBezTo>
                      <a:pt x="697" y="4"/>
                      <a:pt x="540" y="5"/>
                      <a:pt x="348" y="5"/>
                    </a:cubicBezTo>
                    <a:cubicBezTo>
                      <a:pt x="155" y="5"/>
                      <a:pt x="0" y="4"/>
                      <a:pt x="0" y="3"/>
                    </a:cubicBezTo>
                    <a:cubicBezTo>
                      <a:pt x="0" y="1"/>
                      <a:pt x="155" y="0"/>
                      <a:pt x="348" y="0"/>
                    </a:cubicBezTo>
                    <a:cubicBezTo>
                      <a:pt x="540" y="0"/>
                      <a:pt x="697" y="1"/>
                      <a:pt x="697" y="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8" name="Google Shape;1428;p35">
                <a:extLst>
                  <a:ext uri="{FF2B5EF4-FFF2-40B4-BE49-F238E27FC236}">
                    <a16:creationId xmlns:a16="http://schemas.microsoft.com/office/drawing/2014/main" id="{ADACACDA-A2BC-9EC3-1BD9-0506383891C4}"/>
                  </a:ext>
                </a:extLst>
              </p:cNvPr>
              <p:cNvSpPr/>
              <p:nvPr/>
            </p:nvSpPr>
            <p:spPr>
              <a:xfrm>
                <a:off x="3194252" y="4376274"/>
                <a:ext cx="737956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688" h="5" extrusionOk="0">
                    <a:moveTo>
                      <a:pt x="688" y="2"/>
                    </a:moveTo>
                    <a:cubicBezTo>
                      <a:pt x="688" y="4"/>
                      <a:pt x="534" y="5"/>
                      <a:pt x="344" y="5"/>
                    </a:cubicBezTo>
                    <a:cubicBezTo>
                      <a:pt x="154" y="5"/>
                      <a:pt x="0" y="3"/>
                      <a:pt x="0" y="2"/>
                    </a:cubicBezTo>
                    <a:cubicBezTo>
                      <a:pt x="0" y="0"/>
                      <a:pt x="153" y="0"/>
                      <a:pt x="344" y="0"/>
                    </a:cubicBezTo>
                    <a:cubicBezTo>
                      <a:pt x="534" y="0"/>
                      <a:pt x="688" y="1"/>
                      <a:pt x="688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29" name="Google Shape;1429;p35">
                <a:extLst>
                  <a:ext uri="{FF2B5EF4-FFF2-40B4-BE49-F238E27FC236}">
                    <a16:creationId xmlns:a16="http://schemas.microsoft.com/office/drawing/2014/main" id="{7EC970E7-1657-5D77-562B-56B900DD1EA7}"/>
                  </a:ext>
                </a:extLst>
              </p:cNvPr>
              <p:cNvSpPr/>
              <p:nvPr/>
            </p:nvSpPr>
            <p:spPr>
              <a:xfrm>
                <a:off x="3194252" y="4434195"/>
                <a:ext cx="436552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407" h="5" extrusionOk="0">
                    <a:moveTo>
                      <a:pt x="407" y="2"/>
                    </a:moveTo>
                    <a:cubicBezTo>
                      <a:pt x="407" y="4"/>
                      <a:pt x="316" y="5"/>
                      <a:pt x="204" y="5"/>
                    </a:cubicBezTo>
                    <a:cubicBezTo>
                      <a:pt x="91" y="5"/>
                      <a:pt x="0" y="3"/>
                      <a:pt x="0" y="2"/>
                    </a:cubicBezTo>
                    <a:cubicBezTo>
                      <a:pt x="0" y="0"/>
                      <a:pt x="91" y="0"/>
                      <a:pt x="204" y="0"/>
                    </a:cubicBezTo>
                    <a:cubicBezTo>
                      <a:pt x="316" y="0"/>
                      <a:pt x="407" y="1"/>
                      <a:pt x="407" y="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0" name="Google Shape;1430;p35">
                <a:extLst>
                  <a:ext uri="{FF2B5EF4-FFF2-40B4-BE49-F238E27FC236}">
                    <a16:creationId xmlns:a16="http://schemas.microsoft.com/office/drawing/2014/main" id="{9C1C8894-5FC6-55F2-DBFB-AB1DB19B47AD}"/>
                  </a:ext>
                </a:extLst>
              </p:cNvPr>
              <p:cNvSpPr/>
              <p:nvPr/>
            </p:nvSpPr>
            <p:spPr>
              <a:xfrm>
                <a:off x="2834928" y="1593908"/>
                <a:ext cx="106188" cy="109407"/>
              </a:xfrm>
              <a:custGeom>
                <a:avLst/>
                <a:gdLst/>
                <a:ahLst/>
                <a:cxnLst/>
                <a:rect l="l" t="t" r="r" b="b"/>
                <a:pathLst>
                  <a:path w="99" h="102" extrusionOk="0">
                    <a:moveTo>
                      <a:pt x="1" y="101"/>
                    </a:moveTo>
                    <a:cubicBezTo>
                      <a:pt x="1" y="101"/>
                      <a:pt x="2" y="101"/>
                      <a:pt x="4" y="101"/>
                    </a:cubicBezTo>
                    <a:cubicBezTo>
                      <a:pt x="6" y="101"/>
                      <a:pt x="8" y="101"/>
                      <a:pt x="11" y="101"/>
                    </a:cubicBezTo>
                    <a:cubicBezTo>
                      <a:pt x="17" y="101"/>
                      <a:pt x="26" y="101"/>
                      <a:pt x="37" y="100"/>
                    </a:cubicBezTo>
                    <a:lnTo>
                      <a:pt x="36" y="101"/>
                    </a:lnTo>
                    <a:cubicBezTo>
                      <a:pt x="36" y="95"/>
                      <a:pt x="36" y="89"/>
                      <a:pt x="35" y="82"/>
                    </a:cubicBezTo>
                    <a:cubicBezTo>
                      <a:pt x="35" y="79"/>
                      <a:pt x="35" y="75"/>
                      <a:pt x="35" y="71"/>
                    </a:cubicBezTo>
                    <a:cubicBezTo>
                      <a:pt x="36" y="67"/>
                      <a:pt x="40" y="64"/>
                      <a:pt x="44" y="63"/>
                    </a:cubicBezTo>
                    <a:cubicBezTo>
                      <a:pt x="48" y="63"/>
                      <a:pt x="52" y="63"/>
                      <a:pt x="57" y="63"/>
                    </a:cubicBezTo>
                    <a:cubicBezTo>
                      <a:pt x="61" y="64"/>
                      <a:pt x="65" y="68"/>
                      <a:pt x="65" y="73"/>
                    </a:cubicBezTo>
                    <a:cubicBezTo>
                      <a:pt x="65" y="82"/>
                      <a:pt x="65" y="91"/>
                      <a:pt x="66" y="101"/>
                    </a:cubicBezTo>
                    <a:lnTo>
                      <a:pt x="64" y="100"/>
                    </a:lnTo>
                    <a:cubicBezTo>
                      <a:pt x="75" y="100"/>
                      <a:pt x="86" y="99"/>
                      <a:pt x="97" y="99"/>
                    </a:cubicBezTo>
                    <a:lnTo>
                      <a:pt x="96" y="101"/>
                    </a:lnTo>
                    <a:cubicBezTo>
                      <a:pt x="96" y="87"/>
                      <a:pt x="96" y="74"/>
                      <a:pt x="96" y="60"/>
                    </a:cubicBezTo>
                    <a:cubicBezTo>
                      <a:pt x="96" y="56"/>
                      <a:pt x="96" y="53"/>
                      <a:pt x="96" y="49"/>
                    </a:cubicBezTo>
                    <a:cubicBezTo>
                      <a:pt x="96" y="46"/>
                      <a:pt x="94" y="44"/>
                      <a:pt x="91" y="42"/>
                    </a:cubicBezTo>
                    <a:cubicBezTo>
                      <a:pt x="86" y="37"/>
                      <a:pt x="81" y="32"/>
                      <a:pt x="77" y="28"/>
                    </a:cubicBezTo>
                    <a:cubicBezTo>
                      <a:pt x="72" y="23"/>
                      <a:pt x="67" y="18"/>
                      <a:pt x="63" y="14"/>
                    </a:cubicBezTo>
                    <a:cubicBezTo>
                      <a:pt x="61" y="12"/>
                      <a:pt x="58" y="9"/>
                      <a:pt x="56" y="7"/>
                    </a:cubicBezTo>
                    <a:cubicBezTo>
                      <a:pt x="54" y="5"/>
                      <a:pt x="52" y="3"/>
                      <a:pt x="49" y="2"/>
                    </a:cubicBezTo>
                    <a:cubicBezTo>
                      <a:pt x="47" y="2"/>
                      <a:pt x="44" y="2"/>
                      <a:pt x="42" y="4"/>
                    </a:cubicBezTo>
                    <a:cubicBezTo>
                      <a:pt x="40" y="5"/>
                      <a:pt x="38" y="8"/>
                      <a:pt x="36" y="10"/>
                    </a:cubicBezTo>
                    <a:cubicBezTo>
                      <a:pt x="32" y="14"/>
                      <a:pt x="28" y="18"/>
                      <a:pt x="24" y="22"/>
                    </a:cubicBezTo>
                    <a:cubicBezTo>
                      <a:pt x="17" y="29"/>
                      <a:pt x="9" y="36"/>
                      <a:pt x="3" y="43"/>
                    </a:cubicBezTo>
                    <a:cubicBezTo>
                      <a:pt x="1" y="47"/>
                      <a:pt x="2" y="51"/>
                      <a:pt x="2" y="55"/>
                    </a:cubicBezTo>
                    <a:cubicBezTo>
                      <a:pt x="2" y="59"/>
                      <a:pt x="2" y="63"/>
                      <a:pt x="2" y="67"/>
                    </a:cubicBezTo>
                    <a:cubicBezTo>
                      <a:pt x="2" y="74"/>
                      <a:pt x="2" y="80"/>
                      <a:pt x="2" y="85"/>
                    </a:cubicBezTo>
                    <a:lnTo>
                      <a:pt x="2" y="97"/>
                    </a:lnTo>
                    <a:cubicBezTo>
                      <a:pt x="1" y="100"/>
                      <a:pt x="1" y="101"/>
                      <a:pt x="1" y="101"/>
                    </a:cubicBezTo>
                    <a:cubicBezTo>
                      <a:pt x="1" y="101"/>
                      <a:pt x="1" y="100"/>
                      <a:pt x="1" y="97"/>
                    </a:cubicBezTo>
                    <a:cubicBezTo>
                      <a:pt x="1" y="94"/>
                      <a:pt x="1" y="90"/>
                      <a:pt x="1" y="86"/>
                    </a:cubicBezTo>
                    <a:cubicBezTo>
                      <a:pt x="1" y="80"/>
                      <a:pt x="0" y="74"/>
                      <a:pt x="0" y="67"/>
                    </a:cubicBezTo>
                    <a:cubicBezTo>
                      <a:pt x="0" y="63"/>
                      <a:pt x="0" y="59"/>
                      <a:pt x="0" y="55"/>
                    </a:cubicBezTo>
                    <a:cubicBezTo>
                      <a:pt x="0" y="53"/>
                      <a:pt x="0" y="51"/>
                      <a:pt x="0" y="49"/>
                    </a:cubicBezTo>
                    <a:cubicBezTo>
                      <a:pt x="0" y="46"/>
                      <a:pt x="1" y="44"/>
                      <a:pt x="2" y="42"/>
                    </a:cubicBezTo>
                    <a:cubicBezTo>
                      <a:pt x="8" y="34"/>
                      <a:pt x="15" y="28"/>
                      <a:pt x="23" y="20"/>
                    </a:cubicBezTo>
                    <a:lnTo>
                      <a:pt x="34" y="8"/>
                    </a:lnTo>
                    <a:cubicBezTo>
                      <a:pt x="36" y="6"/>
                      <a:pt x="38" y="4"/>
                      <a:pt x="41" y="2"/>
                    </a:cubicBezTo>
                    <a:cubicBezTo>
                      <a:pt x="43" y="0"/>
                      <a:pt x="47" y="-1"/>
                      <a:pt x="50" y="0"/>
                    </a:cubicBezTo>
                    <a:cubicBezTo>
                      <a:pt x="54" y="1"/>
                      <a:pt x="56" y="4"/>
                      <a:pt x="58" y="6"/>
                    </a:cubicBezTo>
                    <a:lnTo>
                      <a:pt x="65" y="12"/>
                    </a:lnTo>
                    <a:cubicBezTo>
                      <a:pt x="69" y="17"/>
                      <a:pt x="74" y="21"/>
                      <a:pt x="79" y="26"/>
                    </a:cubicBezTo>
                    <a:cubicBezTo>
                      <a:pt x="83" y="30"/>
                      <a:pt x="88" y="35"/>
                      <a:pt x="93" y="40"/>
                    </a:cubicBezTo>
                    <a:cubicBezTo>
                      <a:pt x="94" y="41"/>
                      <a:pt x="96" y="42"/>
                      <a:pt x="97" y="44"/>
                    </a:cubicBezTo>
                    <a:cubicBezTo>
                      <a:pt x="98" y="45"/>
                      <a:pt x="98" y="47"/>
                      <a:pt x="98" y="49"/>
                    </a:cubicBezTo>
                    <a:lnTo>
                      <a:pt x="98" y="60"/>
                    </a:lnTo>
                    <a:cubicBezTo>
                      <a:pt x="99" y="74"/>
                      <a:pt x="99" y="87"/>
                      <a:pt x="99" y="101"/>
                    </a:cubicBezTo>
                    <a:lnTo>
                      <a:pt x="99" y="102"/>
                    </a:lnTo>
                    <a:lnTo>
                      <a:pt x="98" y="102"/>
                    </a:lnTo>
                    <a:cubicBezTo>
                      <a:pt x="86" y="102"/>
                      <a:pt x="75" y="102"/>
                      <a:pt x="65" y="102"/>
                    </a:cubicBezTo>
                    <a:lnTo>
                      <a:pt x="64" y="102"/>
                    </a:lnTo>
                    <a:lnTo>
                      <a:pt x="64" y="101"/>
                    </a:lnTo>
                    <a:cubicBezTo>
                      <a:pt x="64" y="91"/>
                      <a:pt x="64" y="82"/>
                      <a:pt x="64" y="74"/>
                    </a:cubicBezTo>
                    <a:cubicBezTo>
                      <a:pt x="64" y="70"/>
                      <a:pt x="61" y="66"/>
                      <a:pt x="57" y="66"/>
                    </a:cubicBezTo>
                    <a:cubicBezTo>
                      <a:pt x="53" y="65"/>
                      <a:pt x="49" y="66"/>
                      <a:pt x="45" y="66"/>
                    </a:cubicBezTo>
                    <a:cubicBezTo>
                      <a:pt x="41" y="66"/>
                      <a:pt x="39" y="69"/>
                      <a:pt x="38" y="72"/>
                    </a:cubicBezTo>
                    <a:cubicBezTo>
                      <a:pt x="38" y="75"/>
                      <a:pt x="38" y="79"/>
                      <a:pt x="38" y="82"/>
                    </a:cubicBezTo>
                    <a:cubicBezTo>
                      <a:pt x="38" y="89"/>
                      <a:pt x="38" y="96"/>
                      <a:pt x="38" y="101"/>
                    </a:cubicBezTo>
                    <a:lnTo>
                      <a:pt x="38" y="102"/>
                    </a:lnTo>
                    <a:lnTo>
                      <a:pt x="37" y="102"/>
                    </a:lnTo>
                    <a:cubicBezTo>
                      <a:pt x="26" y="102"/>
                      <a:pt x="17" y="102"/>
                      <a:pt x="11" y="102"/>
                    </a:cubicBezTo>
                    <a:cubicBezTo>
                      <a:pt x="8" y="102"/>
                      <a:pt x="6" y="102"/>
                      <a:pt x="4" y="102"/>
                    </a:cubicBezTo>
                    <a:cubicBezTo>
                      <a:pt x="2" y="102"/>
                      <a:pt x="1" y="102"/>
                      <a:pt x="1" y="102"/>
                    </a:cubicBezTo>
                    <a:lnTo>
                      <a:pt x="1" y="101"/>
                    </a:lnTo>
                    <a:close/>
                  </a:path>
                </a:pathLst>
              </a:custGeom>
              <a:solidFill>
                <a:schemeClr val="dk2"/>
              </a:solidFill>
              <a:ln w="9525" cap="flat" cmpd="sng">
                <a:solidFill>
                  <a:schemeClr val="dk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1" name="Google Shape;1431;p35">
                <a:extLst>
                  <a:ext uri="{FF2B5EF4-FFF2-40B4-BE49-F238E27FC236}">
                    <a16:creationId xmlns:a16="http://schemas.microsoft.com/office/drawing/2014/main" id="{A5F39A82-78E6-69E9-C668-ED7EE15FA6FC}"/>
                  </a:ext>
                </a:extLst>
              </p:cNvPr>
              <p:cNvSpPr/>
              <p:nvPr/>
            </p:nvSpPr>
            <p:spPr>
              <a:xfrm>
                <a:off x="2372633" y="1999357"/>
                <a:ext cx="451569" cy="501984"/>
              </a:xfrm>
              <a:custGeom>
                <a:avLst/>
                <a:gdLst/>
                <a:ahLst/>
                <a:cxnLst/>
                <a:rect l="l" t="t" r="r" b="b"/>
                <a:pathLst>
                  <a:path w="421" h="468" extrusionOk="0">
                    <a:moveTo>
                      <a:pt x="421" y="2"/>
                    </a:moveTo>
                    <a:cubicBezTo>
                      <a:pt x="421" y="2"/>
                      <a:pt x="420" y="2"/>
                      <a:pt x="419" y="3"/>
                    </a:cubicBezTo>
                    <a:lnTo>
                      <a:pt x="412" y="3"/>
                    </a:lnTo>
                    <a:cubicBezTo>
                      <a:pt x="406" y="3"/>
                      <a:pt x="398" y="3"/>
                      <a:pt x="387" y="3"/>
                    </a:cubicBezTo>
                    <a:cubicBezTo>
                      <a:pt x="365" y="3"/>
                      <a:pt x="333" y="4"/>
                      <a:pt x="294" y="4"/>
                    </a:cubicBezTo>
                    <a:cubicBezTo>
                      <a:pt x="255" y="4"/>
                      <a:pt x="208" y="4"/>
                      <a:pt x="156" y="4"/>
                    </a:cubicBezTo>
                    <a:cubicBezTo>
                      <a:pt x="130" y="4"/>
                      <a:pt x="103" y="4"/>
                      <a:pt x="75" y="5"/>
                    </a:cubicBezTo>
                    <a:cubicBezTo>
                      <a:pt x="68" y="5"/>
                      <a:pt x="61" y="5"/>
                      <a:pt x="54" y="5"/>
                    </a:cubicBezTo>
                    <a:cubicBezTo>
                      <a:pt x="46" y="5"/>
                      <a:pt x="39" y="4"/>
                      <a:pt x="33" y="6"/>
                    </a:cubicBezTo>
                    <a:cubicBezTo>
                      <a:pt x="20" y="10"/>
                      <a:pt x="8" y="21"/>
                      <a:pt x="6" y="35"/>
                    </a:cubicBezTo>
                    <a:cubicBezTo>
                      <a:pt x="4" y="42"/>
                      <a:pt x="5" y="50"/>
                      <a:pt x="5" y="57"/>
                    </a:cubicBezTo>
                    <a:cubicBezTo>
                      <a:pt x="5" y="64"/>
                      <a:pt x="5" y="72"/>
                      <a:pt x="5" y="79"/>
                    </a:cubicBezTo>
                    <a:cubicBezTo>
                      <a:pt x="5" y="94"/>
                      <a:pt x="5" y="108"/>
                      <a:pt x="5" y="122"/>
                    </a:cubicBezTo>
                    <a:cubicBezTo>
                      <a:pt x="5" y="150"/>
                      <a:pt x="5" y="178"/>
                      <a:pt x="5" y="203"/>
                    </a:cubicBezTo>
                    <a:cubicBezTo>
                      <a:pt x="4" y="255"/>
                      <a:pt x="4" y="302"/>
                      <a:pt x="4" y="341"/>
                    </a:cubicBezTo>
                    <a:cubicBezTo>
                      <a:pt x="4" y="380"/>
                      <a:pt x="4" y="412"/>
                      <a:pt x="3" y="434"/>
                    </a:cubicBezTo>
                    <a:cubicBezTo>
                      <a:pt x="3" y="445"/>
                      <a:pt x="3" y="453"/>
                      <a:pt x="3" y="459"/>
                    </a:cubicBezTo>
                    <a:cubicBezTo>
                      <a:pt x="3" y="462"/>
                      <a:pt x="3" y="464"/>
                      <a:pt x="3" y="466"/>
                    </a:cubicBezTo>
                    <a:cubicBezTo>
                      <a:pt x="3" y="467"/>
                      <a:pt x="3" y="468"/>
                      <a:pt x="2" y="468"/>
                    </a:cubicBezTo>
                    <a:cubicBezTo>
                      <a:pt x="2" y="468"/>
                      <a:pt x="2" y="467"/>
                      <a:pt x="2" y="466"/>
                    </a:cubicBezTo>
                    <a:cubicBezTo>
                      <a:pt x="2" y="464"/>
                      <a:pt x="2" y="462"/>
                      <a:pt x="2" y="459"/>
                    </a:cubicBezTo>
                    <a:cubicBezTo>
                      <a:pt x="2" y="453"/>
                      <a:pt x="2" y="445"/>
                      <a:pt x="2" y="434"/>
                    </a:cubicBezTo>
                    <a:cubicBezTo>
                      <a:pt x="1" y="412"/>
                      <a:pt x="1" y="380"/>
                      <a:pt x="1" y="341"/>
                    </a:cubicBezTo>
                    <a:cubicBezTo>
                      <a:pt x="1" y="302"/>
                      <a:pt x="0" y="255"/>
                      <a:pt x="0" y="203"/>
                    </a:cubicBezTo>
                    <a:cubicBezTo>
                      <a:pt x="0" y="178"/>
                      <a:pt x="0" y="150"/>
                      <a:pt x="0" y="122"/>
                    </a:cubicBezTo>
                    <a:cubicBezTo>
                      <a:pt x="0" y="108"/>
                      <a:pt x="0" y="94"/>
                      <a:pt x="0" y="79"/>
                    </a:cubicBezTo>
                    <a:cubicBezTo>
                      <a:pt x="0" y="72"/>
                      <a:pt x="0" y="64"/>
                      <a:pt x="0" y="57"/>
                    </a:cubicBezTo>
                    <a:cubicBezTo>
                      <a:pt x="0" y="50"/>
                      <a:pt x="0" y="42"/>
                      <a:pt x="1" y="34"/>
                    </a:cubicBezTo>
                    <a:cubicBezTo>
                      <a:pt x="4" y="19"/>
                      <a:pt x="17" y="6"/>
                      <a:pt x="32" y="2"/>
                    </a:cubicBezTo>
                    <a:cubicBezTo>
                      <a:pt x="39" y="-1"/>
                      <a:pt x="47" y="0"/>
                      <a:pt x="54" y="0"/>
                    </a:cubicBezTo>
                    <a:cubicBezTo>
                      <a:pt x="61" y="0"/>
                      <a:pt x="68" y="0"/>
                      <a:pt x="75" y="0"/>
                    </a:cubicBezTo>
                    <a:cubicBezTo>
                      <a:pt x="103" y="0"/>
                      <a:pt x="130" y="0"/>
                      <a:pt x="156" y="0"/>
                    </a:cubicBezTo>
                    <a:cubicBezTo>
                      <a:pt x="208" y="0"/>
                      <a:pt x="255" y="0"/>
                      <a:pt x="294" y="1"/>
                    </a:cubicBezTo>
                    <a:cubicBezTo>
                      <a:pt x="333" y="1"/>
                      <a:pt x="365" y="1"/>
                      <a:pt x="387" y="1"/>
                    </a:cubicBezTo>
                    <a:cubicBezTo>
                      <a:pt x="398" y="2"/>
                      <a:pt x="406" y="2"/>
                      <a:pt x="412" y="2"/>
                    </a:cubicBezTo>
                    <a:lnTo>
                      <a:pt x="419" y="2"/>
                    </a:lnTo>
                    <a:cubicBezTo>
                      <a:pt x="420" y="2"/>
                      <a:pt x="421" y="2"/>
                      <a:pt x="421" y="2"/>
                    </a:cubicBezTo>
                    <a:close/>
                  </a:path>
                </a:pathLst>
              </a:custGeom>
              <a:solidFill>
                <a:schemeClr val="dk2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2" name="Google Shape;1432;p35">
                <a:extLst>
                  <a:ext uri="{FF2B5EF4-FFF2-40B4-BE49-F238E27FC236}">
                    <a16:creationId xmlns:a16="http://schemas.microsoft.com/office/drawing/2014/main" id="{7CC25CCC-C679-3436-245F-D3BB1CC08F25}"/>
                  </a:ext>
                </a:extLst>
              </p:cNvPr>
              <p:cNvSpPr/>
              <p:nvPr/>
            </p:nvSpPr>
            <p:spPr>
              <a:xfrm>
                <a:off x="2818839" y="1985413"/>
                <a:ext cx="31106" cy="31106"/>
              </a:xfrm>
              <a:custGeom>
                <a:avLst/>
                <a:gdLst/>
                <a:ahLst/>
                <a:cxnLst/>
                <a:rect l="l" t="t" r="r" b="b"/>
                <a:pathLst>
                  <a:path w="29" h="29" extrusionOk="0">
                    <a:moveTo>
                      <a:pt x="29" y="15"/>
                    </a:moveTo>
                    <a:cubicBezTo>
                      <a:pt x="29" y="22"/>
                      <a:pt x="22" y="29"/>
                      <a:pt x="14" y="29"/>
                    </a:cubicBezTo>
                    <a:cubicBezTo>
                      <a:pt x="6" y="29"/>
                      <a:pt x="0" y="23"/>
                      <a:pt x="0" y="15"/>
                    </a:cubicBezTo>
                    <a:cubicBezTo>
                      <a:pt x="0" y="6"/>
                      <a:pt x="6" y="0"/>
                      <a:pt x="14" y="0"/>
                    </a:cubicBezTo>
                    <a:cubicBezTo>
                      <a:pt x="22" y="0"/>
                      <a:pt x="29" y="6"/>
                      <a:pt x="29" y="1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3" name="Google Shape;1433;p35">
                <a:extLst>
                  <a:ext uri="{FF2B5EF4-FFF2-40B4-BE49-F238E27FC236}">
                    <a16:creationId xmlns:a16="http://schemas.microsoft.com/office/drawing/2014/main" id="{61853E66-2752-841E-F267-D81BD5B77030}"/>
                  </a:ext>
                </a:extLst>
              </p:cNvPr>
              <p:cNvSpPr/>
              <p:nvPr/>
            </p:nvSpPr>
            <p:spPr>
              <a:xfrm>
                <a:off x="3051595" y="2086238"/>
                <a:ext cx="81518" cy="82591"/>
              </a:xfrm>
              <a:custGeom>
                <a:avLst/>
                <a:gdLst/>
                <a:ahLst/>
                <a:cxnLst/>
                <a:rect l="l" t="t" r="r" b="b"/>
                <a:pathLst>
                  <a:path w="76" h="77" extrusionOk="0">
                    <a:moveTo>
                      <a:pt x="76" y="39"/>
                    </a:moveTo>
                    <a:cubicBezTo>
                      <a:pt x="76" y="39"/>
                      <a:pt x="76" y="35"/>
                      <a:pt x="74" y="30"/>
                    </a:cubicBezTo>
                    <a:cubicBezTo>
                      <a:pt x="72" y="25"/>
                      <a:pt x="69" y="17"/>
                      <a:pt x="60" y="11"/>
                    </a:cubicBezTo>
                    <a:cubicBezTo>
                      <a:pt x="53" y="5"/>
                      <a:pt x="40" y="2"/>
                      <a:pt x="27" y="6"/>
                    </a:cubicBezTo>
                    <a:cubicBezTo>
                      <a:pt x="15" y="10"/>
                      <a:pt x="5" y="23"/>
                      <a:pt x="5" y="39"/>
                    </a:cubicBezTo>
                    <a:cubicBezTo>
                      <a:pt x="5" y="54"/>
                      <a:pt x="15" y="67"/>
                      <a:pt x="27" y="71"/>
                    </a:cubicBezTo>
                    <a:cubicBezTo>
                      <a:pt x="40" y="76"/>
                      <a:pt x="53" y="73"/>
                      <a:pt x="60" y="67"/>
                    </a:cubicBezTo>
                    <a:cubicBezTo>
                      <a:pt x="68" y="61"/>
                      <a:pt x="72" y="53"/>
                      <a:pt x="74" y="47"/>
                    </a:cubicBezTo>
                    <a:cubicBezTo>
                      <a:pt x="76" y="42"/>
                      <a:pt x="76" y="39"/>
                      <a:pt x="76" y="39"/>
                    </a:cubicBezTo>
                    <a:cubicBezTo>
                      <a:pt x="76" y="39"/>
                      <a:pt x="77" y="42"/>
                      <a:pt x="76" y="48"/>
                    </a:cubicBezTo>
                    <a:cubicBezTo>
                      <a:pt x="75" y="54"/>
                      <a:pt x="71" y="62"/>
                      <a:pt x="63" y="69"/>
                    </a:cubicBezTo>
                    <a:cubicBezTo>
                      <a:pt x="54" y="76"/>
                      <a:pt x="40" y="80"/>
                      <a:pt x="26" y="75"/>
                    </a:cubicBezTo>
                    <a:cubicBezTo>
                      <a:pt x="12" y="71"/>
                      <a:pt x="0" y="56"/>
                      <a:pt x="0" y="39"/>
                    </a:cubicBezTo>
                    <a:cubicBezTo>
                      <a:pt x="0" y="21"/>
                      <a:pt x="12" y="7"/>
                      <a:pt x="26" y="2"/>
                    </a:cubicBezTo>
                    <a:cubicBezTo>
                      <a:pt x="40" y="-3"/>
                      <a:pt x="54" y="1"/>
                      <a:pt x="63" y="8"/>
                    </a:cubicBezTo>
                    <a:cubicBezTo>
                      <a:pt x="71" y="15"/>
                      <a:pt x="75" y="24"/>
                      <a:pt x="76" y="30"/>
                    </a:cubicBezTo>
                    <a:cubicBezTo>
                      <a:pt x="77" y="35"/>
                      <a:pt x="76" y="39"/>
                      <a:pt x="76" y="3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434" name="Google Shape;1434;p35">
              <a:extLst>
                <a:ext uri="{FF2B5EF4-FFF2-40B4-BE49-F238E27FC236}">
                  <a16:creationId xmlns:a16="http://schemas.microsoft.com/office/drawing/2014/main" id="{AF606AC4-DBA1-AB3A-BB8E-1C2A51015F9C}"/>
                </a:ext>
              </a:extLst>
            </p:cNvPr>
            <p:cNvGrpSpPr/>
            <p:nvPr/>
          </p:nvGrpSpPr>
          <p:grpSpPr>
            <a:xfrm>
              <a:off x="3208196" y="591012"/>
              <a:ext cx="1467330" cy="599592"/>
              <a:chOff x="3208196" y="591012"/>
              <a:chExt cx="1467330" cy="599592"/>
            </a:xfrm>
          </p:grpSpPr>
          <p:sp>
            <p:nvSpPr>
              <p:cNvPr id="1435" name="Google Shape;1435;p35">
                <a:extLst>
                  <a:ext uri="{FF2B5EF4-FFF2-40B4-BE49-F238E27FC236}">
                    <a16:creationId xmlns:a16="http://schemas.microsoft.com/office/drawing/2014/main" id="{4618F69F-74B7-9053-671F-29B1FAA254CA}"/>
                  </a:ext>
                </a:extLst>
              </p:cNvPr>
              <p:cNvSpPr/>
              <p:nvPr/>
            </p:nvSpPr>
            <p:spPr>
              <a:xfrm>
                <a:off x="3208196" y="591012"/>
                <a:ext cx="1467330" cy="599592"/>
              </a:xfrm>
              <a:custGeom>
                <a:avLst/>
                <a:gdLst/>
                <a:ahLst/>
                <a:cxnLst/>
                <a:rect l="l" t="t" r="r" b="b"/>
                <a:pathLst>
                  <a:path w="1368" h="559" extrusionOk="0">
                    <a:moveTo>
                      <a:pt x="1366" y="557"/>
                    </a:moveTo>
                    <a:cubicBezTo>
                      <a:pt x="1366" y="557"/>
                      <a:pt x="1366" y="553"/>
                      <a:pt x="1366" y="547"/>
                    </a:cubicBezTo>
                    <a:cubicBezTo>
                      <a:pt x="1366" y="540"/>
                      <a:pt x="1366" y="531"/>
                      <a:pt x="1366" y="518"/>
                    </a:cubicBezTo>
                    <a:cubicBezTo>
                      <a:pt x="1366" y="493"/>
                      <a:pt x="1365" y="456"/>
                      <a:pt x="1365" y="408"/>
                    </a:cubicBezTo>
                    <a:cubicBezTo>
                      <a:pt x="1365" y="312"/>
                      <a:pt x="1365" y="174"/>
                      <a:pt x="1364" y="3"/>
                    </a:cubicBezTo>
                    <a:lnTo>
                      <a:pt x="1366" y="4"/>
                    </a:lnTo>
                    <a:cubicBezTo>
                      <a:pt x="1019" y="4"/>
                      <a:pt x="536" y="5"/>
                      <a:pt x="2" y="5"/>
                    </a:cubicBezTo>
                    <a:lnTo>
                      <a:pt x="2" y="5"/>
                    </a:lnTo>
                    <a:lnTo>
                      <a:pt x="4" y="3"/>
                    </a:lnTo>
                    <a:cubicBezTo>
                      <a:pt x="4" y="197"/>
                      <a:pt x="4" y="384"/>
                      <a:pt x="4" y="557"/>
                    </a:cubicBezTo>
                    <a:lnTo>
                      <a:pt x="2" y="555"/>
                    </a:lnTo>
                    <a:cubicBezTo>
                      <a:pt x="398" y="555"/>
                      <a:pt x="738" y="555"/>
                      <a:pt x="980" y="556"/>
                    </a:cubicBezTo>
                    <a:cubicBezTo>
                      <a:pt x="1101" y="556"/>
                      <a:pt x="1198" y="556"/>
                      <a:pt x="1264" y="556"/>
                    </a:cubicBezTo>
                    <a:cubicBezTo>
                      <a:pt x="1297" y="556"/>
                      <a:pt x="1322" y="556"/>
                      <a:pt x="1340" y="556"/>
                    </a:cubicBezTo>
                    <a:cubicBezTo>
                      <a:pt x="1348" y="556"/>
                      <a:pt x="1355" y="556"/>
                      <a:pt x="1359" y="557"/>
                    </a:cubicBezTo>
                    <a:cubicBezTo>
                      <a:pt x="1364" y="557"/>
                      <a:pt x="1366" y="557"/>
                      <a:pt x="1366" y="557"/>
                    </a:cubicBezTo>
                    <a:cubicBezTo>
                      <a:pt x="1366" y="557"/>
                      <a:pt x="1364" y="557"/>
                      <a:pt x="1360" y="557"/>
                    </a:cubicBezTo>
                    <a:cubicBezTo>
                      <a:pt x="1355" y="557"/>
                      <a:pt x="1349" y="557"/>
                      <a:pt x="1340" y="557"/>
                    </a:cubicBezTo>
                    <a:cubicBezTo>
                      <a:pt x="1323" y="557"/>
                      <a:pt x="1298" y="557"/>
                      <a:pt x="1265" y="557"/>
                    </a:cubicBezTo>
                    <a:cubicBezTo>
                      <a:pt x="1199" y="557"/>
                      <a:pt x="1102" y="557"/>
                      <a:pt x="982" y="558"/>
                    </a:cubicBezTo>
                    <a:cubicBezTo>
                      <a:pt x="739" y="558"/>
                      <a:pt x="398" y="558"/>
                      <a:pt x="2" y="559"/>
                    </a:cubicBezTo>
                    <a:lnTo>
                      <a:pt x="0" y="559"/>
                    </a:lnTo>
                    <a:lnTo>
                      <a:pt x="0" y="557"/>
                    </a:lnTo>
                    <a:cubicBezTo>
                      <a:pt x="0" y="384"/>
                      <a:pt x="0" y="197"/>
                      <a:pt x="0" y="3"/>
                    </a:cubicBezTo>
                    <a:lnTo>
                      <a:pt x="0" y="0"/>
                    </a:lnTo>
                    <a:lnTo>
                      <a:pt x="3" y="0"/>
                    </a:lnTo>
                    <a:cubicBezTo>
                      <a:pt x="536" y="1"/>
                      <a:pt x="1019" y="1"/>
                      <a:pt x="1366" y="1"/>
                    </a:cubicBezTo>
                    <a:lnTo>
                      <a:pt x="1368" y="1"/>
                    </a:lnTo>
                    <a:lnTo>
                      <a:pt x="1368" y="3"/>
                    </a:lnTo>
                    <a:cubicBezTo>
                      <a:pt x="1367" y="174"/>
                      <a:pt x="1367" y="313"/>
                      <a:pt x="1367" y="409"/>
                    </a:cubicBezTo>
                    <a:cubicBezTo>
                      <a:pt x="1367" y="456"/>
                      <a:pt x="1366" y="493"/>
                      <a:pt x="1366" y="518"/>
                    </a:cubicBezTo>
                    <a:cubicBezTo>
                      <a:pt x="1366" y="531"/>
                      <a:pt x="1366" y="540"/>
                      <a:pt x="1366" y="547"/>
                    </a:cubicBezTo>
                    <a:cubicBezTo>
                      <a:pt x="1366" y="553"/>
                      <a:pt x="1366" y="557"/>
                      <a:pt x="1366" y="55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6" name="Google Shape;1436;p35">
                <a:extLst>
                  <a:ext uri="{FF2B5EF4-FFF2-40B4-BE49-F238E27FC236}">
                    <a16:creationId xmlns:a16="http://schemas.microsoft.com/office/drawing/2014/main" id="{272BE779-F4C6-F36D-8C02-9E5CEDB24F7A}"/>
                  </a:ext>
                </a:extLst>
              </p:cNvPr>
              <p:cNvSpPr/>
              <p:nvPr/>
            </p:nvSpPr>
            <p:spPr>
              <a:xfrm>
                <a:off x="3211414" y="671458"/>
                <a:ext cx="1460895" cy="5363"/>
              </a:xfrm>
              <a:custGeom>
                <a:avLst/>
                <a:gdLst/>
                <a:ahLst/>
                <a:cxnLst/>
                <a:rect l="l" t="t" r="r" b="b"/>
                <a:pathLst>
                  <a:path w="1362" h="5" extrusionOk="0">
                    <a:moveTo>
                      <a:pt x="0" y="3"/>
                    </a:moveTo>
                    <a:cubicBezTo>
                      <a:pt x="0" y="1"/>
                      <a:pt x="305" y="0"/>
                      <a:pt x="681" y="0"/>
                    </a:cubicBezTo>
                    <a:cubicBezTo>
                      <a:pt x="1057" y="0"/>
                      <a:pt x="1362" y="1"/>
                      <a:pt x="1362" y="3"/>
                    </a:cubicBezTo>
                    <a:cubicBezTo>
                      <a:pt x="1362" y="4"/>
                      <a:pt x="1057" y="5"/>
                      <a:pt x="681" y="5"/>
                    </a:cubicBezTo>
                    <a:cubicBezTo>
                      <a:pt x="305" y="5"/>
                      <a:pt x="0" y="4"/>
                      <a:pt x="0" y="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7" name="Google Shape;1437;p35">
                <a:extLst>
                  <a:ext uri="{FF2B5EF4-FFF2-40B4-BE49-F238E27FC236}">
                    <a16:creationId xmlns:a16="http://schemas.microsoft.com/office/drawing/2014/main" id="{F1966130-64D7-73B2-0BDA-9F8057F25EF8}"/>
                  </a:ext>
                </a:extLst>
              </p:cNvPr>
              <p:cNvSpPr/>
              <p:nvPr/>
            </p:nvSpPr>
            <p:spPr>
              <a:xfrm>
                <a:off x="3252173" y="627480"/>
                <a:ext cx="21452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20" h="20" extrusionOk="0">
                    <a:moveTo>
                      <a:pt x="20" y="10"/>
                    </a:moveTo>
                    <a:cubicBezTo>
                      <a:pt x="20" y="12"/>
                      <a:pt x="19" y="13"/>
                      <a:pt x="18" y="15"/>
                    </a:cubicBezTo>
                    <a:cubicBezTo>
                      <a:pt x="17" y="16"/>
                      <a:pt x="16" y="18"/>
                      <a:pt x="15" y="19"/>
                    </a:cubicBezTo>
                    <a:cubicBezTo>
                      <a:pt x="13" y="20"/>
                      <a:pt x="11" y="20"/>
                      <a:pt x="10" y="20"/>
                    </a:cubicBezTo>
                    <a:cubicBezTo>
                      <a:pt x="8" y="20"/>
                      <a:pt x="6" y="20"/>
                      <a:pt x="5" y="19"/>
                    </a:cubicBezTo>
                    <a:cubicBezTo>
                      <a:pt x="3" y="18"/>
                      <a:pt x="2" y="16"/>
                      <a:pt x="1" y="15"/>
                    </a:cubicBezTo>
                    <a:cubicBezTo>
                      <a:pt x="0" y="13"/>
                      <a:pt x="0" y="12"/>
                      <a:pt x="0" y="10"/>
                    </a:cubicBezTo>
                    <a:cubicBezTo>
                      <a:pt x="0" y="8"/>
                      <a:pt x="0" y="7"/>
                      <a:pt x="1" y="5"/>
                    </a:cubicBezTo>
                    <a:cubicBezTo>
                      <a:pt x="2" y="4"/>
                      <a:pt x="3" y="3"/>
                      <a:pt x="5" y="2"/>
                    </a:cubicBezTo>
                    <a:cubicBezTo>
                      <a:pt x="6" y="1"/>
                      <a:pt x="8" y="0"/>
                      <a:pt x="10" y="0"/>
                    </a:cubicBezTo>
                    <a:cubicBezTo>
                      <a:pt x="11" y="0"/>
                      <a:pt x="13" y="1"/>
                      <a:pt x="15" y="2"/>
                    </a:cubicBezTo>
                    <a:cubicBezTo>
                      <a:pt x="16" y="2"/>
                      <a:pt x="17" y="4"/>
                      <a:pt x="18" y="5"/>
                    </a:cubicBezTo>
                    <a:cubicBezTo>
                      <a:pt x="19" y="7"/>
                      <a:pt x="20" y="8"/>
                      <a:pt x="20" y="1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8" name="Google Shape;1438;p35">
                <a:extLst>
                  <a:ext uri="{FF2B5EF4-FFF2-40B4-BE49-F238E27FC236}">
                    <a16:creationId xmlns:a16="http://schemas.microsoft.com/office/drawing/2014/main" id="{472C13A2-7F1A-637F-56EB-FBCA88FD00E8}"/>
                  </a:ext>
                </a:extLst>
              </p:cNvPr>
              <p:cNvSpPr/>
              <p:nvPr/>
            </p:nvSpPr>
            <p:spPr>
              <a:xfrm>
                <a:off x="3288642" y="627480"/>
                <a:ext cx="20380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19" h="20" extrusionOk="0">
                    <a:moveTo>
                      <a:pt x="19" y="10"/>
                    </a:moveTo>
                    <a:cubicBezTo>
                      <a:pt x="19" y="16"/>
                      <a:pt x="14" y="20"/>
                      <a:pt x="9" y="20"/>
                    </a:cubicBezTo>
                    <a:cubicBezTo>
                      <a:pt x="3" y="20"/>
                      <a:pt x="0" y="15"/>
                      <a:pt x="0" y="10"/>
                    </a:cubicBezTo>
                    <a:cubicBezTo>
                      <a:pt x="0" y="4"/>
                      <a:pt x="3" y="0"/>
                      <a:pt x="9" y="0"/>
                    </a:cubicBezTo>
                    <a:cubicBezTo>
                      <a:pt x="14" y="0"/>
                      <a:pt x="19" y="5"/>
                      <a:pt x="19" y="1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39" name="Google Shape;1439;p35">
                <a:extLst>
                  <a:ext uri="{FF2B5EF4-FFF2-40B4-BE49-F238E27FC236}">
                    <a16:creationId xmlns:a16="http://schemas.microsoft.com/office/drawing/2014/main" id="{104077F9-C8CC-6514-A69E-A3B8C83DCF62}"/>
                  </a:ext>
                </a:extLst>
              </p:cNvPr>
              <p:cNvSpPr/>
              <p:nvPr/>
            </p:nvSpPr>
            <p:spPr>
              <a:xfrm>
                <a:off x="3324038" y="627480"/>
                <a:ext cx="21452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20" h="20" extrusionOk="0">
                    <a:moveTo>
                      <a:pt x="20" y="10"/>
                    </a:moveTo>
                    <a:cubicBezTo>
                      <a:pt x="20" y="16"/>
                      <a:pt x="15" y="20"/>
                      <a:pt x="10" y="20"/>
                    </a:cubicBezTo>
                    <a:cubicBezTo>
                      <a:pt x="4" y="20"/>
                      <a:pt x="0" y="15"/>
                      <a:pt x="0" y="10"/>
                    </a:cubicBezTo>
                    <a:cubicBezTo>
                      <a:pt x="0" y="4"/>
                      <a:pt x="4" y="0"/>
                      <a:pt x="10" y="0"/>
                    </a:cubicBezTo>
                    <a:cubicBezTo>
                      <a:pt x="15" y="0"/>
                      <a:pt x="20" y="5"/>
                      <a:pt x="20" y="1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40" name="Google Shape;1440;p35">
                <a:extLst>
                  <a:ext uri="{FF2B5EF4-FFF2-40B4-BE49-F238E27FC236}">
                    <a16:creationId xmlns:a16="http://schemas.microsoft.com/office/drawing/2014/main" id="{C390E31E-21AB-525D-F25F-EC973843F64D}"/>
                  </a:ext>
                </a:extLst>
              </p:cNvPr>
              <p:cNvSpPr/>
              <p:nvPr/>
            </p:nvSpPr>
            <p:spPr>
              <a:xfrm>
                <a:off x="3334764" y="771211"/>
                <a:ext cx="352889" cy="352890"/>
              </a:xfrm>
              <a:custGeom>
                <a:avLst/>
                <a:gdLst/>
                <a:ahLst/>
                <a:cxnLst/>
                <a:rect l="l" t="t" r="r" b="b"/>
                <a:pathLst>
                  <a:path w="329" h="329" extrusionOk="0">
                    <a:moveTo>
                      <a:pt x="0" y="0"/>
                    </a:moveTo>
                    <a:lnTo>
                      <a:pt x="329" y="0"/>
                    </a:lnTo>
                    <a:lnTo>
                      <a:pt x="329" y="329"/>
                    </a:lnTo>
                    <a:lnTo>
                      <a:pt x="0" y="32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41" name="Google Shape;1441;p35">
                <a:extLst>
                  <a:ext uri="{FF2B5EF4-FFF2-40B4-BE49-F238E27FC236}">
                    <a16:creationId xmlns:a16="http://schemas.microsoft.com/office/drawing/2014/main" id="{9ACFA867-D8E7-BFD0-6359-73ADDD2BB45C}"/>
                  </a:ext>
                </a:extLst>
              </p:cNvPr>
              <p:cNvSpPr/>
              <p:nvPr/>
            </p:nvSpPr>
            <p:spPr>
              <a:xfrm>
                <a:off x="3334764" y="771211"/>
                <a:ext cx="352889" cy="352890"/>
              </a:xfrm>
              <a:custGeom>
                <a:avLst/>
                <a:gdLst/>
                <a:ahLst/>
                <a:cxnLst/>
                <a:rect l="l" t="t" r="r" b="b"/>
                <a:pathLst>
                  <a:path w="329" h="329" extrusionOk="0">
                    <a:moveTo>
                      <a:pt x="0" y="0"/>
                    </a:moveTo>
                    <a:lnTo>
                      <a:pt x="329" y="0"/>
                    </a:lnTo>
                    <a:lnTo>
                      <a:pt x="329" y="329"/>
                    </a:lnTo>
                    <a:lnTo>
                      <a:pt x="0" y="32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42" name="Google Shape;1442;p35">
                <a:extLst>
                  <a:ext uri="{FF2B5EF4-FFF2-40B4-BE49-F238E27FC236}">
                    <a16:creationId xmlns:a16="http://schemas.microsoft.com/office/drawing/2014/main" id="{52CD4366-AC57-A60E-A766-F1464FFED3F2}"/>
                  </a:ext>
                </a:extLst>
              </p:cNvPr>
              <p:cNvSpPr/>
              <p:nvPr/>
            </p:nvSpPr>
            <p:spPr>
              <a:xfrm>
                <a:off x="3759518" y="863456"/>
                <a:ext cx="813038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758" h="4" extrusionOk="0">
                    <a:moveTo>
                      <a:pt x="758" y="2"/>
                    </a:moveTo>
                    <a:cubicBezTo>
                      <a:pt x="758" y="3"/>
                      <a:pt x="588" y="4"/>
                      <a:pt x="379" y="4"/>
                    </a:cubicBezTo>
                    <a:cubicBezTo>
                      <a:pt x="170" y="4"/>
                      <a:pt x="0" y="3"/>
                      <a:pt x="0" y="2"/>
                    </a:cubicBezTo>
                    <a:cubicBezTo>
                      <a:pt x="0" y="1"/>
                      <a:pt x="170" y="0"/>
                      <a:pt x="379" y="0"/>
                    </a:cubicBezTo>
                    <a:cubicBezTo>
                      <a:pt x="588" y="0"/>
                      <a:pt x="758" y="1"/>
                      <a:pt x="758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43" name="Google Shape;1443;p35">
                <a:extLst>
                  <a:ext uri="{FF2B5EF4-FFF2-40B4-BE49-F238E27FC236}">
                    <a16:creationId xmlns:a16="http://schemas.microsoft.com/office/drawing/2014/main" id="{8480AE20-F9E7-950D-6B8C-BC4A2924F8E2}"/>
                  </a:ext>
                </a:extLst>
              </p:cNvPr>
              <p:cNvSpPr/>
              <p:nvPr/>
            </p:nvSpPr>
            <p:spPr>
              <a:xfrm>
                <a:off x="3759518" y="935321"/>
                <a:ext cx="813038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758" h="4" extrusionOk="0">
                    <a:moveTo>
                      <a:pt x="758" y="2"/>
                    </a:moveTo>
                    <a:cubicBezTo>
                      <a:pt x="758" y="3"/>
                      <a:pt x="588" y="4"/>
                      <a:pt x="379" y="4"/>
                    </a:cubicBezTo>
                    <a:cubicBezTo>
                      <a:pt x="170" y="4"/>
                      <a:pt x="0" y="3"/>
                      <a:pt x="0" y="2"/>
                    </a:cubicBezTo>
                    <a:cubicBezTo>
                      <a:pt x="0" y="1"/>
                      <a:pt x="170" y="0"/>
                      <a:pt x="379" y="0"/>
                    </a:cubicBezTo>
                    <a:cubicBezTo>
                      <a:pt x="588" y="0"/>
                      <a:pt x="758" y="1"/>
                      <a:pt x="758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444" name="Google Shape;1444;p35">
                <a:extLst>
                  <a:ext uri="{FF2B5EF4-FFF2-40B4-BE49-F238E27FC236}">
                    <a16:creationId xmlns:a16="http://schemas.microsoft.com/office/drawing/2014/main" id="{A36E3A77-9119-6C27-47C0-CFC74E9DFCFF}"/>
                  </a:ext>
                </a:extLst>
              </p:cNvPr>
              <p:cNvSpPr/>
              <p:nvPr/>
            </p:nvSpPr>
            <p:spPr>
              <a:xfrm>
                <a:off x="3759518" y="1007187"/>
                <a:ext cx="523434" cy="4290"/>
              </a:xfrm>
              <a:custGeom>
                <a:avLst/>
                <a:gdLst/>
                <a:ahLst/>
                <a:cxnLst/>
                <a:rect l="l" t="t" r="r" b="b"/>
                <a:pathLst>
                  <a:path w="488" h="4" extrusionOk="0">
                    <a:moveTo>
                      <a:pt x="488" y="2"/>
                    </a:moveTo>
                    <a:cubicBezTo>
                      <a:pt x="488" y="2"/>
                      <a:pt x="486" y="2"/>
                      <a:pt x="483" y="3"/>
                    </a:cubicBezTo>
                    <a:cubicBezTo>
                      <a:pt x="479" y="3"/>
                      <a:pt x="474" y="3"/>
                      <a:pt x="469" y="3"/>
                    </a:cubicBezTo>
                    <a:cubicBezTo>
                      <a:pt x="456" y="3"/>
                      <a:pt x="438" y="3"/>
                      <a:pt x="416" y="4"/>
                    </a:cubicBezTo>
                    <a:cubicBezTo>
                      <a:pt x="372" y="4"/>
                      <a:pt x="311" y="4"/>
                      <a:pt x="244" y="4"/>
                    </a:cubicBezTo>
                    <a:cubicBezTo>
                      <a:pt x="177" y="4"/>
                      <a:pt x="116" y="4"/>
                      <a:pt x="72" y="4"/>
                    </a:cubicBezTo>
                    <a:cubicBezTo>
                      <a:pt x="50" y="3"/>
                      <a:pt x="32" y="3"/>
                      <a:pt x="19" y="3"/>
                    </a:cubicBezTo>
                    <a:cubicBezTo>
                      <a:pt x="14" y="3"/>
                      <a:pt x="9" y="3"/>
                      <a:pt x="5" y="3"/>
                    </a:cubicBezTo>
                    <a:cubicBezTo>
                      <a:pt x="2" y="2"/>
                      <a:pt x="0" y="2"/>
                      <a:pt x="0" y="2"/>
                    </a:cubicBezTo>
                    <a:cubicBezTo>
                      <a:pt x="0" y="2"/>
                      <a:pt x="2" y="2"/>
                      <a:pt x="5" y="2"/>
                    </a:cubicBezTo>
                    <a:cubicBezTo>
                      <a:pt x="9" y="2"/>
                      <a:pt x="14" y="1"/>
                      <a:pt x="19" y="1"/>
                    </a:cubicBezTo>
                    <a:cubicBezTo>
                      <a:pt x="32" y="1"/>
                      <a:pt x="50" y="1"/>
                      <a:pt x="72" y="1"/>
                    </a:cubicBezTo>
                    <a:cubicBezTo>
                      <a:pt x="116" y="0"/>
                      <a:pt x="177" y="0"/>
                      <a:pt x="244" y="0"/>
                    </a:cubicBezTo>
                    <a:cubicBezTo>
                      <a:pt x="311" y="0"/>
                      <a:pt x="372" y="0"/>
                      <a:pt x="416" y="1"/>
                    </a:cubicBezTo>
                    <a:cubicBezTo>
                      <a:pt x="438" y="1"/>
                      <a:pt x="456" y="1"/>
                      <a:pt x="469" y="1"/>
                    </a:cubicBezTo>
                    <a:cubicBezTo>
                      <a:pt x="474" y="1"/>
                      <a:pt x="479" y="2"/>
                      <a:pt x="483" y="2"/>
                    </a:cubicBezTo>
                    <a:cubicBezTo>
                      <a:pt x="486" y="2"/>
                      <a:pt x="488" y="2"/>
                      <a:pt x="488" y="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1228" name="Google Shape;1228;p35">
            <a:extLst>
              <a:ext uri="{FF2B5EF4-FFF2-40B4-BE49-F238E27FC236}">
                <a16:creationId xmlns:a16="http://schemas.microsoft.com/office/drawing/2014/main" id="{221D615C-4C6D-1A68-B06B-5DE6C25B35EB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5509120" y="0"/>
            <a:ext cx="7458733" cy="85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48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AI in Hospitality?</a:t>
            </a:r>
            <a:endParaRPr sz="48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Google Shape;1302;p35">
            <a:extLst>
              <a:ext uri="{FF2B5EF4-FFF2-40B4-BE49-F238E27FC236}">
                <a16:creationId xmlns:a16="http://schemas.microsoft.com/office/drawing/2014/main" id="{68D2352F-1E4B-52C7-BE39-698E81CFBA52}"/>
              </a:ext>
            </a:extLst>
          </p:cNvPr>
          <p:cNvSpPr/>
          <p:nvPr/>
        </p:nvSpPr>
        <p:spPr>
          <a:xfrm>
            <a:off x="5210845" y="1083015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" name="Google Shape;1302;p35">
            <a:extLst>
              <a:ext uri="{FF2B5EF4-FFF2-40B4-BE49-F238E27FC236}">
                <a16:creationId xmlns:a16="http://schemas.microsoft.com/office/drawing/2014/main" id="{7F6B7FAD-6E22-4869-1D5B-E72F96945AF3}"/>
              </a:ext>
            </a:extLst>
          </p:cNvPr>
          <p:cNvSpPr/>
          <p:nvPr/>
        </p:nvSpPr>
        <p:spPr>
          <a:xfrm>
            <a:off x="5210845" y="2593348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Google Shape;1302;p35">
            <a:extLst>
              <a:ext uri="{FF2B5EF4-FFF2-40B4-BE49-F238E27FC236}">
                <a16:creationId xmlns:a16="http://schemas.microsoft.com/office/drawing/2014/main" id="{3544E162-12F7-926C-006B-B926A7E38FF2}"/>
              </a:ext>
            </a:extLst>
          </p:cNvPr>
          <p:cNvSpPr/>
          <p:nvPr/>
        </p:nvSpPr>
        <p:spPr>
          <a:xfrm>
            <a:off x="5210845" y="4264652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" name="Google Shape;1302;p35">
            <a:extLst>
              <a:ext uri="{FF2B5EF4-FFF2-40B4-BE49-F238E27FC236}">
                <a16:creationId xmlns:a16="http://schemas.microsoft.com/office/drawing/2014/main" id="{A1900D6A-E6F4-D363-8A63-B5310BEC4E5F}"/>
              </a:ext>
            </a:extLst>
          </p:cNvPr>
          <p:cNvSpPr/>
          <p:nvPr/>
        </p:nvSpPr>
        <p:spPr>
          <a:xfrm>
            <a:off x="5198207" y="5935956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091214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5">
          <a:extLst>
            <a:ext uri="{FF2B5EF4-FFF2-40B4-BE49-F238E27FC236}">
              <a16:creationId xmlns:a16="http://schemas.microsoft.com/office/drawing/2014/main" id="{D68A9630-6693-4F0F-51B0-96135B8F1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9" name="Google Shape;1009;p30">
            <a:extLst>
              <a:ext uri="{FF2B5EF4-FFF2-40B4-BE49-F238E27FC236}">
                <a16:creationId xmlns:a16="http://schemas.microsoft.com/office/drawing/2014/main" id="{2F6A5589-A3A9-FC1F-7CBF-AF2F583CE15C}"/>
              </a:ext>
            </a:extLst>
          </p:cNvPr>
          <p:cNvGrpSpPr/>
          <p:nvPr/>
        </p:nvGrpSpPr>
        <p:grpSpPr>
          <a:xfrm>
            <a:off x="-21486" y="3773784"/>
            <a:ext cx="3548008" cy="3207151"/>
            <a:chOff x="418555" y="2815949"/>
            <a:chExt cx="2661006" cy="2405363"/>
          </a:xfrm>
        </p:grpSpPr>
        <p:sp>
          <p:nvSpPr>
            <p:cNvPr id="1010" name="Google Shape;1010;p30">
              <a:extLst>
                <a:ext uri="{FF2B5EF4-FFF2-40B4-BE49-F238E27FC236}">
                  <a16:creationId xmlns:a16="http://schemas.microsoft.com/office/drawing/2014/main" id="{2B9169D3-BE6A-EEE5-0BF1-262E135505C3}"/>
                </a:ext>
              </a:extLst>
            </p:cNvPr>
            <p:cNvSpPr/>
            <p:nvPr/>
          </p:nvSpPr>
          <p:spPr>
            <a:xfrm>
              <a:off x="1417886" y="4361425"/>
              <a:ext cx="1661675" cy="859888"/>
            </a:xfrm>
            <a:custGeom>
              <a:avLst/>
              <a:gdLst/>
              <a:ahLst/>
              <a:cxnLst/>
              <a:rect l="l" t="t" r="r" b="b"/>
              <a:pathLst>
                <a:path w="1001" h="518" extrusionOk="0">
                  <a:moveTo>
                    <a:pt x="281" y="434"/>
                  </a:moveTo>
                  <a:cubicBezTo>
                    <a:pt x="302" y="359"/>
                    <a:pt x="377" y="94"/>
                    <a:pt x="398" y="19"/>
                  </a:cubicBezTo>
                  <a:cubicBezTo>
                    <a:pt x="401" y="8"/>
                    <a:pt x="412" y="0"/>
                    <a:pt x="424" y="0"/>
                  </a:cubicBezTo>
                  <a:lnTo>
                    <a:pt x="975" y="0"/>
                  </a:lnTo>
                  <a:cubicBezTo>
                    <a:pt x="993" y="0"/>
                    <a:pt x="1005" y="17"/>
                    <a:pt x="1001" y="34"/>
                  </a:cubicBezTo>
                  <a:lnTo>
                    <a:pt x="868" y="499"/>
                  </a:lnTo>
                  <a:cubicBezTo>
                    <a:pt x="865" y="510"/>
                    <a:pt x="854" y="518"/>
                    <a:pt x="842" y="518"/>
                  </a:cubicBezTo>
                  <a:lnTo>
                    <a:pt x="27" y="518"/>
                  </a:lnTo>
                  <a:cubicBezTo>
                    <a:pt x="-5" y="518"/>
                    <a:pt x="-11" y="472"/>
                    <a:pt x="21" y="465"/>
                  </a:cubicBezTo>
                  <a:cubicBezTo>
                    <a:pt x="21" y="465"/>
                    <a:pt x="22" y="465"/>
                    <a:pt x="23" y="465"/>
                  </a:cubicBezTo>
                  <a:cubicBezTo>
                    <a:pt x="72" y="455"/>
                    <a:pt x="204" y="454"/>
                    <a:pt x="255" y="454"/>
                  </a:cubicBezTo>
                  <a:cubicBezTo>
                    <a:pt x="267" y="454"/>
                    <a:pt x="278" y="446"/>
                    <a:pt x="281" y="43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1" name="Google Shape;1011;p30">
              <a:extLst>
                <a:ext uri="{FF2B5EF4-FFF2-40B4-BE49-F238E27FC236}">
                  <a16:creationId xmlns:a16="http://schemas.microsoft.com/office/drawing/2014/main" id="{0D25044B-9900-E765-CD23-521D42826AC8}"/>
                </a:ext>
              </a:extLst>
            </p:cNvPr>
            <p:cNvSpPr/>
            <p:nvPr/>
          </p:nvSpPr>
          <p:spPr>
            <a:xfrm>
              <a:off x="1924191" y="4419525"/>
              <a:ext cx="1082330" cy="697206"/>
            </a:xfrm>
            <a:custGeom>
              <a:avLst/>
              <a:gdLst/>
              <a:ahLst/>
              <a:cxnLst/>
              <a:rect l="l" t="t" r="r" b="b"/>
              <a:pathLst>
                <a:path w="652" h="420" extrusionOk="0">
                  <a:moveTo>
                    <a:pt x="652" y="0"/>
                  </a:moveTo>
                  <a:lnTo>
                    <a:pt x="530" y="417"/>
                  </a:lnTo>
                  <a:lnTo>
                    <a:pt x="0" y="420"/>
                  </a:lnTo>
                  <a:lnTo>
                    <a:pt x="118" y="0"/>
                  </a:lnTo>
                  <a:lnTo>
                    <a:pt x="6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2" name="Google Shape;1012;p30">
              <a:extLst>
                <a:ext uri="{FF2B5EF4-FFF2-40B4-BE49-F238E27FC236}">
                  <a16:creationId xmlns:a16="http://schemas.microsoft.com/office/drawing/2014/main" id="{ABDE613B-8308-AF61-300F-F1D3BC2CAC00}"/>
                </a:ext>
              </a:extLst>
            </p:cNvPr>
            <p:cNvSpPr/>
            <p:nvPr/>
          </p:nvSpPr>
          <p:spPr>
            <a:xfrm>
              <a:off x="2631359" y="4665208"/>
              <a:ext cx="217462" cy="4980"/>
            </a:xfrm>
            <a:custGeom>
              <a:avLst/>
              <a:gdLst/>
              <a:ahLst/>
              <a:cxnLst/>
              <a:rect l="l" t="t" r="r" b="b"/>
              <a:pathLst>
                <a:path w="131" h="3" extrusionOk="0">
                  <a:moveTo>
                    <a:pt x="0" y="1"/>
                  </a:moveTo>
                  <a:cubicBezTo>
                    <a:pt x="0" y="2"/>
                    <a:pt x="28" y="3"/>
                    <a:pt x="65" y="3"/>
                  </a:cubicBezTo>
                  <a:cubicBezTo>
                    <a:pt x="101" y="3"/>
                    <a:pt x="131" y="2"/>
                    <a:pt x="131" y="1"/>
                  </a:cubicBezTo>
                  <a:cubicBezTo>
                    <a:pt x="131" y="0"/>
                    <a:pt x="101" y="0"/>
                    <a:pt x="65" y="0"/>
                  </a:cubicBezTo>
                  <a:cubicBezTo>
                    <a:pt x="28" y="0"/>
                    <a:pt x="0" y="0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3" name="Google Shape;1013;p30">
              <a:extLst>
                <a:ext uri="{FF2B5EF4-FFF2-40B4-BE49-F238E27FC236}">
                  <a16:creationId xmlns:a16="http://schemas.microsoft.com/office/drawing/2014/main" id="{47DB0A38-9E01-D753-F9A6-9024EDD9CC67}"/>
                </a:ext>
              </a:extLst>
            </p:cNvPr>
            <p:cNvSpPr/>
            <p:nvPr/>
          </p:nvSpPr>
          <p:spPr>
            <a:xfrm>
              <a:off x="2677839" y="4764809"/>
              <a:ext cx="142761" cy="4980"/>
            </a:xfrm>
            <a:custGeom>
              <a:avLst/>
              <a:gdLst/>
              <a:ahLst/>
              <a:cxnLst/>
              <a:rect l="l" t="t" r="r" b="b"/>
              <a:pathLst>
                <a:path w="86" h="3" extrusionOk="0">
                  <a:moveTo>
                    <a:pt x="0" y="2"/>
                  </a:moveTo>
                  <a:cubicBezTo>
                    <a:pt x="0" y="2"/>
                    <a:pt x="19" y="3"/>
                    <a:pt x="43" y="3"/>
                  </a:cubicBezTo>
                  <a:cubicBezTo>
                    <a:pt x="67" y="3"/>
                    <a:pt x="86" y="2"/>
                    <a:pt x="86" y="2"/>
                  </a:cubicBezTo>
                  <a:cubicBezTo>
                    <a:pt x="86" y="1"/>
                    <a:pt x="67" y="0"/>
                    <a:pt x="43" y="0"/>
                  </a:cubicBezTo>
                  <a:cubicBezTo>
                    <a:pt x="19" y="0"/>
                    <a:pt x="0" y="1"/>
                    <a:pt x="0" y="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4" name="Google Shape;1014;p30">
              <a:extLst>
                <a:ext uri="{FF2B5EF4-FFF2-40B4-BE49-F238E27FC236}">
                  <a16:creationId xmlns:a16="http://schemas.microsoft.com/office/drawing/2014/main" id="{C36732C1-AFBF-8D78-A921-308C3A0954DD}"/>
                </a:ext>
              </a:extLst>
            </p:cNvPr>
            <p:cNvSpPr/>
            <p:nvPr/>
          </p:nvSpPr>
          <p:spPr>
            <a:xfrm>
              <a:off x="2382356" y="4764809"/>
              <a:ext cx="258962" cy="4980"/>
            </a:xfrm>
            <a:custGeom>
              <a:avLst/>
              <a:gdLst/>
              <a:ahLst/>
              <a:cxnLst/>
              <a:rect l="l" t="t" r="r" b="b"/>
              <a:pathLst>
                <a:path w="156" h="3" extrusionOk="0">
                  <a:moveTo>
                    <a:pt x="0" y="2"/>
                  </a:moveTo>
                  <a:cubicBezTo>
                    <a:pt x="0" y="2"/>
                    <a:pt x="35" y="3"/>
                    <a:pt x="78" y="3"/>
                  </a:cubicBezTo>
                  <a:cubicBezTo>
                    <a:pt x="121" y="3"/>
                    <a:pt x="156" y="2"/>
                    <a:pt x="156" y="2"/>
                  </a:cubicBezTo>
                  <a:cubicBezTo>
                    <a:pt x="156" y="1"/>
                    <a:pt x="121" y="0"/>
                    <a:pt x="78" y="0"/>
                  </a:cubicBezTo>
                  <a:cubicBezTo>
                    <a:pt x="35" y="0"/>
                    <a:pt x="0" y="1"/>
                    <a:pt x="0" y="2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5" name="Google Shape;1015;p30">
              <a:extLst>
                <a:ext uri="{FF2B5EF4-FFF2-40B4-BE49-F238E27FC236}">
                  <a16:creationId xmlns:a16="http://schemas.microsoft.com/office/drawing/2014/main" id="{BCEEAC25-3708-49A5-E4AD-70C777EC3419}"/>
                </a:ext>
              </a:extLst>
            </p:cNvPr>
            <p:cNvSpPr/>
            <p:nvPr/>
          </p:nvSpPr>
          <p:spPr>
            <a:xfrm>
              <a:off x="2847161" y="4549007"/>
              <a:ext cx="38180" cy="49800"/>
            </a:xfrm>
            <a:custGeom>
              <a:avLst/>
              <a:gdLst/>
              <a:ahLst/>
              <a:cxnLst/>
              <a:rect l="l" t="t" r="r" b="b"/>
              <a:pathLst>
                <a:path w="23" h="30" extrusionOk="0">
                  <a:moveTo>
                    <a:pt x="0" y="30"/>
                  </a:moveTo>
                  <a:cubicBezTo>
                    <a:pt x="0" y="31"/>
                    <a:pt x="10" y="26"/>
                    <a:pt x="22" y="19"/>
                  </a:cubicBezTo>
                  <a:lnTo>
                    <a:pt x="23" y="18"/>
                  </a:lnTo>
                  <a:lnTo>
                    <a:pt x="22" y="17"/>
                  </a:lnTo>
                  <a:lnTo>
                    <a:pt x="21" y="16"/>
                  </a:lnTo>
                  <a:cubicBezTo>
                    <a:pt x="11" y="7"/>
                    <a:pt x="2" y="0"/>
                    <a:pt x="1" y="0"/>
                  </a:cubicBezTo>
                  <a:cubicBezTo>
                    <a:pt x="1" y="1"/>
                    <a:pt x="9" y="9"/>
                    <a:pt x="20" y="18"/>
                  </a:cubicBezTo>
                  <a:lnTo>
                    <a:pt x="20" y="19"/>
                  </a:lnTo>
                  <a:lnTo>
                    <a:pt x="20" y="17"/>
                  </a:lnTo>
                  <a:cubicBezTo>
                    <a:pt x="9" y="23"/>
                    <a:pt x="-1" y="30"/>
                    <a:pt x="0" y="3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6" name="Google Shape;1016;p30">
              <a:extLst>
                <a:ext uri="{FF2B5EF4-FFF2-40B4-BE49-F238E27FC236}">
                  <a16:creationId xmlns:a16="http://schemas.microsoft.com/office/drawing/2014/main" id="{C9A294FB-19DA-21D4-5DE3-518B9ADB39DE}"/>
                </a:ext>
              </a:extLst>
            </p:cNvPr>
            <p:cNvSpPr/>
            <p:nvPr/>
          </p:nvSpPr>
          <p:spPr>
            <a:xfrm>
              <a:off x="2754200" y="4549007"/>
              <a:ext cx="39840" cy="53120"/>
            </a:xfrm>
            <a:custGeom>
              <a:avLst/>
              <a:gdLst/>
              <a:ahLst/>
              <a:cxnLst/>
              <a:rect l="l" t="t" r="r" b="b"/>
              <a:pathLst>
                <a:path w="24" h="32" extrusionOk="0">
                  <a:moveTo>
                    <a:pt x="24" y="0"/>
                  </a:moveTo>
                  <a:cubicBezTo>
                    <a:pt x="24" y="0"/>
                    <a:pt x="14" y="5"/>
                    <a:pt x="2" y="12"/>
                  </a:cubicBezTo>
                  <a:lnTo>
                    <a:pt x="0" y="13"/>
                  </a:lnTo>
                  <a:lnTo>
                    <a:pt x="1" y="14"/>
                  </a:lnTo>
                  <a:lnTo>
                    <a:pt x="2" y="14"/>
                  </a:lnTo>
                  <a:cubicBezTo>
                    <a:pt x="11" y="25"/>
                    <a:pt x="19" y="33"/>
                    <a:pt x="20" y="32"/>
                  </a:cubicBezTo>
                  <a:cubicBezTo>
                    <a:pt x="20" y="32"/>
                    <a:pt x="13" y="23"/>
                    <a:pt x="4" y="13"/>
                  </a:cubicBezTo>
                  <a:lnTo>
                    <a:pt x="3" y="12"/>
                  </a:lnTo>
                  <a:lnTo>
                    <a:pt x="3" y="14"/>
                  </a:lnTo>
                  <a:cubicBezTo>
                    <a:pt x="15" y="7"/>
                    <a:pt x="24" y="1"/>
                    <a:pt x="2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7" name="Google Shape;1017;p30">
              <a:extLst>
                <a:ext uri="{FF2B5EF4-FFF2-40B4-BE49-F238E27FC236}">
                  <a16:creationId xmlns:a16="http://schemas.microsoft.com/office/drawing/2014/main" id="{E18CC641-FC24-8720-315D-19548B67662E}"/>
                </a:ext>
              </a:extLst>
            </p:cNvPr>
            <p:cNvSpPr/>
            <p:nvPr/>
          </p:nvSpPr>
          <p:spPr>
            <a:xfrm>
              <a:off x="2802341" y="4535727"/>
              <a:ext cx="31540" cy="87981"/>
            </a:xfrm>
            <a:custGeom>
              <a:avLst/>
              <a:gdLst/>
              <a:ahLst/>
              <a:cxnLst/>
              <a:rect l="l" t="t" r="r" b="b"/>
              <a:pathLst>
                <a:path w="19" h="53" extrusionOk="0">
                  <a:moveTo>
                    <a:pt x="0" y="0"/>
                  </a:moveTo>
                  <a:cubicBezTo>
                    <a:pt x="0" y="0"/>
                    <a:pt x="2" y="12"/>
                    <a:pt x="8" y="27"/>
                  </a:cubicBezTo>
                  <a:cubicBezTo>
                    <a:pt x="13" y="42"/>
                    <a:pt x="18" y="54"/>
                    <a:pt x="19" y="53"/>
                  </a:cubicBezTo>
                  <a:cubicBezTo>
                    <a:pt x="19" y="52"/>
                    <a:pt x="16" y="41"/>
                    <a:pt x="11" y="26"/>
                  </a:cubicBezTo>
                  <a:cubicBezTo>
                    <a:pt x="6" y="11"/>
                    <a:pt x="1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8" name="Google Shape;1018;p30">
              <a:extLst>
                <a:ext uri="{FF2B5EF4-FFF2-40B4-BE49-F238E27FC236}">
                  <a16:creationId xmlns:a16="http://schemas.microsoft.com/office/drawing/2014/main" id="{8DFC21A6-5561-F1BF-A7F7-379FFB91ABCB}"/>
                </a:ext>
              </a:extLst>
            </p:cNvPr>
            <p:cNvSpPr/>
            <p:nvPr/>
          </p:nvSpPr>
          <p:spPr>
            <a:xfrm>
              <a:off x="2120073" y="4655248"/>
              <a:ext cx="448204" cy="4980"/>
            </a:xfrm>
            <a:custGeom>
              <a:avLst/>
              <a:gdLst/>
              <a:ahLst/>
              <a:cxnLst/>
              <a:rect l="l" t="t" r="r" b="b"/>
              <a:pathLst>
                <a:path w="270" h="3" extrusionOk="0">
                  <a:moveTo>
                    <a:pt x="0" y="2"/>
                  </a:moveTo>
                  <a:cubicBezTo>
                    <a:pt x="0" y="2"/>
                    <a:pt x="61" y="3"/>
                    <a:pt x="135" y="3"/>
                  </a:cubicBezTo>
                  <a:cubicBezTo>
                    <a:pt x="210" y="3"/>
                    <a:pt x="270" y="2"/>
                    <a:pt x="270" y="2"/>
                  </a:cubicBezTo>
                  <a:cubicBezTo>
                    <a:pt x="270" y="1"/>
                    <a:pt x="210" y="0"/>
                    <a:pt x="135" y="0"/>
                  </a:cubicBezTo>
                  <a:cubicBezTo>
                    <a:pt x="61" y="0"/>
                    <a:pt x="0" y="1"/>
                    <a:pt x="0" y="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19" name="Google Shape;1019;p30">
              <a:extLst>
                <a:ext uri="{FF2B5EF4-FFF2-40B4-BE49-F238E27FC236}">
                  <a16:creationId xmlns:a16="http://schemas.microsoft.com/office/drawing/2014/main" id="{DD981301-F40D-043C-2111-A5BC7EC9C363}"/>
                </a:ext>
              </a:extLst>
            </p:cNvPr>
            <p:cNvSpPr/>
            <p:nvPr/>
          </p:nvSpPr>
          <p:spPr>
            <a:xfrm>
              <a:off x="2143314" y="4710028"/>
              <a:ext cx="698866" cy="4980"/>
            </a:xfrm>
            <a:custGeom>
              <a:avLst/>
              <a:gdLst/>
              <a:ahLst/>
              <a:cxnLst/>
              <a:rect l="l" t="t" r="r" b="b"/>
              <a:pathLst>
                <a:path w="421" h="3" extrusionOk="0">
                  <a:moveTo>
                    <a:pt x="0" y="2"/>
                  </a:moveTo>
                  <a:cubicBezTo>
                    <a:pt x="0" y="3"/>
                    <a:pt x="94" y="3"/>
                    <a:pt x="210" y="3"/>
                  </a:cubicBezTo>
                  <a:cubicBezTo>
                    <a:pt x="326" y="3"/>
                    <a:pt x="421" y="3"/>
                    <a:pt x="421" y="2"/>
                  </a:cubicBezTo>
                  <a:cubicBezTo>
                    <a:pt x="421" y="1"/>
                    <a:pt x="326" y="0"/>
                    <a:pt x="210" y="0"/>
                  </a:cubicBezTo>
                  <a:cubicBezTo>
                    <a:pt x="94" y="0"/>
                    <a:pt x="0" y="1"/>
                    <a:pt x="0" y="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0" name="Google Shape;1020;p30">
              <a:extLst>
                <a:ext uri="{FF2B5EF4-FFF2-40B4-BE49-F238E27FC236}">
                  <a16:creationId xmlns:a16="http://schemas.microsoft.com/office/drawing/2014/main" id="{9B03DDE8-9140-62EE-5D43-5BE45E912948}"/>
                </a:ext>
              </a:extLst>
            </p:cNvPr>
            <p:cNvSpPr/>
            <p:nvPr/>
          </p:nvSpPr>
          <p:spPr>
            <a:xfrm>
              <a:off x="2559978" y="4851130"/>
              <a:ext cx="219122" cy="4980"/>
            </a:xfrm>
            <a:custGeom>
              <a:avLst/>
              <a:gdLst/>
              <a:ahLst/>
              <a:cxnLst/>
              <a:rect l="l" t="t" r="r" b="b"/>
              <a:pathLst>
                <a:path w="132" h="3" extrusionOk="0">
                  <a:moveTo>
                    <a:pt x="0" y="1"/>
                  </a:moveTo>
                  <a:cubicBezTo>
                    <a:pt x="0" y="2"/>
                    <a:pt x="29" y="3"/>
                    <a:pt x="66" y="3"/>
                  </a:cubicBezTo>
                  <a:cubicBezTo>
                    <a:pt x="102" y="3"/>
                    <a:pt x="132" y="2"/>
                    <a:pt x="132" y="1"/>
                  </a:cubicBezTo>
                  <a:cubicBezTo>
                    <a:pt x="132" y="1"/>
                    <a:pt x="102" y="0"/>
                    <a:pt x="66" y="0"/>
                  </a:cubicBezTo>
                  <a:cubicBezTo>
                    <a:pt x="29" y="0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1" name="Google Shape;1021;p30">
              <a:extLst>
                <a:ext uri="{FF2B5EF4-FFF2-40B4-BE49-F238E27FC236}">
                  <a16:creationId xmlns:a16="http://schemas.microsoft.com/office/drawing/2014/main" id="{EEDECDE2-F938-CAC4-E76C-CA8CFBEB3CDA}"/>
                </a:ext>
              </a:extLst>
            </p:cNvPr>
            <p:cNvSpPr/>
            <p:nvPr/>
          </p:nvSpPr>
          <p:spPr>
            <a:xfrm>
              <a:off x="2608118" y="4952391"/>
              <a:ext cx="142761" cy="3320"/>
            </a:xfrm>
            <a:custGeom>
              <a:avLst/>
              <a:gdLst/>
              <a:ahLst/>
              <a:cxnLst/>
              <a:rect l="l" t="t" r="r" b="b"/>
              <a:pathLst>
                <a:path w="86" h="2" extrusionOk="0">
                  <a:moveTo>
                    <a:pt x="0" y="1"/>
                  </a:moveTo>
                  <a:cubicBezTo>
                    <a:pt x="0" y="2"/>
                    <a:pt x="19" y="2"/>
                    <a:pt x="43" y="2"/>
                  </a:cubicBezTo>
                  <a:cubicBezTo>
                    <a:pt x="67" y="2"/>
                    <a:pt x="86" y="2"/>
                    <a:pt x="86" y="1"/>
                  </a:cubicBezTo>
                  <a:cubicBezTo>
                    <a:pt x="86" y="0"/>
                    <a:pt x="67" y="0"/>
                    <a:pt x="43" y="0"/>
                  </a:cubicBezTo>
                  <a:cubicBezTo>
                    <a:pt x="19" y="0"/>
                    <a:pt x="0" y="0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2" name="Google Shape;1022;p30">
              <a:extLst>
                <a:ext uri="{FF2B5EF4-FFF2-40B4-BE49-F238E27FC236}">
                  <a16:creationId xmlns:a16="http://schemas.microsoft.com/office/drawing/2014/main" id="{8776226B-F86A-BE97-D884-833BCA2EB258}"/>
                </a:ext>
              </a:extLst>
            </p:cNvPr>
            <p:cNvSpPr/>
            <p:nvPr/>
          </p:nvSpPr>
          <p:spPr>
            <a:xfrm>
              <a:off x="2312635" y="4952391"/>
              <a:ext cx="258962" cy="3320"/>
            </a:xfrm>
            <a:custGeom>
              <a:avLst/>
              <a:gdLst/>
              <a:ahLst/>
              <a:cxnLst/>
              <a:rect l="l" t="t" r="r" b="b"/>
              <a:pathLst>
                <a:path w="156" h="2" extrusionOk="0">
                  <a:moveTo>
                    <a:pt x="0" y="1"/>
                  </a:moveTo>
                  <a:cubicBezTo>
                    <a:pt x="0" y="2"/>
                    <a:pt x="35" y="2"/>
                    <a:pt x="78" y="2"/>
                  </a:cubicBezTo>
                  <a:cubicBezTo>
                    <a:pt x="121" y="2"/>
                    <a:pt x="156" y="2"/>
                    <a:pt x="156" y="1"/>
                  </a:cubicBezTo>
                  <a:cubicBezTo>
                    <a:pt x="156" y="0"/>
                    <a:pt x="121" y="0"/>
                    <a:pt x="78" y="0"/>
                  </a:cubicBezTo>
                  <a:cubicBezTo>
                    <a:pt x="35" y="0"/>
                    <a:pt x="0" y="0"/>
                    <a:pt x="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3" name="Google Shape;1023;p30">
              <a:extLst>
                <a:ext uri="{FF2B5EF4-FFF2-40B4-BE49-F238E27FC236}">
                  <a16:creationId xmlns:a16="http://schemas.microsoft.com/office/drawing/2014/main" id="{39B5D2FE-22E3-7657-CE4F-3329E48EF4DA}"/>
                </a:ext>
              </a:extLst>
            </p:cNvPr>
            <p:cNvSpPr/>
            <p:nvPr/>
          </p:nvSpPr>
          <p:spPr>
            <a:xfrm>
              <a:off x="2071933" y="4897610"/>
              <a:ext cx="700526" cy="3320"/>
            </a:xfrm>
            <a:custGeom>
              <a:avLst/>
              <a:gdLst/>
              <a:ahLst/>
              <a:cxnLst/>
              <a:rect l="l" t="t" r="r" b="b"/>
              <a:pathLst>
                <a:path w="422" h="2" extrusionOk="0">
                  <a:moveTo>
                    <a:pt x="0" y="1"/>
                  </a:moveTo>
                  <a:cubicBezTo>
                    <a:pt x="0" y="2"/>
                    <a:pt x="95" y="2"/>
                    <a:pt x="211" y="2"/>
                  </a:cubicBezTo>
                  <a:cubicBezTo>
                    <a:pt x="327" y="2"/>
                    <a:pt x="422" y="2"/>
                    <a:pt x="422" y="1"/>
                  </a:cubicBezTo>
                  <a:cubicBezTo>
                    <a:pt x="422" y="0"/>
                    <a:pt x="327" y="0"/>
                    <a:pt x="211" y="0"/>
                  </a:cubicBezTo>
                  <a:cubicBezTo>
                    <a:pt x="95" y="0"/>
                    <a:pt x="0" y="0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4" name="Google Shape;1024;p30">
              <a:extLst>
                <a:ext uri="{FF2B5EF4-FFF2-40B4-BE49-F238E27FC236}">
                  <a16:creationId xmlns:a16="http://schemas.microsoft.com/office/drawing/2014/main" id="{D274769D-4235-A98B-62EF-74CD1C8EA064}"/>
                </a:ext>
              </a:extLst>
            </p:cNvPr>
            <p:cNvSpPr/>
            <p:nvPr/>
          </p:nvSpPr>
          <p:spPr>
            <a:xfrm>
              <a:off x="2815621" y="4371385"/>
              <a:ext cx="242362" cy="849928"/>
            </a:xfrm>
            <a:custGeom>
              <a:avLst/>
              <a:gdLst/>
              <a:ahLst/>
              <a:cxnLst/>
              <a:rect l="l" t="t" r="r" b="b"/>
              <a:pathLst>
                <a:path w="146" h="512" extrusionOk="0">
                  <a:moveTo>
                    <a:pt x="0" y="512"/>
                  </a:moveTo>
                  <a:cubicBezTo>
                    <a:pt x="1" y="512"/>
                    <a:pt x="34" y="398"/>
                    <a:pt x="75" y="257"/>
                  </a:cubicBezTo>
                  <a:cubicBezTo>
                    <a:pt x="115" y="115"/>
                    <a:pt x="147" y="0"/>
                    <a:pt x="146" y="0"/>
                  </a:cubicBezTo>
                  <a:cubicBezTo>
                    <a:pt x="145" y="0"/>
                    <a:pt x="112" y="114"/>
                    <a:pt x="72" y="256"/>
                  </a:cubicBezTo>
                  <a:cubicBezTo>
                    <a:pt x="32" y="397"/>
                    <a:pt x="0" y="512"/>
                    <a:pt x="0" y="51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5" name="Google Shape;1025;p30">
              <a:extLst>
                <a:ext uri="{FF2B5EF4-FFF2-40B4-BE49-F238E27FC236}">
                  <a16:creationId xmlns:a16="http://schemas.microsoft.com/office/drawing/2014/main" id="{2F98D0B1-D03F-53EB-FC79-6E1B509EF902}"/>
                </a:ext>
              </a:extLst>
            </p:cNvPr>
            <p:cNvSpPr/>
            <p:nvPr/>
          </p:nvSpPr>
          <p:spPr>
            <a:xfrm>
              <a:off x="2143314" y="4578887"/>
              <a:ext cx="436584" cy="385123"/>
            </a:xfrm>
            <a:custGeom>
              <a:avLst/>
              <a:gdLst/>
              <a:ahLst/>
              <a:cxnLst/>
              <a:rect l="l" t="t" r="r" b="b"/>
              <a:pathLst>
                <a:path w="263" h="232" extrusionOk="0">
                  <a:moveTo>
                    <a:pt x="261" y="6"/>
                  </a:moveTo>
                  <a:cubicBezTo>
                    <a:pt x="261" y="6"/>
                    <a:pt x="216" y="-8"/>
                    <a:pt x="185" y="6"/>
                  </a:cubicBezTo>
                  <a:cubicBezTo>
                    <a:pt x="154" y="21"/>
                    <a:pt x="0" y="140"/>
                    <a:pt x="0" y="140"/>
                  </a:cubicBezTo>
                  <a:lnTo>
                    <a:pt x="25" y="232"/>
                  </a:lnTo>
                  <a:lnTo>
                    <a:pt x="61" y="203"/>
                  </a:lnTo>
                  <a:cubicBezTo>
                    <a:pt x="61" y="203"/>
                    <a:pt x="119" y="211"/>
                    <a:pt x="142" y="189"/>
                  </a:cubicBezTo>
                  <a:cubicBezTo>
                    <a:pt x="164" y="166"/>
                    <a:pt x="190" y="145"/>
                    <a:pt x="190" y="145"/>
                  </a:cubicBezTo>
                  <a:cubicBezTo>
                    <a:pt x="190" y="145"/>
                    <a:pt x="213" y="182"/>
                    <a:pt x="226" y="180"/>
                  </a:cubicBezTo>
                  <a:cubicBezTo>
                    <a:pt x="235" y="178"/>
                    <a:pt x="240" y="149"/>
                    <a:pt x="240" y="149"/>
                  </a:cubicBezTo>
                  <a:cubicBezTo>
                    <a:pt x="240" y="149"/>
                    <a:pt x="268" y="156"/>
                    <a:pt x="261" y="129"/>
                  </a:cubicBezTo>
                  <a:lnTo>
                    <a:pt x="245" y="75"/>
                  </a:lnTo>
                  <a:cubicBezTo>
                    <a:pt x="242" y="66"/>
                    <a:pt x="233" y="59"/>
                    <a:pt x="223" y="58"/>
                  </a:cubicBezTo>
                  <a:lnTo>
                    <a:pt x="175" y="53"/>
                  </a:lnTo>
                  <a:lnTo>
                    <a:pt x="201" y="32"/>
                  </a:lnTo>
                  <a:cubicBezTo>
                    <a:pt x="201" y="32"/>
                    <a:pt x="229" y="34"/>
                    <a:pt x="253" y="29"/>
                  </a:cubicBezTo>
                  <a:cubicBezTo>
                    <a:pt x="261" y="27"/>
                    <a:pt x="267" y="11"/>
                    <a:pt x="261" y="6"/>
                  </a:cubicBezTo>
                  <a:close/>
                </a:path>
              </a:pathLst>
            </a:custGeom>
            <a:solidFill>
              <a:srgbClr val="9E6753"/>
            </a:solidFill>
            <a:ln>
              <a:noFill/>
            </a:ln>
          </p:spPr>
          <p:txBody>
            <a:bodyPr spcFirstLastPara="1" wrap="square" lIns="120000" tIns="51333" rIns="120000" bIns="51333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6" name="Google Shape;1026;p30">
              <a:extLst>
                <a:ext uri="{FF2B5EF4-FFF2-40B4-BE49-F238E27FC236}">
                  <a16:creationId xmlns:a16="http://schemas.microsoft.com/office/drawing/2014/main" id="{4A00A88F-C235-BCFA-9E9D-D60A1B7436E2}"/>
                </a:ext>
              </a:extLst>
            </p:cNvPr>
            <p:cNvSpPr/>
            <p:nvPr/>
          </p:nvSpPr>
          <p:spPr>
            <a:xfrm>
              <a:off x="2408916" y="4733269"/>
              <a:ext cx="122841" cy="91301"/>
            </a:xfrm>
            <a:custGeom>
              <a:avLst/>
              <a:gdLst/>
              <a:ahLst/>
              <a:cxnLst/>
              <a:rect l="l" t="t" r="r" b="b"/>
              <a:pathLst>
                <a:path w="74" h="55" extrusionOk="0">
                  <a:moveTo>
                    <a:pt x="0" y="12"/>
                  </a:moveTo>
                  <a:cubicBezTo>
                    <a:pt x="1" y="12"/>
                    <a:pt x="6" y="9"/>
                    <a:pt x="15" y="6"/>
                  </a:cubicBezTo>
                  <a:cubicBezTo>
                    <a:pt x="19" y="4"/>
                    <a:pt x="25" y="2"/>
                    <a:pt x="31" y="3"/>
                  </a:cubicBezTo>
                  <a:cubicBezTo>
                    <a:pt x="37" y="3"/>
                    <a:pt x="43" y="5"/>
                    <a:pt x="49" y="10"/>
                  </a:cubicBezTo>
                  <a:cubicBezTo>
                    <a:pt x="61" y="19"/>
                    <a:pt x="66" y="31"/>
                    <a:pt x="69" y="40"/>
                  </a:cubicBezTo>
                  <a:cubicBezTo>
                    <a:pt x="72" y="49"/>
                    <a:pt x="74" y="55"/>
                    <a:pt x="74" y="55"/>
                  </a:cubicBezTo>
                  <a:cubicBezTo>
                    <a:pt x="75" y="55"/>
                    <a:pt x="74" y="49"/>
                    <a:pt x="71" y="40"/>
                  </a:cubicBezTo>
                  <a:cubicBezTo>
                    <a:pt x="69" y="35"/>
                    <a:pt x="67" y="30"/>
                    <a:pt x="64" y="24"/>
                  </a:cubicBezTo>
                  <a:cubicBezTo>
                    <a:pt x="61" y="18"/>
                    <a:pt x="57" y="12"/>
                    <a:pt x="51" y="8"/>
                  </a:cubicBezTo>
                  <a:cubicBezTo>
                    <a:pt x="45" y="3"/>
                    <a:pt x="38" y="0"/>
                    <a:pt x="31" y="0"/>
                  </a:cubicBezTo>
                  <a:cubicBezTo>
                    <a:pt x="24" y="0"/>
                    <a:pt x="18" y="2"/>
                    <a:pt x="14" y="4"/>
                  </a:cubicBezTo>
                  <a:cubicBezTo>
                    <a:pt x="10" y="6"/>
                    <a:pt x="6" y="8"/>
                    <a:pt x="4" y="9"/>
                  </a:cubicBezTo>
                  <a:cubicBezTo>
                    <a:pt x="2" y="11"/>
                    <a:pt x="0" y="12"/>
                    <a:pt x="1" y="12"/>
                  </a:cubicBezTo>
                  <a:lnTo>
                    <a:pt x="0" y="1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7" name="Google Shape;1027;p30">
              <a:extLst>
                <a:ext uri="{FF2B5EF4-FFF2-40B4-BE49-F238E27FC236}">
                  <a16:creationId xmlns:a16="http://schemas.microsoft.com/office/drawing/2014/main" id="{FC02E1AB-3552-23F7-899F-A87EBFC7978D}"/>
                </a:ext>
              </a:extLst>
            </p:cNvPr>
            <p:cNvSpPr/>
            <p:nvPr/>
          </p:nvSpPr>
          <p:spPr>
            <a:xfrm>
              <a:off x="2388996" y="4663548"/>
              <a:ext cx="48140" cy="11620"/>
            </a:xfrm>
            <a:custGeom>
              <a:avLst/>
              <a:gdLst/>
              <a:ahLst/>
              <a:cxnLst/>
              <a:rect l="l" t="t" r="r" b="b"/>
              <a:pathLst>
                <a:path w="29" h="7" extrusionOk="0">
                  <a:moveTo>
                    <a:pt x="0" y="7"/>
                  </a:moveTo>
                  <a:cubicBezTo>
                    <a:pt x="0" y="8"/>
                    <a:pt x="6" y="4"/>
                    <a:pt x="14" y="3"/>
                  </a:cubicBezTo>
                  <a:cubicBezTo>
                    <a:pt x="22" y="2"/>
                    <a:pt x="28" y="5"/>
                    <a:pt x="29" y="4"/>
                  </a:cubicBezTo>
                  <a:cubicBezTo>
                    <a:pt x="29" y="4"/>
                    <a:pt x="28" y="2"/>
                    <a:pt x="25" y="1"/>
                  </a:cubicBezTo>
                  <a:cubicBezTo>
                    <a:pt x="22" y="0"/>
                    <a:pt x="18" y="0"/>
                    <a:pt x="14" y="0"/>
                  </a:cubicBezTo>
                  <a:cubicBezTo>
                    <a:pt x="9" y="1"/>
                    <a:pt x="5" y="2"/>
                    <a:pt x="3" y="4"/>
                  </a:cubicBezTo>
                  <a:cubicBezTo>
                    <a:pt x="1" y="6"/>
                    <a:pt x="0" y="7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8" name="Google Shape;1028;p30">
              <a:extLst>
                <a:ext uri="{FF2B5EF4-FFF2-40B4-BE49-F238E27FC236}">
                  <a16:creationId xmlns:a16="http://schemas.microsoft.com/office/drawing/2014/main" id="{38427A8A-C28D-3E7F-4467-703E398B48D5}"/>
                </a:ext>
              </a:extLst>
            </p:cNvPr>
            <p:cNvSpPr/>
            <p:nvPr/>
          </p:nvSpPr>
          <p:spPr>
            <a:xfrm>
              <a:off x="1831230" y="3820259"/>
              <a:ext cx="202522" cy="134461"/>
            </a:xfrm>
            <a:custGeom>
              <a:avLst/>
              <a:gdLst/>
              <a:ahLst/>
              <a:cxnLst/>
              <a:rect l="l" t="t" r="r" b="b"/>
              <a:pathLst>
                <a:path w="122" h="81" extrusionOk="0">
                  <a:moveTo>
                    <a:pt x="94" y="8"/>
                  </a:moveTo>
                  <a:lnTo>
                    <a:pt x="110" y="9"/>
                  </a:lnTo>
                  <a:cubicBezTo>
                    <a:pt x="119" y="9"/>
                    <a:pt x="126" y="19"/>
                    <a:pt x="120" y="27"/>
                  </a:cubicBezTo>
                  <a:cubicBezTo>
                    <a:pt x="119" y="29"/>
                    <a:pt x="118" y="30"/>
                    <a:pt x="116" y="31"/>
                  </a:cubicBezTo>
                  <a:cubicBezTo>
                    <a:pt x="107" y="34"/>
                    <a:pt x="48" y="44"/>
                    <a:pt x="48" y="44"/>
                  </a:cubicBezTo>
                  <a:lnTo>
                    <a:pt x="21" y="81"/>
                  </a:lnTo>
                  <a:lnTo>
                    <a:pt x="0" y="69"/>
                  </a:lnTo>
                  <a:cubicBezTo>
                    <a:pt x="0" y="69"/>
                    <a:pt x="26" y="-2"/>
                    <a:pt x="24" y="0"/>
                  </a:cubicBezTo>
                  <a:cubicBezTo>
                    <a:pt x="22" y="2"/>
                    <a:pt x="94" y="8"/>
                    <a:pt x="94" y="8"/>
                  </a:cubicBezTo>
                  <a:close/>
                </a:path>
              </a:pathLst>
            </a:custGeom>
            <a:solidFill>
              <a:srgbClr val="8A5947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29" name="Google Shape;1029;p30">
              <a:extLst>
                <a:ext uri="{FF2B5EF4-FFF2-40B4-BE49-F238E27FC236}">
                  <a16:creationId xmlns:a16="http://schemas.microsoft.com/office/drawing/2014/main" id="{A8AA14A6-D960-07EF-7640-AA724DA536BC}"/>
                </a:ext>
              </a:extLst>
            </p:cNvPr>
            <p:cNvSpPr/>
            <p:nvPr/>
          </p:nvSpPr>
          <p:spPr>
            <a:xfrm>
              <a:off x="1645308" y="3803659"/>
              <a:ext cx="358563" cy="418324"/>
            </a:xfrm>
            <a:custGeom>
              <a:avLst/>
              <a:gdLst/>
              <a:ahLst/>
              <a:cxnLst/>
              <a:rect l="l" t="t" r="r" b="b"/>
              <a:pathLst>
                <a:path w="216" h="252" extrusionOk="0">
                  <a:moveTo>
                    <a:pt x="0" y="206"/>
                  </a:moveTo>
                  <a:lnTo>
                    <a:pt x="120" y="12"/>
                  </a:lnTo>
                  <a:cubicBezTo>
                    <a:pt x="124" y="6"/>
                    <a:pt x="129" y="3"/>
                    <a:pt x="136" y="3"/>
                  </a:cubicBezTo>
                  <a:lnTo>
                    <a:pt x="202" y="0"/>
                  </a:lnTo>
                  <a:cubicBezTo>
                    <a:pt x="212" y="0"/>
                    <a:pt x="220" y="11"/>
                    <a:pt x="214" y="20"/>
                  </a:cubicBezTo>
                  <a:cubicBezTo>
                    <a:pt x="213" y="23"/>
                    <a:pt x="210" y="25"/>
                    <a:pt x="206" y="26"/>
                  </a:cubicBezTo>
                  <a:cubicBezTo>
                    <a:pt x="190" y="29"/>
                    <a:pt x="148" y="31"/>
                    <a:pt x="148" y="31"/>
                  </a:cubicBezTo>
                  <a:lnTo>
                    <a:pt x="121" y="85"/>
                  </a:lnTo>
                  <a:lnTo>
                    <a:pt x="187" y="60"/>
                  </a:lnTo>
                  <a:cubicBezTo>
                    <a:pt x="194" y="57"/>
                    <a:pt x="201" y="61"/>
                    <a:pt x="202" y="68"/>
                  </a:cubicBezTo>
                  <a:cubicBezTo>
                    <a:pt x="203" y="74"/>
                    <a:pt x="202" y="81"/>
                    <a:pt x="197" y="85"/>
                  </a:cubicBezTo>
                  <a:cubicBezTo>
                    <a:pt x="186" y="93"/>
                    <a:pt x="149" y="122"/>
                    <a:pt x="149" y="122"/>
                  </a:cubicBezTo>
                  <a:cubicBezTo>
                    <a:pt x="149" y="122"/>
                    <a:pt x="144" y="171"/>
                    <a:pt x="126" y="196"/>
                  </a:cubicBezTo>
                  <a:cubicBezTo>
                    <a:pt x="107" y="221"/>
                    <a:pt x="78" y="252"/>
                    <a:pt x="78" y="252"/>
                  </a:cubicBezTo>
                  <a:lnTo>
                    <a:pt x="0" y="206"/>
                  </a:lnTo>
                  <a:close/>
                </a:path>
              </a:pathLst>
            </a:custGeom>
            <a:solidFill>
              <a:srgbClr val="9E6753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0" name="Google Shape;1030;p30">
              <a:extLst>
                <a:ext uri="{FF2B5EF4-FFF2-40B4-BE49-F238E27FC236}">
                  <a16:creationId xmlns:a16="http://schemas.microsoft.com/office/drawing/2014/main" id="{8485FABA-A4F3-40A9-8842-A7F447701D9F}"/>
                </a:ext>
              </a:extLst>
            </p:cNvPr>
            <p:cNvSpPr/>
            <p:nvPr/>
          </p:nvSpPr>
          <p:spPr>
            <a:xfrm>
              <a:off x="1758189" y="3943101"/>
              <a:ext cx="96281" cy="89641"/>
            </a:xfrm>
            <a:custGeom>
              <a:avLst/>
              <a:gdLst/>
              <a:ahLst/>
              <a:cxnLst/>
              <a:rect l="l" t="t" r="r" b="b"/>
              <a:pathLst>
                <a:path w="58" h="54" extrusionOk="0">
                  <a:moveTo>
                    <a:pt x="0" y="54"/>
                  </a:moveTo>
                  <a:cubicBezTo>
                    <a:pt x="1" y="54"/>
                    <a:pt x="12" y="41"/>
                    <a:pt x="28" y="26"/>
                  </a:cubicBezTo>
                  <a:cubicBezTo>
                    <a:pt x="44" y="11"/>
                    <a:pt x="58" y="0"/>
                    <a:pt x="58" y="0"/>
                  </a:cubicBezTo>
                  <a:cubicBezTo>
                    <a:pt x="57" y="-1"/>
                    <a:pt x="54" y="2"/>
                    <a:pt x="48" y="6"/>
                  </a:cubicBezTo>
                  <a:cubicBezTo>
                    <a:pt x="42" y="10"/>
                    <a:pt x="34" y="16"/>
                    <a:pt x="26" y="24"/>
                  </a:cubicBezTo>
                  <a:cubicBezTo>
                    <a:pt x="18" y="31"/>
                    <a:pt x="11" y="39"/>
                    <a:pt x="7" y="44"/>
                  </a:cubicBezTo>
                  <a:cubicBezTo>
                    <a:pt x="2" y="50"/>
                    <a:pt x="0" y="54"/>
                    <a:pt x="0" y="5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1" name="Google Shape;1031;p30">
              <a:extLst>
                <a:ext uri="{FF2B5EF4-FFF2-40B4-BE49-F238E27FC236}">
                  <a16:creationId xmlns:a16="http://schemas.microsoft.com/office/drawing/2014/main" id="{BC5A4B6D-A790-71FF-A484-5279919CBCB6}"/>
                </a:ext>
              </a:extLst>
            </p:cNvPr>
            <p:cNvSpPr/>
            <p:nvPr/>
          </p:nvSpPr>
          <p:spPr>
            <a:xfrm>
              <a:off x="657598" y="2815949"/>
              <a:ext cx="1171971" cy="587645"/>
            </a:xfrm>
            <a:custGeom>
              <a:avLst/>
              <a:gdLst/>
              <a:ahLst/>
              <a:cxnLst/>
              <a:rect l="l" t="t" r="r" b="b"/>
              <a:pathLst>
                <a:path w="706" h="354" extrusionOk="0">
                  <a:moveTo>
                    <a:pt x="15" y="354"/>
                  </a:moveTo>
                  <a:cubicBezTo>
                    <a:pt x="4" y="350"/>
                    <a:pt x="1" y="332"/>
                    <a:pt x="11" y="326"/>
                  </a:cubicBezTo>
                  <a:cubicBezTo>
                    <a:pt x="3" y="320"/>
                    <a:pt x="6" y="307"/>
                    <a:pt x="14" y="301"/>
                  </a:cubicBezTo>
                  <a:cubicBezTo>
                    <a:pt x="21" y="295"/>
                    <a:pt x="31" y="292"/>
                    <a:pt x="37" y="284"/>
                  </a:cubicBezTo>
                  <a:cubicBezTo>
                    <a:pt x="26" y="286"/>
                    <a:pt x="15" y="276"/>
                    <a:pt x="16" y="265"/>
                  </a:cubicBezTo>
                  <a:cubicBezTo>
                    <a:pt x="9" y="265"/>
                    <a:pt x="2" y="259"/>
                    <a:pt x="1" y="252"/>
                  </a:cubicBezTo>
                  <a:cubicBezTo>
                    <a:pt x="-1" y="246"/>
                    <a:pt x="3" y="238"/>
                    <a:pt x="9" y="235"/>
                  </a:cubicBezTo>
                  <a:cubicBezTo>
                    <a:pt x="0" y="233"/>
                    <a:pt x="2" y="218"/>
                    <a:pt x="10" y="214"/>
                  </a:cubicBezTo>
                  <a:cubicBezTo>
                    <a:pt x="18" y="210"/>
                    <a:pt x="28" y="211"/>
                    <a:pt x="37" y="208"/>
                  </a:cubicBezTo>
                  <a:cubicBezTo>
                    <a:pt x="53" y="194"/>
                    <a:pt x="74" y="184"/>
                    <a:pt x="96" y="182"/>
                  </a:cubicBezTo>
                  <a:cubicBezTo>
                    <a:pt x="85" y="172"/>
                    <a:pt x="74" y="161"/>
                    <a:pt x="62" y="151"/>
                  </a:cubicBezTo>
                  <a:cubicBezTo>
                    <a:pt x="60" y="148"/>
                    <a:pt x="57" y="146"/>
                    <a:pt x="56" y="142"/>
                  </a:cubicBezTo>
                  <a:cubicBezTo>
                    <a:pt x="54" y="135"/>
                    <a:pt x="60" y="127"/>
                    <a:pt x="67" y="123"/>
                  </a:cubicBezTo>
                  <a:cubicBezTo>
                    <a:pt x="81" y="113"/>
                    <a:pt x="97" y="108"/>
                    <a:pt x="114" y="108"/>
                  </a:cubicBezTo>
                  <a:cubicBezTo>
                    <a:pt x="120" y="108"/>
                    <a:pt x="126" y="109"/>
                    <a:pt x="127" y="115"/>
                  </a:cubicBezTo>
                  <a:cubicBezTo>
                    <a:pt x="139" y="111"/>
                    <a:pt x="152" y="113"/>
                    <a:pt x="165" y="115"/>
                  </a:cubicBezTo>
                  <a:cubicBezTo>
                    <a:pt x="172" y="116"/>
                    <a:pt x="179" y="117"/>
                    <a:pt x="184" y="123"/>
                  </a:cubicBezTo>
                  <a:cubicBezTo>
                    <a:pt x="182" y="116"/>
                    <a:pt x="177" y="111"/>
                    <a:pt x="173" y="105"/>
                  </a:cubicBezTo>
                  <a:cubicBezTo>
                    <a:pt x="168" y="99"/>
                    <a:pt x="165" y="93"/>
                    <a:pt x="166" y="86"/>
                  </a:cubicBezTo>
                  <a:cubicBezTo>
                    <a:pt x="168" y="79"/>
                    <a:pt x="177" y="74"/>
                    <a:pt x="182" y="78"/>
                  </a:cubicBezTo>
                  <a:cubicBezTo>
                    <a:pt x="176" y="75"/>
                    <a:pt x="178" y="64"/>
                    <a:pt x="184" y="60"/>
                  </a:cubicBezTo>
                  <a:cubicBezTo>
                    <a:pt x="190" y="56"/>
                    <a:pt x="198" y="57"/>
                    <a:pt x="205" y="57"/>
                  </a:cubicBezTo>
                  <a:cubicBezTo>
                    <a:pt x="210" y="58"/>
                    <a:pt x="216" y="59"/>
                    <a:pt x="217" y="64"/>
                  </a:cubicBezTo>
                  <a:cubicBezTo>
                    <a:pt x="220" y="53"/>
                    <a:pt x="240" y="54"/>
                    <a:pt x="243" y="65"/>
                  </a:cubicBezTo>
                  <a:cubicBezTo>
                    <a:pt x="250" y="59"/>
                    <a:pt x="262" y="62"/>
                    <a:pt x="267" y="70"/>
                  </a:cubicBezTo>
                  <a:cubicBezTo>
                    <a:pt x="279" y="64"/>
                    <a:pt x="295" y="72"/>
                    <a:pt x="297" y="85"/>
                  </a:cubicBezTo>
                  <a:cubicBezTo>
                    <a:pt x="292" y="73"/>
                    <a:pt x="287" y="62"/>
                    <a:pt x="281" y="50"/>
                  </a:cubicBezTo>
                  <a:cubicBezTo>
                    <a:pt x="278" y="44"/>
                    <a:pt x="279" y="32"/>
                    <a:pt x="286" y="34"/>
                  </a:cubicBezTo>
                  <a:cubicBezTo>
                    <a:pt x="276" y="33"/>
                    <a:pt x="272" y="19"/>
                    <a:pt x="278" y="10"/>
                  </a:cubicBezTo>
                  <a:cubicBezTo>
                    <a:pt x="283" y="2"/>
                    <a:pt x="295" y="-1"/>
                    <a:pt x="305" y="1"/>
                  </a:cubicBezTo>
                  <a:cubicBezTo>
                    <a:pt x="308" y="6"/>
                    <a:pt x="310" y="11"/>
                    <a:pt x="313" y="15"/>
                  </a:cubicBezTo>
                  <a:cubicBezTo>
                    <a:pt x="320" y="11"/>
                    <a:pt x="330" y="12"/>
                    <a:pt x="336" y="18"/>
                  </a:cubicBezTo>
                  <a:cubicBezTo>
                    <a:pt x="342" y="24"/>
                    <a:pt x="344" y="33"/>
                    <a:pt x="341" y="41"/>
                  </a:cubicBezTo>
                  <a:cubicBezTo>
                    <a:pt x="346" y="37"/>
                    <a:pt x="353" y="40"/>
                    <a:pt x="356" y="46"/>
                  </a:cubicBezTo>
                  <a:cubicBezTo>
                    <a:pt x="359" y="51"/>
                    <a:pt x="358" y="58"/>
                    <a:pt x="357" y="64"/>
                  </a:cubicBezTo>
                  <a:cubicBezTo>
                    <a:pt x="368" y="56"/>
                    <a:pt x="385" y="68"/>
                    <a:pt x="382" y="81"/>
                  </a:cubicBezTo>
                  <a:cubicBezTo>
                    <a:pt x="392" y="77"/>
                    <a:pt x="402" y="76"/>
                    <a:pt x="412" y="78"/>
                  </a:cubicBezTo>
                  <a:cubicBezTo>
                    <a:pt x="408" y="70"/>
                    <a:pt x="410" y="60"/>
                    <a:pt x="417" y="54"/>
                  </a:cubicBezTo>
                  <a:cubicBezTo>
                    <a:pt x="423" y="49"/>
                    <a:pt x="434" y="48"/>
                    <a:pt x="441" y="53"/>
                  </a:cubicBezTo>
                  <a:cubicBezTo>
                    <a:pt x="443" y="41"/>
                    <a:pt x="458" y="34"/>
                    <a:pt x="468" y="39"/>
                  </a:cubicBezTo>
                  <a:cubicBezTo>
                    <a:pt x="472" y="28"/>
                    <a:pt x="489" y="21"/>
                    <a:pt x="497" y="30"/>
                  </a:cubicBezTo>
                  <a:cubicBezTo>
                    <a:pt x="506" y="39"/>
                    <a:pt x="499" y="54"/>
                    <a:pt x="492" y="64"/>
                  </a:cubicBezTo>
                  <a:cubicBezTo>
                    <a:pt x="484" y="76"/>
                    <a:pt x="477" y="87"/>
                    <a:pt x="469" y="98"/>
                  </a:cubicBezTo>
                  <a:cubicBezTo>
                    <a:pt x="491" y="90"/>
                    <a:pt x="513" y="80"/>
                    <a:pt x="536" y="71"/>
                  </a:cubicBezTo>
                  <a:cubicBezTo>
                    <a:pt x="538" y="71"/>
                    <a:pt x="540" y="70"/>
                    <a:pt x="542" y="70"/>
                  </a:cubicBezTo>
                  <a:cubicBezTo>
                    <a:pt x="545" y="71"/>
                    <a:pt x="547" y="74"/>
                    <a:pt x="550" y="76"/>
                  </a:cubicBezTo>
                  <a:cubicBezTo>
                    <a:pt x="553" y="78"/>
                    <a:pt x="558" y="78"/>
                    <a:pt x="562" y="79"/>
                  </a:cubicBezTo>
                  <a:cubicBezTo>
                    <a:pt x="573" y="84"/>
                    <a:pt x="571" y="101"/>
                    <a:pt x="562" y="109"/>
                  </a:cubicBezTo>
                  <a:cubicBezTo>
                    <a:pt x="554" y="117"/>
                    <a:pt x="541" y="120"/>
                    <a:pt x="532" y="127"/>
                  </a:cubicBezTo>
                  <a:cubicBezTo>
                    <a:pt x="541" y="130"/>
                    <a:pt x="550" y="132"/>
                    <a:pt x="559" y="135"/>
                  </a:cubicBezTo>
                  <a:cubicBezTo>
                    <a:pt x="565" y="120"/>
                    <a:pt x="585" y="112"/>
                    <a:pt x="599" y="120"/>
                  </a:cubicBezTo>
                  <a:cubicBezTo>
                    <a:pt x="604" y="110"/>
                    <a:pt x="618" y="110"/>
                    <a:pt x="629" y="112"/>
                  </a:cubicBezTo>
                  <a:cubicBezTo>
                    <a:pt x="638" y="113"/>
                    <a:pt x="649" y="115"/>
                    <a:pt x="655" y="123"/>
                  </a:cubicBezTo>
                  <a:cubicBezTo>
                    <a:pt x="663" y="133"/>
                    <a:pt x="659" y="149"/>
                    <a:pt x="651" y="158"/>
                  </a:cubicBezTo>
                  <a:cubicBezTo>
                    <a:pt x="642" y="168"/>
                    <a:pt x="630" y="172"/>
                    <a:pt x="618" y="176"/>
                  </a:cubicBezTo>
                  <a:cubicBezTo>
                    <a:pt x="619" y="185"/>
                    <a:pt x="630" y="189"/>
                    <a:pt x="639" y="188"/>
                  </a:cubicBezTo>
                  <a:cubicBezTo>
                    <a:pt x="647" y="188"/>
                    <a:pt x="657" y="186"/>
                    <a:pt x="664" y="189"/>
                  </a:cubicBezTo>
                  <a:cubicBezTo>
                    <a:pt x="675" y="195"/>
                    <a:pt x="678" y="209"/>
                    <a:pt x="688" y="215"/>
                  </a:cubicBezTo>
                  <a:cubicBezTo>
                    <a:pt x="692" y="216"/>
                    <a:pt x="695" y="217"/>
                    <a:pt x="698" y="219"/>
                  </a:cubicBezTo>
                  <a:cubicBezTo>
                    <a:pt x="702" y="222"/>
                    <a:pt x="703" y="228"/>
                    <a:pt x="704" y="233"/>
                  </a:cubicBezTo>
                  <a:cubicBezTo>
                    <a:pt x="704" y="239"/>
                    <a:pt x="705" y="245"/>
                    <a:pt x="706" y="252"/>
                  </a:cubicBezTo>
                  <a:cubicBezTo>
                    <a:pt x="706" y="255"/>
                    <a:pt x="706" y="258"/>
                    <a:pt x="705" y="261"/>
                  </a:cubicBezTo>
                  <a:cubicBezTo>
                    <a:pt x="702" y="271"/>
                    <a:pt x="688" y="271"/>
                    <a:pt x="679" y="266"/>
                  </a:cubicBezTo>
                  <a:cubicBezTo>
                    <a:pt x="670" y="262"/>
                    <a:pt x="663" y="253"/>
                    <a:pt x="653" y="251"/>
                  </a:cubicBezTo>
                  <a:cubicBezTo>
                    <a:pt x="666" y="259"/>
                    <a:pt x="679" y="268"/>
                    <a:pt x="685" y="281"/>
                  </a:cubicBezTo>
                  <a:cubicBezTo>
                    <a:pt x="691" y="295"/>
                    <a:pt x="686" y="314"/>
                    <a:pt x="671" y="318"/>
                  </a:cubicBezTo>
                  <a:cubicBezTo>
                    <a:pt x="657" y="321"/>
                    <a:pt x="644" y="308"/>
                    <a:pt x="635" y="296"/>
                  </a:cubicBezTo>
                  <a:cubicBezTo>
                    <a:pt x="626" y="284"/>
                    <a:pt x="613" y="270"/>
                    <a:pt x="598" y="275"/>
                  </a:cubicBezTo>
                  <a:lnTo>
                    <a:pt x="15" y="354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2" name="Google Shape;1032;p30">
              <a:extLst>
                <a:ext uri="{FF2B5EF4-FFF2-40B4-BE49-F238E27FC236}">
                  <a16:creationId xmlns:a16="http://schemas.microsoft.com/office/drawing/2014/main" id="{91FFDB1C-F6E5-7D6F-E567-F192830798F6}"/>
                </a:ext>
              </a:extLst>
            </p:cNvPr>
            <p:cNvSpPr/>
            <p:nvPr/>
          </p:nvSpPr>
          <p:spPr>
            <a:xfrm>
              <a:off x="616097" y="3141313"/>
              <a:ext cx="1200191" cy="723767"/>
            </a:xfrm>
            <a:custGeom>
              <a:avLst/>
              <a:gdLst/>
              <a:ahLst/>
              <a:cxnLst/>
              <a:rect l="l" t="t" r="r" b="b"/>
              <a:pathLst>
                <a:path w="723" h="436" extrusionOk="0">
                  <a:moveTo>
                    <a:pt x="61" y="151"/>
                  </a:moveTo>
                  <a:cubicBezTo>
                    <a:pt x="51" y="142"/>
                    <a:pt x="32" y="151"/>
                    <a:pt x="32" y="164"/>
                  </a:cubicBezTo>
                  <a:cubicBezTo>
                    <a:pt x="19" y="166"/>
                    <a:pt x="7" y="176"/>
                    <a:pt x="2" y="189"/>
                  </a:cubicBezTo>
                  <a:cubicBezTo>
                    <a:pt x="-2" y="202"/>
                    <a:pt x="1" y="218"/>
                    <a:pt x="11" y="227"/>
                  </a:cubicBezTo>
                  <a:cubicBezTo>
                    <a:pt x="18" y="235"/>
                    <a:pt x="35" y="237"/>
                    <a:pt x="38" y="227"/>
                  </a:cubicBezTo>
                  <a:cubicBezTo>
                    <a:pt x="40" y="236"/>
                    <a:pt x="47" y="244"/>
                    <a:pt x="57" y="247"/>
                  </a:cubicBezTo>
                  <a:cubicBezTo>
                    <a:pt x="46" y="259"/>
                    <a:pt x="50" y="281"/>
                    <a:pt x="64" y="289"/>
                  </a:cubicBezTo>
                  <a:cubicBezTo>
                    <a:pt x="45" y="298"/>
                    <a:pt x="45" y="330"/>
                    <a:pt x="63" y="339"/>
                  </a:cubicBezTo>
                  <a:cubicBezTo>
                    <a:pt x="57" y="350"/>
                    <a:pt x="61" y="365"/>
                    <a:pt x="72" y="371"/>
                  </a:cubicBezTo>
                  <a:cubicBezTo>
                    <a:pt x="82" y="377"/>
                    <a:pt x="98" y="373"/>
                    <a:pt x="104" y="363"/>
                  </a:cubicBezTo>
                  <a:cubicBezTo>
                    <a:pt x="106" y="372"/>
                    <a:pt x="109" y="382"/>
                    <a:pt x="117" y="388"/>
                  </a:cubicBezTo>
                  <a:cubicBezTo>
                    <a:pt x="124" y="394"/>
                    <a:pt x="137" y="394"/>
                    <a:pt x="142" y="386"/>
                  </a:cubicBezTo>
                  <a:cubicBezTo>
                    <a:pt x="144" y="405"/>
                    <a:pt x="167" y="418"/>
                    <a:pt x="185" y="410"/>
                  </a:cubicBezTo>
                  <a:cubicBezTo>
                    <a:pt x="183" y="420"/>
                    <a:pt x="189" y="432"/>
                    <a:pt x="199" y="435"/>
                  </a:cubicBezTo>
                  <a:cubicBezTo>
                    <a:pt x="209" y="438"/>
                    <a:pt x="221" y="432"/>
                    <a:pt x="225" y="422"/>
                  </a:cubicBezTo>
                  <a:cubicBezTo>
                    <a:pt x="242" y="425"/>
                    <a:pt x="260" y="428"/>
                    <a:pt x="277" y="432"/>
                  </a:cubicBezTo>
                  <a:cubicBezTo>
                    <a:pt x="289" y="434"/>
                    <a:pt x="300" y="436"/>
                    <a:pt x="312" y="436"/>
                  </a:cubicBezTo>
                  <a:cubicBezTo>
                    <a:pt x="327" y="436"/>
                    <a:pt x="342" y="432"/>
                    <a:pt x="356" y="425"/>
                  </a:cubicBezTo>
                  <a:cubicBezTo>
                    <a:pt x="360" y="423"/>
                    <a:pt x="365" y="420"/>
                    <a:pt x="369" y="420"/>
                  </a:cubicBezTo>
                  <a:cubicBezTo>
                    <a:pt x="375" y="420"/>
                    <a:pt x="380" y="423"/>
                    <a:pt x="385" y="426"/>
                  </a:cubicBezTo>
                  <a:cubicBezTo>
                    <a:pt x="411" y="440"/>
                    <a:pt x="444" y="438"/>
                    <a:pt x="469" y="423"/>
                  </a:cubicBezTo>
                  <a:cubicBezTo>
                    <a:pt x="473" y="420"/>
                    <a:pt x="477" y="418"/>
                    <a:pt x="482" y="416"/>
                  </a:cubicBezTo>
                  <a:cubicBezTo>
                    <a:pt x="487" y="415"/>
                    <a:pt x="492" y="416"/>
                    <a:pt x="498" y="417"/>
                  </a:cubicBezTo>
                  <a:cubicBezTo>
                    <a:pt x="511" y="420"/>
                    <a:pt x="524" y="420"/>
                    <a:pt x="537" y="419"/>
                  </a:cubicBezTo>
                  <a:cubicBezTo>
                    <a:pt x="548" y="418"/>
                    <a:pt x="560" y="416"/>
                    <a:pt x="567" y="407"/>
                  </a:cubicBezTo>
                  <a:cubicBezTo>
                    <a:pt x="574" y="398"/>
                    <a:pt x="571" y="382"/>
                    <a:pt x="560" y="380"/>
                  </a:cubicBezTo>
                  <a:cubicBezTo>
                    <a:pt x="561" y="372"/>
                    <a:pt x="564" y="365"/>
                    <a:pt x="570" y="361"/>
                  </a:cubicBezTo>
                  <a:cubicBezTo>
                    <a:pt x="576" y="357"/>
                    <a:pt x="585" y="358"/>
                    <a:pt x="590" y="364"/>
                  </a:cubicBezTo>
                  <a:cubicBezTo>
                    <a:pt x="594" y="370"/>
                    <a:pt x="589" y="380"/>
                    <a:pt x="581" y="380"/>
                  </a:cubicBezTo>
                  <a:cubicBezTo>
                    <a:pt x="592" y="390"/>
                    <a:pt x="612" y="383"/>
                    <a:pt x="616" y="368"/>
                  </a:cubicBezTo>
                  <a:cubicBezTo>
                    <a:pt x="619" y="354"/>
                    <a:pt x="607" y="339"/>
                    <a:pt x="592" y="336"/>
                  </a:cubicBezTo>
                  <a:cubicBezTo>
                    <a:pt x="597" y="326"/>
                    <a:pt x="600" y="315"/>
                    <a:pt x="599" y="305"/>
                  </a:cubicBezTo>
                  <a:cubicBezTo>
                    <a:pt x="605" y="315"/>
                    <a:pt x="620" y="320"/>
                    <a:pt x="630" y="314"/>
                  </a:cubicBezTo>
                  <a:cubicBezTo>
                    <a:pt x="635" y="325"/>
                    <a:pt x="642" y="334"/>
                    <a:pt x="653" y="338"/>
                  </a:cubicBezTo>
                  <a:cubicBezTo>
                    <a:pt x="663" y="342"/>
                    <a:pt x="677" y="339"/>
                    <a:pt x="682" y="329"/>
                  </a:cubicBezTo>
                  <a:cubicBezTo>
                    <a:pt x="688" y="319"/>
                    <a:pt x="681" y="304"/>
                    <a:pt x="670" y="303"/>
                  </a:cubicBezTo>
                  <a:cubicBezTo>
                    <a:pt x="680" y="293"/>
                    <a:pt x="672" y="271"/>
                    <a:pt x="658" y="270"/>
                  </a:cubicBezTo>
                  <a:cubicBezTo>
                    <a:pt x="663" y="256"/>
                    <a:pt x="657" y="239"/>
                    <a:pt x="645" y="232"/>
                  </a:cubicBezTo>
                  <a:cubicBezTo>
                    <a:pt x="652" y="239"/>
                    <a:pt x="666" y="236"/>
                    <a:pt x="671" y="227"/>
                  </a:cubicBezTo>
                  <a:cubicBezTo>
                    <a:pt x="675" y="239"/>
                    <a:pt x="692" y="239"/>
                    <a:pt x="704" y="235"/>
                  </a:cubicBezTo>
                  <a:cubicBezTo>
                    <a:pt x="714" y="232"/>
                    <a:pt x="723" y="227"/>
                    <a:pt x="723" y="213"/>
                  </a:cubicBezTo>
                  <a:cubicBezTo>
                    <a:pt x="723" y="207"/>
                    <a:pt x="721" y="201"/>
                    <a:pt x="717" y="197"/>
                  </a:cubicBezTo>
                  <a:cubicBezTo>
                    <a:pt x="707" y="185"/>
                    <a:pt x="693" y="182"/>
                    <a:pt x="679" y="179"/>
                  </a:cubicBezTo>
                  <a:cubicBezTo>
                    <a:pt x="674" y="161"/>
                    <a:pt x="672" y="142"/>
                    <a:pt x="673" y="124"/>
                  </a:cubicBezTo>
                  <a:cubicBezTo>
                    <a:pt x="689" y="127"/>
                    <a:pt x="706" y="119"/>
                    <a:pt x="711" y="104"/>
                  </a:cubicBezTo>
                  <a:lnTo>
                    <a:pt x="640" y="48"/>
                  </a:lnTo>
                  <a:cubicBezTo>
                    <a:pt x="640" y="48"/>
                    <a:pt x="465" y="1"/>
                    <a:pt x="459" y="0"/>
                  </a:cubicBezTo>
                  <a:cubicBezTo>
                    <a:pt x="452" y="0"/>
                    <a:pt x="60" y="151"/>
                    <a:pt x="60" y="151"/>
                  </a:cubicBezTo>
                  <a:cubicBezTo>
                    <a:pt x="50" y="159"/>
                    <a:pt x="34" y="153"/>
                    <a:pt x="29" y="141"/>
                  </a:cubicBezTo>
                  <a:cubicBezTo>
                    <a:pt x="24" y="130"/>
                    <a:pt x="28" y="116"/>
                    <a:pt x="36" y="106"/>
                  </a:cubicBezTo>
                  <a:cubicBezTo>
                    <a:pt x="44" y="97"/>
                    <a:pt x="55" y="90"/>
                    <a:pt x="66" y="84"/>
                  </a:cubicBezTo>
                  <a:cubicBezTo>
                    <a:pt x="54" y="82"/>
                    <a:pt x="41" y="79"/>
                    <a:pt x="34" y="70"/>
                  </a:cubicBezTo>
                  <a:cubicBezTo>
                    <a:pt x="29" y="64"/>
                    <a:pt x="27" y="55"/>
                    <a:pt x="31" y="49"/>
                  </a:cubicBezTo>
                  <a:cubicBezTo>
                    <a:pt x="36" y="39"/>
                    <a:pt x="48" y="41"/>
                    <a:pt x="56" y="36"/>
                  </a:cubicBezTo>
                  <a:cubicBezTo>
                    <a:pt x="61" y="33"/>
                    <a:pt x="64" y="28"/>
                    <a:pt x="67" y="23"/>
                  </a:cubicBezTo>
                  <a:lnTo>
                    <a:pt x="61" y="151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3" name="Google Shape;1033;p30">
              <a:extLst>
                <a:ext uri="{FF2B5EF4-FFF2-40B4-BE49-F238E27FC236}">
                  <a16:creationId xmlns:a16="http://schemas.microsoft.com/office/drawing/2014/main" id="{109A070F-E6ED-1F20-DF17-870956D2967C}"/>
                </a:ext>
              </a:extLst>
            </p:cNvPr>
            <p:cNvSpPr/>
            <p:nvPr/>
          </p:nvSpPr>
          <p:spPr>
            <a:xfrm>
              <a:off x="951421" y="3172853"/>
              <a:ext cx="600925" cy="893088"/>
            </a:xfrm>
            <a:custGeom>
              <a:avLst/>
              <a:gdLst/>
              <a:ahLst/>
              <a:cxnLst/>
              <a:rect l="l" t="t" r="r" b="b"/>
              <a:pathLst>
                <a:path w="362" h="538" extrusionOk="0">
                  <a:moveTo>
                    <a:pt x="26" y="64"/>
                  </a:moveTo>
                  <a:cubicBezTo>
                    <a:pt x="28" y="45"/>
                    <a:pt x="44" y="30"/>
                    <a:pt x="63" y="30"/>
                  </a:cubicBezTo>
                  <a:lnTo>
                    <a:pt x="266" y="0"/>
                  </a:lnTo>
                  <a:cubicBezTo>
                    <a:pt x="330" y="0"/>
                    <a:pt x="364" y="82"/>
                    <a:pt x="362" y="146"/>
                  </a:cubicBezTo>
                  <a:cubicBezTo>
                    <a:pt x="359" y="217"/>
                    <a:pt x="353" y="303"/>
                    <a:pt x="339" y="355"/>
                  </a:cubicBezTo>
                  <a:cubicBezTo>
                    <a:pt x="312" y="459"/>
                    <a:pt x="229" y="465"/>
                    <a:pt x="229" y="465"/>
                  </a:cubicBezTo>
                  <a:cubicBezTo>
                    <a:pt x="229" y="464"/>
                    <a:pt x="225" y="500"/>
                    <a:pt x="221" y="538"/>
                  </a:cubicBezTo>
                  <a:lnTo>
                    <a:pt x="0" y="492"/>
                  </a:lnTo>
                  <a:lnTo>
                    <a:pt x="26" y="64"/>
                  </a:lnTo>
                  <a:close/>
                </a:path>
              </a:pathLst>
            </a:custGeom>
            <a:solidFill>
              <a:srgbClr val="9E6753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4" name="Google Shape;1034;p30">
              <a:extLst>
                <a:ext uri="{FF2B5EF4-FFF2-40B4-BE49-F238E27FC236}">
                  <a16:creationId xmlns:a16="http://schemas.microsoft.com/office/drawing/2014/main" id="{653C3E15-1F63-4574-47C9-6BC356514396}"/>
                </a:ext>
              </a:extLst>
            </p:cNvPr>
            <p:cNvSpPr/>
            <p:nvPr/>
          </p:nvSpPr>
          <p:spPr>
            <a:xfrm>
              <a:off x="1442786" y="3534737"/>
              <a:ext cx="44820" cy="43160"/>
            </a:xfrm>
            <a:custGeom>
              <a:avLst/>
              <a:gdLst/>
              <a:ahLst/>
              <a:cxnLst/>
              <a:rect l="l" t="t" r="r" b="b"/>
              <a:pathLst>
                <a:path w="27" h="26" extrusionOk="0">
                  <a:moveTo>
                    <a:pt x="27" y="13"/>
                  </a:moveTo>
                  <a:cubicBezTo>
                    <a:pt x="27" y="21"/>
                    <a:pt x="20" y="27"/>
                    <a:pt x="13" y="26"/>
                  </a:cubicBezTo>
                  <a:cubicBezTo>
                    <a:pt x="5" y="26"/>
                    <a:pt x="0" y="19"/>
                    <a:pt x="0" y="12"/>
                  </a:cubicBezTo>
                  <a:cubicBezTo>
                    <a:pt x="1" y="5"/>
                    <a:pt x="7" y="0"/>
                    <a:pt x="15" y="0"/>
                  </a:cubicBezTo>
                  <a:cubicBezTo>
                    <a:pt x="22" y="1"/>
                    <a:pt x="28" y="6"/>
                    <a:pt x="27" y="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5" name="Google Shape;1035;p30">
              <a:extLst>
                <a:ext uri="{FF2B5EF4-FFF2-40B4-BE49-F238E27FC236}">
                  <a16:creationId xmlns:a16="http://schemas.microsoft.com/office/drawing/2014/main" id="{FE18AAF3-5422-14A1-F05B-120CA47F99AA}"/>
                </a:ext>
              </a:extLst>
            </p:cNvPr>
            <p:cNvSpPr/>
            <p:nvPr/>
          </p:nvSpPr>
          <p:spPr>
            <a:xfrm>
              <a:off x="1233624" y="3519796"/>
              <a:ext cx="46480" cy="43160"/>
            </a:xfrm>
            <a:custGeom>
              <a:avLst/>
              <a:gdLst/>
              <a:ahLst/>
              <a:cxnLst/>
              <a:rect l="l" t="t" r="r" b="b"/>
              <a:pathLst>
                <a:path w="28" h="26" extrusionOk="0">
                  <a:moveTo>
                    <a:pt x="28" y="13"/>
                  </a:moveTo>
                  <a:cubicBezTo>
                    <a:pt x="27" y="21"/>
                    <a:pt x="20" y="27"/>
                    <a:pt x="13" y="26"/>
                  </a:cubicBezTo>
                  <a:cubicBezTo>
                    <a:pt x="5" y="26"/>
                    <a:pt x="0" y="19"/>
                    <a:pt x="0" y="12"/>
                  </a:cubicBezTo>
                  <a:cubicBezTo>
                    <a:pt x="1" y="5"/>
                    <a:pt x="7" y="0"/>
                    <a:pt x="15" y="0"/>
                  </a:cubicBezTo>
                  <a:cubicBezTo>
                    <a:pt x="22" y="1"/>
                    <a:pt x="28" y="6"/>
                    <a:pt x="28" y="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6" name="Google Shape;1036;p30">
              <a:extLst>
                <a:ext uri="{FF2B5EF4-FFF2-40B4-BE49-F238E27FC236}">
                  <a16:creationId xmlns:a16="http://schemas.microsoft.com/office/drawing/2014/main" id="{EA59CC2D-A28D-0827-A58D-6FA1B2E71399}"/>
                </a:ext>
              </a:extLst>
            </p:cNvPr>
            <p:cNvSpPr/>
            <p:nvPr/>
          </p:nvSpPr>
          <p:spPr>
            <a:xfrm>
              <a:off x="1419546" y="3458376"/>
              <a:ext cx="89641" cy="28220"/>
            </a:xfrm>
            <a:custGeom>
              <a:avLst/>
              <a:gdLst/>
              <a:ahLst/>
              <a:cxnLst/>
              <a:rect l="l" t="t" r="r" b="b"/>
              <a:pathLst>
                <a:path w="54" h="17" extrusionOk="0">
                  <a:moveTo>
                    <a:pt x="54" y="17"/>
                  </a:moveTo>
                  <a:cubicBezTo>
                    <a:pt x="53" y="18"/>
                    <a:pt x="43" y="10"/>
                    <a:pt x="28" y="8"/>
                  </a:cubicBezTo>
                  <a:cubicBezTo>
                    <a:pt x="14" y="7"/>
                    <a:pt x="2" y="13"/>
                    <a:pt x="1" y="11"/>
                  </a:cubicBezTo>
                  <a:cubicBezTo>
                    <a:pt x="0" y="10"/>
                    <a:pt x="2" y="7"/>
                    <a:pt x="7" y="4"/>
                  </a:cubicBezTo>
                  <a:cubicBezTo>
                    <a:pt x="12" y="1"/>
                    <a:pt x="20" y="-1"/>
                    <a:pt x="30" y="0"/>
                  </a:cubicBezTo>
                  <a:cubicBezTo>
                    <a:pt x="39" y="1"/>
                    <a:pt x="46" y="5"/>
                    <a:pt x="50" y="9"/>
                  </a:cubicBezTo>
                  <a:cubicBezTo>
                    <a:pt x="54" y="13"/>
                    <a:pt x="55" y="16"/>
                    <a:pt x="54" y="1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7" name="Google Shape;1037;p30">
              <a:extLst>
                <a:ext uri="{FF2B5EF4-FFF2-40B4-BE49-F238E27FC236}">
                  <a16:creationId xmlns:a16="http://schemas.microsoft.com/office/drawing/2014/main" id="{DA61086E-FAC5-CFA8-F3EA-827669436F27}"/>
                </a:ext>
              </a:extLst>
            </p:cNvPr>
            <p:cNvSpPr/>
            <p:nvPr/>
          </p:nvSpPr>
          <p:spPr>
            <a:xfrm>
              <a:off x="1193783" y="3443436"/>
              <a:ext cx="89641" cy="28220"/>
            </a:xfrm>
            <a:custGeom>
              <a:avLst/>
              <a:gdLst/>
              <a:ahLst/>
              <a:cxnLst/>
              <a:rect l="l" t="t" r="r" b="b"/>
              <a:pathLst>
                <a:path w="54" h="17" extrusionOk="0">
                  <a:moveTo>
                    <a:pt x="54" y="17"/>
                  </a:moveTo>
                  <a:cubicBezTo>
                    <a:pt x="52" y="19"/>
                    <a:pt x="43" y="10"/>
                    <a:pt x="28" y="9"/>
                  </a:cubicBezTo>
                  <a:cubicBezTo>
                    <a:pt x="13" y="7"/>
                    <a:pt x="2" y="13"/>
                    <a:pt x="0" y="11"/>
                  </a:cubicBezTo>
                  <a:cubicBezTo>
                    <a:pt x="0" y="10"/>
                    <a:pt x="2" y="7"/>
                    <a:pt x="7" y="5"/>
                  </a:cubicBezTo>
                  <a:cubicBezTo>
                    <a:pt x="12" y="2"/>
                    <a:pt x="20" y="-1"/>
                    <a:pt x="29" y="0"/>
                  </a:cubicBezTo>
                  <a:cubicBezTo>
                    <a:pt x="38" y="1"/>
                    <a:pt x="45" y="5"/>
                    <a:pt x="49" y="9"/>
                  </a:cubicBezTo>
                  <a:cubicBezTo>
                    <a:pt x="54" y="13"/>
                    <a:pt x="55" y="16"/>
                    <a:pt x="54" y="1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8" name="Google Shape;1038;p30">
              <a:extLst>
                <a:ext uri="{FF2B5EF4-FFF2-40B4-BE49-F238E27FC236}">
                  <a16:creationId xmlns:a16="http://schemas.microsoft.com/office/drawing/2014/main" id="{A3687AF3-51A3-4F4C-04B5-860C88731249}"/>
                </a:ext>
              </a:extLst>
            </p:cNvPr>
            <p:cNvSpPr/>
            <p:nvPr/>
          </p:nvSpPr>
          <p:spPr>
            <a:xfrm>
              <a:off x="1339865" y="3451736"/>
              <a:ext cx="64741" cy="207502"/>
            </a:xfrm>
            <a:custGeom>
              <a:avLst/>
              <a:gdLst/>
              <a:ahLst/>
              <a:cxnLst/>
              <a:rect l="l" t="t" r="r" b="b"/>
              <a:pathLst>
                <a:path w="39" h="125" extrusionOk="0">
                  <a:moveTo>
                    <a:pt x="0" y="123"/>
                  </a:moveTo>
                  <a:cubicBezTo>
                    <a:pt x="0" y="122"/>
                    <a:pt x="10" y="121"/>
                    <a:pt x="25" y="121"/>
                  </a:cubicBezTo>
                  <a:cubicBezTo>
                    <a:pt x="28" y="121"/>
                    <a:pt x="32" y="120"/>
                    <a:pt x="33" y="118"/>
                  </a:cubicBezTo>
                  <a:cubicBezTo>
                    <a:pt x="34" y="115"/>
                    <a:pt x="33" y="111"/>
                    <a:pt x="32" y="107"/>
                  </a:cubicBezTo>
                  <a:cubicBezTo>
                    <a:pt x="29" y="97"/>
                    <a:pt x="26" y="87"/>
                    <a:pt x="23" y="77"/>
                  </a:cubicBezTo>
                  <a:cubicBezTo>
                    <a:pt x="12" y="35"/>
                    <a:pt x="5" y="1"/>
                    <a:pt x="6" y="0"/>
                  </a:cubicBezTo>
                  <a:cubicBezTo>
                    <a:pt x="8" y="0"/>
                    <a:pt x="18" y="33"/>
                    <a:pt x="30" y="75"/>
                  </a:cubicBezTo>
                  <a:cubicBezTo>
                    <a:pt x="32" y="86"/>
                    <a:pt x="35" y="96"/>
                    <a:pt x="37" y="105"/>
                  </a:cubicBezTo>
                  <a:cubicBezTo>
                    <a:pt x="38" y="110"/>
                    <a:pt x="40" y="115"/>
                    <a:pt x="38" y="120"/>
                  </a:cubicBezTo>
                  <a:cubicBezTo>
                    <a:pt x="36" y="123"/>
                    <a:pt x="33" y="124"/>
                    <a:pt x="31" y="125"/>
                  </a:cubicBezTo>
                  <a:cubicBezTo>
                    <a:pt x="28" y="125"/>
                    <a:pt x="26" y="125"/>
                    <a:pt x="25" y="125"/>
                  </a:cubicBezTo>
                  <a:cubicBezTo>
                    <a:pt x="10" y="124"/>
                    <a:pt x="0" y="123"/>
                    <a:pt x="0" y="1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39" name="Google Shape;1039;p30">
              <a:extLst>
                <a:ext uri="{FF2B5EF4-FFF2-40B4-BE49-F238E27FC236}">
                  <a16:creationId xmlns:a16="http://schemas.microsoft.com/office/drawing/2014/main" id="{28FB9592-E2A2-33F4-B06C-8E760BE84D6B}"/>
                </a:ext>
              </a:extLst>
            </p:cNvPr>
            <p:cNvSpPr/>
            <p:nvPr/>
          </p:nvSpPr>
          <p:spPr>
            <a:xfrm>
              <a:off x="1104142" y="3856780"/>
              <a:ext cx="229082" cy="131141"/>
            </a:xfrm>
            <a:custGeom>
              <a:avLst/>
              <a:gdLst/>
              <a:ahLst/>
              <a:cxnLst/>
              <a:rect l="l" t="t" r="r" b="b"/>
              <a:pathLst>
                <a:path w="138" h="79" extrusionOk="0">
                  <a:moveTo>
                    <a:pt x="138" y="53"/>
                  </a:moveTo>
                  <a:cubicBezTo>
                    <a:pt x="138" y="53"/>
                    <a:pt x="66" y="50"/>
                    <a:pt x="0" y="0"/>
                  </a:cubicBezTo>
                  <a:cubicBezTo>
                    <a:pt x="0" y="0"/>
                    <a:pt x="28" y="78"/>
                    <a:pt x="135" y="79"/>
                  </a:cubicBezTo>
                  <a:lnTo>
                    <a:pt x="138" y="53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0" name="Google Shape;1040;p30">
              <a:extLst>
                <a:ext uri="{FF2B5EF4-FFF2-40B4-BE49-F238E27FC236}">
                  <a16:creationId xmlns:a16="http://schemas.microsoft.com/office/drawing/2014/main" id="{00B151FA-0B6B-DD45-A566-C255076780A8}"/>
                </a:ext>
              </a:extLst>
            </p:cNvPr>
            <p:cNvSpPr/>
            <p:nvPr/>
          </p:nvSpPr>
          <p:spPr>
            <a:xfrm>
              <a:off x="1243584" y="3677498"/>
              <a:ext cx="91301" cy="87981"/>
            </a:xfrm>
            <a:custGeom>
              <a:avLst/>
              <a:gdLst/>
              <a:ahLst/>
              <a:cxnLst/>
              <a:rect l="l" t="t" r="r" b="b"/>
              <a:pathLst>
                <a:path w="55" h="53" extrusionOk="0">
                  <a:moveTo>
                    <a:pt x="54" y="24"/>
                  </a:moveTo>
                  <a:cubicBezTo>
                    <a:pt x="46" y="15"/>
                    <a:pt x="24" y="2"/>
                    <a:pt x="16" y="0"/>
                  </a:cubicBezTo>
                  <a:cubicBezTo>
                    <a:pt x="9" y="-2"/>
                    <a:pt x="10" y="7"/>
                    <a:pt x="5" y="13"/>
                  </a:cubicBezTo>
                  <a:cubicBezTo>
                    <a:pt x="0" y="20"/>
                    <a:pt x="-1" y="30"/>
                    <a:pt x="3" y="38"/>
                  </a:cubicBezTo>
                  <a:cubicBezTo>
                    <a:pt x="8" y="47"/>
                    <a:pt x="17" y="54"/>
                    <a:pt x="26" y="53"/>
                  </a:cubicBezTo>
                  <a:cubicBezTo>
                    <a:pt x="34" y="52"/>
                    <a:pt x="42" y="43"/>
                    <a:pt x="50" y="38"/>
                  </a:cubicBezTo>
                  <a:cubicBezTo>
                    <a:pt x="51" y="36"/>
                    <a:pt x="54" y="35"/>
                    <a:pt x="55" y="33"/>
                  </a:cubicBezTo>
                  <a:cubicBezTo>
                    <a:pt x="56" y="30"/>
                    <a:pt x="56" y="27"/>
                    <a:pt x="55" y="25"/>
                  </a:cubicBezTo>
                  <a:lnTo>
                    <a:pt x="54" y="24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1" name="Google Shape;1041;p30">
              <a:extLst>
                <a:ext uri="{FF2B5EF4-FFF2-40B4-BE49-F238E27FC236}">
                  <a16:creationId xmlns:a16="http://schemas.microsoft.com/office/drawing/2014/main" id="{C0F3A84A-681B-1BD0-7E7A-37AFADBFC377}"/>
                </a:ext>
              </a:extLst>
            </p:cNvPr>
            <p:cNvSpPr/>
            <p:nvPr/>
          </p:nvSpPr>
          <p:spPr>
            <a:xfrm>
              <a:off x="1172203" y="3370395"/>
              <a:ext cx="111221" cy="26560"/>
            </a:xfrm>
            <a:custGeom>
              <a:avLst/>
              <a:gdLst/>
              <a:ahLst/>
              <a:cxnLst/>
              <a:rect l="l" t="t" r="r" b="b"/>
              <a:pathLst>
                <a:path w="67" h="16" extrusionOk="0">
                  <a:moveTo>
                    <a:pt x="67" y="14"/>
                  </a:moveTo>
                  <a:cubicBezTo>
                    <a:pt x="65" y="18"/>
                    <a:pt x="51" y="15"/>
                    <a:pt x="33" y="15"/>
                  </a:cubicBezTo>
                  <a:cubicBezTo>
                    <a:pt x="16" y="15"/>
                    <a:pt x="2" y="18"/>
                    <a:pt x="0" y="15"/>
                  </a:cubicBezTo>
                  <a:cubicBezTo>
                    <a:pt x="-1" y="13"/>
                    <a:pt x="2" y="9"/>
                    <a:pt x="8" y="6"/>
                  </a:cubicBezTo>
                  <a:cubicBezTo>
                    <a:pt x="14" y="3"/>
                    <a:pt x="23" y="0"/>
                    <a:pt x="33" y="0"/>
                  </a:cubicBezTo>
                  <a:cubicBezTo>
                    <a:pt x="44" y="0"/>
                    <a:pt x="53" y="2"/>
                    <a:pt x="59" y="6"/>
                  </a:cubicBezTo>
                  <a:cubicBezTo>
                    <a:pt x="65" y="9"/>
                    <a:pt x="68" y="12"/>
                    <a:pt x="67" y="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2" name="Google Shape;1042;p30">
              <a:extLst>
                <a:ext uri="{FF2B5EF4-FFF2-40B4-BE49-F238E27FC236}">
                  <a16:creationId xmlns:a16="http://schemas.microsoft.com/office/drawing/2014/main" id="{059BB531-2E1B-E2BE-CFC7-0A644238A90F}"/>
                </a:ext>
              </a:extLst>
            </p:cNvPr>
            <p:cNvSpPr/>
            <p:nvPr/>
          </p:nvSpPr>
          <p:spPr>
            <a:xfrm>
              <a:off x="1424526" y="3385335"/>
              <a:ext cx="84661" cy="31540"/>
            </a:xfrm>
            <a:custGeom>
              <a:avLst/>
              <a:gdLst/>
              <a:ahLst/>
              <a:cxnLst/>
              <a:rect l="l" t="t" r="r" b="b"/>
              <a:pathLst>
                <a:path w="51" h="19" extrusionOk="0">
                  <a:moveTo>
                    <a:pt x="50" y="18"/>
                  </a:moveTo>
                  <a:cubicBezTo>
                    <a:pt x="47" y="21"/>
                    <a:pt x="38" y="17"/>
                    <a:pt x="26" y="15"/>
                  </a:cubicBezTo>
                  <a:cubicBezTo>
                    <a:pt x="14" y="13"/>
                    <a:pt x="3" y="15"/>
                    <a:pt x="1" y="11"/>
                  </a:cubicBezTo>
                  <a:cubicBezTo>
                    <a:pt x="0" y="10"/>
                    <a:pt x="2" y="6"/>
                    <a:pt x="7" y="4"/>
                  </a:cubicBezTo>
                  <a:cubicBezTo>
                    <a:pt x="12" y="1"/>
                    <a:pt x="19" y="-1"/>
                    <a:pt x="28" y="0"/>
                  </a:cubicBezTo>
                  <a:cubicBezTo>
                    <a:pt x="36" y="1"/>
                    <a:pt x="43" y="5"/>
                    <a:pt x="47" y="9"/>
                  </a:cubicBezTo>
                  <a:cubicBezTo>
                    <a:pt x="51" y="13"/>
                    <a:pt x="52" y="17"/>
                    <a:pt x="50" y="1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3" name="Google Shape;1043;p30">
              <a:extLst>
                <a:ext uri="{FF2B5EF4-FFF2-40B4-BE49-F238E27FC236}">
                  <a16:creationId xmlns:a16="http://schemas.microsoft.com/office/drawing/2014/main" id="{F2AFD3C2-EDD2-8FC5-13C6-FD871E17A4DE}"/>
                </a:ext>
              </a:extLst>
            </p:cNvPr>
            <p:cNvSpPr/>
            <p:nvPr/>
          </p:nvSpPr>
          <p:spPr>
            <a:xfrm>
              <a:off x="853480" y="3051672"/>
              <a:ext cx="753647" cy="466464"/>
            </a:xfrm>
            <a:custGeom>
              <a:avLst/>
              <a:gdLst/>
              <a:ahLst/>
              <a:cxnLst/>
              <a:rect l="l" t="t" r="r" b="b"/>
              <a:pathLst>
                <a:path w="454" h="281" extrusionOk="0">
                  <a:moveTo>
                    <a:pt x="71" y="246"/>
                  </a:moveTo>
                  <a:cubicBezTo>
                    <a:pt x="67" y="252"/>
                    <a:pt x="69" y="262"/>
                    <a:pt x="74" y="266"/>
                  </a:cubicBezTo>
                  <a:cubicBezTo>
                    <a:pt x="79" y="271"/>
                    <a:pt x="87" y="269"/>
                    <a:pt x="92" y="263"/>
                  </a:cubicBezTo>
                  <a:cubicBezTo>
                    <a:pt x="96" y="270"/>
                    <a:pt x="107" y="265"/>
                    <a:pt x="106" y="257"/>
                  </a:cubicBezTo>
                  <a:cubicBezTo>
                    <a:pt x="112" y="261"/>
                    <a:pt x="120" y="254"/>
                    <a:pt x="119" y="246"/>
                  </a:cubicBezTo>
                  <a:cubicBezTo>
                    <a:pt x="125" y="250"/>
                    <a:pt x="130" y="239"/>
                    <a:pt x="135" y="232"/>
                  </a:cubicBezTo>
                  <a:cubicBezTo>
                    <a:pt x="137" y="229"/>
                    <a:pt x="140" y="226"/>
                    <a:pt x="143" y="222"/>
                  </a:cubicBezTo>
                  <a:cubicBezTo>
                    <a:pt x="151" y="212"/>
                    <a:pt x="157" y="198"/>
                    <a:pt x="158" y="184"/>
                  </a:cubicBezTo>
                  <a:cubicBezTo>
                    <a:pt x="168" y="175"/>
                    <a:pt x="172" y="160"/>
                    <a:pt x="175" y="146"/>
                  </a:cubicBezTo>
                  <a:cubicBezTo>
                    <a:pt x="177" y="137"/>
                    <a:pt x="179" y="129"/>
                    <a:pt x="181" y="120"/>
                  </a:cubicBezTo>
                  <a:cubicBezTo>
                    <a:pt x="183" y="118"/>
                    <a:pt x="185" y="116"/>
                    <a:pt x="187" y="114"/>
                  </a:cubicBezTo>
                  <a:cubicBezTo>
                    <a:pt x="186" y="121"/>
                    <a:pt x="190" y="127"/>
                    <a:pt x="195" y="129"/>
                  </a:cubicBezTo>
                  <a:cubicBezTo>
                    <a:pt x="200" y="131"/>
                    <a:pt x="205" y="132"/>
                    <a:pt x="211" y="131"/>
                  </a:cubicBezTo>
                  <a:cubicBezTo>
                    <a:pt x="216" y="131"/>
                    <a:pt x="221" y="130"/>
                    <a:pt x="227" y="129"/>
                  </a:cubicBezTo>
                  <a:cubicBezTo>
                    <a:pt x="230" y="131"/>
                    <a:pt x="233" y="132"/>
                    <a:pt x="236" y="133"/>
                  </a:cubicBezTo>
                  <a:cubicBezTo>
                    <a:pt x="232" y="141"/>
                    <a:pt x="234" y="151"/>
                    <a:pt x="236" y="159"/>
                  </a:cubicBezTo>
                  <a:cubicBezTo>
                    <a:pt x="238" y="165"/>
                    <a:pt x="239" y="172"/>
                    <a:pt x="244" y="175"/>
                  </a:cubicBezTo>
                  <a:cubicBezTo>
                    <a:pt x="248" y="178"/>
                    <a:pt x="256" y="174"/>
                    <a:pt x="255" y="168"/>
                  </a:cubicBezTo>
                  <a:cubicBezTo>
                    <a:pt x="258" y="172"/>
                    <a:pt x="264" y="171"/>
                    <a:pt x="268" y="167"/>
                  </a:cubicBezTo>
                  <a:cubicBezTo>
                    <a:pt x="271" y="163"/>
                    <a:pt x="273" y="157"/>
                    <a:pt x="273" y="151"/>
                  </a:cubicBezTo>
                  <a:cubicBezTo>
                    <a:pt x="274" y="137"/>
                    <a:pt x="271" y="123"/>
                    <a:pt x="265" y="112"/>
                  </a:cubicBezTo>
                  <a:cubicBezTo>
                    <a:pt x="273" y="121"/>
                    <a:pt x="281" y="131"/>
                    <a:pt x="289" y="140"/>
                  </a:cubicBezTo>
                  <a:cubicBezTo>
                    <a:pt x="291" y="143"/>
                    <a:pt x="293" y="145"/>
                    <a:pt x="296" y="145"/>
                  </a:cubicBezTo>
                  <a:cubicBezTo>
                    <a:pt x="294" y="150"/>
                    <a:pt x="298" y="154"/>
                    <a:pt x="302" y="154"/>
                  </a:cubicBezTo>
                  <a:cubicBezTo>
                    <a:pt x="306" y="154"/>
                    <a:pt x="310" y="151"/>
                    <a:pt x="313" y="148"/>
                  </a:cubicBezTo>
                  <a:cubicBezTo>
                    <a:pt x="321" y="142"/>
                    <a:pt x="329" y="131"/>
                    <a:pt x="324" y="123"/>
                  </a:cubicBezTo>
                  <a:cubicBezTo>
                    <a:pt x="327" y="122"/>
                    <a:pt x="329" y="117"/>
                    <a:pt x="328" y="114"/>
                  </a:cubicBezTo>
                  <a:cubicBezTo>
                    <a:pt x="337" y="123"/>
                    <a:pt x="347" y="132"/>
                    <a:pt x="356" y="141"/>
                  </a:cubicBezTo>
                  <a:cubicBezTo>
                    <a:pt x="353" y="139"/>
                    <a:pt x="349" y="144"/>
                    <a:pt x="349" y="148"/>
                  </a:cubicBezTo>
                  <a:cubicBezTo>
                    <a:pt x="350" y="152"/>
                    <a:pt x="352" y="155"/>
                    <a:pt x="355" y="158"/>
                  </a:cubicBezTo>
                  <a:cubicBezTo>
                    <a:pt x="352" y="162"/>
                    <a:pt x="350" y="167"/>
                    <a:pt x="350" y="172"/>
                  </a:cubicBezTo>
                  <a:cubicBezTo>
                    <a:pt x="345" y="166"/>
                    <a:pt x="335" y="175"/>
                    <a:pt x="336" y="183"/>
                  </a:cubicBezTo>
                  <a:cubicBezTo>
                    <a:pt x="337" y="191"/>
                    <a:pt x="344" y="196"/>
                    <a:pt x="351" y="198"/>
                  </a:cubicBezTo>
                  <a:cubicBezTo>
                    <a:pt x="357" y="199"/>
                    <a:pt x="364" y="197"/>
                    <a:pt x="366" y="190"/>
                  </a:cubicBezTo>
                  <a:cubicBezTo>
                    <a:pt x="373" y="192"/>
                    <a:pt x="380" y="184"/>
                    <a:pt x="379" y="176"/>
                  </a:cubicBezTo>
                  <a:cubicBezTo>
                    <a:pt x="383" y="180"/>
                    <a:pt x="389" y="171"/>
                    <a:pt x="390" y="165"/>
                  </a:cubicBezTo>
                  <a:cubicBezTo>
                    <a:pt x="391" y="152"/>
                    <a:pt x="391" y="140"/>
                    <a:pt x="388" y="128"/>
                  </a:cubicBezTo>
                  <a:cubicBezTo>
                    <a:pt x="388" y="130"/>
                    <a:pt x="390" y="131"/>
                    <a:pt x="391" y="130"/>
                  </a:cubicBezTo>
                  <a:cubicBezTo>
                    <a:pt x="392" y="130"/>
                    <a:pt x="392" y="127"/>
                    <a:pt x="391" y="126"/>
                  </a:cubicBezTo>
                  <a:cubicBezTo>
                    <a:pt x="395" y="141"/>
                    <a:pt x="399" y="156"/>
                    <a:pt x="404" y="171"/>
                  </a:cubicBezTo>
                  <a:cubicBezTo>
                    <a:pt x="407" y="183"/>
                    <a:pt x="410" y="195"/>
                    <a:pt x="409" y="208"/>
                  </a:cubicBezTo>
                  <a:cubicBezTo>
                    <a:pt x="409" y="213"/>
                    <a:pt x="408" y="220"/>
                    <a:pt x="413" y="221"/>
                  </a:cubicBezTo>
                  <a:cubicBezTo>
                    <a:pt x="414" y="221"/>
                    <a:pt x="415" y="221"/>
                    <a:pt x="416" y="220"/>
                  </a:cubicBezTo>
                  <a:cubicBezTo>
                    <a:pt x="429" y="216"/>
                    <a:pt x="440" y="204"/>
                    <a:pt x="448" y="191"/>
                  </a:cubicBezTo>
                  <a:cubicBezTo>
                    <a:pt x="450" y="186"/>
                    <a:pt x="453" y="182"/>
                    <a:pt x="454" y="176"/>
                  </a:cubicBezTo>
                  <a:cubicBezTo>
                    <a:pt x="456" y="166"/>
                    <a:pt x="453" y="155"/>
                    <a:pt x="453" y="143"/>
                  </a:cubicBezTo>
                  <a:cubicBezTo>
                    <a:pt x="453" y="139"/>
                    <a:pt x="454" y="134"/>
                    <a:pt x="454" y="129"/>
                  </a:cubicBezTo>
                  <a:cubicBezTo>
                    <a:pt x="453" y="121"/>
                    <a:pt x="449" y="115"/>
                    <a:pt x="445" y="109"/>
                  </a:cubicBezTo>
                  <a:cubicBezTo>
                    <a:pt x="430" y="88"/>
                    <a:pt x="415" y="66"/>
                    <a:pt x="393" y="55"/>
                  </a:cubicBezTo>
                  <a:cubicBezTo>
                    <a:pt x="380" y="49"/>
                    <a:pt x="365" y="47"/>
                    <a:pt x="352" y="41"/>
                  </a:cubicBezTo>
                  <a:cubicBezTo>
                    <a:pt x="344" y="37"/>
                    <a:pt x="337" y="32"/>
                    <a:pt x="329" y="27"/>
                  </a:cubicBezTo>
                  <a:cubicBezTo>
                    <a:pt x="297" y="7"/>
                    <a:pt x="260" y="1"/>
                    <a:pt x="223" y="0"/>
                  </a:cubicBezTo>
                  <a:cubicBezTo>
                    <a:pt x="203" y="0"/>
                    <a:pt x="182" y="1"/>
                    <a:pt x="162" y="8"/>
                  </a:cubicBezTo>
                  <a:cubicBezTo>
                    <a:pt x="140" y="15"/>
                    <a:pt x="120" y="29"/>
                    <a:pt x="101" y="44"/>
                  </a:cubicBezTo>
                  <a:cubicBezTo>
                    <a:pt x="73" y="67"/>
                    <a:pt x="46" y="93"/>
                    <a:pt x="26" y="125"/>
                  </a:cubicBezTo>
                  <a:cubicBezTo>
                    <a:pt x="10" y="151"/>
                    <a:pt x="-1" y="181"/>
                    <a:pt x="0" y="211"/>
                  </a:cubicBezTo>
                  <a:cubicBezTo>
                    <a:pt x="1" y="241"/>
                    <a:pt x="17" y="272"/>
                    <a:pt x="41" y="281"/>
                  </a:cubicBezTo>
                  <a:cubicBezTo>
                    <a:pt x="45" y="277"/>
                    <a:pt x="49" y="274"/>
                    <a:pt x="52" y="270"/>
                  </a:cubicBezTo>
                  <a:lnTo>
                    <a:pt x="71" y="246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4" name="Google Shape;1044;p30">
              <a:extLst>
                <a:ext uri="{FF2B5EF4-FFF2-40B4-BE49-F238E27FC236}">
                  <a16:creationId xmlns:a16="http://schemas.microsoft.com/office/drawing/2014/main" id="{4B3F6909-8A72-B158-9CB6-80396756737E}"/>
                </a:ext>
              </a:extLst>
            </p:cNvPr>
            <p:cNvSpPr/>
            <p:nvPr/>
          </p:nvSpPr>
          <p:spPr>
            <a:xfrm>
              <a:off x="909920" y="3488256"/>
              <a:ext cx="106241" cy="152721"/>
            </a:xfrm>
            <a:custGeom>
              <a:avLst/>
              <a:gdLst/>
              <a:ahLst/>
              <a:cxnLst/>
              <a:rect l="l" t="t" r="r" b="b"/>
              <a:pathLst>
                <a:path w="64" h="92" extrusionOk="0">
                  <a:moveTo>
                    <a:pt x="64" y="6"/>
                  </a:moveTo>
                  <a:cubicBezTo>
                    <a:pt x="62" y="5"/>
                    <a:pt x="7" y="-19"/>
                    <a:pt x="1" y="40"/>
                  </a:cubicBezTo>
                  <a:cubicBezTo>
                    <a:pt x="-5" y="99"/>
                    <a:pt x="55" y="93"/>
                    <a:pt x="56" y="91"/>
                  </a:cubicBezTo>
                  <a:cubicBezTo>
                    <a:pt x="56" y="89"/>
                    <a:pt x="64" y="6"/>
                    <a:pt x="64" y="6"/>
                  </a:cubicBezTo>
                  <a:close/>
                </a:path>
              </a:pathLst>
            </a:custGeom>
            <a:solidFill>
              <a:srgbClr val="9E6753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5" name="Google Shape;1045;p30">
              <a:extLst>
                <a:ext uri="{FF2B5EF4-FFF2-40B4-BE49-F238E27FC236}">
                  <a16:creationId xmlns:a16="http://schemas.microsoft.com/office/drawing/2014/main" id="{88198860-E001-3BE6-BA6B-E000BE741E42}"/>
                </a:ext>
              </a:extLst>
            </p:cNvPr>
            <p:cNvSpPr/>
            <p:nvPr/>
          </p:nvSpPr>
          <p:spPr>
            <a:xfrm>
              <a:off x="936481" y="3519796"/>
              <a:ext cx="39840" cy="86321"/>
            </a:xfrm>
            <a:custGeom>
              <a:avLst/>
              <a:gdLst/>
              <a:ahLst/>
              <a:cxnLst/>
              <a:rect l="l" t="t" r="r" b="b"/>
              <a:pathLst>
                <a:path w="24" h="52" extrusionOk="0">
                  <a:moveTo>
                    <a:pt x="24" y="48"/>
                  </a:moveTo>
                  <a:cubicBezTo>
                    <a:pt x="24" y="48"/>
                    <a:pt x="23" y="48"/>
                    <a:pt x="21" y="49"/>
                  </a:cubicBezTo>
                  <a:cubicBezTo>
                    <a:pt x="19" y="50"/>
                    <a:pt x="16" y="50"/>
                    <a:pt x="13" y="48"/>
                  </a:cubicBezTo>
                  <a:cubicBezTo>
                    <a:pt x="7" y="45"/>
                    <a:pt x="3" y="35"/>
                    <a:pt x="4" y="24"/>
                  </a:cubicBezTo>
                  <a:cubicBezTo>
                    <a:pt x="4" y="19"/>
                    <a:pt x="6" y="14"/>
                    <a:pt x="8" y="10"/>
                  </a:cubicBezTo>
                  <a:cubicBezTo>
                    <a:pt x="10" y="6"/>
                    <a:pt x="14" y="3"/>
                    <a:pt x="17" y="3"/>
                  </a:cubicBezTo>
                  <a:cubicBezTo>
                    <a:pt x="20" y="2"/>
                    <a:pt x="22" y="4"/>
                    <a:pt x="23" y="6"/>
                  </a:cubicBezTo>
                  <a:cubicBezTo>
                    <a:pt x="23" y="8"/>
                    <a:pt x="23" y="9"/>
                    <a:pt x="23" y="9"/>
                  </a:cubicBezTo>
                  <a:cubicBezTo>
                    <a:pt x="23" y="9"/>
                    <a:pt x="24" y="8"/>
                    <a:pt x="24" y="6"/>
                  </a:cubicBezTo>
                  <a:cubicBezTo>
                    <a:pt x="24" y="5"/>
                    <a:pt x="23" y="3"/>
                    <a:pt x="22" y="2"/>
                  </a:cubicBezTo>
                  <a:cubicBezTo>
                    <a:pt x="21" y="1"/>
                    <a:pt x="19" y="0"/>
                    <a:pt x="17" y="0"/>
                  </a:cubicBezTo>
                  <a:cubicBezTo>
                    <a:pt x="12" y="0"/>
                    <a:pt x="8" y="3"/>
                    <a:pt x="5" y="8"/>
                  </a:cubicBezTo>
                  <a:cubicBezTo>
                    <a:pt x="2" y="12"/>
                    <a:pt x="0" y="18"/>
                    <a:pt x="0" y="24"/>
                  </a:cubicBezTo>
                  <a:cubicBezTo>
                    <a:pt x="-1" y="36"/>
                    <a:pt x="4" y="48"/>
                    <a:pt x="12" y="51"/>
                  </a:cubicBezTo>
                  <a:cubicBezTo>
                    <a:pt x="16" y="52"/>
                    <a:pt x="20" y="52"/>
                    <a:pt x="22" y="50"/>
                  </a:cubicBezTo>
                  <a:cubicBezTo>
                    <a:pt x="24" y="49"/>
                    <a:pt x="24" y="48"/>
                    <a:pt x="24" y="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6" name="Google Shape;1046;p30">
              <a:extLst>
                <a:ext uri="{FF2B5EF4-FFF2-40B4-BE49-F238E27FC236}">
                  <a16:creationId xmlns:a16="http://schemas.microsoft.com/office/drawing/2014/main" id="{FF04E3CD-4E73-087A-5572-AEADEB5DF826}"/>
                </a:ext>
              </a:extLst>
            </p:cNvPr>
            <p:cNvSpPr/>
            <p:nvPr/>
          </p:nvSpPr>
          <p:spPr>
            <a:xfrm>
              <a:off x="1251884" y="3121392"/>
              <a:ext cx="146081" cy="102921"/>
            </a:xfrm>
            <a:custGeom>
              <a:avLst/>
              <a:gdLst/>
              <a:ahLst/>
              <a:cxnLst/>
              <a:rect l="l" t="t" r="r" b="b"/>
              <a:pathLst>
                <a:path w="88" h="62" extrusionOk="0">
                  <a:moveTo>
                    <a:pt x="81" y="62"/>
                  </a:moveTo>
                  <a:cubicBezTo>
                    <a:pt x="81" y="62"/>
                    <a:pt x="85" y="60"/>
                    <a:pt x="86" y="54"/>
                  </a:cubicBezTo>
                  <a:cubicBezTo>
                    <a:pt x="87" y="52"/>
                    <a:pt x="87" y="48"/>
                    <a:pt x="84" y="45"/>
                  </a:cubicBezTo>
                  <a:cubicBezTo>
                    <a:pt x="82" y="42"/>
                    <a:pt x="78" y="40"/>
                    <a:pt x="73" y="41"/>
                  </a:cubicBezTo>
                  <a:lnTo>
                    <a:pt x="71" y="42"/>
                  </a:lnTo>
                  <a:lnTo>
                    <a:pt x="72" y="39"/>
                  </a:lnTo>
                  <a:cubicBezTo>
                    <a:pt x="74" y="36"/>
                    <a:pt x="74" y="30"/>
                    <a:pt x="71" y="26"/>
                  </a:cubicBezTo>
                  <a:cubicBezTo>
                    <a:pt x="67" y="22"/>
                    <a:pt x="60" y="21"/>
                    <a:pt x="56" y="25"/>
                  </a:cubicBezTo>
                  <a:lnTo>
                    <a:pt x="54" y="23"/>
                  </a:lnTo>
                  <a:cubicBezTo>
                    <a:pt x="54" y="22"/>
                    <a:pt x="55" y="22"/>
                    <a:pt x="55" y="21"/>
                  </a:cubicBezTo>
                  <a:cubicBezTo>
                    <a:pt x="56" y="20"/>
                    <a:pt x="56" y="17"/>
                    <a:pt x="55" y="16"/>
                  </a:cubicBezTo>
                  <a:cubicBezTo>
                    <a:pt x="54" y="14"/>
                    <a:pt x="52" y="13"/>
                    <a:pt x="50" y="12"/>
                  </a:cubicBezTo>
                  <a:cubicBezTo>
                    <a:pt x="48" y="11"/>
                    <a:pt x="46" y="11"/>
                    <a:pt x="44" y="12"/>
                  </a:cubicBezTo>
                  <a:cubicBezTo>
                    <a:pt x="42" y="12"/>
                    <a:pt x="40" y="13"/>
                    <a:pt x="37" y="12"/>
                  </a:cubicBezTo>
                  <a:cubicBezTo>
                    <a:pt x="35" y="12"/>
                    <a:pt x="34" y="9"/>
                    <a:pt x="32" y="8"/>
                  </a:cubicBezTo>
                  <a:cubicBezTo>
                    <a:pt x="31" y="7"/>
                    <a:pt x="30" y="6"/>
                    <a:pt x="28" y="5"/>
                  </a:cubicBezTo>
                  <a:cubicBezTo>
                    <a:pt x="25" y="3"/>
                    <a:pt x="22" y="2"/>
                    <a:pt x="19" y="2"/>
                  </a:cubicBezTo>
                  <a:cubicBezTo>
                    <a:pt x="13" y="1"/>
                    <a:pt x="8" y="2"/>
                    <a:pt x="5" y="4"/>
                  </a:cubicBezTo>
                  <a:cubicBezTo>
                    <a:pt x="2" y="5"/>
                    <a:pt x="0" y="6"/>
                    <a:pt x="0" y="6"/>
                  </a:cubicBezTo>
                  <a:cubicBezTo>
                    <a:pt x="0" y="6"/>
                    <a:pt x="1" y="4"/>
                    <a:pt x="4" y="3"/>
                  </a:cubicBezTo>
                  <a:cubicBezTo>
                    <a:pt x="7" y="1"/>
                    <a:pt x="13" y="-1"/>
                    <a:pt x="19" y="0"/>
                  </a:cubicBezTo>
                  <a:cubicBezTo>
                    <a:pt x="22" y="0"/>
                    <a:pt x="26" y="1"/>
                    <a:pt x="29" y="3"/>
                  </a:cubicBezTo>
                  <a:cubicBezTo>
                    <a:pt x="31" y="4"/>
                    <a:pt x="33" y="5"/>
                    <a:pt x="34" y="7"/>
                  </a:cubicBezTo>
                  <a:cubicBezTo>
                    <a:pt x="36" y="8"/>
                    <a:pt x="37" y="10"/>
                    <a:pt x="38" y="10"/>
                  </a:cubicBezTo>
                  <a:cubicBezTo>
                    <a:pt x="40" y="10"/>
                    <a:pt x="42" y="10"/>
                    <a:pt x="44" y="9"/>
                  </a:cubicBezTo>
                  <a:cubicBezTo>
                    <a:pt x="46" y="9"/>
                    <a:pt x="49" y="9"/>
                    <a:pt x="51" y="9"/>
                  </a:cubicBezTo>
                  <a:cubicBezTo>
                    <a:pt x="53" y="10"/>
                    <a:pt x="56" y="12"/>
                    <a:pt x="57" y="14"/>
                  </a:cubicBezTo>
                  <a:cubicBezTo>
                    <a:pt x="58" y="17"/>
                    <a:pt x="59" y="20"/>
                    <a:pt x="58" y="22"/>
                  </a:cubicBezTo>
                  <a:cubicBezTo>
                    <a:pt x="57" y="23"/>
                    <a:pt x="57" y="24"/>
                    <a:pt x="56" y="25"/>
                  </a:cubicBezTo>
                  <a:lnTo>
                    <a:pt x="54" y="22"/>
                  </a:lnTo>
                  <a:cubicBezTo>
                    <a:pt x="60" y="18"/>
                    <a:pt x="68" y="19"/>
                    <a:pt x="72" y="24"/>
                  </a:cubicBezTo>
                  <a:cubicBezTo>
                    <a:pt x="77" y="29"/>
                    <a:pt x="77" y="36"/>
                    <a:pt x="74" y="40"/>
                  </a:cubicBezTo>
                  <a:lnTo>
                    <a:pt x="73" y="39"/>
                  </a:lnTo>
                  <a:cubicBezTo>
                    <a:pt x="79" y="38"/>
                    <a:pt x="83" y="40"/>
                    <a:pt x="86" y="44"/>
                  </a:cubicBezTo>
                  <a:cubicBezTo>
                    <a:pt x="89" y="48"/>
                    <a:pt x="88" y="52"/>
                    <a:pt x="87" y="55"/>
                  </a:cubicBezTo>
                  <a:cubicBezTo>
                    <a:pt x="86" y="58"/>
                    <a:pt x="85" y="59"/>
                    <a:pt x="84" y="60"/>
                  </a:cubicBezTo>
                  <a:cubicBezTo>
                    <a:pt x="82" y="61"/>
                    <a:pt x="81" y="61"/>
                    <a:pt x="81" y="61"/>
                  </a:cubicBezTo>
                  <a:lnTo>
                    <a:pt x="81" y="62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7" name="Google Shape;1047;p30">
              <a:extLst>
                <a:ext uri="{FF2B5EF4-FFF2-40B4-BE49-F238E27FC236}">
                  <a16:creationId xmlns:a16="http://schemas.microsoft.com/office/drawing/2014/main" id="{00361A11-3107-BC61-7E82-9A8BEB41B4E1}"/>
                </a:ext>
              </a:extLst>
            </p:cNvPr>
            <p:cNvSpPr/>
            <p:nvPr/>
          </p:nvSpPr>
          <p:spPr>
            <a:xfrm>
              <a:off x="1338205" y="3096492"/>
              <a:ext cx="169322" cy="167662"/>
            </a:xfrm>
            <a:custGeom>
              <a:avLst/>
              <a:gdLst/>
              <a:ahLst/>
              <a:cxnLst/>
              <a:rect l="l" t="t" r="r" b="b"/>
              <a:pathLst>
                <a:path w="102" h="101" extrusionOk="0">
                  <a:moveTo>
                    <a:pt x="93" y="101"/>
                  </a:moveTo>
                  <a:cubicBezTo>
                    <a:pt x="93" y="101"/>
                    <a:pt x="97" y="99"/>
                    <a:pt x="99" y="94"/>
                  </a:cubicBezTo>
                  <a:cubicBezTo>
                    <a:pt x="100" y="91"/>
                    <a:pt x="101" y="88"/>
                    <a:pt x="100" y="84"/>
                  </a:cubicBezTo>
                  <a:cubicBezTo>
                    <a:pt x="98" y="80"/>
                    <a:pt x="95" y="76"/>
                    <a:pt x="90" y="75"/>
                  </a:cubicBezTo>
                  <a:lnTo>
                    <a:pt x="88" y="75"/>
                  </a:lnTo>
                  <a:lnTo>
                    <a:pt x="90" y="74"/>
                  </a:lnTo>
                  <a:cubicBezTo>
                    <a:pt x="93" y="70"/>
                    <a:pt x="97" y="65"/>
                    <a:pt x="96" y="60"/>
                  </a:cubicBezTo>
                  <a:cubicBezTo>
                    <a:pt x="95" y="57"/>
                    <a:pt x="94" y="54"/>
                    <a:pt x="91" y="53"/>
                  </a:cubicBezTo>
                  <a:cubicBezTo>
                    <a:pt x="89" y="52"/>
                    <a:pt x="85" y="51"/>
                    <a:pt x="83" y="53"/>
                  </a:cubicBezTo>
                  <a:lnTo>
                    <a:pt x="75" y="60"/>
                  </a:lnTo>
                  <a:lnTo>
                    <a:pt x="81" y="51"/>
                  </a:lnTo>
                  <a:cubicBezTo>
                    <a:pt x="84" y="48"/>
                    <a:pt x="84" y="44"/>
                    <a:pt x="83" y="40"/>
                  </a:cubicBezTo>
                  <a:cubicBezTo>
                    <a:pt x="82" y="36"/>
                    <a:pt x="79" y="33"/>
                    <a:pt x="75" y="31"/>
                  </a:cubicBezTo>
                  <a:cubicBezTo>
                    <a:pt x="72" y="30"/>
                    <a:pt x="69" y="30"/>
                    <a:pt x="66" y="31"/>
                  </a:cubicBezTo>
                  <a:lnTo>
                    <a:pt x="63" y="32"/>
                  </a:lnTo>
                  <a:lnTo>
                    <a:pt x="64" y="29"/>
                  </a:lnTo>
                  <a:cubicBezTo>
                    <a:pt x="67" y="25"/>
                    <a:pt x="63" y="19"/>
                    <a:pt x="58" y="18"/>
                  </a:cubicBezTo>
                  <a:cubicBezTo>
                    <a:pt x="53" y="17"/>
                    <a:pt x="48" y="18"/>
                    <a:pt x="44" y="20"/>
                  </a:cubicBezTo>
                  <a:lnTo>
                    <a:pt x="41" y="21"/>
                  </a:lnTo>
                  <a:lnTo>
                    <a:pt x="42" y="18"/>
                  </a:lnTo>
                  <a:cubicBezTo>
                    <a:pt x="44" y="15"/>
                    <a:pt x="42" y="11"/>
                    <a:pt x="40" y="9"/>
                  </a:cubicBezTo>
                  <a:cubicBezTo>
                    <a:pt x="38" y="6"/>
                    <a:pt x="35" y="5"/>
                    <a:pt x="32" y="4"/>
                  </a:cubicBezTo>
                  <a:cubicBezTo>
                    <a:pt x="25" y="2"/>
                    <a:pt x="19" y="2"/>
                    <a:pt x="15" y="2"/>
                  </a:cubicBezTo>
                  <a:cubicBezTo>
                    <a:pt x="5" y="3"/>
                    <a:pt x="0" y="6"/>
                    <a:pt x="0" y="6"/>
                  </a:cubicBezTo>
                  <a:cubicBezTo>
                    <a:pt x="0" y="6"/>
                    <a:pt x="1" y="5"/>
                    <a:pt x="3" y="4"/>
                  </a:cubicBezTo>
                  <a:cubicBezTo>
                    <a:pt x="6" y="3"/>
                    <a:pt x="9" y="1"/>
                    <a:pt x="14" y="1"/>
                  </a:cubicBezTo>
                  <a:cubicBezTo>
                    <a:pt x="19" y="0"/>
                    <a:pt x="25" y="0"/>
                    <a:pt x="32" y="2"/>
                  </a:cubicBezTo>
                  <a:cubicBezTo>
                    <a:pt x="35" y="3"/>
                    <a:pt x="39" y="4"/>
                    <a:pt x="42" y="7"/>
                  </a:cubicBezTo>
                  <a:cubicBezTo>
                    <a:pt x="44" y="10"/>
                    <a:pt x="46" y="15"/>
                    <a:pt x="45" y="19"/>
                  </a:cubicBezTo>
                  <a:lnTo>
                    <a:pt x="43" y="18"/>
                  </a:lnTo>
                  <a:cubicBezTo>
                    <a:pt x="47" y="16"/>
                    <a:pt x="53" y="14"/>
                    <a:pt x="59" y="16"/>
                  </a:cubicBezTo>
                  <a:cubicBezTo>
                    <a:pt x="62" y="16"/>
                    <a:pt x="64" y="18"/>
                    <a:pt x="66" y="21"/>
                  </a:cubicBezTo>
                  <a:cubicBezTo>
                    <a:pt x="68" y="24"/>
                    <a:pt x="69" y="27"/>
                    <a:pt x="67" y="31"/>
                  </a:cubicBezTo>
                  <a:lnTo>
                    <a:pt x="65" y="29"/>
                  </a:lnTo>
                  <a:cubicBezTo>
                    <a:pt x="69" y="28"/>
                    <a:pt x="73" y="28"/>
                    <a:pt x="76" y="29"/>
                  </a:cubicBezTo>
                  <a:cubicBezTo>
                    <a:pt x="81" y="30"/>
                    <a:pt x="85" y="35"/>
                    <a:pt x="86" y="39"/>
                  </a:cubicBezTo>
                  <a:cubicBezTo>
                    <a:pt x="87" y="44"/>
                    <a:pt x="86" y="49"/>
                    <a:pt x="83" y="53"/>
                  </a:cubicBezTo>
                  <a:lnTo>
                    <a:pt x="82" y="51"/>
                  </a:lnTo>
                  <a:cubicBezTo>
                    <a:pt x="85" y="49"/>
                    <a:pt x="89" y="49"/>
                    <a:pt x="92" y="51"/>
                  </a:cubicBezTo>
                  <a:cubicBezTo>
                    <a:pt x="95" y="53"/>
                    <a:pt x="98" y="56"/>
                    <a:pt x="98" y="59"/>
                  </a:cubicBezTo>
                  <a:cubicBezTo>
                    <a:pt x="99" y="66"/>
                    <a:pt x="95" y="72"/>
                    <a:pt x="91" y="75"/>
                  </a:cubicBezTo>
                  <a:lnTo>
                    <a:pt x="91" y="73"/>
                  </a:lnTo>
                  <a:cubicBezTo>
                    <a:pt x="96" y="75"/>
                    <a:pt x="100" y="79"/>
                    <a:pt x="101" y="84"/>
                  </a:cubicBezTo>
                  <a:cubicBezTo>
                    <a:pt x="103" y="88"/>
                    <a:pt x="102" y="92"/>
                    <a:pt x="100" y="95"/>
                  </a:cubicBezTo>
                  <a:cubicBezTo>
                    <a:pt x="99" y="97"/>
                    <a:pt x="97" y="99"/>
                    <a:pt x="95" y="100"/>
                  </a:cubicBezTo>
                  <a:cubicBezTo>
                    <a:pt x="94" y="101"/>
                    <a:pt x="93" y="101"/>
                    <a:pt x="93" y="10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8" name="Google Shape;1048;p30">
              <a:extLst>
                <a:ext uri="{FF2B5EF4-FFF2-40B4-BE49-F238E27FC236}">
                  <a16:creationId xmlns:a16="http://schemas.microsoft.com/office/drawing/2014/main" id="{EE71A4C9-627D-7662-D84C-511C38EE4F69}"/>
                </a:ext>
              </a:extLst>
            </p:cNvPr>
            <p:cNvSpPr/>
            <p:nvPr/>
          </p:nvSpPr>
          <p:spPr>
            <a:xfrm>
              <a:off x="1532427" y="3141313"/>
              <a:ext cx="195882" cy="169322"/>
            </a:xfrm>
            <a:custGeom>
              <a:avLst/>
              <a:gdLst/>
              <a:ahLst/>
              <a:cxnLst/>
              <a:rect l="l" t="t" r="r" b="b"/>
              <a:pathLst>
                <a:path w="118" h="102" extrusionOk="0">
                  <a:moveTo>
                    <a:pt x="117" y="102"/>
                  </a:moveTo>
                  <a:cubicBezTo>
                    <a:pt x="117" y="102"/>
                    <a:pt x="118" y="98"/>
                    <a:pt x="115" y="94"/>
                  </a:cubicBezTo>
                  <a:cubicBezTo>
                    <a:pt x="113" y="92"/>
                    <a:pt x="110" y="90"/>
                    <a:pt x="106" y="90"/>
                  </a:cubicBezTo>
                  <a:cubicBezTo>
                    <a:pt x="102" y="89"/>
                    <a:pt x="98" y="90"/>
                    <a:pt x="93" y="92"/>
                  </a:cubicBezTo>
                  <a:lnTo>
                    <a:pt x="92" y="92"/>
                  </a:lnTo>
                  <a:lnTo>
                    <a:pt x="92" y="90"/>
                  </a:lnTo>
                  <a:cubicBezTo>
                    <a:pt x="93" y="86"/>
                    <a:pt x="89" y="80"/>
                    <a:pt x="84" y="78"/>
                  </a:cubicBezTo>
                  <a:cubicBezTo>
                    <a:pt x="78" y="76"/>
                    <a:pt x="72" y="77"/>
                    <a:pt x="65" y="79"/>
                  </a:cubicBezTo>
                  <a:lnTo>
                    <a:pt x="56" y="81"/>
                  </a:lnTo>
                  <a:lnTo>
                    <a:pt x="64" y="77"/>
                  </a:lnTo>
                  <a:cubicBezTo>
                    <a:pt x="68" y="74"/>
                    <a:pt x="68" y="67"/>
                    <a:pt x="65" y="63"/>
                  </a:cubicBezTo>
                  <a:cubicBezTo>
                    <a:pt x="61" y="59"/>
                    <a:pt x="55" y="58"/>
                    <a:pt x="49" y="58"/>
                  </a:cubicBezTo>
                  <a:lnTo>
                    <a:pt x="48" y="58"/>
                  </a:lnTo>
                  <a:lnTo>
                    <a:pt x="43" y="58"/>
                  </a:lnTo>
                  <a:lnTo>
                    <a:pt x="47" y="55"/>
                  </a:lnTo>
                  <a:cubicBezTo>
                    <a:pt x="53" y="52"/>
                    <a:pt x="53" y="43"/>
                    <a:pt x="48" y="39"/>
                  </a:cubicBezTo>
                  <a:cubicBezTo>
                    <a:pt x="43" y="35"/>
                    <a:pt x="36" y="36"/>
                    <a:pt x="31" y="39"/>
                  </a:cubicBezTo>
                  <a:lnTo>
                    <a:pt x="25" y="42"/>
                  </a:lnTo>
                  <a:lnTo>
                    <a:pt x="29" y="37"/>
                  </a:lnTo>
                  <a:cubicBezTo>
                    <a:pt x="35" y="30"/>
                    <a:pt x="35" y="20"/>
                    <a:pt x="32" y="14"/>
                  </a:cubicBezTo>
                  <a:cubicBezTo>
                    <a:pt x="28" y="7"/>
                    <a:pt x="22" y="3"/>
                    <a:pt x="17" y="2"/>
                  </a:cubicBezTo>
                  <a:cubicBezTo>
                    <a:pt x="12" y="1"/>
                    <a:pt x="7" y="1"/>
                    <a:pt x="4" y="2"/>
                  </a:cubicBezTo>
                  <a:cubicBezTo>
                    <a:pt x="1" y="3"/>
                    <a:pt x="0" y="4"/>
                    <a:pt x="0" y="4"/>
                  </a:cubicBezTo>
                  <a:cubicBezTo>
                    <a:pt x="0" y="4"/>
                    <a:pt x="0" y="3"/>
                    <a:pt x="1" y="3"/>
                  </a:cubicBezTo>
                  <a:cubicBezTo>
                    <a:pt x="2" y="3"/>
                    <a:pt x="3" y="2"/>
                    <a:pt x="4" y="1"/>
                  </a:cubicBezTo>
                  <a:cubicBezTo>
                    <a:pt x="7" y="0"/>
                    <a:pt x="12" y="-1"/>
                    <a:pt x="17" y="0"/>
                  </a:cubicBezTo>
                  <a:cubicBezTo>
                    <a:pt x="23" y="2"/>
                    <a:pt x="30" y="5"/>
                    <a:pt x="33" y="13"/>
                  </a:cubicBezTo>
                  <a:cubicBezTo>
                    <a:pt x="37" y="20"/>
                    <a:pt x="37" y="30"/>
                    <a:pt x="31" y="38"/>
                  </a:cubicBezTo>
                  <a:lnTo>
                    <a:pt x="29" y="37"/>
                  </a:lnTo>
                  <a:cubicBezTo>
                    <a:pt x="35" y="33"/>
                    <a:pt x="43" y="32"/>
                    <a:pt x="50" y="37"/>
                  </a:cubicBezTo>
                  <a:cubicBezTo>
                    <a:pt x="53" y="39"/>
                    <a:pt x="54" y="43"/>
                    <a:pt x="54" y="47"/>
                  </a:cubicBezTo>
                  <a:cubicBezTo>
                    <a:pt x="54" y="51"/>
                    <a:pt x="52" y="55"/>
                    <a:pt x="48" y="57"/>
                  </a:cubicBezTo>
                  <a:lnTo>
                    <a:pt x="48" y="55"/>
                  </a:lnTo>
                  <a:lnTo>
                    <a:pt x="49" y="55"/>
                  </a:lnTo>
                  <a:cubicBezTo>
                    <a:pt x="55" y="55"/>
                    <a:pt x="62" y="56"/>
                    <a:pt x="67" y="62"/>
                  </a:cubicBezTo>
                  <a:cubicBezTo>
                    <a:pt x="69" y="64"/>
                    <a:pt x="70" y="68"/>
                    <a:pt x="70" y="71"/>
                  </a:cubicBezTo>
                  <a:cubicBezTo>
                    <a:pt x="70" y="74"/>
                    <a:pt x="68" y="77"/>
                    <a:pt x="65" y="79"/>
                  </a:cubicBezTo>
                  <a:lnTo>
                    <a:pt x="64" y="77"/>
                  </a:lnTo>
                  <a:cubicBezTo>
                    <a:pt x="71" y="75"/>
                    <a:pt x="78" y="74"/>
                    <a:pt x="85" y="76"/>
                  </a:cubicBezTo>
                  <a:cubicBezTo>
                    <a:pt x="91" y="79"/>
                    <a:pt x="95" y="85"/>
                    <a:pt x="94" y="91"/>
                  </a:cubicBezTo>
                  <a:lnTo>
                    <a:pt x="93" y="90"/>
                  </a:lnTo>
                  <a:cubicBezTo>
                    <a:pt x="98" y="89"/>
                    <a:pt x="102" y="88"/>
                    <a:pt x="106" y="88"/>
                  </a:cubicBezTo>
                  <a:cubicBezTo>
                    <a:pt x="111" y="89"/>
                    <a:pt x="114" y="91"/>
                    <a:pt x="115" y="93"/>
                  </a:cubicBezTo>
                  <a:cubicBezTo>
                    <a:pt x="117" y="96"/>
                    <a:pt x="118" y="98"/>
                    <a:pt x="118" y="99"/>
                  </a:cubicBezTo>
                  <a:cubicBezTo>
                    <a:pt x="118" y="101"/>
                    <a:pt x="117" y="102"/>
                    <a:pt x="117" y="102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9" name="Google Shape;1049;p30">
              <a:extLst>
                <a:ext uri="{FF2B5EF4-FFF2-40B4-BE49-F238E27FC236}">
                  <a16:creationId xmlns:a16="http://schemas.microsoft.com/office/drawing/2014/main" id="{E71C9161-A092-BB39-99C3-646E9853FDAD}"/>
                </a:ext>
              </a:extLst>
            </p:cNvPr>
            <p:cNvSpPr/>
            <p:nvPr/>
          </p:nvSpPr>
          <p:spPr>
            <a:xfrm>
              <a:off x="1427846" y="3066612"/>
              <a:ext cx="200862" cy="36520"/>
            </a:xfrm>
            <a:custGeom>
              <a:avLst/>
              <a:gdLst/>
              <a:ahLst/>
              <a:cxnLst/>
              <a:rect l="l" t="t" r="r" b="b"/>
              <a:pathLst>
                <a:path w="121" h="22" extrusionOk="0">
                  <a:moveTo>
                    <a:pt x="121" y="3"/>
                  </a:moveTo>
                  <a:cubicBezTo>
                    <a:pt x="121" y="3"/>
                    <a:pt x="119" y="4"/>
                    <a:pt x="117" y="4"/>
                  </a:cubicBezTo>
                  <a:cubicBezTo>
                    <a:pt x="114" y="4"/>
                    <a:pt x="111" y="4"/>
                    <a:pt x="107" y="3"/>
                  </a:cubicBezTo>
                  <a:cubicBezTo>
                    <a:pt x="102" y="3"/>
                    <a:pt x="97" y="2"/>
                    <a:pt x="91" y="4"/>
                  </a:cubicBezTo>
                  <a:cubicBezTo>
                    <a:pt x="89" y="5"/>
                    <a:pt x="86" y="7"/>
                    <a:pt x="86" y="10"/>
                  </a:cubicBezTo>
                  <a:cubicBezTo>
                    <a:pt x="84" y="13"/>
                    <a:pt x="85" y="16"/>
                    <a:pt x="87" y="18"/>
                  </a:cubicBezTo>
                  <a:lnTo>
                    <a:pt x="85" y="19"/>
                  </a:lnTo>
                  <a:cubicBezTo>
                    <a:pt x="85" y="16"/>
                    <a:pt x="81" y="13"/>
                    <a:pt x="78" y="10"/>
                  </a:cubicBezTo>
                  <a:cubicBezTo>
                    <a:pt x="74" y="8"/>
                    <a:pt x="70" y="5"/>
                    <a:pt x="66" y="4"/>
                  </a:cubicBezTo>
                  <a:cubicBezTo>
                    <a:pt x="61" y="2"/>
                    <a:pt x="57" y="2"/>
                    <a:pt x="53" y="4"/>
                  </a:cubicBezTo>
                  <a:cubicBezTo>
                    <a:pt x="49" y="6"/>
                    <a:pt x="46" y="10"/>
                    <a:pt x="46" y="13"/>
                  </a:cubicBezTo>
                  <a:lnTo>
                    <a:pt x="46" y="17"/>
                  </a:lnTo>
                  <a:lnTo>
                    <a:pt x="44" y="14"/>
                  </a:lnTo>
                  <a:cubicBezTo>
                    <a:pt x="39" y="9"/>
                    <a:pt x="33" y="6"/>
                    <a:pt x="28" y="5"/>
                  </a:cubicBezTo>
                  <a:cubicBezTo>
                    <a:pt x="22" y="4"/>
                    <a:pt x="17" y="5"/>
                    <a:pt x="13" y="6"/>
                  </a:cubicBezTo>
                  <a:cubicBezTo>
                    <a:pt x="4" y="8"/>
                    <a:pt x="1" y="12"/>
                    <a:pt x="0" y="12"/>
                  </a:cubicBezTo>
                  <a:cubicBezTo>
                    <a:pt x="0" y="12"/>
                    <a:pt x="1" y="11"/>
                    <a:pt x="3" y="9"/>
                  </a:cubicBezTo>
                  <a:cubicBezTo>
                    <a:pt x="5" y="8"/>
                    <a:pt x="8" y="6"/>
                    <a:pt x="12" y="4"/>
                  </a:cubicBezTo>
                  <a:cubicBezTo>
                    <a:pt x="16" y="3"/>
                    <a:pt x="22" y="2"/>
                    <a:pt x="28" y="3"/>
                  </a:cubicBezTo>
                  <a:cubicBezTo>
                    <a:pt x="34" y="4"/>
                    <a:pt x="41" y="7"/>
                    <a:pt x="46" y="13"/>
                  </a:cubicBezTo>
                  <a:lnTo>
                    <a:pt x="44" y="14"/>
                  </a:lnTo>
                  <a:cubicBezTo>
                    <a:pt x="44" y="9"/>
                    <a:pt x="47" y="4"/>
                    <a:pt x="52" y="2"/>
                  </a:cubicBezTo>
                  <a:cubicBezTo>
                    <a:pt x="56" y="-1"/>
                    <a:pt x="62" y="-1"/>
                    <a:pt x="67" y="1"/>
                  </a:cubicBezTo>
                  <a:cubicBezTo>
                    <a:pt x="72" y="3"/>
                    <a:pt x="76" y="6"/>
                    <a:pt x="79" y="8"/>
                  </a:cubicBezTo>
                  <a:cubicBezTo>
                    <a:pt x="81" y="10"/>
                    <a:pt x="83" y="12"/>
                    <a:pt x="85" y="13"/>
                  </a:cubicBezTo>
                  <a:cubicBezTo>
                    <a:pt x="86" y="15"/>
                    <a:pt x="88" y="16"/>
                    <a:pt x="88" y="19"/>
                  </a:cubicBezTo>
                  <a:lnTo>
                    <a:pt x="88" y="22"/>
                  </a:lnTo>
                  <a:lnTo>
                    <a:pt x="86" y="20"/>
                  </a:lnTo>
                  <a:cubicBezTo>
                    <a:pt x="82" y="17"/>
                    <a:pt x="82" y="12"/>
                    <a:pt x="83" y="9"/>
                  </a:cubicBezTo>
                  <a:cubicBezTo>
                    <a:pt x="85" y="6"/>
                    <a:pt x="88" y="3"/>
                    <a:pt x="91" y="2"/>
                  </a:cubicBezTo>
                  <a:cubicBezTo>
                    <a:pt x="97" y="0"/>
                    <a:pt x="103" y="1"/>
                    <a:pt x="107" y="2"/>
                  </a:cubicBezTo>
                  <a:cubicBezTo>
                    <a:pt x="111" y="3"/>
                    <a:pt x="115" y="3"/>
                    <a:pt x="117" y="3"/>
                  </a:cubicBezTo>
                  <a:cubicBezTo>
                    <a:pt x="119" y="3"/>
                    <a:pt x="121" y="3"/>
                    <a:pt x="121" y="3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0" name="Google Shape;1050;p30">
              <a:extLst>
                <a:ext uri="{FF2B5EF4-FFF2-40B4-BE49-F238E27FC236}">
                  <a16:creationId xmlns:a16="http://schemas.microsoft.com/office/drawing/2014/main" id="{4FDEDC5B-DFCD-B5ED-4972-C29C28DC44DA}"/>
                </a:ext>
              </a:extLst>
            </p:cNvPr>
            <p:cNvSpPr/>
            <p:nvPr/>
          </p:nvSpPr>
          <p:spPr>
            <a:xfrm>
              <a:off x="1313305" y="2960371"/>
              <a:ext cx="104581" cy="104581"/>
            </a:xfrm>
            <a:custGeom>
              <a:avLst/>
              <a:gdLst/>
              <a:ahLst/>
              <a:cxnLst/>
              <a:rect l="l" t="t" r="r" b="b"/>
              <a:pathLst>
                <a:path w="63" h="63" extrusionOk="0">
                  <a:moveTo>
                    <a:pt x="63" y="2"/>
                  </a:moveTo>
                  <a:cubicBezTo>
                    <a:pt x="63" y="2"/>
                    <a:pt x="60" y="1"/>
                    <a:pt x="56" y="2"/>
                  </a:cubicBezTo>
                  <a:cubicBezTo>
                    <a:pt x="54" y="2"/>
                    <a:pt x="51" y="3"/>
                    <a:pt x="49" y="5"/>
                  </a:cubicBezTo>
                  <a:cubicBezTo>
                    <a:pt x="47" y="7"/>
                    <a:pt x="44" y="10"/>
                    <a:pt x="44" y="14"/>
                  </a:cubicBezTo>
                  <a:lnTo>
                    <a:pt x="43" y="15"/>
                  </a:lnTo>
                  <a:lnTo>
                    <a:pt x="42" y="15"/>
                  </a:lnTo>
                  <a:cubicBezTo>
                    <a:pt x="39" y="13"/>
                    <a:pt x="34" y="15"/>
                    <a:pt x="32" y="19"/>
                  </a:cubicBezTo>
                  <a:cubicBezTo>
                    <a:pt x="29" y="23"/>
                    <a:pt x="29" y="28"/>
                    <a:pt x="30" y="34"/>
                  </a:cubicBezTo>
                  <a:lnTo>
                    <a:pt x="30" y="39"/>
                  </a:lnTo>
                  <a:lnTo>
                    <a:pt x="27" y="34"/>
                  </a:lnTo>
                  <a:lnTo>
                    <a:pt x="27" y="34"/>
                  </a:lnTo>
                  <a:cubicBezTo>
                    <a:pt x="25" y="31"/>
                    <a:pt x="21" y="29"/>
                    <a:pt x="18" y="29"/>
                  </a:cubicBezTo>
                  <a:cubicBezTo>
                    <a:pt x="15" y="28"/>
                    <a:pt x="11" y="30"/>
                    <a:pt x="9" y="32"/>
                  </a:cubicBezTo>
                  <a:cubicBezTo>
                    <a:pt x="4" y="36"/>
                    <a:pt x="2" y="42"/>
                    <a:pt x="2" y="47"/>
                  </a:cubicBezTo>
                  <a:cubicBezTo>
                    <a:pt x="2" y="52"/>
                    <a:pt x="3" y="56"/>
                    <a:pt x="4" y="59"/>
                  </a:cubicBezTo>
                  <a:cubicBezTo>
                    <a:pt x="4" y="61"/>
                    <a:pt x="5" y="63"/>
                    <a:pt x="5" y="63"/>
                  </a:cubicBezTo>
                  <a:cubicBezTo>
                    <a:pt x="5" y="63"/>
                    <a:pt x="4" y="62"/>
                    <a:pt x="2" y="59"/>
                  </a:cubicBezTo>
                  <a:cubicBezTo>
                    <a:pt x="1" y="56"/>
                    <a:pt x="0" y="52"/>
                    <a:pt x="0" y="47"/>
                  </a:cubicBezTo>
                  <a:cubicBezTo>
                    <a:pt x="0" y="41"/>
                    <a:pt x="2" y="34"/>
                    <a:pt x="7" y="30"/>
                  </a:cubicBezTo>
                  <a:cubicBezTo>
                    <a:pt x="13" y="25"/>
                    <a:pt x="24" y="24"/>
                    <a:pt x="29" y="32"/>
                  </a:cubicBezTo>
                  <a:cubicBezTo>
                    <a:pt x="29" y="32"/>
                    <a:pt x="29" y="33"/>
                    <a:pt x="30" y="33"/>
                  </a:cubicBezTo>
                  <a:lnTo>
                    <a:pt x="27" y="34"/>
                  </a:lnTo>
                  <a:cubicBezTo>
                    <a:pt x="27" y="28"/>
                    <a:pt x="27" y="22"/>
                    <a:pt x="30" y="18"/>
                  </a:cubicBezTo>
                  <a:cubicBezTo>
                    <a:pt x="32" y="13"/>
                    <a:pt x="38" y="10"/>
                    <a:pt x="43" y="12"/>
                  </a:cubicBezTo>
                  <a:lnTo>
                    <a:pt x="41" y="13"/>
                  </a:lnTo>
                  <a:cubicBezTo>
                    <a:pt x="42" y="9"/>
                    <a:pt x="45" y="6"/>
                    <a:pt x="48" y="4"/>
                  </a:cubicBezTo>
                  <a:cubicBezTo>
                    <a:pt x="50" y="2"/>
                    <a:pt x="53" y="1"/>
                    <a:pt x="56" y="0"/>
                  </a:cubicBezTo>
                  <a:cubicBezTo>
                    <a:pt x="58" y="0"/>
                    <a:pt x="60" y="0"/>
                    <a:pt x="61" y="1"/>
                  </a:cubicBezTo>
                  <a:cubicBezTo>
                    <a:pt x="63" y="1"/>
                    <a:pt x="63" y="1"/>
                    <a:pt x="63" y="1"/>
                  </a:cubicBezTo>
                  <a:lnTo>
                    <a:pt x="63" y="2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1" name="Google Shape;1051;p30">
              <a:extLst>
                <a:ext uri="{FF2B5EF4-FFF2-40B4-BE49-F238E27FC236}">
                  <a16:creationId xmlns:a16="http://schemas.microsoft.com/office/drawing/2014/main" id="{288B84A4-8EEF-3163-5522-CB4F6C7A6F07}"/>
                </a:ext>
              </a:extLst>
            </p:cNvPr>
            <p:cNvSpPr/>
            <p:nvPr/>
          </p:nvSpPr>
          <p:spPr>
            <a:xfrm>
              <a:off x="1163903" y="2950411"/>
              <a:ext cx="46480" cy="126161"/>
            </a:xfrm>
            <a:custGeom>
              <a:avLst/>
              <a:gdLst/>
              <a:ahLst/>
              <a:cxnLst/>
              <a:rect l="l" t="t" r="r" b="b"/>
              <a:pathLst>
                <a:path w="28" h="76" extrusionOk="0">
                  <a:moveTo>
                    <a:pt x="28" y="76"/>
                  </a:moveTo>
                  <a:cubicBezTo>
                    <a:pt x="28" y="76"/>
                    <a:pt x="27" y="76"/>
                    <a:pt x="25" y="75"/>
                  </a:cubicBezTo>
                  <a:cubicBezTo>
                    <a:pt x="23" y="74"/>
                    <a:pt x="20" y="72"/>
                    <a:pt x="17" y="68"/>
                  </a:cubicBezTo>
                  <a:cubicBezTo>
                    <a:pt x="15" y="65"/>
                    <a:pt x="13" y="60"/>
                    <a:pt x="13" y="54"/>
                  </a:cubicBezTo>
                  <a:cubicBezTo>
                    <a:pt x="13" y="51"/>
                    <a:pt x="13" y="49"/>
                    <a:pt x="12" y="47"/>
                  </a:cubicBezTo>
                  <a:cubicBezTo>
                    <a:pt x="10" y="45"/>
                    <a:pt x="7" y="43"/>
                    <a:pt x="5" y="40"/>
                  </a:cubicBezTo>
                  <a:cubicBezTo>
                    <a:pt x="2" y="33"/>
                    <a:pt x="5" y="25"/>
                    <a:pt x="11" y="22"/>
                  </a:cubicBezTo>
                  <a:lnTo>
                    <a:pt x="11" y="24"/>
                  </a:lnTo>
                  <a:cubicBezTo>
                    <a:pt x="5" y="18"/>
                    <a:pt x="2" y="12"/>
                    <a:pt x="1" y="7"/>
                  </a:cubicBezTo>
                  <a:cubicBezTo>
                    <a:pt x="0" y="2"/>
                    <a:pt x="0" y="0"/>
                    <a:pt x="0" y="0"/>
                  </a:cubicBezTo>
                  <a:cubicBezTo>
                    <a:pt x="0" y="0"/>
                    <a:pt x="1" y="2"/>
                    <a:pt x="2" y="7"/>
                  </a:cubicBezTo>
                  <a:cubicBezTo>
                    <a:pt x="4" y="11"/>
                    <a:pt x="7" y="17"/>
                    <a:pt x="12" y="22"/>
                  </a:cubicBezTo>
                  <a:lnTo>
                    <a:pt x="13" y="24"/>
                  </a:lnTo>
                  <a:lnTo>
                    <a:pt x="12" y="24"/>
                  </a:lnTo>
                  <a:cubicBezTo>
                    <a:pt x="8" y="27"/>
                    <a:pt x="5" y="33"/>
                    <a:pt x="8" y="39"/>
                  </a:cubicBezTo>
                  <a:cubicBezTo>
                    <a:pt x="9" y="41"/>
                    <a:pt x="12" y="42"/>
                    <a:pt x="14" y="45"/>
                  </a:cubicBezTo>
                  <a:cubicBezTo>
                    <a:pt x="16" y="48"/>
                    <a:pt x="15" y="52"/>
                    <a:pt x="15" y="54"/>
                  </a:cubicBezTo>
                  <a:cubicBezTo>
                    <a:pt x="15" y="59"/>
                    <a:pt x="17" y="64"/>
                    <a:pt x="19" y="67"/>
                  </a:cubicBezTo>
                  <a:cubicBezTo>
                    <a:pt x="23" y="74"/>
                    <a:pt x="28" y="75"/>
                    <a:pt x="28" y="76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2" name="Google Shape;1052;p30">
              <a:extLst>
                <a:ext uri="{FF2B5EF4-FFF2-40B4-BE49-F238E27FC236}">
                  <a16:creationId xmlns:a16="http://schemas.microsoft.com/office/drawing/2014/main" id="{0F6D4124-A680-0FD3-45C1-5044746B8949}"/>
                </a:ext>
              </a:extLst>
            </p:cNvPr>
            <p:cNvSpPr/>
            <p:nvPr/>
          </p:nvSpPr>
          <p:spPr>
            <a:xfrm>
              <a:off x="973001" y="3015151"/>
              <a:ext cx="175962" cy="94621"/>
            </a:xfrm>
            <a:custGeom>
              <a:avLst/>
              <a:gdLst/>
              <a:ahLst/>
              <a:cxnLst/>
              <a:rect l="l" t="t" r="r" b="b"/>
              <a:pathLst>
                <a:path w="106" h="57" extrusionOk="0">
                  <a:moveTo>
                    <a:pt x="106" y="56"/>
                  </a:moveTo>
                  <a:cubicBezTo>
                    <a:pt x="106" y="56"/>
                    <a:pt x="105" y="57"/>
                    <a:pt x="104" y="57"/>
                  </a:cubicBezTo>
                  <a:cubicBezTo>
                    <a:pt x="102" y="56"/>
                    <a:pt x="100" y="56"/>
                    <a:pt x="98" y="55"/>
                  </a:cubicBezTo>
                  <a:cubicBezTo>
                    <a:pt x="92" y="54"/>
                    <a:pt x="85" y="50"/>
                    <a:pt x="79" y="42"/>
                  </a:cubicBezTo>
                  <a:lnTo>
                    <a:pt x="81" y="42"/>
                  </a:lnTo>
                  <a:cubicBezTo>
                    <a:pt x="77" y="46"/>
                    <a:pt x="71" y="49"/>
                    <a:pt x="64" y="49"/>
                  </a:cubicBezTo>
                  <a:cubicBezTo>
                    <a:pt x="61" y="49"/>
                    <a:pt x="58" y="48"/>
                    <a:pt x="55" y="46"/>
                  </a:cubicBezTo>
                  <a:cubicBezTo>
                    <a:pt x="51" y="45"/>
                    <a:pt x="48" y="43"/>
                    <a:pt x="47" y="39"/>
                  </a:cubicBezTo>
                  <a:cubicBezTo>
                    <a:pt x="46" y="37"/>
                    <a:pt x="46" y="36"/>
                    <a:pt x="46" y="35"/>
                  </a:cubicBezTo>
                  <a:cubicBezTo>
                    <a:pt x="46" y="34"/>
                    <a:pt x="45" y="33"/>
                    <a:pt x="45" y="32"/>
                  </a:cubicBezTo>
                  <a:cubicBezTo>
                    <a:pt x="43" y="31"/>
                    <a:pt x="41" y="30"/>
                    <a:pt x="39" y="29"/>
                  </a:cubicBezTo>
                  <a:cubicBezTo>
                    <a:pt x="37" y="28"/>
                    <a:pt x="34" y="27"/>
                    <a:pt x="32" y="25"/>
                  </a:cubicBezTo>
                  <a:cubicBezTo>
                    <a:pt x="30" y="24"/>
                    <a:pt x="29" y="21"/>
                    <a:pt x="29" y="18"/>
                  </a:cubicBezTo>
                  <a:lnTo>
                    <a:pt x="31" y="20"/>
                  </a:lnTo>
                  <a:cubicBezTo>
                    <a:pt x="25" y="21"/>
                    <a:pt x="19" y="20"/>
                    <a:pt x="15" y="18"/>
                  </a:cubicBezTo>
                  <a:cubicBezTo>
                    <a:pt x="10" y="16"/>
                    <a:pt x="7" y="13"/>
                    <a:pt x="5" y="10"/>
                  </a:cubicBezTo>
                  <a:cubicBezTo>
                    <a:pt x="2" y="8"/>
                    <a:pt x="1" y="5"/>
                    <a:pt x="1" y="3"/>
                  </a:cubicBezTo>
                  <a:cubicBezTo>
                    <a:pt x="0" y="1"/>
                    <a:pt x="0" y="0"/>
                    <a:pt x="1" y="0"/>
                  </a:cubicBezTo>
                  <a:cubicBezTo>
                    <a:pt x="1" y="0"/>
                    <a:pt x="1" y="4"/>
                    <a:pt x="6" y="9"/>
                  </a:cubicBezTo>
                  <a:cubicBezTo>
                    <a:pt x="8" y="12"/>
                    <a:pt x="11" y="15"/>
                    <a:pt x="15" y="16"/>
                  </a:cubicBezTo>
                  <a:cubicBezTo>
                    <a:pt x="20" y="18"/>
                    <a:pt x="25" y="19"/>
                    <a:pt x="30" y="17"/>
                  </a:cubicBezTo>
                  <a:lnTo>
                    <a:pt x="32" y="17"/>
                  </a:lnTo>
                  <a:lnTo>
                    <a:pt x="32" y="19"/>
                  </a:lnTo>
                  <a:cubicBezTo>
                    <a:pt x="31" y="20"/>
                    <a:pt x="32" y="22"/>
                    <a:pt x="34" y="23"/>
                  </a:cubicBezTo>
                  <a:cubicBezTo>
                    <a:pt x="36" y="25"/>
                    <a:pt x="38" y="26"/>
                    <a:pt x="40" y="26"/>
                  </a:cubicBezTo>
                  <a:cubicBezTo>
                    <a:pt x="42" y="27"/>
                    <a:pt x="45" y="28"/>
                    <a:pt x="47" y="30"/>
                  </a:cubicBezTo>
                  <a:cubicBezTo>
                    <a:pt x="48" y="31"/>
                    <a:pt x="49" y="33"/>
                    <a:pt x="49" y="34"/>
                  </a:cubicBezTo>
                  <a:cubicBezTo>
                    <a:pt x="49" y="36"/>
                    <a:pt x="49" y="37"/>
                    <a:pt x="49" y="38"/>
                  </a:cubicBezTo>
                  <a:cubicBezTo>
                    <a:pt x="50" y="41"/>
                    <a:pt x="53" y="43"/>
                    <a:pt x="56" y="44"/>
                  </a:cubicBezTo>
                  <a:cubicBezTo>
                    <a:pt x="59" y="45"/>
                    <a:pt x="61" y="46"/>
                    <a:pt x="64" y="46"/>
                  </a:cubicBezTo>
                  <a:cubicBezTo>
                    <a:pt x="70" y="46"/>
                    <a:pt x="76" y="44"/>
                    <a:pt x="79" y="40"/>
                  </a:cubicBezTo>
                  <a:lnTo>
                    <a:pt x="80" y="39"/>
                  </a:lnTo>
                  <a:lnTo>
                    <a:pt x="81" y="41"/>
                  </a:lnTo>
                  <a:cubicBezTo>
                    <a:pt x="86" y="48"/>
                    <a:pt x="93" y="52"/>
                    <a:pt x="98" y="54"/>
                  </a:cubicBezTo>
                  <a:cubicBezTo>
                    <a:pt x="103" y="56"/>
                    <a:pt x="106" y="56"/>
                    <a:pt x="106" y="56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3" name="Google Shape;1053;p30">
              <a:extLst>
                <a:ext uri="{FF2B5EF4-FFF2-40B4-BE49-F238E27FC236}">
                  <a16:creationId xmlns:a16="http://schemas.microsoft.com/office/drawing/2014/main" id="{66E8801F-A81D-39D2-2262-B8030331467B}"/>
                </a:ext>
              </a:extLst>
            </p:cNvPr>
            <p:cNvSpPr/>
            <p:nvPr/>
          </p:nvSpPr>
          <p:spPr>
            <a:xfrm>
              <a:off x="783759" y="3101472"/>
              <a:ext cx="278883" cy="106241"/>
            </a:xfrm>
            <a:custGeom>
              <a:avLst/>
              <a:gdLst/>
              <a:ahLst/>
              <a:cxnLst/>
              <a:rect l="l" t="t" r="r" b="b"/>
              <a:pathLst>
                <a:path w="168" h="64" extrusionOk="0">
                  <a:moveTo>
                    <a:pt x="1" y="64"/>
                  </a:moveTo>
                  <a:lnTo>
                    <a:pt x="1" y="63"/>
                  </a:lnTo>
                  <a:cubicBezTo>
                    <a:pt x="1" y="62"/>
                    <a:pt x="0" y="61"/>
                    <a:pt x="0" y="60"/>
                  </a:cubicBezTo>
                  <a:cubicBezTo>
                    <a:pt x="1" y="57"/>
                    <a:pt x="1" y="54"/>
                    <a:pt x="3" y="49"/>
                  </a:cubicBezTo>
                  <a:cubicBezTo>
                    <a:pt x="5" y="45"/>
                    <a:pt x="8" y="40"/>
                    <a:pt x="12" y="35"/>
                  </a:cubicBezTo>
                  <a:cubicBezTo>
                    <a:pt x="14" y="33"/>
                    <a:pt x="16" y="30"/>
                    <a:pt x="19" y="27"/>
                  </a:cubicBezTo>
                  <a:cubicBezTo>
                    <a:pt x="20" y="26"/>
                    <a:pt x="22" y="25"/>
                    <a:pt x="24" y="24"/>
                  </a:cubicBezTo>
                  <a:cubicBezTo>
                    <a:pt x="26" y="23"/>
                    <a:pt x="28" y="23"/>
                    <a:pt x="30" y="25"/>
                  </a:cubicBezTo>
                  <a:lnTo>
                    <a:pt x="28" y="26"/>
                  </a:lnTo>
                  <a:cubicBezTo>
                    <a:pt x="28" y="20"/>
                    <a:pt x="32" y="13"/>
                    <a:pt x="39" y="10"/>
                  </a:cubicBezTo>
                  <a:cubicBezTo>
                    <a:pt x="45" y="7"/>
                    <a:pt x="53" y="8"/>
                    <a:pt x="59" y="14"/>
                  </a:cubicBezTo>
                  <a:lnTo>
                    <a:pt x="57" y="14"/>
                  </a:lnTo>
                  <a:cubicBezTo>
                    <a:pt x="57" y="11"/>
                    <a:pt x="59" y="7"/>
                    <a:pt x="63" y="5"/>
                  </a:cubicBezTo>
                  <a:cubicBezTo>
                    <a:pt x="66" y="3"/>
                    <a:pt x="71" y="3"/>
                    <a:pt x="74" y="5"/>
                  </a:cubicBezTo>
                  <a:cubicBezTo>
                    <a:pt x="76" y="6"/>
                    <a:pt x="78" y="7"/>
                    <a:pt x="79" y="9"/>
                  </a:cubicBezTo>
                  <a:lnTo>
                    <a:pt x="77" y="10"/>
                  </a:lnTo>
                  <a:cubicBezTo>
                    <a:pt x="77" y="7"/>
                    <a:pt x="78" y="5"/>
                    <a:pt x="80" y="4"/>
                  </a:cubicBezTo>
                  <a:cubicBezTo>
                    <a:pt x="82" y="3"/>
                    <a:pt x="84" y="2"/>
                    <a:pt x="86" y="2"/>
                  </a:cubicBezTo>
                  <a:cubicBezTo>
                    <a:pt x="91" y="2"/>
                    <a:pt x="94" y="4"/>
                    <a:pt x="97" y="6"/>
                  </a:cubicBezTo>
                  <a:lnTo>
                    <a:pt x="96" y="7"/>
                  </a:lnTo>
                  <a:cubicBezTo>
                    <a:pt x="99" y="3"/>
                    <a:pt x="104" y="0"/>
                    <a:pt x="108" y="0"/>
                  </a:cubicBezTo>
                  <a:cubicBezTo>
                    <a:pt x="113" y="-1"/>
                    <a:pt x="117" y="0"/>
                    <a:pt x="121" y="1"/>
                  </a:cubicBezTo>
                  <a:cubicBezTo>
                    <a:pt x="129" y="4"/>
                    <a:pt x="135" y="9"/>
                    <a:pt x="140" y="13"/>
                  </a:cubicBezTo>
                  <a:lnTo>
                    <a:pt x="139" y="15"/>
                  </a:lnTo>
                  <a:cubicBezTo>
                    <a:pt x="138" y="13"/>
                    <a:pt x="139" y="11"/>
                    <a:pt x="140" y="10"/>
                  </a:cubicBezTo>
                  <a:cubicBezTo>
                    <a:pt x="141" y="9"/>
                    <a:pt x="142" y="8"/>
                    <a:pt x="143" y="8"/>
                  </a:cubicBezTo>
                  <a:cubicBezTo>
                    <a:pt x="146" y="7"/>
                    <a:pt x="148" y="7"/>
                    <a:pt x="150" y="7"/>
                  </a:cubicBezTo>
                  <a:cubicBezTo>
                    <a:pt x="155" y="9"/>
                    <a:pt x="158" y="10"/>
                    <a:pt x="161" y="12"/>
                  </a:cubicBezTo>
                  <a:cubicBezTo>
                    <a:pt x="163" y="13"/>
                    <a:pt x="165" y="15"/>
                    <a:pt x="166" y="16"/>
                  </a:cubicBezTo>
                  <a:cubicBezTo>
                    <a:pt x="167" y="17"/>
                    <a:pt x="168" y="18"/>
                    <a:pt x="168" y="18"/>
                  </a:cubicBezTo>
                  <a:cubicBezTo>
                    <a:pt x="168" y="18"/>
                    <a:pt x="165" y="16"/>
                    <a:pt x="160" y="13"/>
                  </a:cubicBezTo>
                  <a:cubicBezTo>
                    <a:pt x="158" y="11"/>
                    <a:pt x="154" y="10"/>
                    <a:pt x="150" y="9"/>
                  </a:cubicBezTo>
                  <a:cubicBezTo>
                    <a:pt x="148" y="9"/>
                    <a:pt x="146" y="9"/>
                    <a:pt x="144" y="9"/>
                  </a:cubicBezTo>
                  <a:cubicBezTo>
                    <a:pt x="142" y="10"/>
                    <a:pt x="140" y="12"/>
                    <a:pt x="140" y="14"/>
                  </a:cubicBezTo>
                  <a:lnTo>
                    <a:pt x="141" y="17"/>
                  </a:lnTo>
                  <a:lnTo>
                    <a:pt x="139" y="15"/>
                  </a:lnTo>
                  <a:cubicBezTo>
                    <a:pt x="134" y="11"/>
                    <a:pt x="128" y="6"/>
                    <a:pt x="120" y="3"/>
                  </a:cubicBezTo>
                  <a:cubicBezTo>
                    <a:pt x="117" y="2"/>
                    <a:pt x="112" y="2"/>
                    <a:pt x="108" y="2"/>
                  </a:cubicBezTo>
                  <a:cubicBezTo>
                    <a:pt x="104" y="3"/>
                    <a:pt x="100" y="5"/>
                    <a:pt x="98" y="8"/>
                  </a:cubicBezTo>
                  <a:lnTo>
                    <a:pt x="97" y="9"/>
                  </a:lnTo>
                  <a:lnTo>
                    <a:pt x="96" y="9"/>
                  </a:lnTo>
                  <a:cubicBezTo>
                    <a:pt x="93" y="7"/>
                    <a:pt x="90" y="5"/>
                    <a:pt x="86" y="5"/>
                  </a:cubicBezTo>
                  <a:cubicBezTo>
                    <a:pt x="83" y="5"/>
                    <a:pt x="79" y="7"/>
                    <a:pt x="79" y="10"/>
                  </a:cubicBezTo>
                  <a:lnTo>
                    <a:pt x="79" y="15"/>
                  </a:lnTo>
                  <a:lnTo>
                    <a:pt x="77" y="11"/>
                  </a:lnTo>
                  <a:cubicBezTo>
                    <a:pt x="76" y="9"/>
                    <a:pt x="74" y="8"/>
                    <a:pt x="73" y="7"/>
                  </a:cubicBezTo>
                  <a:cubicBezTo>
                    <a:pt x="70" y="6"/>
                    <a:pt x="67" y="6"/>
                    <a:pt x="64" y="7"/>
                  </a:cubicBezTo>
                  <a:cubicBezTo>
                    <a:pt x="61" y="9"/>
                    <a:pt x="59" y="12"/>
                    <a:pt x="59" y="15"/>
                  </a:cubicBezTo>
                  <a:lnTo>
                    <a:pt x="59" y="18"/>
                  </a:lnTo>
                  <a:lnTo>
                    <a:pt x="57" y="15"/>
                  </a:lnTo>
                  <a:cubicBezTo>
                    <a:pt x="52" y="11"/>
                    <a:pt x="45" y="10"/>
                    <a:pt x="39" y="12"/>
                  </a:cubicBezTo>
                  <a:cubicBezTo>
                    <a:pt x="34" y="15"/>
                    <a:pt x="31" y="21"/>
                    <a:pt x="30" y="26"/>
                  </a:cubicBezTo>
                  <a:lnTo>
                    <a:pt x="30" y="28"/>
                  </a:lnTo>
                  <a:lnTo>
                    <a:pt x="29" y="27"/>
                  </a:lnTo>
                  <a:cubicBezTo>
                    <a:pt x="26" y="25"/>
                    <a:pt x="22" y="27"/>
                    <a:pt x="20" y="29"/>
                  </a:cubicBezTo>
                  <a:cubicBezTo>
                    <a:pt x="17" y="31"/>
                    <a:pt x="15" y="34"/>
                    <a:pt x="13" y="36"/>
                  </a:cubicBezTo>
                  <a:cubicBezTo>
                    <a:pt x="9" y="41"/>
                    <a:pt x="6" y="46"/>
                    <a:pt x="4" y="50"/>
                  </a:cubicBezTo>
                  <a:cubicBezTo>
                    <a:pt x="0" y="58"/>
                    <a:pt x="1" y="64"/>
                    <a:pt x="1" y="64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4" name="Google Shape;1054;p30">
              <a:extLst>
                <a:ext uri="{FF2B5EF4-FFF2-40B4-BE49-F238E27FC236}">
                  <a16:creationId xmlns:a16="http://schemas.microsoft.com/office/drawing/2014/main" id="{33BC679F-4CD7-A4FA-4279-CDC44CFF6B3F}"/>
                </a:ext>
              </a:extLst>
            </p:cNvPr>
            <p:cNvSpPr/>
            <p:nvPr/>
          </p:nvSpPr>
          <p:spPr>
            <a:xfrm>
              <a:off x="787079" y="3191113"/>
              <a:ext cx="245682" cy="147741"/>
            </a:xfrm>
            <a:custGeom>
              <a:avLst/>
              <a:gdLst/>
              <a:ahLst/>
              <a:cxnLst/>
              <a:rect l="l" t="t" r="r" b="b"/>
              <a:pathLst>
                <a:path w="148" h="89" extrusionOk="0">
                  <a:moveTo>
                    <a:pt x="5" y="89"/>
                  </a:moveTo>
                  <a:lnTo>
                    <a:pt x="4" y="87"/>
                  </a:lnTo>
                  <a:cubicBezTo>
                    <a:pt x="3" y="86"/>
                    <a:pt x="2" y="84"/>
                    <a:pt x="2" y="82"/>
                  </a:cubicBezTo>
                  <a:cubicBezTo>
                    <a:pt x="1" y="79"/>
                    <a:pt x="0" y="76"/>
                    <a:pt x="0" y="72"/>
                  </a:cubicBezTo>
                  <a:cubicBezTo>
                    <a:pt x="1" y="70"/>
                    <a:pt x="2" y="68"/>
                    <a:pt x="3" y="66"/>
                  </a:cubicBezTo>
                  <a:cubicBezTo>
                    <a:pt x="5" y="64"/>
                    <a:pt x="7" y="62"/>
                    <a:pt x="10" y="62"/>
                  </a:cubicBezTo>
                  <a:lnTo>
                    <a:pt x="9" y="63"/>
                  </a:lnTo>
                  <a:cubicBezTo>
                    <a:pt x="7" y="60"/>
                    <a:pt x="7" y="54"/>
                    <a:pt x="10" y="50"/>
                  </a:cubicBezTo>
                  <a:cubicBezTo>
                    <a:pt x="13" y="46"/>
                    <a:pt x="19" y="44"/>
                    <a:pt x="24" y="46"/>
                  </a:cubicBezTo>
                  <a:lnTo>
                    <a:pt x="23" y="47"/>
                  </a:lnTo>
                  <a:cubicBezTo>
                    <a:pt x="21" y="44"/>
                    <a:pt x="22" y="39"/>
                    <a:pt x="24" y="36"/>
                  </a:cubicBezTo>
                  <a:cubicBezTo>
                    <a:pt x="27" y="32"/>
                    <a:pt x="32" y="31"/>
                    <a:pt x="36" y="32"/>
                  </a:cubicBezTo>
                  <a:cubicBezTo>
                    <a:pt x="39" y="32"/>
                    <a:pt x="41" y="32"/>
                    <a:pt x="42" y="32"/>
                  </a:cubicBezTo>
                  <a:cubicBezTo>
                    <a:pt x="44" y="32"/>
                    <a:pt x="45" y="31"/>
                    <a:pt x="46" y="29"/>
                  </a:cubicBezTo>
                  <a:cubicBezTo>
                    <a:pt x="48" y="28"/>
                    <a:pt x="49" y="26"/>
                    <a:pt x="51" y="24"/>
                  </a:cubicBezTo>
                  <a:cubicBezTo>
                    <a:pt x="52" y="22"/>
                    <a:pt x="55" y="21"/>
                    <a:pt x="57" y="21"/>
                  </a:cubicBezTo>
                  <a:cubicBezTo>
                    <a:pt x="62" y="21"/>
                    <a:pt x="67" y="22"/>
                    <a:pt x="71" y="22"/>
                  </a:cubicBezTo>
                  <a:cubicBezTo>
                    <a:pt x="76" y="23"/>
                    <a:pt x="80" y="23"/>
                    <a:pt x="83" y="20"/>
                  </a:cubicBezTo>
                  <a:cubicBezTo>
                    <a:pt x="85" y="19"/>
                    <a:pt x="86" y="17"/>
                    <a:pt x="87" y="16"/>
                  </a:cubicBezTo>
                  <a:cubicBezTo>
                    <a:pt x="89" y="14"/>
                    <a:pt x="91" y="13"/>
                    <a:pt x="93" y="12"/>
                  </a:cubicBezTo>
                  <a:cubicBezTo>
                    <a:pt x="98" y="11"/>
                    <a:pt x="102" y="12"/>
                    <a:pt x="106" y="14"/>
                  </a:cubicBezTo>
                  <a:lnTo>
                    <a:pt x="104" y="16"/>
                  </a:lnTo>
                  <a:cubicBezTo>
                    <a:pt x="102" y="11"/>
                    <a:pt x="104" y="6"/>
                    <a:pt x="107" y="4"/>
                  </a:cubicBezTo>
                  <a:cubicBezTo>
                    <a:pt x="110" y="1"/>
                    <a:pt x="114" y="0"/>
                    <a:pt x="117" y="0"/>
                  </a:cubicBezTo>
                  <a:cubicBezTo>
                    <a:pt x="124" y="0"/>
                    <a:pt x="130" y="2"/>
                    <a:pt x="135" y="4"/>
                  </a:cubicBezTo>
                  <a:cubicBezTo>
                    <a:pt x="139" y="6"/>
                    <a:pt x="142" y="8"/>
                    <a:pt x="145" y="9"/>
                  </a:cubicBezTo>
                  <a:cubicBezTo>
                    <a:pt x="147" y="11"/>
                    <a:pt x="148" y="11"/>
                    <a:pt x="148" y="12"/>
                  </a:cubicBezTo>
                  <a:cubicBezTo>
                    <a:pt x="148" y="12"/>
                    <a:pt x="143" y="8"/>
                    <a:pt x="134" y="5"/>
                  </a:cubicBezTo>
                  <a:cubicBezTo>
                    <a:pt x="130" y="3"/>
                    <a:pt x="124" y="2"/>
                    <a:pt x="117" y="2"/>
                  </a:cubicBezTo>
                  <a:cubicBezTo>
                    <a:pt x="114" y="2"/>
                    <a:pt x="111" y="3"/>
                    <a:pt x="108" y="5"/>
                  </a:cubicBezTo>
                  <a:cubicBezTo>
                    <a:pt x="106" y="7"/>
                    <a:pt x="104" y="11"/>
                    <a:pt x="106" y="15"/>
                  </a:cubicBezTo>
                  <a:lnTo>
                    <a:pt x="109" y="19"/>
                  </a:lnTo>
                  <a:lnTo>
                    <a:pt x="104" y="16"/>
                  </a:lnTo>
                  <a:cubicBezTo>
                    <a:pt x="102" y="14"/>
                    <a:pt x="98" y="13"/>
                    <a:pt x="94" y="14"/>
                  </a:cubicBezTo>
                  <a:cubicBezTo>
                    <a:pt x="92" y="15"/>
                    <a:pt x="91" y="16"/>
                    <a:pt x="89" y="17"/>
                  </a:cubicBezTo>
                  <a:cubicBezTo>
                    <a:pt x="88" y="19"/>
                    <a:pt x="87" y="21"/>
                    <a:pt x="85" y="22"/>
                  </a:cubicBezTo>
                  <a:cubicBezTo>
                    <a:pt x="83" y="24"/>
                    <a:pt x="80" y="25"/>
                    <a:pt x="78" y="25"/>
                  </a:cubicBezTo>
                  <a:cubicBezTo>
                    <a:pt x="75" y="25"/>
                    <a:pt x="73" y="25"/>
                    <a:pt x="71" y="25"/>
                  </a:cubicBezTo>
                  <a:cubicBezTo>
                    <a:pt x="66" y="25"/>
                    <a:pt x="62" y="23"/>
                    <a:pt x="57" y="24"/>
                  </a:cubicBezTo>
                  <a:cubicBezTo>
                    <a:pt x="55" y="24"/>
                    <a:pt x="54" y="25"/>
                    <a:pt x="52" y="26"/>
                  </a:cubicBezTo>
                  <a:cubicBezTo>
                    <a:pt x="51" y="27"/>
                    <a:pt x="50" y="29"/>
                    <a:pt x="49" y="31"/>
                  </a:cubicBezTo>
                  <a:cubicBezTo>
                    <a:pt x="48" y="33"/>
                    <a:pt x="45" y="35"/>
                    <a:pt x="43" y="35"/>
                  </a:cubicBezTo>
                  <a:cubicBezTo>
                    <a:pt x="40" y="35"/>
                    <a:pt x="38" y="34"/>
                    <a:pt x="36" y="34"/>
                  </a:cubicBezTo>
                  <a:cubicBezTo>
                    <a:pt x="32" y="34"/>
                    <a:pt x="29" y="35"/>
                    <a:pt x="26" y="37"/>
                  </a:cubicBezTo>
                  <a:cubicBezTo>
                    <a:pt x="24" y="40"/>
                    <a:pt x="23" y="44"/>
                    <a:pt x="25" y="46"/>
                  </a:cubicBezTo>
                  <a:lnTo>
                    <a:pt x="27" y="49"/>
                  </a:lnTo>
                  <a:lnTo>
                    <a:pt x="23" y="48"/>
                  </a:lnTo>
                  <a:cubicBezTo>
                    <a:pt x="19" y="46"/>
                    <a:pt x="14" y="48"/>
                    <a:pt x="11" y="51"/>
                  </a:cubicBezTo>
                  <a:cubicBezTo>
                    <a:pt x="9" y="55"/>
                    <a:pt x="9" y="59"/>
                    <a:pt x="10" y="62"/>
                  </a:cubicBezTo>
                  <a:lnTo>
                    <a:pt x="11" y="64"/>
                  </a:lnTo>
                  <a:lnTo>
                    <a:pt x="10" y="64"/>
                  </a:lnTo>
                  <a:cubicBezTo>
                    <a:pt x="5" y="64"/>
                    <a:pt x="3" y="69"/>
                    <a:pt x="2" y="72"/>
                  </a:cubicBezTo>
                  <a:cubicBezTo>
                    <a:pt x="1" y="76"/>
                    <a:pt x="2" y="79"/>
                    <a:pt x="2" y="82"/>
                  </a:cubicBezTo>
                  <a:cubicBezTo>
                    <a:pt x="4" y="87"/>
                    <a:pt x="5" y="89"/>
                    <a:pt x="5" y="89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5" name="Google Shape;1055;p30">
              <a:extLst>
                <a:ext uri="{FF2B5EF4-FFF2-40B4-BE49-F238E27FC236}">
                  <a16:creationId xmlns:a16="http://schemas.microsoft.com/office/drawing/2014/main" id="{97BE7D9E-6AFF-50FF-611D-4CF16C839504}"/>
                </a:ext>
              </a:extLst>
            </p:cNvPr>
            <p:cNvSpPr/>
            <p:nvPr/>
          </p:nvSpPr>
          <p:spPr>
            <a:xfrm>
              <a:off x="755539" y="3411895"/>
              <a:ext cx="112881" cy="197542"/>
            </a:xfrm>
            <a:custGeom>
              <a:avLst/>
              <a:gdLst/>
              <a:ahLst/>
              <a:cxnLst/>
              <a:rect l="l" t="t" r="r" b="b"/>
              <a:pathLst>
                <a:path w="68" h="119" extrusionOk="0">
                  <a:moveTo>
                    <a:pt x="11" y="119"/>
                  </a:moveTo>
                  <a:cubicBezTo>
                    <a:pt x="11" y="119"/>
                    <a:pt x="10" y="119"/>
                    <a:pt x="8" y="118"/>
                  </a:cubicBezTo>
                  <a:cubicBezTo>
                    <a:pt x="7" y="117"/>
                    <a:pt x="5" y="115"/>
                    <a:pt x="3" y="113"/>
                  </a:cubicBezTo>
                  <a:cubicBezTo>
                    <a:pt x="1" y="110"/>
                    <a:pt x="-1" y="106"/>
                    <a:pt x="0" y="101"/>
                  </a:cubicBezTo>
                  <a:cubicBezTo>
                    <a:pt x="0" y="96"/>
                    <a:pt x="2" y="90"/>
                    <a:pt x="7" y="86"/>
                  </a:cubicBezTo>
                  <a:lnTo>
                    <a:pt x="7" y="88"/>
                  </a:lnTo>
                  <a:cubicBezTo>
                    <a:pt x="4" y="84"/>
                    <a:pt x="2" y="79"/>
                    <a:pt x="1" y="74"/>
                  </a:cubicBezTo>
                  <a:cubicBezTo>
                    <a:pt x="1" y="71"/>
                    <a:pt x="1" y="68"/>
                    <a:pt x="3" y="65"/>
                  </a:cubicBezTo>
                  <a:cubicBezTo>
                    <a:pt x="4" y="63"/>
                    <a:pt x="6" y="60"/>
                    <a:pt x="10" y="59"/>
                  </a:cubicBezTo>
                  <a:lnTo>
                    <a:pt x="9" y="62"/>
                  </a:lnTo>
                  <a:cubicBezTo>
                    <a:pt x="5" y="58"/>
                    <a:pt x="3" y="52"/>
                    <a:pt x="4" y="47"/>
                  </a:cubicBezTo>
                  <a:cubicBezTo>
                    <a:pt x="4" y="44"/>
                    <a:pt x="6" y="41"/>
                    <a:pt x="8" y="39"/>
                  </a:cubicBezTo>
                  <a:cubicBezTo>
                    <a:pt x="10" y="36"/>
                    <a:pt x="13" y="35"/>
                    <a:pt x="15" y="34"/>
                  </a:cubicBezTo>
                  <a:cubicBezTo>
                    <a:pt x="18" y="33"/>
                    <a:pt x="19" y="32"/>
                    <a:pt x="19" y="29"/>
                  </a:cubicBezTo>
                  <a:cubicBezTo>
                    <a:pt x="20" y="27"/>
                    <a:pt x="21" y="24"/>
                    <a:pt x="22" y="22"/>
                  </a:cubicBezTo>
                  <a:cubicBezTo>
                    <a:pt x="25" y="17"/>
                    <a:pt x="29" y="14"/>
                    <a:pt x="33" y="12"/>
                  </a:cubicBezTo>
                  <a:cubicBezTo>
                    <a:pt x="37" y="10"/>
                    <a:pt x="41" y="8"/>
                    <a:pt x="44" y="6"/>
                  </a:cubicBezTo>
                  <a:cubicBezTo>
                    <a:pt x="51" y="3"/>
                    <a:pt x="57" y="1"/>
                    <a:pt x="61" y="0"/>
                  </a:cubicBezTo>
                  <a:cubicBezTo>
                    <a:pt x="63" y="0"/>
                    <a:pt x="65" y="0"/>
                    <a:pt x="66" y="0"/>
                  </a:cubicBezTo>
                  <a:cubicBezTo>
                    <a:pt x="67" y="1"/>
                    <a:pt x="68" y="1"/>
                    <a:pt x="68" y="1"/>
                  </a:cubicBezTo>
                  <a:cubicBezTo>
                    <a:pt x="68" y="1"/>
                    <a:pt x="65" y="1"/>
                    <a:pt x="61" y="1"/>
                  </a:cubicBezTo>
                  <a:cubicBezTo>
                    <a:pt x="57" y="2"/>
                    <a:pt x="51" y="4"/>
                    <a:pt x="45" y="8"/>
                  </a:cubicBezTo>
                  <a:cubicBezTo>
                    <a:pt x="42" y="10"/>
                    <a:pt x="38" y="12"/>
                    <a:pt x="34" y="14"/>
                  </a:cubicBezTo>
                  <a:cubicBezTo>
                    <a:pt x="31" y="16"/>
                    <a:pt x="27" y="19"/>
                    <a:pt x="24" y="23"/>
                  </a:cubicBezTo>
                  <a:cubicBezTo>
                    <a:pt x="23" y="25"/>
                    <a:pt x="22" y="27"/>
                    <a:pt x="22" y="30"/>
                  </a:cubicBezTo>
                  <a:cubicBezTo>
                    <a:pt x="22" y="31"/>
                    <a:pt x="21" y="33"/>
                    <a:pt x="20" y="34"/>
                  </a:cubicBezTo>
                  <a:cubicBezTo>
                    <a:pt x="19" y="35"/>
                    <a:pt x="17" y="36"/>
                    <a:pt x="16" y="36"/>
                  </a:cubicBezTo>
                  <a:cubicBezTo>
                    <a:pt x="11" y="38"/>
                    <a:pt x="7" y="42"/>
                    <a:pt x="7" y="47"/>
                  </a:cubicBezTo>
                  <a:cubicBezTo>
                    <a:pt x="6" y="52"/>
                    <a:pt x="7" y="57"/>
                    <a:pt x="11" y="60"/>
                  </a:cubicBezTo>
                  <a:lnTo>
                    <a:pt x="13" y="61"/>
                  </a:lnTo>
                  <a:lnTo>
                    <a:pt x="10" y="62"/>
                  </a:lnTo>
                  <a:cubicBezTo>
                    <a:pt x="5" y="63"/>
                    <a:pt x="3" y="69"/>
                    <a:pt x="3" y="74"/>
                  </a:cubicBezTo>
                  <a:cubicBezTo>
                    <a:pt x="4" y="78"/>
                    <a:pt x="6" y="83"/>
                    <a:pt x="8" y="87"/>
                  </a:cubicBezTo>
                  <a:lnTo>
                    <a:pt x="9" y="88"/>
                  </a:lnTo>
                  <a:lnTo>
                    <a:pt x="8" y="88"/>
                  </a:lnTo>
                  <a:cubicBezTo>
                    <a:pt x="4" y="92"/>
                    <a:pt x="2" y="96"/>
                    <a:pt x="1" y="101"/>
                  </a:cubicBezTo>
                  <a:cubicBezTo>
                    <a:pt x="1" y="105"/>
                    <a:pt x="2" y="109"/>
                    <a:pt x="4" y="112"/>
                  </a:cubicBezTo>
                  <a:cubicBezTo>
                    <a:pt x="7" y="117"/>
                    <a:pt x="11" y="119"/>
                    <a:pt x="11" y="119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6" name="Google Shape;1056;p30">
              <a:extLst>
                <a:ext uri="{FF2B5EF4-FFF2-40B4-BE49-F238E27FC236}">
                  <a16:creationId xmlns:a16="http://schemas.microsoft.com/office/drawing/2014/main" id="{3CA0ABD7-F180-5D0A-C87C-92C8E9536832}"/>
                </a:ext>
              </a:extLst>
            </p:cNvPr>
            <p:cNvSpPr/>
            <p:nvPr/>
          </p:nvSpPr>
          <p:spPr>
            <a:xfrm>
              <a:off x="886680" y="3330555"/>
              <a:ext cx="154381" cy="179282"/>
            </a:xfrm>
            <a:custGeom>
              <a:avLst/>
              <a:gdLst/>
              <a:ahLst/>
              <a:cxnLst/>
              <a:rect l="l" t="t" r="r" b="b"/>
              <a:pathLst>
                <a:path w="93" h="108" extrusionOk="0">
                  <a:moveTo>
                    <a:pt x="23" y="108"/>
                  </a:moveTo>
                  <a:cubicBezTo>
                    <a:pt x="23" y="108"/>
                    <a:pt x="22" y="108"/>
                    <a:pt x="19" y="107"/>
                  </a:cubicBezTo>
                  <a:cubicBezTo>
                    <a:pt x="17" y="106"/>
                    <a:pt x="14" y="104"/>
                    <a:pt x="11" y="101"/>
                  </a:cubicBezTo>
                  <a:cubicBezTo>
                    <a:pt x="7" y="98"/>
                    <a:pt x="4" y="93"/>
                    <a:pt x="1" y="87"/>
                  </a:cubicBezTo>
                  <a:cubicBezTo>
                    <a:pt x="0" y="84"/>
                    <a:pt x="-1" y="80"/>
                    <a:pt x="1" y="77"/>
                  </a:cubicBezTo>
                  <a:cubicBezTo>
                    <a:pt x="1" y="75"/>
                    <a:pt x="3" y="73"/>
                    <a:pt x="5" y="73"/>
                  </a:cubicBezTo>
                  <a:cubicBezTo>
                    <a:pt x="7" y="72"/>
                    <a:pt x="10" y="72"/>
                    <a:pt x="12" y="74"/>
                  </a:cubicBezTo>
                  <a:lnTo>
                    <a:pt x="9" y="75"/>
                  </a:lnTo>
                  <a:cubicBezTo>
                    <a:pt x="9" y="72"/>
                    <a:pt x="8" y="69"/>
                    <a:pt x="9" y="65"/>
                  </a:cubicBezTo>
                  <a:cubicBezTo>
                    <a:pt x="9" y="63"/>
                    <a:pt x="11" y="61"/>
                    <a:pt x="12" y="60"/>
                  </a:cubicBezTo>
                  <a:cubicBezTo>
                    <a:pt x="14" y="59"/>
                    <a:pt x="17" y="59"/>
                    <a:pt x="19" y="60"/>
                  </a:cubicBezTo>
                  <a:cubicBezTo>
                    <a:pt x="20" y="61"/>
                    <a:pt x="22" y="61"/>
                    <a:pt x="23" y="61"/>
                  </a:cubicBezTo>
                  <a:cubicBezTo>
                    <a:pt x="24" y="61"/>
                    <a:pt x="25" y="60"/>
                    <a:pt x="25" y="58"/>
                  </a:cubicBezTo>
                  <a:cubicBezTo>
                    <a:pt x="25" y="54"/>
                    <a:pt x="27" y="50"/>
                    <a:pt x="30" y="47"/>
                  </a:cubicBezTo>
                  <a:cubicBezTo>
                    <a:pt x="36" y="43"/>
                    <a:pt x="43" y="41"/>
                    <a:pt x="49" y="44"/>
                  </a:cubicBezTo>
                  <a:lnTo>
                    <a:pt x="47" y="45"/>
                  </a:lnTo>
                  <a:cubicBezTo>
                    <a:pt x="47" y="40"/>
                    <a:pt x="47" y="34"/>
                    <a:pt x="52" y="31"/>
                  </a:cubicBezTo>
                  <a:cubicBezTo>
                    <a:pt x="54" y="29"/>
                    <a:pt x="57" y="29"/>
                    <a:pt x="59" y="29"/>
                  </a:cubicBezTo>
                  <a:cubicBezTo>
                    <a:pt x="62" y="30"/>
                    <a:pt x="64" y="31"/>
                    <a:pt x="65" y="34"/>
                  </a:cubicBezTo>
                  <a:lnTo>
                    <a:pt x="62" y="34"/>
                  </a:lnTo>
                  <a:cubicBezTo>
                    <a:pt x="63" y="27"/>
                    <a:pt x="65" y="20"/>
                    <a:pt x="69" y="15"/>
                  </a:cubicBezTo>
                  <a:cubicBezTo>
                    <a:pt x="72" y="10"/>
                    <a:pt x="77" y="7"/>
                    <a:pt x="80" y="5"/>
                  </a:cubicBezTo>
                  <a:cubicBezTo>
                    <a:pt x="84" y="2"/>
                    <a:pt x="87" y="1"/>
                    <a:pt x="89" y="1"/>
                  </a:cubicBezTo>
                  <a:cubicBezTo>
                    <a:pt x="92" y="0"/>
                    <a:pt x="93" y="0"/>
                    <a:pt x="93" y="0"/>
                  </a:cubicBezTo>
                  <a:cubicBezTo>
                    <a:pt x="93" y="1"/>
                    <a:pt x="88" y="1"/>
                    <a:pt x="81" y="6"/>
                  </a:cubicBezTo>
                  <a:cubicBezTo>
                    <a:pt x="77" y="8"/>
                    <a:pt x="74" y="12"/>
                    <a:pt x="70" y="16"/>
                  </a:cubicBezTo>
                  <a:cubicBezTo>
                    <a:pt x="67" y="21"/>
                    <a:pt x="65" y="27"/>
                    <a:pt x="64" y="34"/>
                  </a:cubicBezTo>
                  <a:lnTo>
                    <a:pt x="64" y="44"/>
                  </a:lnTo>
                  <a:lnTo>
                    <a:pt x="62" y="35"/>
                  </a:lnTo>
                  <a:cubicBezTo>
                    <a:pt x="62" y="31"/>
                    <a:pt x="56" y="30"/>
                    <a:pt x="53" y="33"/>
                  </a:cubicBezTo>
                  <a:cubicBezTo>
                    <a:pt x="50" y="35"/>
                    <a:pt x="49" y="40"/>
                    <a:pt x="50" y="45"/>
                  </a:cubicBezTo>
                  <a:lnTo>
                    <a:pt x="50" y="47"/>
                  </a:lnTo>
                  <a:lnTo>
                    <a:pt x="48" y="46"/>
                  </a:lnTo>
                  <a:cubicBezTo>
                    <a:pt x="43" y="44"/>
                    <a:pt x="37" y="45"/>
                    <a:pt x="32" y="49"/>
                  </a:cubicBezTo>
                  <a:cubicBezTo>
                    <a:pt x="29" y="51"/>
                    <a:pt x="28" y="54"/>
                    <a:pt x="27" y="58"/>
                  </a:cubicBezTo>
                  <a:cubicBezTo>
                    <a:pt x="27" y="59"/>
                    <a:pt x="27" y="60"/>
                    <a:pt x="27" y="61"/>
                  </a:cubicBezTo>
                  <a:cubicBezTo>
                    <a:pt x="26" y="62"/>
                    <a:pt x="25" y="63"/>
                    <a:pt x="24" y="64"/>
                  </a:cubicBezTo>
                  <a:cubicBezTo>
                    <a:pt x="21" y="64"/>
                    <a:pt x="19" y="63"/>
                    <a:pt x="18" y="62"/>
                  </a:cubicBezTo>
                  <a:cubicBezTo>
                    <a:pt x="16" y="62"/>
                    <a:pt x="15" y="62"/>
                    <a:pt x="14" y="62"/>
                  </a:cubicBezTo>
                  <a:cubicBezTo>
                    <a:pt x="12" y="63"/>
                    <a:pt x="12" y="64"/>
                    <a:pt x="11" y="66"/>
                  </a:cubicBezTo>
                  <a:cubicBezTo>
                    <a:pt x="10" y="68"/>
                    <a:pt x="11" y="72"/>
                    <a:pt x="12" y="75"/>
                  </a:cubicBezTo>
                  <a:lnTo>
                    <a:pt x="13" y="81"/>
                  </a:lnTo>
                  <a:lnTo>
                    <a:pt x="10" y="76"/>
                  </a:lnTo>
                  <a:cubicBezTo>
                    <a:pt x="8" y="73"/>
                    <a:pt x="3" y="75"/>
                    <a:pt x="3" y="78"/>
                  </a:cubicBezTo>
                  <a:cubicBezTo>
                    <a:pt x="1" y="80"/>
                    <a:pt x="2" y="84"/>
                    <a:pt x="3" y="86"/>
                  </a:cubicBezTo>
                  <a:cubicBezTo>
                    <a:pt x="5" y="92"/>
                    <a:pt x="8" y="97"/>
                    <a:pt x="11" y="100"/>
                  </a:cubicBezTo>
                  <a:cubicBezTo>
                    <a:pt x="18" y="106"/>
                    <a:pt x="23" y="107"/>
                    <a:pt x="23" y="108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7" name="Google Shape;1057;p30">
              <a:extLst>
                <a:ext uri="{FF2B5EF4-FFF2-40B4-BE49-F238E27FC236}">
                  <a16:creationId xmlns:a16="http://schemas.microsoft.com/office/drawing/2014/main" id="{30F3F25C-8144-2CE7-F873-7D7D8A488EB6}"/>
                </a:ext>
              </a:extLst>
            </p:cNvPr>
            <p:cNvSpPr/>
            <p:nvPr/>
          </p:nvSpPr>
          <p:spPr>
            <a:xfrm>
              <a:off x="1143983" y="3184473"/>
              <a:ext cx="33200" cy="76361"/>
            </a:xfrm>
            <a:custGeom>
              <a:avLst/>
              <a:gdLst/>
              <a:ahLst/>
              <a:cxnLst/>
              <a:rect l="l" t="t" r="r" b="b"/>
              <a:pathLst>
                <a:path w="20" h="46" extrusionOk="0">
                  <a:moveTo>
                    <a:pt x="20" y="46"/>
                  </a:moveTo>
                  <a:cubicBezTo>
                    <a:pt x="20" y="46"/>
                    <a:pt x="16" y="45"/>
                    <a:pt x="12" y="42"/>
                  </a:cubicBezTo>
                  <a:cubicBezTo>
                    <a:pt x="10" y="40"/>
                    <a:pt x="7" y="38"/>
                    <a:pt x="6" y="35"/>
                  </a:cubicBezTo>
                  <a:cubicBezTo>
                    <a:pt x="4" y="32"/>
                    <a:pt x="3" y="27"/>
                    <a:pt x="4" y="23"/>
                  </a:cubicBezTo>
                  <a:cubicBezTo>
                    <a:pt x="5" y="22"/>
                    <a:pt x="5" y="21"/>
                    <a:pt x="6" y="20"/>
                  </a:cubicBezTo>
                  <a:lnTo>
                    <a:pt x="6" y="22"/>
                  </a:lnTo>
                  <a:cubicBezTo>
                    <a:pt x="3" y="20"/>
                    <a:pt x="1" y="16"/>
                    <a:pt x="0" y="13"/>
                  </a:cubicBezTo>
                  <a:cubicBezTo>
                    <a:pt x="0" y="9"/>
                    <a:pt x="1" y="6"/>
                    <a:pt x="3" y="4"/>
                  </a:cubicBezTo>
                  <a:cubicBezTo>
                    <a:pt x="6" y="0"/>
                    <a:pt x="10" y="0"/>
                    <a:pt x="10" y="0"/>
                  </a:cubicBezTo>
                  <a:cubicBezTo>
                    <a:pt x="10" y="1"/>
                    <a:pt x="7" y="2"/>
                    <a:pt x="4" y="5"/>
                  </a:cubicBezTo>
                  <a:cubicBezTo>
                    <a:pt x="3" y="7"/>
                    <a:pt x="2" y="10"/>
                    <a:pt x="3" y="12"/>
                  </a:cubicBezTo>
                  <a:cubicBezTo>
                    <a:pt x="3" y="15"/>
                    <a:pt x="5" y="18"/>
                    <a:pt x="7" y="20"/>
                  </a:cubicBezTo>
                  <a:lnTo>
                    <a:pt x="8" y="21"/>
                  </a:lnTo>
                  <a:lnTo>
                    <a:pt x="8" y="22"/>
                  </a:lnTo>
                  <a:cubicBezTo>
                    <a:pt x="7" y="22"/>
                    <a:pt x="7" y="23"/>
                    <a:pt x="7" y="24"/>
                  </a:cubicBezTo>
                  <a:cubicBezTo>
                    <a:pt x="5" y="27"/>
                    <a:pt x="6" y="31"/>
                    <a:pt x="8" y="34"/>
                  </a:cubicBezTo>
                  <a:cubicBezTo>
                    <a:pt x="9" y="36"/>
                    <a:pt x="11" y="39"/>
                    <a:pt x="13" y="40"/>
                  </a:cubicBezTo>
                  <a:cubicBezTo>
                    <a:pt x="17" y="44"/>
                    <a:pt x="20" y="45"/>
                    <a:pt x="19" y="46"/>
                  </a:cubicBezTo>
                  <a:lnTo>
                    <a:pt x="20" y="46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8" name="Google Shape;1058;p30">
              <a:extLst>
                <a:ext uri="{FF2B5EF4-FFF2-40B4-BE49-F238E27FC236}">
                  <a16:creationId xmlns:a16="http://schemas.microsoft.com/office/drawing/2014/main" id="{0DB1FF03-8956-F1D0-D682-EF8DC8A3AEFA}"/>
                </a:ext>
              </a:extLst>
            </p:cNvPr>
            <p:cNvSpPr/>
            <p:nvPr/>
          </p:nvSpPr>
          <p:spPr>
            <a:xfrm>
              <a:off x="1177183" y="3144633"/>
              <a:ext cx="114541" cy="79681"/>
            </a:xfrm>
            <a:custGeom>
              <a:avLst/>
              <a:gdLst/>
              <a:ahLst/>
              <a:cxnLst/>
              <a:rect l="l" t="t" r="r" b="b"/>
              <a:pathLst>
                <a:path w="69" h="48" extrusionOk="0">
                  <a:moveTo>
                    <a:pt x="65" y="48"/>
                  </a:moveTo>
                  <a:cubicBezTo>
                    <a:pt x="64" y="48"/>
                    <a:pt x="68" y="45"/>
                    <a:pt x="68" y="38"/>
                  </a:cubicBezTo>
                  <a:cubicBezTo>
                    <a:pt x="68" y="35"/>
                    <a:pt x="66" y="31"/>
                    <a:pt x="62" y="29"/>
                  </a:cubicBezTo>
                  <a:cubicBezTo>
                    <a:pt x="59" y="27"/>
                    <a:pt x="53" y="27"/>
                    <a:pt x="49" y="30"/>
                  </a:cubicBezTo>
                  <a:lnTo>
                    <a:pt x="48" y="31"/>
                  </a:lnTo>
                  <a:lnTo>
                    <a:pt x="47" y="29"/>
                  </a:lnTo>
                  <a:cubicBezTo>
                    <a:pt x="47" y="26"/>
                    <a:pt x="47" y="23"/>
                    <a:pt x="45" y="21"/>
                  </a:cubicBezTo>
                  <a:cubicBezTo>
                    <a:pt x="44" y="18"/>
                    <a:pt x="42" y="16"/>
                    <a:pt x="39" y="15"/>
                  </a:cubicBezTo>
                  <a:cubicBezTo>
                    <a:pt x="35" y="14"/>
                    <a:pt x="30" y="18"/>
                    <a:pt x="31" y="21"/>
                  </a:cubicBezTo>
                  <a:lnTo>
                    <a:pt x="28" y="21"/>
                  </a:lnTo>
                  <a:cubicBezTo>
                    <a:pt x="28" y="16"/>
                    <a:pt x="25" y="11"/>
                    <a:pt x="22" y="7"/>
                  </a:cubicBezTo>
                  <a:cubicBezTo>
                    <a:pt x="19" y="4"/>
                    <a:pt x="15" y="2"/>
                    <a:pt x="11" y="2"/>
                  </a:cubicBezTo>
                  <a:cubicBezTo>
                    <a:pt x="4" y="1"/>
                    <a:pt x="0" y="3"/>
                    <a:pt x="0" y="3"/>
                  </a:cubicBezTo>
                  <a:cubicBezTo>
                    <a:pt x="0" y="2"/>
                    <a:pt x="1" y="2"/>
                    <a:pt x="3" y="1"/>
                  </a:cubicBezTo>
                  <a:cubicBezTo>
                    <a:pt x="5" y="0"/>
                    <a:pt x="8" y="0"/>
                    <a:pt x="11" y="0"/>
                  </a:cubicBezTo>
                  <a:cubicBezTo>
                    <a:pt x="15" y="0"/>
                    <a:pt x="20" y="2"/>
                    <a:pt x="24" y="6"/>
                  </a:cubicBezTo>
                  <a:cubicBezTo>
                    <a:pt x="27" y="9"/>
                    <a:pt x="30" y="15"/>
                    <a:pt x="31" y="21"/>
                  </a:cubicBezTo>
                  <a:lnTo>
                    <a:pt x="28" y="22"/>
                  </a:lnTo>
                  <a:cubicBezTo>
                    <a:pt x="27" y="19"/>
                    <a:pt x="29" y="16"/>
                    <a:pt x="31" y="14"/>
                  </a:cubicBezTo>
                  <a:cubicBezTo>
                    <a:pt x="34" y="13"/>
                    <a:pt x="37" y="12"/>
                    <a:pt x="40" y="13"/>
                  </a:cubicBezTo>
                  <a:cubicBezTo>
                    <a:pt x="44" y="14"/>
                    <a:pt x="46" y="17"/>
                    <a:pt x="48" y="19"/>
                  </a:cubicBezTo>
                  <a:cubicBezTo>
                    <a:pt x="49" y="23"/>
                    <a:pt x="50" y="26"/>
                    <a:pt x="50" y="29"/>
                  </a:cubicBezTo>
                  <a:lnTo>
                    <a:pt x="48" y="28"/>
                  </a:lnTo>
                  <a:cubicBezTo>
                    <a:pt x="53" y="24"/>
                    <a:pt x="59" y="25"/>
                    <a:pt x="64" y="27"/>
                  </a:cubicBezTo>
                  <a:cubicBezTo>
                    <a:pt x="68" y="30"/>
                    <a:pt x="69" y="35"/>
                    <a:pt x="69" y="38"/>
                  </a:cubicBezTo>
                  <a:cubicBezTo>
                    <a:pt x="69" y="42"/>
                    <a:pt x="68" y="44"/>
                    <a:pt x="67" y="46"/>
                  </a:cubicBezTo>
                  <a:cubicBezTo>
                    <a:pt x="66" y="47"/>
                    <a:pt x="65" y="48"/>
                    <a:pt x="65" y="48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59" name="Google Shape;1059;p30">
              <a:extLst>
                <a:ext uri="{FF2B5EF4-FFF2-40B4-BE49-F238E27FC236}">
                  <a16:creationId xmlns:a16="http://schemas.microsoft.com/office/drawing/2014/main" id="{136C17F1-764E-7D6B-4691-A2C768BCA823}"/>
                </a:ext>
              </a:extLst>
            </p:cNvPr>
            <p:cNvSpPr/>
            <p:nvPr/>
          </p:nvSpPr>
          <p:spPr>
            <a:xfrm>
              <a:off x="1243584" y="3675838"/>
              <a:ext cx="89641" cy="91301"/>
            </a:xfrm>
            <a:custGeom>
              <a:avLst/>
              <a:gdLst/>
              <a:ahLst/>
              <a:cxnLst/>
              <a:rect l="l" t="t" r="r" b="b"/>
              <a:pathLst>
                <a:path w="54" h="55" extrusionOk="0">
                  <a:moveTo>
                    <a:pt x="29" y="54"/>
                  </a:moveTo>
                  <a:cubicBezTo>
                    <a:pt x="29" y="54"/>
                    <a:pt x="28" y="55"/>
                    <a:pt x="25" y="54"/>
                  </a:cubicBezTo>
                  <a:cubicBezTo>
                    <a:pt x="22" y="54"/>
                    <a:pt x="17" y="52"/>
                    <a:pt x="13" y="49"/>
                  </a:cubicBezTo>
                  <a:cubicBezTo>
                    <a:pt x="10" y="48"/>
                    <a:pt x="8" y="46"/>
                    <a:pt x="6" y="44"/>
                  </a:cubicBezTo>
                  <a:cubicBezTo>
                    <a:pt x="3" y="41"/>
                    <a:pt x="1" y="38"/>
                    <a:pt x="0" y="35"/>
                  </a:cubicBezTo>
                  <a:cubicBezTo>
                    <a:pt x="-1" y="27"/>
                    <a:pt x="1" y="19"/>
                    <a:pt x="5" y="11"/>
                  </a:cubicBezTo>
                  <a:cubicBezTo>
                    <a:pt x="8" y="7"/>
                    <a:pt x="12" y="3"/>
                    <a:pt x="16" y="0"/>
                  </a:cubicBezTo>
                  <a:lnTo>
                    <a:pt x="16" y="0"/>
                  </a:lnTo>
                  <a:lnTo>
                    <a:pt x="17" y="0"/>
                  </a:lnTo>
                  <a:cubicBezTo>
                    <a:pt x="29" y="5"/>
                    <a:pt x="38" y="12"/>
                    <a:pt x="45" y="17"/>
                  </a:cubicBezTo>
                  <a:cubicBezTo>
                    <a:pt x="48" y="19"/>
                    <a:pt x="50" y="21"/>
                    <a:pt x="52" y="23"/>
                  </a:cubicBezTo>
                  <a:cubicBezTo>
                    <a:pt x="54" y="24"/>
                    <a:pt x="54" y="25"/>
                    <a:pt x="54" y="25"/>
                  </a:cubicBezTo>
                  <a:cubicBezTo>
                    <a:pt x="54" y="26"/>
                    <a:pt x="50" y="22"/>
                    <a:pt x="44" y="18"/>
                  </a:cubicBezTo>
                  <a:cubicBezTo>
                    <a:pt x="37" y="13"/>
                    <a:pt x="28" y="7"/>
                    <a:pt x="16" y="2"/>
                  </a:cubicBezTo>
                  <a:lnTo>
                    <a:pt x="17" y="2"/>
                  </a:lnTo>
                  <a:cubicBezTo>
                    <a:pt x="13" y="5"/>
                    <a:pt x="10" y="8"/>
                    <a:pt x="7" y="13"/>
                  </a:cubicBezTo>
                  <a:cubicBezTo>
                    <a:pt x="3" y="19"/>
                    <a:pt x="1" y="27"/>
                    <a:pt x="2" y="34"/>
                  </a:cubicBezTo>
                  <a:cubicBezTo>
                    <a:pt x="4" y="41"/>
                    <a:pt x="9" y="45"/>
                    <a:pt x="13" y="48"/>
                  </a:cubicBezTo>
                  <a:cubicBezTo>
                    <a:pt x="18" y="51"/>
                    <a:pt x="22" y="53"/>
                    <a:pt x="25" y="53"/>
                  </a:cubicBezTo>
                  <a:cubicBezTo>
                    <a:pt x="28" y="54"/>
                    <a:pt x="29" y="54"/>
                    <a:pt x="29" y="5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0" name="Google Shape;1060;p30">
              <a:extLst>
                <a:ext uri="{FF2B5EF4-FFF2-40B4-BE49-F238E27FC236}">
                  <a16:creationId xmlns:a16="http://schemas.microsoft.com/office/drawing/2014/main" id="{AF019A0B-2754-8663-C872-7EA556787708}"/>
                </a:ext>
              </a:extLst>
            </p:cNvPr>
            <p:cNvSpPr/>
            <p:nvPr/>
          </p:nvSpPr>
          <p:spPr>
            <a:xfrm>
              <a:off x="825259" y="4115742"/>
              <a:ext cx="1037509" cy="670646"/>
            </a:xfrm>
            <a:custGeom>
              <a:avLst/>
              <a:gdLst/>
              <a:ahLst/>
              <a:cxnLst/>
              <a:rect l="l" t="t" r="r" b="b"/>
              <a:pathLst>
                <a:path w="625" h="404" extrusionOk="0">
                  <a:moveTo>
                    <a:pt x="625" y="59"/>
                  </a:moveTo>
                  <a:cubicBezTo>
                    <a:pt x="625" y="59"/>
                    <a:pt x="501" y="337"/>
                    <a:pt x="483" y="351"/>
                  </a:cubicBezTo>
                  <a:cubicBezTo>
                    <a:pt x="480" y="354"/>
                    <a:pt x="459" y="378"/>
                    <a:pt x="429" y="379"/>
                  </a:cubicBezTo>
                  <a:cubicBezTo>
                    <a:pt x="310" y="382"/>
                    <a:pt x="38" y="404"/>
                    <a:pt x="38" y="404"/>
                  </a:cubicBezTo>
                  <a:lnTo>
                    <a:pt x="0" y="247"/>
                  </a:lnTo>
                  <a:lnTo>
                    <a:pt x="327" y="223"/>
                  </a:lnTo>
                  <a:lnTo>
                    <a:pt x="491" y="0"/>
                  </a:lnTo>
                  <a:lnTo>
                    <a:pt x="625" y="5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1" name="Google Shape;1061;p30">
              <a:extLst>
                <a:ext uri="{FF2B5EF4-FFF2-40B4-BE49-F238E27FC236}">
                  <a16:creationId xmlns:a16="http://schemas.microsoft.com/office/drawing/2014/main" id="{16E3EB89-B507-F4B6-AEAE-39CC72907297}"/>
                </a:ext>
              </a:extLst>
            </p:cNvPr>
            <p:cNvSpPr/>
            <p:nvPr/>
          </p:nvSpPr>
          <p:spPr>
            <a:xfrm>
              <a:off x="1217024" y="4087522"/>
              <a:ext cx="1044149" cy="1074030"/>
            </a:xfrm>
            <a:custGeom>
              <a:avLst/>
              <a:gdLst/>
              <a:ahLst/>
              <a:cxnLst/>
              <a:rect l="l" t="t" r="r" b="b"/>
              <a:pathLst>
                <a:path w="629" h="647" extrusionOk="0">
                  <a:moveTo>
                    <a:pt x="15" y="283"/>
                  </a:moveTo>
                  <a:cubicBezTo>
                    <a:pt x="15" y="283"/>
                    <a:pt x="195" y="566"/>
                    <a:pt x="212" y="588"/>
                  </a:cubicBezTo>
                  <a:cubicBezTo>
                    <a:pt x="249" y="635"/>
                    <a:pt x="299" y="660"/>
                    <a:pt x="370" y="641"/>
                  </a:cubicBezTo>
                  <a:cubicBezTo>
                    <a:pt x="440" y="622"/>
                    <a:pt x="629" y="519"/>
                    <a:pt x="629" y="519"/>
                  </a:cubicBezTo>
                  <a:lnTo>
                    <a:pt x="573" y="391"/>
                  </a:lnTo>
                  <a:lnTo>
                    <a:pt x="353" y="438"/>
                  </a:lnTo>
                  <a:lnTo>
                    <a:pt x="182" y="96"/>
                  </a:lnTo>
                  <a:cubicBezTo>
                    <a:pt x="165" y="59"/>
                    <a:pt x="133" y="29"/>
                    <a:pt x="94" y="14"/>
                  </a:cubicBezTo>
                  <a:cubicBezTo>
                    <a:pt x="68" y="5"/>
                    <a:pt x="35" y="-8"/>
                    <a:pt x="0" y="6"/>
                  </a:cubicBezTo>
                  <a:lnTo>
                    <a:pt x="15" y="28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2" name="Google Shape;1062;p30">
              <a:extLst>
                <a:ext uri="{FF2B5EF4-FFF2-40B4-BE49-F238E27FC236}">
                  <a16:creationId xmlns:a16="http://schemas.microsoft.com/office/drawing/2014/main" id="{EEF9BBA6-DB37-E6BD-D0FB-50702A70BEF4}"/>
                </a:ext>
              </a:extLst>
            </p:cNvPr>
            <p:cNvSpPr/>
            <p:nvPr/>
          </p:nvSpPr>
          <p:spPr>
            <a:xfrm>
              <a:off x="418555" y="4012821"/>
              <a:ext cx="1030869" cy="1190231"/>
            </a:xfrm>
            <a:custGeom>
              <a:avLst/>
              <a:gdLst/>
              <a:ahLst/>
              <a:cxnLst/>
              <a:rect l="l" t="t" r="r" b="b"/>
              <a:pathLst>
                <a:path w="621" h="717" extrusionOk="0">
                  <a:moveTo>
                    <a:pt x="535" y="37"/>
                  </a:moveTo>
                  <a:lnTo>
                    <a:pt x="326" y="0"/>
                  </a:lnTo>
                  <a:cubicBezTo>
                    <a:pt x="289" y="-6"/>
                    <a:pt x="181" y="54"/>
                    <a:pt x="157" y="110"/>
                  </a:cubicBezTo>
                  <a:lnTo>
                    <a:pt x="0" y="717"/>
                  </a:lnTo>
                  <a:lnTo>
                    <a:pt x="512" y="717"/>
                  </a:lnTo>
                  <a:lnTo>
                    <a:pt x="536" y="545"/>
                  </a:lnTo>
                  <a:cubicBezTo>
                    <a:pt x="536" y="545"/>
                    <a:pt x="607" y="466"/>
                    <a:pt x="620" y="449"/>
                  </a:cubicBezTo>
                  <a:cubicBezTo>
                    <a:pt x="634" y="433"/>
                    <a:pt x="535" y="37"/>
                    <a:pt x="535" y="3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3" name="Google Shape;1063;p30">
              <a:extLst>
                <a:ext uri="{FF2B5EF4-FFF2-40B4-BE49-F238E27FC236}">
                  <a16:creationId xmlns:a16="http://schemas.microsoft.com/office/drawing/2014/main" id="{1D0ADE06-D847-1CD4-0BF6-58E195ECC038}"/>
                </a:ext>
              </a:extLst>
            </p:cNvPr>
            <p:cNvSpPr/>
            <p:nvPr/>
          </p:nvSpPr>
          <p:spPr>
            <a:xfrm>
              <a:off x="903280" y="3921520"/>
              <a:ext cx="429944" cy="175962"/>
            </a:xfrm>
            <a:custGeom>
              <a:avLst/>
              <a:gdLst/>
              <a:ahLst/>
              <a:cxnLst/>
              <a:rect l="l" t="t" r="r" b="b"/>
              <a:pathLst>
                <a:path w="259" h="106" extrusionOk="0">
                  <a:moveTo>
                    <a:pt x="250" y="106"/>
                  </a:moveTo>
                  <a:lnTo>
                    <a:pt x="259" y="54"/>
                  </a:lnTo>
                  <a:cubicBezTo>
                    <a:pt x="260" y="44"/>
                    <a:pt x="254" y="36"/>
                    <a:pt x="244" y="34"/>
                  </a:cubicBezTo>
                  <a:lnTo>
                    <a:pt x="29" y="0"/>
                  </a:lnTo>
                  <a:cubicBezTo>
                    <a:pt x="19" y="-2"/>
                    <a:pt x="10" y="5"/>
                    <a:pt x="9" y="14"/>
                  </a:cubicBezTo>
                  <a:lnTo>
                    <a:pt x="0" y="76"/>
                  </a:lnTo>
                  <a:lnTo>
                    <a:pt x="250" y="10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4" name="Google Shape;1064;p30">
              <a:extLst>
                <a:ext uri="{FF2B5EF4-FFF2-40B4-BE49-F238E27FC236}">
                  <a16:creationId xmlns:a16="http://schemas.microsoft.com/office/drawing/2014/main" id="{F19B3938-673A-DF77-B6FB-D27A212F40DE}"/>
                </a:ext>
              </a:extLst>
            </p:cNvPr>
            <p:cNvSpPr/>
            <p:nvPr/>
          </p:nvSpPr>
          <p:spPr>
            <a:xfrm>
              <a:off x="1318285" y="4092502"/>
              <a:ext cx="484724" cy="722107"/>
            </a:xfrm>
            <a:custGeom>
              <a:avLst/>
              <a:gdLst/>
              <a:ahLst/>
              <a:cxnLst/>
              <a:rect l="l" t="t" r="r" b="b"/>
              <a:pathLst>
                <a:path w="292" h="435" extrusionOk="0">
                  <a:moveTo>
                    <a:pt x="0" y="0"/>
                  </a:moveTo>
                  <a:cubicBezTo>
                    <a:pt x="0" y="0"/>
                    <a:pt x="1" y="0"/>
                    <a:pt x="4" y="1"/>
                  </a:cubicBezTo>
                  <a:cubicBezTo>
                    <a:pt x="6" y="2"/>
                    <a:pt x="9" y="3"/>
                    <a:pt x="13" y="5"/>
                  </a:cubicBezTo>
                  <a:cubicBezTo>
                    <a:pt x="21" y="8"/>
                    <a:pt x="34" y="13"/>
                    <a:pt x="49" y="18"/>
                  </a:cubicBezTo>
                  <a:lnTo>
                    <a:pt x="49" y="18"/>
                  </a:lnTo>
                  <a:cubicBezTo>
                    <a:pt x="59" y="24"/>
                    <a:pt x="71" y="32"/>
                    <a:pt x="82" y="42"/>
                  </a:cubicBezTo>
                  <a:cubicBezTo>
                    <a:pt x="94" y="53"/>
                    <a:pt x="104" y="67"/>
                    <a:pt x="114" y="83"/>
                  </a:cubicBezTo>
                  <a:cubicBezTo>
                    <a:pt x="123" y="99"/>
                    <a:pt x="132" y="117"/>
                    <a:pt x="141" y="135"/>
                  </a:cubicBezTo>
                  <a:cubicBezTo>
                    <a:pt x="151" y="154"/>
                    <a:pt x="160" y="173"/>
                    <a:pt x="170" y="194"/>
                  </a:cubicBezTo>
                  <a:cubicBezTo>
                    <a:pt x="203" y="260"/>
                    <a:pt x="233" y="321"/>
                    <a:pt x="255" y="365"/>
                  </a:cubicBezTo>
                  <a:cubicBezTo>
                    <a:pt x="266" y="386"/>
                    <a:pt x="275" y="404"/>
                    <a:pt x="282" y="416"/>
                  </a:cubicBezTo>
                  <a:cubicBezTo>
                    <a:pt x="285" y="422"/>
                    <a:pt x="287" y="427"/>
                    <a:pt x="289" y="430"/>
                  </a:cubicBezTo>
                  <a:cubicBezTo>
                    <a:pt x="290" y="432"/>
                    <a:pt x="291" y="433"/>
                    <a:pt x="291" y="434"/>
                  </a:cubicBezTo>
                  <a:lnTo>
                    <a:pt x="292" y="435"/>
                  </a:lnTo>
                  <a:cubicBezTo>
                    <a:pt x="292" y="435"/>
                    <a:pt x="292" y="434"/>
                    <a:pt x="291" y="434"/>
                  </a:cubicBezTo>
                  <a:cubicBezTo>
                    <a:pt x="291" y="433"/>
                    <a:pt x="290" y="431"/>
                    <a:pt x="290" y="430"/>
                  </a:cubicBezTo>
                  <a:cubicBezTo>
                    <a:pt x="288" y="426"/>
                    <a:pt x="286" y="422"/>
                    <a:pt x="283" y="416"/>
                  </a:cubicBezTo>
                  <a:cubicBezTo>
                    <a:pt x="276" y="403"/>
                    <a:pt x="268" y="386"/>
                    <a:pt x="257" y="364"/>
                  </a:cubicBezTo>
                  <a:cubicBezTo>
                    <a:pt x="235" y="320"/>
                    <a:pt x="206" y="259"/>
                    <a:pt x="173" y="192"/>
                  </a:cubicBezTo>
                  <a:cubicBezTo>
                    <a:pt x="163" y="172"/>
                    <a:pt x="153" y="153"/>
                    <a:pt x="144" y="134"/>
                  </a:cubicBezTo>
                  <a:cubicBezTo>
                    <a:pt x="134" y="115"/>
                    <a:pt x="125" y="98"/>
                    <a:pt x="116" y="82"/>
                  </a:cubicBezTo>
                  <a:cubicBezTo>
                    <a:pt x="106" y="65"/>
                    <a:pt x="96" y="51"/>
                    <a:pt x="84" y="41"/>
                  </a:cubicBezTo>
                  <a:cubicBezTo>
                    <a:pt x="72" y="30"/>
                    <a:pt x="60" y="22"/>
                    <a:pt x="49" y="17"/>
                  </a:cubicBezTo>
                  <a:lnTo>
                    <a:pt x="49" y="17"/>
                  </a:lnTo>
                  <a:cubicBezTo>
                    <a:pt x="34" y="11"/>
                    <a:pt x="22" y="7"/>
                    <a:pt x="13" y="4"/>
                  </a:cubicBezTo>
                  <a:cubicBezTo>
                    <a:pt x="9" y="2"/>
                    <a:pt x="6" y="1"/>
                    <a:pt x="4" y="1"/>
                  </a:cubicBezTo>
                  <a:cubicBezTo>
                    <a:pt x="2" y="0"/>
                    <a:pt x="0" y="-1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5" name="Google Shape;1065;p30">
              <a:extLst>
                <a:ext uri="{FF2B5EF4-FFF2-40B4-BE49-F238E27FC236}">
                  <a16:creationId xmlns:a16="http://schemas.microsoft.com/office/drawing/2014/main" id="{28C7BB03-BFB4-DD39-5E0F-E45312F623EF}"/>
                </a:ext>
              </a:extLst>
            </p:cNvPr>
            <p:cNvSpPr/>
            <p:nvPr/>
          </p:nvSpPr>
          <p:spPr>
            <a:xfrm>
              <a:off x="1190463" y="4489246"/>
              <a:ext cx="234062" cy="355243"/>
            </a:xfrm>
            <a:custGeom>
              <a:avLst/>
              <a:gdLst/>
              <a:ahLst/>
              <a:cxnLst/>
              <a:rect l="l" t="t" r="r" b="b"/>
              <a:pathLst>
                <a:path w="141" h="214" extrusionOk="0">
                  <a:moveTo>
                    <a:pt x="0" y="0"/>
                  </a:moveTo>
                  <a:cubicBezTo>
                    <a:pt x="0" y="0"/>
                    <a:pt x="1" y="1"/>
                    <a:pt x="2" y="3"/>
                  </a:cubicBezTo>
                  <a:cubicBezTo>
                    <a:pt x="3" y="4"/>
                    <a:pt x="4" y="6"/>
                    <a:pt x="6" y="9"/>
                  </a:cubicBezTo>
                  <a:cubicBezTo>
                    <a:pt x="10" y="14"/>
                    <a:pt x="15" y="22"/>
                    <a:pt x="21" y="31"/>
                  </a:cubicBezTo>
                  <a:cubicBezTo>
                    <a:pt x="35" y="50"/>
                    <a:pt x="53" y="77"/>
                    <a:pt x="72" y="106"/>
                  </a:cubicBezTo>
                  <a:cubicBezTo>
                    <a:pt x="91" y="136"/>
                    <a:pt x="108" y="163"/>
                    <a:pt x="121" y="182"/>
                  </a:cubicBezTo>
                  <a:cubicBezTo>
                    <a:pt x="127" y="192"/>
                    <a:pt x="132" y="200"/>
                    <a:pt x="136" y="206"/>
                  </a:cubicBezTo>
                  <a:cubicBezTo>
                    <a:pt x="137" y="208"/>
                    <a:pt x="138" y="210"/>
                    <a:pt x="140" y="212"/>
                  </a:cubicBezTo>
                  <a:cubicBezTo>
                    <a:pt x="141" y="213"/>
                    <a:pt x="141" y="214"/>
                    <a:pt x="141" y="214"/>
                  </a:cubicBezTo>
                  <a:cubicBezTo>
                    <a:pt x="141" y="214"/>
                    <a:pt x="141" y="213"/>
                    <a:pt x="140" y="212"/>
                  </a:cubicBezTo>
                  <a:lnTo>
                    <a:pt x="136" y="205"/>
                  </a:lnTo>
                  <a:cubicBezTo>
                    <a:pt x="133" y="199"/>
                    <a:pt x="128" y="191"/>
                    <a:pt x="122" y="181"/>
                  </a:cubicBezTo>
                  <a:cubicBezTo>
                    <a:pt x="110" y="162"/>
                    <a:pt x="93" y="135"/>
                    <a:pt x="74" y="105"/>
                  </a:cubicBezTo>
                  <a:cubicBezTo>
                    <a:pt x="54" y="76"/>
                    <a:pt x="37" y="49"/>
                    <a:pt x="23" y="30"/>
                  </a:cubicBezTo>
                  <a:cubicBezTo>
                    <a:pt x="16" y="21"/>
                    <a:pt x="11" y="13"/>
                    <a:pt x="7" y="8"/>
                  </a:cubicBezTo>
                  <a:cubicBezTo>
                    <a:pt x="5" y="6"/>
                    <a:pt x="3" y="4"/>
                    <a:pt x="2" y="2"/>
                  </a:cubicBezTo>
                  <a:cubicBezTo>
                    <a:pt x="1" y="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42700" rIns="120000" bIns="427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6" name="Google Shape;1066;p30">
              <a:extLst>
                <a:ext uri="{FF2B5EF4-FFF2-40B4-BE49-F238E27FC236}">
                  <a16:creationId xmlns:a16="http://schemas.microsoft.com/office/drawing/2014/main" id="{D3A01751-CB12-F02A-5BE4-E7CA8D14BF15}"/>
                </a:ext>
              </a:extLst>
            </p:cNvPr>
            <p:cNvSpPr/>
            <p:nvPr/>
          </p:nvSpPr>
          <p:spPr>
            <a:xfrm>
              <a:off x="904940" y="4022781"/>
              <a:ext cx="413344" cy="81341"/>
            </a:xfrm>
            <a:custGeom>
              <a:avLst/>
              <a:gdLst/>
              <a:ahLst/>
              <a:cxnLst/>
              <a:rect l="l" t="t" r="r" b="b"/>
              <a:pathLst>
                <a:path w="249" h="49" extrusionOk="0">
                  <a:moveTo>
                    <a:pt x="0" y="0"/>
                  </a:moveTo>
                  <a:cubicBezTo>
                    <a:pt x="0" y="0"/>
                    <a:pt x="1" y="0"/>
                    <a:pt x="2" y="1"/>
                  </a:cubicBezTo>
                  <a:lnTo>
                    <a:pt x="9" y="5"/>
                  </a:lnTo>
                  <a:cubicBezTo>
                    <a:pt x="11" y="7"/>
                    <a:pt x="15" y="9"/>
                    <a:pt x="19" y="11"/>
                  </a:cubicBezTo>
                  <a:cubicBezTo>
                    <a:pt x="23" y="13"/>
                    <a:pt x="28" y="15"/>
                    <a:pt x="33" y="18"/>
                  </a:cubicBezTo>
                  <a:cubicBezTo>
                    <a:pt x="39" y="20"/>
                    <a:pt x="44" y="23"/>
                    <a:pt x="51" y="25"/>
                  </a:cubicBezTo>
                  <a:cubicBezTo>
                    <a:pt x="57" y="28"/>
                    <a:pt x="64" y="30"/>
                    <a:pt x="72" y="33"/>
                  </a:cubicBezTo>
                  <a:cubicBezTo>
                    <a:pt x="87" y="37"/>
                    <a:pt x="103" y="41"/>
                    <a:pt x="121" y="44"/>
                  </a:cubicBezTo>
                  <a:cubicBezTo>
                    <a:pt x="138" y="47"/>
                    <a:pt x="155" y="49"/>
                    <a:pt x="171" y="49"/>
                  </a:cubicBezTo>
                  <a:cubicBezTo>
                    <a:pt x="179" y="49"/>
                    <a:pt x="186" y="49"/>
                    <a:pt x="193" y="49"/>
                  </a:cubicBezTo>
                  <a:cubicBezTo>
                    <a:pt x="200" y="49"/>
                    <a:pt x="206" y="48"/>
                    <a:pt x="212" y="48"/>
                  </a:cubicBezTo>
                  <a:cubicBezTo>
                    <a:pt x="218" y="47"/>
                    <a:pt x="223" y="46"/>
                    <a:pt x="228" y="46"/>
                  </a:cubicBezTo>
                  <a:cubicBezTo>
                    <a:pt x="232" y="45"/>
                    <a:pt x="236" y="45"/>
                    <a:pt x="240" y="44"/>
                  </a:cubicBezTo>
                  <a:lnTo>
                    <a:pt x="247" y="42"/>
                  </a:lnTo>
                  <a:cubicBezTo>
                    <a:pt x="249" y="42"/>
                    <a:pt x="249" y="42"/>
                    <a:pt x="249" y="42"/>
                  </a:cubicBezTo>
                  <a:cubicBezTo>
                    <a:pt x="249" y="42"/>
                    <a:pt x="248" y="42"/>
                    <a:pt x="247" y="42"/>
                  </a:cubicBezTo>
                  <a:cubicBezTo>
                    <a:pt x="245" y="42"/>
                    <a:pt x="242" y="42"/>
                    <a:pt x="239" y="43"/>
                  </a:cubicBezTo>
                  <a:cubicBezTo>
                    <a:pt x="236" y="43"/>
                    <a:pt x="232" y="44"/>
                    <a:pt x="228" y="44"/>
                  </a:cubicBezTo>
                  <a:cubicBezTo>
                    <a:pt x="223" y="45"/>
                    <a:pt x="218" y="46"/>
                    <a:pt x="212" y="46"/>
                  </a:cubicBezTo>
                  <a:cubicBezTo>
                    <a:pt x="206" y="46"/>
                    <a:pt x="200" y="47"/>
                    <a:pt x="193" y="47"/>
                  </a:cubicBezTo>
                  <a:cubicBezTo>
                    <a:pt x="186" y="47"/>
                    <a:pt x="179" y="47"/>
                    <a:pt x="171" y="47"/>
                  </a:cubicBezTo>
                  <a:cubicBezTo>
                    <a:pt x="156" y="46"/>
                    <a:pt x="139" y="45"/>
                    <a:pt x="121" y="42"/>
                  </a:cubicBezTo>
                  <a:cubicBezTo>
                    <a:pt x="104" y="39"/>
                    <a:pt x="87" y="35"/>
                    <a:pt x="72" y="30"/>
                  </a:cubicBezTo>
                  <a:cubicBezTo>
                    <a:pt x="65" y="28"/>
                    <a:pt x="58" y="26"/>
                    <a:pt x="52" y="23"/>
                  </a:cubicBezTo>
                  <a:cubicBezTo>
                    <a:pt x="45" y="21"/>
                    <a:pt x="39" y="18"/>
                    <a:pt x="34" y="16"/>
                  </a:cubicBezTo>
                  <a:cubicBezTo>
                    <a:pt x="29" y="14"/>
                    <a:pt x="24" y="11"/>
                    <a:pt x="20" y="9"/>
                  </a:cubicBezTo>
                  <a:cubicBezTo>
                    <a:pt x="16" y="7"/>
                    <a:pt x="12" y="6"/>
                    <a:pt x="9" y="4"/>
                  </a:cubicBezTo>
                  <a:cubicBezTo>
                    <a:pt x="6" y="3"/>
                    <a:pt x="4" y="2"/>
                    <a:pt x="2" y="1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7" name="Google Shape;1067;p30">
              <a:extLst>
                <a:ext uri="{FF2B5EF4-FFF2-40B4-BE49-F238E27FC236}">
                  <a16:creationId xmlns:a16="http://schemas.microsoft.com/office/drawing/2014/main" id="{2917A239-8806-4E68-FCD5-B4039DA9F322}"/>
                </a:ext>
              </a:extLst>
            </p:cNvPr>
            <p:cNvSpPr/>
            <p:nvPr/>
          </p:nvSpPr>
          <p:spPr>
            <a:xfrm>
              <a:off x="1368085" y="4550667"/>
              <a:ext cx="298803" cy="190902"/>
            </a:xfrm>
            <a:custGeom>
              <a:avLst/>
              <a:gdLst/>
              <a:ahLst/>
              <a:cxnLst/>
              <a:rect l="l" t="t" r="r" b="b"/>
              <a:pathLst>
                <a:path w="180" h="115" extrusionOk="0">
                  <a:moveTo>
                    <a:pt x="0" y="115"/>
                  </a:moveTo>
                  <a:cubicBezTo>
                    <a:pt x="0" y="115"/>
                    <a:pt x="3" y="114"/>
                    <a:pt x="8" y="111"/>
                  </a:cubicBezTo>
                  <a:cubicBezTo>
                    <a:pt x="13" y="108"/>
                    <a:pt x="19" y="104"/>
                    <a:pt x="27" y="99"/>
                  </a:cubicBezTo>
                  <a:cubicBezTo>
                    <a:pt x="44" y="88"/>
                    <a:pt x="66" y="74"/>
                    <a:pt x="91" y="59"/>
                  </a:cubicBezTo>
                  <a:cubicBezTo>
                    <a:pt x="116" y="43"/>
                    <a:pt x="138" y="29"/>
                    <a:pt x="154" y="18"/>
                  </a:cubicBezTo>
                  <a:cubicBezTo>
                    <a:pt x="162" y="12"/>
                    <a:pt x="169" y="8"/>
                    <a:pt x="173" y="5"/>
                  </a:cubicBezTo>
                  <a:cubicBezTo>
                    <a:pt x="178" y="2"/>
                    <a:pt x="180" y="0"/>
                    <a:pt x="180" y="0"/>
                  </a:cubicBezTo>
                  <a:cubicBezTo>
                    <a:pt x="180" y="-1"/>
                    <a:pt x="177" y="1"/>
                    <a:pt x="173" y="4"/>
                  </a:cubicBezTo>
                  <a:cubicBezTo>
                    <a:pt x="168" y="7"/>
                    <a:pt x="161" y="11"/>
                    <a:pt x="153" y="16"/>
                  </a:cubicBezTo>
                  <a:cubicBezTo>
                    <a:pt x="137" y="27"/>
                    <a:pt x="114" y="41"/>
                    <a:pt x="89" y="56"/>
                  </a:cubicBezTo>
                  <a:cubicBezTo>
                    <a:pt x="65" y="72"/>
                    <a:pt x="42" y="87"/>
                    <a:pt x="26" y="97"/>
                  </a:cubicBezTo>
                  <a:cubicBezTo>
                    <a:pt x="18" y="103"/>
                    <a:pt x="12" y="107"/>
                    <a:pt x="7" y="110"/>
                  </a:cubicBezTo>
                  <a:cubicBezTo>
                    <a:pt x="3" y="113"/>
                    <a:pt x="0" y="115"/>
                    <a:pt x="0" y="115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8" name="Google Shape;1068;p30">
              <a:extLst>
                <a:ext uri="{FF2B5EF4-FFF2-40B4-BE49-F238E27FC236}">
                  <a16:creationId xmlns:a16="http://schemas.microsoft.com/office/drawing/2014/main" id="{E3562ECD-258C-538F-234D-6FE4ECF69892}"/>
                </a:ext>
              </a:extLst>
            </p:cNvPr>
            <p:cNvSpPr/>
            <p:nvPr/>
          </p:nvSpPr>
          <p:spPr>
            <a:xfrm>
              <a:off x="1308325" y="4459366"/>
              <a:ext cx="312083" cy="189242"/>
            </a:xfrm>
            <a:custGeom>
              <a:avLst/>
              <a:gdLst/>
              <a:ahLst/>
              <a:cxnLst/>
              <a:rect l="l" t="t" r="r" b="b"/>
              <a:pathLst>
                <a:path w="188" h="114" extrusionOk="0">
                  <a:moveTo>
                    <a:pt x="0" y="114"/>
                  </a:moveTo>
                  <a:cubicBezTo>
                    <a:pt x="0" y="114"/>
                    <a:pt x="2" y="113"/>
                    <a:pt x="7" y="110"/>
                  </a:cubicBezTo>
                  <a:cubicBezTo>
                    <a:pt x="11" y="107"/>
                    <a:pt x="19" y="103"/>
                    <a:pt x="28" y="98"/>
                  </a:cubicBezTo>
                  <a:cubicBezTo>
                    <a:pt x="45" y="88"/>
                    <a:pt x="68" y="73"/>
                    <a:pt x="94" y="57"/>
                  </a:cubicBezTo>
                  <a:cubicBezTo>
                    <a:pt x="119" y="40"/>
                    <a:pt x="143" y="26"/>
                    <a:pt x="160" y="16"/>
                  </a:cubicBezTo>
                  <a:cubicBezTo>
                    <a:pt x="169" y="11"/>
                    <a:pt x="176" y="7"/>
                    <a:pt x="181" y="4"/>
                  </a:cubicBezTo>
                  <a:cubicBezTo>
                    <a:pt x="185" y="2"/>
                    <a:pt x="188" y="0"/>
                    <a:pt x="188" y="0"/>
                  </a:cubicBezTo>
                  <a:cubicBezTo>
                    <a:pt x="188" y="0"/>
                    <a:pt x="185" y="1"/>
                    <a:pt x="180" y="4"/>
                  </a:cubicBezTo>
                  <a:cubicBezTo>
                    <a:pt x="175" y="6"/>
                    <a:pt x="168" y="10"/>
                    <a:pt x="159" y="14"/>
                  </a:cubicBezTo>
                  <a:cubicBezTo>
                    <a:pt x="142" y="24"/>
                    <a:pt x="118" y="38"/>
                    <a:pt x="92" y="54"/>
                  </a:cubicBezTo>
                  <a:cubicBezTo>
                    <a:pt x="67" y="71"/>
                    <a:pt x="44" y="85"/>
                    <a:pt x="27" y="96"/>
                  </a:cubicBezTo>
                  <a:cubicBezTo>
                    <a:pt x="19" y="102"/>
                    <a:pt x="12" y="106"/>
                    <a:pt x="7" y="109"/>
                  </a:cubicBezTo>
                  <a:cubicBezTo>
                    <a:pt x="2" y="112"/>
                    <a:pt x="0" y="114"/>
                    <a:pt x="0" y="11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69" name="Google Shape;1069;p30">
              <a:extLst>
                <a:ext uri="{FF2B5EF4-FFF2-40B4-BE49-F238E27FC236}">
                  <a16:creationId xmlns:a16="http://schemas.microsoft.com/office/drawing/2014/main" id="{9660D548-3129-6E44-EB45-4AFEBE36E37A}"/>
                </a:ext>
              </a:extLst>
            </p:cNvPr>
            <p:cNvSpPr/>
            <p:nvPr/>
          </p:nvSpPr>
          <p:spPr>
            <a:xfrm>
              <a:off x="529776" y="4771449"/>
              <a:ext cx="849928" cy="64741"/>
            </a:xfrm>
            <a:custGeom>
              <a:avLst/>
              <a:gdLst/>
              <a:ahLst/>
              <a:cxnLst/>
              <a:rect l="l" t="t" r="r" b="b"/>
              <a:pathLst>
                <a:path w="512" h="39" extrusionOk="0">
                  <a:moveTo>
                    <a:pt x="0" y="0"/>
                  </a:moveTo>
                  <a:lnTo>
                    <a:pt x="1" y="0"/>
                  </a:lnTo>
                  <a:lnTo>
                    <a:pt x="5" y="1"/>
                  </a:lnTo>
                  <a:cubicBezTo>
                    <a:pt x="9" y="1"/>
                    <a:pt x="14" y="2"/>
                    <a:pt x="20" y="3"/>
                  </a:cubicBezTo>
                  <a:cubicBezTo>
                    <a:pt x="33" y="4"/>
                    <a:pt x="52" y="7"/>
                    <a:pt x="75" y="9"/>
                  </a:cubicBezTo>
                  <a:cubicBezTo>
                    <a:pt x="121" y="15"/>
                    <a:pt x="185" y="20"/>
                    <a:pt x="256" y="25"/>
                  </a:cubicBezTo>
                  <a:cubicBezTo>
                    <a:pt x="327" y="30"/>
                    <a:pt x="391" y="33"/>
                    <a:pt x="437" y="36"/>
                  </a:cubicBezTo>
                  <a:cubicBezTo>
                    <a:pt x="460" y="37"/>
                    <a:pt x="479" y="38"/>
                    <a:pt x="492" y="39"/>
                  </a:cubicBezTo>
                  <a:cubicBezTo>
                    <a:pt x="498" y="39"/>
                    <a:pt x="503" y="39"/>
                    <a:pt x="507" y="39"/>
                  </a:cubicBezTo>
                  <a:cubicBezTo>
                    <a:pt x="509" y="39"/>
                    <a:pt x="510" y="39"/>
                    <a:pt x="511" y="39"/>
                  </a:cubicBezTo>
                  <a:cubicBezTo>
                    <a:pt x="512" y="39"/>
                    <a:pt x="512" y="39"/>
                    <a:pt x="512" y="39"/>
                  </a:cubicBezTo>
                  <a:lnTo>
                    <a:pt x="511" y="39"/>
                  </a:lnTo>
                  <a:lnTo>
                    <a:pt x="507" y="39"/>
                  </a:lnTo>
                  <a:cubicBezTo>
                    <a:pt x="504" y="38"/>
                    <a:pt x="499" y="38"/>
                    <a:pt x="492" y="38"/>
                  </a:cubicBezTo>
                  <a:cubicBezTo>
                    <a:pt x="479" y="37"/>
                    <a:pt x="460" y="35"/>
                    <a:pt x="437" y="34"/>
                  </a:cubicBezTo>
                  <a:cubicBezTo>
                    <a:pt x="391" y="31"/>
                    <a:pt x="327" y="27"/>
                    <a:pt x="256" y="23"/>
                  </a:cubicBezTo>
                  <a:cubicBezTo>
                    <a:pt x="185" y="18"/>
                    <a:pt x="121" y="12"/>
                    <a:pt x="75" y="8"/>
                  </a:cubicBezTo>
                  <a:cubicBezTo>
                    <a:pt x="52" y="5"/>
                    <a:pt x="33" y="3"/>
                    <a:pt x="20" y="2"/>
                  </a:cubicBezTo>
                  <a:cubicBezTo>
                    <a:pt x="14" y="1"/>
                    <a:pt x="9" y="0"/>
                    <a:pt x="5" y="0"/>
                  </a:cubicBezTo>
                  <a:cubicBezTo>
                    <a:pt x="4" y="0"/>
                    <a:pt x="2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0" name="Google Shape;1070;p30">
              <a:extLst>
                <a:ext uri="{FF2B5EF4-FFF2-40B4-BE49-F238E27FC236}">
                  <a16:creationId xmlns:a16="http://schemas.microsoft.com/office/drawing/2014/main" id="{FA274451-3FE9-C652-3CE0-5B9F4E008098}"/>
                </a:ext>
              </a:extLst>
            </p:cNvPr>
            <p:cNvSpPr/>
            <p:nvPr/>
          </p:nvSpPr>
          <p:spPr>
            <a:xfrm>
              <a:off x="569617" y="4617067"/>
              <a:ext cx="753647" cy="64741"/>
            </a:xfrm>
            <a:custGeom>
              <a:avLst/>
              <a:gdLst/>
              <a:ahLst/>
              <a:cxnLst/>
              <a:rect l="l" t="t" r="r" b="b"/>
              <a:pathLst>
                <a:path w="454" h="39" extrusionOk="0">
                  <a:moveTo>
                    <a:pt x="0" y="0"/>
                  </a:moveTo>
                  <a:cubicBezTo>
                    <a:pt x="0" y="0"/>
                    <a:pt x="2" y="1"/>
                    <a:pt x="5" y="1"/>
                  </a:cubicBezTo>
                  <a:cubicBezTo>
                    <a:pt x="8" y="1"/>
                    <a:pt x="12" y="2"/>
                    <a:pt x="18" y="2"/>
                  </a:cubicBezTo>
                  <a:cubicBezTo>
                    <a:pt x="30" y="3"/>
                    <a:pt x="46" y="4"/>
                    <a:pt x="67" y="5"/>
                  </a:cubicBezTo>
                  <a:cubicBezTo>
                    <a:pt x="108" y="8"/>
                    <a:pt x="165" y="12"/>
                    <a:pt x="227" y="18"/>
                  </a:cubicBezTo>
                  <a:cubicBezTo>
                    <a:pt x="290" y="23"/>
                    <a:pt x="347" y="29"/>
                    <a:pt x="388" y="33"/>
                  </a:cubicBezTo>
                  <a:cubicBezTo>
                    <a:pt x="408" y="35"/>
                    <a:pt x="425" y="36"/>
                    <a:pt x="437" y="37"/>
                  </a:cubicBezTo>
                  <a:cubicBezTo>
                    <a:pt x="442" y="38"/>
                    <a:pt x="446" y="38"/>
                    <a:pt x="450" y="39"/>
                  </a:cubicBezTo>
                  <a:cubicBezTo>
                    <a:pt x="453" y="39"/>
                    <a:pt x="454" y="39"/>
                    <a:pt x="454" y="39"/>
                  </a:cubicBezTo>
                  <a:cubicBezTo>
                    <a:pt x="454" y="39"/>
                    <a:pt x="453" y="39"/>
                    <a:pt x="450" y="38"/>
                  </a:cubicBezTo>
                  <a:cubicBezTo>
                    <a:pt x="447" y="38"/>
                    <a:pt x="442" y="37"/>
                    <a:pt x="437" y="36"/>
                  </a:cubicBezTo>
                  <a:cubicBezTo>
                    <a:pt x="425" y="35"/>
                    <a:pt x="408" y="33"/>
                    <a:pt x="388" y="31"/>
                  </a:cubicBezTo>
                  <a:cubicBezTo>
                    <a:pt x="347" y="26"/>
                    <a:pt x="290" y="20"/>
                    <a:pt x="228" y="15"/>
                  </a:cubicBezTo>
                  <a:cubicBezTo>
                    <a:pt x="165" y="10"/>
                    <a:pt x="108" y="6"/>
                    <a:pt x="67" y="3"/>
                  </a:cubicBezTo>
                  <a:cubicBezTo>
                    <a:pt x="46" y="2"/>
                    <a:pt x="29" y="1"/>
                    <a:pt x="18" y="1"/>
                  </a:cubicBezTo>
                  <a:cubicBezTo>
                    <a:pt x="12" y="1"/>
                    <a:pt x="8" y="1"/>
                    <a:pt x="5" y="0"/>
                  </a:cubicBezTo>
                  <a:cubicBezTo>
                    <a:pt x="2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1" name="Google Shape;1071;p30">
              <a:extLst>
                <a:ext uri="{FF2B5EF4-FFF2-40B4-BE49-F238E27FC236}">
                  <a16:creationId xmlns:a16="http://schemas.microsoft.com/office/drawing/2014/main" id="{E381745D-DD01-56E9-31BC-43C2759F8E91}"/>
                </a:ext>
              </a:extLst>
            </p:cNvPr>
            <p:cNvSpPr/>
            <p:nvPr/>
          </p:nvSpPr>
          <p:spPr>
            <a:xfrm>
              <a:off x="1236944" y="4552327"/>
              <a:ext cx="166001" cy="258962"/>
            </a:xfrm>
            <a:custGeom>
              <a:avLst/>
              <a:gdLst/>
              <a:ahLst/>
              <a:cxnLst/>
              <a:rect l="l" t="t" r="r" b="b"/>
              <a:pathLst>
                <a:path w="100" h="156" extrusionOk="0">
                  <a:moveTo>
                    <a:pt x="100" y="156"/>
                  </a:moveTo>
                  <a:cubicBezTo>
                    <a:pt x="45" y="122"/>
                    <a:pt x="7" y="65"/>
                    <a:pt x="0" y="0"/>
                  </a:cubicBezTo>
                  <a:lnTo>
                    <a:pt x="100" y="156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14867" rIns="120000" bIns="14867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1073" name="Google Shape;1073;p30">
            <a:extLst>
              <a:ext uri="{FF2B5EF4-FFF2-40B4-BE49-F238E27FC236}">
                <a16:creationId xmlns:a16="http://schemas.microsoft.com/office/drawing/2014/main" id="{A8DDA735-0C2C-1F8C-4540-88CA11DA56B1}"/>
              </a:ext>
            </a:extLst>
          </p:cNvPr>
          <p:cNvGrpSpPr/>
          <p:nvPr/>
        </p:nvGrpSpPr>
        <p:grpSpPr>
          <a:xfrm>
            <a:off x="636523" y="9119"/>
            <a:ext cx="3092989" cy="4346776"/>
            <a:chOff x="1210622" y="-170354"/>
            <a:chExt cx="2319742" cy="3260082"/>
          </a:xfrm>
        </p:grpSpPr>
        <p:grpSp>
          <p:nvGrpSpPr>
            <p:cNvPr id="1074" name="Google Shape;1074;p30">
              <a:extLst>
                <a:ext uri="{FF2B5EF4-FFF2-40B4-BE49-F238E27FC236}">
                  <a16:creationId xmlns:a16="http://schemas.microsoft.com/office/drawing/2014/main" id="{46EBEB13-7E8E-84F9-4902-96DA873D533E}"/>
                </a:ext>
              </a:extLst>
            </p:cNvPr>
            <p:cNvGrpSpPr/>
            <p:nvPr/>
          </p:nvGrpSpPr>
          <p:grpSpPr>
            <a:xfrm>
              <a:off x="1681651" y="398058"/>
              <a:ext cx="1848713" cy="2691670"/>
              <a:chOff x="1938738" y="663771"/>
              <a:chExt cx="1848713" cy="2691670"/>
            </a:xfrm>
          </p:grpSpPr>
          <p:grpSp>
            <p:nvGrpSpPr>
              <p:cNvPr id="1075" name="Google Shape;1075;p30">
                <a:extLst>
                  <a:ext uri="{FF2B5EF4-FFF2-40B4-BE49-F238E27FC236}">
                    <a16:creationId xmlns:a16="http://schemas.microsoft.com/office/drawing/2014/main" id="{54F788C6-A048-E594-55D4-E2C69E14C05D}"/>
                  </a:ext>
                </a:extLst>
              </p:cNvPr>
              <p:cNvGrpSpPr/>
              <p:nvPr/>
            </p:nvGrpSpPr>
            <p:grpSpPr>
              <a:xfrm>
                <a:off x="1938738" y="663771"/>
                <a:ext cx="1848713" cy="2691670"/>
                <a:chOff x="1753188" y="663783"/>
                <a:chExt cx="1848713" cy="2691670"/>
              </a:xfrm>
            </p:grpSpPr>
            <p:sp>
              <p:nvSpPr>
                <p:cNvPr id="1076" name="Google Shape;1076;p30">
                  <a:extLst>
                    <a:ext uri="{FF2B5EF4-FFF2-40B4-BE49-F238E27FC236}">
                      <a16:creationId xmlns:a16="http://schemas.microsoft.com/office/drawing/2014/main" id="{25C934E9-7810-3768-5A6D-2E5A80447A3B}"/>
                    </a:ext>
                  </a:extLst>
                </p:cNvPr>
                <p:cNvSpPr/>
                <p:nvPr/>
              </p:nvSpPr>
              <p:spPr>
                <a:xfrm>
                  <a:off x="2524001" y="1331549"/>
                  <a:ext cx="956301" cy="20218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4" h="981" extrusionOk="0">
                      <a:moveTo>
                        <a:pt x="380" y="0"/>
                      </a:moveTo>
                      <a:cubicBezTo>
                        <a:pt x="371" y="0"/>
                        <a:pt x="359" y="0"/>
                        <a:pt x="345" y="0"/>
                      </a:cubicBezTo>
                      <a:cubicBezTo>
                        <a:pt x="342" y="0"/>
                        <a:pt x="338" y="0"/>
                        <a:pt x="335" y="2"/>
                      </a:cubicBezTo>
                      <a:cubicBezTo>
                        <a:pt x="331" y="3"/>
                        <a:pt x="328" y="6"/>
                        <a:pt x="326" y="9"/>
                      </a:cubicBezTo>
                      <a:cubicBezTo>
                        <a:pt x="325" y="11"/>
                        <a:pt x="324" y="13"/>
                        <a:pt x="324" y="15"/>
                      </a:cubicBezTo>
                      <a:cubicBezTo>
                        <a:pt x="324" y="17"/>
                        <a:pt x="324" y="19"/>
                        <a:pt x="324" y="21"/>
                      </a:cubicBezTo>
                      <a:cubicBezTo>
                        <a:pt x="324" y="23"/>
                        <a:pt x="324" y="26"/>
                        <a:pt x="324" y="28"/>
                      </a:cubicBezTo>
                      <a:cubicBezTo>
                        <a:pt x="324" y="31"/>
                        <a:pt x="324" y="32"/>
                        <a:pt x="323" y="34"/>
                      </a:cubicBezTo>
                      <a:cubicBezTo>
                        <a:pt x="322" y="39"/>
                        <a:pt x="320" y="43"/>
                        <a:pt x="316" y="46"/>
                      </a:cubicBezTo>
                      <a:cubicBezTo>
                        <a:pt x="313" y="47"/>
                        <a:pt x="311" y="48"/>
                        <a:pt x="309" y="48"/>
                      </a:cubicBezTo>
                      <a:cubicBezTo>
                        <a:pt x="306" y="48"/>
                        <a:pt x="304" y="48"/>
                        <a:pt x="301" y="48"/>
                      </a:cubicBezTo>
                      <a:cubicBezTo>
                        <a:pt x="291" y="48"/>
                        <a:pt x="281" y="48"/>
                        <a:pt x="269" y="48"/>
                      </a:cubicBezTo>
                      <a:cubicBezTo>
                        <a:pt x="247" y="48"/>
                        <a:pt x="223" y="48"/>
                        <a:pt x="198" y="48"/>
                      </a:cubicBezTo>
                      <a:lnTo>
                        <a:pt x="178" y="48"/>
                      </a:lnTo>
                      <a:cubicBezTo>
                        <a:pt x="176" y="48"/>
                        <a:pt x="175" y="48"/>
                        <a:pt x="173" y="48"/>
                      </a:cubicBezTo>
                      <a:cubicBezTo>
                        <a:pt x="172" y="48"/>
                        <a:pt x="170" y="48"/>
                        <a:pt x="168" y="48"/>
                      </a:cubicBezTo>
                      <a:cubicBezTo>
                        <a:pt x="165" y="47"/>
                        <a:pt x="162" y="45"/>
                        <a:pt x="159" y="42"/>
                      </a:cubicBezTo>
                      <a:cubicBezTo>
                        <a:pt x="157" y="40"/>
                        <a:pt x="155" y="36"/>
                        <a:pt x="155" y="33"/>
                      </a:cubicBezTo>
                      <a:cubicBezTo>
                        <a:pt x="155" y="31"/>
                        <a:pt x="155" y="29"/>
                        <a:pt x="155" y="27"/>
                      </a:cubicBezTo>
                      <a:cubicBezTo>
                        <a:pt x="155" y="26"/>
                        <a:pt x="155" y="24"/>
                        <a:pt x="155" y="22"/>
                      </a:cubicBezTo>
                      <a:cubicBezTo>
                        <a:pt x="155" y="19"/>
                        <a:pt x="155" y="15"/>
                        <a:pt x="154" y="12"/>
                      </a:cubicBezTo>
                      <a:cubicBezTo>
                        <a:pt x="153" y="8"/>
                        <a:pt x="150" y="6"/>
                        <a:pt x="148" y="3"/>
                      </a:cubicBezTo>
                      <a:cubicBezTo>
                        <a:pt x="145" y="1"/>
                        <a:pt x="141" y="0"/>
                        <a:pt x="137" y="1"/>
                      </a:cubicBezTo>
                      <a:lnTo>
                        <a:pt x="126" y="1"/>
                      </a:lnTo>
                      <a:cubicBezTo>
                        <a:pt x="119" y="1"/>
                        <a:pt x="111" y="1"/>
                        <a:pt x="103" y="1"/>
                      </a:cubicBezTo>
                      <a:cubicBezTo>
                        <a:pt x="88" y="1"/>
                        <a:pt x="72" y="1"/>
                        <a:pt x="56" y="1"/>
                      </a:cubicBezTo>
                      <a:cubicBezTo>
                        <a:pt x="48" y="1"/>
                        <a:pt x="40" y="2"/>
                        <a:pt x="32" y="5"/>
                      </a:cubicBezTo>
                      <a:cubicBezTo>
                        <a:pt x="25" y="8"/>
                        <a:pt x="18" y="14"/>
                        <a:pt x="13" y="20"/>
                      </a:cubicBezTo>
                      <a:cubicBezTo>
                        <a:pt x="7" y="26"/>
                        <a:pt x="3" y="34"/>
                        <a:pt x="1" y="43"/>
                      </a:cubicBezTo>
                      <a:cubicBezTo>
                        <a:pt x="1" y="45"/>
                        <a:pt x="1" y="47"/>
                        <a:pt x="0" y="49"/>
                      </a:cubicBezTo>
                      <a:cubicBezTo>
                        <a:pt x="0" y="51"/>
                        <a:pt x="0" y="53"/>
                        <a:pt x="0" y="54"/>
                      </a:cubicBezTo>
                      <a:lnTo>
                        <a:pt x="0" y="408"/>
                      </a:lnTo>
                      <a:cubicBezTo>
                        <a:pt x="0" y="413"/>
                        <a:pt x="0" y="417"/>
                        <a:pt x="0" y="422"/>
                      </a:cubicBezTo>
                      <a:cubicBezTo>
                        <a:pt x="0" y="436"/>
                        <a:pt x="0" y="451"/>
                        <a:pt x="0" y="465"/>
                      </a:cubicBezTo>
                      <a:lnTo>
                        <a:pt x="0" y="925"/>
                      </a:lnTo>
                      <a:cubicBezTo>
                        <a:pt x="0" y="931"/>
                        <a:pt x="0" y="936"/>
                        <a:pt x="2" y="942"/>
                      </a:cubicBezTo>
                      <a:cubicBezTo>
                        <a:pt x="6" y="954"/>
                        <a:pt x="13" y="964"/>
                        <a:pt x="23" y="971"/>
                      </a:cubicBezTo>
                      <a:cubicBezTo>
                        <a:pt x="33" y="978"/>
                        <a:pt x="45" y="981"/>
                        <a:pt x="58" y="980"/>
                      </a:cubicBezTo>
                      <a:cubicBezTo>
                        <a:pt x="70" y="980"/>
                        <a:pt x="82" y="980"/>
                        <a:pt x="94" y="980"/>
                      </a:cubicBezTo>
                      <a:cubicBezTo>
                        <a:pt x="119" y="980"/>
                        <a:pt x="143" y="980"/>
                        <a:pt x="167" y="980"/>
                      </a:cubicBezTo>
                      <a:cubicBezTo>
                        <a:pt x="215" y="980"/>
                        <a:pt x="263" y="980"/>
                        <a:pt x="309" y="980"/>
                      </a:cubicBezTo>
                      <a:cubicBezTo>
                        <a:pt x="332" y="980"/>
                        <a:pt x="356" y="980"/>
                        <a:pt x="378" y="980"/>
                      </a:cubicBezTo>
                      <a:cubicBezTo>
                        <a:pt x="390" y="980"/>
                        <a:pt x="401" y="981"/>
                        <a:pt x="412" y="980"/>
                      </a:cubicBezTo>
                      <a:cubicBezTo>
                        <a:pt x="424" y="980"/>
                        <a:pt x="434" y="975"/>
                        <a:pt x="443" y="969"/>
                      </a:cubicBezTo>
                      <a:cubicBezTo>
                        <a:pt x="447" y="965"/>
                        <a:pt x="451" y="961"/>
                        <a:pt x="454" y="956"/>
                      </a:cubicBezTo>
                      <a:cubicBezTo>
                        <a:pt x="457" y="952"/>
                        <a:pt x="459" y="947"/>
                        <a:pt x="461" y="941"/>
                      </a:cubicBezTo>
                      <a:cubicBezTo>
                        <a:pt x="463" y="936"/>
                        <a:pt x="463" y="931"/>
                        <a:pt x="463" y="925"/>
                      </a:cubicBezTo>
                      <a:cubicBezTo>
                        <a:pt x="463" y="920"/>
                        <a:pt x="463" y="914"/>
                        <a:pt x="463" y="909"/>
                      </a:cubicBezTo>
                      <a:cubicBezTo>
                        <a:pt x="463" y="887"/>
                        <a:pt x="463" y="865"/>
                        <a:pt x="463" y="844"/>
                      </a:cubicBezTo>
                      <a:cubicBezTo>
                        <a:pt x="463" y="672"/>
                        <a:pt x="463" y="518"/>
                        <a:pt x="463" y="389"/>
                      </a:cubicBezTo>
                      <a:cubicBezTo>
                        <a:pt x="463" y="259"/>
                        <a:pt x="463" y="154"/>
                        <a:pt x="464" y="82"/>
                      </a:cubicBezTo>
                      <a:cubicBezTo>
                        <a:pt x="464" y="73"/>
                        <a:pt x="464" y="64"/>
                        <a:pt x="464" y="56"/>
                      </a:cubicBezTo>
                      <a:cubicBezTo>
                        <a:pt x="464" y="48"/>
                        <a:pt x="462" y="41"/>
                        <a:pt x="460" y="34"/>
                      </a:cubicBezTo>
                      <a:cubicBezTo>
                        <a:pt x="457" y="28"/>
                        <a:pt x="453" y="23"/>
                        <a:pt x="449" y="18"/>
                      </a:cubicBezTo>
                      <a:cubicBezTo>
                        <a:pt x="445" y="14"/>
                        <a:pt x="441" y="11"/>
                        <a:pt x="437" y="8"/>
                      </a:cubicBezTo>
                      <a:cubicBezTo>
                        <a:pt x="429" y="3"/>
                        <a:pt x="422" y="2"/>
                        <a:pt x="417" y="1"/>
                      </a:cubicBezTo>
                      <a:cubicBezTo>
                        <a:pt x="414" y="1"/>
                        <a:pt x="413" y="1"/>
                        <a:pt x="411" y="0"/>
                      </a:cubicBezTo>
                      <a:cubicBezTo>
                        <a:pt x="410" y="0"/>
                        <a:pt x="409" y="0"/>
                        <a:pt x="409" y="0"/>
                      </a:cubicBezTo>
                      <a:cubicBezTo>
                        <a:pt x="409" y="0"/>
                        <a:pt x="407" y="0"/>
                        <a:pt x="402" y="0"/>
                      </a:cubicBezTo>
                      <a:cubicBezTo>
                        <a:pt x="397" y="0"/>
                        <a:pt x="390" y="0"/>
                        <a:pt x="380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120000" tIns="60000" rIns="120000" bIns="6000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77" name="Google Shape;1077;p30">
                  <a:extLst>
                    <a:ext uri="{FF2B5EF4-FFF2-40B4-BE49-F238E27FC236}">
                      <a16:creationId xmlns:a16="http://schemas.microsoft.com/office/drawing/2014/main" id="{87531EC0-7678-ABA4-A85A-D702DF7108D4}"/>
                    </a:ext>
                  </a:extLst>
                </p:cNvPr>
                <p:cNvSpPr/>
                <p:nvPr/>
              </p:nvSpPr>
              <p:spPr>
                <a:xfrm>
                  <a:off x="2680637" y="2092059"/>
                  <a:ext cx="630664" cy="1298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6" h="63" extrusionOk="0">
                      <a:moveTo>
                        <a:pt x="0" y="0"/>
                      </a:moveTo>
                      <a:lnTo>
                        <a:pt x="306" y="0"/>
                      </a:lnTo>
                      <a:lnTo>
                        <a:pt x="306" y="63"/>
                      </a:lnTo>
                      <a:lnTo>
                        <a:pt x="0" y="6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78" name="Google Shape;1078;p30">
                  <a:extLst>
                    <a:ext uri="{FF2B5EF4-FFF2-40B4-BE49-F238E27FC236}">
                      <a16:creationId xmlns:a16="http://schemas.microsoft.com/office/drawing/2014/main" id="{DAAC66A2-81AB-D544-52E1-0B9CDF837BD2}"/>
                    </a:ext>
                  </a:extLst>
                </p:cNvPr>
                <p:cNvSpPr/>
                <p:nvPr/>
              </p:nvSpPr>
              <p:spPr>
                <a:xfrm>
                  <a:off x="2521940" y="1329488"/>
                  <a:ext cx="960423" cy="20259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6" h="983" extrusionOk="0">
                      <a:moveTo>
                        <a:pt x="411" y="1"/>
                      </a:moveTo>
                      <a:cubicBezTo>
                        <a:pt x="411" y="1"/>
                        <a:pt x="412" y="1"/>
                        <a:pt x="413" y="1"/>
                      </a:cubicBezTo>
                      <a:cubicBezTo>
                        <a:pt x="415" y="1"/>
                        <a:pt x="416" y="1"/>
                        <a:pt x="419" y="1"/>
                      </a:cubicBezTo>
                      <a:cubicBezTo>
                        <a:pt x="424" y="2"/>
                        <a:pt x="431" y="3"/>
                        <a:pt x="439" y="8"/>
                      </a:cubicBezTo>
                      <a:cubicBezTo>
                        <a:pt x="443" y="11"/>
                        <a:pt x="448" y="14"/>
                        <a:pt x="452" y="18"/>
                      </a:cubicBezTo>
                      <a:cubicBezTo>
                        <a:pt x="456" y="23"/>
                        <a:pt x="459" y="28"/>
                        <a:pt x="462" y="35"/>
                      </a:cubicBezTo>
                      <a:cubicBezTo>
                        <a:pt x="465" y="41"/>
                        <a:pt x="466" y="49"/>
                        <a:pt x="466" y="57"/>
                      </a:cubicBezTo>
                      <a:cubicBezTo>
                        <a:pt x="466" y="65"/>
                        <a:pt x="466" y="73"/>
                        <a:pt x="466" y="82"/>
                      </a:cubicBezTo>
                      <a:cubicBezTo>
                        <a:pt x="466" y="155"/>
                        <a:pt x="466" y="260"/>
                        <a:pt x="466" y="389"/>
                      </a:cubicBezTo>
                      <a:cubicBezTo>
                        <a:pt x="466" y="519"/>
                        <a:pt x="466" y="673"/>
                        <a:pt x="466" y="844"/>
                      </a:cubicBezTo>
                      <a:cubicBezTo>
                        <a:pt x="466" y="866"/>
                        <a:pt x="466" y="887"/>
                        <a:pt x="466" y="909"/>
                      </a:cubicBezTo>
                      <a:lnTo>
                        <a:pt x="466" y="926"/>
                      </a:lnTo>
                      <a:cubicBezTo>
                        <a:pt x="466" y="931"/>
                        <a:pt x="466" y="937"/>
                        <a:pt x="464" y="942"/>
                      </a:cubicBezTo>
                      <a:cubicBezTo>
                        <a:pt x="463" y="948"/>
                        <a:pt x="460" y="953"/>
                        <a:pt x="457" y="958"/>
                      </a:cubicBezTo>
                      <a:cubicBezTo>
                        <a:pt x="454" y="962"/>
                        <a:pt x="450" y="966"/>
                        <a:pt x="446" y="970"/>
                      </a:cubicBezTo>
                      <a:cubicBezTo>
                        <a:pt x="437" y="977"/>
                        <a:pt x="426" y="982"/>
                        <a:pt x="415" y="982"/>
                      </a:cubicBezTo>
                      <a:cubicBezTo>
                        <a:pt x="403" y="983"/>
                        <a:pt x="392" y="982"/>
                        <a:pt x="380" y="982"/>
                      </a:cubicBezTo>
                      <a:cubicBezTo>
                        <a:pt x="358" y="982"/>
                        <a:pt x="334" y="982"/>
                        <a:pt x="311" y="982"/>
                      </a:cubicBezTo>
                      <a:cubicBezTo>
                        <a:pt x="265" y="982"/>
                        <a:pt x="217" y="982"/>
                        <a:pt x="169" y="982"/>
                      </a:cubicBezTo>
                      <a:cubicBezTo>
                        <a:pt x="145" y="982"/>
                        <a:pt x="121" y="982"/>
                        <a:pt x="96" y="982"/>
                      </a:cubicBezTo>
                      <a:cubicBezTo>
                        <a:pt x="84" y="982"/>
                        <a:pt x="72" y="982"/>
                        <a:pt x="60" y="982"/>
                      </a:cubicBezTo>
                      <a:cubicBezTo>
                        <a:pt x="47" y="983"/>
                        <a:pt x="35" y="980"/>
                        <a:pt x="24" y="973"/>
                      </a:cubicBezTo>
                      <a:cubicBezTo>
                        <a:pt x="14" y="965"/>
                        <a:pt x="6" y="955"/>
                        <a:pt x="3" y="943"/>
                      </a:cubicBezTo>
                      <a:cubicBezTo>
                        <a:pt x="1" y="937"/>
                        <a:pt x="0" y="931"/>
                        <a:pt x="0" y="924"/>
                      </a:cubicBezTo>
                      <a:cubicBezTo>
                        <a:pt x="0" y="918"/>
                        <a:pt x="0" y="912"/>
                        <a:pt x="0" y="906"/>
                      </a:cubicBezTo>
                      <a:cubicBezTo>
                        <a:pt x="0" y="882"/>
                        <a:pt x="0" y="858"/>
                        <a:pt x="0" y="833"/>
                      </a:cubicBezTo>
                      <a:cubicBezTo>
                        <a:pt x="0" y="785"/>
                        <a:pt x="0" y="738"/>
                        <a:pt x="0" y="691"/>
                      </a:cubicBezTo>
                      <a:cubicBezTo>
                        <a:pt x="0" y="598"/>
                        <a:pt x="0" y="508"/>
                        <a:pt x="1" y="423"/>
                      </a:cubicBezTo>
                      <a:cubicBezTo>
                        <a:pt x="1" y="337"/>
                        <a:pt x="1" y="255"/>
                        <a:pt x="1" y="179"/>
                      </a:cubicBezTo>
                      <a:cubicBezTo>
                        <a:pt x="1" y="141"/>
                        <a:pt x="1" y="104"/>
                        <a:pt x="1" y="69"/>
                      </a:cubicBezTo>
                      <a:cubicBezTo>
                        <a:pt x="1" y="65"/>
                        <a:pt x="1" y="60"/>
                        <a:pt x="1" y="56"/>
                      </a:cubicBezTo>
                      <a:cubicBezTo>
                        <a:pt x="1" y="54"/>
                        <a:pt x="1" y="52"/>
                        <a:pt x="1" y="49"/>
                      </a:cubicBezTo>
                      <a:cubicBezTo>
                        <a:pt x="1" y="47"/>
                        <a:pt x="2" y="45"/>
                        <a:pt x="2" y="43"/>
                      </a:cubicBezTo>
                      <a:cubicBezTo>
                        <a:pt x="4" y="34"/>
                        <a:pt x="8" y="26"/>
                        <a:pt x="14" y="20"/>
                      </a:cubicBezTo>
                      <a:cubicBezTo>
                        <a:pt x="19" y="13"/>
                        <a:pt x="26" y="8"/>
                        <a:pt x="34" y="5"/>
                      </a:cubicBezTo>
                      <a:cubicBezTo>
                        <a:pt x="41" y="1"/>
                        <a:pt x="50" y="0"/>
                        <a:pt x="58" y="0"/>
                      </a:cubicBezTo>
                      <a:cubicBezTo>
                        <a:pt x="74" y="0"/>
                        <a:pt x="90" y="0"/>
                        <a:pt x="105" y="0"/>
                      </a:cubicBezTo>
                      <a:cubicBezTo>
                        <a:pt x="113" y="0"/>
                        <a:pt x="121" y="0"/>
                        <a:pt x="128" y="0"/>
                      </a:cubicBezTo>
                      <a:cubicBezTo>
                        <a:pt x="132" y="0"/>
                        <a:pt x="136" y="0"/>
                        <a:pt x="139" y="0"/>
                      </a:cubicBezTo>
                      <a:cubicBezTo>
                        <a:pt x="143" y="0"/>
                        <a:pt x="147" y="1"/>
                        <a:pt x="150" y="3"/>
                      </a:cubicBezTo>
                      <a:cubicBezTo>
                        <a:pt x="153" y="5"/>
                        <a:pt x="156" y="8"/>
                        <a:pt x="157" y="12"/>
                      </a:cubicBezTo>
                      <a:cubicBezTo>
                        <a:pt x="158" y="15"/>
                        <a:pt x="158" y="19"/>
                        <a:pt x="158" y="23"/>
                      </a:cubicBezTo>
                      <a:cubicBezTo>
                        <a:pt x="158" y="24"/>
                        <a:pt x="158" y="26"/>
                        <a:pt x="158" y="28"/>
                      </a:cubicBezTo>
                      <a:cubicBezTo>
                        <a:pt x="158" y="30"/>
                        <a:pt x="158" y="31"/>
                        <a:pt x="158" y="33"/>
                      </a:cubicBezTo>
                      <a:cubicBezTo>
                        <a:pt x="158" y="36"/>
                        <a:pt x="160" y="40"/>
                        <a:pt x="162" y="42"/>
                      </a:cubicBezTo>
                      <a:cubicBezTo>
                        <a:pt x="164" y="45"/>
                        <a:pt x="167" y="47"/>
                        <a:pt x="170" y="47"/>
                      </a:cubicBezTo>
                      <a:cubicBezTo>
                        <a:pt x="172" y="48"/>
                        <a:pt x="174" y="48"/>
                        <a:pt x="175" y="48"/>
                      </a:cubicBezTo>
                      <a:lnTo>
                        <a:pt x="180" y="48"/>
                      </a:lnTo>
                      <a:cubicBezTo>
                        <a:pt x="187" y="48"/>
                        <a:pt x="193" y="48"/>
                        <a:pt x="200" y="48"/>
                      </a:cubicBezTo>
                      <a:cubicBezTo>
                        <a:pt x="226" y="48"/>
                        <a:pt x="250" y="48"/>
                        <a:pt x="272" y="48"/>
                      </a:cubicBezTo>
                      <a:cubicBezTo>
                        <a:pt x="283" y="48"/>
                        <a:pt x="293" y="48"/>
                        <a:pt x="303" y="48"/>
                      </a:cubicBezTo>
                      <a:cubicBezTo>
                        <a:pt x="306" y="48"/>
                        <a:pt x="308" y="48"/>
                        <a:pt x="311" y="48"/>
                      </a:cubicBezTo>
                      <a:cubicBezTo>
                        <a:pt x="313" y="48"/>
                        <a:pt x="315" y="47"/>
                        <a:pt x="317" y="46"/>
                      </a:cubicBezTo>
                      <a:cubicBezTo>
                        <a:pt x="321" y="43"/>
                        <a:pt x="324" y="39"/>
                        <a:pt x="325" y="35"/>
                      </a:cubicBezTo>
                      <a:cubicBezTo>
                        <a:pt x="325" y="32"/>
                        <a:pt x="325" y="30"/>
                        <a:pt x="325" y="28"/>
                      </a:cubicBezTo>
                      <a:cubicBezTo>
                        <a:pt x="325" y="26"/>
                        <a:pt x="325" y="24"/>
                        <a:pt x="325" y="22"/>
                      </a:cubicBezTo>
                      <a:cubicBezTo>
                        <a:pt x="325" y="19"/>
                        <a:pt x="325" y="17"/>
                        <a:pt x="326" y="15"/>
                      </a:cubicBezTo>
                      <a:cubicBezTo>
                        <a:pt x="326" y="13"/>
                        <a:pt x="327" y="11"/>
                        <a:pt x="328" y="9"/>
                      </a:cubicBezTo>
                      <a:cubicBezTo>
                        <a:pt x="330" y="6"/>
                        <a:pt x="333" y="3"/>
                        <a:pt x="336" y="2"/>
                      </a:cubicBezTo>
                      <a:cubicBezTo>
                        <a:pt x="340" y="0"/>
                        <a:pt x="344" y="1"/>
                        <a:pt x="347" y="1"/>
                      </a:cubicBezTo>
                      <a:cubicBezTo>
                        <a:pt x="361" y="1"/>
                        <a:pt x="373" y="1"/>
                        <a:pt x="382" y="1"/>
                      </a:cubicBezTo>
                      <a:cubicBezTo>
                        <a:pt x="392" y="1"/>
                        <a:pt x="399" y="1"/>
                        <a:pt x="404" y="1"/>
                      </a:cubicBezTo>
                      <a:cubicBezTo>
                        <a:pt x="409" y="1"/>
                        <a:pt x="411" y="1"/>
                        <a:pt x="411" y="1"/>
                      </a:cubicBezTo>
                      <a:cubicBezTo>
                        <a:pt x="411" y="1"/>
                        <a:pt x="409" y="1"/>
                        <a:pt x="404" y="1"/>
                      </a:cubicBezTo>
                      <a:cubicBezTo>
                        <a:pt x="399" y="1"/>
                        <a:pt x="392" y="1"/>
                        <a:pt x="382" y="1"/>
                      </a:cubicBezTo>
                      <a:cubicBezTo>
                        <a:pt x="373" y="1"/>
                        <a:pt x="361" y="1"/>
                        <a:pt x="347" y="1"/>
                      </a:cubicBezTo>
                      <a:cubicBezTo>
                        <a:pt x="344" y="1"/>
                        <a:pt x="340" y="0"/>
                        <a:pt x="337" y="2"/>
                      </a:cubicBezTo>
                      <a:cubicBezTo>
                        <a:pt x="333" y="3"/>
                        <a:pt x="330" y="6"/>
                        <a:pt x="328" y="9"/>
                      </a:cubicBezTo>
                      <a:cubicBezTo>
                        <a:pt x="327" y="11"/>
                        <a:pt x="327" y="13"/>
                        <a:pt x="326" y="15"/>
                      </a:cubicBezTo>
                      <a:cubicBezTo>
                        <a:pt x="326" y="17"/>
                        <a:pt x="326" y="19"/>
                        <a:pt x="326" y="21"/>
                      </a:cubicBezTo>
                      <a:lnTo>
                        <a:pt x="326" y="28"/>
                      </a:lnTo>
                      <a:cubicBezTo>
                        <a:pt x="326" y="30"/>
                        <a:pt x="326" y="32"/>
                        <a:pt x="325" y="35"/>
                      </a:cubicBezTo>
                      <a:cubicBezTo>
                        <a:pt x="325" y="39"/>
                        <a:pt x="322" y="43"/>
                        <a:pt x="318" y="46"/>
                      </a:cubicBezTo>
                      <a:cubicBezTo>
                        <a:pt x="316" y="47"/>
                        <a:pt x="313" y="48"/>
                        <a:pt x="311" y="48"/>
                      </a:cubicBezTo>
                      <a:cubicBezTo>
                        <a:pt x="308" y="49"/>
                        <a:pt x="306" y="48"/>
                        <a:pt x="303" y="49"/>
                      </a:cubicBezTo>
                      <a:cubicBezTo>
                        <a:pt x="293" y="49"/>
                        <a:pt x="283" y="49"/>
                        <a:pt x="272" y="49"/>
                      </a:cubicBezTo>
                      <a:cubicBezTo>
                        <a:pt x="250" y="49"/>
                        <a:pt x="226" y="49"/>
                        <a:pt x="200" y="49"/>
                      </a:cubicBezTo>
                      <a:lnTo>
                        <a:pt x="180" y="49"/>
                      </a:lnTo>
                      <a:cubicBezTo>
                        <a:pt x="179" y="49"/>
                        <a:pt x="177" y="49"/>
                        <a:pt x="175" y="49"/>
                      </a:cubicBezTo>
                      <a:cubicBezTo>
                        <a:pt x="174" y="49"/>
                        <a:pt x="172" y="49"/>
                        <a:pt x="170" y="48"/>
                      </a:cubicBezTo>
                      <a:cubicBezTo>
                        <a:pt x="167" y="47"/>
                        <a:pt x="164" y="45"/>
                        <a:pt x="161" y="43"/>
                      </a:cubicBezTo>
                      <a:cubicBezTo>
                        <a:pt x="159" y="40"/>
                        <a:pt x="158" y="37"/>
                        <a:pt x="157" y="33"/>
                      </a:cubicBezTo>
                      <a:cubicBezTo>
                        <a:pt x="157" y="31"/>
                        <a:pt x="157" y="30"/>
                        <a:pt x="157" y="28"/>
                      </a:cubicBezTo>
                      <a:cubicBezTo>
                        <a:pt x="157" y="26"/>
                        <a:pt x="157" y="24"/>
                        <a:pt x="157" y="22"/>
                      </a:cubicBezTo>
                      <a:cubicBezTo>
                        <a:pt x="157" y="19"/>
                        <a:pt x="157" y="15"/>
                        <a:pt x="156" y="12"/>
                      </a:cubicBezTo>
                      <a:cubicBezTo>
                        <a:pt x="155" y="9"/>
                        <a:pt x="152" y="6"/>
                        <a:pt x="150" y="4"/>
                      </a:cubicBezTo>
                      <a:cubicBezTo>
                        <a:pt x="147" y="2"/>
                        <a:pt x="143" y="1"/>
                        <a:pt x="139" y="1"/>
                      </a:cubicBezTo>
                      <a:lnTo>
                        <a:pt x="106" y="1"/>
                      </a:lnTo>
                      <a:cubicBezTo>
                        <a:pt x="90" y="1"/>
                        <a:pt x="74" y="1"/>
                        <a:pt x="58" y="1"/>
                      </a:cubicBezTo>
                      <a:cubicBezTo>
                        <a:pt x="50" y="1"/>
                        <a:pt x="42" y="2"/>
                        <a:pt x="34" y="6"/>
                      </a:cubicBezTo>
                      <a:cubicBezTo>
                        <a:pt x="27" y="9"/>
                        <a:pt x="20" y="14"/>
                        <a:pt x="15" y="20"/>
                      </a:cubicBezTo>
                      <a:cubicBezTo>
                        <a:pt x="9" y="27"/>
                        <a:pt x="5" y="35"/>
                        <a:pt x="4" y="43"/>
                      </a:cubicBezTo>
                      <a:cubicBezTo>
                        <a:pt x="3" y="45"/>
                        <a:pt x="3" y="47"/>
                        <a:pt x="2" y="49"/>
                      </a:cubicBezTo>
                      <a:cubicBezTo>
                        <a:pt x="2" y="51"/>
                        <a:pt x="2" y="54"/>
                        <a:pt x="2" y="56"/>
                      </a:cubicBezTo>
                      <a:cubicBezTo>
                        <a:pt x="2" y="60"/>
                        <a:pt x="2" y="65"/>
                        <a:pt x="2" y="69"/>
                      </a:cubicBezTo>
                      <a:cubicBezTo>
                        <a:pt x="2" y="104"/>
                        <a:pt x="2" y="141"/>
                        <a:pt x="2" y="179"/>
                      </a:cubicBezTo>
                      <a:cubicBezTo>
                        <a:pt x="2" y="255"/>
                        <a:pt x="2" y="337"/>
                        <a:pt x="2" y="422"/>
                      </a:cubicBezTo>
                      <a:cubicBezTo>
                        <a:pt x="2" y="508"/>
                        <a:pt x="2" y="598"/>
                        <a:pt x="2" y="691"/>
                      </a:cubicBezTo>
                      <a:cubicBezTo>
                        <a:pt x="2" y="738"/>
                        <a:pt x="2" y="785"/>
                        <a:pt x="2" y="833"/>
                      </a:cubicBezTo>
                      <a:cubicBezTo>
                        <a:pt x="2" y="857"/>
                        <a:pt x="2" y="882"/>
                        <a:pt x="2" y="906"/>
                      </a:cubicBezTo>
                      <a:cubicBezTo>
                        <a:pt x="2" y="912"/>
                        <a:pt x="2" y="918"/>
                        <a:pt x="2" y="924"/>
                      </a:cubicBezTo>
                      <a:cubicBezTo>
                        <a:pt x="2" y="930"/>
                        <a:pt x="2" y="936"/>
                        <a:pt x="4" y="942"/>
                      </a:cubicBezTo>
                      <a:cubicBezTo>
                        <a:pt x="8" y="954"/>
                        <a:pt x="15" y="964"/>
                        <a:pt x="25" y="971"/>
                      </a:cubicBezTo>
                      <a:cubicBezTo>
                        <a:pt x="35" y="978"/>
                        <a:pt x="48" y="981"/>
                        <a:pt x="60" y="981"/>
                      </a:cubicBezTo>
                      <a:cubicBezTo>
                        <a:pt x="72" y="981"/>
                        <a:pt x="84" y="981"/>
                        <a:pt x="96" y="981"/>
                      </a:cubicBezTo>
                      <a:cubicBezTo>
                        <a:pt x="121" y="981"/>
                        <a:pt x="145" y="981"/>
                        <a:pt x="169" y="981"/>
                      </a:cubicBezTo>
                      <a:cubicBezTo>
                        <a:pt x="217" y="981"/>
                        <a:pt x="265" y="981"/>
                        <a:pt x="311" y="981"/>
                      </a:cubicBezTo>
                      <a:cubicBezTo>
                        <a:pt x="335" y="981"/>
                        <a:pt x="358" y="981"/>
                        <a:pt x="381" y="981"/>
                      </a:cubicBezTo>
                      <a:cubicBezTo>
                        <a:pt x="392" y="981"/>
                        <a:pt x="403" y="981"/>
                        <a:pt x="415" y="981"/>
                      </a:cubicBezTo>
                      <a:cubicBezTo>
                        <a:pt x="426" y="980"/>
                        <a:pt x="437" y="976"/>
                        <a:pt x="445" y="969"/>
                      </a:cubicBezTo>
                      <a:cubicBezTo>
                        <a:pt x="449" y="965"/>
                        <a:pt x="453" y="961"/>
                        <a:pt x="456" y="957"/>
                      </a:cubicBezTo>
                      <a:cubicBezTo>
                        <a:pt x="459" y="952"/>
                        <a:pt x="461" y="947"/>
                        <a:pt x="463" y="942"/>
                      </a:cubicBezTo>
                      <a:cubicBezTo>
                        <a:pt x="465" y="936"/>
                        <a:pt x="465" y="931"/>
                        <a:pt x="465" y="925"/>
                      </a:cubicBezTo>
                      <a:cubicBezTo>
                        <a:pt x="465" y="920"/>
                        <a:pt x="465" y="914"/>
                        <a:pt x="465" y="909"/>
                      </a:cubicBezTo>
                      <a:cubicBezTo>
                        <a:pt x="465" y="887"/>
                        <a:pt x="465" y="865"/>
                        <a:pt x="465" y="844"/>
                      </a:cubicBezTo>
                      <a:cubicBezTo>
                        <a:pt x="465" y="673"/>
                        <a:pt x="465" y="519"/>
                        <a:pt x="465" y="389"/>
                      </a:cubicBezTo>
                      <a:cubicBezTo>
                        <a:pt x="465" y="259"/>
                        <a:pt x="466" y="155"/>
                        <a:pt x="466" y="82"/>
                      </a:cubicBezTo>
                      <a:cubicBezTo>
                        <a:pt x="466" y="73"/>
                        <a:pt x="466" y="65"/>
                        <a:pt x="466" y="57"/>
                      </a:cubicBezTo>
                      <a:cubicBezTo>
                        <a:pt x="466" y="49"/>
                        <a:pt x="464" y="41"/>
                        <a:pt x="462" y="35"/>
                      </a:cubicBezTo>
                      <a:cubicBezTo>
                        <a:pt x="459" y="28"/>
                        <a:pt x="455" y="23"/>
                        <a:pt x="451" y="18"/>
                      </a:cubicBezTo>
                      <a:cubicBezTo>
                        <a:pt x="448" y="14"/>
                        <a:pt x="443" y="11"/>
                        <a:pt x="439" y="8"/>
                      </a:cubicBezTo>
                      <a:cubicBezTo>
                        <a:pt x="431" y="4"/>
                        <a:pt x="424" y="2"/>
                        <a:pt x="419" y="1"/>
                      </a:cubicBezTo>
                      <a:cubicBezTo>
                        <a:pt x="417" y="1"/>
                        <a:pt x="415" y="1"/>
                        <a:pt x="413" y="1"/>
                      </a:cubicBezTo>
                      <a:cubicBezTo>
                        <a:pt x="412" y="1"/>
                        <a:pt x="412" y="1"/>
                        <a:pt x="412" y="1"/>
                      </a:cubicBezTo>
                      <a:lnTo>
                        <a:pt x="411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 w="9525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120000" tIns="60000" rIns="120000" bIns="6000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79" name="Google Shape;1079;p30">
                  <a:extLst>
                    <a:ext uri="{FF2B5EF4-FFF2-40B4-BE49-F238E27FC236}">
                      <a16:creationId xmlns:a16="http://schemas.microsoft.com/office/drawing/2014/main" id="{46EDA498-F24E-5EEE-86E3-7DBE1AFF8618}"/>
                    </a:ext>
                  </a:extLst>
                </p:cNvPr>
                <p:cNvSpPr/>
                <p:nvPr/>
              </p:nvSpPr>
              <p:spPr>
                <a:xfrm>
                  <a:off x="3309241" y="1512917"/>
                  <a:ext cx="82440" cy="2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" h="1" extrusionOk="0">
                      <a:moveTo>
                        <a:pt x="40" y="0"/>
                      </a:moveTo>
                      <a:cubicBezTo>
                        <a:pt x="40" y="0"/>
                        <a:pt x="31" y="0"/>
                        <a:pt x="20" y="1"/>
                      </a:cubicBezTo>
                      <a:cubicBezTo>
                        <a:pt x="9" y="1"/>
                        <a:pt x="0" y="1"/>
                        <a:pt x="0" y="0"/>
                      </a:cubicBezTo>
                      <a:cubicBezTo>
                        <a:pt x="0" y="0"/>
                        <a:pt x="9" y="0"/>
                        <a:pt x="20" y="0"/>
                      </a:cubicBezTo>
                      <a:cubicBezTo>
                        <a:pt x="31" y="0"/>
                        <a:pt x="40" y="0"/>
                        <a:pt x="4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0" name="Google Shape;1080;p30">
                  <a:extLst>
                    <a:ext uri="{FF2B5EF4-FFF2-40B4-BE49-F238E27FC236}">
                      <a16:creationId xmlns:a16="http://schemas.microsoft.com/office/drawing/2014/main" id="{132A3958-5AF4-2430-5F7E-84CD1C797836}"/>
                    </a:ext>
                  </a:extLst>
                </p:cNvPr>
                <p:cNvSpPr/>
                <p:nvPr/>
              </p:nvSpPr>
              <p:spPr>
                <a:xfrm>
                  <a:off x="3309241" y="1533527"/>
                  <a:ext cx="82440" cy="2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" h="1" extrusionOk="0">
                      <a:moveTo>
                        <a:pt x="40" y="0"/>
                      </a:moveTo>
                      <a:cubicBezTo>
                        <a:pt x="40" y="0"/>
                        <a:pt x="31" y="1"/>
                        <a:pt x="20" y="1"/>
                      </a:cubicBezTo>
                      <a:cubicBezTo>
                        <a:pt x="9" y="1"/>
                        <a:pt x="0" y="1"/>
                        <a:pt x="0" y="1"/>
                      </a:cubicBezTo>
                      <a:cubicBezTo>
                        <a:pt x="0" y="0"/>
                        <a:pt x="9" y="0"/>
                        <a:pt x="20" y="0"/>
                      </a:cubicBezTo>
                      <a:cubicBezTo>
                        <a:pt x="31" y="0"/>
                        <a:pt x="40" y="0"/>
                        <a:pt x="4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1" name="Google Shape;1081;p30">
                  <a:extLst>
                    <a:ext uri="{FF2B5EF4-FFF2-40B4-BE49-F238E27FC236}">
                      <a16:creationId xmlns:a16="http://schemas.microsoft.com/office/drawing/2014/main" id="{887F41B4-9536-25E5-31E7-FEDEF246DCDB}"/>
                    </a:ext>
                  </a:extLst>
                </p:cNvPr>
                <p:cNvSpPr/>
                <p:nvPr/>
              </p:nvSpPr>
              <p:spPr>
                <a:xfrm>
                  <a:off x="3309241" y="1554137"/>
                  <a:ext cx="82440" cy="2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" h="1" extrusionOk="0">
                      <a:moveTo>
                        <a:pt x="40" y="1"/>
                      </a:moveTo>
                      <a:cubicBezTo>
                        <a:pt x="40" y="1"/>
                        <a:pt x="31" y="1"/>
                        <a:pt x="20" y="1"/>
                      </a:cubicBezTo>
                      <a:cubicBezTo>
                        <a:pt x="9" y="1"/>
                        <a:pt x="0" y="1"/>
                        <a:pt x="0" y="1"/>
                      </a:cubicBezTo>
                      <a:cubicBezTo>
                        <a:pt x="0" y="1"/>
                        <a:pt x="9" y="0"/>
                        <a:pt x="20" y="0"/>
                      </a:cubicBezTo>
                      <a:cubicBezTo>
                        <a:pt x="31" y="0"/>
                        <a:pt x="40" y="0"/>
                        <a:pt x="4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2" name="Google Shape;1082;p30">
                  <a:extLst>
                    <a:ext uri="{FF2B5EF4-FFF2-40B4-BE49-F238E27FC236}">
                      <a16:creationId xmlns:a16="http://schemas.microsoft.com/office/drawing/2014/main" id="{FECE8798-7401-42B7-C8AA-19AD423D63A8}"/>
                    </a:ext>
                  </a:extLst>
                </p:cNvPr>
                <p:cNvSpPr/>
                <p:nvPr/>
              </p:nvSpPr>
              <p:spPr>
                <a:xfrm>
                  <a:off x="2637356" y="1510856"/>
                  <a:ext cx="68013" cy="680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" h="33" extrusionOk="0">
                      <a:moveTo>
                        <a:pt x="1" y="33"/>
                      </a:moveTo>
                      <a:lnTo>
                        <a:pt x="2" y="33"/>
                      </a:lnTo>
                      <a:cubicBezTo>
                        <a:pt x="2" y="33"/>
                        <a:pt x="3" y="33"/>
                        <a:pt x="4" y="33"/>
                      </a:cubicBezTo>
                      <a:cubicBezTo>
                        <a:pt x="6" y="33"/>
                        <a:pt x="9" y="33"/>
                        <a:pt x="13" y="33"/>
                      </a:cubicBezTo>
                      <a:lnTo>
                        <a:pt x="12" y="33"/>
                      </a:lnTo>
                      <a:cubicBezTo>
                        <a:pt x="12" y="31"/>
                        <a:pt x="12" y="29"/>
                        <a:pt x="12" y="27"/>
                      </a:cubicBezTo>
                      <a:cubicBezTo>
                        <a:pt x="12" y="26"/>
                        <a:pt x="12" y="25"/>
                        <a:pt x="12" y="23"/>
                      </a:cubicBezTo>
                      <a:cubicBezTo>
                        <a:pt x="12" y="22"/>
                        <a:pt x="14" y="21"/>
                        <a:pt x="15" y="21"/>
                      </a:cubicBezTo>
                      <a:cubicBezTo>
                        <a:pt x="16" y="21"/>
                        <a:pt x="18" y="21"/>
                        <a:pt x="19" y="21"/>
                      </a:cubicBezTo>
                      <a:cubicBezTo>
                        <a:pt x="21" y="21"/>
                        <a:pt x="22" y="23"/>
                        <a:pt x="22" y="24"/>
                      </a:cubicBezTo>
                      <a:cubicBezTo>
                        <a:pt x="22" y="27"/>
                        <a:pt x="22" y="30"/>
                        <a:pt x="22" y="33"/>
                      </a:cubicBezTo>
                      <a:lnTo>
                        <a:pt x="22" y="33"/>
                      </a:lnTo>
                      <a:cubicBezTo>
                        <a:pt x="25" y="33"/>
                        <a:pt x="29" y="33"/>
                        <a:pt x="32" y="33"/>
                      </a:cubicBezTo>
                      <a:lnTo>
                        <a:pt x="32" y="33"/>
                      </a:lnTo>
                      <a:cubicBezTo>
                        <a:pt x="32" y="29"/>
                        <a:pt x="32" y="24"/>
                        <a:pt x="32" y="20"/>
                      </a:cubicBezTo>
                      <a:cubicBezTo>
                        <a:pt x="32" y="18"/>
                        <a:pt x="32" y="17"/>
                        <a:pt x="32" y="16"/>
                      </a:cubicBezTo>
                      <a:cubicBezTo>
                        <a:pt x="32" y="15"/>
                        <a:pt x="31" y="14"/>
                        <a:pt x="30" y="14"/>
                      </a:cubicBezTo>
                      <a:cubicBezTo>
                        <a:pt x="29" y="12"/>
                        <a:pt x="27" y="11"/>
                        <a:pt x="26" y="9"/>
                      </a:cubicBezTo>
                      <a:cubicBezTo>
                        <a:pt x="24" y="8"/>
                        <a:pt x="23" y="6"/>
                        <a:pt x="21" y="4"/>
                      </a:cubicBezTo>
                      <a:cubicBezTo>
                        <a:pt x="20" y="4"/>
                        <a:pt x="20" y="3"/>
                        <a:pt x="19" y="2"/>
                      </a:cubicBezTo>
                      <a:cubicBezTo>
                        <a:pt x="18" y="1"/>
                        <a:pt x="18" y="1"/>
                        <a:pt x="17" y="1"/>
                      </a:cubicBezTo>
                      <a:cubicBezTo>
                        <a:pt x="16" y="0"/>
                        <a:pt x="15" y="1"/>
                        <a:pt x="14" y="1"/>
                      </a:cubicBezTo>
                      <a:cubicBezTo>
                        <a:pt x="14" y="2"/>
                        <a:pt x="13" y="2"/>
                        <a:pt x="12" y="3"/>
                      </a:cubicBezTo>
                      <a:cubicBezTo>
                        <a:pt x="11" y="4"/>
                        <a:pt x="10" y="6"/>
                        <a:pt x="8" y="7"/>
                      </a:cubicBezTo>
                      <a:cubicBezTo>
                        <a:pt x="6" y="9"/>
                        <a:pt x="3" y="12"/>
                        <a:pt x="1" y="14"/>
                      </a:cubicBezTo>
                      <a:cubicBezTo>
                        <a:pt x="1" y="15"/>
                        <a:pt x="1" y="17"/>
                        <a:pt x="1" y="18"/>
                      </a:cubicBezTo>
                      <a:cubicBezTo>
                        <a:pt x="1" y="19"/>
                        <a:pt x="1" y="21"/>
                        <a:pt x="1" y="22"/>
                      </a:cubicBezTo>
                      <a:cubicBezTo>
                        <a:pt x="1" y="24"/>
                        <a:pt x="1" y="26"/>
                        <a:pt x="1" y="28"/>
                      </a:cubicBezTo>
                      <a:cubicBezTo>
                        <a:pt x="1" y="29"/>
                        <a:pt x="1" y="31"/>
                        <a:pt x="1" y="32"/>
                      </a:cubicBezTo>
                      <a:cubicBezTo>
                        <a:pt x="1" y="33"/>
                        <a:pt x="1" y="33"/>
                        <a:pt x="1" y="33"/>
                      </a:cubicBezTo>
                      <a:lnTo>
                        <a:pt x="1" y="32"/>
                      </a:lnTo>
                      <a:cubicBezTo>
                        <a:pt x="1" y="31"/>
                        <a:pt x="1" y="30"/>
                        <a:pt x="1" y="28"/>
                      </a:cubicBezTo>
                      <a:lnTo>
                        <a:pt x="1" y="22"/>
                      </a:lnTo>
                      <a:lnTo>
                        <a:pt x="1" y="18"/>
                      </a:lnTo>
                      <a:cubicBezTo>
                        <a:pt x="1" y="17"/>
                        <a:pt x="1" y="17"/>
                        <a:pt x="0" y="16"/>
                      </a:cubicBezTo>
                      <a:cubicBezTo>
                        <a:pt x="0" y="15"/>
                        <a:pt x="1" y="14"/>
                        <a:pt x="1" y="14"/>
                      </a:cubicBezTo>
                      <a:cubicBezTo>
                        <a:pt x="3" y="11"/>
                        <a:pt x="5" y="9"/>
                        <a:pt x="8" y="6"/>
                      </a:cubicBezTo>
                      <a:cubicBezTo>
                        <a:pt x="9" y="5"/>
                        <a:pt x="10" y="4"/>
                        <a:pt x="12" y="2"/>
                      </a:cubicBezTo>
                      <a:cubicBezTo>
                        <a:pt x="12" y="2"/>
                        <a:pt x="13" y="1"/>
                        <a:pt x="14" y="0"/>
                      </a:cubicBezTo>
                      <a:cubicBezTo>
                        <a:pt x="15" y="0"/>
                        <a:pt x="16" y="-1"/>
                        <a:pt x="17" y="0"/>
                      </a:cubicBezTo>
                      <a:cubicBezTo>
                        <a:pt x="18" y="0"/>
                        <a:pt x="19" y="1"/>
                        <a:pt x="20" y="2"/>
                      </a:cubicBezTo>
                      <a:cubicBezTo>
                        <a:pt x="20" y="2"/>
                        <a:pt x="21" y="3"/>
                        <a:pt x="22" y="4"/>
                      </a:cubicBezTo>
                      <a:cubicBezTo>
                        <a:pt x="23" y="5"/>
                        <a:pt x="25" y="7"/>
                        <a:pt x="26" y="8"/>
                      </a:cubicBezTo>
                      <a:cubicBezTo>
                        <a:pt x="28" y="10"/>
                        <a:pt x="29" y="11"/>
                        <a:pt x="31" y="13"/>
                      </a:cubicBezTo>
                      <a:lnTo>
                        <a:pt x="32" y="14"/>
                      </a:lnTo>
                      <a:cubicBezTo>
                        <a:pt x="33" y="15"/>
                        <a:pt x="33" y="15"/>
                        <a:pt x="33" y="16"/>
                      </a:cubicBezTo>
                      <a:cubicBezTo>
                        <a:pt x="33" y="17"/>
                        <a:pt x="33" y="18"/>
                        <a:pt x="33" y="19"/>
                      </a:cubicBezTo>
                      <a:cubicBezTo>
                        <a:pt x="33" y="24"/>
                        <a:pt x="33" y="29"/>
                        <a:pt x="33" y="33"/>
                      </a:cubicBezTo>
                      <a:lnTo>
                        <a:pt x="33" y="33"/>
                      </a:lnTo>
                      <a:lnTo>
                        <a:pt x="33" y="33"/>
                      </a:lnTo>
                      <a:cubicBezTo>
                        <a:pt x="29" y="33"/>
                        <a:pt x="25" y="33"/>
                        <a:pt x="22" y="33"/>
                      </a:cubicBezTo>
                      <a:lnTo>
                        <a:pt x="21" y="33"/>
                      </a:lnTo>
                      <a:lnTo>
                        <a:pt x="21" y="33"/>
                      </a:lnTo>
                      <a:cubicBezTo>
                        <a:pt x="21" y="30"/>
                        <a:pt x="21" y="27"/>
                        <a:pt x="21" y="24"/>
                      </a:cubicBezTo>
                      <a:cubicBezTo>
                        <a:pt x="21" y="23"/>
                        <a:pt x="20" y="21"/>
                        <a:pt x="19" y="21"/>
                      </a:cubicBezTo>
                      <a:cubicBezTo>
                        <a:pt x="18" y="21"/>
                        <a:pt x="16" y="21"/>
                        <a:pt x="15" y="21"/>
                      </a:cubicBezTo>
                      <a:cubicBezTo>
                        <a:pt x="14" y="21"/>
                        <a:pt x="13" y="22"/>
                        <a:pt x="13" y="23"/>
                      </a:cubicBezTo>
                      <a:cubicBezTo>
                        <a:pt x="13" y="25"/>
                        <a:pt x="13" y="26"/>
                        <a:pt x="13" y="27"/>
                      </a:cubicBezTo>
                      <a:cubicBezTo>
                        <a:pt x="13" y="29"/>
                        <a:pt x="13" y="31"/>
                        <a:pt x="13" y="33"/>
                      </a:cubicBezTo>
                      <a:lnTo>
                        <a:pt x="13" y="33"/>
                      </a:lnTo>
                      <a:lnTo>
                        <a:pt x="13" y="33"/>
                      </a:lnTo>
                      <a:cubicBezTo>
                        <a:pt x="9" y="33"/>
                        <a:pt x="6" y="33"/>
                        <a:pt x="4" y="33"/>
                      </a:cubicBezTo>
                      <a:cubicBezTo>
                        <a:pt x="3" y="33"/>
                        <a:pt x="2" y="33"/>
                        <a:pt x="2" y="33"/>
                      </a:cubicBezTo>
                      <a:cubicBezTo>
                        <a:pt x="1" y="33"/>
                        <a:pt x="1" y="33"/>
                        <a:pt x="1" y="33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3" name="Google Shape;1083;p30">
                  <a:extLst>
                    <a:ext uri="{FF2B5EF4-FFF2-40B4-BE49-F238E27FC236}">
                      <a16:creationId xmlns:a16="http://schemas.microsoft.com/office/drawing/2014/main" id="{29EE6410-DE79-60A5-33C6-263A61BFBBC0}"/>
                    </a:ext>
                  </a:extLst>
                </p:cNvPr>
                <p:cNvSpPr/>
                <p:nvPr/>
              </p:nvSpPr>
              <p:spPr>
                <a:xfrm>
                  <a:off x="2682698" y="2283732"/>
                  <a:ext cx="630664" cy="1298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6" h="63" extrusionOk="0">
                      <a:moveTo>
                        <a:pt x="0" y="0"/>
                      </a:moveTo>
                      <a:lnTo>
                        <a:pt x="306" y="0"/>
                      </a:lnTo>
                      <a:lnTo>
                        <a:pt x="306" y="63"/>
                      </a:lnTo>
                      <a:lnTo>
                        <a:pt x="0" y="6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4" name="Google Shape;1084;p30">
                  <a:extLst>
                    <a:ext uri="{FF2B5EF4-FFF2-40B4-BE49-F238E27FC236}">
                      <a16:creationId xmlns:a16="http://schemas.microsoft.com/office/drawing/2014/main" id="{135FA4B7-D81D-4B0C-DB71-AEA73FF45AFF}"/>
                    </a:ext>
                  </a:extLst>
                </p:cNvPr>
                <p:cNvSpPr/>
                <p:nvPr/>
              </p:nvSpPr>
              <p:spPr>
                <a:xfrm>
                  <a:off x="2682698" y="2471284"/>
                  <a:ext cx="630664" cy="1298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6" h="63" extrusionOk="0">
                      <a:moveTo>
                        <a:pt x="0" y="0"/>
                      </a:moveTo>
                      <a:lnTo>
                        <a:pt x="306" y="0"/>
                      </a:lnTo>
                      <a:lnTo>
                        <a:pt x="306" y="63"/>
                      </a:lnTo>
                      <a:lnTo>
                        <a:pt x="0" y="6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5" name="Google Shape;1085;p30">
                  <a:extLst>
                    <a:ext uri="{FF2B5EF4-FFF2-40B4-BE49-F238E27FC236}">
                      <a16:creationId xmlns:a16="http://schemas.microsoft.com/office/drawing/2014/main" id="{F5DCD50F-A224-302C-D0DD-D91AD23C14B9}"/>
                    </a:ext>
                  </a:extLst>
                </p:cNvPr>
                <p:cNvSpPr/>
                <p:nvPr/>
              </p:nvSpPr>
              <p:spPr>
                <a:xfrm>
                  <a:off x="2779565" y="2726848"/>
                  <a:ext cx="447235" cy="1298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7" h="63" extrusionOk="0">
                      <a:moveTo>
                        <a:pt x="185" y="63"/>
                      </a:moveTo>
                      <a:lnTo>
                        <a:pt x="32" y="63"/>
                      </a:lnTo>
                      <a:cubicBezTo>
                        <a:pt x="14" y="63"/>
                        <a:pt x="0" y="49"/>
                        <a:pt x="0" y="32"/>
                      </a:cubicBezTo>
                      <a:lnTo>
                        <a:pt x="0" y="32"/>
                      </a:lnTo>
                      <a:cubicBezTo>
                        <a:pt x="0" y="14"/>
                        <a:pt x="14" y="0"/>
                        <a:pt x="32" y="0"/>
                      </a:cubicBezTo>
                      <a:lnTo>
                        <a:pt x="185" y="0"/>
                      </a:lnTo>
                      <a:cubicBezTo>
                        <a:pt x="203" y="0"/>
                        <a:pt x="217" y="14"/>
                        <a:pt x="217" y="32"/>
                      </a:cubicBezTo>
                      <a:lnTo>
                        <a:pt x="217" y="32"/>
                      </a:lnTo>
                      <a:cubicBezTo>
                        <a:pt x="217" y="49"/>
                        <a:pt x="203" y="63"/>
                        <a:pt x="185" y="63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6" name="Google Shape;1086;p30">
                  <a:extLst>
                    <a:ext uri="{FF2B5EF4-FFF2-40B4-BE49-F238E27FC236}">
                      <a16:creationId xmlns:a16="http://schemas.microsoft.com/office/drawing/2014/main" id="{9F09B7B7-6D83-0AB4-2A68-A4640CBC2D06}"/>
                    </a:ext>
                  </a:extLst>
                </p:cNvPr>
                <p:cNvSpPr/>
                <p:nvPr/>
              </p:nvSpPr>
              <p:spPr>
                <a:xfrm>
                  <a:off x="2804297" y="1953972"/>
                  <a:ext cx="395711" cy="103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2" h="5" extrusionOk="0">
                      <a:moveTo>
                        <a:pt x="192" y="3"/>
                      </a:moveTo>
                      <a:cubicBezTo>
                        <a:pt x="192" y="4"/>
                        <a:pt x="149" y="5"/>
                        <a:pt x="96" y="5"/>
                      </a:cubicBezTo>
                      <a:cubicBezTo>
                        <a:pt x="43" y="5"/>
                        <a:pt x="0" y="5"/>
                        <a:pt x="0" y="3"/>
                      </a:cubicBezTo>
                      <a:cubicBezTo>
                        <a:pt x="0" y="2"/>
                        <a:pt x="43" y="0"/>
                        <a:pt x="96" y="0"/>
                      </a:cubicBezTo>
                      <a:cubicBezTo>
                        <a:pt x="149" y="0"/>
                        <a:pt x="192" y="1"/>
                        <a:pt x="192" y="3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7" name="Google Shape;1087;p30">
                  <a:extLst>
                    <a:ext uri="{FF2B5EF4-FFF2-40B4-BE49-F238E27FC236}">
                      <a16:creationId xmlns:a16="http://schemas.microsoft.com/office/drawing/2014/main" id="{207AF8AF-13E1-44E1-CFAE-F5B6312A10ED}"/>
                    </a:ext>
                  </a:extLst>
                </p:cNvPr>
                <p:cNvSpPr/>
                <p:nvPr/>
              </p:nvSpPr>
              <p:spPr>
                <a:xfrm>
                  <a:off x="1755249" y="663783"/>
                  <a:ext cx="1065533" cy="22526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7" h="1093" extrusionOk="0">
                      <a:moveTo>
                        <a:pt x="424" y="0"/>
                      </a:moveTo>
                      <a:cubicBezTo>
                        <a:pt x="413" y="0"/>
                        <a:pt x="400" y="0"/>
                        <a:pt x="385" y="0"/>
                      </a:cubicBezTo>
                      <a:cubicBezTo>
                        <a:pt x="381" y="0"/>
                        <a:pt x="377" y="0"/>
                        <a:pt x="373" y="2"/>
                      </a:cubicBezTo>
                      <a:cubicBezTo>
                        <a:pt x="369" y="3"/>
                        <a:pt x="366" y="6"/>
                        <a:pt x="364" y="10"/>
                      </a:cubicBezTo>
                      <a:cubicBezTo>
                        <a:pt x="363" y="12"/>
                        <a:pt x="361" y="14"/>
                        <a:pt x="361" y="16"/>
                      </a:cubicBezTo>
                      <a:cubicBezTo>
                        <a:pt x="360" y="18"/>
                        <a:pt x="361" y="21"/>
                        <a:pt x="361" y="23"/>
                      </a:cubicBezTo>
                      <a:cubicBezTo>
                        <a:pt x="361" y="26"/>
                        <a:pt x="361" y="28"/>
                        <a:pt x="361" y="30"/>
                      </a:cubicBezTo>
                      <a:cubicBezTo>
                        <a:pt x="361" y="33"/>
                        <a:pt x="361" y="35"/>
                        <a:pt x="361" y="38"/>
                      </a:cubicBezTo>
                      <a:cubicBezTo>
                        <a:pt x="360" y="43"/>
                        <a:pt x="357" y="48"/>
                        <a:pt x="352" y="51"/>
                      </a:cubicBezTo>
                      <a:cubicBezTo>
                        <a:pt x="350" y="52"/>
                        <a:pt x="347" y="53"/>
                        <a:pt x="344" y="53"/>
                      </a:cubicBezTo>
                      <a:cubicBezTo>
                        <a:pt x="341" y="54"/>
                        <a:pt x="339" y="53"/>
                        <a:pt x="336" y="53"/>
                      </a:cubicBezTo>
                      <a:cubicBezTo>
                        <a:pt x="325" y="53"/>
                        <a:pt x="313" y="53"/>
                        <a:pt x="301" y="53"/>
                      </a:cubicBezTo>
                      <a:cubicBezTo>
                        <a:pt x="276" y="53"/>
                        <a:pt x="249" y="53"/>
                        <a:pt x="221" y="53"/>
                      </a:cubicBezTo>
                      <a:cubicBezTo>
                        <a:pt x="213" y="53"/>
                        <a:pt x="206" y="53"/>
                        <a:pt x="199" y="53"/>
                      </a:cubicBezTo>
                      <a:cubicBezTo>
                        <a:pt x="197" y="53"/>
                        <a:pt x="195" y="53"/>
                        <a:pt x="193" y="53"/>
                      </a:cubicBezTo>
                      <a:cubicBezTo>
                        <a:pt x="191" y="53"/>
                        <a:pt x="189" y="53"/>
                        <a:pt x="187" y="53"/>
                      </a:cubicBezTo>
                      <a:cubicBezTo>
                        <a:pt x="184" y="52"/>
                        <a:pt x="180" y="50"/>
                        <a:pt x="178" y="47"/>
                      </a:cubicBezTo>
                      <a:cubicBezTo>
                        <a:pt x="175" y="44"/>
                        <a:pt x="173" y="40"/>
                        <a:pt x="173" y="36"/>
                      </a:cubicBezTo>
                      <a:cubicBezTo>
                        <a:pt x="173" y="34"/>
                        <a:pt x="173" y="32"/>
                        <a:pt x="173" y="30"/>
                      </a:cubicBezTo>
                      <a:cubicBezTo>
                        <a:pt x="173" y="28"/>
                        <a:pt x="173" y="26"/>
                        <a:pt x="173" y="24"/>
                      </a:cubicBezTo>
                      <a:cubicBezTo>
                        <a:pt x="173" y="20"/>
                        <a:pt x="173" y="16"/>
                        <a:pt x="172" y="13"/>
                      </a:cubicBezTo>
                      <a:cubicBezTo>
                        <a:pt x="170" y="9"/>
                        <a:pt x="168" y="6"/>
                        <a:pt x="164" y="3"/>
                      </a:cubicBezTo>
                      <a:cubicBezTo>
                        <a:pt x="161" y="1"/>
                        <a:pt x="157" y="0"/>
                        <a:pt x="153" y="0"/>
                      </a:cubicBezTo>
                      <a:lnTo>
                        <a:pt x="141" y="0"/>
                      </a:lnTo>
                      <a:cubicBezTo>
                        <a:pt x="132" y="0"/>
                        <a:pt x="124" y="0"/>
                        <a:pt x="115" y="0"/>
                      </a:cubicBezTo>
                      <a:cubicBezTo>
                        <a:pt x="98" y="0"/>
                        <a:pt x="80" y="0"/>
                        <a:pt x="62" y="0"/>
                      </a:cubicBezTo>
                      <a:cubicBezTo>
                        <a:pt x="53" y="0"/>
                        <a:pt x="44" y="2"/>
                        <a:pt x="36" y="5"/>
                      </a:cubicBezTo>
                      <a:cubicBezTo>
                        <a:pt x="28" y="9"/>
                        <a:pt x="20" y="15"/>
                        <a:pt x="14" y="22"/>
                      </a:cubicBezTo>
                      <a:cubicBezTo>
                        <a:pt x="8" y="29"/>
                        <a:pt x="4" y="38"/>
                        <a:pt x="2" y="47"/>
                      </a:cubicBezTo>
                      <a:cubicBezTo>
                        <a:pt x="1" y="49"/>
                        <a:pt x="1" y="52"/>
                        <a:pt x="0" y="54"/>
                      </a:cubicBezTo>
                      <a:cubicBezTo>
                        <a:pt x="0" y="56"/>
                        <a:pt x="0" y="58"/>
                        <a:pt x="0" y="60"/>
                      </a:cubicBezTo>
                      <a:lnTo>
                        <a:pt x="0" y="454"/>
                      </a:lnTo>
                      <a:cubicBezTo>
                        <a:pt x="0" y="460"/>
                        <a:pt x="0" y="465"/>
                        <a:pt x="0" y="470"/>
                      </a:cubicBezTo>
                      <a:cubicBezTo>
                        <a:pt x="0" y="486"/>
                        <a:pt x="0" y="502"/>
                        <a:pt x="0" y="519"/>
                      </a:cubicBezTo>
                      <a:lnTo>
                        <a:pt x="0" y="1031"/>
                      </a:lnTo>
                      <a:cubicBezTo>
                        <a:pt x="0" y="1037"/>
                        <a:pt x="0" y="1044"/>
                        <a:pt x="2" y="1050"/>
                      </a:cubicBezTo>
                      <a:cubicBezTo>
                        <a:pt x="6" y="1063"/>
                        <a:pt x="15" y="1075"/>
                        <a:pt x="26" y="1082"/>
                      </a:cubicBezTo>
                      <a:cubicBezTo>
                        <a:pt x="37" y="1090"/>
                        <a:pt x="51" y="1094"/>
                        <a:pt x="64" y="1093"/>
                      </a:cubicBezTo>
                      <a:cubicBezTo>
                        <a:pt x="78" y="1093"/>
                        <a:pt x="92" y="1093"/>
                        <a:pt x="105" y="1093"/>
                      </a:cubicBezTo>
                      <a:cubicBezTo>
                        <a:pt x="132" y="1093"/>
                        <a:pt x="159" y="1093"/>
                        <a:pt x="186" y="1093"/>
                      </a:cubicBezTo>
                      <a:cubicBezTo>
                        <a:pt x="240" y="1093"/>
                        <a:pt x="293" y="1093"/>
                        <a:pt x="345" y="1093"/>
                      </a:cubicBezTo>
                      <a:cubicBezTo>
                        <a:pt x="371" y="1093"/>
                        <a:pt x="397" y="1093"/>
                        <a:pt x="422" y="1093"/>
                      </a:cubicBezTo>
                      <a:cubicBezTo>
                        <a:pt x="435" y="1093"/>
                        <a:pt x="447" y="1093"/>
                        <a:pt x="460" y="1093"/>
                      </a:cubicBezTo>
                      <a:cubicBezTo>
                        <a:pt x="472" y="1092"/>
                        <a:pt x="485" y="1087"/>
                        <a:pt x="494" y="1080"/>
                      </a:cubicBezTo>
                      <a:cubicBezTo>
                        <a:pt x="499" y="1076"/>
                        <a:pt x="502" y="1071"/>
                        <a:pt x="506" y="1066"/>
                      </a:cubicBezTo>
                      <a:cubicBezTo>
                        <a:pt x="509" y="1061"/>
                        <a:pt x="512" y="1055"/>
                        <a:pt x="514" y="1049"/>
                      </a:cubicBezTo>
                      <a:cubicBezTo>
                        <a:pt x="516" y="1044"/>
                        <a:pt x="516" y="1038"/>
                        <a:pt x="516" y="1031"/>
                      </a:cubicBezTo>
                      <a:cubicBezTo>
                        <a:pt x="516" y="1025"/>
                        <a:pt x="516" y="1019"/>
                        <a:pt x="516" y="1013"/>
                      </a:cubicBezTo>
                      <a:cubicBezTo>
                        <a:pt x="516" y="989"/>
                        <a:pt x="516" y="964"/>
                        <a:pt x="516" y="941"/>
                      </a:cubicBezTo>
                      <a:cubicBezTo>
                        <a:pt x="516" y="750"/>
                        <a:pt x="516" y="578"/>
                        <a:pt x="516" y="433"/>
                      </a:cubicBezTo>
                      <a:cubicBezTo>
                        <a:pt x="517" y="289"/>
                        <a:pt x="517" y="172"/>
                        <a:pt x="517" y="91"/>
                      </a:cubicBezTo>
                      <a:cubicBezTo>
                        <a:pt x="517" y="81"/>
                        <a:pt x="517" y="71"/>
                        <a:pt x="517" y="62"/>
                      </a:cubicBezTo>
                      <a:cubicBezTo>
                        <a:pt x="517" y="53"/>
                        <a:pt x="515" y="45"/>
                        <a:pt x="512" y="38"/>
                      </a:cubicBezTo>
                      <a:cubicBezTo>
                        <a:pt x="509" y="31"/>
                        <a:pt x="505" y="25"/>
                        <a:pt x="501" y="20"/>
                      </a:cubicBezTo>
                      <a:cubicBezTo>
                        <a:pt x="497" y="15"/>
                        <a:pt x="492" y="11"/>
                        <a:pt x="487" y="9"/>
                      </a:cubicBezTo>
                      <a:cubicBezTo>
                        <a:pt x="478" y="3"/>
                        <a:pt x="470" y="1"/>
                        <a:pt x="465" y="1"/>
                      </a:cubicBezTo>
                      <a:cubicBezTo>
                        <a:pt x="462" y="0"/>
                        <a:pt x="460" y="0"/>
                        <a:pt x="459" y="0"/>
                      </a:cubicBezTo>
                      <a:cubicBezTo>
                        <a:pt x="457" y="0"/>
                        <a:pt x="457" y="0"/>
                        <a:pt x="457" y="0"/>
                      </a:cubicBezTo>
                      <a:cubicBezTo>
                        <a:pt x="457" y="0"/>
                        <a:pt x="454" y="0"/>
                        <a:pt x="448" y="0"/>
                      </a:cubicBezTo>
                      <a:cubicBezTo>
                        <a:pt x="443" y="0"/>
                        <a:pt x="435" y="0"/>
                        <a:pt x="424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120000" tIns="60000" rIns="120000" bIns="6000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8" name="Google Shape;1088;p30">
                  <a:extLst>
                    <a:ext uri="{FF2B5EF4-FFF2-40B4-BE49-F238E27FC236}">
                      <a16:creationId xmlns:a16="http://schemas.microsoft.com/office/drawing/2014/main" id="{B19D7048-96D7-67FC-5CBC-445962200D33}"/>
                    </a:ext>
                  </a:extLst>
                </p:cNvPr>
                <p:cNvSpPr/>
                <p:nvPr/>
              </p:nvSpPr>
              <p:spPr>
                <a:xfrm>
                  <a:off x="1753188" y="663783"/>
                  <a:ext cx="1069655" cy="22588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9" h="1096" extrusionOk="0">
                      <a:moveTo>
                        <a:pt x="458" y="1"/>
                      </a:moveTo>
                      <a:cubicBezTo>
                        <a:pt x="458" y="1"/>
                        <a:pt x="459" y="1"/>
                        <a:pt x="460" y="1"/>
                      </a:cubicBezTo>
                      <a:cubicBezTo>
                        <a:pt x="461" y="1"/>
                        <a:pt x="463" y="1"/>
                        <a:pt x="466" y="1"/>
                      </a:cubicBezTo>
                      <a:cubicBezTo>
                        <a:pt x="472" y="2"/>
                        <a:pt x="480" y="4"/>
                        <a:pt x="489" y="9"/>
                      </a:cubicBezTo>
                      <a:cubicBezTo>
                        <a:pt x="494" y="12"/>
                        <a:pt x="498" y="16"/>
                        <a:pt x="503" y="20"/>
                      </a:cubicBezTo>
                      <a:cubicBezTo>
                        <a:pt x="507" y="25"/>
                        <a:pt x="511" y="31"/>
                        <a:pt x="514" y="38"/>
                      </a:cubicBezTo>
                      <a:cubicBezTo>
                        <a:pt x="517" y="46"/>
                        <a:pt x="519" y="54"/>
                        <a:pt x="519" y="63"/>
                      </a:cubicBezTo>
                      <a:cubicBezTo>
                        <a:pt x="519" y="72"/>
                        <a:pt x="519" y="82"/>
                        <a:pt x="519" y="92"/>
                      </a:cubicBezTo>
                      <a:cubicBezTo>
                        <a:pt x="519" y="173"/>
                        <a:pt x="519" y="289"/>
                        <a:pt x="519" y="434"/>
                      </a:cubicBezTo>
                      <a:cubicBezTo>
                        <a:pt x="519" y="578"/>
                        <a:pt x="519" y="750"/>
                        <a:pt x="519" y="941"/>
                      </a:cubicBezTo>
                      <a:cubicBezTo>
                        <a:pt x="519" y="965"/>
                        <a:pt x="519" y="989"/>
                        <a:pt x="519" y="1014"/>
                      </a:cubicBezTo>
                      <a:cubicBezTo>
                        <a:pt x="519" y="1020"/>
                        <a:pt x="519" y="1026"/>
                        <a:pt x="519" y="1032"/>
                      </a:cubicBezTo>
                      <a:cubicBezTo>
                        <a:pt x="519" y="1038"/>
                        <a:pt x="519" y="1045"/>
                        <a:pt x="517" y="1051"/>
                      </a:cubicBezTo>
                      <a:cubicBezTo>
                        <a:pt x="515" y="1057"/>
                        <a:pt x="513" y="1063"/>
                        <a:pt x="509" y="1068"/>
                      </a:cubicBezTo>
                      <a:cubicBezTo>
                        <a:pt x="506" y="1073"/>
                        <a:pt x="501" y="1078"/>
                        <a:pt x="496" y="1082"/>
                      </a:cubicBezTo>
                      <a:cubicBezTo>
                        <a:pt x="487" y="1090"/>
                        <a:pt x="474" y="1095"/>
                        <a:pt x="461" y="1095"/>
                      </a:cubicBezTo>
                      <a:cubicBezTo>
                        <a:pt x="449" y="1096"/>
                        <a:pt x="436" y="1095"/>
                        <a:pt x="423" y="1096"/>
                      </a:cubicBezTo>
                      <a:cubicBezTo>
                        <a:pt x="398" y="1096"/>
                        <a:pt x="372" y="1096"/>
                        <a:pt x="346" y="1096"/>
                      </a:cubicBezTo>
                      <a:cubicBezTo>
                        <a:pt x="294" y="1096"/>
                        <a:pt x="241" y="1096"/>
                        <a:pt x="188" y="1096"/>
                      </a:cubicBezTo>
                      <a:cubicBezTo>
                        <a:pt x="161" y="1096"/>
                        <a:pt x="134" y="1096"/>
                        <a:pt x="107" y="1096"/>
                      </a:cubicBezTo>
                      <a:cubicBezTo>
                        <a:pt x="93" y="1096"/>
                        <a:pt x="79" y="1096"/>
                        <a:pt x="66" y="1096"/>
                      </a:cubicBezTo>
                      <a:cubicBezTo>
                        <a:pt x="52" y="1096"/>
                        <a:pt x="38" y="1093"/>
                        <a:pt x="26" y="1085"/>
                      </a:cubicBezTo>
                      <a:cubicBezTo>
                        <a:pt x="15" y="1077"/>
                        <a:pt x="6" y="1065"/>
                        <a:pt x="2" y="1051"/>
                      </a:cubicBezTo>
                      <a:cubicBezTo>
                        <a:pt x="0" y="1045"/>
                        <a:pt x="0" y="1038"/>
                        <a:pt x="0" y="1031"/>
                      </a:cubicBezTo>
                      <a:cubicBezTo>
                        <a:pt x="0" y="1024"/>
                        <a:pt x="0" y="1017"/>
                        <a:pt x="0" y="1010"/>
                      </a:cubicBezTo>
                      <a:cubicBezTo>
                        <a:pt x="0" y="983"/>
                        <a:pt x="0" y="956"/>
                        <a:pt x="0" y="929"/>
                      </a:cubicBezTo>
                      <a:cubicBezTo>
                        <a:pt x="0" y="876"/>
                        <a:pt x="0" y="823"/>
                        <a:pt x="0" y="771"/>
                      </a:cubicBezTo>
                      <a:cubicBezTo>
                        <a:pt x="0" y="667"/>
                        <a:pt x="0" y="567"/>
                        <a:pt x="0" y="471"/>
                      </a:cubicBezTo>
                      <a:cubicBezTo>
                        <a:pt x="0" y="376"/>
                        <a:pt x="0" y="285"/>
                        <a:pt x="0" y="200"/>
                      </a:cubicBezTo>
                      <a:cubicBezTo>
                        <a:pt x="0" y="157"/>
                        <a:pt x="0" y="116"/>
                        <a:pt x="0" y="77"/>
                      </a:cubicBezTo>
                      <a:cubicBezTo>
                        <a:pt x="0" y="72"/>
                        <a:pt x="0" y="67"/>
                        <a:pt x="0" y="62"/>
                      </a:cubicBezTo>
                      <a:cubicBezTo>
                        <a:pt x="0" y="60"/>
                        <a:pt x="0" y="57"/>
                        <a:pt x="0" y="55"/>
                      </a:cubicBezTo>
                      <a:cubicBezTo>
                        <a:pt x="1" y="52"/>
                        <a:pt x="1" y="50"/>
                        <a:pt x="1" y="48"/>
                      </a:cubicBezTo>
                      <a:cubicBezTo>
                        <a:pt x="4" y="38"/>
                        <a:pt x="8" y="29"/>
                        <a:pt x="14" y="22"/>
                      </a:cubicBezTo>
                      <a:cubicBezTo>
                        <a:pt x="20" y="15"/>
                        <a:pt x="28" y="9"/>
                        <a:pt x="37" y="5"/>
                      </a:cubicBezTo>
                      <a:cubicBezTo>
                        <a:pt x="45" y="1"/>
                        <a:pt x="55" y="0"/>
                        <a:pt x="64" y="0"/>
                      </a:cubicBezTo>
                      <a:cubicBezTo>
                        <a:pt x="82" y="0"/>
                        <a:pt x="99" y="0"/>
                        <a:pt x="117" y="0"/>
                      </a:cubicBezTo>
                      <a:cubicBezTo>
                        <a:pt x="125" y="0"/>
                        <a:pt x="134" y="0"/>
                        <a:pt x="142" y="0"/>
                      </a:cubicBezTo>
                      <a:cubicBezTo>
                        <a:pt x="146" y="0"/>
                        <a:pt x="150" y="0"/>
                        <a:pt x="154" y="0"/>
                      </a:cubicBezTo>
                      <a:cubicBezTo>
                        <a:pt x="159" y="0"/>
                        <a:pt x="163" y="1"/>
                        <a:pt x="166" y="3"/>
                      </a:cubicBezTo>
                      <a:cubicBezTo>
                        <a:pt x="170" y="6"/>
                        <a:pt x="172" y="9"/>
                        <a:pt x="174" y="13"/>
                      </a:cubicBezTo>
                      <a:cubicBezTo>
                        <a:pt x="175" y="17"/>
                        <a:pt x="175" y="21"/>
                        <a:pt x="175" y="25"/>
                      </a:cubicBezTo>
                      <a:cubicBezTo>
                        <a:pt x="175" y="27"/>
                        <a:pt x="175" y="29"/>
                        <a:pt x="175" y="31"/>
                      </a:cubicBezTo>
                      <a:cubicBezTo>
                        <a:pt x="175" y="33"/>
                        <a:pt x="175" y="35"/>
                        <a:pt x="175" y="37"/>
                      </a:cubicBezTo>
                      <a:cubicBezTo>
                        <a:pt x="176" y="41"/>
                        <a:pt x="177" y="44"/>
                        <a:pt x="180" y="47"/>
                      </a:cubicBezTo>
                      <a:cubicBezTo>
                        <a:pt x="182" y="50"/>
                        <a:pt x="185" y="52"/>
                        <a:pt x="189" y="53"/>
                      </a:cubicBezTo>
                      <a:cubicBezTo>
                        <a:pt x="191" y="53"/>
                        <a:pt x="193" y="53"/>
                        <a:pt x="194" y="53"/>
                      </a:cubicBezTo>
                      <a:cubicBezTo>
                        <a:pt x="196" y="53"/>
                        <a:pt x="198" y="53"/>
                        <a:pt x="200" y="53"/>
                      </a:cubicBezTo>
                      <a:cubicBezTo>
                        <a:pt x="207" y="53"/>
                        <a:pt x="215" y="53"/>
                        <a:pt x="222" y="53"/>
                      </a:cubicBezTo>
                      <a:cubicBezTo>
                        <a:pt x="251" y="53"/>
                        <a:pt x="277" y="53"/>
                        <a:pt x="302" y="53"/>
                      </a:cubicBezTo>
                      <a:cubicBezTo>
                        <a:pt x="314" y="53"/>
                        <a:pt x="326" y="53"/>
                        <a:pt x="337" y="53"/>
                      </a:cubicBezTo>
                      <a:cubicBezTo>
                        <a:pt x="340" y="53"/>
                        <a:pt x="343" y="53"/>
                        <a:pt x="345" y="53"/>
                      </a:cubicBezTo>
                      <a:cubicBezTo>
                        <a:pt x="348" y="53"/>
                        <a:pt x="351" y="52"/>
                        <a:pt x="353" y="51"/>
                      </a:cubicBezTo>
                      <a:cubicBezTo>
                        <a:pt x="357" y="48"/>
                        <a:pt x="360" y="43"/>
                        <a:pt x="361" y="38"/>
                      </a:cubicBezTo>
                      <a:cubicBezTo>
                        <a:pt x="362" y="36"/>
                        <a:pt x="362" y="33"/>
                        <a:pt x="362" y="31"/>
                      </a:cubicBezTo>
                      <a:cubicBezTo>
                        <a:pt x="362" y="29"/>
                        <a:pt x="362" y="27"/>
                        <a:pt x="362" y="24"/>
                      </a:cubicBezTo>
                      <a:cubicBezTo>
                        <a:pt x="362" y="22"/>
                        <a:pt x="362" y="19"/>
                        <a:pt x="362" y="17"/>
                      </a:cubicBezTo>
                      <a:cubicBezTo>
                        <a:pt x="363" y="14"/>
                        <a:pt x="363" y="12"/>
                        <a:pt x="364" y="10"/>
                      </a:cubicBezTo>
                      <a:cubicBezTo>
                        <a:pt x="367" y="6"/>
                        <a:pt x="370" y="3"/>
                        <a:pt x="374" y="2"/>
                      </a:cubicBezTo>
                      <a:cubicBezTo>
                        <a:pt x="378" y="0"/>
                        <a:pt x="382" y="0"/>
                        <a:pt x="386" y="0"/>
                      </a:cubicBezTo>
                      <a:cubicBezTo>
                        <a:pt x="402" y="0"/>
                        <a:pt x="415" y="0"/>
                        <a:pt x="425" y="1"/>
                      </a:cubicBezTo>
                      <a:cubicBezTo>
                        <a:pt x="436" y="1"/>
                        <a:pt x="444" y="1"/>
                        <a:pt x="450" y="1"/>
                      </a:cubicBezTo>
                      <a:cubicBezTo>
                        <a:pt x="455" y="1"/>
                        <a:pt x="458" y="1"/>
                        <a:pt x="458" y="1"/>
                      </a:cubicBezTo>
                      <a:cubicBezTo>
                        <a:pt x="458" y="1"/>
                        <a:pt x="455" y="1"/>
                        <a:pt x="450" y="1"/>
                      </a:cubicBezTo>
                      <a:cubicBezTo>
                        <a:pt x="444" y="1"/>
                        <a:pt x="436" y="1"/>
                        <a:pt x="425" y="1"/>
                      </a:cubicBezTo>
                      <a:cubicBezTo>
                        <a:pt x="415" y="1"/>
                        <a:pt x="402" y="1"/>
                        <a:pt x="386" y="1"/>
                      </a:cubicBezTo>
                      <a:cubicBezTo>
                        <a:pt x="382" y="1"/>
                        <a:pt x="378" y="0"/>
                        <a:pt x="374" y="2"/>
                      </a:cubicBezTo>
                      <a:cubicBezTo>
                        <a:pt x="370" y="4"/>
                        <a:pt x="367" y="7"/>
                        <a:pt x="365" y="11"/>
                      </a:cubicBezTo>
                      <a:cubicBezTo>
                        <a:pt x="364" y="12"/>
                        <a:pt x="363" y="15"/>
                        <a:pt x="363" y="17"/>
                      </a:cubicBezTo>
                      <a:cubicBezTo>
                        <a:pt x="362" y="19"/>
                        <a:pt x="362" y="21"/>
                        <a:pt x="362" y="24"/>
                      </a:cubicBezTo>
                      <a:cubicBezTo>
                        <a:pt x="362" y="26"/>
                        <a:pt x="362" y="29"/>
                        <a:pt x="362" y="31"/>
                      </a:cubicBezTo>
                      <a:cubicBezTo>
                        <a:pt x="362" y="34"/>
                        <a:pt x="363" y="36"/>
                        <a:pt x="362" y="39"/>
                      </a:cubicBezTo>
                      <a:cubicBezTo>
                        <a:pt x="361" y="44"/>
                        <a:pt x="358" y="48"/>
                        <a:pt x="353" y="51"/>
                      </a:cubicBezTo>
                      <a:cubicBezTo>
                        <a:pt x="351" y="53"/>
                        <a:pt x="348" y="54"/>
                        <a:pt x="345" y="54"/>
                      </a:cubicBezTo>
                      <a:cubicBezTo>
                        <a:pt x="343" y="54"/>
                        <a:pt x="340" y="54"/>
                        <a:pt x="337" y="54"/>
                      </a:cubicBezTo>
                      <a:cubicBezTo>
                        <a:pt x="326" y="54"/>
                        <a:pt x="314" y="54"/>
                        <a:pt x="302" y="54"/>
                      </a:cubicBezTo>
                      <a:cubicBezTo>
                        <a:pt x="277" y="54"/>
                        <a:pt x="251" y="54"/>
                        <a:pt x="222" y="54"/>
                      </a:cubicBezTo>
                      <a:lnTo>
                        <a:pt x="200" y="54"/>
                      </a:lnTo>
                      <a:cubicBezTo>
                        <a:pt x="198" y="54"/>
                        <a:pt x="195" y="54"/>
                        <a:pt x="194" y="54"/>
                      </a:cubicBezTo>
                      <a:cubicBezTo>
                        <a:pt x="192" y="54"/>
                        <a:pt x="191" y="54"/>
                        <a:pt x="189" y="54"/>
                      </a:cubicBezTo>
                      <a:cubicBezTo>
                        <a:pt x="185" y="53"/>
                        <a:pt x="182" y="50"/>
                        <a:pt x="179" y="47"/>
                      </a:cubicBezTo>
                      <a:cubicBezTo>
                        <a:pt x="176" y="44"/>
                        <a:pt x="175" y="41"/>
                        <a:pt x="174" y="37"/>
                      </a:cubicBezTo>
                      <a:cubicBezTo>
                        <a:pt x="174" y="35"/>
                        <a:pt x="174" y="33"/>
                        <a:pt x="174" y="31"/>
                      </a:cubicBezTo>
                      <a:cubicBezTo>
                        <a:pt x="174" y="29"/>
                        <a:pt x="174" y="27"/>
                        <a:pt x="174" y="25"/>
                      </a:cubicBezTo>
                      <a:cubicBezTo>
                        <a:pt x="174" y="21"/>
                        <a:pt x="174" y="17"/>
                        <a:pt x="173" y="13"/>
                      </a:cubicBezTo>
                      <a:cubicBezTo>
                        <a:pt x="172" y="10"/>
                        <a:pt x="169" y="6"/>
                        <a:pt x="166" y="4"/>
                      </a:cubicBezTo>
                      <a:cubicBezTo>
                        <a:pt x="162" y="2"/>
                        <a:pt x="159" y="1"/>
                        <a:pt x="154" y="1"/>
                      </a:cubicBezTo>
                      <a:lnTo>
                        <a:pt x="117" y="1"/>
                      </a:lnTo>
                      <a:cubicBezTo>
                        <a:pt x="99" y="1"/>
                        <a:pt x="82" y="1"/>
                        <a:pt x="64" y="1"/>
                      </a:cubicBezTo>
                      <a:cubicBezTo>
                        <a:pt x="55" y="1"/>
                        <a:pt x="46" y="2"/>
                        <a:pt x="37" y="6"/>
                      </a:cubicBezTo>
                      <a:cubicBezTo>
                        <a:pt x="29" y="10"/>
                        <a:pt x="21" y="15"/>
                        <a:pt x="15" y="23"/>
                      </a:cubicBezTo>
                      <a:cubicBezTo>
                        <a:pt x="9" y="30"/>
                        <a:pt x="5" y="38"/>
                        <a:pt x="3" y="48"/>
                      </a:cubicBezTo>
                      <a:cubicBezTo>
                        <a:pt x="2" y="50"/>
                        <a:pt x="2" y="52"/>
                        <a:pt x="2" y="55"/>
                      </a:cubicBezTo>
                      <a:cubicBezTo>
                        <a:pt x="1" y="57"/>
                        <a:pt x="1" y="60"/>
                        <a:pt x="1" y="62"/>
                      </a:cubicBezTo>
                      <a:cubicBezTo>
                        <a:pt x="1" y="67"/>
                        <a:pt x="1" y="72"/>
                        <a:pt x="1" y="77"/>
                      </a:cubicBezTo>
                      <a:cubicBezTo>
                        <a:pt x="1" y="116"/>
                        <a:pt x="1" y="157"/>
                        <a:pt x="1" y="200"/>
                      </a:cubicBezTo>
                      <a:cubicBezTo>
                        <a:pt x="1" y="285"/>
                        <a:pt x="1" y="376"/>
                        <a:pt x="1" y="471"/>
                      </a:cubicBezTo>
                      <a:cubicBezTo>
                        <a:pt x="1" y="567"/>
                        <a:pt x="1" y="667"/>
                        <a:pt x="1" y="771"/>
                      </a:cubicBezTo>
                      <a:cubicBezTo>
                        <a:pt x="1" y="823"/>
                        <a:pt x="1" y="875"/>
                        <a:pt x="1" y="929"/>
                      </a:cubicBezTo>
                      <a:cubicBezTo>
                        <a:pt x="1" y="956"/>
                        <a:pt x="1" y="983"/>
                        <a:pt x="1" y="1010"/>
                      </a:cubicBezTo>
                      <a:cubicBezTo>
                        <a:pt x="1" y="1017"/>
                        <a:pt x="1" y="1024"/>
                        <a:pt x="1" y="1031"/>
                      </a:cubicBezTo>
                      <a:cubicBezTo>
                        <a:pt x="1" y="1037"/>
                        <a:pt x="2" y="1044"/>
                        <a:pt x="4" y="1051"/>
                      </a:cubicBezTo>
                      <a:cubicBezTo>
                        <a:pt x="8" y="1064"/>
                        <a:pt x="16" y="1075"/>
                        <a:pt x="27" y="1083"/>
                      </a:cubicBezTo>
                      <a:cubicBezTo>
                        <a:pt x="38" y="1091"/>
                        <a:pt x="52" y="1094"/>
                        <a:pt x="66" y="1094"/>
                      </a:cubicBezTo>
                      <a:cubicBezTo>
                        <a:pt x="79" y="1094"/>
                        <a:pt x="93" y="1094"/>
                        <a:pt x="107" y="1094"/>
                      </a:cubicBezTo>
                      <a:cubicBezTo>
                        <a:pt x="134" y="1094"/>
                        <a:pt x="161" y="1094"/>
                        <a:pt x="188" y="1094"/>
                      </a:cubicBezTo>
                      <a:cubicBezTo>
                        <a:pt x="241" y="1094"/>
                        <a:pt x="294" y="1094"/>
                        <a:pt x="346" y="1094"/>
                      </a:cubicBezTo>
                      <a:cubicBezTo>
                        <a:pt x="372" y="1094"/>
                        <a:pt x="398" y="1094"/>
                        <a:pt x="423" y="1094"/>
                      </a:cubicBezTo>
                      <a:cubicBezTo>
                        <a:pt x="436" y="1094"/>
                        <a:pt x="449" y="1094"/>
                        <a:pt x="461" y="1094"/>
                      </a:cubicBezTo>
                      <a:cubicBezTo>
                        <a:pt x="474" y="1093"/>
                        <a:pt x="486" y="1088"/>
                        <a:pt x="495" y="1080"/>
                      </a:cubicBezTo>
                      <a:cubicBezTo>
                        <a:pt x="500" y="1076"/>
                        <a:pt x="504" y="1072"/>
                        <a:pt x="508" y="1067"/>
                      </a:cubicBezTo>
                      <a:cubicBezTo>
                        <a:pt x="511" y="1062"/>
                        <a:pt x="514" y="1056"/>
                        <a:pt x="515" y="1050"/>
                      </a:cubicBezTo>
                      <a:cubicBezTo>
                        <a:pt x="517" y="1044"/>
                        <a:pt x="517" y="1038"/>
                        <a:pt x="518" y="1032"/>
                      </a:cubicBezTo>
                      <a:cubicBezTo>
                        <a:pt x="518" y="1026"/>
                        <a:pt x="518" y="1020"/>
                        <a:pt x="518" y="1014"/>
                      </a:cubicBezTo>
                      <a:cubicBezTo>
                        <a:pt x="518" y="989"/>
                        <a:pt x="518" y="965"/>
                        <a:pt x="518" y="941"/>
                      </a:cubicBezTo>
                      <a:cubicBezTo>
                        <a:pt x="518" y="750"/>
                        <a:pt x="518" y="578"/>
                        <a:pt x="518" y="434"/>
                      </a:cubicBezTo>
                      <a:cubicBezTo>
                        <a:pt x="518" y="289"/>
                        <a:pt x="518" y="172"/>
                        <a:pt x="518" y="92"/>
                      </a:cubicBezTo>
                      <a:cubicBezTo>
                        <a:pt x="518" y="81"/>
                        <a:pt x="518" y="72"/>
                        <a:pt x="518" y="63"/>
                      </a:cubicBezTo>
                      <a:cubicBezTo>
                        <a:pt x="518" y="54"/>
                        <a:pt x="517" y="47"/>
                        <a:pt x="514" y="39"/>
                      </a:cubicBezTo>
                      <a:cubicBezTo>
                        <a:pt x="511" y="32"/>
                        <a:pt x="506" y="26"/>
                        <a:pt x="502" y="21"/>
                      </a:cubicBezTo>
                      <a:cubicBezTo>
                        <a:pt x="497" y="17"/>
                        <a:pt x="493" y="12"/>
                        <a:pt x="489" y="9"/>
                      </a:cubicBezTo>
                      <a:cubicBezTo>
                        <a:pt x="479" y="4"/>
                        <a:pt x="471" y="2"/>
                        <a:pt x="466" y="1"/>
                      </a:cubicBezTo>
                      <a:cubicBezTo>
                        <a:pt x="463" y="1"/>
                        <a:pt x="461" y="1"/>
                        <a:pt x="460" y="1"/>
                      </a:cubicBezTo>
                      <a:cubicBezTo>
                        <a:pt x="459" y="1"/>
                        <a:pt x="458" y="1"/>
                        <a:pt x="458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 w="9525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120000" tIns="60000" rIns="120000" bIns="6000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89" name="Google Shape;1089;p30">
                  <a:extLst>
                    <a:ext uri="{FF2B5EF4-FFF2-40B4-BE49-F238E27FC236}">
                      <a16:creationId xmlns:a16="http://schemas.microsoft.com/office/drawing/2014/main" id="{91566CB7-9873-7C14-A888-1BC19C71CB6D}"/>
                    </a:ext>
                  </a:extLst>
                </p:cNvPr>
                <p:cNvSpPr/>
                <p:nvPr/>
              </p:nvSpPr>
              <p:spPr>
                <a:xfrm>
                  <a:off x="2629112" y="867823"/>
                  <a:ext cx="92745" cy="2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" h="1" extrusionOk="0">
                      <a:moveTo>
                        <a:pt x="45" y="0"/>
                      </a:moveTo>
                      <a:cubicBezTo>
                        <a:pt x="45" y="0"/>
                        <a:pt x="35" y="1"/>
                        <a:pt x="22" y="1"/>
                      </a:cubicBezTo>
                      <a:cubicBezTo>
                        <a:pt x="10" y="1"/>
                        <a:pt x="0" y="1"/>
                        <a:pt x="0" y="0"/>
                      </a:cubicBezTo>
                      <a:cubicBezTo>
                        <a:pt x="0" y="0"/>
                        <a:pt x="10" y="0"/>
                        <a:pt x="22" y="0"/>
                      </a:cubicBezTo>
                      <a:cubicBezTo>
                        <a:pt x="35" y="0"/>
                        <a:pt x="45" y="0"/>
                        <a:pt x="4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0" name="Google Shape;1090;p30">
                  <a:extLst>
                    <a:ext uri="{FF2B5EF4-FFF2-40B4-BE49-F238E27FC236}">
                      <a16:creationId xmlns:a16="http://schemas.microsoft.com/office/drawing/2014/main" id="{DA8789A4-2368-C797-5216-4F7432B84951}"/>
                    </a:ext>
                  </a:extLst>
                </p:cNvPr>
                <p:cNvSpPr/>
                <p:nvPr/>
              </p:nvSpPr>
              <p:spPr>
                <a:xfrm>
                  <a:off x="2629112" y="890494"/>
                  <a:ext cx="92745" cy="2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" h="1" extrusionOk="0">
                      <a:moveTo>
                        <a:pt x="45" y="1"/>
                      </a:moveTo>
                      <a:cubicBezTo>
                        <a:pt x="45" y="1"/>
                        <a:pt x="35" y="1"/>
                        <a:pt x="22" y="1"/>
                      </a:cubicBezTo>
                      <a:cubicBezTo>
                        <a:pt x="10" y="1"/>
                        <a:pt x="0" y="1"/>
                        <a:pt x="0" y="1"/>
                      </a:cubicBezTo>
                      <a:cubicBezTo>
                        <a:pt x="0" y="1"/>
                        <a:pt x="10" y="0"/>
                        <a:pt x="22" y="0"/>
                      </a:cubicBezTo>
                      <a:cubicBezTo>
                        <a:pt x="35" y="0"/>
                        <a:pt x="45" y="0"/>
                        <a:pt x="4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1" name="Google Shape;1091;p30">
                  <a:extLst>
                    <a:ext uri="{FF2B5EF4-FFF2-40B4-BE49-F238E27FC236}">
                      <a16:creationId xmlns:a16="http://schemas.microsoft.com/office/drawing/2014/main" id="{AA467EF4-D0BD-BDEF-9FCB-F8CF70142B68}"/>
                    </a:ext>
                  </a:extLst>
                </p:cNvPr>
                <p:cNvSpPr/>
                <p:nvPr/>
              </p:nvSpPr>
              <p:spPr>
                <a:xfrm>
                  <a:off x="2629112" y="915226"/>
                  <a:ext cx="92745" cy="20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" h="1" extrusionOk="0">
                      <a:moveTo>
                        <a:pt x="45" y="0"/>
                      </a:moveTo>
                      <a:cubicBezTo>
                        <a:pt x="45" y="0"/>
                        <a:pt x="35" y="1"/>
                        <a:pt x="23" y="1"/>
                      </a:cubicBezTo>
                      <a:cubicBezTo>
                        <a:pt x="10" y="1"/>
                        <a:pt x="0" y="1"/>
                        <a:pt x="0" y="0"/>
                      </a:cubicBezTo>
                      <a:cubicBezTo>
                        <a:pt x="0" y="0"/>
                        <a:pt x="10" y="0"/>
                        <a:pt x="23" y="0"/>
                      </a:cubicBezTo>
                      <a:cubicBezTo>
                        <a:pt x="35" y="0"/>
                        <a:pt x="45" y="0"/>
                        <a:pt x="4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2" name="Google Shape;1092;p30">
                  <a:extLst>
                    <a:ext uri="{FF2B5EF4-FFF2-40B4-BE49-F238E27FC236}">
                      <a16:creationId xmlns:a16="http://schemas.microsoft.com/office/drawing/2014/main" id="{EA898D15-DA15-6934-5F95-530B7FA81483}"/>
                    </a:ext>
                  </a:extLst>
                </p:cNvPr>
                <p:cNvSpPr/>
                <p:nvPr/>
              </p:nvSpPr>
              <p:spPr>
                <a:xfrm>
                  <a:off x="2093253" y="1199644"/>
                  <a:ext cx="416320" cy="4163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2" h="202" extrusionOk="0">
                      <a:moveTo>
                        <a:pt x="117" y="1"/>
                      </a:moveTo>
                      <a:cubicBezTo>
                        <a:pt x="134" y="3"/>
                        <a:pt x="151" y="11"/>
                        <a:pt x="165" y="22"/>
                      </a:cubicBezTo>
                      <a:cubicBezTo>
                        <a:pt x="179" y="33"/>
                        <a:pt x="189" y="47"/>
                        <a:pt x="196" y="64"/>
                      </a:cubicBezTo>
                      <a:cubicBezTo>
                        <a:pt x="202" y="81"/>
                        <a:pt x="203" y="99"/>
                        <a:pt x="201" y="116"/>
                      </a:cubicBezTo>
                      <a:cubicBezTo>
                        <a:pt x="198" y="134"/>
                        <a:pt x="191" y="150"/>
                        <a:pt x="180" y="164"/>
                      </a:cubicBezTo>
                      <a:cubicBezTo>
                        <a:pt x="169" y="178"/>
                        <a:pt x="155" y="189"/>
                        <a:pt x="138" y="195"/>
                      </a:cubicBezTo>
                      <a:cubicBezTo>
                        <a:pt x="121" y="201"/>
                        <a:pt x="103" y="203"/>
                        <a:pt x="86" y="201"/>
                      </a:cubicBezTo>
                      <a:cubicBezTo>
                        <a:pt x="68" y="198"/>
                        <a:pt x="52" y="192"/>
                        <a:pt x="38" y="180"/>
                      </a:cubicBezTo>
                      <a:cubicBezTo>
                        <a:pt x="24" y="169"/>
                        <a:pt x="13" y="154"/>
                        <a:pt x="7" y="137"/>
                      </a:cubicBezTo>
                      <a:cubicBezTo>
                        <a:pt x="1" y="121"/>
                        <a:pt x="-1" y="103"/>
                        <a:pt x="1" y="85"/>
                      </a:cubicBezTo>
                      <a:cubicBezTo>
                        <a:pt x="4" y="68"/>
                        <a:pt x="10" y="51"/>
                        <a:pt x="22" y="37"/>
                      </a:cubicBezTo>
                      <a:cubicBezTo>
                        <a:pt x="33" y="23"/>
                        <a:pt x="48" y="13"/>
                        <a:pt x="65" y="6"/>
                      </a:cubicBezTo>
                      <a:cubicBezTo>
                        <a:pt x="81" y="0"/>
                        <a:pt x="99" y="-2"/>
                        <a:pt x="117" y="1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120000" tIns="36933" rIns="120000" bIns="36933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3" name="Google Shape;1093;p30">
                  <a:extLst>
                    <a:ext uri="{FF2B5EF4-FFF2-40B4-BE49-F238E27FC236}">
                      <a16:creationId xmlns:a16="http://schemas.microsoft.com/office/drawing/2014/main" id="{8568820D-363F-A9EF-7397-145DC686C089}"/>
                    </a:ext>
                  </a:extLst>
                </p:cNvPr>
                <p:cNvSpPr/>
                <p:nvPr/>
              </p:nvSpPr>
              <p:spPr>
                <a:xfrm>
                  <a:off x="2231340" y="1403684"/>
                  <a:ext cx="142208" cy="886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" h="43" extrusionOk="0">
                      <a:moveTo>
                        <a:pt x="69" y="43"/>
                      </a:moveTo>
                      <a:lnTo>
                        <a:pt x="0" y="43"/>
                      </a:lnTo>
                      <a:lnTo>
                        <a:pt x="0" y="34"/>
                      </a:lnTo>
                      <a:cubicBezTo>
                        <a:pt x="0" y="15"/>
                        <a:pt x="15" y="0"/>
                        <a:pt x="34" y="0"/>
                      </a:cubicBezTo>
                      <a:lnTo>
                        <a:pt x="34" y="0"/>
                      </a:lnTo>
                      <a:cubicBezTo>
                        <a:pt x="54" y="0"/>
                        <a:pt x="69" y="15"/>
                        <a:pt x="69" y="34"/>
                      </a:cubicBezTo>
                      <a:lnTo>
                        <a:pt x="69" y="43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4" name="Google Shape;1094;p30">
                  <a:extLst>
                    <a:ext uri="{FF2B5EF4-FFF2-40B4-BE49-F238E27FC236}">
                      <a16:creationId xmlns:a16="http://schemas.microsoft.com/office/drawing/2014/main" id="{77566592-B2E8-D574-5B8D-D1E123FE0228}"/>
                    </a:ext>
                  </a:extLst>
                </p:cNvPr>
                <p:cNvSpPr/>
                <p:nvPr/>
              </p:nvSpPr>
              <p:spPr>
                <a:xfrm>
                  <a:off x="2260193" y="1323305"/>
                  <a:ext cx="84501" cy="845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" h="41" extrusionOk="0">
                      <a:moveTo>
                        <a:pt x="41" y="21"/>
                      </a:moveTo>
                      <a:cubicBezTo>
                        <a:pt x="41" y="24"/>
                        <a:pt x="40" y="28"/>
                        <a:pt x="38" y="31"/>
                      </a:cubicBezTo>
                      <a:cubicBezTo>
                        <a:pt x="36" y="34"/>
                        <a:pt x="34" y="37"/>
                        <a:pt x="31" y="38"/>
                      </a:cubicBezTo>
                      <a:cubicBezTo>
                        <a:pt x="27" y="40"/>
                        <a:pt x="23" y="41"/>
                        <a:pt x="20" y="41"/>
                      </a:cubicBezTo>
                      <a:cubicBezTo>
                        <a:pt x="16" y="41"/>
                        <a:pt x="13" y="40"/>
                        <a:pt x="10" y="38"/>
                      </a:cubicBezTo>
                      <a:cubicBezTo>
                        <a:pt x="7" y="37"/>
                        <a:pt x="4" y="34"/>
                        <a:pt x="3" y="31"/>
                      </a:cubicBezTo>
                      <a:cubicBezTo>
                        <a:pt x="1" y="28"/>
                        <a:pt x="0" y="24"/>
                        <a:pt x="0" y="21"/>
                      </a:cubicBezTo>
                      <a:cubicBezTo>
                        <a:pt x="0" y="17"/>
                        <a:pt x="1" y="14"/>
                        <a:pt x="3" y="10"/>
                      </a:cubicBezTo>
                      <a:cubicBezTo>
                        <a:pt x="4" y="7"/>
                        <a:pt x="7" y="5"/>
                        <a:pt x="10" y="3"/>
                      </a:cubicBezTo>
                      <a:cubicBezTo>
                        <a:pt x="13" y="1"/>
                        <a:pt x="17" y="0"/>
                        <a:pt x="20" y="0"/>
                      </a:cubicBezTo>
                      <a:cubicBezTo>
                        <a:pt x="24" y="0"/>
                        <a:pt x="27" y="1"/>
                        <a:pt x="31" y="3"/>
                      </a:cubicBezTo>
                      <a:cubicBezTo>
                        <a:pt x="34" y="5"/>
                        <a:pt x="36" y="7"/>
                        <a:pt x="38" y="10"/>
                      </a:cubicBezTo>
                      <a:cubicBezTo>
                        <a:pt x="40" y="14"/>
                        <a:pt x="41" y="17"/>
                        <a:pt x="41" y="21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5" name="Google Shape;1095;p30">
                  <a:extLst>
                    <a:ext uri="{FF2B5EF4-FFF2-40B4-BE49-F238E27FC236}">
                      <a16:creationId xmlns:a16="http://schemas.microsoft.com/office/drawing/2014/main" id="{9168A832-3578-15C8-1AAE-D0137183C756}"/>
                    </a:ext>
                  </a:extLst>
                </p:cNvPr>
                <p:cNvSpPr/>
                <p:nvPr/>
              </p:nvSpPr>
              <p:spPr>
                <a:xfrm>
                  <a:off x="1930434" y="1855043"/>
                  <a:ext cx="702798" cy="1442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1" h="70" extrusionOk="0">
                      <a:moveTo>
                        <a:pt x="0" y="0"/>
                      </a:moveTo>
                      <a:lnTo>
                        <a:pt x="341" y="0"/>
                      </a:lnTo>
                      <a:lnTo>
                        <a:pt x="341" y="70"/>
                      </a:lnTo>
                      <a:lnTo>
                        <a:pt x="0" y="7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6" name="Google Shape;1096;p30">
                  <a:extLst>
                    <a:ext uri="{FF2B5EF4-FFF2-40B4-BE49-F238E27FC236}">
                      <a16:creationId xmlns:a16="http://schemas.microsoft.com/office/drawing/2014/main" id="{9E35CB60-33FC-2133-0361-A3C51BADAAEF}"/>
                    </a:ext>
                  </a:extLst>
                </p:cNvPr>
                <p:cNvSpPr/>
                <p:nvPr/>
              </p:nvSpPr>
              <p:spPr>
                <a:xfrm>
                  <a:off x="1930434" y="2065266"/>
                  <a:ext cx="702798" cy="1422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1" h="69" extrusionOk="0">
                      <a:moveTo>
                        <a:pt x="0" y="0"/>
                      </a:moveTo>
                      <a:lnTo>
                        <a:pt x="341" y="0"/>
                      </a:lnTo>
                      <a:lnTo>
                        <a:pt x="341" y="69"/>
                      </a:lnTo>
                      <a:lnTo>
                        <a:pt x="0" y="69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7" name="Google Shape;1097;p30">
                  <a:extLst>
                    <a:ext uri="{FF2B5EF4-FFF2-40B4-BE49-F238E27FC236}">
                      <a16:creationId xmlns:a16="http://schemas.microsoft.com/office/drawing/2014/main" id="{8EA5438E-E0E6-8A0A-AE46-01763C4FAFD8}"/>
                    </a:ext>
                  </a:extLst>
                </p:cNvPr>
                <p:cNvSpPr/>
                <p:nvPr/>
              </p:nvSpPr>
              <p:spPr>
                <a:xfrm>
                  <a:off x="2039667" y="2349684"/>
                  <a:ext cx="496699" cy="1442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1" h="70" extrusionOk="0">
                      <a:moveTo>
                        <a:pt x="206" y="70"/>
                      </a:moveTo>
                      <a:lnTo>
                        <a:pt x="35" y="70"/>
                      </a:lnTo>
                      <a:cubicBezTo>
                        <a:pt x="16" y="70"/>
                        <a:pt x="0" y="54"/>
                        <a:pt x="0" y="35"/>
                      </a:cubicBezTo>
                      <a:lnTo>
                        <a:pt x="0" y="35"/>
                      </a:lnTo>
                      <a:cubicBezTo>
                        <a:pt x="0" y="16"/>
                        <a:pt x="16" y="0"/>
                        <a:pt x="35" y="0"/>
                      </a:cubicBezTo>
                      <a:lnTo>
                        <a:pt x="206" y="0"/>
                      </a:lnTo>
                      <a:cubicBezTo>
                        <a:pt x="225" y="0"/>
                        <a:pt x="241" y="16"/>
                        <a:pt x="241" y="35"/>
                      </a:cubicBezTo>
                      <a:lnTo>
                        <a:pt x="241" y="35"/>
                      </a:lnTo>
                      <a:cubicBezTo>
                        <a:pt x="241" y="54"/>
                        <a:pt x="225" y="70"/>
                        <a:pt x="206" y="7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8" name="Google Shape;1098;p30">
                  <a:extLst>
                    <a:ext uri="{FF2B5EF4-FFF2-40B4-BE49-F238E27FC236}">
                      <a16:creationId xmlns:a16="http://schemas.microsoft.com/office/drawing/2014/main" id="{67B9D08A-FCFB-92AA-B957-C5AE40EFD1FE}"/>
                    </a:ext>
                  </a:extLst>
                </p:cNvPr>
                <p:cNvSpPr/>
                <p:nvPr/>
              </p:nvSpPr>
              <p:spPr>
                <a:xfrm>
                  <a:off x="2066460" y="1762298"/>
                  <a:ext cx="443113" cy="144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5" h="7" extrusionOk="0">
                      <a:moveTo>
                        <a:pt x="215" y="3"/>
                      </a:moveTo>
                      <a:cubicBezTo>
                        <a:pt x="215" y="5"/>
                        <a:pt x="166" y="7"/>
                        <a:pt x="107" y="7"/>
                      </a:cubicBezTo>
                      <a:cubicBezTo>
                        <a:pt x="47" y="7"/>
                        <a:pt x="0" y="5"/>
                        <a:pt x="0" y="3"/>
                      </a:cubicBezTo>
                      <a:cubicBezTo>
                        <a:pt x="0" y="2"/>
                        <a:pt x="47" y="0"/>
                        <a:pt x="107" y="0"/>
                      </a:cubicBezTo>
                      <a:cubicBezTo>
                        <a:pt x="166" y="0"/>
                        <a:pt x="215" y="2"/>
                        <a:pt x="215" y="3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099" name="Google Shape;1099;p30">
                  <a:extLst>
                    <a:ext uri="{FF2B5EF4-FFF2-40B4-BE49-F238E27FC236}">
                      <a16:creationId xmlns:a16="http://schemas.microsoft.com/office/drawing/2014/main" id="{3D56C25E-830C-2F36-1908-AE14F56EC71F}"/>
                    </a:ext>
                  </a:extLst>
                </p:cNvPr>
                <p:cNvSpPr/>
                <p:nvPr/>
              </p:nvSpPr>
              <p:spPr>
                <a:xfrm>
                  <a:off x="1990203" y="1933362"/>
                  <a:ext cx="43281" cy="267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" h="13" extrusionOk="0">
                      <a:moveTo>
                        <a:pt x="18" y="13"/>
                      </a:moveTo>
                      <a:lnTo>
                        <a:pt x="3" y="13"/>
                      </a:lnTo>
                      <a:cubicBezTo>
                        <a:pt x="2" y="13"/>
                        <a:pt x="0" y="11"/>
                        <a:pt x="0" y="10"/>
                      </a:cubicBezTo>
                      <a:lnTo>
                        <a:pt x="0" y="10"/>
                      </a:lnTo>
                      <a:cubicBezTo>
                        <a:pt x="0" y="4"/>
                        <a:pt x="5" y="0"/>
                        <a:pt x="10" y="0"/>
                      </a:cubicBezTo>
                      <a:lnTo>
                        <a:pt x="11" y="0"/>
                      </a:lnTo>
                      <a:cubicBezTo>
                        <a:pt x="16" y="0"/>
                        <a:pt x="21" y="4"/>
                        <a:pt x="21" y="10"/>
                      </a:cubicBezTo>
                      <a:lnTo>
                        <a:pt x="21" y="10"/>
                      </a:lnTo>
                      <a:cubicBezTo>
                        <a:pt x="21" y="11"/>
                        <a:pt x="19" y="13"/>
                        <a:pt x="18" y="13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00" name="Google Shape;1100;p30">
                  <a:extLst>
                    <a:ext uri="{FF2B5EF4-FFF2-40B4-BE49-F238E27FC236}">
                      <a16:creationId xmlns:a16="http://schemas.microsoft.com/office/drawing/2014/main" id="{4EA24487-2503-B32C-ADC5-F41F97EB76B0}"/>
                    </a:ext>
                  </a:extLst>
                </p:cNvPr>
                <p:cNvSpPr/>
                <p:nvPr/>
              </p:nvSpPr>
              <p:spPr>
                <a:xfrm>
                  <a:off x="1998447" y="1910691"/>
                  <a:ext cx="26793" cy="247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" h="12" extrusionOk="0">
                      <a:moveTo>
                        <a:pt x="13" y="6"/>
                      </a:moveTo>
                      <a:cubicBezTo>
                        <a:pt x="13" y="9"/>
                        <a:pt x="9" y="12"/>
                        <a:pt x="6" y="12"/>
                      </a:cubicBezTo>
                      <a:cubicBezTo>
                        <a:pt x="2" y="12"/>
                        <a:pt x="0" y="10"/>
                        <a:pt x="0" y="6"/>
                      </a:cubicBezTo>
                      <a:cubicBezTo>
                        <a:pt x="0" y="3"/>
                        <a:pt x="2" y="0"/>
                        <a:pt x="6" y="0"/>
                      </a:cubicBezTo>
                      <a:cubicBezTo>
                        <a:pt x="9" y="0"/>
                        <a:pt x="13" y="2"/>
                        <a:pt x="13" y="6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01" name="Google Shape;1101;p30">
                  <a:extLst>
                    <a:ext uri="{FF2B5EF4-FFF2-40B4-BE49-F238E27FC236}">
                      <a16:creationId xmlns:a16="http://schemas.microsoft.com/office/drawing/2014/main" id="{A78AF7EC-F3DA-B8B3-ED53-3F9C5E7EE543}"/>
                    </a:ext>
                  </a:extLst>
                </p:cNvPr>
                <p:cNvSpPr/>
                <p:nvPr/>
              </p:nvSpPr>
              <p:spPr>
                <a:xfrm>
                  <a:off x="1994325" y="2139462"/>
                  <a:ext cx="35037" cy="247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" h="12" extrusionOk="0">
                      <a:moveTo>
                        <a:pt x="0" y="0"/>
                      </a:moveTo>
                      <a:lnTo>
                        <a:pt x="17" y="0"/>
                      </a:lnTo>
                      <a:lnTo>
                        <a:pt x="17" y="12"/>
                      </a:lnTo>
                      <a:lnTo>
                        <a:pt x="0" y="1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02" name="Google Shape;1102;p30">
                  <a:extLst>
                    <a:ext uri="{FF2B5EF4-FFF2-40B4-BE49-F238E27FC236}">
                      <a16:creationId xmlns:a16="http://schemas.microsoft.com/office/drawing/2014/main" id="{AB8CE869-F713-AE36-A4F1-A927CA84910D}"/>
                    </a:ext>
                  </a:extLst>
                </p:cNvPr>
                <p:cNvSpPr/>
                <p:nvPr/>
              </p:nvSpPr>
              <p:spPr>
                <a:xfrm>
                  <a:off x="1988142" y="2112669"/>
                  <a:ext cx="45342" cy="3091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" h="15" extrusionOk="0">
                      <a:moveTo>
                        <a:pt x="22" y="15"/>
                      </a:moveTo>
                      <a:lnTo>
                        <a:pt x="16" y="15"/>
                      </a:lnTo>
                      <a:lnTo>
                        <a:pt x="16" y="11"/>
                      </a:lnTo>
                      <a:cubicBezTo>
                        <a:pt x="16" y="9"/>
                        <a:pt x="13" y="6"/>
                        <a:pt x="11" y="6"/>
                      </a:cubicBezTo>
                      <a:cubicBezTo>
                        <a:pt x="8" y="6"/>
                        <a:pt x="6" y="9"/>
                        <a:pt x="6" y="11"/>
                      </a:cubicBezTo>
                      <a:lnTo>
                        <a:pt x="6" y="15"/>
                      </a:lnTo>
                      <a:lnTo>
                        <a:pt x="0" y="15"/>
                      </a:lnTo>
                      <a:lnTo>
                        <a:pt x="0" y="11"/>
                      </a:lnTo>
                      <a:cubicBezTo>
                        <a:pt x="0" y="5"/>
                        <a:pt x="4" y="0"/>
                        <a:pt x="11" y="0"/>
                      </a:cubicBezTo>
                      <a:cubicBezTo>
                        <a:pt x="17" y="0"/>
                        <a:pt x="22" y="5"/>
                        <a:pt x="22" y="11"/>
                      </a:cubicBezTo>
                      <a:lnTo>
                        <a:pt x="22" y="15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03" name="Google Shape;1103;p30">
                  <a:extLst>
                    <a:ext uri="{FF2B5EF4-FFF2-40B4-BE49-F238E27FC236}">
                      <a16:creationId xmlns:a16="http://schemas.microsoft.com/office/drawing/2014/main" id="{2F6DC3C1-F4D1-354A-BC52-D5498E9FFBCD}"/>
                    </a:ext>
                  </a:extLst>
                </p:cNvPr>
                <p:cNvSpPr/>
                <p:nvPr/>
              </p:nvSpPr>
              <p:spPr>
                <a:xfrm>
                  <a:off x="3354583" y="1244986"/>
                  <a:ext cx="247319" cy="2452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0" h="119" extrusionOk="0">
                      <a:moveTo>
                        <a:pt x="74" y="1"/>
                      </a:moveTo>
                      <a:cubicBezTo>
                        <a:pt x="84" y="4"/>
                        <a:pt x="93" y="9"/>
                        <a:pt x="101" y="16"/>
                      </a:cubicBezTo>
                      <a:cubicBezTo>
                        <a:pt x="108" y="23"/>
                        <a:pt x="115" y="32"/>
                        <a:pt x="118" y="42"/>
                      </a:cubicBezTo>
                      <a:cubicBezTo>
                        <a:pt x="121" y="52"/>
                        <a:pt x="120" y="63"/>
                        <a:pt x="118" y="73"/>
                      </a:cubicBezTo>
                      <a:cubicBezTo>
                        <a:pt x="115" y="83"/>
                        <a:pt x="111" y="93"/>
                        <a:pt x="104" y="100"/>
                      </a:cubicBezTo>
                      <a:cubicBezTo>
                        <a:pt x="97" y="108"/>
                        <a:pt x="88" y="113"/>
                        <a:pt x="78" y="116"/>
                      </a:cubicBezTo>
                      <a:cubicBezTo>
                        <a:pt x="68" y="119"/>
                        <a:pt x="57" y="120"/>
                        <a:pt x="47" y="117"/>
                      </a:cubicBezTo>
                      <a:cubicBezTo>
                        <a:pt x="37" y="115"/>
                        <a:pt x="27" y="110"/>
                        <a:pt x="20" y="103"/>
                      </a:cubicBezTo>
                      <a:cubicBezTo>
                        <a:pt x="12" y="96"/>
                        <a:pt x="6" y="87"/>
                        <a:pt x="3" y="77"/>
                      </a:cubicBezTo>
                      <a:cubicBezTo>
                        <a:pt x="0" y="67"/>
                        <a:pt x="0" y="56"/>
                        <a:pt x="2" y="46"/>
                      </a:cubicBezTo>
                      <a:cubicBezTo>
                        <a:pt x="5" y="35"/>
                        <a:pt x="10" y="26"/>
                        <a:pt x="17" y="18"/>
                      </a:cubicBezTo>
                      <a:cubicBezTo>
                        <a:pt x="24" y="11"/>
                        <a:pt x="33" y="5"/>
                        <a:pt x="43" y="2"/>
                      </a:cubicBezTo>
                      <a:cubicBezTo>
                        <a:pt x="53" y="-1"/>
                        <a:pt x="64" y="-1"/>
                        <a:pt x="74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04" name="Google Shape;1104;p30">
                  <a:extLst>
                    <a:ext uri="{FF2B5EF4-FFF2-40B4-BE49-F238E27FC236}">
                      <a16:creationId xmlns:a16="http://schemas.microsoft.com/office/drawing/2014/main" id="{8871D212-AD69-8AC2-FD49-D8865FD38895}"/>
                    </a:ext>
                  </a:extLst>
                </p:cNvPr>
                <p:cNvSpPr/>
                <p:nvPr/>
              </p:nvSpPr>
              <p:spPr>
                <a:xfrm>
                  <a:off x="3424656" y="1327427"/>
                  <a:ext cx="107172" cy="803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2" h="39" extrusionOk="0">
                      <a:moveTo>
                        <a:pt x="23" y="39"/>
                      </a:moveTo>
                      <a:cubicBezTo>
                        <a:pt x="22" y="39"/>
                        <a:pt x="22" y="38"/>
                        <a:pt x="21" y="38"/>
                      </a:cubicBezTo>
                      <a:lnTo>
                        <a:pt x="1" y="21"/>
                      </a:lnTo>
                      <a:cubicBezTo>
                        <a:pt x="0" y="21"/>
                        <a:pt x="0" y="20"/>
                        <a:pt x="1" y="18"/>
                      </a:cubicBezTo>
                      <a:cubicBezTo>
                        <a:pt x="2" y="17"/>
                        <a:pt x="3" y="16"/>
                        <a:pt x="5" y="17"/>
                      </a:cubicBezTo>
                      <a:lnTo>
                        <a:pt x="23" y="32"/>
                      </a:lnTo>
                      <a:lnTo>
                        <a:pt x="48" y="1"/>
                      </a:lnTo>
                      <a:cubicBezTo>
                        <a:pt x="49" y="0"/>
                        <a:pt x="51" y="0"/>
                        <a:pt x="52" y="0"/>
                      </a:cubicBezTo>
                      <a:cubicBezTo>
                        <a:pt x="53" y="1"/>
                        <a:pt x="53" y="3"/>
                        <a:pt x="52" y="4"/>
                      </a:cubicBezTo>
                      <a:lnTo>
                        <a:pt x="25" y="38"/>
                      </a:lnTo>
                      <a:cubicBezTo>
                        <a:pt x="25" y="38"/>
                        <a:pt x="24" y="39"/>
                        <a:pt x="23" y="39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120000" tIns="0" rIns="120000" bIns="0" anchor="ctr" anchorCtr="1">
                  <a:noAutofit/>
                </a:bodyPr>
                <a:lstStyle/>
                <a:p>
                  <a:endParaRPr sz="2400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endParaRPr>
                </a:p>
              </p:txBody>
            </p:sp>
          </p:grpSp>
          <p:sp>
            <p:nvSpPr>
              <p:cNvPr id="1105" name="Google Shape;1105;p30">
                <a:extLst>
                  <a:ext uri="{FF2B5EF4-FFF2-40B4-BE49-F238E27FC236}">
                    <a16:creationId xmlns:a16="http://schemas.microsoft.com/office/drawing/2014/main" id="{3CB998AB-15CC-6646-C61C-768C423B440A}"/>
                  </a:ext>
                </a:extLst>
              </p:cNvPr>
              <p:cNvSpPr/>
              <p:nvPr/>
            </p:nvSpPr>
            <p:spPr>
              <a:xfrm>
                <a:off x="2065998" y="838170"/>
                <a:ext cx="84650" cy="93282"/>
              </a:xfrm>
              <a:custGeom>
                <a:avLst/>
                <a:gdLst/>
                <a:ahLst/>
                <a:cxnLst/>
                <a:rect l="l" t="t" r="r" b="b"/>
                <a:pathLst>
                  <a:path w="88" h="97" extrusionOk="0">
                    <a:moveTo>
                      <a:pt x="3" y="96"/>
                    </a:moveTo>
                    <a:lnTo>
                      <a:pt x="29" y="96"/>
                    </a:lnTo>
                    <a:cubicBezTo>
                      <a:pt x="31" y="96"/>
                      <a:pt x="32" y="95"/>
                      <a:pt x="32" y="93"/>
                    </a:cubicBezTo>
                    <a:lnTo>
                      <a:pt x="32" y="65"/>
                    </a:lnTo>
                    <a:cubicBezTo>
                      <a:pt x="32" y="64"/>
                      <a:pt x="33" y="62"/>
                      <a:pt x="35" y="62"/>
                    </a:cubicBezTo>
                    <a:lnTo>
                      <a:pt x="54" y="62"/>
                    </a:lnTo>
                    <a:cubicBezTo>
                      <a:pt x="55" y="62"/>
                      <a:pt x="56" y="64"/>
                      <a:pt x="56" y="65"/>
                    </a:cubicBezTo>
                    <a:lnTo>
                      <a:pt x="56" y="94"/>
                    </a:lnTo>
                    <a:cubicBezTo>
                      <a:pt x="56" y="95"/>
                      <a:pt x="58" y="97"/>
                      <a:pt x="59" y="97"/>
                    </a:cubicBezTo>
                    <a:lnTo>
                      <a:pt x="86" y="97"/>
                    </a:lnTo>
                    <a:cubicBezTo>
                      <a:pt x="87" y="97"/>
                      <a:pt x="88" y="95"/>
                      <a:pt x="88" y="94"/>
                    </a:cubicBezTo>
                    <a:lnTo>
                      <a:pt x="88" y="43"/>
                    </a:lnTo>
                    <a:cubicBezTo>
                      <a:pt x="88" y="42"/>
                      <a:pt x="88" y="41"/>
                      <a:pt x="88" y="41"/>
                    </a:cubicBezTo>
                    <a:lnTo>
                      <a:pt x="46" y="1"/>
                    </a:lnTo>
                    <a:cubicBezTo>
                      <a:pt x="45" y="0"/>
                      <a:pt x="43" y="0"/>
                      <a:pt x="42" y="1"/>
                    </a:cubicBezTo>
                    <a:lnTo>
                      <a:pt x="1" y="40"/>
                    </a:lnTo>
                    <a:cubicBezTo>
                      <a:pt x="0" y="40"/>
                      <a:pt x="0" y="41"/>
                      <a:pt x="0" y="42"/>
                    </a:cubicBezTo>
                    <a:lnTo>
                      <a:pt x="0" y="93"/>
                    </a:lnTo>
                    <a:cubicBezTo>
                      <a:pt x="0" y="95"/>
                      <a:pt x="1" y="96"/>
                      <a:pt x="3" y="96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106" name="Google Shape;1106;p30">
              <a:extLst>
                <a:ext uri="{FF2B5EF4-FFF2-40B4-BE49-F238E27FC236}">
                  <a16:creationId xmlns:a16="http://schemas.microsoft.com/office/drawing/2014/main" id="{9F6B8542-DE40-05D3-09A1-6D9670041612}"/>
                </a:ext>
              </a:extLst>
            </p:cNvPr>
            <p:cNvGrpSpPr/>
            <p:nvPr/>
          </p:nvGrpSpPr>
          <p:grpSpPr>
            <a:xfrm>
              <a:off x="1210622" y="-170354"/>
              <a:ext cx="367390" cy="638263"/>
              <a:chOff x="5914097" y="1631784"/>
              <a:chExt cx="367390" cy="638263"/>
            </a:xfrm>
          </p:grpSpPr>
          <p:sp>
            <p:nvSpPr>
              <p:cNvPr id="1107" name="Google Shape;1107;p30">
                <a:extLst>
                  <a:ext uri="{FF2B5EF4-FFF2-40B4-BE49-F238E27FC236}">
                    <a16:creationId xmlns:a16="http://schemas.microsoft.com/office/drawing/2014/main" id="{7C44ED56-2D5C-4F0A-62E6-3EE1F6B7B7FE}"/>
                  </a:ext>
                </a:extLst>
              </p:cNvPr>
              <p:cNvSpPr/>
              <p:nvPr/>
            </p:nvSpPr>
            <p:spPr>
              <a:xfrm>
                <a:off x="6227002" y="2215561"/>
                <a:ext cx="54486" cy="54486"/>
              </a:xfrm>
              <a:custGeom>
                <a:avLst/>
                <a:gdLst/>
                <a:ahLst/>
                <a:cxnLst/>
                <a:rect l="l" t="t" r="r" b="b"/>
                <a:pathLst>
                  <a:path w="35" h="35" extrusionOk="0">
                    <a:moveTo>
                      <a:pt x="35" y="17"/>
                    </a:moveTo>
                    <a:cubicBezTo>
                      <a:pt x="35" y="27"/>
                      <a:pt x="27" y="35"/>
                      <a:pt x="17" y="35"/>
                    </a:cubicBezTo>
                    <a:cubicBezTo>
                      <a:pt x="8" y="35"/>
                      <a:pt x="0" y="27"/>
                      <a:pt x="0" y="17"/>
                    </a:cubicBezTo>
                    <a:cubicBezTo>
                      <a:pt x="0" y="8"/>
                      <a:pt x="8" y="0"/>
                      <a:pt x="17" y="0"/>
                    </a:cubicBezTo>
                    <a:cubicBezTo>
                      <a:pt x="27" y="0"/>
                      <a:pt x="35" y="8"/>
                      <a:pt x="35" y="17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08" name="Google Shape;1108;p30">
                <a:extLst>
                  <a:ext uri="{FF2B5EF4-FFF2-40B4-BE49-F238E27FC236}">
                    <a16:creationId xmlns:a16="http://schemas.microsoft.com/office/drawing/2014/main" id="{30C458A9-82D0-0986-1192-429791DC2927}"/>
                  </a:ext>
                </a:extLst>
              </p:cNvPr>
              <p:cNvSpPr/>
              <p:nvPr/>
            </p:nvSpPr>
            <p:spPr>
              <a:xfrm>
                <a:off x="5914097" y="1631784"/>
                <a:ext cx="342483" cy="618026"/>
              </a:xfrm>
              <a:custGeom>
                <a:avLst/>
                <a:gdLst/>
                <a:ahLst/>
                <a:cxnLst/>
                <a:rect l="l" t="t" r="r" b="b"/>
                <a:pathLst>
                  <a:path w="220" h="397" extrusionOk="0">
                    <a:moveTo>
                      <a:pt x="220" y="397"/>
                    </a:moveTo>
                    <a:lnTo>
                      <a:pt x="51" y="397"/>
                    </a:lnTo>
                    <a:cubicBezTo>
                      <a:pt x="23" y="397"/>
                      <a:pt x="0" y="374"/>
                      <a:pt x="0" y="345"/>
                    </a:cubicBezTo>
                    <a:lnTo>
                      <a:pt x="0" y="51"/>
                    </a:lnTo>
                    <a:cubicBezTo>
                      <a:pt x="0" y="23"/>
                      <a:pt x="23" y="0"/>
                      <a:pt x="51" y="0"/>
                    </a:cubicBezTo>
                    <a:lnTo>
                      <a:pt x="136" y="0"/>
                    </a:lnTo>
                    <a:lnTo>
                      <a:pt x="136" y="6"/>
                    </a:lnTo>
                    <a:lnTo>
                      <a:pt x="51" y="6"/>
                    </a:lnTo>
                    <a:cubicBezTo>
                      <a:pt x="27" y="6"/>
                      <a:pt x="6" y="27"/>
                      <a:pt x="6" y="51"/>
                    </a:cubicBezTo>
                    <a:lnTo>
                      <a:pt x="6" y="345"/>
                    </a:lnTo>
                    <a:cubicBezTo>
                      <a:pt x="6" y="370"/>
                      <a:pt x="27" y="390"/>
                      <a:pt x="51" y="390"/>
                    </a:cubicBezTo>
                    <a:lnTo>
                      <a:pt x="220" y="390"/>
                    </a:lnTo>
                    <a:lnTo>
                      <a:pt x="220" y="397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4" name="Google Shape;952;p27">
            <a:extLst>
              <a:ext uri="{FF2B5EF4-FFF2-40B4-BE49-F238E27FC236}">
                <a16:creationId xmlns:a16="http://schemas.microsoft.com/office/drawing/2014/main" id="{03D89F69-E80C-65A0-26A5-A4641847BA64}"/>
              </a:ext>
            </a:extLst>
          </p:cNvPr>
          <p:cNvSpPr txBox="1"/>
          <p:nvPr/>
        </p:nvSpPr>
        <p:spPr>
          <a:xfrm>
            <a:off x="1042030" y="-37361"/>
            <a:ext cx="3072770" cy="738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0" bIns="121900" anchor="t" anchorCtr="0">
            <a:noAutofit/>
          </a:bodyPr>
          <a:lstStyle/>
          <a:p>
            <a:pPr algn="ctr"/>
            <a:r>
              <a:rPr lang="en-GB" sz="24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Research Approach</a:t>
            </a:r>
            <a:endParaRPr sz="2400" dirty="0">
              <a:solidFill>
                <a:schemeClr val="dk1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 Medium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215D06-CB07-81E6-256D-F23F32540EAA}"/>
              </a:ext>
            </a:extLst>
          </p:cNvPr>
          <p:cNvSpPr txBox="1"/>
          <p:nvPr/>
        </p:nvSpPr>
        <p:spPr>
          <a:xfrm>
            <a:off x="4723952" y="1104510"/>
            <a:ext cx="7940958" cy="53894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Qualitative research using secondary sources</a:t>
            </a:r>
          </a:p>
          <a:p>
            <a:pPr>
              <a:lnSpc>
                <a:spcPct val="150000"/>
              </a:lnSpc>
            </a:pPr>
            <a:endParaRPr lang="en-GB" sz="2400" dirty="0">
              <a:solidFill>
                <a:schemeClr val="dk1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Themes: guest service, staff collaboration, operations, guest feedback, AI evolution</a:t>
            </a:r>
          </a:p>
          <a:p>
            <a:pPr>
              <a:lnSpc>
                <a:spcPct val="150000"/>
              </a:lnSpc>
            </a:pPr>
            <a:endParaRPr lang="en-GB" sz="2400" dirty="0">
              <a:solidFill>
                <a:schemeClr val="dk1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Focused on patterns across global hotel cases </a:t>
            </a: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(Venkatraman and </a:t>
            </a:r>
            <a:r>
              <a:rPr lang="en-GB" sz="2000" dirty="0" err="1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Kurtkoti</a:t>
            </a:r>
            <a:r>
              <a:rPr lang="en-GB" sz="20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, 2024; Al-Shafei, 2025)</a:t>
            </a:r>
          </a:p>
          <a:p>
            <a:pPr>
              <a:lnSpc>
                <a:spcPct val="115000"/>
              </a:lnSpc>
            </a:pPr>
            <a:endParaRPr lang="en-GB" sz="2667" dirty="0">
              <a:solidFill>
                <a:schemeClr val="dk1"/>
              </a:solidFill>
              <a:latin typeface="Roboto Medium"/>
              <a:ea typeface="Roboto Medium"/>
              <a:cs typeface="Roboto Medium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Offers a wide view but lacks first-hand staff or guest                                             insights</a:t>
            </a:r>
          </a:p>
        </p:txBody>
      </p:sp>
      <p:sp>
        <p:nvSpPr>
          <p:cNvPr id="7" name="Google Shape;1302;p35">
            <a:extLst>
              <a:ext uri="{FF2B5EF4-FFF2-40B4-BE49-F238E27FC236}">
                <a16:creationId xmlns:a16="http://schemas.microsoft.com/office/drawing/2014/main" id="{555A00DF-DA21-5502-E7FE-5C9EEC4AADF1}"/>
              </a:ext>
            </a:extLst>
          </p:cNvPr>
          <p:cNvSpPr/>
          <p:nvPr/>
        </p:nvSpPr>
        <p:spPr>
          <a:xfrm>
            <a:off x="4319597" y="1275437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Google Shape;1302;p35">
            <a:extLst>
              <a:ext uri="{FF2B5EF4-FFF2-40B4-BE49-F238E27FC236}">
                <a16:creationId xmlns:a16="http://schemas.microsoft.com/office/drawing/2014/main" id="{D3A8061D-1118-6AFB-F779-C93204B72783}"/>
              </a:ext>
            </a:extLst>
          </p:cNvPr>
          <p:cNvSpPr/>
          <p:nvPr/>
        </p:nvSpPr>
        <p:spPr>
          <a:xfrm>
            <a:off x="4319596" y="2335744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Google Shape;1302;p35">
            <a:extLst>
              <a:ext uri="{FF2B5EF4-FFF2-40B4-BE49-F238E27FC236}">
                <a16:creationId xmlns:a16="http://schemas.microsoft.com/office/drawing/2014/main" id="{5F8F3A94-5FFD-3449-BCFE-1B9FA0A46263}"/>
              </a:ext>
            </a:extLst>
          </p:cNvPr>
          <p:cNvSpPr/>
          <p:nvPr/>
        </p:nvSpPr>
        <p:spPr>
          <a:xfrm>
            <a:off x="4324324" y="4013878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Google Shape;1302;p35">
            <a:extLst>
              <a:ext uri="{FF2B5EF4-FFF2-40B4-BE49-F238E27FC236}">
                <a16:creationId xmlns:a16="http://schemas.microsoft.com/office/drawing/2014/main" id="{3FA4D091-1C83-82E3-2B90-D320F3275541}"/>
              </a:ext>
            </a:extLst>
          </p:cNvPr>
          <p:cNvSpPr/>
          <p:nvPr/>
        </p:nvSpPr>
        <p:spPr>
          <a:xfrm>
            <a:off x="4319596" y="5482495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" name="Google Shape;1006;p30">
            <a:extLst>
              <a:ext uri="{FF2B5EF4-FFF2-40B4-BE49-F238E27FC236}">
                <a16:creationId xmlns:a16="http://schemas.microsoft.com/office/drawing/2014/main" id="{E884B4C0-0028-AD47-CBF0-78B51ADF76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10352" y="280060"/>
            <a:ext cx="5118548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  <a:endParaRPr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4350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4">
          <a:extLst>
            <a:ext uri="{FF2B5EF4-FFF2-40B4-BE49-F238E27FC236}">
              <a16:creationId xmlns:a16="http://schemas.microsoft.com/office/drawing/2014/main" id="{E1D93C10-4737-93A1-92DA-218BD32C57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5" name="Google Shape;1165;p33">
            <a:extLst>
              <a:ext uri="{FF2B5EF4-FFF2-40B4-BE49-F238E27FC236}">
                <a16:creationId xmlns:a16="http://schemas.microsoft.com/office/drawing/2014/main" id="{8AC1CEE4-37BA-54D9-AEA1-6D76991ECEB8}"/>
              </a:ext>
            </a:extLst>
          </p:cNvPr>
          <p:cNvSpPr/>
          <p:nvPr/>
        </p:nvSpPr>
        <p:spPr>
          <a:xfrm>
            <a:off x="950999" y="2403467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6" name="Google Shape;1166;p33">
            <a:extLst>
              <a:ext uri="{FF2B5EF4-FFF2-40B4-BE49-F238E27FC236}">
                <a16:creationId xmlns:a16="http://schemas.microsoft.com/office/drawing/2014/main" id="{625BD1A1-4AD5-ED46-298D-36FFE0A88AE7}"/>
              </a:ext>
            </a:extLst>
          </p:cNvPr>
          <p:cNvSpPr/>
          <p:nvPr/>
        </p:nvSpPr>
        <p:spPr>
          <a:xfrm>
            <a:off x="950999" y="4508816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7" name="Google Shape;1167;p33">
            <a:extLst>
              <a:ext uri="{FF2B5EF4-FFF2-40B4-BE49-F238E27FC236}">
                <a16:creationId xmlns:a16="http://schemas.microsoft.com/office/drawing/2014/main" id="{3BD2C512-20A2-A4B9-D3B6-BF4775850E60}"/>
              </a:ext>
            </a:extLst>
          </p:cNvPr>
          <p:cNvSpPr/>
          <p:nvPr/>
        </p:nvSpPr>
        <p:spPr>
          <a:xfrm>
            <a:off x="6271983" y="2403467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8" name="Google Shape;1168;p33">
            <a:extLst>
              <a:ext uri="{FF2B5EF4-FFF2-40B4-BE49-F238E27FC236}">
                <a16:creationId xmlns:a16="http://schemas.microsoft.com/office/drawing/2014/main" id="{547333CE-02BC-0458-F9FC-5B9BFDF62036}"/>
              </a:ext>
            </a:extLst>
          </p:cNvPr>
          <p:cNvSpPr/>
          <p:nvPr/>
        </p:nvSpPr>
        <p:spPr>
          <a:xfrm>
            <a:off x="6271983" y="4508816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9" name="Google Shape;1169;p33">
            <a:extLst>
              <a:ext uri="{FF2B5EF4-FFF2-40B4-BE49-F238E27FC236}">
                <a16:creationId xmlns:a16="http://schemas.microsoft.com/office/drawing/2014/main" id="{D3B5E2B4-1EA3-E752-6B7D-B3FFDA1A4FD1}"/>
              </a:ext>
            </a:extLst>
          </p:cNvPr>
          <p:cNvSpPr txBox="1">
            <a:spLocks noGrp="1"/>
          </p:cNvSpPr>
          <p:nvPr>
            <p:ph type="subTitle" idx="6"/>
          </p:nvPr>
        </p:nvSpPr>
        <p:spPr>
          <a:xfrm>
            <a:off x="2469591" y="4589537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0" name="Google Shape;1170;p33">
            <a:extLst>
              <a:ext uri="{FF2B5EF4-FFF2-40B4-BE49-F238E27FC236}">
                <a16:creationId xmlns:a16="http://schemas.microsoft.com/office/drawing/2014/main" id="{89A9B74F-4DF9-663F-2162-E0E7D395A4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7775" y="-4076"/>
            <a:ext cx="10993623" cy="1784689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Political and Economic Factors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(PEST)</a:t>
            </a:r>
            <a:endParaRPr sz="4800" dirty="0"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1171" name="Google Shape;1171;p33">
            <a:extLst>
              <a:ext uri="{FF2B5EF4-FFF2-40B4-BE49-F238E27FC236}">
                <a16:creationId xmlns:a16="http://schemas.microsoft.com/office/drawing/2014/main" id="{073C2C8E-F025-39E5-51A3-8E54DFA60C8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395516" y="2480686"/>
            <a:ext cx="3648800" cy="1391773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Data privacy and AI transparency remain under-regulated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(International Labour Organisation, 2025)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2" name="Google Shape;1172;p33">
            <a:extLst>
              <a:ext uri="{FF2B5EF4-FFF2-40B4-BE49-F238E27FC236}">
                <a16:creationId xmlns:a16="http://schemas.microsoft.com/office/drawing/2014/main" id="{896FAAC6-DE69-2960-983A-B08C884A98E1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7775342" y="2685517"/>
            <a:ext cx="3648800" cy="1273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“Just transition” frameworks encourage workforce protection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3" name="Google Shape;1173;p33">
            <a:extLst>
              <a:ext uri="{FF2B5EF4-FFF2-40B4-BE49-F238E27FC236}">
                <a16:creationId xmlns:a16="http://schemas.microsoft.com/office/drawing/2014/main" id="{DB5E3014-9446-C74E-E6FE-40595DAB7813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2469591" y="5029761"/>
            <a:ext cx="3565476" cy="1273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AI increases speed, accuracy, and revenue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(Yang et al., 2019)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4" name="Google Shape;1174;p33">
            <a:extLst>
              <a:ext uri="{FF2B5EF4-FFF2-40B4-BE49-F238E27FC236}">
                <a16:creationId xmlns:a16="http://schemas.microsoft.com/office/drawing/2014/main" id="{FAC62786-6F11-7B6F-15D5-C71E16312797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899416" y="4830042"/>
            <a:ext cx="4292584" cy="2102386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High costs for infrastructure and training to limit access for smaller hotels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(Ersoy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Ehtiyar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</p:txBody>
      </p:sp>
      <p:sp>
        <p:nvSpPr>
          <p:cNvPr id="1175" name="Google Shape;1175;p33">
            <a:extLst>
              <a:ext uri="{FF2B5EF4-FFF2-40B4-BE49-F238E27FC236}">
                <a16:creationId xmlns:a16="http://schemas.microsoft.com/office/drawing/2014/main" id="{C05A769A-7B6A-F37E-0BAA-58F92513FC52}"/>
              </a:ext>
            </a:extLst>
          </p:cNvPr>
          <p:cNvSpPr txBox="1">
            <a:spLocks noGrp="1"/>
          </p:cNvSpPr>
          <p:nvPr>
            <p:ph type="subTitle" idx="5"/>
          </p:nvPr>
        </p:nvSpPr>
        <p:spPr>
          <a:xfrm>
            <a:off x="2280568" y="2072825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6" name="Google Shape;1176;p33">
            <a:extLst>
              <a:ext uri="{FF2B5EF4-FFF2-40B4-BE49-F238E27FC236}">
                <a16:creationId xmlns:a16="http://schemas.microsoft.com/office/drawing/2014/main" id="{3C1C09F2-1F6D-C468-F651-091E2C6F555B}"/>
              </a:ext>
            </a:extLst>
          </p:cNvPr>
          <p:cNvSpPr txBox="1">
            <a:spLocks noGrp="1"/>
          </p:cNvSpPr>
          <p:nvPr>
            <p:ph type="subTitle" idx="7"/>
          </p:nvPr>
        </p:nvSpPr>
        <p:spPr>
          <a:xfrm>
            <a:off x="7653250" y="2072825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Frameworks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7" name="Google Shape;1177;p33">
            <a:extLst>
              <a:ext uri="{FF2B5EF4-FFF2-40B4-BE49-F238E27FC236}">
                <a16:creationId xmlns:a16="http://schemas.microsoft.com/office/drawing/2014/main" id="{527C1EC1-4B56-48C7-6431-4FC834D58888}"/>
              </a:ext>
            </a:extLst>
          </p:cNvPr>
          <p:cNvSpPr txBox="1">
            <a:spLocks noGrp="1"/>
          </p:cNvSpPr>
          <p:nvPr>
            <p:ph type="subTitle" idx="8"/>
          </p:nvPr>
        </p:nvSpPr>
        <p:spPr>
          <a:xfrm>
            <a:off x="7899416" y="4321873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r>
              <a:rPr lang="en-GB" sz="2667" dirty="0"/>
              <a:t> </a:t>
            </a:r>
            <a:endParaRPr sz="2667" dirty="0"/>
          </a:p>
        </p:txBody>
      </p:sp>
      <p:grpSp>
        <p:nvGrpSpPr>
          <p:cNvPr id="1178" name="Google Shape;1178;p33">
            <a:extLst>
              <a:ext uri="{FF2B5EF4-FFF2-40B4-BE49-F238E27FC236}">
                <a16:creationId xmlns:a16="http://schemas.microsoft.com/office/drawing/2014/main" id="{84E03F3F-EB20-838A-611C-41C1C289F0B3}"/>
              </a:ext>
            </a:extLst>
          </p:cNvPr>
          <p:cNvGrpSpPr/>
          <p:nvPr/>
        </p:nvGrpSpPr>
        <p:grpSpPr>
          <a:xfrm>
            <a:off x="6621742" y="2724661"/>
            <a:ext cx="454097" cy="452361"/>
            <a:chOff x="2085450" y="842250"/>
            <a:chExt cx="483700" cy="481850"/>
          </a:xfrm>
        </p:grpSpPr>
        <p:sp>
          <p:nvSpPr>
            <p:cNvPr id="1179" name="Google Shape;1179;p33">
              <a:extLst>
                <a:ext uri="{FF2B5EF4-FFF2-40B4-BE49-F238E27FC236}">
                  <a16:creationId xmlns:a16="http://schemas.microsoft.com/office/drawing/2014/main" id="{75307A43-3316-CF4A-C938-B5FF25248413}"/>
                </a:ext>
              </a:extLst>
            </p:cNvPr>
            <p:cNvSpPr/>
            <p:nvPr/>
          </p:nvSpPr>
          <p:spPr>
            <a:xfrm>
              <a:off x="2085525" y="926925"/>
              <a:ext cx="483625" cy="397175"/>
            </a:xfrm>
            <a:custGeom>
              <a:avLst/>
              <a:gdLst/>
              <a:ahLst/>
              <a:cxnLst/>
              <a:rect l="l" t="t" r="r" b="b"/>
              <a:pathLst>
                <a:path w="19345" h="15887" extrusionOk="0">
                  <a:moveTo>
                    <a:pt x="1693" y="1"/>
                  </a:moveTo>
                  <a:cubicBezTo>
                    <a:pt x="756" y="1"/>
                    <a:pt x="0" y="760"/>
                    <a:pt x="0" y="1696"/>
                  </a:cubicBezTo>
                  <a:cubicBezTo>
                    <a:pt x="0" y="2630"/>
                    <a:pt x="756" y="3389"/>
                    <a:pt x="1693" y="3389"/>
                  </a:cubicBezTo>
                  <a:lnTo>
                    <a:pt x="3990" y="3389"/>
                  </a:lnTo>
                  <a:cubicBezTo>
                    <a:pt x="4924" y="3389"/>
                    <a:pt x="5683" y="4147"/>
                    <a:pt x="5683" y="5084"/>
                  </a:cubicBezTo>
                  <a:lnTo>
                    <a:pt x="5683" y="8547"/>
                  </a:lnTo>
                  <a:cubicBezTo>
                    <a:pt x="5683" y="11347"/>
                    <a:pt x="7962" y="13627"/>
                    <a:pt x="10766" y="13627"/>
                  </a:cubicBezTo>
                  <a:lnTo>
                    <a:pt x="13626" y="13627"/>
                  </a:lnTo>
                  <a:lnTo>
                    <a:pt x="13626" y="15322"/>
                  </a:lnTo>
                  <a:cubicBezTo>
                    <a:pt x="13626" y="15656"/>
                    <a:pt x="13901" y="15887"/>
                    <a:pt x="14194" y="15887"/>
                  </a:cubicBezTo>
                  <a:cubicBezTo>
                    <a:pt x="14308" y="15887"/>
                    <a:pt x="14425" y="15852"/>
                    <a:pt x="14530" y="15774"/>
                  </a:cubicBezTo>
                  <a:lnTo>
                    <a:pt x="19046" y="12386"/>
                  </a:lnTo>
                  <a:cubicBezTo>
                    <a:pt x="19345" y="12160"/>
                    <a:pt x="19345" y="11706"/>
                    <a:pt x="19046" y="11483"/>
                  </a:cubicBezTo>
                  <a:lnTo>
                    <a:pt x="14530" y="8095"/>
                  </a:lnTo>
                  <a:cubicBezTo>
                    <a:pt x="14424" y="8016"/>
                    <a:pt x="14307" y="7981"/>
                    <a:pt x="14192" y="7981"/>
                  </a:cubicBezTo>
                  <a:cubicBezTo>
                    <a:pt x="13899" y="7981"/>
                    <a:pt x="13626" y="8212"/>
                    <a:pt x="13626" y="8547"/>
                  </a:cubicBezTo>
                  <a:lnTo>
                    <a:pt x="13626" y="10239"/>
                  </a:lnTo>
                  <a:lnTo>
                    <a:pt x="10766" y="10239"/>
                  </a:lnTo>
                  <a:cubicBezTo>
                    <a:pt x="9829" y="10239"/>
                    <a:pt x="9070" y="9480"/>
                    <a:pt x="9070" y="8547"/>
                  </a:cubicBezTo>
                  <a:lnTo>
                    <a:pt x="9070" y="5084"/>
                  </a:lnTo>
                  <a:cubicBezTo>
                    <a:pt x="9070" y="2280"/>
                    <a:pt x="6791" y="1"/>
                    <a:pt x="399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0" name="Google Shape;1180;p33">
              <a:extLst>
                <a:ext uri="{FF2B5EF4-FFF2-40B4-BE49-F238E27FC236}">
                  <a16:creationId xmlns:a16="http://schemas.microsoft.com/office/drawing/2014/main" id="{2455C8F4-FDA4-1562-B4D4-BC2CAECEABBE}"/>
                </a:ext>
              </a:extLst>
            </p:cNvPr>
            <p:cNvSpPr/>
            <p:nvPr/>
          </p:nvSpPr>
          <p:spPr>
            <a:xfrm>
              <a:off x="2085450" y="1151875"/>
              <a:ext cx="143650" cy="87575"/>
            </a:xfrm>
            <a:custGeom>
              <a:avLst/>
              <a:gdLst/>
              <a:ahLst/>
              <a:cxnLst/>
              <a:rect l="l" t="t" r="r" b="b"/>
              <a:pathLst>
                <a:path w="5746" h="3503" extrusionOk="0">
                  <a:moveTo>
                    <a:pt x="4577" y="1"/>
                  </a:moveTo>
                  <a:cubicBezTo>
                    <a:pt x="4391" y="73"/>
                    <a:pt x="4192" y="112"/>
                    <a:pt x="3990" y="115"/>
                  </a:cubicBezTo>
                  <a:lnTo>
                    <a:pt x="1693" y="115"/>
                  </a:lnTo>
                  <a:cubicBezTo>
                    <a:pt x="759" y="115"/>
                    <a:pt x="0" y="871"/>
                    <a:pt x="0" y="1807"/>
                  </a:cubicBezTo>
                  <a:cubicBezTo>
                    <a:pt x="0" y="2744"/>
                    <a:pt x="759" y="3503"/>
                    <a:pt x="1693" y="3503"/>
                  </a:cubicBezTo>
                  <a:lnTo>
                    <a:pt x="1696" y="3500"/>
                  </a:lnTo>
                  <a:lnTo>
                    <a:pt x="3993" y="3500"/>
                  </a:lnTo>
                  <a:cubicBezTo>
                    <a:pt x="4589" y="3500"/>
                    <a:pt x="5183" y="3391"/>
                    <a:pt x="5746" y="3186"/>
                  </a:cubicBezTo>
                  <a:cubicBezTo>
                    <a:pt x="5065" y="2253"/>
                    <a:pt x="4662" y="1151"/>
                    <a:pt x="45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1" name="Google Shape;1181;p33">
              <a:extLst>
                <a:ext uri="{FF2B5EF4-FFF2-40B4-BE49-F238E27FC236}">
                  <a16:creationId xmlns:a16="http://schemas.microsoft.com/office/drawing/2014/main" id="{8877F2AD-85D8-0C6F-2727-BD6586699D66}"/>
                </a:ext>
              </a:extLst>
            </p:cNvPr>
            <p:cNvSpPr/>
            <p:nvPr/>
          </p:nvSpPr>
          <p:spPr>
            <a:xfrm>
              <a:off x="2274775" y="842250"/>
              <a:ext cx="294375" cy="197650"/>
            </a:xfrm>
            <a:custGeom>
              <a:avLst/>
              <a:gdLst/>
              <a:ahLst/>
              <a:cxnLst/>
              <a:rect l="l" t="t" r="r" b="b"/>
              <a:pathLst>
                <a:path w="11775" h="7906" extrusionOk="0">
                  <a:moveTo>
                    <a:pt x="6622" y="0"/>
                  </a:moveTo>
                  <a:cubicBezTo>
                    <a:pt x="6329" y="0"/>
                    <a:pt x="6056" y="231"/>
                    <a:pt x="6056" y="566"/>
                  </a:cubicBezTo>
                  <a:lnTo>
                    <a:pt x="6056" y="2259"/>
                  </a:lnTo>
                  <a:lnTo>
                    <a:pt x="3196" y="2259"/>
                  </a:lnTo>
                  <a:cubicBezTo>
                    <a:pt x="2030" y="2265"/>
                    <a:pt x="904" y="2668"/>
                    <a:pt x="1" y="3406"/>
                  </a:cubicBezTo>
                  <a:cubicBezTo>
                    <a:pt x="940" y="4068"/>
                    <a:pt x="1675" y="4978"/>
                    <a:pt x="2130" y="6032"/>
                  </a:cubicBezTo>
                  <a:cubicBezTo>
                    <a:pt x="2431" y="5785"/>
                    <a:pt x="2804" y="5649"/>
                    <a:pt x="3196" y="5646"/>
                  </a:cubicBezTo>
                  <a:lnTo>
                    <a:pt x="6056" y="5646"/>
                  </a:lnTo>
                  <a:lnTo>
                    <a:pt x="6056" y="7342"/>
                  </a:lnTo>
                  <a:cubicBezTo>
                    <a:pt x="6056" y="7679"/>
                    <a:pt x="6334" y="7906"/>
                    <a:pt x="6625" y="7906"/>
                  </a:cubicBezTo>
                  <a:cubicBezTo>
                    <a:pt x="6740" y="7906"/>
                    <a:pt x="6857" y="7871"/>
                    <a:pt x="6960" y="7793"/>
                  </a:cubicBezTo>
                  <a:lnTo>
                    <a:pt x="11476" y="4406"/>
                  </a:lnTo>
                  <a:cubicBezTo>
                    <a:pt x="11775" y="4180"/>
                    <a:pt x="11775" y="3725"/>
                    <a:pt x="11476" y="3502"/>
                  </a:cubicBezTo>
                  <a:lnTo>
                    <a:pt x="6960" y="115"/>
                  </a:lnTo>
                  <a:cubicBezTo>
                    <a:pt x="6854" y="36"/>
                    <a:pt x="6737" y="0"/>
                    <a:pt x="66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182" name="Google Shape;1182;p33">
            <a:extLst>
              <a:ext uri="{FF2B5EF4-FFF2-40B4-BE49-F238E27FC236}">
                <a16:creationId xmlns:a16="http://schemas.microsoft.com/office/drawing/2014/main" id="{FDCCF451-6962-67F2-11FA-E5082AD1416A}"/>
              </a:ext>
            </a:extLst>
          </p:cNvPr>
          <p:cNvGrpSpPr/>
          <p:nvPr/>
        </p:nvGrpSpPr>
        <p:grpSpPr>
          <a:xfrm>
            <a:off x="1324236" y="2725104"/>
            <a:ext cx="407181" cy="451469"/>
            <a:chOff x="3300325" y="249875"/>
            <a:chExt cx="433725" cy="480900"/>
          </a:xfrm>
        </p:grpSpPr>
        <p:sp>
          <p:nvSpPr>
            <p:cNvPr id="1183" name="Google Shape;1183;p33">
              <a:extLst>
                <a:ext uri="{FF2B5EF4-FFF2-40B4-BE49-F238E27FC236}">
                  <a16:creationId xmlns:a16="http://schemas.microsoft.com/office/drawing/2014/main" id="{58172A45-5DE3-530D-4F98-0B0A82115253}"/>
                </a:ext>
              </a:extLst>
            </p:cNvPr>
            <p:cNvSpPr/>
            <p:nvPr/>
          </p:nvSpPr>
          <p:spPr>
            <a:xfrm>
              <a:off x="3610875" y="334550"/>
              <a:ext cx="56475" cy="28250"/>
            </a:xfrm>
            <a:custGeom>
              <a:avLst/>
              <a:gdLst/>
              <a:ahLst/>
              <a:cxnLst/>
              <a:rect l="l" t="t" r="r" b="b"/>
              <a:pathLst>
                <a:path w="2259" h="1130" extrusionOk="0">
                  <a:moveTo>
                    <a:pt x="566" y="0"/>
                  </a:moveTo>
                  <a:cubicBezTo>
                    <a:pt x="253" y="0"/>
                    <a:pt x="0" y="253"/>
                    <a:pt x="0" y="567"/>
                  </a:cubicBezTo>
                  <a:cubicBezTo>
                    <a:pt x="0" y="877"/>
                    <a:pt x="253" y="1130"/>
                    <a:pt x="566" y="1130"/>
                  </a:cubicBezTo>
                  <a:lnTo>
                    <a:pt x="1696" y="1130"/>
                  </a:lnTo>
                  <a:cubicBezTo>
                    <a:pt x="2006" y="1130"/>
                    <a:pt x="2259" y="877"/>
                    <a:pt x="2259" y="567"/>
                  </a:cubicBezTo>
                  <a:cubicBezTo>
                    <a:pt x="2259" y="253"/>
                    <a:pt x="2006" y="0"/>
                    <a:pt x="169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4" name="Google Shape;1184;p33">
              <a:extLst>
                <a:ext uri="{FF2B5EF4-FFF2-40B4-BE49-F238E27FC236}">
                  <a16:creationId xmlns:a16="http://schemas.microsoft.com/office/drawing/2014/main" id="{2DA1D486-479C-B994-E1DF-C05962F4745E}"/>
                </a:ext>
              </a:extLst>
            </p:cNvPr>
            <p:cNvSpPr/>
            <p:nvPr/>
          </p:nvSpPr>
          <p:spPr>
            <a:xfrm>
              <a:off x="3467675" y="249875"/>
              <a:ext cx="46400" cy="56475"/>
            </a:xfrm>
            <a:custGeom>
              <a:avLst/>
              <a:gdLst/>
              <a:ahLst/>
              <a:cxnLst/>
              <a:rect l="l" t="t" r="r" b="b"/>
              <a:pathLst>
                <a:path w="1856" h="2259" extrusionOk="0">
                  <a:moveTo>
                    <a:pt x="647" y="1"/>
                  </a:moveTo>
                  <a:cubicBezTo>
                    <a:pt x="562" y="1"/>
                    <a:pt x="476" y="20"/>
                    <a:pt x="395" y="60"/>
                  </a:cubicBezTo>
                  <a:cubicBezTo>
                    <a:pt x="115" y="198"/>
                    <a:pt x="1" y="539"/>
                    <a:pt x="142" y="819"/>
                  </a:cubicBezTo>
                  <a:lnTo>
                    <a:pt x="705" y="1948"/>
                  </a:lnTo>
                  <a:cubicBezTo>
                    <a:pt x="806" y="2144"/>
                    <a:pt x="1004" y="2259"/>
                    <a:pt x="1211" y="2259"/>
                  </a:cubicBezTo>
                  <a:cubicBezTo>
                    <a:pt x="1296" y="2259"/>
                    <a:pt x="1383" y="2239"/>
                    <a:pt x="1464" y="2198"/>
                  </a:cubicBezTo>
                  <a:cubicBezTo>
                    <a:pt x="1744" y="2059"/>
                    <a:pt x="1856" y="1722"/>
                    <a:pt x="1717" y="1442"/>
                  </a:cubicBezTo>
                  <a:lnTo>
                    <a:pt x="1151" y="313"/>
                  </a:lnTo>
                  <a:cubicBezTo>
                    <a:pt x="1053" y="114"/>
                    <a:pt x="853" y="1"/>
                    <a:pt x="64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5" name="Google Shape;1185;p33">
              <a:extLst>
                <a:ext uri="{FF2B5EF4-FFF2-40B4-BE49-F238E27FC236}">
                  <a16:creationId xmlns:a16="http://schemas.microsoft.com/office/drawing/2014/main" id="{2FD4A26A-6C88-7D30-993F-B4D6919A199E}"/>
                </a:ext>
              </a:extLst>
            </p:cNvPr>
            <p:cNvSpPr/>
            <p:nvPr/>
          </p:nvSpPr>
          <p:spPr>
            <a:xfrm>
              <a:off x="3566525" y="249875"/>
              <a:ext cx="46400" cy="56475"/>
            </a:xfrm>
            <a:custGeom>
              <a:avLst/>
              <a:gdLst/>
              <a:ahLst/>
              <a:cxnLst/>
              <a:rect l="l" t="t" r="r" b="b"/>
              <a:pathLst>
                <a:path w="1856" h="2259" extrusionOk="0">
                  <a:moveTo>
                    <a:pt x="1210" y="1"/>
                  </a:moveTo>
                  <a:cubicBezTo>
                    <a:pt x="1003" y="1"/>
                    <a:pt x="803" y="114"/>
                    <a:pt x="705" y="313"/>
                  </a:cubicBezTo>
                  <a:lnTo>
                    <a:pt x="139" y="1442"/>
                  </a:lnTo>
                  <a:cubicBezTo>
                    <a:pt x="1" y="1719"/>
                    <a:pt x="115" y="2059"/>
                    <a:pt x="392" y="2198"/>
                  </a:cubicBezTo>
                  <a:cubicBezTo>
                    <a:pt x="474" y="2239"/>
                    <a:pt x="561" y="2259"/>
                    <a:pt x="646" y="2259"/>
                  </a:cubicBezTo>
                  <a:cubicBezTo>
                    <a:pt x="852" y="2259"/>
                    <a:pt x="1051" y="2144"/>
                    <a:pt x="1151" y="1948"/>
                  </a:cubicBezTo>
                  <a:lnTo>
                    <a:pt x="1714" y="819"/>
                  </a:lnTo>
                  <a:cubicBezTo>
                    <a:pt x="1856" y="539"/>
                    <a:pt x="1741" y="198"/>
                    <a:pt x="1461" y="60"/>
                  </a:cubicBezTo>
                  <a:cubicBezTo>
                    <a:pt x="1381" y="20"/>
                    <a:pt x="1295" y="1"/>
                    <a:pt x="121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6" name="Google Shape;1186;p33">
              <a:extLst>
                <a:ext uri="{FF2B5EF4-FFF2-40B4-BE49-F238E27FC236}">
                  <a16:creationId xmlns:a16="http://schemas.microsoft.com/office/drawing/2014/main" id="{DB4DE927-4CB9-D7ED-E40A-9B0A8D08DDF8}"/>
                </a:ext>
              </a:extLst>
            </p:cNvPr>
            <p:cNvSpPr/>
            <p:nvPr/>
          </p:nvSpPr>
          <p:spPr>
            <a:xfrm>
              <a:off x="3413250" y="334550"/>
              <a:ext cx="56500" cy="28250"/>
            </a:xfrm>
            <a:custGeom>
              <a:avLst/>
              <a:gdLst/>
              <a:ahLst/>
              <a:cxnLst/>
              <a:rect l="l" t="t" r="r" b="b"/>
              <a:pathLst>
                <a:path w="2260" h="1130" extrusionOk="0">
                  <a:moveTo>
                    <a:pt x="567" y="0"/>
                  </a:moveTo>
                  <a:cubicBezTo>
                    <a:pt x="254" y="0"/>
                    <a:pt x="1" y="253"/>
                    <a:pt x="1" y="567"/>
                  </a:cubicBezTo>
                  <a:cubicBezTo>
                    <a:pt x="1" y="877"/>
                    <a:pt x="254" y="1130"/>
                    <a:pt x="567" y="1130"/>
                  </a:cubicBezTo>
                  <a:lnTo>
                    <a:pt x="1696" y="1130"/>
                  </a:lnTo>
                  <a:cubicBezTo>
                    <a:pt x="2006" y="1130"/>
                    <a:pt x="2259" y="877"/>
                    <a:pt x="2259" y="567"/>
                  </a:cubicBezTo>
                  <a:cubicBezTo>
                    <a:pt x="2259" y="253"/>
                    <a:pt x="2006" y="0"/>
                    <a:pt x="169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7" name="Google Shape;1187;p33">
              <a:extLst>
                <a:ext uri="{FF2B5EF4-FFF2-40B4-BE49-F238E27FC236}">
                  <a16:creationId xmlns:a16="http://schemas.microsoft.com/office/drawing/2014/main" id="{BA3886A4-2EB1-4D5B-6988-93C812A98B54}"/>
                </a:ext>
              </a:extLst>
            </p:cNvPr>
            <p:cNvSpPr/>
            <p:nvPr/>
          </p:nvSpPr>
          <p:spPr>
            <a:xfrm>
              <a:off x="3300325" y="476675"/>
              <a:ext cx="84725" cy="254100"/>
            </a:xfrm>
            <a:custGeom>
              <a:avLst/>
              <a:gdLst/>
              <a:ahLst/>
              <a:cxnLst/>
              <a:rect l="l" t="t" r="r" b="b"/>
              <a:pathLst>
                <a:path w="3389" h="10164" extrusionOk="0">
                  <a:moveTo>
                    <a:pt x="567" y="1"/>
                  </a:moveTo>
                  <a:cubicBezTo>
                    <a:pt x="254" y="1"/>
                    <a:pt x="1" y="251"/>
                    <a:pt x="1" y="564"/>
                  </a:cubicBezTo>
                  <a:lnTo>
                    <a:pt x="1" y="9598"/>
                  </a:lnTo>
                  <a:cubicBezTo>
                    <a:pt x="1" y="9911"/>
                    <a:pt x="254" y="10164"/>
                    <a:pt x="567" y="10164"/>
                  </a:cubicBezTo>
                  <a:lnTo>
                    <a:pt x="2825" y="10164"/>
                  </a:lnTo>
                  <a:cubicBezTo>
                    <a:pt x="3136" y="10164"/>
                    <a:pt x="3389" y="9911"/>
                    <a:pt x="3389" y="9598"/>
                  </a:cubicBezTo>
                  <a:lnTo>
                    <a:pt x="3389" y="564"/>
                  </a:lnTo>
                  <a:cubicBezTo>
                    <a:pt x="3389" y="251"/>
                    <a:pt x="3136" y="1"/>
                    <a:pt x="282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8" name="Google Shape;1188;p33">
              <a:extLst>
                <a:ext uri="{FF2B5EF4-FFF2-40B4-BE49-F238E27FC236}">
                  <a16:creationId xmlns:a16="http://schemas.microsoft.com/office/drawing/2014/main" id="{1B99FA22-2BEF-2B15-EEC0-B965BBE2280B}"/>
                </a:ext>
              </a:extLst>
            </p:cNvPr>
            <p:cNvSpPr/>
            <p:nvPr/>
          </p:nvSpPr>
          <p:spPr>
            <a:xfrm>
              <a:off x="3413250" y="335525"/>
              <a:ext cx="320800" cy="395250"/>
            </a:xfrm>
            <a:custGeom>
              <a:avLst/>
              <a:gdLst/>
              <a:ahLst/>
              <a:cxnLst/>
              <a:rect l="l" t="t" r="r" b="b"/>
              <a:pathLst>
                <a:path w="12832" h="15810" extrusionOk="0">
                  <a:moveTo>
                    <a:pt x="3954" y="1"/>
                  </a:moveTo>
                  <a:cubicBezTo>
                    <a:pt x="3641" y="1"/>
                    <a:pt x="3388" y="254"/>
                    <a:pt x="3388" y="564"/>
                  </a:cubicBezTo>
                  <a:cubicBezTo>
                    <a:pt x="3388" y="1871"/>
                    <a:pt x="2879" y="4225"/>
                    <a:pt x="1922" y="5186"/>
                  </a:cubicBezTo>
                  <a:cubicBezTo>
                    <a:pt x="1274" y="5830"/>
                    <a:pt x="723" y="6065"/>
                    <a:pt x="1" y="6427"/>
                  </a:cubicBezTo>
                  <a:lnTo>
                    <a:pt x="1" y="14897"/>
                  </a:lnTo>
                  <a:cubicBezTo>
                    <a:pt x="1109" y="15268"/>
                    <a:pt x="2515" y="15810"/>
                    <a:pt x="4659" y="15810"/>
                  </a:cubicBezTo>
                  <a:lnTo>
                    <a:pt x="8351" y="15810"/>
                  </a:lnTo>
                  <a:cubicBezTo>
                    <a:pt x="9567" y="15810"/>
                    <a:pt x="10516" y="14680"/>
                    <a:pt x="10046" y="13491"/>
                  </a:cubicBezTo>
                  <a:cubicBezTo>
                    <a:pt x="11019" y="13226"/>
                    <a:pt x="11546" y="12172"/>
                    <a:pt x="11175" y="11233"/>
                  </a:cubicBezTo>
                  <a:cubicBezTo>
                    <a:pt x="12386" y="10901"/>
                    <a:pt x="12832" y="9408"/>
                    <a:pt x="11992" y="8468"/>
                  </a:cubicBezTo>
                  <a:cubicBezTo>
                    <a:pt x="12314" y="8107"/>
                    <a:pt x="12467" y="7625"/>
                    <a:pt x="12410" y="7143"/>
                  </a:cubicBezTo>
                  <a:cubicBezTo>
                    <a:pt x="12311" y="6267"/>
                    <a:pt x="11495" y="5647"/>
                    <a:pt x="10612" y="5647"/>
                  </a:cubicBezTo>
                  <a:lnTo>
                    <a:pt x="6213" y="5647"/>
                  </a:lnTo>
                  <a:cubicBezTo>
                    <a:pt x="6586" y="4975"/>
                    <a:pt x="6785" y="3081"/>
                    <a:pt x="6776" y="2307"/>
                  </a:cubicBezTo>
                  <a:cubicBezTo>
                    <a:pt x="6761" y="1027"/>
                    <a:pt x="5701" y="1"/>
                    <a:pt x="44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189" name="Google Shape;1189;p33">
            <a:extLst>
              <a:ext uri="{FF2B5EF4-FFF2-40B4-BE49-F238E27FC236}">
                <a16:creationId xmlns:a16="http://schemas.microsoft.com/office/drawing/2014/main" id="{CB670E2F-F635-3134-4CD2-7AEC0E3964C2}"/>
              </a:ext>
            </a:extLst>
          </p:cNvPr>
          <p:cNvGrpSpPr/>
          <p:nvPr/>
        </p:nvGrpSpPr>
        <p:grpSpPr>
          <a:xfrm>
            <a:off x="6621730" y="4830042"/>
            <a:ext cx="454097" cy="452361"/>
            <a:chOff x="898875" y="4399275"/>
            <a:chExt cx="483700" cy="481850"/>
          </a:xfrm>
        </p:grpSpPr>
        <p:sp>
          <p:nvSpPr>
            <p:cNvPr id="1190" name="Google Shape;1190;p33">
              <a:extLst>
                <a:ext uri="{FF2B5EF4-FFF2-40B4-BE49-F238E27FC236}">
                  <a16:creationId xmlns:a16="http://schemas.microsoft.com/office/drawing/2014/main" id="{945A357C-042F-0A7F-C4CF-1EE46E20FD8A}"/>
                </a:ext>
              </a:extLst>
            </p:cNvPr>
            <p:cNvSpPr/>
            <p:nvPr/>
          </p:nvSpPr>
          <p:spPr>
            <a:xfrm>
              <a:off x="992750" y="4642900"/>
              <a:ext cx="145300" cy="144100"/>
            </a:xfrm>
            <a:custGeom>
              <a:avLst/>
              <a:gdLst/>
              <a:ahLst/>
              <a:cxnLst/>
              <a:rect l="l" t="t" r="r" b="b"/>
              <a:pathLst>
                <a:path w="5812" h="5764" extrusionOk="0">
                  <a:moveTo>
                    <a:pt x="994" y="0"/>
                  </a:moveTo>
                  <a:lnTo>
                    <a:pt x="988" y="12"/>
                  </a:lnTo>
                  <a:cubicBezTo>
                    <a:pt x="988" y="9"/>
                    <a:pt x="991" y="6"/>
                    <a:pt x="991" y="3"/>
                  </a:cubicBezTo>
                  <a:lnTo>
                    <a:pt x="991" y="3"/>
                  </a:lnTo>
                  <a:lnTo>
                    <a:pt x="979" y="27"/>
                  </a:lnTo>
                  <a:lnTo>
                    <a:pt x="108" y="1759"/>
                  </a:lnTo>
                  <a:cubicBezTo>
                    <a:pt x="0" y="1976"/>
                    <a:pt x="42" y="2241"/>
                    <a:pt x="214" y="2415"/>
                  </a:cubicBezTo>
                  <a:lnTo>
                    <a:pt x="3397" y="5598"/>
                  </a:lnTo>
                  <a:cubicBezTo>
                    <a:pt x="3506" y="5707"/>
                    <a:pt x="3649" y="5763"/>
                    <a:pt x="3795" y="5763"/>
                  </a:cubicBezTo>
                  <a:cubicBezTo>
                    <a:pt x="3883" y="5763"/>
                    <a:pt x="3971" y="5743"/>
                    <a:pt x="4053" y="5701"/>
                  </a:cubicBezTo>
                  <a:lnTo>
                    <a:pt x="5797" y="4827"/>
                  </a:lnTo>
                  <a:lnTo>
                    <a:pt x="5800" y="4824"/>
                  </a:lnTo>
                  <a:lnTo>
                    <a:pt x="5812" y="4818"/>
                  </a:lnTo>
                  <a:lnTo>
                    <a:pt x="99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1" name="Google Shape;1191;p33">
              <a:extLst>
                <a:ext uri="{FF2B5EF4-FFF2-40B4-BE49-F238E27FC236}">
                  <a16:creationId xmlns:a16="http://schemas.microsoft.com/office/drawing/2014/main" id="{66E20E56-61BC-C162-4354-0764E38DEAA6}"/>
                </a:ext>
              </a:extLst>
            </p:cNvPr>
            <p:cNvSpPr/>
            <p:nvPr/>
          </p:nvSpPr>
          <p:spPr>
            <a:xfrm>
              <a:off x="1138025" y="47633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2" name="Google Shape;1192;p33">
              <a:extLst>
                <a:ext uri="{FF2B5EF4-FFF2-40B4-BE49-F238E27FC236}">
                  <a16:creationId xmlns:a16="http://schemas.microsoft.com/office/drawing/2014/main" id="{7E92307B-B35F-D2E3-7B51-CD134B8A6C0F}"/>
                </a:ext>
              </a:extLst>
            </p:cNvPr>
            <p:cNvSpPr/>
            <p:nvPr/>
          </p:nvSpPr>
          <p:spPr>
            <a:xfrm>
              <a:off x="1269550" y="4399275"/>
              <a:ext cx="113025" cy="112125"/>
            </a:xfrm>
            <a:custGeom>
              <a:avLst/>
              <a:gdLst/>
              <a:ahLst/>
              <a:cxnLst/>
              <a:rect l="l" t="t" r="r" b="b"/>
              <a:pathLst>
                <a:path w="4521" h="4485" extrusionOk="0">
                  <a:moveTo>
                    <a:pt x="3066" y="1"/>
                  </a:moveTo>
                  <a:cubicBezTo>
                    <a:pt x="1947" y="1"/>
                    <a:pt x="938" y="82"/>
                    <a:pt x="0" y="239"/>
                  </a:cubicBezTo>
                  <a:lnTo>
                    <a:pt x="9" y="895"/>
                  </a:lnTo>
                  <a:cubicBezTo>
                    <a:pt x="34" y="2862"/>
                    <a:pt x="1623" y="4452"/>
                    <a:pt x="3590" y="4476"/>
                  </a:cubicBezTo>
                  <a:lnTo>
                    <a:pt x="4243" y="4485"/>
                  </a:lnTo>
                  <a:cubicBezTo>
                    <a:pt x="4439" y="3313"/>
                    <a:pt x="4520" y="2028"/>
                    <a:pt x="4469" y="561"/>
                  </a:cubicBezTo>
                  <a:cubicBezTo>
                    <a:pt x="4457" y="266"/>
                    <a:pt x="4219" y="28"/>
                    <a:pt x="3924" y="16"/>
                  </a:cubicBezTo>
                  <a:cubicBezTo>
                    <a:pt x="3631" y="6"/>
                    <a:pt x="3345" y="1"/>
                    <a:pt x="306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3" name="Google Shape;1193;p33">
              <a:extLst>
                <a:ext uri="{FF2B5EF4-FFF2-40B4-BE49-F238E27FC236}">
                  <a16:creationId xmlns:a16="http://schemas.microsoft.com/office/drawing/2014/main" id="{BD297726-6B32-C1AE-3FF5-4474613A16FB}"/>
                </a:ext>
              </a:extLst>
            </p:cNvPr>
            <p:cNvSpPr/>
            <p:nvPr/>
          </p:nvSpPr>
          <p:spPr>
            <a:xfrm>
              <a:off x="1161975" y="4531175"/>
              <a:ext cx="91400" cy="84350"/>
            </a:xfrm>
            <a:custGeom>
              <a:avLst/>
              <a:gdLst/>
              <a:ahLst/>
              <a:cxnLst/>
              <a:rect l="l" t="t" r="r" b="b"/>
              <a:pathLst>
                <a:path w="3656" h="3374" extrusionOk="0">
                  <a:moveTo>
                    <a:pt x="1821" y="1"/>
                  </a:moveTo>
                  <a:cubicBezTo>
                    <a:pt x="1137" y="1"/>
                    <a:pt x="523" y="415"/>
                    <a:pt x="262" y="1046"/>
                  </a:cubicBezTo>
                  <a:cubicBezTo>
                    <a:pt x="0" y="1678"/>
                    <a:pt x="145" y="2410"/>
                    <a:pt x="633" y="2894"/>
                  </a:cubicBezTo>
                  <a:cubicBezTo>
                    <a:pt x="952" y="3214"/>
                    <a:pt x="1391" y="3373"/>
                    <a:pt x="1830" y="3373"/>
                  </a:cubicBezTo>
                  <a:cubicBezTo>
                    <a:pt x="2269" y="3373"/>
                    <a:pt x="2707" y="3214"/>
                    <a:pt x="3027" y="2894"/>
                  </a:cubicBezTo>
                  <a:cubicBezTo>
                    <a:pt x="3511" y="2410"/>
                    <a:pt x="3656" y="1681"/>
                    <a:pt x="3394" y="1046"/>
                  </a:cubicBezTo>
                  <a:cubicBezTo>
                    <a:pt x="3132" y="413"/>
                    <a:pt x="2515" y="1"/>
                    <a:pt x="1828" y="1"/>
                  </a:cubicBezTo>
                  <a:cubicBezTo>
                    <a:pt x="1826" y="1"/>
                    <a:pt x="1823" y="1"/>
                    <a:pt x="18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4" name="Google Shape;1194;p33">
              <a:extLst>
                <a:ext uri="{FF2B5EF4-FFF2-40B4-BE49-F238E27FC236}">
                  <a16:creationId xmlns:a16="http://schemas.microsoft.com/office/drawing/2014/main" id="{5F93A1B9-A673-6C76-3C27-D81A096C9E2B}"/>
                </a:ext>
              </a:extLst>
            </p:cNvPr>
            <p:cNvSpPr/>
            <p:nvPr/>
          </p:nvSpPr>
          <p:spPr>
            <a:xfrm>
              <a:off x="1031050" y="4411100"/>
              <a:ext cx="338650" cy="338725"/>
            </a:xfrm>
            <a:custGeom>
              <a:avLst/>
              <a:gdLst/>
              <a:ahLst/>
              <a:cxnLst/>
              <a:rect l="l" t="t" r="r" b="b"/>
              <a:pathLst>
                <a:path w="13546" h="13549" extrusionOk="0">
                  <a:moveTo>
                    <a:pt x="7066" y="3673"/>
                  </a:moveTo>
                  <a:cubicBezTo>
                    <a:pt x="7800" y="3673"/>
                    <a:pt x="8522" y="3960"/>
                    <a:pt x="9062" y="4500"/>
                  </a:cubicBezTo>
                  <a:cubicBezTo>
                    <a:pt x="10170" y="5602"/>
                    <a:pt x="10170" y="7393"/>
                    <a:pt x="9062" y="8492"/>
                  </a:cubicBezTo>
                  <a:cubicBezTo>
                    <a:pt x="8522" y="9032"/>
                    <a:pt x="7800" y="9319"/>
                    <a:pt x="7066" y="9319"/>
                  </a:cubicBezTo>
                  <a:cubicBezTo>
                    <a:pt x="6702" y="9319"/>
                    <a:pt x="6334" y="9248"/>
                    <a:pt x="5984" y="9104"/>
                  </a:cubicBezTo>
                  <a:cubicBezTo>
                    <a:pt x="4930" y="8667"/>
                    <a:pt x="4244" y="7637"/>
                    <a:pt x="4244" y="6496"/>
                  </a:cubicBezTo>
                  <a:cubicBezTo>
                    <a:pt x="4244" y="5355"/>
                    <a:pt x="4930" y="4325"/>
                    <a:pt x="5984" y="3888"/>
                  </a:cubicBezTo>
                  <a:cubicBezTo>
                    <a:pt x="6334" y="3744"/>
                    <a:pt x="6702" y="3673"/>
                    <a:pt x="7066" y="3673"/>
                  </a:cubicBezTo>
                  <a:close/>
                  <a:moveTo>
                    <a:pt x="3868" y="9124"/>
                  </a:moveTo>
                  <a:cubicBezTo>
                    <a:pt x="4006" y="9124"/>
                    <a:pt x="4147" y="9176"/>
                    <a:pt x="4262" y="9290"/>
                  </a:cubicBezTo>
                  <a:cubicBezTo>
                    <a:pt x="4481" y="9510"/>
                    <a:pt x="4481" y="9869"/>
                    <a:pt x="4262" y="10088"/>
                  </a:cubicBezTo>
                  <a:cubicBezTo>
                    <a:pt x="4147" y="10204"/>
                    <a:pt x="4005" y="10255"/>
                    <a:pt x="3866" y="10255"/>
                  </a:cubicBezTo>
                  <a:cubicBezTo>
                    <a:pt x="3576" y="10255"/>
                    <a:pt x="3298" y="10031"/>
                    <a:pt x="3298" y="9691"/>
                  </a:cubicBezTo>
                  <a:cubicBezTo>
                    <a:pt x="3298" y="9350"/>
                    <a:pt x="3577" y="9124"/>
                    <a:pt x="3868" y="9124"/>
                  </a:cubicBezTo>
                  <a:close/>
                  <a:moveTo>
                    <a:pt x="8414" y="1"/>
                  </a:moveTo>
                  <a:cubicBezTo>
                    <a:pt x="6466" y="507"/>
                    <a:pt x="4888" y="1425"/>
                    <a:pt x="3518" y="2846"/>
                  </a:cubicBezTo>
                  <a:cubicBezTo>
                    <a:pt x="2169" y="4244"/>
                    <a:pt x="1000" y="6282"/>
                    <a:pt x="1" y="8212"/>
                  </a:cubicBezTo>
                  <a:lnTo>
                    <a:pt x="5337" y="13548"/>
                  </a:lnTo>
                  <a:cubicBezTo>
                    <a:pt x="7267" y="12549"/>
                    <a:pt x="9309" y="11380"/>
                    <a:pt x="10706" y="10031"/>
                  </a:cubicBezTo>
                  <a:cubicBezTo>
                    <a:pt x="12124" y="8664"/>
                    <a:pt x="13039" y="7086"/>
                    <a:pt x="13545" y="5138"/>
                  </a:cubicBezTo>
                  <a:lnTo>
                    <a:pt x="13112" y="5129"/>
                  </a:lnTo>
                  <a:cubicBezTo>
                    <a:pt x="10534" y="5099"/>
                    <a:pt x="8453" y="3015"/>
                    <a:pt x="8420" y="440"/>
                  </a:cubicBezTo>
                  <a:lnTo>
                    <a:pt x="841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5" name="Google Shape;1195;p33">
              <a:extLst>
                <a:ext uri="{FF2B5EF4-FFF2-40B4-BE49-F238E27FC236}">
                  <a16:creationId xmlns:a16="http://schemas.microsoft.com/office/drawing/2014/main" id="{9B473D16-FF0D-0839-C05F-EDD00C6B68FF}"/>
                </a:ext>
              </a:extLst>
            </p:cNvPr>
            <p:cNvSpPr/>
            <p:nvPr/>
          </p:nvSpPr>
          <p:spPr>
            <a:xfrm>
              <a:off x="1130500" y="4740450"/>
              <a:ext cx="108950" cy="111250"/>
            </a:xfrm>
            <a:custGeom>
              <a:avLst/>
              <a:gdLst/>
              <a:ahLst/>
              <a:cxnLst/>
              <a:rect l="l" t="t" r="r" b="b"/>
              <a:pathLst>
                <a:path w="4358" h="4450" extrusionOk="0">
                  <a:moveTo>
                    <a:pt x="4358" y="1"/>
                  </a:moveTo>
                  <a:lnTo>
                    <a:pt x="4358" y="1"/>
                  </a:lnTo>
                  <a:cubicBezTo>
                    <a:pt x="2906" y="877"/>
                    <a:pt x="1437" y="1609"/>
                    <a:pt x="1" y="2332"/>
                  </a:cubicBezTo>
                  <a:cubicBezTo>
                    <a:pt x="58" y="3090"/>
                    <a:pt x="112" y="3789"/>
                    <a:pt x="118" y="3882"/>
                  </a:cubicBezTo>
                  <a:cubicBezTo>
                    <a:pt x="118" y="4211"/>
                    <a:pt x="387" y="4450"/>
                    <a:pt x="683" y="4450"/>
                  </a:cubicBezTo>
                  <a:cubicBezTo>
                    <a:pt x="767" y="4450"/>
                    <a:pt x="854" y="4430"/>
                    <a:pt x="937" y="4388"/>
                  </a:cubicBezTo>
                  <a:cubicBezTo>
                    <a:pt x="1039" y="4295"/>
                    <a:pt x="3858" y="3208"/>
                    <a:pt x="43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6" name="Google Shape;1196;p33">
              <a:extLst>
                <a:ext uri="{FF2B5EF4-FFF2-40B4-BE49-F238E27FC236}">
                  <a16:creationId xmlns:a16="http://schemas.microsoft.com/office/drawing/2014/main" id="{4EFE09D8-E724-85CB-DD76-72D4AA8EA471}"/>
                </a:ext>
              </a:extLst>
            </p:cNvPr>
            <p:cNvSpPr/>
            <p:nvPr/>
          </p:nvSpPr>
          <p:spPr>
            <a:xfrm>
              <a:off x="927325" y="4539825"/>
              <a:ext cx="114150" cy="109800"/>
            </a:xfrm>
            <a:custGeom>
              <a:avLst/>
              <a:gdLst/>
              <a:ahLst/>
              <a:cxnLst/>
              <a:rect l="l" t="t" r="r" b="b"/>
              <a:pathLst>
                <a:path w="4566" h="4392" extrusionOk="0">
                  <a:moveTo>
                    <a:pt x="4565" y="1"/>
                  </a:moveTo>
                  <a:lnTo>
                    <a:pt x="4565" y="1"/>
                  </a:lnTo>
                  <a:cubicBezTo>
                    <a:pt x="1268" y="459"/>
                    <a:pt x="184" y="3334"/>
                    <a:pt x="91" y="3437"/>
                  </a:cubicBezTo>
                  <a:cubicBezTo>
                    <a:pt x="0" y="3611"/>
                    <a:pt x="9" y="3822"/>
                    <a:pt x="112" y="3988"/>
                  </a:cubicBezTo>
                  <a:cubicBezTo>
                    <a:pt x="295" y="4286"/>
                    <a:pt x="606" y="4232"/>
                    <a:pt x="723" y="4256"/>
                  </a:cubicBezTo>
                  <a:lnTo>
                    <a:pt x="2214" y="4391"/>
                  </a:lnTo>
                  <a:cubicBezTo>
                    <a:pt x="2945" y="2928"/>
                    <a:pt x="3680" y="1458"/>
                    <a:pt x="456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7" name="Google Shape;1197;p33">
              <a:extLst>
                <a:ext uri="{FF2B5EF4-FFF2-40B4-BE49-F238E27FC236}">
                  <a16:creationId xmlns:a16="http://schemas.microsoft.com/office/drawing/2014/main" id="{9A1D62C4-812D-A9A3-E369-BBE333AC13EF}"/>
                </a:ext>
              </a:extLst>
            </p:cNvPr>
            <p:cNvSpPr/>
            <p:nvPr/>
          </p:nvSpPr>
          <p:spPr>
            <a:xfrm>
              <a:off x="898875" y="4711550"/>
              <a:ext cx="170825" cy="169575"/>
            </a:xfrm>
            <a:custGeom>
              <a:avLst/>
              <a:gdLst/>
              <a:ahLst/>
              <a:cxnLst/>
              <a:rect l="l" t="t" r="r" b="b"/>
              <a:pathLst>
                <a:path w="6833" h="6783" extrusionOk="0">
                  <a:moveTo>
                    <a:pt x="2846" y="1"/>
                  </a:moveTo>
                  <a:cubicBezTo>
                    <a:pt x="1747" y="1052"/>
                    <a:pt x="503" y="4602"/>
                    <a:pt x="63" y="6050"/>
                  </a:cubicBezTo>
                  <a:cubicBezTo>
                    <a:pt x="0" y="6252"/>
                    <a:pt x="54" y="6469"/>
                    <a:pt x="202" y="6616"/>
                  </a:cubicBezTo>
                  <a:cubicBezTo>
                    <a:pt x="309" y="6724"/>
                    <a:pt x="454" y="6782"/>
                    <a:pt x="602" y="6782"/>
                  </a:cubicBezTo>
                  <a:cubicBezTo>
                    <a:pt x="656" y="6782"/>
                    <a:pt x="711" y="6774"/>
                    <a:pt x="765" y="6758"/>
                  </a:cubicBezTo>
                  <a:cubicBezTo>
                    <a:pt x="2225" y="6318"/>
                    <a:pt x="5782" y="5084"/>
                    <a:pt x="6833" y="3981"/>
                  </a:cubicBezTo>
                  <a:cubicBezTo>
                    <a:pt x="6655" y="3900"/>
                    <a:pt x="6492" y="3789"/>
                    <a:pt x="6354" y="3650"/>
                  </a:cubicBezTo>
                  <a:lnTo>
                    <a:pt x="5167" y="2464"/>
                  </a:lnTo>
                  <a:lnTo>
                    <a:pt x="4767" y="2861"/>
                  </a:lnTo>
                  <a:cubicBezTo>
                    <a:pt x="4658" y="2967"/>
                    <a:pt x="4517" y="3020"/>
                    <a:pt x="4375" y="3020"/>
                  </a:cubicBezTo>
                  <a:cubicBezTo>
                    <a:pt x="4231" y="3020"/>
                    <a:pt x="4086" y="2965"/>
                    <a:pt x="3975" y="2855"/>
                  </a:cubicBezTo>
                  <a:cubicBezTo>
                    <a:pt x="3758" y="2638"/>
                    <a:pt x="3755" y="2286"/>
                    <a:pt x="3969" y="2063"/>
                  </a:cubicBezTo>
                  <a:lnTo>
                    <a:pt x="4369" y="1663"/>
                  </a:lnTo>
                  <a:lnTo>
                    <a:pt x="3171" y="464"/>
                  </a:lnTo>
                  <a:cubicBezTo>
                    <a:pt x="3035" y="329"/>
                    <a:pt x="2927" y="172"/>
                    <a:pt x="284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198" name="Google Shape;1198;p33">
            <a:extLst>
              <a:ext uri="{FF2B5EF4-FFF2-40B4-BE49-F238E27FC236}">
                <a16:creationId xmlns:a16="http://schemas.microsoft.com/office/drawing/2014/main" id="{B59EFC40-76C4-55D9-A679-E4383F22A6C5}"/>
              </a:ext>
            </a:extLst>
          </p:cNvPr>
          <p:cNvGrpSpPr/>
          <p:nvPr/>
        </p:nvGrpSpPr>
        <p:grpSpPr>
          <a:xfrm>
            <a:off x="1301002" y="4857480"/>
            <a:ext cx="453605" cy="397488"/>
            <a:chOff x="899850" y="871450"/>
            <a:chExt cx="483175" cy="423400"/>
          </a:xfrm>
        </p:grpSpPr>
        <p:sp>
          <p:nvSpPr>
            <p:cNvPr id="1199" name="Google Shape;1199;p33">
              <a:extLst>
                <a:ext uri="{FF2B5EF4-FFF2-40B4-BE49-F238E27FC236}">
                  <a16:creationId xmlns:a16="http://schemas.microsoft.com/office/drawing/2014/main" id="{2BA5C8DC-B757-F85B-9A46-81A284A60156}"/>
                </a:ext>
              </a:extLst>
            </p:cNvPr>
            <p:cNvSpPr/>
            <p:nvPr/>
          </p:nvSpPr>
          <p:spPr>
            <a:xfrm>
              <a:off x="1325175" y="1040825"/>
              <a:ext cx="56425" cy="28275"/>
            </a:xfrm>
            <a:custGeom>
              <a:avLst/>
              <a:gdLst/>
              <a:ahLst/>
              <a:cxnLst/>
              <a:rect l="l" t="t" r="r" b="b"/>
              <a:pathLst>
                <a:path w="2257" h="1131" extrusionOk="0">
                  <a:moveTo>
                    <a:pt x="564" y="1"/>
                  </a:moveTo>
                  <a:cubicBezTo>
                    <a:pt x="251" y="1"/>
                    <a:pt x="1" y="251"/>
                    <a:pt x="1" y="564"/>
                  </a:cubicBezTo>
                  <a:cubicBezTo>
                    <a:pt x="1" y="877"/>
                    <a:pt x="251" y="1130"/>
                    <a:pt x="564" y="1130"/>
                  </a:cubicBezTo>
                  <a:lnTo>
                    <a:pt x="1693" y="1130"/>
                  </a:lnTo>
                  <a:cubicBezTo>
                    <a:pt x="2006" y="1130"/>
                    <a:pt x="2256" y="877"/>
                    <a:pt x="2256" y="564"/>
                  </a:cubicBezTo>
                  <a:cubicBezTo>
                    <a:pt x="2256" y="251"/>
                    <a:pt x="2006" y="1"/>
                    <a:pt x="169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200" name="Google Shape;1200;p33">
              <a:extLst>
                <a:ext uri="{FF2B5EF4-FFF2-40B4-BE49-F238E27FC236}">
                  <a16:creationId xmlns:a16="http://schemas.microsoft.com/office/drawing/2014/main" id="{13C87BAA-7F9A-F689-0903-5AA7EC59FE98}"/>
                </a:ext>
              </a:extLst>
            </p:cNvPr>
            <p:cNvSpPr/>
            <p:nvPr/>
          </p:nvSpPr>
          <p:spPr>
            <a:xfrm>
              <a:off x="1323750" y="956100"/>
              <a:ext cx="59275" cy="56525"/>
            </a:xfrm>
            <a:custGeom>
              <a:avLst/>
              <a:gdLst/>
              <a:ahLst/>
              <a:cxnLst/>
              <a:rect l="l" t="t" r="r" b="b"/>
              <a:pathLst>
                <a:path w="2371" h="2261" extrusionOk="0">
                  <a:moveTo>
                    <a:pt x="1750" y="0"/>
                  </a:moveTo>
                  <a:cubicBezTo>
                    <a:pt x="1605" y="0"/>
                    <a:pt x="1461" y="55"/>
                    <a:pt x="1350" y="165"/>
                  </a:cubicBezTo>
                  <a:lnTo>
                    <a:pt x="220" y="1294"/>
                  </a:lnTo>
                  <a:cubicBezTo>
                    <a:pt x="0" y="1517"/>
                    <a:pt x="0" y="1872"/>
                    <a:pt x="220" y="2095"/>
                  </a:cubicBezTo>
                  <a:cubicBezTo>
                    <a:pt x="332" y="2205"/>
                    <a:pt x="476" y="2260"/>
                    <a:pt x="621" y="2260"/>
                  </a:cubicBezTo>
                  <a:cubicBezTo>
                    <a:pt x="765" y="2260"/>
                    <a:pt x="910" y="2205"/>
                    <a:pt x="1021" y="2095"/>
                  </a:cubicBezTo>
                  <a:lnTo>
                    <a:pt x="2151" y="966"/>
                  </a:lnTo>
                  <a:cubicBezTo>
                    <a:pt x="2370" y="743"/>
                    <a:pt x="2370" y="388"/>
                    <a:pt x="2151" y="165"/>
                  </a:cubicBezTo>
                  <a:cubicBezTo>
                    <a:pt x="2039" y="55"/>
                    <a:pt x="1895" y="0"/>
                    <a:pt x="175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201" name="Google Shape;1201;p33">
              <a:extLst>
                <a:ext uri="{FF2B5EF4-FFF2-40B4-BE49-F238E27FC236}">
                  <a16:creationId xmlns:a16="http://schemas.microsoft.com/office/drawing/2014/main" id="{9AF7AF7E-574E-6371-D389-6A455C62BFC8}"/>
                </a:ext>
              </a:extLst>
            </p:cNvPr>
            <p:cNvSpPr/>
            <p:nvPr/>
          </p:nvSpPr>
          <p:spPr>
            <a:xfrm>
              <a:off x="1323750" y="1097250"/>
              <a:ext cx="59275" cy="56525"/>
            </a:xfrm>
            <a:custGeom>
              <a:avLst/>
              <a:gdLst/>
              <a:ahLst/>
              <a:cxnLst/>
              <a:rect l="l" t="t" r="r" b="b"/>
              <a:pathLst>
                <a:path w="2371" h="2261" extrusionOk="0">
                  <a:moveTo>
                    <a:pt x="621" y="0"/>
                  </a:moveTo>
                  <a:cubicBezTo>
                    <a:pt x="476" y="0"/>
                    <a:pt x="332" y="55"/>
                    <a:pt x="220" y="165"/>
                  </a:cubicBezTo>
                  <a:cubicBezTo>
                    <a:pt x="0" y="388"/>
                    <a:pt x="0" y="743"/>
                    <a:pt x="220" y="966"/>
                  </a:cubicBezTo>
                  <a:lnTo>
                    <a:pt x="1350" y="2095"/>
                  </a:lnTo>
                  <a:cubicBezTo>
                    <a:pt x="1461" y="2205"/>
                    <a:pt x="1605" y="2260"/>
                    <a:pt x="1750" y="2260"/>
                  </a:cubicBezTo>
                  <a:cubicBezTo>
                    <a:pt x="1895" y="2260"/>
                    <a:pt x="2039" y="2205"/>
                    <a:pt x="2151" y="2095"/>
                  </a:cubicBezTo>
                  <a:cubicBezTo>
                    <a:pt x="2370" y="1872"/>
                    <a:pt x="2370" y="1517"/>
                    <a:pt x="2151" y="1294"/>
                  </a:cubicBezTo>
                  <a:lnTo>
                    <a:pt x="1021" y="165"/>
                  </a:lnTo>
                  <a:cubicBezTo>
                    <a:pt x="910" y="55"/>
                    <a:pt x="765" y="0"/>
                    <a:pt x="62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202" name="Google Shape;1202;p33">
              <a:extLst>
                <a:ext uri="{FF2B5EF4-FFF2-40B4-BE49-F238E27FC236}">
                  <a16:creationId xmlns:a16="http://schemas.microsoft.com/office/drawing/2014/main" id="{F0EDD507-B284-B212-40A4-4BA7A1F76A48}"/>
                </a:ext>
              </a:extLst>
            </p:cNvPr>
            <p:cNvSpPr/>
            <p:nvPr/>
          </p:nvSpPr>
          <p:spPr>
            <a:xfrm>
              <a:off x="899850" y="871450"/>
              <a:ext cx="396150" cy="423400"/>
            </a:xfrm>
            <a:custGeom>
              <a:avLst/>
              <a:gdLst/>
              <a:ahLst/>
              <a:cxnLst/>
              <a:rect l="l" t="t" r="r" b="b"/>
              <a:pathLst>
                <a:path w="15846" h="16936" extrusionOk="0">
                  <a:moveTo>
                    <a:pt x="6812" y="4518"/>
                  </a:moveTo>
                  <a:lnTo>
                    <a:pt x="6812" y="10164"/>
                  </a:lnTo>
                  <a:lnTo>
                    <a:pt x="5682" y="10164"/>
                  </a:lnTo>
                  <a:lnTo>
                    <a:pt x="5682" y="4518"/>
                  </a:lnTo>
                  <a:close/>
                  <a:moveTo>
                    <a:pt x="14153" y="1130"/>
                  </a:moveTo>
                  <a:cubicBezTo>
                    <a:pt x="14463" y="1130"/>
                    <a:pt x="14716" y="1380"/>
                    <a:pt x="14716" y="1693"/>
                  </a:cubicBezTo>
                  <a:lnTo>
                    <a:pt x="14716" y="12985"/>
                  </a:lnTo>
                  <a:cubicBezTo>
                    <a:pt x="14716" y="13298"/>
                    <a:pt x="14463" y="13551"/>
                    <a:pt x="14153" y="13551"/>
                  </a:cubicBezTo>
                  <a:lnTo>
                    <a:pt x="13587" y="13551"/>
                  </a:lnTo>
                  <a:lnTo>
                    <a:pt x="13587" y="1130"/>
                  </a:lnTo>
                  <a:close/>
                  <a:moveTo>
                    <a:pt x="13018" y="1"/>
                  </a:moveTo>
                  <a:cubicBezTo>
                    <a:pt x="13012" y="1"/>
                    <a:pt x="13006" y="4"/>
                    <a:pt x="13000" y="4"/>
                  </a:cubicBezTo>
                  <a:cubicBezTo>
                    <a:pt x="12992" y="4"/>
                    <a:pt x="12985" y="4"/>
                    <a:pt x="12978" y="4"/>
                  </a:cubicBezTo>
                  <a:cubicBezTo>
                    <a:pt x="12972" y="4"/>
                    <a:pt x="12967" y="4"/>
                    <a:pt x="12961" y="4"/>
                  </a:cubicBezTo>
                  <a:cubicBezTo>
                    <a:pt x="12797" y="4"/>
                    <a:pt x="12768" y="58"/>
                    <a:pt x="7221" y="3385"/>
                  </a:cubicBezTo>
                  <a:lnTo>
                    <a:pt x="3990" y="3385"/>
                  </a:lnTo>
                  <a:cubicBezTo>
                    <a:pt x="1810" y="3388"/>
                    <a:pt x="0" y="5159"/>
                    <a:pt x="0" y="7339"/>
                  </a:cubicBezTo>
                  <a:cubicBezTo>
                    <a:pt x="0" y="9323"/>
                    <a:pt x="1515" y="10959"/>
                    <a:pt x="3424" y="11236"/>
                  </a:cubicBezTo>
                  <a:lnTo>
                    <a:pt x="3424" y="15244"/>
                  </a:lnTo>
                  <a:cubicBezTo>
                    <a:pt x="3424" y="16180"/>
                    <a:pt x="4183" y="16936"/>
                    <a:pt x="5119" y="16936"/>
                  </a:cubicBezTo>
                  <a:cubicBezTo>
                    <a:pt x="6053" y="16936"/>
                    <a:pt x="6812" y="16180"/>
                    <a:pt x="6812" y="15244"/>
                  </a:cubicBezTo>
                  <a:lnTo>
                    <a:pt x="6812" y="11293"/>
                  </a:lnTo>
                  <a:lnTo>
                    <a:pt x="7221" y="11293"/>
                  </a:lnTo>
                  <a:cubicBezTo>
                    <a:pt x="12690" y="14573"/>
                    <a:pt x="12811" y="14681"/>
                    <a:pt x="12984" y="14681"/>
                  </a:cubicBezTo>
                  <a:cubicBezTo>
                    <a:pt x="12997" y="14681"/>
                    <a:pt x="13009" y="14681"/>
                    <a:pt x="13024" y="14681"/>
                  </a:cubicBezTo>
                  <a:lnTo>
                    <a:pt x="14153" y="14681"/>
                  </a:lnTo>
                  <a:cubicBezTo>
                    <a:pt x="15087" y="14678"/>
                    <a:pt x="15845" y="13922"/>
                    <a:pt x="15845" y="12985"/>
                  </a:cubicBezTo>
                  <a:lnTo>
                    <a:pt x="15845" y="1693"/>
                  </a:lnTo>
                  <a:cubicBezTo>
                    <a:pt x="15845" y="756"/>
                    <a:pt x="15087" y="1"/>
                    <a:pt x="1415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sp>
        <p:nvSpPr>
          <p:cNvPr id="1203" name="Google Shape;1203;p33">
            <a:extLst>
              <a:ext uri="{FF2B5EF4-FFF2-40B4-BE49-F238E27FC236}">
                <a16:creationId xmlns:a16="http://schemas.microsoft.com/office/drawing/2014/main" id="{CD8DD5FE-A5BF-5E62-389E-DD534AD7F013}"/>
              </a:ext>
            </a:extLst>
          </p:cNvPr>
          <p:cNvSpPr/>
          <p:nvPr/>
        </p:nvSpPr>
        <p:spPr>
          <a:xfrm>
            <a:off x="11654038" y="3659033"/>
            <a:ext cx="174721" cy="192591"/>
          </a:xfrm>
          <a:custGeom>
            <a:avLst/>
            <a:gdLst/>
            <a:ahLst/>
            <a:cxnLst/>
            <a:rect l="l" t="t" r="r" b="b"/>
            <a:pathLst>
              <a:path w="88" h="97" extrusionOk="0">
                <a:moveTo>
                  <a:pt x="2" y="96"/>
                </a:moveTo>
                <a:lnTo>
                  <a:pt x="29" y="96"/>
                </a:lnTo>
                <a:cubicBezTo>
                  <a:pt x="30" y="96"/>
                  <a:pt x="32" y="95"/>
                  <a:pt x="32" y="93"/>
                </a:cubicBezTo>
                <a:lnTo>
                  <a:pt x="32" y="65"/>
                </a:lnTo>
                <a:cubicBezTo>
                  <a:pt x="32" y="64"/>
                  <a:pt x="33" y="62"/>
                  <a:pt x="34" y="62"/>
                </a:cubicBezTo>
                <a:lnTo>
                  <a:pt x="53" y="62"/>
                </a:lnTo>
                <a:cubicBezTo>
                  <a:pt x="55" y="62"/>
                  <a:pt x="56" y="64"/>
                  <a:pt x="56" y="65"/>
                </a:cubicBezTo>
                <a:lnTo>
                  <a:pt x="56" y="94"/>
                </a:lnTo>
                <a:cubicBezTo>
                  <a:pt x="56" y="95"/>
                  <a:pt x="57" y="97"/>
                  <a:pt x="59" y="97"/>
                </a:cubicBezTo>
                <a:lnTo>
                  <a:pt x="85" y="97"/>
                </a:lnTo>
                <a:cubicBezTo>
                  <a:pt x="87" y="97"/>
                  <a:pt x="88" y="95"/>
                  <a:pt x="88" y="94"/>
                </a:cubicBezTo>
                <a:lnTo>
                  <a:pt x="88" y="43"/>
                </a:lnTo>
                <a:cubicBezTo>
                  <a:pt x="88" y="42"/>
                  <a:pt x="88" y="41"/>
                  <a:pt x="87" y="41"/>
                </a:cubicBezTo>
                <a:lnTo>
                  <a:pt x="46" y="1"/>
                </a:lnTo>
                <a:cubicBezTo>
                  <a:pt x="45" y="0"/>
                  <a:pt x="43" y="0"/>
                  <a:pt x="42" y="1"/>
                </a:cubicBezTo>
                <a:lnTo>
                  <a:pt x="0" y="40"/>
                </a:lnTo>
                <a:cubicBezTo>
                  <a:pt x="0" y="40"/>
                  <a:pt x="0" y="41"/>
                  <a:pt x="0" y="42"/>
                </a:cubicBezTo>
                <a:lnTo>
                  <a:pt x="0" y="93"/>
                </a:lnTo>
                <a:cubicBezTo>
                  <a:pt x="0" y="95"/>
                  <a:pt x="1" y="96"/>
                  <a:pt x="2" y="96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0000" tIns="0" rIns="120000" bIns="0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14716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4">
          <a:extLst>
            <a:ext uri="{FF2B5EF4-FFF2-40B4-BE49-F238E27FC236}">
              <a16:creationId xmlns:a16="http://schemas.microsoft.com/office/drawing/2014/main" id="{D9E58A2C-962F-18A8-9141-4C53C30155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5" name="Google Shape;1165;p33">
            <a:extLst>
              <a:ext uri="{FF2B5EF4-FFF2-40B4-BE49-F238E27FC236}">
                <a16:creationId xmlns:a16="http://schemas.microsoft.com/office/drawing/2014/main" id="{8543937C-1B7C-5645-0490-995923BF72F8}"/>
              </a:ext>
            </a:extLst>
          </p:cNvPr>
          <p:cNvSpPr/>
          <p:nvPr/>
        </p:nvSpPr>
        <p:spPr>
          <a:xfrm>
            <a:off x="950999" y="2403467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6" name="Google Shape;1166;p33">
            <a:extLst>
              <a:ext uri="{FF2B5EF4-FFF2-40B4-BE49-F238E27FC236}">
                <a16:creationId xmlns:a16="http://schemas.microsoft.com/office/drawing/2014/main" id="{CC7F04A1-3893-3740-F8AC-B47E9D682236}"/>
              </a:ext>
            </a:extLst>
          </p:cNvPr>
          <p:cNvSpPr/>
          <p:nvPr/>
        </p:nvSpPr>
        <p:spPr>
          <a:xfrm>
            <a:off x="950999" y="4508816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7" name="Google Shape;1167;p33">
            <a:extLst>
              <a:ext uri="{FF2B5EF4-FFF2-40B4-BE49-F238E27FC236}">
                <a16:creationId xmlns:a16="http://schemas.microsoft.com/office/drawing/2014/main" id="{F0CC23E3-BE4A-FAE9-3717-B19000C03043}"/>
              </a:ext>
            </a:extLst>
          </p:cNvPr>
          <p:cNvSpPr/>
          <p:nvPr/>
        </p:nvSpPr>
        <p:spPr>
          <a:xfrm>
            <a:off x="6271983" y="2403467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8" name="Google Shape;1168;p33">
            <a:extLst>
              <a:ext uri="{FF2B5EF4-FFF2-40B4-BE49-F238E27FC236}">
                <a16:creationId xmlns:a16="http://schemas.microsoft.com/office/drawing/2014/main" id="{527F1D41-8516-5FA6-E193-2AED2561C58A}"/>
              </a:ext>
            </a:extLst>
          </p:cNvPr>
          <p:cNvSpPr/>
          <p:nvPr/>
        </p:nvSpPr>
        <p:spPr>
          <a:xfrm>
            <a:off x="6271983" y="4508816"/>
            <a:ext cx="1153600" cy="10948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69" name="Google Shape;1169;p33">
            <a:extLst>
              <a:ext uri="{FF2B5EF4-FFF2-40B4-BE49-F238E27FC236}">
                <a16:creationId xmlns:a16="http://schemas.microsoft.com/office/drawing/2014/main" id="{928E318A-7664-2524-D1D1-F6C8533FB8BC}"/>
              </a:ext>
            </a:extLst>
          </p:cNvPr>
          <p:cNvSpPr txBox="1">
            <a:spLocks noGrp="1"/>
          </p:cNvSpPr>
          <p:nvPr>
            <p:ph type="subTitle" idx="6"/>
          </p:nvPr>
        </p:nvSpPr>
        <p:spPr>
          <a:xfrm>
            <a:off x="2280568" y="4341500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0" name="Google Shape;1170;p33">
            <a:extLst>
              <a:ext uri="{FF2B5EF4-FFF2-40B4-BE49-F238E27FC236}">
                <a16:creationId xmlns:a16="http://schemas.microsoft.com/office/drawing/2014/main" id="{2D818C51-3363-5614-6D0D-2A2CB09630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7164" y="6867"/>
            <a:ext cx="11329638" cy="1752876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Social and Technological Factors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(PEST)</a:t>
            </a:r>
            <a:endParaRPr sz="4800" dirty="0"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1171" name="Google Shape;1171;p33">
            <a:extLst>
              <a:ext uri="{FF2B5EF4-FFF2-40B4-BE49-F238E27FC236}">
                <a16:creationId xmlns:a16="http://schemas.microsoft.com/office/drawing/2014/main" id="{0BEA68A9-02D3-D350-1345-5E4766905AD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292054" y="2629043"/>
            <a:ext cx="3504523" cy="1273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Guests want faster service, but also human interaction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(Al-Hyari et al., 2023)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2" name="Google Shape;1172;p33">
            <a:extLst>
              <a:ext uri="{FF2B5EF4-FFF2-40B4-BE49-F238E27FC236}">
                <a16:creationId xmlns:a16="http://schemas.microsoft.com/office/drawing/2014/main" id="{A9341592-BCD0-3D00-EC89-B57F4EC16A6E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7797380" y="2724661"/>
            <a:ext cx="3648800" cy="1273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Staff feel stressed when AI is introduced without training or involvement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(Yan et al., 2025)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3" name="Google Shape;1173;p33">
            <a:extLst>
              <a:ext uri="{FF2B5EF4-FFF2-40B4-BE49-F238E27FC236}">
                <a16:creationId xmlns:a16="http://schemas.microsoft.com/office/drawing/2014/main" id="{90FB6E1B-05B6-0BA8-4CA5-02A8CE29E1BB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2325900" y="4888546"/>
            <a:ext cx="3648800" cy="1273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AI tools include voice assistants and dynamic systems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(Tuomi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Tussyadiah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4" name="Google Shape;1174;p33">
            <a:extLst>
              <a:ext uri="{FF2B5EF4-FFF2-40B4-BE49-F238E27FC236}">
                <a16:creationId xmlns:a16="http://schemas.microsoft.com/office/drawing/2014/main" id="{5CF4649C-30B1-5B0B-84B1-FB43BE92F18E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7722866" y="4882673"/>
            <a:ext cx="4213936" cy="1852664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Legacy systems and security risks of slow adoption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(Lindemoen, 2025;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Vössing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et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al., 2022)</a:t>
            </a:r>
          </a:p>
        </p:txBody>
      </p:sp>
      <p:sp>
        <p:nvSpPr>
          <p:cNvPr id="1175" name="Google Shape;1175;p33">
            <a:extLst>
              <a:ext uri="{FF2B5EF4-FFF2-40B4-BE49-F238E27FC236}">
                <a16:creationId xmlns:a16="http://schemas.microsoft.com/office/drawing/2014/main" id="{C97F6E1B-22CC-E269-DFCB-3E545929E843}"/>
              </a:ext>
            </a:extLst>
          </p:cNvPr>
          <p:cNvSpPr txBox="1">
            <a:spLocks noGrp="1"/>
          </p:cNvSpPr>
          <p:nvPr>
            <p:ph type="subTitle" idx="5"/>
          </p:nvPr>
        </p:nvSpPr>
        <p:spPr>
          <a:xfrm>
            <a:off x="2280568" y="2199000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6" name="Google Shape;1176;p33">
            <a:extLst>
              <a:ext uri="{FF2B5EF4-FFF2-40B4-BE49-F238E27FC236}">
                <a16:creationId xmlns:a16="http://schemas.microsoft.com/office/drawing/2014/main" id="{3A3529E8-68B6-FC07-F089-3769D65DD186}"/>
              </a:ext>
            </a:extLst>
          </p:cNvPr>
          <p:cNvSpPr txBox="1">
            <a:spLocks noGrp="1"/>
          </p:cNvSpPr>
          <p:nvPr>
            <p:ph type="subTitle" idx="7"/>
          </p:nvPr>
        </p:nvSpPr>
        <p:spPr>
          <a:xfrm>
            <a:off x="7722866" y="2199000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77" name="Google Shape;1177;p33">
            <a:extLst>
              <a:ext uri="{FF2B5EF4-FFF2-40B4-BE49-F238E27FC236}">
                <a16:creationId xmlns:a16="http://schemas.microsoft.com/office/drawing/2014/main" id="{148B86A3-5C97-1A71-88E6-157A22B69969}"/>
              </a:ext>
            </a:extLst>
          </p:cNvPr>
          <p:cNvSpPr txBox="1">
            <a:spLocks noGrp="1"/>
          </p:cNvSpPr>
          <p:nvPr>
            <p:ph type="subTitle" idx="8"/>
          </p:nvPr>
        </p:nvSpPr>
        <p:spPr>
          <a:xfrm>
            <a:off x="7594836" y="4341500"/>
            <a:ext cx="3648800" cy="560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Barriers 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178" name="Google Shape;1178;p33">
            <a:extLst>
              <a:ext uri="{FF2B5EF4-FFF2-40B4-BE49-F238E27FC236}">
                <a16:creationId xmlns:a16="http://schemas.microsoft.com/office/drawing/2014/main" id="{3056FC6E-98A8-7BB8-5BBB-89F695479A69}"/>
              </a:ext>
            </a:extLst>
          </p:cNvPr>
          <p:cNvGrpSpPr/>
          <p:nvPr/>
        </p:nvGrpSpPr>
        <p:grpSpPr>
          <a:xfrm>
            <a:off x="6621742" y="2724661"/>
            <a:ext cx="454097" cy="452361"/>
            <a:chOff x="2085450" y="842250"/>
            <a:chExt cx="483700" cy="481850"/>
          </a:xfrm>
        </p:grpSpPr>
        <p:sp>
          <p:nvSpPr>
            <p:cNvPr id="1179" name="Google Shape;1179;p33">
              <a:extLst>
                <a:ext uri="{FF2B5EF4-FFF2-40B4-BE49-F238E27FC236}">
                  <a16:creationId xmlns:a16="http://schemas.microsoft.com/office/drawing/2014/main" id="{799724A2-0D63-02D5-3000-9BA0EA7548E1}"/>
                </a:ext>
              </a:extLst>
            </p:cNvPr>
            <p:cNvSpPr/>
            <p:nvPr/>
          </p:nvSpPr>
          <p:spPr>
            <a:xfrm>
              <a:off x="2085525" y="926925"/>
              <a:ext cx="483625" cy="397175"/>
            </a:xfrm>
            <a:custGeom>
              <a:avLst/>
              <a:gdLst/>
              <a:ahLst/>
              <a:cxnLst/>
              <a:rect l="l" t="t" r="r" b="b"/>
              <a:pathLst>
                <a:path w="19345" h="15887" extrusionOk="0">
                  <a:moveTo>
                    <a:pt x="1693" y="1"/>
                  </a:moveTo>
                  <a:cubicBezTo>
                    <a:pt x="756" y="1"/>
                    <a:pt x="0" y="760"/>
                    <a:pt x="0" y="1696"/>
                  </a:cubicBezTo>
                  <a:cubicBezTo>
                    <a:pt x="0" y="2630"/>
                    <a:pt x="756" y="3389"/>
                    <a:pt x="1693" y="3389"/>
                  </a:cubicBezTo>
                  <a:lnTo>
                    <a:pt x="3990" y="3389"/>
                  </a:lnTo>
                  <a:cubicBezTo>
                    <a:pt x="4924" y="3389"/>
                    <a:pt x="5683" y="4147"/>
                    <a:pt x="5683" y="5084"/>
                  </a:cubicBezTo>
                  <a:lnTo>
                    <a:pt x="5683" y="8547"/>
                  </a:lnTo>
                  <a:cubicBezTo>
                    <a:pt x="5683" y="11347"/>
                    <a:pt x="7962" y="13627"/>
                    <a:pt x="10766" y="13627"/>
                  </a:cubicBezTo>
                  <a:lnTo>
                    <a:pt x="13626" y="13627"/>
                  </a:lnTo>
                  <a:lnTo>
                    <a:pt x="13626" y="15322"/>
                  </a:lnTo>
                  <a:cubicBezTo>
                    <a:pt x="13626" y="15656"/>
                    <a:pt x="13901" y="15887"/>
                    <a:pt x="14194" y="15887"/>
                  </a:cubicBezTo>
                  <a:cubicBezTo>
                    <a:pt x="14308" y="15887"/>
                    <a:pt x="14425" y="15852"/>
                    <a:pt x="14530" y="15774"/>
                  </a:cubicBezTo>
                  <a:lnTo>
                    <a:pt x="19046" y="12386"/>
                  </a:lnTo>
                  <a:cubicBezTo>
                    <a:pt x="19345" y="12160"/>
                    <a:pt x="19345" y="11706"/>
                    <a:pt x="19046" y="11483"/>
                  </a:cubicBezTo>
                  <a:lnTo>
                    <a:pt x="14530" y="8095"/>
                  </a:lnTo>
                  <a:cubicBezTo>
                    <a:pt x="14424" y="8016"/>
                    <a:pt x="14307" y="7981"/>
                    <a:pt x="14192" y="7981"/>
                  </a:cubicBezTo>
                  <a:cubicBezTo>
                    <a:pt x="13899" y="7981"/>
                    <a:pt x="13626" y="8212"/>
                    <a:pt x="13626" y="8547"/>
                  </a:cubicBezTo>
                  <a:lnTo>
                    <a:pt x="13626" y="10239"/>
                  </a:lnTo>
                  <a:lnTo>
                    <a:pt x="10766" y="10239"/>
                  </a:lnTo>
                  <a:cubicBezTo>
                    <a:pt x="9829" y="10239"/>
                    <a:pt x="9070" y="9480"/>
                    <a:pt x="9070" y="8547"/>
                  </a:cubicBezTo>
                  <a:lnTo>
                    <a:pt x="9070" y="5084"/>
                  </a:lnTo>
                  <a:cubicBezTo>
                    <a:pt x="9070" y="2280"/>
                    <a:pt x="6791" y="1"/>
                    <a:pt x="399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0" name="Google Shape;1180;p33">
              <a:extLst>
                <a:ext uri="{FF2B5EF4-FFF2-40B4-BE49-F238E27FC236}">
                  <a16:creationId xmlns:a16="http://schemas.microsoft.com/office/drawing/2014/main" id="{1CE300FB-5744-CF34-1B88-F0E0F70BD335}"/>
                </a:ext>
              </a:extLst>
            </p:cNvPr>
            <p:cNvSpPr/>
            <p:nvPr/>
          </p:nvSpPr>
          <p:spPr>
            <a:xfrm>
              <a:off x="2085450" y="1151875"/>
              <a:ext cx="143650" cy="87575"/>
            </a:xfrm>
            <a:custGeom>
              <a:avLst/>
              <a:gdLst/>
              <a:ahLst/>
              <a:cxnLst/>
              <a:rect l="l" t="t" r="r" b="b"/>
              <a:pathLst>
                <a:path w="5746" h="3503" extrusionOk="0">
                  <a:moveTo>
                    <a:pt x="4577" y="1"/>
                  </a:moveTo>
                  <a:cubicBezTo>
                    <a:pt x="4391" y="73"/>
                    <a:pt x="4192" y="112"/>
                    <a:pt x="3990" y="115"/>
                  </a:cubicBezTo>
                  <a:lnTo>
                    <a:pt x="1693" y="115"/>
                  </a:lnTo>
                  <a:cubicBezTo>
                    <a:pt x="759" y="115"/>
                    <a:pt x="0" y="871"/>
                    <a:pt x="0" y="1807"/>
                  </a:cubicBezTo>
                  <a:cubicBezTo>
                    <a:pt x="0" y="2744"/>
                    <a:pt x="759" y="3503"/>
                    <a:pt x="1693" y="3503"/>
                  </a:cubicBezTo>
                  <a:lnTo>
                    <a:pt x="1696" y="3500"/>
                  </a:lnTo>
                  <a:lnTo>
                    <a:pt x="3993" y="3500"/>
                  </a:lnTo>
                  <a:cubicBezTo>
                    <a:pt x="4589" y="3500"/>
                    <a:pt x="5183" y="3391"/>
                    <a:pt x="5746" y="3186"/>
                  </a:cubicBezTo>
                  <a:cubicBezTo>
                    <a:pt x="5065" y="2253"/>
                    <a:pt x="4662" y="1151"/>
                    <a:pt x="45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1" name="Google Shape;1181;p33">
              <a:extLst>
                <a:ext uri="{FF2B5EF4-FFF2-40B4-BE49-F238E27FC236}">
                  <a16:creationId xmlns:a16="http://schemas.microsoft.com/office/drawing/2014/main" id="{90939C4B-FC8D-876F-96EF-35E631945185}"/>
                </a:ext>
              </a:extLst>
            </p:cNvPr>
            <p:cNvSpPr/>
            <p:nvPr/>
          </p:nvSpPr>
          <p:spPr>
            <a:xfrm>
              <a:off x="2274775" y="842250"/>
              <a:ext cx="294375" cy="197650"/>
            </a:xfrm>
            <a:custGeom>
              <a:avLst/>
              <a:gdLst/>
              <a:ahLst/>
              <a:cxnLst/>
              <a:rect l="l" t="t" r="r" b="b"/>
              <a:pathLst>
                <a:path w="11775" h="7906" extrusionOk="0">
                  <a:moveTo>
                    <a:pt x="6622" y="0"/>
                  </a:moveTo>
                  <a:cubicBezTo>
                    <a:pt x="6329" y="0"/>
                    <a:pt x="6056" y="231"/>
                    <a:pt x="6056" y="566"/>
                  </a:cubicBezTo>
                  <a:lnTo>
                    <a:pt x="6056" y="2259"/>
                  </a:lnTo>
                  <a:lnTo>
                    <a:pt x="3196" y="2259"/>
                  </a:lnTo>
                  <a:cubicBezTo>
                    <a:pt x="2030" y="2265"/>
                    <a:pt x="904" y="2668"/>
                    <a:pt x="1" y="3406"/>
                  </a:cubicBezTo>
                  <a:cubicBezTo>
                    <a:pt x="940" y="4068"/>
                    <a:pt x="1675" y="4978"/>
                    <a:pt x="2130" y="6032"/>
                  </a:cubicBezTo>
                  <a:cubicBezTo>
                    <a:pt x="2431" y="5785"/>
                    <a:pt x="2804" y="5649"/>
                    <a:pt x="3196" y="5646"/>
                  </a:cubicBezTo>
                  <a:lnTo>
                    <a:pt x="6056" y="5646"/>
                  </a:lnTo>
                  <a:lnTo>
                    <a:pt x="6056" y="7342"/>
                  </a:lnTo>
                  <a:cubicBezTo>
                    <a:pt x="6056" y="7679"/>
                    <a:pt x="6334" y="7906"/>
                    <a:pt x="6625" y="7906"/>
                  </a:cubicBezTo>
                  <a:cubicBezTo>
                    <a:pt x="6740" y="7906"/>
                    <a:pt x="6857" y="7871"/>
                    <a:pt x="6960" y="7793"/>
                  </a:cubicBezTo>
                  <a:lnTo>
                    <a:pt x="11476" y="4406"/>
                  </a:lnTo>
                  <a:cubicBezTo>
                    <a:pt x="11775" y="4180"/>
                    <a:pt x="11775" y="3725"/>
                    <a:pt x="11476" y="3502"/>
                  </a:cubicBezTo>
                  <a:lnTo>
                    <a:pt x="6960" y="115"/>
                  </a:lnTo>
                  <a:cubicBezTo>
                    <a:pt x="6854" y="36"/>
                    <a:pt x="6737" y="0"/>
                    <a:pt x="66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182" name="Google Shape;1182;p33">
            <a:extLst>
              <a:ext uri="{FF2B5EF4-FFF2-40B4-BE49-F238E27FC236}">
                <a16:creationId xmlns:a16="http://schemas.microsoft.com/office/drawing/2014/main" id="{5C73C507-9592-A52A-6F3F-84146663B0AF}"/>
              </a:ext>
            </a:extLst>
          </p:cNvPr>
          <p:cNvGrpSpPr/>
          <p:nvPr/>
        </p:nvGrpSpPr>
        <p:grpSpPr>
          <a:xfrm>
            <a:off x="1324236" y="2725104"/>
            <a:ext cx="407181" cy="451469"/>
            <a:chOff x="3300325" y="249875"/>
            <a:chExt cx="433725" cy="480900"/>
          </a:xfrm>
        </p:grpSpPr>
        <p:sp>
          <p:nvSpPr>
            <p:cNvPr id="1183" name="Google Shape;1183;p33">
              <a:extLst>
                <a:ext uri="{FF2B5EF4-FFF2-40B4-BE49-F238E27FC236}">
                  <a16:creationId xmlns:a16="http://schemas.microsoft.com/office/drawing/2014/main" id="{463B9B37-F322-FF44-B3AD-6B33A48B3752}"/>
                </a:ext>
              </a:extLst>
            </p:cNvPr>
            <p:cNvSpPr/>
            <p:nvPr/>
          </p:nvSpPr>
          <p:spPr>
            <a:xfrm>
              <a:off x="3610875" y="334550"/>
              <a:ext cx="56475" cy="28250"/>
            </a:xfrm>
            <a:custGeom>
              <a:avLst/>
              <a:gdLst/>
              <a:ahLst/>
              <a:cxnLst/>
              <a:rect l="l" t="t" r="r" b="b"/>
              <a:pathLst>
                <a:path w="2259" h="1130" extrusionOk="0">
                  <a:moveTo>
                    <a:pt x="566" y="0"/>
                  </a:moveTo>
                  <a:cubicBezTo>
                    <a:pt x="253" y="0"/>
                    <a:pt x="0" y="253"/>
                    <a:pt x="0" y="567"/>
                  </a:cubicBezTo>
                  <a:cubicBezTo>
                    <a:pt x="0" y="877"/>
                    <a:pt x="253" y="1130"/>
                    <a:pt x="566" y="1130"/>
                  </a:cubicBezTo>
                  <a:lnTo>
                    <a:pt x="1696" y="1130"/>
                  </a:lnTo>
                  <a:cubicBezTo>
                    <a:pt x="2006" y="1130"/>
                    <a:pt x="2259" y="877"/>
                    <a:pt x="2259" y="567"/>
                  </a:cubicBezTo>
                  <a:cubicBezTo>
                    <a:pt x="2259" y="253"/>
                    <a:pt x="2006" y="0"/>
                    <a:pt x="169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4" name="Google Shape;1184;p33">
              <a:extLst>
                <a:ext uri="{FF2B5EF4-FFF2-40B4-BE49-F238E27FC236}">
                  <a16:creationId xmlns:a16="http://schemas.microsoft.com/office/drawing/2014/main" id="{05196299-10E3-CB3E-B008-FB3736BBE644}"/>
                </a:ext>
              </a:extLst>
            </p:cNvPr>
            <p:cNvSpPr/>
            <p:nvPr/>
          </p:nvSpPr>
          <p:spPr>
            <a:xfrm>
              <a:off x="3467675" y="249875"/>
              <a:ext cx="46400" cy="56475"/>
            </a:xfrm>
            <a:custGeom>
              <a:avLst/>
              <a:gdLst/>
              <a:ahLst/>
              <a:cxnLst/>
              <a:rect l="l" t="t" r="r" b="b"/>
              <a:pathLst>
                <a:path w="1856" h="2259" extrusionOk="0">
                  <a:moveTo>
                    <a:pt x="647" y="1"/>
                  </a:moveTo>
                  <a:cubicBezTo>
                    <a:pt x="562" y="1"/>
                    <a:pt x="476" y="20"/>
                    <a:pt x="395" y="60"/>
                  </a:cubicBezTo>
                  <a:cubicBezTo>
                    <a:pt x="115" y="198"/>
                    <a:pt x="1" y="539"/>
                    <a:pt x="142" y="819"/>
                  </a:cubicBezTo>
                  <a:lnTo>
                    <a:pt x="705" y="1948"/>
                  </a:lnTo>
                  <a:cubicBezTo>
                    <a:pt x="806" y="2144"/>
                    <a:pt x="1004" y="2259"/>
                    <a:pt x="1211" y="2259"/>
                  </a:cubicBezTo>
                  <a:cubicBezTo>
                    <a:pt x="1296" y="2259"/>
                    <a:pt x="1383" y="2239"/>
                    <a:pt x="1464" y="2198"/>
                  </a:cubicBezTo>
                  <a:cubicBezTo>
                    <a:pt x="1744" y="2059"/>
                    <a:pt x="1856" y="1722"/>
                    <a:pt x="1717" y="1442"/>
                  </a:cubicBezTo>
                  <a:lnTo>
                    <a:pt x="1151" y="313"/>
                  </a:lnTo>
                  <a:cubicBezTo>
                    <a:pt x="1053" y="114"/>
                    <a:pt x="853" y="1"/>
                    <a:pt x="64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5" name="Google Shape;1185;p33">
              <a:extLst>
                <a:ext uri="{FF2B5EF4-FFF2-40B4-BE49-F238E27FC236}">
                  <a16:creationId xmlns:a16="http://schemas.microsoft.com/office/drawing/2014/main" id="{F977EEA6-AC05-EC11-238B-E51573EE294A}"/>
                </a:ext>
              </a:extLst>
            </p:cNvPr>
            <p:cNvSpPr/>
            <p:nvPr/>
          </p:nvSpPr>
          <p:spPr>
            <a:xfrm>
              <a:off x="3566525" y="249875"/>
              <a:ext cx="46400" cy="56475"/>
            </a:xfrm>
            <a:custGeom>
              <a:avLst/>
              <a:gdLst/>
              <a:ahLst/>
              <a:cxnLst/>
              <a:rect l="l" t="t" r="r" b="b"/>
              <a:pathLst>
                <a:path w="1856" h="2259" extrusionOk="0">
                  <a:moveTo>
                    <a:pt x="1210" y="1"/>
                  </a:moveTo>
                  <a:cubicBezTo>
                    <a:pt x="1003" y="1"/>
                    <a:pt x="803" y="114"/>
                    <a:pt x="705" y="313"/>
                  </a:cubicBezTo>
                  <a:lnTo>
                    <a:pt x="139" y="1442"/>
                  </a:lnTo>
                  <a:cubicBezTo>
                    <a:pt x="1" y="1719"/>
                    <a:pt x="115" y="2059"/>
                    <a:pt x="392" y="2198"/>
                  </a:cubicBezTo>
                  <a:cubicBezTo>
                    <a:pt x="474" y="2239"/>
                    <a:pt x="561" y="2259"/>
                    <a:pt x="646" y="2259"/>
                  </a:cubicBezTo>
                  <a:cubicBezTo>
                    <a:pt x="852" y="2259"/>
                    <a:pt x="1051" y="2144"/>
                    <a:pt x="1151" y="1948"/>
                  </a:cubicBezTo>
                  <a:lnTo>
                    <a:pt x="1714" y="819"/>
                  </a:lnTo>
                  <a:cubicBezTo>
                    <a:pt x="1856" y="539"/>
                    <a:pt x="1741" y="198"/>
                    <a:pt x="1461" y="60"/>
                  </a:cubicBezTo>
                  <a:cubicBezTo>
                    <a:pt x="1381" y="20"/>
                    <a:pt x="1295" y="1"/>
                    <a:pt x="121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6" name="Google Shape;1186;p33">
              <a:extLst>
                <a:ext uri="{FF2B5EF4-FFF2-40B4-BE49-F238E27FC236}">
                  <a16:creationId xmlns:a16="http://schemas.microsoft.com/office/drawing/2014/main" id="{B3CE597C-2BD3-D289-5401-51C3FC821B6B}"/>
                </a:ext>
              </a:extLst>
            </p:cNvPr>
            <p:cNvSpPr/>
            <p:nvPr/>
          </p:nvSpPr>
          <p:spPr>
            <a:xfrm>
              <a:off x="3413250" y="334550"/>
              <a:ext cx="56500" cy="28250"/>
            </a:xfrm>
            <a:custGeom>
              <a:avLst/>
              <a:gdLst/>
              <a:ahLst/>
              <a:cxnLst/>
              <a:rect l="l" t="t" r="r" b="b"/>
              <a:pathLst>
                <a:path w="2260" h="1130" extrusionOk="0">
                  <a:moveTo>
                    <a:pt x="567" y="0"/>
                  </a:moveTo>
                  <a:cubicBezTo>
                    <a:pt x="254" y="0"/>
                    <a:pt x="1" y="253"/>
                    <a:pt x="1" y="567"/>
                  </a:cubicBezTo>
                  <a:cubicBezTo>
                    <a:pt x="1" y="877"/>
                    <a:pt x="254" y="1130"/>
                    <a:pt x="567" y="1130"/>
                  </a:cubicBezTo>
                  <a:lnTo>
                    <a:pt x="1696" y="1130"/>
                  </a:lnTo>
                  <a:cubicBezTo>
                    <a:pt x="2006" y="1130"/>
                    <a:pt x="2259" y="877"/>
                    <a:pt x="2259" y="567"/>
                  </a:cubicBezTo>
                  <a:cubicBezTo>
                    <a:pt x="2259" y="253"/>
                    <a:pt x="2006" y="0"/>
                    <a:pt x="169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7" name="Google Shape;1187;p33">
              <a:extLst>
                <a:ext uri="{FF2B5EF4-FFF2-40B4-BE49-F238E27FC236}">
                  <a16:creationId xmlns:a16="http://schemas.microsoft.com/office/drawing/2014/main" id="{96805F03-4924-D7D4-EB4A-B6AFF5862F1A}"/>
                </a:ext>
              </a:extLst>
            </p:cNvPr>
            <p:cNvSpPr/>
            <p:nvPr/>
          </p:nvSpPr>
          <p:spPr>
            <a:xfrm>
              <a:off x="3300325" y="476675"/>
              <a:ext cx="84725" cy="254100"/>
            </a:xfrm>
            <a:custGeom>
              <a:avLst/>
              <a:gdLst/>
              <a:ahLst/>
              <a:cxnLst/>
              <a:rect l="l" t="t" r="r" b="b"/>
              <a:pathLst>
                <a:path w="3389" h="10164" extrusionOk="0">
                  <a:moveTo>
                    <a:pt x="567" y="1"/>
                  </a:moveTo>
                  <a:cubicBezTo>
                    <a:pt x="254" y="1"/>
                    <a:pt x="1" y="251"/>
                    <a:pt x="1" y="564"/>
                  </a:cubicBezTo>
                  <a:lnTo>
                    <a:pt x="1" y="9598"/>
                  </a:lnTo>
                  <a:cubicBezTo>
                    <a:pt x="1" y="9911"/>
                    <a:pt x="254" y="10164"/>
                    <a:pt x="567" y="10164"/>
                  </a:cubicBezTo>
                  <a:lnTo>
                    <a:pt x="2825" y="10164"/>
                  </a:lnTo>
                  <a:cubicBezTo>
                    <a:pt x="3136" y="10164"/>
                    <a:pt x="3389" y="9911"/>
                    <a:pt x="3389" y="9598"/>
                  </a:cubicBezTo>
                  <a:lnTo>
                    <a:pt x="3389" y="564"/>
                  </a:lnTo>
                  <a:cubicBezTo>
                    <a:pt x="3389" y="251"/>
                    <a:pt x="3136" y="1"/>
                    <a:pt x="282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88" name="Google Shape;1188;p33">
              <a:extLst>
                <a:ext uri="{FF2B5EF4-FFF2-40B4-BE49-F238E27FC236}">
                  <a16:creationId xmlns:a16="http://schemas.microsoft.com/office/drawing/2014/main" id="{70A26E58-8C61-86B6-5FD9-79D3F4DC0FD3}"/>
                </a:ext>
              </a:extLst>
            </p:cNvPr>
            <p:cNvSpPr/>
            <p:nvPr/>
          </p:nvSpPr>
          <p:spPr>
            <a:xfrm>
              <a:off x="3413250" y="335525"/>
              <a:ext cx="320800" cy="395250"/>
            </a:xfrm>
            <a:custGeom>
              <a:avLst/>
              <a:gdLst/>
              <a:ahLst/>
              <a:cxnLst/>
              <a:rect l="l" t="t" r="r" b="b"/>
              <a:pathLst>
                <a:path w="12832" h="15810" extrusionOk="0">
                  <a:moveTo>
                    <a:pt x="3954" y="1"/>
                  </a:moveTo>
                  <a:cubicBezTo>
                    <a:pt x="3641" y="1"/>
                    <a:pt x="3388" y="254"/>
                    <a:pt x="3388" y="564"/>
                  </a:cubicBezTo>
                  <a:cubicBezTo>
                    <a:pt x="3388" y="1871"/>
                    <a:pt x="2879" y="4225"/>
                    <a:pt x="1922" y="5186"/>
                  </a:cubicBezTo>
                  <a:cubicBezTo>
                    <a:pt x="1274" y="5830"/>
                    <a:pt x="723" y="6065"/>
                    <a:pt x="1" y="6427"/>
                  </a:cubicBezTo>
                  <a:lnTo>
                    <a:pt x="1" y="14897"/>
                  </a:lnTo>
                  <a:cubicBezTo>
                    <a:pt x="1109" y="15268"/>
                    <a:pt x="2515" y="15810"/>
                    <a:pt x="4659" y="15810"/>
                  </a:cubicBezTo>
                  <a:lnTo>
                    <a:pt x="8351" y="15810"/>
                  </a:lnTo>
                  <a:cubicBezTo>
                    <a:pt x="9567" y="15810"/>
                    <a:pt x="10516" y="14680"/>
                    <a:pt x="10046" y="13491"/>
                  </a:cubicBezTo>
                  <a:cubicBezTo>
                    <a:pt x="11019" y="13226"/>
                    <a:pt x="11546" y="12172"/>
                    <a:pt x="11175" y="11233"/>
                  </a:cubicBezTo>
                  <a:cubicBezTo>
                    <a:pt x="12386" y="10901"/>
                    <a:pt x="12832" y="9408"/>
                    <a:pt x="11992" y="8468"/>
                  </a:cubicBezTo>
                  <a:cubicBezTo>
                    <a:pt x="12314" y="8107"/>
                    <a:pt x="12467" y="7625"/>
                    <a:pt x="12410" y="7143"/>
                  </a:cubicBezTo>
                  <a:cubicBezTo>
                    <a:pt x="12311" y="6267"/>
                    <a:pt x="11495" y="5647"/>
                    <a:pt x="10612" y="5647"/>
                  </a:cubicBezTo>
                  <a:lnTo>
                    <a:pt x="6213" y="5647"/>
                  </a:lnTo>
                  <a:cubicBezTo>
                    <a:pt x="6586" y="4975"/>
                    <a:pt x="6785" y="3081"/>
                    <a:pt x="6776" y="2307"/>
                  </a:cubicBezTo>
                  <a:cubicBezTo>
                    <a:pt x="6761" y="1027"/>
                    <a:pt x="5701" y="1"/>
                    <a:pt x="44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189" name="Google Shape;1189;p33">
            <a:extLst>
              <a:ext uri="{FF2B5EF4-FFF2-40B4-BE49-F238E27FC236}">
                <a16:creationId xmlns:a16="http://schemas.microsoft.com/office/drawing/2014/main" id="{1666143F-DFB6-AD6C-3134-A62206EDC8DA}"/>
              </a:ext>
            </a:extLst>
          </p:cNvPr>
          <p:cNvGrpSpPr/>
          <p:nvPr/>
        </p:nvGrpSpPr>
        <p:grpSpPr>
          <a:xfrm>
            <a:off x="6621730" y="4830042"/>
            <a:ext cx="454097" cy="452361"/>
            <a:chOff x="898875" y="4399275"/>
            <a:chExt cx="483700" cy="481850"/>
          </a:xfrm>
        </p:grpSpPr>
        <p:sp>
          <p:nvSpPr>
            <p:cNvPr id="1190" name="Google Shape;1190;p33">
              <a:extLst>
                <a:ext uri="{FF2B5EF4-FFF2-40B4-BE49-F238E27FC236}">
                  <a16:creationId xmlns:a16="http://schemas.microsoft.com/office/drawing/2014/main" id="{422E4D6F-6EAD-5537-1357-177298175B90}"/>
                </a:ext>
              </a:extLst>
            </p:cNvPr>
            <p:cNvSpPr/>
            <p:nvPr/>
          </p:nvSpPr>
          <p:spPr>
            <a:xfrm>
              <a:off x="992750" y="4642900"/>
              <a:ext cx="145300" cy="144100"/>
            </a:xfrm>
            <a:custGeom>
              <a:avLst/>
              <a:gdLst/>
              <a:ahLst/>
              <a:cxnLst/>
              <a:rect l="l" t="t" r="r" b="b"/>
              <a:pathLst>
                <a:path w="5812" h="5764" extrusionOk="0">
                  <a:moveTo>
                    <a:pt x="994" y="0"/>
                  </a:moveTo>
                  <a:lnTo>
                    <a:pt x="988" y="12"/>
                  </a:lnTo>
                  <a:cubicBezTo>
                    <a:pt x="988" y="9"/>
                    <a:pt x="991" y="6"/>
                    <a:pt x="991" y="3"/>
                  </a:cubicBezTo>
                  <a:lnTo>
                    <a:pt x="991" y="3"/>
                  </a:lnTo>
                  <a:lnTo>
                    <a:pt x="979" y="27"/>
                  </a:lnTo>
                  <a:lnTo>
                    <a:pt x="108" y="1759"/>
                  </a:lnTo>
                  <a:cubicBezTo>
                    <a:pt x="0" y="1976"/>
                    <a:pt x="42" y="2241"/>
                    <a:pt x="214" y="2415"/>
                  </a:cubicBezTo>
                  <a:lnTo>
                    <a:pt x="3397" y="5598"/>
                  </a:lnTo>
                  <a:cubicBezTo>
                    <a:pt x="3506" y="5707"/>
                    <a:pt x="3649" y="5763"/>
                    <a:pt x="3795" y="5763"/>
                  </a:cubicBezTo>
                  <a:cubicBezTo>
                    <a:pt x="3883" y="5763"/>
                    <a:pt x="3971" y="5743"/>
                    <a:pt x="4053" y="5701"/>
                  </a:cubicBezTo>
                  <a:lnTo>
                    <a:pt x="5797" y="4827"/>
                  </a:lnTo>
                  <a:lnTo>
                    <a:pt x="5800" y="4824"/>
                  </a:lnTo>
                  <a:lnTo>
                    <a:pt x="5812" y="4818"/>
                  </a:lnTo>
                  <a:lnTo>
                    <a:pt x="99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1" name="Google Shape;1191;p33">
              <a:extLst>
                <a:ext uri="{FF2B5EF4-FFF2-40B4-BE49-F238E27FC236}">
                  <a16:creationId xmlns:a16="http://schemas.microsoft.com/office/drawing/2014/main" id="{18D1C23A-C82F-CAB6-1E8F-DB57CC663B80}"/>
                </a:ext>
              </a:extLst>
            </p:cNvPr>
            <p:cNvSpPr/>
            <p:nvPr/>
          </p:nvSpPr>
          <p:spPr>
            <a:xfrm>
              <a:off x="1138025" y="47633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2" name="Google Shape;1192;p33">
              <a:extLst>
                <a:ext uri="{FF2B5EF4-FFF2-40B4-BE49-F238E27FC236}">
                  <a16:creationId xmlns:a16="http://schemas.microsoft.com/office/drawing/2014/main" id="{25A8CFB7-D4FF-0008-B238-0258BB1D572C}"/>
                </a:ext>
              </a:extLst>
            </p:cNvPr>
            <p:cNvSpPr/>
            <p:nvPr/>
          </p:nvSpPr>
          <p:spPr>
            <a:xfrm>
              <a:off x="1269550" y="4399275"/>
              <a:ext cx="113025" cy="112125"/>
            </a:xfrm>
            <a:custGeom>
              <a:avLst/>
              <a:gdLst/>
              <a:ahLst/>
              <a:cxnLst/>
              <a:rect l="l" t="t" r="r" b="b"/>
              <a:pathLst>
                <a:path w="4521" h="4485" extrusionOk="0">
                  <a:moveTo>
                    <a:pt x="3066" y="1"/>
                  </a:moveTo>
                  <a:cubicBezTo>
                    <a:pt x="1947" y="1"/>
                    <a:pt x="938" y="82"/>
                    <a:pt x="0" y="239"/>
                  </a:cubicBezTo>
                  <a:lnTo>
                    <a:pt x="9" y="895"/>
                  </a:lnTo>
                  <a:cubicBezTo>
                    <a:pt x="34" y="2862"/>
                    <a:pt x="1623" y="4452"/>
                    <a:pt x="3590" y="4476"/>
                  </a:cubicBezTo>
                  <a:lnTo>
                    <a:pt x="4243" y="4485"/>
                  </a:lnTo>
                  <a:cubicBezTo>
                    <a:pt x="4439" y="3313"/>
                    <a:pt x="4520" y="2028"/>
                    <a:pt x="4469" y="561"/>
                  </a:cubicBezTo>
                  <a:cubicBezTo>
                    <a:pt x="4457" y="266"/>
                    <a:pt x="4219" y="28"/>
                    <a:pt x="3924" y="16"/>
                  </a:cubicBezTo>
                  <a:cubicBezTo>
                    <a:pt x="3631" y="6"/>
                    <a:pt x="3345" y="1"/>
                    <a:pt x="306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3" name="Google Shape;1193;p33">
              <a:extLst>
                <a:ext uri="{FF2B5EF4-FFF2-40B4-BE49-F238E27FC236}">
                  <a16:creationId xmlns:a16="http://schemas.microsoft.com/office/drawing/2014/main" id="{2A79231B-905D-EE9F-AE75-E3917D12B398}"/>
                </a:ext>
              </a:extLst>
            </p:cNvPr>
            <p:cNvSpPr/>
            <p:nvPr/>
          </p:nvSpPr>
          <p:spPr>
            <a:xfrm>
              <a:off x="1161975" y="4531175"/>
              <a:ext cx="91400" cy="84350"/>
            </a:xfrm>
            <a:custGeom>
              <a:avLst/>
              <a:gdLst/>
              <a:ahLst/>
              <a:cxnLst/>
              <a:rect l="l" t="t" r="r" b="b"/>
              <a:pathLst>
                <a:path w="3656" h="3374" extrusionOk="0">
                  <a:moveTo>
                    <a:pt x="1821" y="1"/>
                  </a:moveTo>
                  <a:cubicBezTo>
                    <a:pt x="1137" y="1"/>
                    <a:pt x="523" y="415"/>
                    <a:pt x="262" y="1046"/>
                  </a:cubicBezTo>
                  <a:cubicBezTo>
                    <a:pt x="0" y="1678"/>
                    <a:pt x="145" y="2410"/>
                    <a:pt x="633" y="2894"/>
                  </a:cubicBezTo>
                  <a:cubicBezTo>
                    <a:pt x="952" y="3214"/>
                    <a:pt x="1391" y="3373"/>
                    <a:pt x="1830" y="3373"/>
                  </a:cubicBezTo>
                  <a:cubicBezTo>
                    <a:pt x="2269" y="3373"/>
                    <a:pt x="2707" y="3214"/>
                    <a:pt x="3027" y="2894"/>
                  </a:cubicBezTo>
                  <a:cubicBezTo>
                    <a:pt x="3511" y="2410"/>
                    <a:pt x="3656" y="1681"/>
                    <a:pt x="3394" y="1046"/>
                  </a:cubicBezTo>
                  <a:cubicBezTo>
                    <a:pt x="3132" y="413"/>
                    <a:pt x="2515" y="1"/>
                    <a:pt x="1828" y="1"/>
                  </a:cubicBezTo>
                  <a:cubicBezTo>
                    <a:pt x="1826" y="1"/>
                    <a:pt x="1823" y="1"/>
                    <a:pt x="182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4" name="Google Shape;1194;p33">
              <a:extLst>
                <a:ext uri="{FF2B5EF4-FFF2-40B4-BE49-F238E27FC236}">
                  <a16:creationId xmlns:a16="http://schemas.microsoft.com/office/drawing/2014/main" id="{730AEC17-B1BE-68A1-1F0E-BEA280F5E9BB}"/>
                </a:ext>
              </a:extLst>
            </p:cNvPr>
            <p:cNvSpPr/>
            <p:nvPr/>
          </p:nvSpPr>
          <p:spPr>
            <a:xfrm>
              <a:off x="1031050" y="4411100"/>
              <a:ext cx="338650" cy="338725"/>
            </a:xfrm>
            <a:custGeom>
              <a:avLst/>
              <a:gdLst/>
              <a:ahLst/>
              <a:cxnLst/>
              <a:rect l="l" t="t" r="r" b="b"/>
              <a:pathLst>
                <a:path w="13546" h="13549" extrusionOk="0">
                  <a:moveTo>
                    <a:pt x="7066" y="3673"/>
                  </a:moveTo>
                  <a:cubicBezTo>
                    <a:pt x="7800" y="3673"/>
                    <a:pt x="8522" y="3960"/>
                    <a:pt x="9062" y="4500"/>
                  </a:cubicBezTo>
                  <a:cubicBezTo>
                    <a:pt x="10170" y="5602"/>
                    <a:pt x="10170" y="7393"/>
                    <a:pt x="9062" y="8492"/>
                  </a:cubicBezTo>
                  <a:cubicBezTo>
                    <a:pt x="8522" y="9032"/>
                    <a:pt x="7800" y="9319"/>
                    <a:pt x="7066" y="9319"/>
                  </a:cubicBezTo>
                  <a:cubicBezTo>
                    <a:pt x="6702" y="9319"/>
                    <a:pt x="6334" y="9248"/>
                    <a:pt x="5984" y="9104"/>
                  </a:cubicBezTo>
                  <a:cubicBezTo>
                    <a:pt x="4930" y="8667"/>
                    <a:pt x="4244" y="7637"/>
                    <a:pt x="4244" y="6496"/>
                  </a:cubicBezTo>
                  <a:cubicBezTo>
                    <a:pt x="4244" y="5355"/>
                    <a:pt x="4930" y="4325"/>
                    <a:pt x="5984" y="3888"/>
                  </a:cubicBezTo>
                  <a:cubicBezTo>
                    <a:pt x="6334" y="3744"/>
                    <a:pt x="6702" y="3673"/>
                    <a:pt x="7066" y="3673"/>
                  </a:cubicBezTo>
                  <a:close/>
                  <a:moveTo>
                    <a:pt x="3868" y="9124"/>
                  </a:moveTo>
                  <a:cubicBezTo>
                    <a:pt x="4006" y="9124"/>
                    <a:pt x="4147" y="9176"/>
                    <a:pt x="4262" y="9290"/>
                  </a:cubicBezTo>
                  <a:cubicBezTo>
                    <a:pt x="4481" y="9510"/>
                    <a:pt x="4481" y="9869"/>
                    <a:pt x="4262" y="10088"/>
                  </a:cubicBezTo>
                  <a:cubicBezTo>
                    <a:pt x="4147" y="10204"/>
                    <a:pt x="4005" y="10255"/>
                    <a:pt x="3866" y="10255"/>
                  </a:cubicBezTo>
                  <a:cubicBezTo>
                    <a:pt x="3576" y="10255"/>
                    <a:pt x="3298" y="10031"/>
                    <a:pt x="3298" y="9691"/>
                  </a:cubicBezTo>
                  <a:cubicBezTo>
                    <a:pt x="3298" y="9350"/>
                    <a:pt x="3577" y="9124"/>
                    <a:pt x="3868" y="9124"/>
                  </a:cubicBezTo>
                  <a:close/>
                  <a:moveTo>
                    <a:pt x="8414" y="1"/>
                  </a:moveTo>
                  <a:cubicBezTo>
                    <a:pt x="6466" y="507"/>
                    <a:pt x="4888" y="1425"/>
                    <a:pt x="3518" y="2846"/>
                  </a:cubicBezTo>
                  <a:cubicBezTo>
                    <a:pt x="2169" y="4244"/>
                    <a:pt x="1000" y="6282"/>
                    <a:pt x="1" y="8212"/>
                  </a:cubicBezTo>
                  <a:lnTo>
                    <a:pt x="5337" y="13548"/>
                  </a:lnTo>
                  <a:cubicBezTo>
                    <a:pt x="7267" y="12549"/>
                    <a:pt x="9309" y="11380"/>
                    <a:pt x="10706" y="10031"/>
                  </a:cubicBezTo>
                  <a:cubicBezTo>
                    <a:pt x="12124" y="8664"/>
                    <a:pt x="13039" y="7086"/>
                    <a:pt x="13545" y="5138"/>
                  </a:cubicBezTo>
                  <a:lnTo>
                    <a:pt x="13112" y="5129"/>
                  </a:lnTo>
                  <a:cubicBezTo>
                    <a:pt x="10534" y="5099"/>
                    <a:pt x="8453" y="3015"/>
                    <a:pt x="8420" y="440"/>
                  </a:cubicBezTo>
                  <a:lnTo>
                    <a:pt x="841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5" name="Google Shape;1195;p33">
              <a:extLst>
                <a:ext uri="{FF2B5EF4-FFF2-40B4-BE49-F238E27FC236}">
                  <a16:creationId xmlns:a16="http://schemas.microsoft.com/office/drawing/2014/main" id="{6C85B704-1D81-05D3-53E1-659B7EBAE838}"/>
                </a:ext>
              </a:extLst>
            </p:cNvPr>
            <p:cNvSpPr/>
            <p:nvPr/>
          </p:nvSpPr>
          <p:spPr>
            <a:xfrm>
              <a:off x="1130500" y="4740450"/>
              <a:ext cx="108950" cy="111250"/>
            </a:xfrm>
            <a:custGeom>
              <a:avLst/>
              <a:gdLst/>
              <a:ahLst/>
              <a:cxnLst/>
              <a:rect l="l" t="t" r="r" b="b"/>
              <a:pathLst>
                <a:path w="4358" h="4450" extrusionOk="0">
                  <a:moveTo>
                    <a:pt x="4358" y="1"/>
                  </a:moveTo>
                  <a:lnTo>
                    <a:pt x="4358" y="1"/>
                  </a:lnTo>
                  <a:cubicBezTo>
                    <a:pt x="2906" y="877"/>
                    <a:pt x="1437" y="1609"/>
                    <a:pt x="1" y="2332"/>
                  </a:cubicBezTo>
                  <a:cubicBezTo>
                    <a:pt x="58" y="3090"/>
                    <a:pt x="112" y="3789"/>
                    <a:pt x="118" y="3882"/>
                  </a:cubicBezTo>
                  <a:cubicBezTo>
                    <a:pt x="118" y="4211"/>
                    <a:pt x="387" y="4450"/>
                    <a:pt x="683" y="4450"/>
                  </a:cubicBezTo>
                  <a:cubicBezTo>
                    <a:pt x="767" y="4450"/>
                    <a:pt x="854" y="4430"/>
                    <a:pt x="937" y="4388"/>
                  </a:cubicBezTo>
                  <a:cubicBezTo>
                    <a:pt x="1039" y="4295"/>
                    <a:pt x="3858" y="3208"/>
                    <a:pt x="43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6" name="Google Shape;1196;p33">
              <a:extLst>
                <a:ext uri="{FF2B5EF4-FFF2-40B4-BE49-F238E27FC236}">
                  <a16:creationId xmlns:a16="http://schemas.microsoft.com/office/drawing/2014/main" id="{C6821CD8-4581-FB96-32C0-5E61794FDFBC}"/>
                </a:ext>
              </a:extLst>
            </p:cNvPr>
            <p:cNvSpPr/>
            <p:nvPr/>
          </p:nvSpPr>
          <p:spPr>
            <a:xfrm>
              <a:off x="927325" y="4539825"/>
              <a:ext cx="114150" cy="109800"/>
            </a:xfrm>
            <a:custGeom>
              <a:avLst/>
              <a:gdLst/>
              <a:ahLst/>
              <a:cxnLst/>
              <a:rect l="l" t="t" r="r" b="b"/>
              <a:pathLst>
                <a:path w="4566" h="4392" extrusionOk="0">
                  <a:moveTo>
                    <a:pt x="4565" y="1"/>
                  </a:moveTo>
                  <a:lnTo>
                    <a:pt x="4565" y="1"/>
                  </a:lnTo>
                  <a:cubicBezTo>
                    <a:pt x="1268" y="459"/>
                    <a:pt x="184" y="3334"/>
                    <a:pt x="91" y="3437"/>
                  </a:cubicBezTo>
                  <a:cubicBezTo>
                    <a:pt x="0" y="3611"/>
                    <a:pt x="9" y="3822"/>
                    <a:pt x="112" y="3988"/>
                  </a:cubicBezTo>
                  <a:cubicBezTo>
                    <a:pt x="295" y="4286"/>
                    <a:pt x="606" y="4232"/>
                    <a:pt x="723" y="4256"/>
                  </a:cubicBezTo>
                  <a:lnTo>
                    <a:pt x="2214" y="4391"/>
                  </a:lnTo>
                  <a:cubicBezTo>
                    <a:pt x="2945" y="2928"/>
                    <a:pt x="3680" y="1458"/>
                    <a:pt x="456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197" name="Google Shape;1197;p33">
              <a:extLst>
                <a:ext uri="{FF2B5EF4-FFF2-40B4-BE49-F238E27FC236}">
                  <a16:creationId xmlns:a16="http://schemas.microsoft.com/office/drawing/2014/main" id="{BDC91F27-2242-12DC-D5DF-0EF864DE4F97}"/>
                </a:ext>
              </a:extLst>
            </p:cNvPr>
            <p:cNvSpPr/>
            <p:nvPr/>
          </p:nvSpPr>
          <p:spPr>
            <a:xfrm>
              <a:off x="898875" y="4711550"/>
              <a:ext cx="170825" cy="169575"/>
            </a:xfrm>
            <a:custGeom>
              <a:avLst/>
              <a:gdLst/>
              <a:ahLst/>
              <a:cxnLst/>
              <a:rect l="l" t="t" r="r" b="b"/>
              <a:pathLst>
                <a:path w="6833" h="6783" extrusionOk="0">
                  <a:moveTo>
                    <a:pt x="2846" y="1"/>
                  </a:moveTo>
                  <a:cubicBezTo>
                    <a:pt x="1747" y="1052"/>
                    <a:pt x="503" y="4602"/>
                    <a:pt x="63" y="6050"/>
                  </a:cubicBezTo>
                  <a:cubicBezTo>
                    <a:pt x="0" y="6252"/>
                    <a:pt x="54" y="6469"/>
                    <a:pt x="202" y="6616"/>
                  </a:cubicBezTo>
                  <a:cubicBezTo>
                    <a:pt x="309" y="6724"/>
                    <a:pt x="454" y="6782"/>
                    <a:pt x="602" y="6782"/>
                  </a:cubicBezTo>
                  <a:cubicBezTo>
                    <a:pt x="656" y="6782"/>
                    <a:pt x="711" y="6774"/>
                    <a:pt x="765" y="6758"/>
                  </a:cubicBezTo>
                  <a:cubicBezTo>
                    <a:pt x="2225" y="6318"/>
                    <a:pt x="5782" y="5084"/>
                    <a:pt x="6833" y="3981"/>
                  </a:cubicBezTo>
                  <a:cubicBezTo>
                    <a:pt x="6655" y="3900"/>
                    <a:pt x="6492" y="3789"/>
                    <a:pt x="6354" y="3650"/>
                  </a:cubicBezTo>
                  <a:lnTo>
                    <a:pt x="5167" y="2464"/>
                  </a:lnTo>
                  <a:lnTo>
                    <a:pt x="4767" y="2861"/>
                  </a:lnTo>
                  <a:cubicBezTo>
                    <a:pt x="4658" y="2967"/>
                    <a:pt x="4517" y="3020"/>
                    <a:pt x="4375" y="3020"/>
                  </a:cubicBezTo>
                  <a:cubicBezTo>
                    <a:pt x="4231" y="3020"/>
                    <a:pt x="4086" y="2965"/>
                    <a:pt x="3975" y="2855"/>
                  </a:cubicBezTo>
                  <a:cubicBezTo>
                    <a:pt x="3758" y="2638"/>
                    <a:pt x="3755" y="2286"/>
                    <a:pt x="3969" y="2063"/>
                  </a:cubicBezTo>
                  <a:lnTo>
                    <a:pt x="4369" y="1663"/>
                  </a:lnTo>
                  <a:lnTo>
                    <a:pt x="3171" y="464"/>
                  </a:lnTo>
                  <a:cubicBezTo>
                    <a:pt x="3035" y="329"/>
                    <a:pt x="2927" y="172"/>
                    <a:pt x="284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198" name="Google Shape;1198;p33">
            <a:extLst>
              <a:ext uri="{FF2B5EF4-FFF2-40B4-BE49-F238E27FC236}">
                <a16:creationId xmlns:a16="http://schemas.microsoft.com/office/drawing/2014/main" id="{4F6BB7BA-8325-42A9-034E-1972EBAEF5E8}"/>
              </a:ext>
            </a:extLst>
          </p:cNvPr>
          <p:cNvGrpSpPr/>
          <p:nvPr/>
        </p:nvGrpSpPr>
        <p:grpSpPr>
          <a:xfrm>
            <a:off x="1301002" y="4857480"/>
            <a:ext cx="453605" cy="397488"/>
            <a:chOff x="899850" y="871450"/>
            <a:chExt cx="483175" cy="423400"/>
          </a:xfrm>
        </p:grpSpPr>
        <p:sp>
          <p:nvSpPr>
            <p:cNvPr id="1199" name="Google Shape;1199;p33">
              <a:extLst>
                <a:ext uri="{FF2B5EF4-FFF2-40B4-BE49-F238E27FC236}">
                  <a16:creationId xmlns:a16="http://schemas.microsoft.com/office/drawing/2014/main" id="{40B632FB-CA81-F1A4-A8D0-12E9F3F392AA}"/>
                </a:ext>
              </a:extLst>
            </p:cNvPr>
            <p:cNvSpPr/>
            <p:nvPr/>
          </p:nvSpPr>
          <p:spPr>
            <a:xfrm>
              <a:off x="1325175" y="1040825"/>
              <a:ext cx="56425" cy="28275"/>
            </a:xfrm>
            <a:custGeom>
              <a:avLst/>
              <a:gdLst/>
              <a:ahLst/>
              <a:cxnLst/>
              <a:rect l="l" t="t" r="r" b="b"/>
              <a:pathLst>
                <a:path w="2257" h="1131" extrusionOk="0">
                  <a:moveTo>
                    <a:pt x="564" y="1"/>
                  </a:moveTo>
                  <a:cubicBezTo>
                    <a:pt x="251" y="1"/>
                    <a:pt x="1" y="251"/>
                    <a:pt x="1" y="564"/>
                  </a:cubicBezTo>
                  <a:cubicBezTo>
                    <a:pt x="1" y="877"/>
                    <a:pt x="251" y="1130"/>
                    <a:pt x="564" y="1130"/>
                  </a:cubicBezTo>
                  <a:lnTo>
                    <a:pt x="1693" y="1130"/>
                  </a:lnTo>
                  <a:cubicBezTo>
                    <a:pt x="2006" y="1130"/>
                    <a:pt x="2256" y="877"/>
                    <a:pt x="2256" y="564"/>
                  </a:cubicBezTo>
                  <a:cubicBezTo>
                    <a:pt x="2256" y="251"/>
                    <a:pt x="2006" y="1"/>
                    <a:pt x="169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200" name="Google Shape;1200;p33">
              <a:extLst>
                <a:ext uri="{FF2B5EF4-FFF2-40B4-BE49-F238E27FC236}">
                  <a16:creationId xmlns:a16="http://schemas.microsoft.com/office/drawing/2014/main" id="{C0A0F6CF-93BD-3B10-3A75-B4363111473E}"/>
                </a:ext>
              </a:extLst>
            </p:cNvPr>
            <p:cNvSpPr/>
            <p:nvPr/>
          </p:nvSpPr>
          <p:spPr>
            <a:xfrm>
              <a:off x="1323750" y="956100"/>
              <a:ext cx="59275" cy="56525"/>
            </a:xfrm>
            <a:custGeom>
              <a:avLst/>
              <a:gdLst/>
              <a:ahLst/>
              <a:cxnLst/>
              <a:rect l="l" t="t" r="r" b="b"/>
              <a:pathLst>
                <a:path w="2371" h="2261" extrusionOk="0">
                  <a:moveTo>
                    <a:pt x="1750" y="0"/>
                  </a:moveTo>
                  <a:cubicBezTo>
                    <a:pt x="1605" y="0"/>
                    <a:pt x="1461" y="55"/>
                    <a:pt x="1350" y="165"/>
                  </a:cubicBezTo>
                  <a:lnTo>
                    <a:pt x="220" y="1294"/>
                  </a:lnTo>
                  <a:cubicBezTo>
                    <a:pt x="0" y="1517"/>
                    <a:pt x="0" y="1872"/>
                    <a:pt x="220" y="2095"/>
                  </a:cubicBezTo>
                  <a:cubicBezTo>
                    <a:pt x="332" y="2205"/>
                    <a:pt x="476" y="2260"/>
                    <a:pt x="621" y="2260"/>
                  </a:cubicBezTo>
                  <a:cubicBezTo>
                    <a:pt x="765" y="2260"/>
                    <a:pt x="910" y="2205"/>
                    <a:pt x="1021" y="2095"/>
                  </a:cubicBezTo>
                  <a:lnTo>
                    <a:pt x="2151" y="966"/>
                  </a:lnTo>
                  <a:cubicBezTo>
                    <a:pt x="2370" y="743"/>
                    <a:pt x="2370" y="388"/>
                    <a:pt x="2151" y="165"/>
                  </a:cubicBezTo>
                  <a:cubicBezTo>
                    <a:pt x="2039" y="55"/>
                    <a:pt x="1895" y="0"/>
                    <a:pt x="175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201" name="Google Shape;1201;p33">
              <a:extLst>
                <a:ext uri="{FF2B5EF4-FFF2-40B4-BE49-F238E27FC236}">
                  <a16:creationId xmlns:a16="http://schemas.microsoft.com/office/drawing/2014/main" id="{85180602-75EB-2B64-D1E0-4EA93024F256}"/>
                </a:ext>
              </a:extLst>
            </p:cNvPr>
            <p:cNvSpPr/>
            <p:nvPr/>
          </p:nvSpPr>
          <p:spPr>
            <a:xfrm>
              <a:off x="1323750" y="1097250"/>
              <a:ext cx="59275" cy="56525"/>
            </a:xfrm>
            <a:custGeom>
              <a:avLst/>
              <a:gdLst/>
              <a:ahLst/>
              <a:cxnLst/>
              <a:rect l="l" t="t" r="r" b="b"/>
              <a:pathLst>
                <a:path w="2371" h="2261" extrusionOk="0">
                  <a:moveTo>
                    <a:pt x="621" y="0"/>
                  </a:moveTo>
                  <a:cubicBezTo>
                    <a:pt x="476" y="0"/>
                    <a:pt x="332" y="55"/>
                    <a:pt x="220" y="165"/>
                  </a:cubicBezTo>
                  <a:cubicBezTo>
                    <a:pt x="0" y="388"/>
                    <a:pt x="0" y="743"/>
                    <a:pt x="220" y="966"/>
                  </a:cubicBezTo>
                  <a:lnTo>
                    <a:pt x="1350" y="2095"/>
                  </a:lnTo>
                  <a:cubicBezTo>
                    <a:pt x="1461" y="2205"/>
                    <a:pt x="1605" y="2260"/>
                    <a:pt x="1750" y="2260"/>
                  </a:cubicBezTo>
                  <a:cubicBezTo>
                    <a:pt x="1895" y="2260"/>
                    <a:pt x="2039" y="2205"/>
                    <a:pt x="2151" y="2095"/>
                  </a:cubicBezTo>
                  <a:cubicBezTo>
                    <a:pt x="2370" y="1872"/>
                    <a:pt x="2370" y="1517"/>
                    <a:pt x="2151" y="1294"/>
                  </a:cubicBezTo>
                  <a:lnTo>
                    <a:pt x="1021" y="165"/>
                  </a:lnTo>
                  <a:cubicBezTo>
                    <a:pt x="910" y="55"/>
                    <a:pt x="765" y="0"/>
                    <a:pt x="62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202" name="Google Shape;1202;p33">
              <a:extLst>
                <a:ext uri="{FF2B5EF4-FFF2-40B4-BE49-F238E27FC236}">
                  <a16:creationId xmlns:a16="http://schemas.microsoft.com/office/drawing/2014/main" id="{120B6C1D-D530-CABE-7C19-15C4D8864C67}"/>
                </a:ext>
              </a:extLst>
            </p:cNvPr>
            <p:cNvSpPr/>
            <p:nvPr/>
          </p:nvSpPr>
          <p:spPr>
            <a:xfrm>
              <a:off x="899850" y="871450"/>
              <a:ext cx="396150" cy="423400"/>
            </a:xfrm>
            <a:custGeom>
              <a:avLst/>
              <a:gdLst/>
              <a:ahLst/>
              <a:cxnLst/>
              <a:rect l="l" t="t" r="r" b="b"/>
              <a:pathLst>
                <a:path w="15846" h="16936" extrusionOk="0">
                  <a:moveTo>
                    <a:pt x="6812" y="4518"/>
                  </a:moveTo>
                  <a:lnTo>
                    <a:pt x="6812" y="10164"/>
                  </a:lnTo>
                  <a:lnTo>
                    <a:pt x="5682" y="10164"/>
                  </a:lnTo>
                  <a:lnTo>
                    <a:pt x="5682" y="4518"/>
                  </a:lnTo>
                  <a:close/>
                  <a:moveTo>
                    <a:pt x="14153" y="1130"/>
                  </a:moveTo>
                  <a:cubicBezTo>
                    <a:pt x="14463" y="1130"/>
                    <a:pt x="14716" y="1380"/>
                    <a:pt x="14716" y="1693"/>
                  </a:cubicBezTo>
                  <a:lnTo>
                    <a:pt x="14716" y="12985"/>
                  </a:lnTo>
                  <a:cubicBezTo>
                    <a:pt x="14716" y="13298"/>
                    <a:pt x="14463" y="13551"/>
                    <a:pt x="14153" y="13551"/>
                  </a:cubicBezTo>
                  <a:lnTo>
                    <a:pt x="13587" y="13551"/>
                  </a:lnTo>
                  <a:lnTo>
                    <a:pt x="13587" y="1130"/>
                  </a:lnTo>
                  <a:close/>
                  <a:moveTo>
                    <a:pt x="13018" y="1"/>
                  </a:moveTo>
                  <a:cubicBezTo>
                    <a:pt x="13012" y="1"/>
                    <a:pt x="13006" y="4"/>
                    <a:pt x="13000" y="4"/>
                  </a:cubicBezTo>
                  <a:cubicBezTo>
                    <a:pt x="12992" y="4"/>
                    <a:pt x="12985" y="4"/>
                    <a:pt x="12978" y="4"/>
                  </a:cubicBezTo>
                  <a:cubicBezTo>
                    <a:pt x="12972" y="4"/>
                    <a:pt x="12967" y="4"/>
                    <a:pt x="12961" y="4"/>
                  </a:cubicBezTo>
                  <a:cubicBezTo>
                    <a:pt x="12797" y="4"/>
                    <a:pt x="12768" y="58"/>
                    <a:pt x="7221" y="3385"/>
                  </a:cubicBezTo>
                  <a:lnTo>
                    <a:pt x="3990" y="3385"/>
                  </a:lnTo>
                  <a:cubicBezTo>
                    <a:pt x="1810" y="3388"/>
                    <a:pt x="0" y="5159"/>
                    <a:pt x="0" y="7339"/>
                  </a:cubicBezTo>
                  <a:cubicBezTo>
                    <a:pt x="0" y="9323"/>
                    <a:pt x="1515" y="10959"/>
                    <a:pt x="3424" y="11236"/>
                  </a:cubicBezTo>
                  <a:lnTo>
                    <a:pt x="3424" y="15244"/>
                  </a:lnTo>
                  <a:cubicBezTo>
                    <a:pt x="3424" y="16180"/>
                    <a:pt x="4183" y="16936"/>
                    <a:pt x="5119" y="16936"/>
                  </a:cubicBezTo>
                  <a:cubicBezTo>
                    <a:pt x="6053" y="16936"/>
                    <a:pt x="6812" y="16180"/>
                    <a:pt x="6812" y="15244"/>
                  </a:cubicBezTo>
                  <a:lnTo>
                    <a:pt x="6812" y="11293"/>
                  </a:lnTo>
                  <a:lnTo>
                    <a:pt x="7221" y="11293"/>
                  </a:lnTo>
                  <a:cubicBezTo>
                    <a:pt x="12690" y="14573"/>
                    <a:pt x="12811" y="14681"/>
                    <a:pt x="12984" y="14681"/>
                  </a:cubicBezTo>
                  <a:cubicBezTo>
                    <a:pt x="12997" y="14681"/>
                    <a:pt x="13009" y="14681"/>
                    <a:pt x="13024" y="14681"/>
                  </a:cubicBezTo>
                  <a:lnTo>
                    <a:pt x="14153" y="14681"/>
                  </a:lnTo>
                  <a:cubicBezTo>
                    <a:pt x="15087" y="14678"/>
                    <a:pt x="15845" y="13922"/>
                    <a:pt x="15845" y="12985"/>
                  </a:cubicBezTo>
                  <a:lnTo>
                    <a:pt x="15845" y="1693"/>
                  </a:lnTo>
                  <a:cubicBezTo>
                    <a:pt x="15845" y="756"/>
                    <a:pt x="15087" y="1"/>
                    <a:pt x="1415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sp>
        <p:nvSpPr>
          <p:cNvPr id="1203" name="Google Shape;1203;p33">
            <a:extLst>
              <a:ext uri="{FF2B5EF4-FFF2-40B4-BE49-F238E27FC236}">
                <a16:creationId xmlns:a16="http://schemas.microsoft.com/office/drawing/2014/main" id="{73C83AC5-4482-F34A-6AD0-CD36BA26EA51}"/>
              </a:ext>
            </a:extLst>
          </p:cNvPr>
          <p:cNvSpPr/>
          <p:nvPr/>
        </p:nvSpPr>
        <p:spPr>
          <a:xfrm>
            <a:off x="11654038" y="3659033"/>
            <a:ext cx="174721" cy="192591"/>
          </a:xfrm>
          <a:custGeom>
            <a:avLst/>
            <a:gdLst/>
            <a:ahLst/>
            <a:cxnLst/>
            <a:rect l="l" t="t" r="r" b="b"/>
            <a:pathLst>
              <a:path w="88" h="97" extrusionOk="0">
                <a:moveTo>
                  <a:pt x="2" y="96"/>
                </a:moveTo>
                <a:lnTo>
                  <a:pt x="29" y="96"/>
                </a:lnTo>
                <a:cubicBezTo>
                  <a:pt x="30" y="96"/>
                  <a:pt x="32" y="95"/>
                  <a:pt x="32" y="93"/>
                </a:cubicBezTo>
                <a:lnTo>
                  <a:pt x="32" y="65"/>
                </a:lnTo>
                <a:cubicBezTo>
                  <a:pt x="32" y="64"/>
                  <a:pt x="33" y="62"/>
                  <a:pt x="34" y="62"/>
                </a:cubicBezTo>
                <a:lnTo>
                  <a:pt x="53" y="62"/>
                </a:lnTo>
                <a:cubicBezTo>
                  <a:pt x="55" y="62"/>
                  <a:pt x="56" y="64"/>
                  <a:pt x="56" y="65"/>
                </a:cubicBezTo>
                <a:lnTo>
                  <a:pt x="56" y="94"/>
                </a:lnTo>
                <a:cubicBezTo>
                  <a:pt x="56" y="95"/>
                  <a:pt x="57" y="97"/>
                  <a:pt x="59" y="97"/>
                </a:cubicBezTo>
                <a:lnTo>
                  <a:pt x="85" y="97"/>
                </a:lnTo>
                <a:cubicBezTo>
                  <a:pt x="87" y="97"/>
                  <a:pt x="88" y="95"/>
                  <a:pt x="88" y="94"/>
                </a:cubicBezTo>
                <a:lnTo>
                  <a:pt x="88" y="43"/>
                </a:lnTo>
                <a:cubicBezTo>
                  <a:pt x="88" y="42"/>
                  <a:pt x="88" y="41"/>
                  <a:pt x="87" y="41"/>
                </a:cubicBezTo>
                <a:lnTo>
                  <a:pt x="46" y="1"/>
                </a:lnTo>
                <a:cubicBezTo>
                  <a:pt x="45" y="0"/>
                  <a:pt x="43" y="0"/>
                  <a:pt x="42" y="1"/>
                </a:cubicBezTo>
                <a:lnTo>
                  <a:pt x="0" y="40"/>
                </a:lnTo>
                <a:cubicBezTo>
                  <a:pt x="0" y="40"/>
                  <a:pt x="0" y="41"/>
                  <a:pt x="0" y="42"/>
                </a:cubicBezTo>
                <a:lnTo>
                  <a:pt x="0" y="93"/>
                </a:lnTo>
                <a:cubicBezTo>
                  <a:pt x="0" y="95"/>
                  <a:pt x="1" y="96"/>
                  <a:pt x="2" y="96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0000" tIns="0" rIns="120000" bIns="0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3349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2">
          <a:extLst>
            <a:ext uri="{FF2B5EF4-FFF2-40B4-BE49-F238E27FC236}">
              <a16:creationId xmlns:a16="http://schemas.microsoft.com/office/drawing/2014/main" id="{C5896D6D-7540-16D9-761B-9B6F8FFDD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5" name="Google Shape;1655;p39">
            <a:extLst>
              <a:ext uri="{FF2B5EF4-FFF2-40B4-BE49-F238E27FC236}">
                <a16:creationId xmlns:a16="http://schemas.microsoft.com/office/drawing/2014/main" id="{1CBE8997-0EC0-6BF1-FB90-EB360DF5E4B8}"/>
              </a:ext>
            </a:extLst>
          </p:cNvPr>
          <p:cNvSpPr txBox="1"/>
          <p:nvPr/>
        </p:nvSpPr>
        <p:spPr>
          <a:xfrm>
            <a:off x="1289470" y="4156560"/>
            <a:ext cx="3650144" cy="1586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US" sz="2400" dirty="0">
                <a:solidFill>
                  <a:schemeClr val="dk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Service quality depends on judgment, empathy, and adaptability</a:t>
            </a:r>
            <a:endParaRPr sz="2400" dirty="0">
              <a:solidFill>
                <a:schemeClr val="dk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  <a:sym typeface="Roboto"/>
            </a:endParaRPr>
          </a:p>
        </p:txBody>
      </p:sp>
      <p:sp>
        <p:nvSpPr>
          <p:cNvPr id="1643" name="Google Shape;1643;p39">
            <a:extLst>
              <a:ext uri="{FF2B5EF4-FFF2-40B4-BE49-F238E27FC236}">
                <a16:creationId xmlns:a16="http://schemas.microsoft.com/office/drawing/2014/main" id="{C6252E2C-8388-8A1D-953B-96EC0C289645}"/>
              </a:ext>
            </a:extLst>
          </p:cNvPr>
          <p:cNvSpPr/>
          <p:nvPr/>
        </p:nvSpPr>
        <p:spPr>
          <a:xfrm>
            <a:off x="459191" y="2118776"/>
            <a:ext cx="628400" cy="6340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44" name="Google Shape;1644;p39">
            <a:extLst>
              <a:ext uri="{FF2B5EF4-FFF2-40B4-BE49-F238E27FC236}">
                <a16:creationId xmlns:a16="http://schemas.microsoft.com/office/drawing/2014/main" id="{F21CB955-4486-11EA-6D74-2748488A7D0B}"/>
              </a:ext>
            </a:extLst>
          </p:cNvPr>
          <p:cNvSpPr/>
          <p:nvPr/>
        </p:nvSpPr>
        <p:spPr>
          <a:xfrm>
            <a:off x="7476949" y="4273941"/>
            <a:ext cx="628400" cy="6340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47" name="Google Shape;1647;p39">
            <a:extLst>
              <a:ext uri="{FF2B5EF4-FFF2-40B4-BE49-F238E27FC236}">
                <a16:creationId xmlns:a16="http://schemas.microsoft.com/office/drawing/2014/main" id="{D77F8895-BB12-9F5A-D01D-069E7CCBF333}"/>
              </a:ext>
            </a:extLst>
          </p:cNvPr>
          <p:cNvSpPr/>
          <p:nvPr/>
        </p:nvSpPr>
        <p:spPr>
          <a:xfrm>
            <a:off x="7476949" y="2118776"/>
            <a:ext cx="628400" cy="6340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48" name="Google Shape;1648;p39">
            <a:extLst>
              <a:ext uri="{FF2B5EF4-FFF2-40B4-BE49-F238E27FC236}">
                <a16:creationId xmlns:a16="http://schemas.microsoft.com/office/drawing/2014/main" id="{F9EF90F8-088C-9167-7AAA-65A97A76B857}"/>
              </a:ext>
            </a:extLst>
          </p:cNvPr>
          <p:cNvSpPr/>
          <p:nvPr/>
        </p:nvSpPr>
        <p:spPr>
          <a:xfrm>
            <a:off x="459191" y="4394495"/>
            <a:ext cx="628400" cy="634000"/>
          </a:xfrm>
          <a:prstGeom prst="roundRect">
            <a:avLst>
              <a:gd name="adj" fmla="val 106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1">
            <a:noAutofit/>
          </a:bodyPr>
          <a:lstStyle/>
          <a:p>
            <a:pPr algn="ctr"/>
            <a:endParaRPr sz="24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50" name="Google Shape;1650;p39">
            <a:extLst>
              <a:ext uri="{FF2B5EF4-FFF2-40B4-BE49-F238E27FC236}">
                <a16:creationId xmlns:a16="http://schemas.microsoft.com/office/drawing/2014/main" id="{6B33F280-DCB0-3B27-AADC-0583334749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233593" y="-766421"/>
            <a:ext cx="11477156" cy="231163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rmAutofit fontScale="9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</a:t>
            </a:r>
            <a:r>
              <a:rPr lang="en-US" dirty="0"/>
              <a:t> </a:t>
            </a:r>
            <a:r>
              <a:rPr lang="en-US" sz="5300" dirty="0">
                <a:latin typeface="Arial" panose="020B0604020202020204" pitchFamily="34" charset="0"/>
                <a:cs typeface="Arial" panose="020B0604020202020204" pitchFamily="34" charset="0"/>
              </a:rPr>
              <a:t>A Balanced Approach</a:t>
            </a:r>
            <a:b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</a:t>
            </a:r>
            <a: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  <a:t>Final 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Thoughts </a:t>
            </a:r>
            <a:b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55" name="Google Shape;1655;p39">
            <a:extLst>
              <a:ext uri="{FF2B5EF4-FFF2-40B4-BE49-F238E27FC236}">
                <a16:creationId xmlns:a16="http://schemas.microsoft.com/office/drawing/2014/main" id="{7D022E0C-7CC6-44A9-BE31-A62DB47230AE}"/>
              </a:ext>
            </a:extLst>
          </p:cNvPr>
          <p:cNvSpPr txBox="1"/>
          <p:nvPr/>
        </p:nvSpPr>
        <p:spPr>
          <a:xfrm>
            <a:off x="1289470" y="2206812"/>
            <a:ext cx="4043570" cy="17583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US" sz="2400" dirty="0">
                <a:solidFill>
                  <a:schemeClr val="dk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AI improves efficiency but does not replace human value 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(Kumar, Ranjan and Rocha, 2025; Zahidi et al., 2024)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  <a:sym typeface="Roboto"/>
            </a:endParaRPr>
          </a:p>
        </p:txBody>
      </p:sp>
      <p:grpSp>
        <p:nvGrpSpPr>
          <p:cNvPr id="1663" name="Google Shape;1663;p39">
            <a:extLst>
              <a:ext uri="{FF2B5EF4-FFF2-40B4-BE49-F238E27FC236}">
                <a16:creationId xmlns:a16="http://schemas.microsoft.com/office/drawing/2014/main" id="{93087990-629C-E56B-B730-E0A5D6592377}"/>
              </a:ext>
            </a:extLst>
          </p:cNvPr>
          <p:cNvGrpSpPr/>
          <p:nvPr/>
        </p:nvGrpSpPr>
        <p:grpSpPr>
          <a:xfrm>
            <a:off x="557953" y="4497367"/>
            <a:ext cx="473037" cy="452361"/>
            <a:chOff x="5045500" y="842250"/>
            <a:chExt cx="503875" cy="481850"/>
          </a:xfrm>
        </p:grpSpPr>
        <p:sp>
          <p:nvSpPr>
            <p:cNvPr id="1664" name="Google Shape;1664;p39">
              <a:extLst>
                <a:ext uri="{FF2B5EF4-FFF2-40B4-BE49-F238E27FC236}">
                  <a16:creationId xmlns:a16="http://schemas.microsoft.com/office/drawing/2014/main" id="{27D192F4-58E6-EB0D-E685-C5A786A0E8DC}"/>
                </a:ext>
              </a:extLst>
            </p:cNvPr>
            <p:cNvSpPr/>
            <p:nvPr/>
          </p:nvSpPr>
          <p:spPr>
            <a:xfrm>
              <a:off x="5045500" y="842250"/>
              <a:ext cx="503875" cy="481850"/>
            </a:xfrm>
            <a:custGeom>
              <a:avLst/>
              <a:gdLst/>
              <a:ahLst/>
              <a:cxnLst/>
              <a:rect l="l" t="t" r="r" b="b"/>
              <a:pathLst>
                <a:path w="20155" h="19274" extrusionOk="0">
                  <a:moveTo>
                    <a:pt x="12103" y="1130"/>
                  </a:moveTo>
                  <a:cubicBezTo>
                    <a:pt x="13694" y="1130"/>
                    <a:pt x="15284" y="1735"/>
                    <a:pt x="16496" y="2945"/>
                  </a:cubicBezTo>
                  <a:cubicBezTo>
                    <a:pt x="18917" y="5366"/>
                    <a:pt x="18917" y="9305"/>
                    <a:pt x="16496" y="11729"/>
                  </a:cubicBezTo>
                  <a:cubicBezTo>
                    <a:pt x="15286" y="12940"/>
                    <a:pt x="13695" y="13545"/>
                    <a:pt x="12104" y="13545"/>
                  </a:cubicBezTo>
                  <a:cubicBezTo>
                    <a:pt x="10514" y="13545"/>
                    <a:pt x="8923" y="12940"/>
                    <a:pt x="7712" y="11729"/>
                  </a:cubicBezTo>
                  <a:cubicBezTo>
                    <a:pt x="5288" y="9305"/>
                    <a:pt x="5288" y="5369"/>
                    <a:pt x="7712" y="2945"/>
                  </a:cubicBezTo>
                  <a:cubicBezTo>
                    <a:pt x="8923" y="1735"/>
                    <a:pt x="10513" y="1130"/>
                    <a:pt x="12103" y="1130"/>
                  </a:cubicBezTo>
                  <a:close/>
                  <a:moveTo>
                    <a:pt x="4918" y="13726"/>
                  </a:moveTo>
                  <a:lnTo>
                    <a:pt x="5716" y="14524"/>
                  </a:lnTo>
                  <a:lnTo>
                    <a:pt x="4918" y="15322"/>
                  </a:lnTo>
                  <a:lnTo>
                    <a:pt x="4120" y="14524"/>
                  </a:lnTo>
                  <a:lnTo>
                    <a:pt x="4918" y="13726"/>
                  </a:lnTo>
                  <a:close/>
                  <a:moveTo>
                    <a:pt x="12106" y="1"/>
                  </a:moveTo>
                  <a:cubicBezTo>
                    <a:pt x="10226" y="1"/>
                    <a:pt x="8345" y="717"/>
                    <a:pt x="6914" y="2147"/>
                  </a:cubicBezTo>
                  <a:cubicBezTo>
                    <a:pt x="4725" y="4333"/>
                    <a:pt x="4240" y="7516"/>
                    <a:pt x="5315" y="10133"/>
                  </a:cubicBezTo>
                  <a:lnTo>
                    <a:pt x="4518" y="10931"/>
                  </a:lnTo>
                  <a:cubicBezTo>
                    <a:pt x="4009" y="11434"/>
                    <a:pt x="3876" y="12208"/>
                    <a:pt x="4192" y="12852"/>
                  </a:cubicBezTo>
                  <a:lnTo>
                    <a:pt x="663" y="16382"/>
                  </a:lnTo>
                  <a:cubicBezTo>
                    <a:pt x="1" y="17044"/>
                    <a:pt x="1" y="18116"/>
                    <a:pt x="663" y="18778"/>
                  </a:cubicBezTo>
                  <a:cubicBezTo>
                    <a:pt x="994" y="19108"/>
                    <a:pt x="1428" y="19273"/>
                    <a:pt x="1862" y="19273"/>
                  </a:cubicBezTo>
                  <a:cubicBezTo>
                    <a:pt x="2295" y="19273"/>
                    <a:pt x="2729" y="19108"/>
                    <a:pt x="3060" y="18778"/>
                  </a:cubicBezTo>
                  <a:lnTo>
                    <a:pt x="6586" y="15249"/>
                  </a:lnTo>
                  <a:cubicBezTo>
                    <a:pt x="6820" y="15363"/>
                    <a:pt x="7071" y="15418"/>
                    <a:pt x="7320" y="15418"/>
                  </a:cubicBezTo>
                  <a:cubicBezTo>
                    <a:pt x="7757" y="15418"/>
                    <a:pt x="8188" y="15247"/>
                    <a:pt x="8510" y="14921"/>
                  </a:cubicBezTo>
                  <a:lnTo>
                    <a:pt x="9308" y="14126"/>
                  </a:lnTo>
                  <a:cubicBezTo>
                    <a:pt x="10192" y="14489"/>
                    <a:pt x="11145" y="14675"/>
                    <a:pt x="12104" y="14675"/>
                  </a:cubicBezTo>
                  <a:cubicBezTo>
                    <a:pt x="13962" y="14675"/>
                    <a:pt x="15843" y="13979"/>
                    <a:pt x="17294" y="12527"/>
                  </a:cubicBezTo>
                  <a:cubicBezTo>
                    <a:pt x="20155" y="9666"/>
                    <a:pt x="20155" y="5008"/>
                    <a:pt x="17294" y="2147"/>
                  </a:cubicBezTo>
                  <a:cubicBezTo>
                    <a:pt x="15864" y="716"/>
                    <a:pt x="13985" y="1"/>
                    <a:pt x="1210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665" name="Google Shape;1665;p39">
              <a:extLst>
                <a:ext uri="{FF2B5EF4-FFF2-40B4-BE49-F238E27FC236}">
                  <a16:creationId xmlns:a16="http://schemas.microsoft.com/office/drawing/2014/main" id="{7169B857-800B-CBEA-FD86-2DE26AF257E2}"/>
                </a:ext>
              </a:extLst>
            </p:cNvPr>
            <p:cNvSpPr/>
            <p:nvPr/>
          </p:nvSpPr>
          <p:spPr>
            <a:xfrm>
              <a:off x="5221050" y="898625"/>
              <a:ext cx="254100" cy="254100"/>
            </a:xfrm>
            <a:custGeom>
              <a:avLst/>
              <a:gdLst/>
              <a:ahLst/>
              <a:cxnLst/>
              <a:rect l="l" t="t" r="r" b="b"/>
              <a:pathLst>
                <a:path w="10164" h="10164" extrusionOk="0">
                  <a:moveTo>
                    <a:pt x="5081" y="1"/>
                  </a:moveTo>
                  <a:cubicBezTo>
                    <a:pt x="2274" y="1"/>
                    <a:pt x="1" y="2274"/>
                    <a:pt x="1" y="5081"/>
                  </a:cubicBezTo>
                  <a:cubicBezTo>
                    <a:pt x="1" y="7887"/>
                    <a:pt x="2274" y="10164"/>
                    <a:pt x="5081" y="10164"/>
                  </a:cubicBezTo>
                  <a:cubicBezTo>
                    <a:pt x="7887" y="10164"/>
                    <a:pt x="10164" y="7887"/>
                    <a:pt x="10164" y="5081"/>
                  </a:cubicBezTo>
                  <a:cubicBezTo>
                    <a:pt x="10164" y="2274"/>
                    <a:pt x="7887" y="1"/>
                    <a:pt x="508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673" name="Google Shape;1673;p39">
            <a:extLst>
              <a:ext uri="{FF2B5EF4-FFF2-40B4-BE49-F238E27FC236}">
                <a16:creationId xmlns:a16="http://schemas.microsoft.com/office/drawing/2014/main" id="{C64A667C-5073-9CD3-F13B-3C534D320BA6}"/>
              </a:ext>
            </a:extLst>
          </p:cNvPr>
          <p:cNvGrpSpPr/>
          <p:nvPr/>
        </p:nvGrpSpPr>
        <p:grpSpPr>
          <a:xfrm>
            <a:off x="7564981" y="2206812"/>
            <a:ext cx="452337" cy="452337"/>
            <a:chOff x="1492675" y="4992125"/>
            <a:chExt cx="481825" cy="481825"/>
          </a:xfrm>
        </p:grpSpPr>
        <p:sp>
          <p:nvSpPr>
            <p:cNvPr id="1674" name="Google Shape;1674;p39">
              <a:extLst>
                <a:ext uri="{FF2B5EF4-FFF2-40B4-BE49-F238E27FC236}">
                  <a16:creationId xmlns:a16="http://schemas.microsoft.com/office/drawing/2014/main" id="{BC647DCD-952D-0950-1AE4-4A53BD2875B8}"/>
                </a:ext>
              </a:extLst>
            </p:cNvPr>
            <p:cNvSpPr/>
            <p:nvPr/>
          </p:nvSpPr>
          <p:spPr>
            <a:xfrm>
              <a:off x="1492675" y="4992125"/>
              <a:ext cx="481825" cy="481825"/>
            </a:xfrm>
            <a:custGeom>
              <a:avLst/>
              <a:gdLst/>
              <a:ahLst/>
              <a:cxnLst/>
              <a:rect l="l" t="t" r="r" b="b"/>
              <a:pathLst>
                <a:path w="19273" h="19273" extrusionOk="0">
                  <a:moveTo>
                    <a:pt x="12728" y="5990"/>
                  </a:moveTo>
                  <a:cubicBezTo>
                    <a:pt x="13161" y="5990"/>
                    <a:pt x="13595" y="6156"/>
                    <a:pt x="13925" y="6487"/>
                  </a:cubicBezTo>
                  <a:cubicBezTo>
                    <a:pt x="14587" y="7149"/>
                    <a:pt x="14587" y="8221"/>
                    <a:pt x="13928" y="8884"/>
                  </a:cubicBezTo>
                  <a:lnTo>
                    <a:pt x="10028" y="12780"/>
                  </a:lnTo>
                  <a:cubicBezTo>
                    <a:pt x="9709" y="13100"/>
                    <a:pt x="9278" y="13280"/>
                    <a:pt x="8830" y="13280"/>
                  </a:cubicBezTo>
                  <a:lnTo>
                    <a:pt x="8815" y="13280"/>
                  </a:lnTo>
                  <a:cubicBezTo>
                    <a:pt x="8811" y="13280"/>
                    <a:pt x="8807" y="13280"/>
                    <a:pt x="8804" y="13280"/>
                  </a:cubicBezTo>
                  <a:cubicBezTo>
                    <a:pt x="8362" y="13280"/>
                    <a:pt x="7936" y="13103"/>
                    <a:pt x="7622" y="12789"/>
                  </a:cubicBezTo>
                  <a:lnTo>
                    <a:pt x="5346" y="10528"/>
                  </a:lnTo>
                  <a:cubicBezTo>
                    <a:pt x="4632" y="9877"/>
                    <a:pt x="4605" y="8760"/>
                    <a:pt x="5288" y="8077"/>
                  </a:cubicBezTo>
                  <a:cubicBezTo>
                    <a:pt x="5620" y="7745"/>
                    <a:pt x="6053" y="7581"/>
                    <a:pt x="6485" y="7581"/>
                  </a:cubicBezTo>
                  <a:cubicBezTo>
                    <a:pt x="6944" y="7581"/>
                    <a:pt x="7402" y="7766"/>
                    <a:pt x="7737" y="8134"/>
                  </a:cubicBezTo>
                  <a:lnTo>
                    <a:pt x="8812" y="9206"/>
                  </a:lnTo>
                  <a:lnTo>
                    <a:pt x="11531" y="6487"/>
                  </a:lnTo>
                  <a:cubicBezTo>
                    <a:pt x="11861" y="6156"/>
                    <a:pt x="12294" y="5990"/>
                    <a:pt x="12728" y="5990"/>
                  </a:cubicBezTo>
                  <a:close/>
                  <a:moveTo>
                    <a:pt x="9637" y="1"/>
                  </a:moveTo>
                  <a:cubicBezTo>
                    <a:pt x="7095" y="1"/>
                    <a:pt x="4686" y="1012"/>
                    <a:pt x="2849" y="2849"/>
                  </a:cubicBezTo>
                  <a:cubicBezTo>
                    <a:pt x="1013" y="4686"/>
                    <a:pt x="1" y="7098"/>
                    <a:pt x="1" y="9637"/>
                  </a:cubicBezTo>
                  <a:cubicBezTo>
                    <a:pt x="1" y="12175"/>
                    <a:pt x="1013" y="14587"/>
                    <a:pt x="2849" y="16424"/>
                  </a:cubicBezTo>
                  <a:cubicBezTo>
                    <a:pt x="4686" y="18261"/>
                    <a:pt x="7095" y="19273"/>
                    <a:pt x="9637" y="19273"/>
                  </a:cubicBezTo>
                  <a:cubicBezTo>
                    <a:pt x="12175" y="19273"/>
                    <a:pt x="14584" y="18261"/>
                    <a:pt x="16421" y="16424"/>
                  </a:cubicBezTo>
                  <a:cubicBezTo>
                    <a:pt x="18258" y="14587"/>
                    <a:pt x="19273" y="12175"/>
                    <a:pt x="19273" y="9637"/>
                  </a:cubicBezTo>
                  <a:cubicBezTo>
                    <a:pt x="19273" y="7098"/>
                    <a:pt x="18258" y="4686"/>
                    <a:pt x="16421" y="2849"/>
                  </a:cubicBezTo>
                  <a:cubicBezTo>
                    <a:pt x="14584" y="1012"/>
                    <a:pt x="12175" y="1"/>
                    <a:pt x="96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675" name="Google Shape;1675;p39">
              <a:extLst>
                <a:ext uri="{FF2B5EF4-FFF2-40B4-BE49-F238E27FC236}">
                  <a16:creationId xmlns:a16="http://schemas.microsoft.com/office/drawing/2014/main" id="{FB7CEA89-8C33-DBB1-2B62-87E49E421EE1}"/>
                </a:ext>
              </a:extLst>
            </p:cNvPr>
            <p:cNvSpPr/>
            <p:nvPr/>
          </p:nvSpPr>
          <p:spPr>
            <a:xfrm>
              <a:off x="1639625" y="5170175"/>
              <a:ext cx="190100" cy="125750"/>
            </a:xfrm>
            <a:custGeom>
              <a:avLst/>
              <a:gdLst/>
              <a:ahLst/>
              <a:cxnLst/>
              <a:rect l="l" t="t" r="r" b="b"/>
              <a:pathLst>
                <a:path w="7604" h="5030" extrusionOk="0">
                  <a:moveTo>
                    <a:pt x="6852" y="0"/>
                  </a:moveTo>
                  <a:cubicBezTo>
                    <a:pt x="6851" y="0"/>
                    <a:pt x="6850" y="0"/>
                    <a:pt x="6848" y="0"/>
                  </a:cubicBezTo>
                  <a:cubicBezTo>
                    <a:pt x="6698" y="0"/>
                    <a:pt x="6556" y="57"/>
                    <a:pt x="6451" y="163"/>
                  </a:cubicBezTo>
                  <a:lnTo>
                    <a:pt x="3334" y="3279"/>
                  </a:lnTo>
                  <a:cubicBezTo>
                    <a:pt x="3224" y="3391"/>
                    <a:pt x="3080" y="3447"/>
                    <a:pt x="2935" y="3447"/>
                  </a:cubicBezTo>
                  <a:cubicBezTo>
                    <a:pt x="2791" y="3447"/>
                    <a:pt x="2646" y="3391"/>
                    <a:pt x="2536" y="3279"/>
                  </a:cubicBezTo>
                  <a:cubicBezTo>
                    <a:pt x="2533" y="3279"/>
                    <a:pt x="2533" y="3279"/>
                    <a:pt x="2530" y="3276"/>
                  </a:cubicBezTo>
                  <a:cubicBezTo>
                    <a:pt x="2521" y="3267"/>
                    <a:pt x="2509" y="3255"/>
                    <a:pt x="2497" y="3246"/>
                  </a:cubicBezTo>
                  <a:lnTo>
                    <a:pt x="1061" y="1810"/>
                  </a:lnTo>
                  <a:cubicBezTo>
                    <a:pt x="948" y="1678"/>
                    <a:pt x="789" y="1611"/>
                    <a:pt x="629" y="1611"/>
                  </a:cubicBezTo>
                  <a:cubicBezTo>
                    <a:pt x="486" y="1611"/>
                    <a:pt x="342" y="1666"/>
                    <a:pt x="233" y="1777"/>
                  </a:cubicBezTo>
                  <a:cubicBezTo>
                    <a:pt x="1" y="2009"/>
                    <a:pt x="16" y="2391"/>
                    <a:pt x="266" y="2605"/>
                  </a:cubicBezTo>
                  <a:lnTo>
                    <a:pt x="2542" y="4869"/>
                  </a:lnTo>
                  <a:cubicBezTo>
                    <a:pt x="2645" y="4972"/>
                    <a:pt x="2782" y="5029"/>
                    <a:pt x="2926" y="5029"/>
                  </a:cubicBezTo>
                  <a:cubicBezTo>
                    <a:pt x="2929" y="5029"/>
                    <a:pt x="2933" y="5029"/>
                    <a:pt x="2937" y="5029"/>
                  </a:cubicBezTo>
                  <a:lnTo>
                    <a:pt x="2943" y="5029"/>
                  </a:lnTo>
                  <a:cubicBezTo>
                    <a:pt x="3096" y="5029"/>
                    <a:pt x="3241" y="4969"/>
                    <a:pt x="3352" y="4860"/>
                  </a:cubicBezTo>
                  <a:lnTo>
                    <a:pt x="7249" y="964"/>
                  </a:lnTo>
                  <a:cubicBezTo>
                    <a:pt x="7603" y="606"/>
                    <a:pt x="7352" y="0"/>
                    <a:pt x="685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682" name="Google Shape;1682;p39">
            <a:extLst>
              <a:ext uri="{FF2B5EF4-FFF2-40B4-BE49-F238E27FC236}">
                <a16:creationId xmlns:a16="http://schemas.microsoft.com/office/drawing/2014/main" id="{502482B2-715E-49AD-FEA8-BB006868534D}"/>
              </a:ext>
            </a:extLst>
          </p:cNvPr>
          <p:cNvGrpSpPr/>
          <p:nvPr/>
        </p:nvGrpSpPr>
        <p:grpSpPr>
          <a:xfrm>
            <a:off x="667350" y="2201922"/>
            <a:ext cx="212052" cy="452337"/>
            <a:chOff x="4584850" y="4399275"/>
            <a:chExt cx="225875" cy="481825"/>
          </a:xfrm>
        </p:grpSpPr>
        <p:sp>
          <p:nvSpPr>
            <p:cNvPr id="1683" name="Google Shape;1683;p39">
              <a:extLst>
                <a:ext uri="{FF2B5EF4-FFF2-40B4-BE49-F238E27FC236}">
                  <a16:creationId xmlns:a16="http://schemas.microsoft.com/office/drawing/2014/main" id="{5B8475F3-FC54-566A-10A7-BEFC1C5069CD}"/>
                </a:ext>
              </a:extLst>
            </p:cNvPr>
            <p:cNvSpPr/>
            <p:nvPr/>
          </p:nvSpPr>
          <p:spPr>
            <a:xfrm>
              <a:off x="4655400" y="4399275"/>
              <a:ext cx="84700" cy="84725"/>
            </a:xfrm>
            <a:custGeom>
              <a:avLst/>
              <a:gdLst/>
              <a:ahLst/>
              <a:cxnLst/>
              <a:rect l="l" t="t" r="r" b="b"/>
              <a:pathLst>
                <a:path w="3388" h="3389" extrusionOk="0">
                  <a:moveTo>
                    <a:pt x="1696" y="1"/>
                  </a:moveTo>
                  <a:cubicBezTo>
                    <a:pt x="759" y="1"/>
                    <a:pt x="0" y="760"/>
                    <a:pt x="0" y="1696"/>
                  </a:cubicBezTo>
                  <a:cubicBezTo>
                    <a:pt x="0" y="2630"/>
                    <a:pt x="759" y="3389"/>
                    <a:pt x="1696" y="3389"/>
                  </a:cubicBezTo>
                  <a:cubicBezTo>
                    <a:pt x="2629" y="3389"/>
                    <a:pt x="3388" y="2630"/>
                    <a:pt x="3388" y="1696"/>
                  </a:cubicBezTo>
                  <a:cubicBezTo>
                    <a:pt x="3388" y="760"/>
                    <a:pt x="2629" y="1"/>
                    <a:pt x="16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684" name="Google Shape;1684;p39">
              <a:extLst>
                <a:ext uri="{FF2B5EF4-FFF2-40B4-BE49-F238E27FC236}">
                  <a16:creationId xmlns:a16="http://schemas.microsoft.com/office/drawing/2014/main" id="{03F0B56B-CEFC-EE46-C68E-BFFA8027585B}"/>
                </a:ext>
              </a:extLst>
            </p:cNvPr>
            <p:cNvSpPr/>
            <p:nvPr/>
          </p:nvSpPr>
          <p:spPr>
            <a:xfrm>
              <a:off x="4584850" y="4512200"/>
              <a:ext cx="225875" cy="368900"/>
            </a:xfrm>
            <a:custGeom>
              <a:avLst/>
              <a:gdLst/>
              <a:ahLst/>
              <a:cxnLst/>
              <a:rect l="l" t="t" r="r" b="b"/>
              <a:pathLst>
                <a:path w="9035" h="14756" extrusionOk="0">
                  <a:moveTo>
                    <a:pt x="2259" y="1"/>
                  </a:moveTo>
                  <a:cubicBezTo>
                    <a:pt x="1013" y="1"/>
                    <a:pt x="1" y="1052"/>
                    <a:pt x="1" y="2298"/>
                  </a:cubicBezTo>
                  <a:lnTo>
                    <a:pt x="1" y="5686"/>
                  </a:lnTo>
                  <a:cubicBezTo>
                    <a:pt x="1" y="6280"/>
                    <a:pt x="414" y="6792"/>
                    <a:pt x="1106" y="6792"/>
                  </a:cubicBezTo>
                  <a:cubicBezTo>
                    <a:pt x="1284" y="6792"/>
                    <a:pt x="1480" y="6758"/>
                    <a:pt x="1693" y="6683"/>
                  </a:cubicBezTo>
                  <a:lnTo>
                    <a:pt x="1693" y="13627"/>
                  </a:lnTo>
                  <a:cubicBezTo>
                    <a:pt x="1693" y="14250"/>
                    <a:pt x="2199" y="14756"/>
                    <a:pt x="2822" y="14756"/>
                  </a:cubicBezTo>
                  <a:cubicBezTo>
                    <a:pt x="3446" y="14756"/>
                    <a:pt x="3952" y="14250"/>
                    <a:pt x="3952" y="13627"/>
                  </a:cubicBezTo>
                  <a:lnTo>
                    <a:pt x="3952" y="9637"/>
                  </a:lnTo>
                  <a:cubicBezTo>
                    <a:pt x="3952" y="9324"/>
                    <a:pt x="4204" y="9074"/>
                    <a:pt x="4518" y="9074"/>
                  </a:cubicBezTo>
                  <a:cubicBezTo>
                    <a:pt x="4828" y="9074"/>
                    <a:pt x="5081" y="9324"/>
                    <a:pt x="5081" y="9637"/>
                  </a:cubicBezTo>
                  <a:lnTo>
                    <a:pt x="5081" y="13627"/>
                  </a:lnTo>
                  <a:cubicBezTo>
                    <a:pt x="5081" y="14250"/>
                    <a:pt x="5587" y="14756"/>
                    <a:pt x="6210" y="14756"/>
                  </a:cubicBezTo>
                  <a:cubicBezTo>
                    <a:pt x="6833" y="14756"/>
                    <a:pt x="7339" y="14250"/>
                    <a:pt x="7339" y="13627"/>
                  </a:cubicBezTo>
                  <a:lnTo>
                    <a:pt x="7339" y="6683"/>
                  </a:lnTo>
                  <a:cubicBezTo>
                    <a:pt x="7552" y="6758"/>
                    <a:pt x="7749" y="6792"/>
                    <a:pt x="7927" y="6792"/>
                  </a:cubicBezTo>
                  <a:cubicBezTo>
                    <a:pt x="8619" y="6792"/>
                    <a:pt x="9035" y="6280"/>
                    <a:pt x="9035" y="5686"/>
                  </a:cubicBezTo>
                  <a:lnTo>
                    <a:pt x="9035" y="2298"/>
                  </a:lnTo>
                  <a:cubicBezTo>
                    <a:pt x="9035" y="1052"/>
                    <a:pt x="8020" y="1"/>
                    <a:pt x="677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1685" name="Google Shape;1685;p39">
            <a:extLst>
              <a:ext uri="{FF2B5EF4-FFF2-40B4-BE49-F238E27FC236}">
                <a16:creationId xmlns:a16="http://schemas.microsoft.com/office/drawing/2014/main" id="{99E94E7F-BAA5-72CA-5FA4-844FF583C1A3}"/>
              </a:ext>
            </a:extLst>
          </p:cNvPr>
          <p:cNvGrpSpPr/>
          <p:nvPr/>
        </p:nvGrpSpPr>
        <p:grpSpPr>
          <a:xfrm>
            <a:off x="7564981" y="4364760"/>
            <a:ext cx="454097" cy="452361"/>
            <a:chOff x="2085450" y="842250"/>
            <a:chExt cx="483700" cy="481850"/>
          </a:xfrm>
        </p:grpSpPr>
        <p:sp>
          <p:nvSpPr>
            <p:cNvPr id="1686" name="Google Shape;1686;p39">
              <a:extLst>
                <a:ext uri="{FF2B5EF4-FFF2-40B4-BE49-F238E27FC236}">
                  <a16:creationId xmlns:a16="http://schemas.microsoft.com/office/drawing/2014/main" id="{ECADA15C-D007-C555-C1B8-7A120E3952ED}"/>
                </a:ext>
              </a:extLst>
            </p:cNvPr>
            <p:cNvSpPr/>
            <p:nvPr/>
          </p:nvSpPr>
          <p:spPr>
            <a:xfrm>
              <a:off x="2085525" y="926925"/>
              <a:ext cx="483625" cy="397175"/>
            </a:xfrm>
            <a:custGeom>
              <a:avLst/>
              <a:gdLst/>
              <a:ahLst/>
              <a:cxnLst/>
              <a:rect l="l" t="t" r="r" b="b"/>
              <a:pathLst>
                <a:path w="19345" h="15887" extrusionOk="0">
                  <a:moveTo>
                    <a:pt x="1693" y="1"/>
                  </a:moveTo>
                  <a:cubicBezTo>
                    <a:pt x="756" y="1"/>
                    <a:pt x="0" y="760"/>
                    <a:pt x="0" y="1696"/>
                  </a:cubicBezTo>
                  <a:cubicBezTo>
                    <a:pt x="0" y="2630"/>
                    <a:pt x="756" y="3389"/>
                    <a:pt x="1693" y="3389"/>
                  </a:cubicBezTo>
                  <a:lnTo>
                    <a:pt x="3990" y="3389"/>
                  </a:lnTo>
                  <a:cubicBezTo>
                    <a:pt x="4924" y="3389"/>
                    <a:pt x="5683" y="4147"/>
                    <a:pt x="5683" y="5084"/>
                  </a:cubicBezTo>
                  <a:lnTo>
                    <a:pt x="5683" y="8547"/>
                  </a:lnTo>
                  <a:cubicBezTo>
                    <a:pt x="5683" y="11347"/>
                    <a:pt x="7962" y="13627"/>
                    <a:pt x="10766" y="13627"/>
                  </a:cubicBezTo>
                  <a:lnTo>
                    <a:pt x="13626" y="13627"/>
                  </a:lnTo>
                  <a:lnTo>
                    <a:pt x="13626" y="15322"/>
                  </a:lnTo>
                  <a:cubicBezTo>
                    <a:pt x="13626" y="15656"/>
                    <a:pt x="13901" y="15887"/>
                    <a:pt x="14194" y="15887"/>
                  </a:cubicBezTo>
                  <a:cubicBezTo>
                    <a:pt x="14308" y="15887"/>
                    <a:pt x="14425" y="15852"/>
                    <a:pt x="14530" y="15774"/>
                  </a:cubicBezTo>
                  <a:lnTo>
                    <a:pt x="19046" y="12386"/>
                  </a:lnTo>
                  <a:cubicBezTo>
                    <a:pt x="19345" y="12160"/>
                    <a:pt x="19345" y="11706"/>
                    <a:pt x="19046" y="11483"/>
                  </a:cubicBezTo>
                  <a:lnTo>
                    <a:pt x="14530" y="8095"/>
                  </a:lnTo>
                  <a:cubicBezTo>
                    <a:pt x="14424" y="8016"/>
                    <a:pt x="14307" y="7981"/>
                    <a:pt x="14192" y="7981"/>
                  </a:cubicBezTo>
                  <a:cubicBezTo>
                    <a:pt x="13899" y="7981"/>
                    <a:pt x="13626" y="8212"/>
                    <a:pt x="13626" y="8547"/>
                  </a:cubicBezTo>
                  <a:lnTo>
                    <a:pt x="13626" y="10239"/>
                  </a:lnTo>
                  <a:lnTo>
                    <a:pt x="10766" y="10239"/>
                  </a:lnTo>
                  <a:cubicBezTo>
                    <a:pt x="9829" y="10239"/>
                    <a:pt x="9070" y="9480"/>
                    <a:pt x="9070" y="8547"/>
                  </a:cubicBezTo>
                  <a:lnTo>
                    <a:pt x="9070" y="5084"/>
                  </a:lnTo>
                  <a:cubicBezTo>
                    <a:pt x="9070" y="2280"/>
                    <a:pt x="6791" y="1"/>
                    <a:pt x="399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687" name="Google Shape;1687;p39">
              <a:extLst>
                <a:ext uri="{FF2B5EF4-FFF2-40B4-BE49-F238E27FC236}">
                  <a16:creationId xmlns:a16="http://schemas.microsoft.com/office/drawing/2014/main" id="{4A710D11-5215-A721-337F-87A556D438E7}"/>
                </a:ext>
              </a:extLst>
            </p:cNvPr>
            <p:cNvSpPr/>
            <p:nvPr/>
          </p:nvSpPr>
          <p:spPr>
            <a:xfrm>
              <a:off x="2085450" y="1151875"/>
              <a:ext cx="143650" cy="87575"/>
            </a:xfrm>
            <a:custGeom>
              <a:avLst/>
              <a:gdLst/>
              <a:ahLst/>
              <a:cxnLst/>
              <a:rect l="l" t="t" r="r" b="b"/>
              <a:pathLst>
                <a:path w="5746" h="3503" extrusionOk="0">
                  <a:moveTo>
                    <a:pt x="4577" y="1"/>
                  </a:moveTo>
                  <a:cubicBezTo>
                    <a:pt x="4391" y="73"/>
                    <a:pt x="4192" y="112"/>
                    <a:pt x="3990" y="115"/>
                  </a:cubicBezTo>
                  <a:lnTo>
                    <a:pt x="1693" y="115"/>
                  </a:lnTo>
                  <a:cubicBezTo>
                    <a:pt x="759" y="115"/>
                    <a:pt x="0" y="871"/>
                    <a:pt x="0" y="1807"/>
                  </a:cubicBezTo>
                  <a:cubicBezTo>
                    <a:pt x="0" y="2744"/>
                    <a:pt x="759" y="3503"/>
                    <a:pt x="1693" y="3503"/>
                  </a:cubicBezTo>
                  <a:lnTo>
                    <a:pt x="1696" y="3500"/>
                  </a:lnTo>
                  <a:lnTo>
                    <a:pt x="3993" y="3500"/>
                  </a:lnTo>
                  <a:cubicBezTo>
                    <a:pt x="4589" y="3500"/>
                    <a:pt x="5183" y="3391"/>
                    <a:pt x="5746" y="3186"/>
                  </a:cubicBezTo>
                  <a:cubicBezTo>
                    <a:pt x="5065" y="2253"/>
                    <a:pt x="4662" y="1151"/>
                    <a:pt x="45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  <p:sp>
          <p:nvSpPr>
            <p:cNvPr id="1688" name="Google Shape;1688;p39">
              <a:extLst>
                <a:ext uri="{FF2B5EF4-FFF2-40B4-BE49-F238E27FC236}">
                  <a16:creationId xmlns:a16="http://schemas.microsoft.com/office/drawing/2014/main" id="{CB690614-3925-7B18-D772-4AF5053F6688}"/>
                </a:ext>
              </a:extLst>
            </p:cNvPr>
            <p:cNvSpPr/>
            <p:nvPr/>
          </p:nvSpPr>
          <p:spPr>
            <a:xfrm>
              <a:off x="2274775" y="842250"/>
              <a:ext cx="294375" cy="197650"/>
            </a:xfrm>
            <a:custGeom>
              <a:avLst/>
              <a:gdLst/>
              <a:ahLst/>
              <a:cxnLst/>
              <a:rect l="l" t="t" r="r" b="b"/>
              <a:pathLst>
                <a:path w="11775" h="7906" extrusionOk="0">
                  <a:moveTo>
                    <a:pt x="6622" y="0"/>
                  </a:moveTo>
                  <a:cubicBezTo>
                    <a:pt x="6329" y="0"/>
                    <a:pt x="6056" y="231"/>
                    <a:pt x="6056" y="566"/>
                  </a:cubicBezTo>
                  <a:lnTo>
                    <a:pt x="6056" y="2259"/>
                  </a:lnTo>
                  <a:lnTo>
                    <a:pt x="3196" y="2259"/>
                  </a:lnTo>
                  <a:cubicBezTo>
                    <a:pt x="2030" y="2265"/>
                    <a:pt x="904" y="2668"/>
                    <a:pt x="1" y="3406"/>
                  </a:cubicBezTo>
                  <a:cubicBezTo>
                    <a:pt x="940" y="4068"/>
                    <a:pt x="1675" y="4978"/>
                    <a:pt x="2130" y="6032"/>
                  </a:cubicBezTo>
                  <a:cubicBezTo>
                    <a:pt x="2431" y="5785"/>
                    <a:pt x="2804" y="5649"/>
                    <a:pt x="3196" y="5646"/>
                  </a:cubicBezTo>
                  <a:lnTo>
                    <a:pt x="6056" y="5646"/>
                  </a:lnTo>
                  <a:lnTo>
                    <a:pt x="6056" y="7342"/>
                  </a:lnTo>
                  <a:cubicBezTo>
                    <a:pt x="6056" y="7679"/>
                    <a:pt x="6334" y="7906"/>
                    <a:pt x="6625" y="7906"/>
                  </a:cubicBezTo>
                  <a:cubicBezTo>
                    <a:pt x="6740" y="7906"/>
                    <a:pt x="6857" y="7871"/>
                    <a:pt x="6960" y="7793"/>
                  </a:cubicBezTo>
                  <a:lnTo>
                    <a:pt x="11476" y="4406"/>
                  </a:lnTo>
                  <a:cubicBezTo>
                    <a:pt x="11775" y="4180"/>
                    <a:pt x="11775" y="3725"/>
                    <a:pt x="11476" y="3502"/>
                  </a:cubicBezTo>
                  <a:lnTo>
                    <a:pt x="6960" y="115"/>
                  </a:lnTo>
                  <a:cubicBezTo>
                    <a:pt x="6854" y="36"/>
                    <a:pt x="6737" y="0"/>
                    <a:pt x="66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rgbClr val="435D74"/>
                </a:solidFill>
              </a:endParaRPr>
            </a:p>
          </p:txBody>
        </p:sp>
      </p:grpSp>
      <p:grpSp>
        <p:nvGrpSpPr>
          <p:cNvPr id="57" name="Google Shape;1801;p45">
            <a:extLst>
              <a:ext uri="{FF2B5EF4-FFF2-40B4-BE49-F238E27FC236}">
                <a16:creationId xmlns:a16="http://schemas.microsoft.com/office/drawing/2014/main" id="{827E6C6A-6B5E-A7CF-FC1E-D181E58D56C9}"/>
              </a:ext>
            </a:extLst>
          </p:cNvPr>
          <p:cNvGrpSpPr/>
          <p:nvPr/>
        </p:nvGrpSpPr>
        <p:grpSpPr>
          <a:xfrm>
            <a:off x="4948162" y="1739590"/>
            <a:ext cx="2527151" cy="4761571"/>
            <a:chOff x="5428469" y="729788"/>
            <a:chExt cx="2696542" cy="3652258"/>
          </a:xfrm>
        </p:grpSpPr>
        <p:sp>
          <p:nvSpPr>
            <p:cNvPr id="1751" name="Google Shape;1803;p45">
              <a:extLst>
                <a:ext uri="{FF2B5EF4-FFF2-40B4-BE49-F238E27FC236}">
                  <a16:creationId xmlns:a16="http://schemas.microsoft.com/office/drawing/2014/main" id="{FD4B598D-101D-0E93-F09E-3E147D4FD284}"/>
                </a:ext>
              </a:extLst>
            </p:cNvPr>
            <p:cNvSpPr/>
            <p:nvPr/>
          </p:nvSpPr>
          <p:spPr>
            <a:xfrm>
              <a:off x="5442413" y="2249684"/>
              <a:ext cx="849507" cy="848438"/>
            </a:xfrm>
            <a:custGeom>
              <a:avLst/>
              <a:gdLst/>
              <a:ahLst/>
              <a:cxnLst/>
              <a:rect l="l" t="t" r="r" b="b"/>
              <a:pathLst>
                <a:path w="792" h="791" extrusionOk="0">
                  <a:moveTo>
                    <a:pt x="227" y="115"/>
                  </a:moveTo>
                  <a:cubicBezTo>
                    <a:pt x="252" y="100"/>
                    <a:pt x="279" y="89"/>
                    <a:pt x="306" y="81"/>
                  </a:cubicBezTo>
                  <a:lnTo>
                    <a:pt x="322" y="2"/>
                  </a:lnTo>
                  <a:lnTo>
                    <a:pt x="455" y="0"/>
                  </a:lnTo>
                  <a:lnTo>
                    <a:pt x="474" y="78"/>
                  </a:lnTo>
                  <a:cubicBezTo>
                    <a:pt x="502" y="85"/>
                    <a:pt x="529" y="95"/>
                    <a:pt x="555" y="109"/>
                  </a:cubicBezTo>
                  <a:lnTo>
                    <a:pt x="622" y="65"/>
                  </a:lnTo>
                  <a:lnTo>
                    <a:pt x="718" y="158"/>
                  </a:lnTo>
                  <a:lnTo>
                    <a:pt x="676" y="226"/>
                  </a:lnTo>
                  <a:cubicBezTo>
                    <a:pt x="691" y="251"/>
                    <a:pt x="703" y="278"/>
                    <a:pt x="711" y="306"/>
                  </a:cubicBezTo>
                  <a:lnTo>
                    <a:pt x="789" y="322"/>
                  </a:lnTo>
                  <a:lnTo>
                    <a:pt x="792" y="455"/>
                  </a:lnTo>
                  <a:lnTo>
                    <a:pt x="714" y="474"/>
                  </a:lnTo>
                  <a:cubicBezTo>
                    <a:pt x="707" y="502"/>
                    <a:pt x="696" y="529"/>
                    <a:pt x="682" y="555"/>
                  </a:cubicBezTo>
                  <a:lnTo>
                    <a:pt x="726" y="622"/>
                  </a:lnTo>
                  <a:lnTo>
                    <a:pt x="634" y="717"/>
                  </a:lnTo>
                  <a:lnTo>
                    <a:pt x="565" y="676"/>
                  </a:lnTo>
                  <a:cubicBezTo>
                    <a:pt x="540" y="691"/>
                    <a:pt x="513" y="702"/>
                    <a:pt x="486" y="710"/>
                  </a:cubicBezTo>
                  <a:lnTo>
                    <a:pt x="469" y="789"/>
                  </a:lnTo>
                  <a:lnTo>
                    <a:pt x="336" y="791"/>
                  </a:lnTo>
                  <a:lnTo>
                    <a:pt x="317" y="713"/>
                  </a:lnTo>
                  <a:cubicBezTo>
                    <a:pt x="289" y="706"/>
                    <a:pt x="262" y="696"/>
                    <a:pt x="237" y="681"/>
                  </a:cubicBezTo>
                  <a:lnTo>
                    <a:pt x="170" y="725"/>
                  </a:lnTo>
                  <a:lnTo>
                    <a:pt x="74" y="633"/>
                  </a:lnTo>
                  <a:lnTo>
                    <a:pt x="116" y="564"/>
                  </a:lnTo>
                  <a:cubicBezTo>
                    <a:pt x="100" y="539"/>
                    <a:pt x="89" y="513"/>
                    <a:pt x="81" y="485"/>
                  </a:cubicBezTo>
                  <a:lnTo>
                    <a:pt x="2" y="469"/>
                  </a:lnTo>
                  <a:lnTo>
                    <a:pt x="0" y="336"/>
                  </a:lnTo>
                  <a:lnTo>
                    <a:pt x="78" y="317"/>
                  </a:lnTo>
                  <a:cubicBezTo>
                    <a:pt x="85" y="289"/>
                    <a:pt x="95" y="262"/>
                    <a:pt x="110" y="236"/>
                  </a:cubicBezTo>
                  <a:lnTo>
                    <a:pt x="66" y="169"/>
                  </a:lnTo>
                  <a:lnTo>
                    <a:pt x="158" y="73"/>
                  </a:lnTo>
                  <a:lnTo>
                    <a:pt x="227" y="115"/>
                  </a:lnTo>
                  <a:moveTo>
                    <a:pt x="297" y="292"/>
                  </a:moveTo>
                  <a:cubicBezTo>
                    <a:pt x="243" y="349"/>
                    <a:pt x="244" y="439"/>
                    <a:pt x="301" y="494"/>
                  </a:cubicBezTo>
                  <a:cubicBezTo>
                    <a:pt x="358" y="548"/>
                    <a:pt x="448" y="547"/>
                    <a:pt x="502" y="490"/>
                  </a:cubicBezTo>
                  <a:cubicBezTo>
                    <a:pt x="557" y="433"/>
                    <a:pt x="555" y="343"/>
                    <a:pt x="499" y="289"/>
                  </a:cubicBezTo>
                  <a:cubicBezTo>
                    <a:pt x="442" y="234"/>
                    <a:pt x="352" y="236"/>
                    <a:pt x="297" y="29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60" name="Google Shape;1808;p45">
              <a:extLst>
                <a:ext uri="{FF2B5EF4-FFF2-40B4-BE49-F238E27FC236}">
                  <a16:creationId xmlns:a16="http://schemas.microsoft.com/office/drawing/2014/main" id="{7D0E3EFC-4ED6-3565-2664-A75594B01BCF}"/>
                </a:ext>
              </a:extLst>
            </p:cNvPr>
            <p:cNvGrpSpPr/>
            <p:nvPr/>
          </p:nvGrpSpPr>
          <p:grpSpPr>
            <a:xfrm>
              <a:off x="5927233" y="2666933"/>
              <a:ext cx="2197778" cy="1715113"/>
              <a:chOff x="5927233" y="2666933"/>
              <a:chExt cx="2197778" cy="1715113"/>
            </a:xfrm>
          </p:grpSpPr>
          <p:sp>
            <p:nvSpPr>
              <p:cNvPr id="1704" name="Google Shape;1809;p45">
                <a:extLst>
                  <a:ext uri="{FF2B5EF4-FFF2-40B4-BE49-F238E27FC236}">
                    <a16:creationId xmlns:a16="http://schemas.microsoft.com/office/drawing/2014/main" id="{95013918-D341-F82D-C493-14D1E503BA1E}"/>
                  </a:ext>
                </a:extLst>
              </p:cNvPr>
              <p:cNvSpPr/>
              <p:nvPr/>
            </p:nvSpPr>
            <p:spPr>
              <a:xfrm>
                <a:off x="5928305" y="2668005"/>
                <a:ext cx="1966094" cy="1574599"/>
              </a:xfrm>
              <a:custGeom>
                <a:avLst/>
                <a:gdLst/>
                <a:ahLst/>
                <a:cxnLst/>
                <a:rect l="l" t="t" r="r" b="b"/>
                <a:pathLst>
                  <a:path w="1833" h="1468" extrusionOk="0">
                    <a:moveTo>
                      <a:pt x="1772" y="0"/>
                    </a:moveTo>
                    <a:lnTo>
                      <a:pt x="446" y="0"/>
                    </a:lnTo>
                    <a:cubicBezTo>
                      <a:pt x="404" y="0"/>
                      <a:pt x="370" y="34"/>
                      <a:pt x="370" y="76"/>
                    </a:cubicBezTo>
                    <a:lnTo>
                      <a:pt x="370" y="565"/>
                    </a:lnTo>
                    <a:lnTo>
                      <a:pt x="337" y="565"/>
                    </a:lnTo>
                    <a:cubicBezTo>
                      <a:pt x="322" y="565"/>
                      <a:pt x="307" y="561"/>
                      <a:pt x="293" y="555"/>
                    </a:cubicBezTo>
                    <a:cubicBezTo>
                      <a:pt x="256" y="537"/>
                      <a:pt x="214" y="530"/>
                      <a:pt x="170" y="537"/>
                    </a:cubicBezTo>
                    <a:cubicBezTo>
                      <a:pt x="81" y="552"/>
                      <a:pt x="12" y="626"/>
                      <a:pt x="2" y="715"/>
                    </a:cubicBezTo>
                    <a:cubicBezTo>
                      <a:pt x="-11" y="838"/>
                      <a:pt x="85" y="942"/>
                      <a:pt x="205" y="942"/>
                    </a:cubicBezTo>
                    <a:cubicBezTo>
                      <a:pt x="234" y="942"/>
                      <a:pt x="262" y="936"/>
                      <a:pt x="287" y="925"/>
                    </a:cubicBezTo>
                    <a:cubicBezTo>
                      <a:pt x="300" y="919"/>
                      <a:pt x="314" y="915"/>
                      <a:pt x="328" y="915"/>
                    </a:cubicBezTo>
                    <a:lnTo>
                      <a:pt x="370" y="915"/>
                    </a:lnTo>
                    <a:lnTo>
                      <a:pt x="370" y="1393"/>
                    </a:lnTo>
                    <a:cubicBezTo>
                      <a:pt x="370" y="1434"/>
                      <a:pt x="404" y="1468"/>
                      <a:pt x="446" y="1468"/>
                    </a:cubicBezTo>
                    <a:lnTo>
                      <a:pt x="1772" y="1468"/>
                    </a:lnTo>
                    <a:cubicBezTo>
                      <a:pt x="1806" y="1468"/>
                      <a:pt x="1833" y="1441"/>
                      <a:pt x="1833" y="1407"/>
                    </a:cubicBezTo>
                    <a:lnTo>
                      <a:pt x="1833" y="62"/>
                    </a:lnTo>
                    <a:cubicBezTo>
                      <a:pt x="1833" y="28"/>
                      <a:pt x="1806" y="1"/>
                      <a:pt x="1772" y="1"/>
                    </a:cubicBezTo>
                    <a:lnTo>
                      <a:pt x="177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5" name="Google Shape;1810;p45">
                <a:extLst>
                  <a:ext uri="{FF2B5EF4-FFF2-40B4-BE49-F238E27FC236}">
                    <a16:creationId xmlns:a16="http://schemas.microsoft.com/office/drawing/2014/main" id="{34735329-B85F-7FAA-AF7F-44363A5A115D}"/>
                  </a:ext>
                </a:extLst>
              </p:cNvPr>
              <p:cNvSpPr/>
              <p:nvPr/>
            </p:nvSpPr>
            <p:spPr>
              <a:xfrm>
                <a:off x="5927233" y="2666933"/>
                <a:ext cx="1969312" cy="1577817"/>
              </a:xfrm>
              <a:custGeom>
                <a:avLst/>
                <a:gdLst/>
                <a:ahLst/>
                <a:cxnLst/>
                <a:rect l="l" t="t" r="r" b="b"/>
                <a:pathLst>
                  <a:path w="1836" h="1471" extrusionOk="0">
                    <a:moveTo>
                      <a:pt x="1773" y="1"/>
                    </a:moveTo>
                    <a:cubicBezTo>
                      <a:pt x="1773" y="1"/>
                      <a:pt x="1774" y="1"/>
                      <a:pt x="1777" y="1"/>
                    </a:cubicBezTo>
                    <a:cubicBezTo>
                      <a:pt x="1778" y="1"/>
                      <a:pt x="1780" y="2"/>
                      <a:pt x="1782" y="2"/>
                    </a:cubicBezTo>
                    <a:cubicBezTo>
                      <a:pt x="1784" y="2"/>
                      <a:pt x="1787" y="3"/>
                      <a:pt x="1789" y="3"/>
                    </a:cubicBezTo>
                    <a:cubicBezTo>
                      <a:pt x="1799" y="6"/>
                      <a:pt x="1816" y="14"/>
                      <a:pt x="1827" y="32"/>
                    </a:cubicBezTo>
                    <a:cubicBezTo>
                      <a:pt x="1832" y="42"/>
                      <a:pt x="1835" y="54"/>
                      <a:pt x="1835" y="67"/>
                    </a:cubicBezTo>
                    <a:cubicBezTo>
                      <a:pt x="1835" y="80"/>
                      <a:pt x="1835" y="94"/>
                      <a:pt x="1835" y="110"/>
                    </a:cubicBezTo>
                    <a:cubicBezTo>
                      <a:pt x="1835" y="141"/>
                      <a:pt x="1835" y="177"/>
                      <a:pt x="1835" y="217"/>
                    </a:cubicBezTo>
                    <a:cubicBezTo>
                      <a:pt x="1835" y="378"/>
                      <a:pt x="1835" y="612"/>
                      <a:pt x="1836" y="900"/>
                    </a:cubicBezTo>
                    <a:cubicBezTo>
                      <a:pt x="1836" y="1044"/>
                      <a:pt x="1836" y="1202"/>
                      <a:pt x="1836" y="1372"/>
                    </a:cubicBezTo>
                    <a:cubicBezTo>
                      <a:pt x="1836" y="1382"/>
                      <a:pt x="1836" y="1393"/>
                      <a:pt x="1836" y="1404"/>
                    </a:cubicBezTo>
                    <a:cubicBezTo>
                      <a:pt x="1836" y="1409"/>
                      <a:pt x="1836" y="1415"/>
                      <a:pt x="1835" y="1420"/>
                    </a:cubicBezTo>
                    <a:cubicBezTo>
                      <a:pt x="1833" y="1425"/>
                      <a:pt x="1832" y="1431"/>
                      <a:pt x="1829" y="1436"/>
                    </a:cubicBezTo>
                    <a:cubicBezTo>
                      <a:pt x="1820" y="1456"/>
                      <a:pt x="1799" y="1470"/>
                      <a:pt x="1776" y="1470"/>
                    </a:cubicBezTo>
                    <a:cubicBezTo>
                      <a:pt x="1732" y="1470"/>
                      <a:pt x="1688" y="1471"/>
                      <a:pt x="1642" y="1471"/>
                    </a:cubicBezTo>
                    <a:cubicBezTo>
                      <a:pt x="1552" y="1471"/>
                      <a:pt x="1459" y="1471"/>
                      <a:pt x="1364" y="1471"/>
                    </a:cubicBezTo>
                    <a:cubicBezTo>
                      <a:pt x="1174" y="1471"/>
                      <a:pt x="974" y="1471"/>
                      <a:pt x="766" y="1471"/>
                    </a:cubicBezTo>
                    <a:cubicBezTo>
                      <a:pt x="663" y="1471"/>
                      <a:pt x="557" y="1471"/>
                      <a:pt x="450" y="1471"/>
                    </a:cubicBezTo>
                    <a:cubicBezTo>
                      <a:pt x="436" y="1471"/>
                      <a:pt x="422" y="1468"/>
                      <a:pt x="410" y="1462"/>
                    </a:cubicBezTo>
                    <a:cubicBezTo>
                      <a:pt x="398" y="1455"/>
                      <a:pt x="388" y="1446"/>
                      <a:pt x="381" y="1434"/>
                    </a:cubicBezTo>
                    <a:cubicBezTo>
                      <a:pt x="373" y="1422"/>
                      <a:pt x="370" y="1408"/>
                      <a:pt x="369" y="1394"/>
                    </a:cubicBezTo>
                    <a:lnTo>
                      <a:pt x="369" y="1190"/>
                    </a:lnTo>
                    <a:cubicBezTo>
                      <a:pt x="369" y="1097"/>
                      <a:pt x="369" y="1006"/>
                      <a:pt x="369" y="916"/>
                    </a:cubicBezTo>
                    <a:lnTo>
                      <a:pt x="371" y="918"/>
                    </a:lnTo>
                    <a:lnTo>
                      <a:pt x="339" y="918"/>
                    </a:lnTo>
                    <a:cubicBezTo>
                      <a:pt x="334" y="918"/>
                      <a:pt x="328" y="918"/>
                      <a:pt x="323" y="919"/>
                    </a:cubicBezTo>
                    <a:cubicBezTo>
                      <a:pt x="318" y="919"/>
                      <a:pt x="313" y="920"/>
                      <a:pt x="307" y="921"/>
                    </a:cubicBezTo>
                    <a:cubicBezTo>
                      <a:pt x="302" y="922"/>
                      <a:pt x="297" y="924"/>
                      <a:pt x="292" y="926"/>
                    </a:cubicBezTo>
                    <a:cubicBezTo>
                      <a:pt x="287" y="928"/>
                      <a:pt x="282" y="930"/>
                      <a:pt x="277" y="932"/>
                    </a:cubicBezTo>
                    <a:cubicBezTo>
                      <a:pt x="267" y="936"/>
                      <a:pt x="257" y="939"/>
                      <a:pt x="246" y="941"/>
                    </a:cubicBezTo>
                    <a:cubicBezTo>
                      <a:pt x="236" y="943"/>
                      <a:pt x="225" y="944"/>
                      <a:pt x="214" y="944"/>
                    </a:cubicBezTo>
                    <a:cubicBezTo>
                      <a:pt x="209" y="945"/>
                      <a:pt x="204" y="945"/>
                      <a:pt x="198" y="944"/>
                    </a:cubicBezTo>
                    <a:cubicBezTo>
                      <a:pt x="193" y="944"/>
                      <a:pt x="188" y="944"/>
                      <a:pt x="182" y="943"/>
                    </a:cubicBezTo>
                    <a:cubicBezTo>
                      <a:pt x="161" y="941"/>
                      <a:pt x="140" y="935"/>
                      <a:pt x="121" y="926"/>
                    </a:cubicBezTo>
                    <a:cubicBezTo>
                      <a:pt x="102" y="917"/>
                      <a:pt x="84" y="905"/>
                      <a:pt x="68" y="892"/>
                    </a:cubicBezTo>
                    <a:cubicBezTo>
                      <a:pt x="52" y="877"/>
                      <a:pt x="39" y="861"/>
                      <a:pt x="28" y="843"/>
                    </a:cubicBezTo>
                    <a:cubicBezTo>
                      <a:pt x="18" y="824"/>
                      <a:pt x="10" y="805"/>
                      <a:pt x="5" y="785"/>
                    </a:cubicBezTo>
                    <a:cubicBezTo>
                      <a:pt x="4" y="780"/>
                      <a:pt x="4" y="774"/>
                      <a:pt x="3" y="769"/>
                    </a:cubicBezTo>
                    <a:lnTo>
                      <a:pt x="1" y="762"/>
                    </a:lnTo>
                    <a:cubicBezTo>
                      <a:pt x="1" y="759"/>
                      <a:pt x="1" y="757"/>
                      <a:pt x="1" y="754"/>
                    </a:cubicBezTo>
                    <a:lnTo>
                      <a:pt x="0" y="739"/>
                    </a:lnTo>
                    <a:lnTo>
                      <a:pt x="1" y="723"/>
                    </a:lnTo>
                    <a:cubicBezTo>
                      <a:pt x="4" y="682"/>
                      <a:pt x="20" y="642"/>
                      <a:pt x="45" y="610"/>
                    </a:cubicBezTo>
                    <a:cubicBezTo>
                      <a:pt x="71" y="579"/>
                      <a:pt x="105" y="555"/>
                      <a:pt x="144" y="543"/>
                    </a:cubicBezTo>
                    <a:cubicBezTo>
                      <a:pt x="182" y="531"/>
                      <a:pt x="223" y="530"/>
                      <a:pt x="260" y="541"/>
                    </a:cubicBezTo>
                    <a:cubicBezTo>
                      <a:pt x="270" y="544"/>
                      <a:pt x="279" y="547"/>
                      <a:pt x="288" y="551"/>
                    </a:cubicBezTo>
                    <a:cubicBezTo>
                      <a:pt x="297" y="555"/>
                      <a:pt x="305" y="559"/>
                      <a:pt x="315" y="561"/>
                    </a:cubicBezTo>
                    <a:cubicBezTo>
                      <a:pt x="324" y="564"/>
                      <a:pt x="333" y="564"/>
                      <a:pt x="343" y="564"/>
                    </a:cubicBezTo>
                    <a:lnTo>
                      <a:pt x="371" y="564"/>
                    </a:lnTo>
                    <a:lnTo>
                      <a:pt x="370" y="566"/>
                    </a:lnTo>
                    <a:cubicBezTo>
                      <a:pt x="370" y="424"/>
                      <a:pt x="370" y="287"/>
                      <a:pt x="370" y="156"/>
                    </a:cubicBezTo>
                    <a:lnTo>
                      <a:pt x="370" y="107"/>
                    </a:lnTo>
                    <a:cubicBezTo>
                      <a:pt x="370" y="99"/>
                      <a:pt x="370" y="91"/>
                      <a:pt x="370" y="83"/>
                    </a:cubicBezTo>
                    <a:cubicBezTo>
                      <a:pt x="369" y="75"/>
                      <a:pt x="370" y="67"/>
                      <a:pt x="372" y="59"/>
                    </a:cubicBezTo>
                    <a:cubicBezTo>
                      <a:pt x="375" y="43"/>
                      <a:pt x="385" y="29"/>
                      <a:pt x="397" y="18"/>
                    </a:cubicBezTo>
                    <a:cubicBezTo>
                      <a:pt x="403" y="13"/>
                      <a:pt x="410" y="9"/>
                      <a:pt x="417" y="6"/>
                    </a:cubicBezTo>
                    <a:cubicBezTo>
                      <a:pt x="424" y="3"/>
                      <a:pt x="432" y="1"/>
                      <a:pt x="440" y="0"/>
                    </a:cubicBezTo>
                    <a:cubicBezTo>
                      <a:pt x="502" y="-1"/>
                      <a:pt x="563" y="0"/>
                      <a:pt x="622" y="0"/>
                    </a:cubicBezTo>
                    <a:cubicBezTo>
                      <a:pt x="856" y="0"/>
                      <a:pt x="1063" y="0"/>
                      <a:pt x="1232" y="0"/>
                    </a:cubicBezTo>
                    <a:cubicBezTo>
                      <a:pt x="1403" y="0"/>
                      <a:pt x="1538" y="1"/>
                      <a:pt x="1631" y="1"/>
                    </a:cubicBezTo>
                    <a:cubicBezTo>
                      <a:pt x="1677" y="1"/>
                      <a:pt x="1712" y="1"/>
                      <a:pt x="1736" y="1"/>
                    </a:cubicBezTo>
                    <a:cubicBezTo>
                      <a:pt x="1748" y="1"/>
                      <a:pt x="1757" y="1"/>
                      <a:pt x="1764" y="1"/>
                    </a:cubicBezTo>
                    <a:cubicBezTo>
                      <a:pt x="1770" y="1"/>
                      <a:pt x="1773" y="1"/>
                      <a:pt x="1773" y="1"/>
                    </a:cubicBezTo>
                    <a:cubicBezTo>
                      <a:pt x="1773" y="1"/>
                      <a:pt x="1770" y="1"/>
                      <a:pt x="1764" y="1"/>
                    </a:cubicBezTo>
                    <a:cubicBezTo>
                      <a:pt x="1757" y="1"/>
                      <a:pt x="1748" y="1"/>
                      <a:pt x="1736" y="1"/>
                    </a:cubicBezTo>
                    <a:cubicBezTo>
                      <a:pt x="1712" y="1"/>
                      <a:pt x="1677" y="2"/>
                      <a:pt x="1631" y="2"/>
                    </a:cubicBezTo>
                    <a:cubicBezTo>
                      <a:pt x="1538" y="2"/>
                      <a:pt x="1403" y="2"/>
                      <a:pt x="1232" y="2"/>
                    </a:cubicBezTo>
                    <a:cubicBezTo>
                      <a:pt x="1062" y="2"/>
                      <a:pt x="856" y="3"/>
                      <a:pt x="622" y="3"/>
                    </a:cubicBezTo>
                    <a:cubicBezTo>
                      <a:pt x="563" y="3"/>
                      <a:pt x="502" y="3"/>
                      <a:pt x="440" y="3"/>
                    </a:cubicBezTo>
                    <a:cubicBezTo>
                      <a:pt x="433" y="4"/>
                      <a:pt x="425" y="6"/>
                      <a:pt x="418" y="9"/>
                    </a:cubicBezTo>
                    <a:cubicBezTo>
                      <a:pt x="411" y="12"/>
                      <a:pt x="405" y="16"/>
                      <a:pt x="399" y="21"/>
                    </a:cubicBezTo>
                    <a:cubicBezTo>
                      <a:pt x="387" y="31"/>
                      <a:pt x="378" y="45"/>
                      <a:pt x="375" y="60"/>
                    </a:cubicBezTo>
                    <a:cubicBezTo>
                      <a:pt x="373" y="68"/>
                      <a:pt x="373" y="75"/>
                      <a:pt x="373" y="83"/>
                    </a:cubicBezTo>
                    <a:cubicBezTo>
                      <a:pt x="373" y="91"/>
                      <a:pt x="373" y="99"/>
                      <a:pt x="373" y="108"/>
                    </a:cubicBezTo>
                    <a:cubicBezTo>
                      <a:pt x="373" y="124"/>
                      <a:pt x="373" y="140"/>
                      <a:pt x="373" y="156"/>
                    </a:cubicBezTo>
                    <a:cubicBezTo>
                      <a:pt x="373" y="287"/>
                      <a:pt x="373" y="424"/>
                      <a:pt x="373" y="566"/>
                    </a:cubicBezTo>
                    <a:lnTo>
                      <a:pt x="373" y="568"/>
                    </a:lnTo>
                    <a:lnTo>
                      <a:pt x="371" y="568"/>
                    </a:lnTo>
                    <a:cubicBezTo>
                      <a:pt x="362" y="568"/>
                      <a:pt x="352" y="568"/>
                      <a:pt x="343" y="568"/>
                    </a:cubicBezTo>
                    <a:cubicBezTo>
                      <a:pt x="333" y="568"/>
                      <a:pt x="323" y="567"/>
                      <a:pt x="314" y="565"/>
                    </a:cubicBezTo>
                    <a:cubicBezTo>
                      <a:pt x="304" y="563"/>
                      <a:pt x="295" y="558"/>
                      <a:pt x="287" y="554"/>
                    </a:cubicBezTo>
                    <a:cubicBezTo>
                      <a:pt x="278" y="550"/>
                      <a:pt x="269" y="547"/>
                      <a:pt x="259" y="545"/>
                    </a:cubicBezTo>
                    <a:cubicBezTo>
                      <a:pt x="222" y="534"/>
                      <a:pt x="182" y="535"/>
                      <a:pt x="145" y="547"/>
                    </a:cubicBezTo>
                    <a:cubicBezTo>
                      <a:pt x="107" y="559"/>
                      <a:pt x="73" y="582"/>
                      <a:pt x="48" y="613"/>
                    </a:cubicBezTo>
                    <a:cubicBezTo>
                      <a:pt x="23" y="644"/>
                      <a:pt x="7" y="683"/>
                      <a:pt x="5" y="723"/>
                    </a:cubicBezTo>
                    <a:lnTo>
                      <a:pt x="4" y="739"/>
                    </a:lnTo>
                    <a:lnTo>
                      <a:pt x="5" y="754"/>
                    </a:lnTo>
                    <a:cubicBezTo>
                      <a:pt x="5" y="756"/>
                      <a:pt x="5" y="759"/>
                      <a:pt x="5" y="761"/>
                    </a:cubicBezTo>
                    <a:lnTo>
                      <a:pt x="6" y="769"/>
                    </a:lnTo>
                    <a:cubicBezTo>
                      <a:pt x="7" y="774"/>
                      <a:pt x="8" y="779"/>
                      <a:pt x="9" y="784"/>
                    </a:cubicBezTo>
                    <a:cubicBezTo>
                      <a:pt x="14" y="804"/>
                      <a:pt x="21" y="823"/>
                      <a:pt x="31" y="841"/>
                    </a:cubicBezTo>
                    <a:cubicBezTo>
                      <a:pt x="42" y="859"/>
                      <a:pt x="55" y="875"/>
                      <a:pt x="70" y="889"/>
                    </a:cubicBezTo>
                    <a:cubicBezTo>
                      <a:pt x="86" y="903"/>
                      <a:pt x="103" y="914"/>
                      <a:pt x="122" y="923"/>
                    </a:cubicBezTo>
                    <a:cubicBezTo>
                      <a:pt x="141" y="931"/>
                      <a:pt x="162" y="937"/>
                      <a:pt x="183" y="940"/>
                    </a:cubicBezTo>
                    <a:cubicBezTo>
                      <a:pt x="188" y="940"/>
                      <a:pt x="192" y="941"/>
                      <a:pt x="198" y="941"/>
                    </a:cubicBezTo>
                    <a:cubicBezTo>
                      <a:pt x="203" y="942"/>
                      <a:pt x="209" y="941"/>
                      <a:pt x="214" y="941"/>
                    </a:cubicBezTo>
                    <a:cubicBezTo>
                      <a:pt x="225" y="940"/>
                      <a:pt x="235" y="939"/>
                      <a:pt x="245" y="937"/>
                    </a:cubicBezTo>
                    <a:cubicBezTo>
                      <a:pt x="256" y="935"/>
                      <a:pt x="266" y="932"/>
                      <a:pt x="276" y="928"/>
                    </a:cubicBezTo>
                    <a:cubicBezTo>
                      <a:pt x="281" y="926"/>
                      <a:pt x="286" y="924"/>
                      <a:pt x="291" y="922"/>
                    </a:cubicBezTo>
                    <a:cubicBezTo>
                      <a:pt x="296" y="920"/>
                      <a:pt x="301" y="918"/>
                      <a:pt x="306" y="917"/>
                    </a:cubicBezTo>
                    <a:cubicBezTo>
                      <a:pt x="312" y="916"/>
                      <a:pt x="317" y="915"/>
                      <a:pt x="323" y="915"/>
                    </a:cubicBezTo>
                    <a:cubicBezTo>
                      <a:pt x="328" y="915"/>
                      <a:pt x="333" y="915"/>
                      <a:pt x="339" y="915"/>
                    </a:cubicBezTo>
                    <a:cubicBezTo>
                      <a:pt x="350" y="915"/>
                      <a:pt x="360" y="915"/>
                      <a:pt x="371" y="915"/>
                    </a:cubicBezTo>
                    <a:lnTo>
                      <a:pt x="373" y="915"/>
                    </a:lnTo>
                    <a:lnTo>
                      <a:pt x="373" y="917"/>
                    </a:lnTo>
                    <a:cubicBezTo>
                      <a:pt x="373" y="1006"/>
                      <a:pt x="373" y="1098"/>
                      <a:pt x="373" y="1190"/>
                    </a:cubicBezTo>
                    <a:cubicBezTo>
                      <a:pt x="373" y="1245"/>
                      <a:pt x="373" y="1299"/>
                      <a:pt x="373" y="1354"/>
                    </a:cubicBezTo>
                    <a:cubicBezTo>
                      <a:pt x="373" y="1367"/>
                      <a:pt x="373" y="1381"/>
                      <a:pt x="373" y="1394"/>
                    </a:cubicBezTo>
                    <a:cubicBezTo>
                      <a:pt x="373" y="1408"/>
                      <a:pt x="377" y="1421"/>
                      <a:pt x="384" y="1432"/>
                    </a:cubicBezTo>
                    <a:cubicBezTo>
                      <a:pt x="391" y="1443"/>
                      <a:pt x="401" y="1452"/>
                      <a:pt x="412" y="1459"/>
                    </a:cubicBezTo>
                    <a:cubicBezTo>
                      <a:pt x="424" y="1465"/>
                      <a:pt x="437" y="1468"/>
                      <a:pt x="450" y="1467"/>
                    </a:cubicBezTo>
                    <a:cubicBezTo>
                      <a:pt x="557" y="1467"/>
                      <a:pt x="663" y="1467"/>
                      <a:pt x="766" y="1467"/>
                    </a:cubicBezTo>
                    <a:cubicBezTo>
                      <a:pt x="974" y="1467"/>
                      <a:pt x="1174" y="1467"/>
                      <a:pt x="1364" y="1467"/>
                    </a:cubicBezTo>
                    <a:cubicBezTo>
                      <a:pt x="1459" y="1467"/>
                      <a:pt x="1552" y="1467"/>
                      <a:pt x="1642" y="1467"/>
                    </a:cubicBezTo>
                    <a:cubicBezTo>
                      <a:pt x="1688" y="1467"/>
                      <a:pt x="1732" y="1467"/>
                      <a:pt x="1776" y="1467"/>
                    </a:cubicBezTo>
                    <a:cubicBezTo>
                      <a:pt x="1797" y="1467"/>
                      <a:pt x="1817" y="1453"/>
                      <a:pt x="1826" y="1434"/>
                    </a:cubicBezTo>
                    <a:cubicBezTo>
                      <a:pt x="1829" y="1430"/>
                      <a:pt x="1830" y="1425"/>
                      <a:pt x="1831" y="1420"/>
                    </a:cubicBezTo>
                    <a:cubicBezTo>
                      <a:pt x="1832" y="1415"/>
                      <a:pt x="1833" y="1409"/>
                      <a:pt x="1833" y="1404"/>
                    </a:cubicBezTo>
                    <a:cubicBezTo>
                      <a:pt x="1833" y="1393"/>
                      <a:pt x="1833" y="1383"/>
                      <a:pt x="1833" y="1372"/>
                    </a:cubicBezTo>
                    <a:cubicBezTo>
                      <a:pt x="1833" y="1203"/>
                      <a:pt x="1833" y="1045"/>
                      <a:pt x="1833" y="900"/>
                    </a:cubicBezTo>
                    <a:cubicBezTo>
                      <a:pt x="1833" y="612"/>
                      <a:pt x="1833" y="379"/>
                      <a:pt x="1834" y="217"/>
                    </a:cubicBezTo>
                    <a:cubicBezTo>
                      <a:pt x="1834" y="177"/>
                      <a:pt x="1834" y="141"/>
                      <a:pt x="1834" y="110"/>
                    </a:cubicBezTo>
                    <a:cubicBezTo>
                      <a:pt x="1834" y="95"/>
                      <a:pt x="1834" y="80"/>
                      <a:pt x="1834" y="67"/>
                    </a:cubicBezTo>
                    <a:cubicBezTo>
                      <a:pt x="1834" y="54"/>
                      <a:pt x="1831" y="42"/>
                      <a:pt x="1826" y="33"/>
                    </a:cubicBezTo>
                    <a:cubicBezTo>
                      <a:pt x="1815" y="14"/>
                      <a:pt x="1799" y="7"/>
                      <a:pt x="1789" y="4"/>
                    </a:cubicBezTo>
                    <a:cubicBezTo>
                      <a:pt x="1786" y="3"/>
                      <a:pt x="1784" y="3"/>
                      <a:pt x="1782" y="3"/>
                    </a:cubicBezTo>
                    <a:cubicBezTo>
                      <a:pt x="1780" y="2"/>
                      <a:pt x="1778" y="2"/>
                      <a:pt x="1777" y="2"/>
                    </a:cubicBezTo>
                    <a:cubicBezTo>
                      <a:pt x="1774" y="2"/>
                      <a:pt x="1773" y="2"/>
                      <a:pt x="1773" y="2"/>
                    </a:cubicBezTo>
                    <a:lnTo>
                      <a:pt x="1773" y="1"/>
                    </a:ln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6" name="Google Shape;1811;p45">
                <a:extLst>
                  <a:ext uri="{FF2B5EF4-FFF2-40B4-BE49-F238E27FC236}">
                    <a16:creationId xmlns:a16="http://schemas.microsoft.com/office/drawing/2014/main" id="{9A9DD804-EECC-7CBC-FB96-CE28064BFDC4}"/>
                  </a:ext>
                </a:extLst>
              </p:cNvPr>
              <p:cNvSpPr/>
              <p:nvPr/>
            </p:nvSpPr>
            <p:spPr>
              <a:xfrm>
                <a:off x="6729545" y="2990863"/>
                <a:ext cx="765844" cy="946046"/>
              </a:xfrm>
              <a:custGeom>
                <a:avLst/>
                <a:gdLst/>
                <a:ahLst/>
                <a:cxnLst/>
                <a:rect l="l" t="t" r="r" b="b"/>
                <a:pathLst>
                  <a:path w="714" h="882" extrusionOk="0">
                    <a:moveTo>
                      <a:pt x="701" y="516"/>
                    </a:moveTo>
                    <a:cubicBezTo>
                      <a:pt x="698" y="426"/>
                      <a:pt x="695" y="335"/>
                      <a:pt x="677" y="247"/>
                    </a:cubicBezTo>
                    <a:cubicBezTo>
                      <a:pt x="660" y="158"/>
                      <a:pt x="638" y="71"/>
                      <a:pt x="582" y="0"/>
                    </a:cubicBezTo>
                    <a:lnTo>
                      <a:pt x="60" y="28"/>
                    </a:lnTo>
                    <a:cubicBezTo>
                      <a:pt x="40" y="108"/>
                      <a:pt x="20" y="190"/>
                      <a:pt x="28" y="272"/>
                    </a:cubicBezTo>
                    <a:cubicBezTo>
                      <a:pt x="36" y="352"/>
                      <a:pt x="71" y="429"/>
                      <a:pt x="66" y="509"/>
                    </a:cubicBezTo>
                    <a:cubicBezTo>
                      <a:pt x="62" y="565"/>
                      <a:pt x="38" y="618"/>
                      <a:pt x="20" y="672"/>
                    </a:cubicBezTo>
                    <a:cubicBezTo>
                      <a:pt x="2" y="726"/>
                      <a:pt x="-9" y="786"/>
                      <a:pt x="12" y="838"/>
                    </a:cubicBezTo>
                    <a:cubicBezTo>
                      <a:pt x="17" y="851"/>
                      <a:pt x="25" y="864"/>
                      <a:pt x="37" y="872"/>
                    </a:cubicBezTo>
                    <a:cubicBezTo>
                      <a:pt x="52" y="882"/>
                      <a:pt x="71" y="882"/>
                      <a:pt x="88" y="882"/>
                    </a:cubicBezTo>
                    <a:cubicBezTo>
                      <a:pt x="297" y="882"/>
                      <a:pt x="505" y="878"/>
                      <a:pt x="714" y="868"/>
                    </a:cubicBezTo>
                    <a:cubicBezTo>
                      <a:pt x="710" y="751"/>
                      <a:pt x="706" y="634"/>
                      <a:pt x="701" y="517"/>
                    </a:cubicBezTo>
                    <a:lnTo>
                      <a:pt x="701" y="516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7" name="Google Shape;1812;p45">
                <a:extLst>
                  <a:ext uri="{FF2B5EF4-FFF2-40B4-BE49-F238E27FC236}">
                    <a16:creationId xmlns:a16="http://schemas.microsoft.com/office/drawing/2014/main" id="{AA1F7D4A-70B8-8002-28A6-B284BD42BB17}"/>
                  </a:ext>
                </a:extLst>
              </p:cNvPr>
              <p:cNvSpPr/>
              <p:nvPr/>
            </p:nvSpPr>
            <p:spPr>
              <a:xfrm>
                <a:off x="7200421" y="3231129"/>
                <a:ext cx="197360" cy="320712"/>
              </a:xfrm>
              <a:custGeom>
                <a:avLst/>
                <a:gdLst/>
                <a:ahLst/>
                <a:cxnLst/>
                <a:rect l="l" t="t" r="r" b="b"/>
                <a:pathLst>
                  <a:path w="184" h="299" extrusionOk="0">
                    <a:moveTo>
                      <a:pt x="183" y="0"/>
                    </a:moveTo>
                    <a:cubicBezTo>
                      <a:pt x="186" y="112"/>
                      <a:pt x="138" y="223"/>
                      <a:pt x="56" y="299"/>
                    </a:cubicBezTo>
                    <a:cubicBezTo>
                      <a:pt x="37" y="244"/>
                      <a:pt x="19" y="190"/>
                      <a:pt x="0" y="135"/>
                    </a:cubicBezTo>
                    <a:lnTo>
                      <a:pt x="183" y="0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8" name="Google Shape;1813;p45">
                <a:extLst>
                  <a:ext uri="{FF2B5EF4-FFF2-40B4-BE49-F238E27FC236}">
                    <a16:creationId xmlns:a16="http://schemas.microsoft.com/office/drawing/2014/main" id="{885469EC-00D5-BABF-FCF3-65C8D5CC20EF}"/>
                  </a:ext>
                </a:extLst>
              </p:cNvPr>
              <p:cNvSpPr/>
              <p:nvPr/>
            </p:nvSpPr>
            <p:spPr>
              <a:xfrm>
                <a:off x="6841096" y="2856786"/>
                <a:ext cx="593153" cy="616754"/>
              </a:xfrm>
              <a:custGeom>
                <a:avLst/>
                <a:gdLst/>
                <a:ahLst/>
                <a:cxnLst/>
                <a:rect l="l" t="t" r="r" b="b"/>
                <a:pathLst>
                  <a:path w="553" h="575" extrusionOk="0">
                    <a:moveTo>
                      <a:pt x="91" y="25"/>
                    </a:moveTo>
                    <a:cubicBezTo>
                      <a:pt x="140" y="-2"/>
                      <a:pt x="199" y="-5"/>
                      <a:pt x="253" y="5"/>
                    </a:cubicBezTo>
                    <a:cubicBezTo>
                      <a:pt x="307" y="16"/>
                      <a:pt x="358" y="41"/>
                      <a:pt x="405" y="68"/>
                    </a:cubicBezTo>
                    <a:cubicBezTo>
                      <a:pt x="432" y="84"/>
                      <a:pt x="459" y="101"/>
                      <a:pt x="478" y="125"/>
                    </a:cubicBezTo>
                    <a:cubicBezTo>
                      <a:pt x="514" y="169"/>
                      <a:pt x="549" y="242"/>
                      <a:pt x="552" y="298"/>
                    </a:cubicBezTo>
                    <a:cubicBezTo>
                      <a:pt x="555" y="344"/>
                      <a:pt x="537" y="458"/>
                      <a:pt x="518" y="499"/>
                    </a:cubicBezTo>
                    <a:cubicBezTo>
                      <a:pt x="500" y="537"/>
                      <a:pt x="417" y="566"/>
                      <a:pt x="376" y="575"/>
                    </a:cubicBezTo>
                    <a:lnTo>
                      <a:pt x="0" y="140"/>
                    </a:lnTo>
                    <a:cubicBezTo>
                      <a:pt x="13" y="91"/>
                      <a:pt x="47" y="49"/>
                      <a:pt x="91" y="25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9" name="Google Shape;1814;p45">
                <a:extLst>
                  <a:ext uri="{FF2B5EF4-FFF2-40B4-BE49-F238E27FC236}">
                    <a16:creationId xmlns:a16="http://schemas.microsoft.com/office/drawing/2014/main" id="{83D6110D-F018-5E45-4EAB-18A3937FC78B}"/>
                  </a:ext>
                </a:extLst>
              </p:cNvPr>
              <p:cNvSpPr/>
              <p:nvPr/>
            </p:nvSpPr>
            <p:spPr>
              <a:xfrm>
                <a:off x="6753142" y="2929724"/>
                <a:ext cx="213449" cy="543816"/>
              </a:xfrm>
              <a:custGeom>
                <a:avLst/>
                <a:gdLst/>
                <a:ahLst/>
                <a:cxnLst/>
                <a:rect l="l" t="t" r="r" b="b"/>
                <a:pathLst>
                  <a:path w="199" h="507" extrusionOk="0">
                    <a:moveTo>
                      <a:pt x="108" y="16"/>
                    </a:moveTo>
                    <a:lnTo>
                      <a:pt x="199" y="0"/>
                    </a:lnTo>
                    <a:cubicBezTo>
                      <a:pt x="149" y="116"/>
                      <a:pt x="136" y="384"/>
                      <a:pt x="108" y="507"/>
                    </a:cubicBezTo>
                    <a:cubicBezTo>
                      <a:pt x="74" y="459"/>
                      <a:pt x="-3" y="313"/>
                      <a:pt x="1" y="255"/>
                    </a:cubicBezTo>
                    <a:cubicBezTo>
                      <a:pt x="5" y="197"/>
                      <a:pt x="1" y="6"/>
                      <a:pt x="108" y="16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0" name="Google Shape;1815;p45">
                <a:extLst>
                  <a:ext uri="{FF2B5EF4-FFF2-40B4-BE49-F238E27FC236}">
                    <a16:creationId xmlns:a16="http://schemas.microsoft.com/office/drawing/2014/main" id="{1C6D1B5A-9211-9A65-3F6F-649A7CF7A035}"/>
                  </a:ext>
                </a:extLst>
              </p:cNvPr>
              <p:cNvSpPr/>
              <p:nvPr/>
            </p:nvSpPr>
            <p:spPr>
              <a:xfrm>
                <a:off x="6806773" y="2945813"/>
                <a:ext cx="521288" cy="879544"/>
              </a:xfrm>
              <a:custGeom>
                <a:avLst/>
                <a:gdLst/>
                <a:ahLst/>
                <a:cxnLst/>
                <a:rect l="l" t="t" r="r" b="b"/>
                <a:pathLst>
                  <a:path w="486" h="820" extrusionOk="0">
                    <a:moveTo>
                      <a:pt x="486" y="195"/>
                    </a:moveTo>
                    <a:cubicBezTo>
                      <a:pt x="482" y="128"/>
                      <a:pt x="436" y="71"/>
                      <a:pt x="371" y="54"/>
                    </a:cubicBezTo>
                    <a:lnTo>
                      <a:pt x="163" y="1"/>
                    </a:lnTo>
                    <a:cubicBezTo>
                      <a:pt x="73" y="-9"/>
                      <a:pt x="13" y="101"/>
                      <a:pt x="7" y="191"/>
                    </a:cubicBezTo>
                    <a:cubicBezTo>
                      <a:pt x="0" y="291"/>
                      <a:pt x="-4" y="396"/>
                      <a:pt x="8" y="470"/>
                    </a:cubicBezTo>
                    <a:cubicBezTo>
                      <a:pt x="31" y="620"/>
                      <a:pt x="147" y="639"/>
                      <a:pt x="147" y="639"/>
                    </a:cubicBezTo>
                    <a:cubicBezTo>
                      <a:pt x="147" y="639"/>
                      <a:pt x="147" y="673"/>
                      <a:pt x="147" y="717"/>
                    </a:cubicBezTo>
                    <a:lnTo>
                      <a:pt x="149" y="722"/>
                    </a:lnTo>
                    <a:cubicBezTo>
                      <a:pt x="202" y="848"/>
                      <a:pt x="379" y="854"/>
                      <a:pt x="440" y="732"/>
                    </a:cubicBezTo>
                    <a:lnTo>
                      <a:pt x="440" y="732"/>
                    </a:lnTo>
                    <a:lnTo>
                      <a:pt x="486" y="197"/>
                    </a:lnTo>
                    <a:cubicBezTo>
                      <a:pt x="486" y="194"/>
                      <a:pt x="486" y="199"/>
                      <a:pt x="485" y="194"/>
                    </a:cubicBezTo>
                    <a:lnTo>
                      <a:pt x="486" y="195"/>
                    </a:lnTo>
                    <a:close/>
                  </a:path>
                </a:pathLst>
              </a:custGeom>
              <a:solidFill>
                <a:srgbClr val="FFBE9D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1" name="Google Shape;1816;p45">
                <a:extLst>
                  <a:ext uri="{FF2B5EF4-FFF2-40B4-BE49-F238E27FC236}">
                    <a16:creationId xmlns:a16="http://schemas.microsoft.com/office/drawing/2014/main" id="{C8161D76-4BBB-C9BB-14B5-5A0483C20BCD}"/>
                  </a:ext>
                </a:extLst>
              </p:cNvPr>
              <p:cNvSpPr/>
              <p:nvPr/>
            </p:nvSpPr>
            <p:spPr>
              <a:xfrm>
                <a:off x="6844314" y="3252581"/>
                <a:ext cx="41832" cy="39687"/>
              </a:xfrm>
              <a:custGeom>
                <a:avLst/>
                <a:gdLst/>
                <a:ahLst/>
                <a:cxnLst/>
                <a:rect l="l" t="t" r="r" b="b"/>
                <a:pathLst>
                  <a:path w="39" h="37" extrusionOk="0">
                    <a:moveTo>
                      <a:pt x="1" y="17"/>
                    </a:moveTo>
                    <a:cubicBezTo>
                      <a:pt x="0" y="27"/>
                      <a:pt x="8" y="37"/>
                      <a:pt x="19" y="37"/>
                    </a:cubicBezTo>
                    <a:cubicBezTo>
                      <a:pt x="29" y="38"/>
                      <a:pt x="39" y="30"/>
                      <a:pt x="39" y="19"/>
                    </a:cubicBezTo>
                    <a:cubicBezTo>
                      <a:pt x="39" y="9"/>
                      <a:pt x="31" y="1"/>
                      <a:pt x="21" y="0"/>
                    </a:cubicBezTo>
                    <a:cubicBezTo>
                      <a:pt x="10" y="-1"/>
                      <a:pt x="1" y="7"/>
                      <a:pt x="1" y="17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2" name="Google Shape;1817;p45">
                <a:extLst>
                  <a:ext uri="{FF2B5EF4-FFF2-40B4-BE49-F238E27FC236}">
                    <a16:creationId xmlns:a16="http://schemas.microsoft.com/office/drawing/2014/main" id="{610AAA6E-35B2-415B-965F-F1EF7A698A8E}"/>
                  </a:ext>
                </a:extLst>
              </p:cNvPr>
              <p:cNvSpPr/>
              <p:nvPr/>
            </p:nvSpPr>
            <p:spPr>
              <a:xfrm>
                <a:off x="6836806" y="3192515"/>
                <a:ext cx="82591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77" h="20" extrusionOk="0">
                    <a:moveTo>
                      <a:pt x="1" y="20"/>
                    </a:moveTo>
                    <a:cubicBezTo>
                      <a:pt x="4" y="22"/>
                      <a:pt x="18" y="12"/>
                      <a:pt x="39" y="12"/>
                    </a:cubicBezTo>
                    <a:cubicBezTo>
                      <a:pt x="60" y="11"/>
                      <a:pt x="75" y="22"/>
                      <a:pt x="77" y="20"/>
                    </a:cubicBezTo>
                    <a:cubicBezTo>
                      <a:pt x="78" y="19"/>
                      <a:pt x="76" y="14"/>
                      <a:pt x="69" y="9"/>
                    </a:cubicBezTo>
                    <a:cubicBezTo>
                      <a:pt x="63" y="4"/>
                      <a:pt x="52" y="0"/>
                      <a:pt x="39" y="0"/>
                    </a:cubicBezTo>
                    <a:cubicBezTo>
                      <a:pt x="26" y="0"/>
                      <a:pt x="15" y="4"/>
                      <a:pt x="9" y="9"/>
                    </a:cubicBezTo>
                    <a:cubicBezTo>
                      <a:pt x="2" y="14"/>
                      <a:pt x="0" y="19"/>
                      <a:pt x="1" y="2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3" name="Google Shape;1818;p45">
                <a:extLst>
                  <a:ext uri="{FF2B5EF4-FFF2-40B4-BE49-F238E27FC236}">
                    <a16:creationId xmlns:a16="http://schemas.microsoft.com/office/drawing/2014/main" id="{1B7586C2-65FA-05EC-D7F7-C95482B0C810}"/>
                  </a:ext>
                </a:extLst>
              </p:cNvPr>
              <p:cNvSpPr/>
              <p:nvPr/>
            </p:nvSpPr>
            <p:spPr>
              <a:xfrm>
                <a:off x="7047038" y="3249363"/>
                <a:ext cx="41832" cy="39687"/>
              </a:xfrm>
              <a:custGeom>
                <a:avLst/>
                <a:gdLst/>
                <a:ahLst/>
                <a:cxnLst/>
                <a:rect l="l" t="t" r="r" b="b"/>
                <a:pathLst>
                  <a:path w="39" h="37" extrusionOk="0">
                    <a:moveTo>
                      <a:pt x="1" y="18"/>
                    </a:moveTo>
                    <a:cubicBezTo>
                      <a:pt x="0" y="28"/>
                      <a:pt x="8" y="36"/>
                      <a:pt x="19" y="37"/>
                    </a:cubicBezTo>
                    <a:cubicBezTo>
                      <a:pt x="29" y="38"/>
                      <a:pt x="39" y="30"/>
                      <a:pt x="39" y="20"/>
                    </a:cubicBezTo>
                    <a:cubicBezTo>
                      <a:pt x="39" y="10"/>
                      <a:pt x="30" y="1"/>
                      <a:pt x="20" y="0"/>
                    </a:cubicBezTo>
                    <a:cubicBezTo>
                      <a:pt x="9" y="0"/>
                      <a:pt x="1" y="7"/>
                      <a:pt x="1" y="18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4" name="Google Shape;1819;p45">
                <a:extLst>
                  <a:ext uri="{FF2B5EF4-FFF2-40B4-BE49-F238E27FC236}">
                    <a16:creationId xmlns:a16="http://schemas.microsoft.com/office/drawing/2014/main" id="{7FDDD236-4D95-03EA-57FE-F192382D4EA0}"/>
                  </a:ext>
                </a:extLst>
              </p:cNvPr>
              <p:cNvSpPr/>
              <p:nvPr/>
            </p:nvSpPr>
            <p:spPr>
              <a:xfrm>
                <a:off x="7048110" y="3192515"/>
                <a:ext cx="83664" cy="21452"/>
              </a:xfrm>
              <a:custGeom>
                <a:avLst/>
                <a:gdLst/>
                <a:ahLst/>
                <a:cxnLst/>
                <a:rect l="l" t="t" r="r" b="b"/>
                <a:pathLst>
                  <a:path w="78" h="20" extrusionOk="0">
                    <a:moveTo>
                      <a:pt x="2" y="20"/>
                    </a:moveTo>
                    <a:cubicBezTo>
                      <a:pt x="4" y="22"/>
                      <a:pt x="19" y="12"/>
                      <a:pt x="39" y="12"/>
                    </a:cubicBezTo>
                    <a:cubicBezTo>
                      <a:pt x="60" y="11"/>
                      <a:pt x="75" y="22"/>
                      <a:pt x="78" y="20"/>
                    </a:cubicBezTo>
                    <a:cubicBezTo>
                      <a:pt x="79" y="19"/>
                      <a:pt x="76" y="14"/>
                      <a:pt x="70" y="9"/>
                    </a:cubicBezTo>
                    <a:cubicBezTo>
                      <a:pt x="63" y="4"/>
                      <a:pt x="52" y="0"/>
                      <a:pt x="39" y="0"/>
                    </a:cubicBezTo>
                    <a:cubicBezTo>
                      <a:pt x="26" y="0"/>
                      <a:pt x="15" y="4"/>
                      <a:pt x="9" y="9"/>
                    </a:cubicBezTo>
                    <a:cubicBezTo>
                      <a:pt x="3" y="14"/>
                      <a:pt x="0" y="19"/>
                      <a:pt x="1" y="20"/>
                    </a:cubicBezTo>
                    <a:lnTo>
                      <a:pt x="2" y="20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5" name="Google Shape;1820;p45">
                <a:extLst>
                  <a:ext uri="{FF2B5EF4-FFF2-40B4-BE49-F238E27FC236}">
                    <a16:creationId xmlns:a16="http://schemas.microsoft.com/office/drawing/2014/main" id="{F92BF1D8-18A0-0DA2-FA09-536D51D3ED1E}"/>
                  </a:ext>
                </a:extLst>
              </p:cNvPr>
              <p:cNvSpPr/>
              <p:nvPr/>
            </p:nvSpPr>
            <p:spPr>
              <a:xfrm>
                <a:off x="6922615" y="3203241"/>
                <a:ext cx="68647" cy="185562"/>
              </a:xfrm>
              <a:custGeom>
                <a:avLst/>
                <a:gdLst/>
                <a:ahLst/>
                <a:cxnLst/>
                <a:rect l="l" t="t" r="r" b="b"/>
                <a:pathLst>
                  <a:path w="64" h="173" extrusionOk="0">
                    <a:moveTo>
                      <a:pt x="54" y="172"/>
                    </a:moveTo>
                    <a:cubicBezTo>
                      <a:pt x="54" y="171"/>
                      <a:pt x="41" y="168"/>
                      <a:pt x="20" y="166"/>
                    </a:cubicBezTo>
                    <a:cubicBezTo>
                      <a:pt x="15" y="165"/>
                      <a:pt x="10" y="164"/>
                      <a:pt x="9" y="160"/>
                    </a:cubicBezTo>
                    <a:cubicBezTo>
                      <a:pt x="8" y="157"/>
                      <a:pt x="10" y="151"/>
                      <a:pt x="12" y="145"/>
                    </a:cubicBezTo>
                    <a:cubicBezTo>
                      <a:pt x="17" y="132"/>
                      <a:pt x="23" y="119"/>
                      <a:pt x="28" y="105"/>
                    </a:cubicBezTo>
                    <a:cubicBezTo>
                      <a:pt x="50" y="48"/>
                      <a:pt x="66" y="1"/>
                      <a:pt x="64" y="0"/>
                    </a:cubicBezTo>
                    <a:cubicBezTo>
                      <a:pt x="61" y="-1"/>
                      <a:pt x="42" y="44"/>
                      <a:pt x="20" y="102"/>
                    </a:cubicBezTo>
                    <a:cubicBezTo>
                      <a:pt x="14" y="116"/>
                      <a:pt x="9" y="129"/>
                      <a:pt x="5" y="142"/>
                    </a:cubicBezTo>
                    <a:cubicBezTo>
                      <a:pt x="3" y="148"/>
                      <a:pt x="-1" y="155"/>
                      <a:pt x="2" y="163"/>
                    </a:cubicBezTo>
                    <a:cubicBezTo>
                      <a:pt x="3" y="166"/>
                      <a:pt x="7" y="169"/>
                      <a:pt x="11" y="170"/>
                    </a:cubicBezTo>
                    <a:cubicBezTo>
                      <a:pt x="14" y="171"/>
                      <a:pt x="17" y="171"/>
                      <a:pt x="19" y="172"/>
                    </a:cubicBezTo>
                    <a:cubicBezTo>
                      <a:pt x="40" y="173"/>
                      <a:pt x="54" y="173"/>
                      <a:pt x="54" y="172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23033" rIns="120000" bIns="230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6" name="Google Shape;1821;p45">
                <a:extLst>
                  <a:ext uri="{FF2B5EF4-FFF2-40B4-BE49-F238E27FC236}">
                    <a16:creationId xmlns:a16="http://schemas.microsoft.com/office/drawing/2014/main" id="{4A8B9489-198C-78AB-ACF8-5D130F457243}"/>
                  </a:ext>
                </a:extLst>
              </p:cNvPr>
              <p:cNvSpPr/>
              <p:nvPr/>
            </p:nvSpPr>
            <p:spPr>
              <a:xfrm>
                <a:off x="6964447" y="3574366"/>
                <a:ext cx="213449" cy="96535"/>
              </a:xfrm>
              <a:custGeom>
                <a:avLst/>
                <a:gdLst/>
                <a:ahLst/>
                <a:cxnLst/>
                <a:rect l="l" t="t" r="r" b="b"/>
                <a:pathLst>
                  <a:path w="199" h="90" extrusionOk="0">
                    <a:moveTo>
                      <a:pt x="199" y="0"/>
                    </a:moveTo>
                    <a:cubicBezTo>
                      <a:pt x="199" y="0"/>
                      <a:pt x="150" y="103"/>
                      <a:pt x="0" y="88"/>
                    </a:cubicBezTo>
                    <a:lnTo>
                      <a:pt x="0" y="53"/>
                    </a:lnTo>
                    <a:cubicBezTo>
                      <a:pt x="0" y="53"/>
                      <a:pt x="99" y="59"/>
                      <a:pt x="199" y="0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7" name="Google Shape;1822;p45">
                <a:extLst>
                  <a:ext uri="{FF2B5EF4-FFF2-40B4-BE49-F238E27FC236}">
                    <a16:creationId xmlns:a16="http://schemas.microsoft.com/office/drawing/2014/main" id="{5EDD0E9C-37B2-9171-7424-C4FAD27E9608}"/>
                  </a:ext>
                </a:extLst>
              </p:cNvPr>
              <p:cNvSpPr/>
              <p:nvPr/>
            </p:nvSpPr>
            <p:spPr>
              <a:xfrm>
                <a:off x="7055618" y="3117432"/>
                <a:ext cx="101898" cy="30033"/>
              </a:xfrm>
              <a:custGeom>
                <a:avLst/>
                <a:gdLst/>
                <a:ahLst/>
                <a:cxnLst/>
                <a:rect l="l" t="t" r="r" b="b"/>
                <a:pathLst>
                  <a:path w="95" h="28" extrusionOk="0">
                    <a:moveTo>
                      <a:pt x="1" y="15"/>
                    </a:moveTo>
                    <a:cubicBezTo>
                      <a:pt x="3" y="21"/>
                      <a:pt x="24" y="18"/>
                      <a:pt x="48" y="21"/>
                    </a:cubicBezTo>
                    <a:cubicBezTo>
                      <a:pt x="72" y="24"/>
                      <a:pt x="92" y="31"/>
                      <a:pt x="95" y="26"/>
                    </a:cubicBezTo>
                    <a:cubicBezTo>
                      <a:pt x="97" y="23"/>
                      <a:pt x="92" y="19"/>
                      <a:pt x="85" y="13"/>
                    </a:cubicBezTo>
                    <a:cubicBezTo>
                      <a:pt x="77" y="8"/>
                      <a:pt x="65" y="2"/>
                      <a:pt x="50" y="0"/>
                    </a:cubicBezTo>
                    <a:cubicBezTo>
                      <a:pt x="36" y="-1"/>
                      <a:pt x="23" y="1"/>
                      <a:pt x="14" y="5"/>
                    </a:cubicBezTo>
                    <a:cubicBezTo>
                      <a:pt x="5" y="8"/>
                      <a:pt x="0" y="13"/>
                      <a:pt x="1" y="15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8" name="Google Shape;1823;p45">
                <a:extLst>
                  <a:ext uri="{FF2B5EF4-FFF2-40B4-BE49-F238E27FC236}">
                    <a16:creationId xmlns:a16="http://schemas.microsoft.com/office/drawing/2014/main" id="{394886E2-4FB6-CF96-3C35-FCB34F991C70}"/>
                  </a:ext>
                </a:extLst>
              </p:cNvPr>
              <p:cNvSpPr/>
              <p:nvPr/>
            </p:nvSpPr>
            <p:spPr>
              <a:xfrm>
                <a:off x="6844314" y="3122795"/>
                <a:ext cx="76155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71" h="24" extrusionOk="0">
                    <a:moveTo>
                      <a:pt x="1" y="22"/>
                    </a:moveTo>
                    <a:cubicBezTo>
                      <a:pt x="5" y="26"/>
                      <a:pt x="19" y="22"/>
                      <a:pt x="36" y="21"/>
                    </a:cubicBezTo>
                    <a:cubicBezTo>
                      <a:pt x="53" y="21"/>
                      <a:pt x="68" y="24"/>
                      <a:pt x="71" y="20"/>
                    </a:cubicBezTo>
                    <a:cubicBezTo>
                      <a:pt x="73" y="17"/>
                      <a:pt x="71" y="13"/>
                      <a:pt x="64" y="8"/>
                    </a:cubicBezTo>
                    <a:cubicBezTo>
                      <a:pt x="58" y="4"/>
                      <a:pt x="47" y="0"/>
                      <a:pt x="36" y="0"/>
                    </a:cubicBezTo>
                    <a:cubicBezTo>
                      <a:pt x="24" y="1"/>
                      <a:pt x="13" y="5"/>
                      <a:pt x="7" y="10"/>
                    </a:cubicBezTo>
                    <a:cubicBezTo>
                      <a:pt x="1" y="15"/>
                      <a:pt x="-1" y="19"/>
                      <a:pt x="1" y="22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19" name="Google Shape;1824;p45">
                <a:extLst>
                  <a:ext uri="{FF2B5EF4-FFF2-40B4-BE49-F238E27FC236}">
                    <a16:creationId xmlns:a16="http://schemas.microsoft.com/office/drawing/2014/main" id="{A0295DE2-B0AF-DA31-FEEB-A9F1C456264D}"/>
                  </a:ext>
                </a:extLst>
              </p:cNvPr>
              <p:cNvSpPr/>
              <p:nvPr/>
            </p:nvSpPr>
            <p:spPr>
              <a:xfrm>
                <a:off x="6855040" y="2884674"/>
                <a:ext cx="513780" cy="439772"/>
              </a:xfrm>
              <a:custGeom>
                <a:avLst/>
                <a:gdLst/>
                <a:ahLst/>
                <a:cxnLst/>
                <a:rect l="l" t="t" r="r" b="b"/>
                <a:pathLst>
                  <a:path w="479" h="410" extrusionOk="0">
                    <a:moveTo>
                      <a:pt x="3" y="112"/>
                    </a:moveTo>
                    <a:cubicBezTo>
                      <a:pt x="12" y="89"/>
                      <a:pt x="37" y="76"/>
                      <a:pt x="61" y="74"/>
                    </a:cubicBezTo>
                    <a:cubicBezTo>
                      <a:pt x="86" y="73"/>
                      <a:pt x="109" y="82"/>
                      <a:pt x="131" y="94"/>
                    </a:cubicBezTo>
                    <a:cubicBezTo>
                      <a:pt x="220" y="146"/>
                      <a:pt x="266" y="270"/>
                      <a:pt x="355" y="323"/>
                    </a:cubicBezTo>
                    <a:cubicBezTo>
                      <a:pt x="375" y="337"/>
                      <a:pt x="404" y="325"/>
                      <a:pt x="422" y="342"/>
                    </a:cubicBezTo>
                    <a:cubicBezTo>
                      <a:pt x="441" y="359"/>
                      <a:pt x="453" y="387"/>
                      <a:pt x="443" y="410"/>
                    </a:cubicBezTo>
                    <a:cubicBezTo>
                      <a:pt x="455" y="394"/>
                      <a:pt x="467" y="377"/>
                      <a:pt x="473" y="359"/>
                    </a:cubicBezTo>
                    <a:cubicBezTo>
                      <a:pt x="480" y="340"/>
                      <a:pt x="481" y="318"/>
                      <a:pt x="471" y="300"/>
                    </a:cubicBezTo>
                    <a:cubicBezTo>
                      <a:pt x="463" y="287"/>
                      <a:pt x="450" y="277"/>
                      <a:pt x="446" y="262"/>
                    </a:cubicBezTo>
                    <a:cubicBezTo>
                      <a:pt x="443" y="249"/>
                      <a:pt x="448" y="236"/>
                      <a:pt x="447" y="222"/>
                    </a:cubicBezTo>
                    <a:cubicBezTo>
                      <a:pt x="447" y="209"/>
                      <a:pt x="440" y="196"/>
                      <a:pt x="433" y="184"/>
                    </a:cubicBezTo>
                    <a:cubicBezTo>
                      <a:pt x="399" y="123"/>
                      <a:pt x="352" y="68"/>
                      <a:pt x="291" y="34"/>
                    </a:cubicBezTo>
                    <a:cubicBezTo>
                      <a:pt x="251" y="11"/>
                      <a:pt x="205" y="-2"/>
                      <a:pt x="159" y="0"/>
                    </a:cubicBezTo>
                    <a:cubicBezTo>
                      <a:pt x="113" y="1"/>
                      <a:pt x="67" y="18"/>
                      <a:pt x="33" y="49"/>
                    </a:cubicBezTo>
                    <a:cubicBezTo>
                      <a:pt x="13" y="68"/>
                      <a:pt x="-7" y="87"/>
                      <a:pt x="3" y="112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0" name="Google Shape;1825;p45">
                <a:extLst>
                  <a:ext uri="{FF2B5EF4-FFF2-40B4-BE49-F238E27FC236}">
                    <a16:creationId xmlns:a16="http://schemas.microsoft.com/office/drawing/2014/main" id="{35FD1FDA-645D-5A02-85F5-7784E2578AE4}"/>
                  </a:ext>
                </a:extLst>
              </p:cNvPr>
              <p:cNvSpPr/>
              <p:nvPr/>
            </p:nvSpPr>
            <p:spPr>
              <a:xfrm>
                <a:off x="7305537" y="3262235"/>
                <a:ext cx="86881" cy="133004"/>
              </a:xfrm>
              <a:custGeom>
                <a:avLst/>
                <a:gdLst/>
                <a:ahLst/>
                <a:cxnLst/>
                <a:rect l="l" t="t" r="r" b="b"/>
                <a:pathLst>
                  <a:path w="81" h="124" extrusionOk="0">
                    <a:moveTo>
                      <a:pt x="0" y="8"/>
                    </a:moveTo>
                    <a:cubicBezTo>
                      <a:pt x="2" y="4"/>
                      <a:pt x="80" y="-24"/>
                      <a:pt x="81" y="59"/>
                    </a:cubicBezTo>
                    <a:cubicBezTo>
                      <a:pt x="82" y="140"/>
                      <a:pt x="0" y="124"/>
                      <a:pt x="0" y="121"/>
                    </a:cubicBezTo>
                    <a:cubicBezTo>
                      <a:pt x="0" y="119"/>
                      <a:pt x="0" y="9"/>
                      <a:pt x="0" y="9"/>
                    </a:cubicBez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BE9D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1" name="Google Shape;1826;p45">
                <a:extLst>
                  <a:ext uri="{FF2B5EF4-FFF2-40B4-BE49-F238E27FC236}">
                    <a16:creationId xmlns:a16="http://schemas.microsoft.com/office/drawing/2014/main" id="{A0888B73-825F-44DD-D380-DD4A943258FA}"/>
                  </a:ext>
                </a:extLst>
              </p:cNvPr>
              <p:cNvSpPr/>
              <p:nvPr/>
            </p:nvSpPr>
            <p:spPr>
              <a:xfrm>
                <a:off x="7332352" y="3291195"/>
                <a:ext cx="38614" cy="75083"/>
              </a:xfrm>
              <a:custGeom>
                <a:avLst/>
                <a:gdLst/>
                <a:ahLst/>
                <a:cxnLst/>
                <a:rect l="l" t="t" r="r" b="b"/>
                <a:pathLst>
                  <a:path w="36" h="70" extrusionOk="0">
                    <a:moveTo>
                      <a:pt x="0" y="64"/>
                    </a:moveTo>
                    <a:cubicBezTo>
                      <a:pt x="0" y="64"/>
                      <a:pt x="1" y="65"/>
                      <a:pt x="4" y="66"/>
                    </a:cubicBezTo>
                    <a:cubicBezTo>
                      <a:pt x="6" y="67"/>
                      <a:pt x="10" y="67"/>
                      <a:pt x="14" y="66"/>
                    </a:cubicBezTo>
                    <a:cubicBezTo>
                      <a:pt x="23" y="63"/>
                      <a:pt x="30" y="49"/>
                      <a:pt x="30" y="35"/>
                    </a:cubicBezTo>
                    <a:cubicBezTo>
                      <a:pt x="30" y="27"/>
                      <a:pt x="29" y="20"/>
                      <a:pt x="26" y="15"/>
                    </a:cubicBezTo>
                    <a:cubicBezTo>
                      <a:pt x="23" y="9"/>
                      <a:pt x="20" y="5"/>
                      <a:pt x="15" y="4"/>
                    </a:cubicBezTo>
                    <a:cubicBezTo>
                      <a:pt x="11" y="3"/>
                      <a:pt x="8" y="5"/>
                      <a:pt x="7" y="8"/>
                    </a:cubicBezTo>
                    <a:cubicBezTo>
                      <a:pt x="6" y="10"/>
                      <a:pt x="6" y="12"/>
                      <a:pt x="6" y="12"/>
                    </a:cubicBezTo>
                    <a:cubicBezTo>
                      <a:pt x="6" y="12"/>
                      <a:pt x="4" y="10"/>
                      <a:pt x="5" y="7"/>
                    </a:cubicBezTo>
                    <a:cubicBezTo>
                      <a:pt x="5" y="5"/>
                      <a:pt x="6" y="4"/>
                      <a:pt x="8" y="2"/>
                    </a:cubicBezTo>
                    <a:cubicBezTo>
                      <a:pt x="10" y="0"/>
                      <a:pt x="13" y="0"/>
                      <a:pt x="16" y="0"/>
                    </a:cubicBezTo>
                    <a:cubicBezTo>
                      <a:pt x="22" y="0"/>
                      <a:pt x="28" y="6"/>
                      <a:pt x="31" y="12"/>
                    </a:cubicBezTo>
                    <a:cubicBezTo>
                      <a:pt x="34" y="19"/>
                      <a:pt x="36" y="27"/>
                      <a:pt x="36" y="35"/>
                    </a:cubicBezTo>
                    <a:cubicBezTo>
                      <a:pt x="35" y="51"/>
                      <a:pt x="27" y="66"/>
                      <a:pt x="16" y="70"/>
                    </a:cubicBezTo>
                    <a:cubicBezTo>
                      <a:pt x="10" y="71"/>
                      <a:pt x="5" y="70"/>
                      <a:pt x="3" y="68"/>
                    </a:cubicBezTo>
                    <a:cubicBezTo>
                      <a:pt x="0" y="66"/>
                      <a:pt x="0" y="64"/>
                      <a:pt x="0" y="64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2" name="Google Shape;1827;p45">
                <a:extLst>
                  <a:ext uri="{FF2B5EF4-FFF2-40B4-BE49-F238E27FC236}">
                    <a16:creationId xmlns:a16="http://schemas.microsoft.com/office/drawing/2014/main" id="{BF9F6576-BB78-F905-8BE1-47A86F331081}"/>
                  </a:ext>
                </a:extLst>
              </p:cNvPr>
              <p:cNvSpPr/>
              <p:nvPr/>
            </p:nvSpPr>
            <p:spPr>
              <a:xfrm>
                <a:off x="6873275" y="2935087"/>
                <a:ext cx="466585" cy="291751"/>
              </a:xfrm>
              <a:custGeom>
                <a:avLst/>
                <a:gdLst/>
                <a:ahLst/>
                <a:cxnLst/>
                <a:rect l="l" t="t" r="r" b="b"/>
                <a:pathLst>
                  <a:path w="435" h="272" extrusionOk="0">
                    <a:moveTo>
                      <a:pt x="435" y="272"/>
                    </a:moveTo>
                    <a:cubicBezTo>
                      <a:pt x="435" y="272"/>
                      <a:pt x="434" y="271"/>
                      <a:pt x="430" y="269"/>
                    </a:cubicBezTo>
                    <a:cubicBezTo>
                      <a:pt x="427" y="267"/>
                      <a:pt x="422" y="265"/>
                      <a:pt x="417" y="261"/>
                    </a:cubicBezTo>
                    <a:cubicBezTo>
                      <a:pt x="405" y="253"/>
                      <a:pt x="390" y="240"/>
                      <a:pt x="373" y="221"/>
                    </a:cubicBezTo>
                    <a:cubicBezTo>
                      <a:pt x="356" y="203"/>
                      <a:pt x="339" y="179"/>
                      <a:pt x="321" y="152"/>
                    </a:cubicBezTo>
                    <a:cubicBezTo>
                      <a:pt x="301" y="125"/>
                      <a:pt x="281" y="96"/>
                      <a:pt x="254" y="69"/>
                    </a:cubicBezTo>
                    <a:cubicBezTo>
                      <a:pt x="240" y="56"/>
                      <a:pt x="226" y="45"/>
                      <a:pt x="211" y="35"/>
                    </a:cubicBezTo>
                    <a:cubicBezTo>
                      <a:pt x="195" y="26"/>
                      <a:pt x="180" y="19"/>
                      <a:pt x="164" y="14"/>
                    </a:cubicBezTo>
                    <a:cubicBezTo>
                      <a:pt x="133" y="4"/>
                      <a:pt x="103" y="2"/>
                      <a:pt x="78" y="4"/>
                    </a:cubicBezTo>
                    <a:cubicBezTo>
                      <a:pt x="53" y="5"/>
                      <a:pt x="34" y="11"/>
                      <a:pt x="21" y="15"/>
                    </a:cubicBezTo>
                    <a:cubicBezTo>
                      <a:pt x="14" y="17"/>
                      <a:pt x="9" y="19"/>
                      <a:pt x="6" y="21"/>
                    </a:cubicBezTo>
                    <a:cubicBezTo>
                      <a:pt x="2" y="22"/>
                      <a:pt x="0" y="23"/>
                      <a:pt x="0" y="22"/>
                    </a:cubicBezTo>
                    <a:cubicBezTo>
                      <a:pt x="0" y="22"/>
                      <a:pt x="2" y="22"/>
                      <a:pt x="5" y="20"/>
                    </a:cubicBezTo>
                    <a:cubicBezTo>
                      <a:pt x="9" y="18"/>
                      <a:pt x="14" y="16"/>
                      <a:pt x="20" y="14"/>
                    </a:cubicBezTo>
                    <a:cubicBezTo>
                      <a:pt x="33" y="9"/>
                      <a:pt x="53" y="3"/>
                      <a:pt x="78" y="1"/>
                    </a:cubicBezTo>
                    <a:cubicBezTo>
                      <a:pt x="103" y="-1"/>
                      <a:pt x="133" y="1"/>
                      <a:pt x="165" y="11"/>
                    </a:cubicBezTo>
                    <a:cubicBezTo>
                      <a:pt x="181" y="16"/>
                      <a:pt x="197" y="23"/>
                      <a:pt x="213" y="32"/>
                    </a:cubicBezTo>
                    <a:cubicBezTo>
                      <a:pt x="228" y="42"/>
                      <a:pt x="243" y="54"/>
                      <a:pt x="256" y="67"/>
                    </a:cubicBezTo>
                    <a:cubicBezTo>
                      <a:pt x="284" y="94"/>
                      <a:pt x="304" y="123"/>
                      <a:pt x="323" y="150"/>
                    </a:cubicBezTo>
                    <a:cubicBezTo>
                      <a:pt x="341" y="177"/>
                      <a:pt x="359" y="201"/>
                      <a:pt x="375" y="219"/>
                    </a:cubicBezTo>
                    <a:cubicBezTo>
                      <a:pt x="392" y="238"/>
                      <a:pt x="407" y="251"/>
                      <a:pt x="418" y="259"/>
                    </a:cubicBezTo>
                    <a:cubicBezTo>
                      <a:pt x="423" y="264"/>
                      <a:pt x="428" y="266"/>
                      <a:pt x="431" y="269"/>
                    </a:cubicBezTo>
                    <a:cubicBezTo>
                      <a:pt x="434" y="271"/>
                      <a:pt x="435" y="272"/>
                      <a:pt x="435" y="272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3" name="Google Shape;1828;p45">
                <a:extLst>
                  <a:ext uri="{FF2B5EF4-FFF2-40B4-BE49-F238E27FC236}">
                    <a16:creationId xmlns:a16="http://schemas.microsoft.com/office/drawing/2014/main" id="{0D881071-B5C0-E415-CCDD-6D8B9E65EABA}"/>
                  </a:ext>
                </a:extLst>
              </p:cNvPr>
              <p:cNvSpPr/>
              <p:nvPr/>
            </p:nvSpPr>
            <p:spPr>
              <a:xfrm>
                <a:off x="7205784" y="3128158"/>
                <a:ext cx="113697" cy="219886"/>
              </a:xfrm>
              <a:custGeom>
                <a:avLst/>
                <a:gdLst/>
                <a:ahLst/>
                <a:cxnLst/>
                <a:rect l="l" t="t" r="r" b="b"/>
                <a:pathLst>
                  <a:path w="106" h="205" extrusionOk="0">
                    <a:moveTo>
                      <a:pt x="105" y="115"/>
                    </a:moveTo>
                    <a:cubicBezTo>
                      <a:pt x="106" y="137"/>
                      <a:pt x="107" y="160"/>
                      <a:pt x="97" y="180"/>
                    </a:cubicBezTo>
                    <a:cubicBezTo>
                      <a:pt x="87" y="199"/>
                      <a:pt x="61" y="212"/>
                      <a:pt x="42" y="201"/>
                    </a:cubicBezTo>
                    <a:cubicBezTo>
                      <a:pt x="27" y="193"/>
                      <a:pt x="22" y="173"/>
                      <a:pt x="20" y="155"/>
                    </a:cubicBezTo>
                    <a:cubicBezTo>
                      <a:pt x="12" y="104"/>
                      <a:pt x="8" y="52"/>
                      <a:pt x="0" y="0"/>
                    </a:cubicBezTo>
                    <a:lnTo>
                      <a:pt x="105" y="115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38400" rIns="120000" bIns="384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4" name="Google Shape;1829;p45">
                <a:extLst>
                  <a:ext uri="{FF2B5EF4-FFF2-40B4-BE49-F238E27FC236}">
                    <a16:creationId xmlns:a16="http://schemas.microsoft.com/office/drawing/2014/main" id="{DA680EE9-6688-94DE-F0AD-B14DD4D2F5C5}"/>
                  </a:ext>
                </a:extLst>
              </p:cNvPr>
              <p:cNvSpPr/>
              <p:nvPr/>
            </p:nvSpPr>
            <p:spPr>
              <a:xfrm>
                <a:off x="6878638" y="2959757"/>
                <a:ext cx="437625" cy="304623"/>
              </a:xfrm>
              <a:custGeom>
                <a:avLst/>
                <a:gdLst/>
                <a:ahLst/>
                <a:cxnLst/>
                <a:rect l="l" t="t" r="r" b="b"/>
                <a:pathLst>
                  <a:path w="408" h="284" extrusionOk="0">
                    <a:moveTo>
                      <a:pt x="1" y="3"/>
                    </a:moveTo>
                    <a:cubicBezTo>
                      <a:pt x="1" y="3"/>
                      <a:pt x="8" y="2"/>
                      <a:pt x="21" y="2"/>
                    </a:cubicBezTo>
                    <a:cubicBezTo>
                      <a:pt x="34" y="1"/>
                      <a:pt x="53" y="3"/>
                      <a:pt x="74" y="11"/>
                    </a:cubicBezTo>
                    <a:cubicBezTo>
                      <a:pt x="85" y="15"/>
                      <a:pt x="96" y="21"/>
                      <a:pt x="108" y="28"/>
                    </a:cubicBezTo>
                    <a:cubicBezTo>
                      <a:pt x="119" y="36"/>
                      <a:pt x="131" y="45"/>
                      <a:pt x="142" y="55"/>
                    </a:cubicBezTo>
                    <a:cubicBezTo>
                      <a:pt x="166" y="75"/>
                      <a:pt x="190" y="99"/>
                      <a:pt x="210" y="127"/>
                    </a:cubicBezTo>
                    <a:cubicBezTo>
                      <a:pt x="221" y="142"/>
                      <a:pt x="230" y="157"/>
                      <a:pt x="240" y="170"/>
                    </a:cubicBezTo>
                    <a:cubicBezTo>
                      <a:pt x="249" y="184"/>
                      <a:pt x="260" y="196"/>
                      <a:pt x="272" y="207"/>
                    </a:cubicBezTo>
                    <a:cubicBezTo>
                      <a:pt x="296" y="227"/>
                      <a:pt x="320" y="241"/>
                      <a:pt x="340" y="252"/>
                    </a:cubicBezTo>
                    <a:cubicBezTo>
                      <a:pt x="360" y="263"/>
                      <a:pt x="378" y="271"/>
                      <a:pt x="390" y="276"/>
                    </a:cubicBezTo>
                    <a:cubicBezTo>
                      <a:pt x="395" y="278"/>
                      <a:pt x="400" y="280"/>
                      <a:pt x="403" y="282"/>
                    </a:cubicBezTo>
                    <a:cubicBezTo>
                      <a:pt x="407" y="283"/>
                      <a:pt x="408" y="284"/>
                      <a:pt x="408" y="284"/>
                    </a:cubicBezTo>
                    <a:cubicBezTo>
                      <a:pt x="408" y="283"/>
                      <a:pt x="407" y="283"/>
                      <a:pt x="404" y="281"/>
                    </a:cubicBezTo>
                    <a:cubicBezTo>
                      <a:pt x="400" y="279"/>
                      <a:pt x="396" y="277"/>
                      <a:pt x="390" y="274"/>
                    </a:cubicBezTo>
                    <a:cubicBezTo>
                      <a:pt x="379" y="269"/>
                      <a:pt x="362" y="261"/>
                      <a:pt x="341" y="249"/>
                    </a:cubicBezTo>
                    <a:cubicBezTo>
                      <a:pt x="322" y="238"/>
                      <a:pt x="298" y="224"/>
                      <a:pt x="275" y="203"/>
                    </a:cubicBezTo>
                    <a:cubicBezTo>
                      <a:pt x="263" y="193"/>
                      <a:pt x="253" y="181"/>
                      <a:pt x="243" y="168"/>
                    </a:cubicBezTo>
                    <a:cubicBezTo>
                      <a:pt x="234" y="154"/>
                      <a:pt x="224" y="139"/>
                      <a:pt x="214" y="125"/>
                    </a:cubicBezTo>
                    <a:cubicBezTo>
                      <a:pt x="193" y="96"/>
                      <a:pt x="169" y="72"/>
                      <a:pt x="145" y="52"/>
                    </a:cubicBezTo>
                    <a:cubicBezTo>
                      <a:pt x="133" y="42"/>
                      <a:pt x="122" y="33"/>
                      <a:pt x="110" y="25"/>
                    </a:cubicBezTo>
                    <a:cubicBezTo>
                      <a:pt x="98" y="18"/>
                      <a:pt x="86" y="12"/>
                      <a:pt x="75" y="8"/>
                    </a:cubicBezTo>
                    <a:cubicBezTo>
                      <a:pt x="53" y="0"/>
                      <a:pt x="34" y="-1"/>
                      <a:pt x="21" y="0"/>
                    </a:cubicBezTo>
                    <a:cubicBezTo>
                      <a:pt x="14" y="0"/>
                      <a:pt x="9" y="1"/>
                      <a:pt x="6" y="2"/>
                    </a:cubicBezTo>
                    <a:cubicBezTo>
                      <a:pt x="2" y="3"/>
                      <a:pt x="0" y="3"/>
                      <a:pt x="1" y="3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5" name="Google Shape;1830;p45">
                <a:extLst>
                  <a:ext uri="{FF2B5EF4-FFF2-40B4-BE49-F238E27FC236}">
                    <a16:creationId xmlns:a16="http://schemas.microsoft.com/office/drawing/2014/main" id="{2CE7445C-B09A-1748-6BC9-07860A917F93}"/>
                  </a:ext>
                </a:extLst>
              </p:cNvPr>
              <p:cNvSpPr/>
              <p:nvPr/>
            </p:nvSpPr>
            <p:spPr>
              <a:xfrm>
                <a:off x="7571544" y="3912240"/>
                <a:ext cx="553467" cy="469805"/>
              </a:xfrm>
              <a:custGeom>
                <a:avLst/>
                <a:gdLst/>
                <a:ahLst/>
                <a:cxnLst/>
                <a:rect l="l" t="t" r="r" b="b"/>
                <a:pathLst>
                  <a:path w="516" h="438" extrusionOk="0">
                    <a:moveTo>
                      <a:pt x="0" y="81"/>
                    </a:moveTo>
                    <a:lnTo>
                      <a:pt x="241" y="338"/>
                    </a:lnTo>
                    <a:cubicBezTo>
                      <a:pt x="281" y="380"/>
                      <a:pt x="309" y="418"/>
                      <a:pt x="366" y="433"/>
                    </a:cubicBezTo>
                    <a:cubicBezTo>
                      <a:pt x="405" y="444"/>
                      <a:pt x="467" y="438"/>
                      <a:pt x="487" y="412"/>
                    </a:cubicBezTo>
                    <a:cubicBezTo>
                      <a:pt x="515" y="377"/>
                      <a:pt x="529" y="304"/>
                      <a:pt x="498" y="257"/>
                    </a:cubicBezTo>
                    <a:cubicBezTo>
                      <a:pt x="467" y="209"/>
                      <a:pt x="252" y="0"/>
                      <a:pt x="252" y="0"/>
                    </a:cubicBezTo>
                    <a:lnTo>
                      <a:pt x="0" y="82"/>
                    </a:lnTo>
                    <a:lnTo>
                      <a:pt x="0" y="81"/>
                    </a:lnTo>
                    <a:close/>
                  </a:path>
                </a:pathLst>
              </a:custGeom>
              <a:solidFill>
                <a:srgbClr val="FFBE9D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6" name="Google Shape;1831;p45">
                <a:extLst>
                  <a:ext uri="{FF2B5EF4-FFF2-40B4-BE49-F238E27FC236}">
                    <a16:creationId xmlns:a16="http://schemas.microsoft.com/office/drawing/2014/main" id="{4B2A967D-C237-A7CE-CFC4-1BD17BE0D04F}"/>
                  </a:ext>
                </a:extLst>
              </p:cNvPr>
              <p:cNvSpPr/>
              <p:nvPr/>
            </p:nvSpPr>
            <p:spPr>
              <a:xfrm>
                <a:off x="7492171" y="3658030"/>
                <a:ext cx="436552" cy="523436"/>
              </a:xfrm>
              <a:custGeom>
                <a:avLst/>
                <a:gdLst/>
                <a:ahLst/>
                <a:cxnLst/>
                <a:rect l="l" t="t" r="r" b="b"/>
                <a:pathLst>
                  <a:path w="407" h="488" extrusionOk="0">
                    <a:moveTo>
                      <a:pt x="407" y="296"/>
                    </a:moveTo>
                    <a:cubicBezTo>
                      <a:pt x="407" y="296"/>
                      <a:pt x="158" y="0"/>
                      <a:pt x="63" y="0"/>
                    </a:cubicBezTo>
                    <a:cubicBezTo>
                      <a:pt x="63" y="0"/>
                      <a:pt x="3" y="105"/>
                      <a:pt x="0" y="162"/>
                    </a:cubicBezTo>
                    <a:cubicBezTo>
                      <a:pt x="-1" y="220"/>
                      <a:pt x="193" y="488"/>
                      <a:pt x="193" y="488"/>
                    </a:cubicBezTo>
                    <a:lnTo>
                      <a:pt x="407" y="296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7" name="Google Shape;1832;p45">
                <a:extLst>
                  <a:ext uri="{FF2B5EF4-FFF2-40B4-BE49-F238E27FC236}">
                    <a16:creationId xmlns:a16="http://schemas.microsoft.com/office/drawing/2014/main" id="{511EE475-0153-0488-CB64-76DCBE218CDB}"/>
                  </a:ext>
                </a:extLst>
              </p:cNvPr>
              <p:cNvSpPr/>
              <p:nvPr/>
            </p:nvSpPr>
            <p:spPr>
              <a:xfrm>
                <a:off x="6670552" y="3654812"/>
                <a:ext cx="975002" cy="588866"/>
              </a:xfrm>
              <a:custGeom>
                <a:avLst/>
                <a:gdLst/>
                <a:ahLst/>
                <a:cxnLst/>
                <a:rect l="l" t="t" r="r" b="b"/>
                <a:pathLst>
                  <a:path w="909" h="549" extrusionOk="0">
                    <a:moveTo>
                      <a:pt x="907" y="396"/>
                    </a:moveTo>
                    <a:lnTo>
                      <a:pt x="828" y="2"/>
                    </a:lnTo>
                    <a:lnTo>
                      <a:pt x="571" y="0"/>
                    </a:lnTo>
                    <a:cubicBezTo>
                      <a:pt x="477" y="107"/>
                      <a:pt x="381" y="183"/>
                      <a:pt x="271" y="60"/>
                    </a:cubicBezTo>
                    <a:lnTo>
                      <a:pt x="0" y="166"/>
                    </a:lnTo>
                    <a:lnTo>
                      <a:pt x="70" y="549"/>
                    </a:lnTo>
                    <a:lnTo>
                      <a:pt x="885" y="548"/>
                    </a:lnTo>
                    <a:cubicBezTo>
                      <a:pt x="917" y="443"/>
                      <a:pt x="907" y="396"/>
                      <a:pt x="907" y="396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8" name="Google Shape;1833;p45">
                <a:extLst>
                  <a:ext uri="{FF2B5EF4-FFF2-40B4-BE49-F238E27FC236}">
                    <a16:creationId xmlns:a16="http://schemas.microsoft.com/office/drawing/2014/main" id="{865325BF-815E-DC75-A762-E2DCC595756E}"/>
                  </a:ext>
                </a:extLst>
              </p:cNvPr>
              <p:cNvSpPr/>
              <p:nvPr/>
            </p:nvSpPr>
            <p:spPr>
              <a:xfrm>
                <a:off x="6475336" y="3832867"/>
                <a:ext cx="292823" cy="409739"/>
              </a:xfrm>
              <a:custGeom>
                <a:avLst/>
                <a:gdLst/>
                <a:ahLst/>
                <a:cxnLst/>
                <a:rect l="l" t="t" r="r" b="b"/>
                <a:pathLst>
                  <a:path w="273" h="382" extrusionOk="0">
                    <a:moveTo>
                      <a:pt x="0" y="382"/>
                    </a:moveTo>
                    <a:cubicBezTo>
                      <a:pt x="0" y="366"/>
                      <a:pt x="91" y="38"/>
                      <a:pt x="182" y="0"/>
                    </a:cubicBezTo>
                    <a:lnTo>
                      <a:pt x="253" y="109"/>
                    </a:lnTo>
                    <a:lnTo>
                      <a:pt x="273" y="382"/>
                    </a:lnTo>
                    <a:lnTo>
                      <a:pt x="0" y="382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29" name="Google Shape;1834;p45">
                <a:extLst>
                  <a:ext uri="{FF2B5EF4-FFF2-40B4-BE49-F238E27FC236}">
                    <a16:creationId xmlns:a16="http://schemas.microsoft.com/office/drawing/2014/main" id="{4699A597-83D1-0932-C0F8-AD089414B187}"/>
                  </a:ext>
                </a:extLst>
              </p:cNvPr>
              <p:cNvSpPr/>
              <p:nvPr/>
            </p:nvSpPr>
            <p:spPr>
              <a:xfrm>
                <a:off x="7531857" y="3968016"/>
                <a:ext cx="167327" cy="213450"/>
              </a:xfrm>
              <a:custGeom>
                <a:avLst/>
                <a:gdLst/>
                <a:ahLst/>
                <a:cxnLst/>
                <a:rect l="l" t="t" r="r" b="b"/>
                <a:pathLst>
                  <a:path w="156" h="199" extrusionOk="0">
                    <a:moveTo>
                      <a:pt x="156" y="199"/>
                    </a:moveTo>
                    <a:cubicBezTo>
                      <a:pt x="156" y="199"/>
                      <a:pt x="153" y="196"/>
                      <a:pt x="149" y="191"/>
                    </a:cubicBezTo>
                    <a:cubicBezTo>
                      <a:pt x="145" y="187"/>
                      <a:pt x="139" y="179"/>
                      <a:pt x="132" y="170"/>
                    </a:cubicBezTo>
                    <a:cubicBezTo>
                      <a:pt x="118" y="152"/>
                      <a:pt x="99" y="127"/>
                      <a:pt x="78" y="99"/>
                    </a:cubicBezTo>
                    <a:cubicBezTo>
                      <a:pt x="57" y="71"/>
                      <a:pt x="38" y="46"/>
                      <a:pt x="24" y="28"/>
                    </a:cubicBezTo>
                    <a:cubicBezTo>
                      <a:pt x="16" y="20"/>
                      <a:pt x="10" y="12"/>
                      <a:pt x="6" y="8"/>
                    </a:cubicBezTo>
                    <a:cubicBezTo>
                      <a:pt x="2" y="3"/>
                      <a:pt x="0" y="0"/>
                      <a:pt x="0" y="0"/>
                    </a:cubicBezTo>
                    <a:cubicBezTo>
                      <a:pt x="0" y="0"/>
                      <a:pt x="3" y="3"/>
                      <a:pt x="7" y="7"/>
                    </a:cubicBezTo>
                    <a:cubicBezTo>
                      <a:pt x="12" y="12"/>
                      <a:pt x="18" y="18"/>
                      <a:pt x="26" y="27"/>
                    </a:cubicBezTo>
                    <a:cubicBezTo>
                      <a:pt x="41" y="44"/>
                      <a:pt x="61" y="69"/>
                      <a:pt x="82" y="97"/>
                    </a:cubicBezTo>
                    <a:cubicBezTo>
                      <a:pt x="102" y="125"/>
                      <a:pt x="121" y="150"/>
                      <a:pt x="134" y="169"/>
                    </a:cubicBezTo>
                    <a:cubicBezTo>
                      <a:pt x="141" y="177"/>
                      <a:pt x="146" y="185"/>
                      <a:pt x="150" y="191"/>
                    </a:cubicBezTo>
                    <a:cubicBezTo>
                      <a:pt x="154" y="196"/>
                      <a:pt x="156" y="199"/>
                      <a:pt x="156" y="199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35500" rIns="120000" bIns="355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0" name="Google Shape;1835;p45">
                <a:extLst>
                  <a:ext uri="{FF2B5EF4-FFF2-40B4-BE49-F238E27FC236}">
                    <a16:creationId xmlns:a16="http://schemas.microsoft.com/office/drawing/2014/main" id="{3DAEEEE4-856C-BF9C-EA21-635C8AC6EC73}"/>
                  </a:ext>
                </a:extLst>
              </p:cNvPr>
              <p:cNvSpPr/>
              <p:nvPr/>
            </p:nvSpPr>
            <p:spPr>
              <a:xfrm>
                <a:off x="6689858" y="3979815"/>
                <a:ext cx="20380" cy="267081"/>
              </a:xfrm>
              <a:custGeom>
                <a:avLst/>
                <a:gdLst/>
                <a:ahLst/>
                <a:cxnLst/>
                <a:rect l="l" t="t" r="r" b="b"/>
                <a:pathLst>
                  <a:path w="19" h="249" extrusionOk="0">
                    <a:moveTo>
                      <a:pt x="19" y="249"/>
                    </a:moveTo>
                    <a:cubicBezTo>
                      <a:pt x="19" y="249"/>
                      <a:pt x="17" y="247"/>
                      <a:pt x="16" y="240"/>
                    </a:cubicBezTo>
                    <a:cubicBezTo>
                      <a:pt x="14" y="234"/>
                      <a:pt x="13" y="225"/>
                      <a:pt x="11" y="213"/>
                    </a:cubicBezTo>
                    <a:cubicBezTo>
                      <a:pt x="6" y="191"/>
                      <a:pt x="2" y="160"/>
                      <a:pt x="1" y="125"/>
                    </a:cubicBezTo>
                    <a:cubicBezTo>
                      <a:pt x="0" y="90"/>
                      <a:pt x="3" y="59"/>
                      <a:pt x="6" y="36"/>
                    </a:cubicBezTo>
                    <a:cubicBezTo>
                      <a:pt x="8" y="25"/>
                      <a:pt x="9" y="16"/>
                      <a:pt x="11" y="9"/>
                    </a:cubicBezTo>
                    <a:cubicBezTo>
                      <a:pt x="12" y="3"/>
                      <a:pt x="13" y="0"/>
                      <a:pt x="13" y="0"/>
                    </a:cubicBezTo>
                    <a:cubicBezTo>
                      <a:pt x="14" y="0"/>
                      <a:pt x="13" y="3"/>
                      <a:pt x="12" y="10"/>
                    </a:cubicBezTo>
                    <a:cubicBezTo>
                      <a:pt x="11" y="16"/>
                      <a:pt x="10" y="25"/>
                      <a:pt x="9" y="36"/>
                    </a:cubicBezTo>
                    <a:cubicBezTo>
                      <a:pt x="6" y="59"/>
                      <a:pt x="4" y="90"/>
                      <a:pt x="5" y="125"/>
                    </a:cubicBezTo>
                    <a:cubicBezTo>
                      <a:pt x="6" y="159"/>
                      <a:pt x="10" y="190"/>
                      <a:pt x="13" y="213"/>
                    </a:cubicBezTo>
                    <a:cubicBezTo>
                      <a:pt x="15" y="224"/>
                      <a:pt x="17" y="233"/>
                      <a:pt x="18" y="239"/>
                    </a:cubicBezTo>
                    <a:cubicBezTo>
                      <a:pt x="19" y="246"/>
                      <a:pt x="20" y="249"/>
                      <a:pt x="19" y="249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59500" rIns="120000" bIns="595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1" name="Google Shape;1836;p45">
                <a:extLst>
                  <a:ext uri="{FF2B5EF4-FFF2-40B4-BE49-F238E27FC236}">
                    <a16:creationId xmlns:a16="http://schemas.microsoft.com/office/drawing/2014/main" id="{A0940857-9935-6431-4108-36D7884C424A}"/>
                  </a:ext>
                </a:extLst>
              </p:cNvPr>
              <p:cNvSpPr/>
              <p:nvPr/>
            </p:nvSpPr>
            <p:spPr>
              <a:xfrm>
                <a:off x="6701657" y="2997299"/>
                <a:ext cx="100825" cy="737959"/>
              </a:xfrm>
              <a:custGeom>
                <a:avLst/>
                <a:gdLst/>
                <a:ahLst/>
                <a:cxnLst/>
                <a:rect l="l" t="t" r="r" b="b"/>
                <a:pathLst>
                  <a:path w="94" h="688" extrusionOk="0">
                    <a:moveTo>
                      <a:pt x="1" y="687"/>
                    </a:moveTo>
                    <a:cubicBezTo>
                      <a:pt x="1" y="688"/>
                      <a:pt x="4" y="688"/>
                      <a:pt x="9" y="688"/>
                    </a:cubicBezTo>
                    <a:cubicBezTo>
                      <a:pt x="14" y="688"/>
                      <a:pt x="22" y="687"/>
                      <a:pt x="31" y="683"/>
                    </a:cubicBezTo>
                    <a:cubicBezTo>
                      <a:pt x="40" y="678"/>
                      <a:pt x="50" y="671"/>
                      <a:pt x="60" y="661"/>
                    </a:cubicBezTo>
                    <a:cubicBezTo>
                      <a:pt x="70" y="651"/>
                      <a:pt x="78" y="636"/>
                      <a:pt x="84" y="620"/>
                    </a:cubicBezTo>
                    <a:cubicBezTo>
                      <a:pt x="90" y="603"/>
                      <a:pt x="93" y="584"/>
                      <a:pt x="94" y="564"/>
                    </a:cubicBezTo>
                    <a:cubicBezTo>
                      <a:pt x="95" y="543"/>
                      <a:pt x="95" y="523"/>
                      <a:pt x="94" y="500"/>
                    </a:cubicBezTo>
                    <a:cubicBezTo>
                      <a:pt x="93" y="456"/>
                      <a:pt x="87" y="408"/>
                      <a:pt x="82" y="358"/>
                    </a:cubicBezTo>
                    <a:cubicBezTo>
                      <a:pt x="76" y="308"/>
                      <a:pt x="70" y="261"/>
                      <a:pt x="68" y="218"/>
                    </a:cubicBezTo>
                    <a:cubicBezTo>
                      <a:pt x="66" y="175"/>
                      <a:pt x="67" y="137"/>
                      <a:pt x="70" y="105"/>
                    </a:cubicBezTo>
                    <a:cubicBezTo>
                      <a:pt x="75" y="40"/>
                      <a:pt x="89" y="1"/>
                      <a:pt x="84" y="0"/>
                    </a:cubicBezTo>
                    <a:cubicBezTo>
                      <a:pt x="83" y="-1"/>
                      <a:pt x="82" y="1"/>
                      <a:pt x="79" y="6"/>
                    </a:cubicBezTo>
                    <a:cubicBezTo>
                      <a:pt x="78" y="8"/>
                      <a:pt x="76" y="10"/>
                      <a:pt x="74" y="14"/>
                    </a:cubicBezTo>
                    <a:cubicBezTo>
                      <a:pt x="73" y="17"/>
                      <a:pt x="71" y="21"/>
                      <a:pt x="69" y="25"/>
                    </a:cubicBezTo>
                    <a:cubicBezTo>
                      <a:pt x="62" y="42"/>
                      <a:pt x="54" y="68"/>
                      <a:pt x="48" y="102"/>
                    </a:cubicBezTo>
                    <a:cubicBezTo>
                      <a:pt x="42" y="135"/>
                      <a:pt x="39" y="175"/>
                      <a:pt x="40" y="219"/>
                    </a:cubicBezTo>
                    <a:cubicBezTo>
                      <a:pt x="41" y="263"/>
                      <a:pt x="45" y="312"/>
                      <a:pt x="51" y="362"/>
                    </a:cubicBezTo>
                    <a:cubicBezTo>
                      <a:pt x="57" y="412"/>
                      <a:pt x="63" y="459"/>
                      <a:pt x="66" y="502"/>
                    </a:cubicBezTo>
                    <a:cubicBezTo>
                      <a:pt x="68" y="523"/>
                      <a:pt x="69" y="545"/>
                      <a:pt x="69" y="563"/>
                    </a:cubicBezTo>
                    <a:cubicBezTo>
                      <a:pt x="69" y="582"/>
                      <a:pt x="67" y="598"/>
                      <a:pt x="63" y="613"/>
                    </a:cubicBezTo>
                    <a:cubicBezTo>
                      <a:pt x="56" y="643"/>
                      <a:pt x="39" y="662"/>
                      <a:pt x="25" y="672"/>
                    </a:cubicBezTo>
                    <a:cubicBezTo>
                      <a:pt x="11" y="682"/>
                      <a:pt x="0" y="684"/>
                      <a:pt x="1" y="687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2" name="Google Shape;1837;p45">
                <a:extLst>
                  <a:ext uri="{FF2B5EF4-FFF2-40B4-BE49-F238E27FC236}">
                    <a16:creationId xmlns:a16="http://schemas.microsoft.com/office/drawing/2014/main" id="{B8A0A1AD-283B-0C91-4E3F-F7DF645878D6}"/>
                  </a:ext>
                </a:extLst>
              </p:cNvPr>
              <p:cNvSpPr/>
              <p:nvPr/>
            </p:nvSpPr>
            <p:spPr>
              <a:xfrm>
                <a:off x="6990189" y="3413474"/>
                <a:ext cx="68647" cy="48268"/>
              </a:xfrm>
              <a:custGeom>
                <a:avLst/>
                <a:gdLst/>
                <a:ahLst/>
                <a:cxnLst/>
                <a:rect l="l" t="t" r="r" b="b"/>
                <a:pathLst>
                  <a:path w="64" h="45" extrusionOk="0">
                    <a:moveTo>
                      <a:pt x="3" y="15"/>
                    </a:moveTo>
                    <a:cubicBezTo>
                      <a:pt x="10" y="5"/>
                      <a:pt x="23" y="-1"/>
                      <a:pt x="36" y="0"/>
                    </a:cubicBezTo>
                    <a:cubicBezTo>
                      <a:pt x="44" y="1"/>
                      <a:pt x="54" y="5"/>
                      <a:pt x="59" y="12"/>
                    </a:cubicBezTo>
                    <a:cubicBezTo>
                      <a:pt x="65" y="19"/>
                      <a:pt x="67" y="29"/>
                      <a:pt x="62" y="36"/>
                    </a:cubicBezTo>
                    <a:cubicBezTo>
                      <a:pt x="57" y="44"/>
                      <a:pt x="45" y="47"/>
                      <a:pt x="35" y="44"/>
                    </a:cubicBezTo>
                    <a:cubicBezTo>
                      <a:pt x="25" y="42"/>
                      <a:pt x="17" y="36"/>
                      <a:pt x="8" y="29"/>
                    </a:cubicBezTo>
                    <a:cubicBezTo>
                      <a:pt x="6" y="28"/>
                      <a:pt x="4" y="26"/>
                      <a:pt x="2" y="24"/>
                    </a:cubicBezTo>
                    <a:cubicBezTo>
                      <a:pt x="1" y="21"/>
                      <a:pt x="0" y="18"/>
                      <a:pt x="2" y="16"/>
                    </a:cubicBezTo>
                    <a:lnTo>
                      <a:pt x="3" y="15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3" name="Google Shape;1838;p45">
                <a:extLst>
                  <a:ext uri="{FF2B5EF4-FFF2-40B4-BE49-F238E27FC236}">
                    <a16:creationId xmlns:a16="http://schemas.microsoft.com/office/drawing/2014/main" id="{6CCF12CC-EE97-576C-5595-FC884C0D9314}"/>
                  </a:ext>
                </a:extLst>
              </p:cNvPr>
              <p:cNvSpPr/>
              <p:nvPr/>
            </p:nvSpPr>
            <p:spPr>
              <a:xfrm>
                <a:off x="6979463" y="3389876"/>
                <a:ext cx="71865" cy="65430"/>
              </a:xfrm>
              <a:custGeom>
                <a:avLst/>
                <a:gdLst/>
                <a:ahLst/>
                <a:cxnLst/>
                <a:rect l="l" t="t" r="r" b="b"/>
                <a:pathLst>
                  <a:path w="67" h="61" extrusionOk="0">
                    <a:moveTo>
                      <a:pt x="63" y="0"/>
                    </a:moveTo>
                    <a:cubicBezTo>
                      <a:pt x="60" y="0"/>
                      <a:pt x="61" y="22"/>
                      <a:pt x="42" y="39"/>
                    </a:cubicBezTo>
                    <a:cubicBezTo>
                      <a:pt x="24" y="55"/>
                      <a:pt x="0" y="54"/>
                      <a:pt x="0" y="57"/>
                    </a:cubicBezTo>
                    <a:cubicBezTo>
                      <a:pt x="0" y="58"/>
                      <a:pt x="5" y="61"/>
                      <a:pt x="15" y="61"/>
                    </a:cubicBezTo>
                    <a:cubicBezTo>
                      <a:pt x="25" y="61"/>
                      <a:pt x="39" y="57"/>
                      <a:pt x="51" y="47"/>
                    </a:cubicBezTo>
                    <a:cubicBezTo>
                      <a:pt x="62" y="37"/>
                      <a:pt x="67" y="24"/>
                      <a:pt x="67" y="15"/>
                    </a:cubicBezTo>
                    <a:cubicBezTo>
                      <a:pt x="67" y="5"/>
                      <a:pt x="65" y="0"/>
                      <a:pt x="63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4" name="Google Shape;1839;p45">
                <a:extLst>
                  <a:ext uri="{FF2B5EF4-FFF2-40B4-BE49-F238E27FC236}">
                    <a16:creationId xmlns:a16="http://schemas.microsoft.com/office/drawing/2014/main" id="{F16EC16E-3504-4C7A-F88F-620201073A20}"/>
                  </a:ext>
                </a:extLst>
              </p:cNvPr>
              <p:cNvSpPr/>
              <p:nvPr/>
            </p:nvSpPr>
            <p:spPr>
              <a:xfrm>
                <a:off x="7236890" y="3291195"/>
                <a:ext cx="296040" cy="711144"/>
              </a:xfrm>
              <a:custGeom>
                <a:avLst/>
                <a:gdLst/>
                <a:ahLst/>
                <a:cxnLst/>
                <a:rect l="l" t="t" r="r" b="b"/>
                <a:pathLst>
                  <a:path w="276" h="663" extrusionOk="0">
                    <a:moveTo>
                      <a:pt x="210" y="0"/>
                    </a:moveTo>
                    <a:cubicBezTo>
                      <a:pt x="238" y="103"/>
                      <a:pt x="214" y="240"/>
                      <a:pt x="243" y="323"/>
                    </a:cubicBezTo>
                    <a:cubicBezTo>
                      <a:pt x="271" y="405"/>
                      <a:pt x="291" y="497"/>
                      <a:pt x="259" y="578"/>
                    </a:cubicBezTo>
                    <a:cubicBezTo>
                      <a:pt x="245" y="546"/>
                      <a:pt x="230" y="514"/>
                      <a:pt x="216" y="482"/>
                    </a:cubicBezTo>
                    <a:cubicBezTo>
                      <a:pt x="233" y="520"/>
                      <a:pt x="230" y="567"/>
                      <a:pt x="206" y="601"/>
                    </a:cubicBezTo>
                    <a:cubicBezTo>
                      <a:pt x="183" y="636"/>
                      <a:pt x="65" y="665"/>
                      <a:pt x="24" y="663"/>
                    </a:cubicBezTo>
                    <a:cubicBezTo>
                      <a:pt x="-18" y="440"/>
                      <a:pt x="-6" y="269"/>
                      <a:pt x="66" y="97"/>
                    </a:cubicBezTo>
                    <a:lnTo>
                      <a:pt x="122" y="159"/>
                    </a:lnTo>
                    <a:lnTo>
                      <a:pt x="173" y="137"/>
                    </a:lnTo>
                    <a:lnTo>
                      <a:pt x="210" y="0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5" name="Google Shape;1840;p45">
                <a:extLst>
                  <a:ext uri="{FF2B5EF4-FFF2-40B4-BE49-F238E27FC236}">
                    <a16:creationId xmlns:a16="http://schemas.microsoft.com/office/drawing/2014/main" id="{87E24C92-92E7-8EA4-66B4-0C6C024250AA}"/>
                  </a:ext>
                </a:extLst>
              </p:cNvPr>
              <p:cNvSpPr/>
              <p:nvPr/>
            </p:nvSpPr>
            <p:spPr>
              <a:xfrm>
                <a:off x="6985899" y="3158191"/>
                <a:ext cx="210232" cy="209160"/>
              </a:xfrm>
              <a:custGeom>
                <a:avLst/>
                <a:gdLst/>
                <a:ahLst/>
                <a:cxnLst/>
                <a:rect l="l" t="t" r="r" b="b"/>
                <a:pathLst>
                  <a:path w="196" h="195" extrusionOk="0">
                    <a:moveTo>
                      <a:pt x="1" y="97"/>
                    </a:moveTo>
                    <a:cubicBezTo>
                      <a:pt x="1" y="97"/>
                      <a:pt x="0" y="89"/>
                      <a:pt x="4" y="74"/>
                    </a:cubicBezTo>
                    <a:cubicBezTo>
                      <a:pt x="6" y="67"/>
                      <a:pt x="9" y="59"/>
                      <a:pt x="15" y="49"/>
                    </a:cubicBezTo>
                    <a:cubicBezTo>
                      <a:pt x="21" y="40"/>
                      <a:pt x="29" y="30"/>
                      <a:pt x="39" y="22"/>
                    </a:cubicBezTo>
                    <a:cubicBezTo>
                      <a:pt x="50" y="14"/>
                      <a:pt x="64" y="7"/>
                      <a:pt x="80" y="4"/>
                    </a:cubicBezTo>
                    <a:cubicBezTo>
                      <a:pt x="95" y="1"/>
                      <a:pt x="113" y="2"/>
                      <a:pt x="130" y="8"/>
                    </a:cubicBezTo>
                    <a:cubicBezTo>
                      <a:pt x="138" y="11"/>
                      <a:pt x="147" y="16"/>
                      <a:pt x="154" y="21"/>
                    </a:cubicBezTo>
                    <a:cubicBezTo>
                      <a:pt x="158" y="24"/>
                      <a:pt x="161" y="27"/>
                      <a:pt x="165" y="30"/>
                    </a:cubicBezTo>
                    <a:cubicBezTo>
                      <a:pt x="168" y="34"/>
                      <a:pt x="171" y="37"/>
                      <a:pt x="174" y="41"/>
                    </a:cubicBezTo>
                    <a:cubicBezTo>
                      <a:pt x="186" y="57"/>
                      <a:pt x="193" y="77"/>
                      <a:pt x="193" y="97"/>
                    </a:cubicBezTo>
                    <a:cubicBezTo>
                      <a:pt x="193" y="118"/>
                      <a:pt x="186" y="138"/>
                      <a:pt x="174" y="153"/>
                    </a:cubicBezTo>
                    <a:cubicBezTo>
                      <a:pt x="172" y="158"/>
                      <a:pt x="168" y="161"/>
                      <a:pt x="165" y="165"/>
                    </a:cubicBezTo>
                    <a:cubicBezTo>
                      <a:pt x="161" y="168"/>
                      <a:pt x="158" y="171"/>
                      <a:pt x="154" y="174"/>
                    </a:cubicBezTo>
                    <a:cubicBezTo>
                      <a:pt x="147" y="179"/>
                      <a:pt x="138" y="184"/>
                      <a:pt x="130" y="187"/>
                    </a:cubicBezTo>
                    <a:cubicBezTo>
                      <a:pt x="113" y="193"/>
                      <a:pt x="95" y="193"/>
                      <a:pt x="80" y="191"/>
                    </a:cubicBezTo>
                    <a:cubicBezTo>
                      <a:pt x="64" y="188"/>
                      <a:pt x="50" y="181"/>
                      <a:pt x="39" y="173"/>
                    </a:cubicBezTo>
                    <a:cubicBezTo>
                      <a:pt x="28" y="165"/>
                      <a:pt x="21" y="155"/>
                      <a:pt x="15" y="146"/>
                    </a:cubicBezTo>
                    <a:cubicBezTo>
                      <a:pt x="9" y="137"/>
                      <a:pt x="6" y="128"/>
                      <a:pt x="4" y="121"/>
                    </a:cubicBezTo>
                    <a:cubicBezTo>
                      <a:pt x="0" y="106"/>
                      <a:pt x="1" y="97"/>
                      <a:pt x="1" y="97"/>
                    </a:cubicBezTo>
                    <a:cubicBezTo>
                      <a:pt x="1" y="97"/>
                      <a:pt x="1" y="98"/>
                      <a:pt x="1" y="99"/>
                    </a:cubicBezTo>
                    <a:lnTo>
                      <a:pt x="1" y="104"/>
                    </a:lnTo>
                    <a:cubicBezTo>
                      <a:pt x="1" y="106"/>
                      <a:pt x="0" y="108"/>
                      <a:pt x="1" y="111"/>
                    </a:cubicBezTo>
                    <a:cubicBezTo>
                      <a:pt x="1" y="114"/>
                      <a:pt x="2" y="117"/>
                      <a:pt x="3" y="121"/>
                    </a:cubicBezTo>
                    <a:cubicBezTo>
                      <a:pt x="5" y="129"/>
                      <a:pt x="8" y="138"/>
                      <a:pt x="14" y="147"/>
                    </a:cubicBezTo>
                    <a:cubicBezTo>
                      <a:pt x="19" y="157"/>
                      <a:pt x="27" y="166"/>
                      <a:pt x="38" y="175"/>
                    </a:cubicBezTo>
                    <a:cubicBezTo>
                      <a:pt x="49" y="183"/>
                      <a:pt x="63" y="190"/>
                      <a:pt x="79" y="193"/>
                    </a:cubicBezTo>
                    <a:cubicBezTo>
                      <a:pt x="95" y="196"/>
                      <a:pt x="114" y="196"/>
                      <a:pt x="131" y="189"/>
                    </a:cubicBezTo>
                    <a:cubicBezTo>
                      <a:pt x="140" y="186"/>
                      <a:pt x="148" y="182"/>
                      <a:pt x="156" y="176"/>
                    </a:cubicBezTo>
                    <a:cubicBezTo>
                      <a:pt x="160" y="173"/>
                      <a:pt x="164" y="170"/>
                      <a:pt x="167" y="167"/>
                    </a:cubicBezTo>
                    <a:cubicBezTo>
                      <a:pt x="170" y="163"/>
                      <a:pt x="174" y="159"/>
                      <a:pt x="177" y="155"/>
                    </a:cubicBezTo>
                    <a:cubicBezTo>
                      <a:pt x="189" y="139"/>
                      <a:pt x="196" y="119"/>
                      <a:pt x="196" y="97"/>
                    </a:cubicBezTo>
                    <a:cubicBezTo>
                      <a:pt x="196" y="76"/>
                      <a:pt x="189" y="56"/>
                      <a:pt x="177" y="40"/>
                    </a:cubicBezTo>
                    <a:cubicBezTo>
                      <a:pt x="174" y="35"/>
                      <a:pt x="170" y="32"/>
                      <a:pt x="167" y="28"/>
                    </a:cubicBezTo>
                    <a:cubicBezTo>
                      <a:pt x="163" y="25"/>
                      <a:pt x="160" y="22"/>
                      <a:pt x="156" y="19"/>
                    </a:cubicBezTo>
                    <a:cubicBezTo>
                      <a:pt x="148" y="13"/>
                      <a:pt x="140" y="9"/>
                      <a:pt x="131" y="6"/>
                    </a:cubicBezTo>
                    <a:cubicBezTo>
                      <a:pt x="114" y="-1"/>
                      <a:pt x="96" y="-1"/>
                      <a:pt x="80" y="2"/>
                    </a:cubicBezTo>
                    <a:cubicBezTo>
                      <a:pt x="63" y="4"/>
                      <a:pt x="49" y="12"/>
                      <a:pt x="38" y="20"/>
                    </a:cubicBezTo>
                    <a:cubicBezTo>
                      <a:pt x="27" y="28"/>
                      <a:pt x="19" y="38"/>
                      <a:pt x="14" y="48"/>
                    </a:cubicBezTo>
                    <a:cubicBezTo>
                      <a:pt x="8" y="57"/>
                      <a:pt x="5" y="66"/>
                      <a:pt x="3" y="74"/>
                    </a:cubicBezTo>
                    <a:cubicBezTo>
                      <a:pt x="2" y="78"/>
                      <a:pt x="2" y="81"/>
                      <a:pt x="1" y="84"/>
                    </a:cubicBezTo>
                    <a:cubicBezTo>
                      <a:pt x="1" y="87"/>
                      <a:pt x="1" y="89"/>
                      <a:pt x="1" y="91"/>
                    </a:cubicBezTo>
                    <a:lnTo>
                      <a:pt x="1" y="96"/>
                    </a:lnTo>
                    <a:cubicBezTo>
                      <a:pt x="1" y="97"/>
                      <a:pt x="1" y="97"/>
                      <a:pt x="1" y="97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33600" rIns="120000" bIns="336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6" name="Google Shape;1841;p45">
                <a:extLst>
                  <a:ext uri="{FF2B5EF4-FFF2-40B4-BE49-F238E27FC236}">
                    <a16:creationId xmlns:a16="http://schemas.microsoft.com/office/drawing/2014/main" id="{0A43B92F-EFFB-7B54-28F4-8E0FE2271334}"/>
                  </a:ext>
                </a:extLst>
              </p:cNvPr>
              <p:cNvSpPr/>
              <p:nvPr/>
            </p:nvSpPr>
            <p:spPr>
              <a:xfrm>
                <a:off x="6753142" y="3153901"/>
                <a:ext cx="209159" cy="209160"/>
              </a:xfrm>
              <a:custGeom>
                <a:avLst/>
                <a:gdLst/>
                <a:ahLst/>
                <a:cxnLst/>
                <a:rect l="l" t="t" r="r" b="b"/>
                <a:pathLst>
                  <a:path w="195" h="195" extrusionOk="0">
                    <a:moveTo>
                      <a:pt x="0" y="97"/>
                    </a:moveTo>
                    <a:cubicBezTo>
                      <a:pt x="0" y="97"/>
                      <a:pt x="0" y="89"/>
                      <a:pt x="3" y="74"/>
                    </a:cubicBezTo>
                    <a:cubicBezTo>
                      <a:pt x="5" y="66"/>
                      <a:pt x="8" y="58"/>
                      <a:pt x="14" y="48"/>
                    </a:cubicBezTo>
                    <a:cubicBezTo>
                      <a:pt x="19" y="39"/>
                      <a:pt x="28" y="30"/>
                      <a:pt x="39" y="21"/>
                    </a:cubicBezTo>
                    <a:cubicBezTo>
                      <a:pt x="50" y="13"/>
                      <a:pt x="63" y="7"/>
                      <a:pt x="79" y="4"/>
                    </a:cubicBezTo>
                    <a:cubicBezTo>
                      <a:pt x="95" y="1"/>
                      <a:pt x="112" y="2"/>
                      <a:pt x="129" y="8"/>
                    </a:cubicBezTo>
                    <a:cubicBezTo>
                      <a:pt x="138" y="11"/>
                      <a:pt x="146" y="15"/>
                      <a:pt x="153" y="21"/>
                    </a:cubicBezTo>
                    <a:cubicBezTo>
                      <a:pt x="157" y="24"/>
                      <a:pt x="161" y="27"/>
                      <a:pt x="164" y="30"/>
                    </a:cubicBezTo>
                    <a:cubicBezTo>
                      <a:pt x="167" y="34"/>
                      <a:pt x="171" y="37"/>
                      <a:pt x="174" y="41"/>
                    </a:cubicBezTo>
                    <a:cubicBezTo>
                      <a:pt x="185" y="57"/>
                      <a:pt x="192" y="77"/>
                      <a:pt x="192" y="97"/>
                    </a:cubicBezTo>
                    <a:cubicBezTo>
                      <a:pt x="192" y="118"/>
                      <a:pt x="185" y="138"/>
                      <a:pt x="174" y="153"/>
                    </a:cubicBezTo>
                    <a:cubicBezTo>
                      <a:pt x="171" y="157"/>
                      <a:pt x="168" y="161"/>
                      <a:pt x="164" y="164"/>
                    </a:cubicBezTo>
                    <a:cubicBezTo>
                      <a:pt x="161" y="168"/>
                      <a:pt x="157" y="171"/>
                      <a:pt x="153" y="174"/>
                    </a:cubicBezTo>
                    <a:cubicBezTo>
                      <a:pt x="146" y="179"/>
                      <a:pt x="138" y="184"/>
                      <a:pt x="129" y="186"/>
                    </a:cubicBezTo>
                    <a:cubicBezTo>
                      <a:pt x="112" y="193"/>
                      <a:pt x="95" y="193"/>
                      <a:pt x="79" y="191"/>
                    </a:cubicBezTo>
                    <a:cubicBezTo>
                      <a:pt x="63" y="188"/>
                      <a:pt x="50" y="181"/>
                      <a:pt x="39" y="173"/>
                    </a:cubicBezTo>
                    <a:cubicBezTo>
                      <a:pt x="28" y="165"/>
                      <a:pt x="20" y="155"/>
                      <a:pt x="14" y="146"/>
                    </a:cubicBezTo>
                    <a:cubicBezTo>
                      <a:pt x="9" y="137"/>
                      <a:pt x="5" y="128"/>
                      <a:pt x="3" y="121"/>
                    </a:cubicBezTo>
                    <a:cubicBezTo>
                      <a:pt x="0" y="106"/>
                      <a:pt x="0" y="97"/>
                      <a:pt x="0" y="97"/>
                    </a:cubicBezTo>
                    <a:cubicBezTo>
                      <a:pt x="0" y="97"/>
                      <a:pt x="0" y="98"/>
                      <a:pt x="0" y="99"/>
                    </a:cubicBezTo>
                    <a:lnTo>
                      <a:pt x="0" y="103"/>
                    </a:lnTo>
                    <a:cubicBezTo>
                      <a:pt x="0" y="105"/>
                      <a:pt x="0" y="108"/>
                      <a:pt x="1" y="111"/>
                    </a:cubicBezTo>
                    <a:cubicBezTo>
                      <a:pt x="1" y="114"/>
                      <a:pt x="1" y="117"/>
                      <a:pt x="2" y="121"/>
                    </a:cubicBezTo>
                    <a:cubicBezTo>
                      <a:pt x="4" y="128"/>
                      <a:pt x="7" y="137"/>
                      <a:pt x="13" y="147"/>
                    </a:cubicBezTo>
                    <a:cubicBezTo>
                      <a:pt x="18" y="156"/>
                      <a:pt x="26" y="166"/>
                      <a:pt x="38" y="175"/>
                    </a:cubicBezTo>
                    <a:cubicBezTo>
                      <a:pt x="49" y="183"/>
                      <a:pt x="63" y="190"/>
                      <a:pt x="79" y="193"/>
                    </a:cubicBezTo>
                    <a:cubicBezTo>
                      <a:pt x="95" y="196"/>
                      <a:pt x="113" y="196"/>
                      <a:pt x="130" y="189"/>
                    </a:cubicBezTo>
                    <a:cubicBezTo>
                      <a:pt x="139" y="186"/>
                      <a:pt x="148" y="182"/>
                      <a:pt x="155" y="176"/>
                    </a:cubicBezTo>
                    <a:cubicBezTo>
                      <a:pt x="159" y="173"/>
                      <a:pt x="163" y="170"/>
                      <a:pt x="166" y="166"/>
                    </a:cubicBezTo>
                    <a:cubicBezTo>
                      <a:pt x="170" y="163"/>
                      <a:pt x="173" y="159"/>
                      <a:pt x="176" y="155"/>
                    </a:cubicBezTo>
                    <a:cubicBezTo>
                      <a:pt x="188" y="139"/>
                      <a:pt x="195" y="118"/>
                      <a:pt x="195" y="97"/>
                    </a:cubicBezTo>
                    <a:cubicBezTo>
                      <a:pt x="195" y="76"/>
                      <a:pt x="188" y="55"/>
                      <a:pt x="176" y="39"/>
                    </a:cubicBezTo>
                    <a:cubicBezTo>
                      <a:pt x="173" y="35"/>
                      <a:pt x="170" y="32"/>
                      <a:pt x="166" y="28"/>
                    </a:cubicBezTo>
                    <a:cubicBezTo>
                      <a:pt x="163" y="25"/>
                      <a:pt x="159" y="21"/>
                      <a:pt x="155" y="19"/>
                    </a:cubicBezTo>
                    <a:cubicBezTo>
                      <a:pt x="148" y="13"/>
                      <a:pt x="139" y="8"/>
                      <a:pt x="130" y="5"/>
                    </a:cubicBezTo>
                    <a:cubicBezTo>
                      <a:pt x="113" y="-1"/>
                      <a:pt x="95" y="-1"/>
                      <a:pt x="79" y="1"/>
                    </a:cubicBezTo>
                    <a:cubicBezTo>
                      <a:pt x="63" y="4"/>
                      <a:pt x="49" y="12"/>
                      <a:pt x="38" y="20"/>
                    </a:cubicBezTo>
                    <a:cubicBezTo>
                      <a:pt x="27" y="29"/>
                      <a:pt x="18" y="38"/>
                      <a:pt x="13" y="48"/>
                    </a:cubicBezTo>
                    <a:cubicBezTo>
                      <a:pt x="7" y="57"/>
                      <a:pt x="4" y="66"/>
                      <a:pt x="2" y="74"/>
                    </a:cubicBezTo>
                    <a:cubicBezTo>
                      <a:pt x="1" y="77"/>
                      <a:pt x="1" y="81"/>
                      <a:pt x="1" y="84"/>
                    </a:cubicBezTo>
                    <a:cubicBezTo>
                      <a:pt x="0" y="87"/>
                      <a:pt x="0" y="89"/>
                      <a:pt x="0" y="91"/>
                    </a:cubicBezTo>
                    <a:lnTo>
                      <a:pt x="0" y="96"/>
                    </a:lnTo>
                    <a:cubicBezTo>
                      <a:pt x="0" y="97"/>
                      <a:pt x="0" y="97"/>
                      <a:pt x="0" y="97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33600" rIns="120000" bIns="336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7" name="Google Shape;1842;p45">
                <a:extLst>
                  <a:ext uri="{FF2B5EF4-FFF2-40B4-BE49-F238E27FC236}">
                    <a16:creationId xmlns:a16="http://schemas.microsoft.com/office/drawing/2014/main" id="{F3516B4B-89CA-782D-E74C-13A98563836B}"/>
                  </a:ext>
                </a:extLst>
              </p:cNvPr>
              <p:cNvSpPr/>
              <p:nvPr/>
            </p:nvSpPr>
            <p:spPr>
              <a:xfrm>
                <a:off x="6959084" y="3234347"/>
                <a:ext cx="30033" cy="10726"/>
              </a:xfrm>
              <a:custGeom>
                <a:avLst/>
                <a:gdLst/>
                <a:ahLst/>
                <a:cxnLst/>
                <a:rect l="l" t="t" r="r" b="b"/>
                <a:pathLst>
                  <a:path w="28" h="10" extrusionOk="0">
                    <a:moveTo>
                      <a:pt x="0" y="10"/>
                    </a:moveTo>
                    <a:cubicBezTo>
                      <a:pt x="0" y="10"/>
                      <a:pt x="2" y="9"/>
                      <a:pt x="4" y="7"/>
                    </a:cubicBezTo>
                    <a:cubicBezTo>
                      <a:pt x="6" y="6"/>
                      <a:pt x="9" y="4"/>
                      <a:pt x="14" y="3"/>
                    </a:cubicBezTo>
                    <a:cubicBezTo>
                      <a:pt x="18" y="3"/>
                      <a:pt x="22" y="4"/>
                      <a:pt x="24" y="6"/>
                    </a:cubicBezTo>
                    <a:cubicBezTo>
                      <a:pt x="27" y="7"/>
                      <a:pt x="28" y="8"/>
                      <a:pt x="28" y="8"/>
                    </a:cubicBezTo>
                    <a:cubicBezTo>
                      <a:pt x="29" y="8"/>
                      <a:pt x="28" y="6"/>
                      <a:pt x="25" y="4"/>
                    </a:cubicBezTo>
                    <a:cubicBezTo>
                      <a:pt x="23" y="2"/>
                      <a:pt x="19" y="0"/>
                      <a:pt x="13" y="0"/>
                    </a:cubicBezTo>
                    <a:cubicBezTo>
                      <a:pt x="8" y="1"/>
                      <a:pt x="4" y="3"/>
                      <a:pt x="2" y="6"/>
                    </a:cubicBezTo>
                    <a:cubicBezTo>
                      <a:pt x="0" y="8"/>
                      <a:pt x="0" y="10"/>
                      <a:pt x="0" y="10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8" name="Google Shape;1843;p45">
                <a:extLst>
                  <a:ext uri="{FF2B5EF4-FFF2-40B4-BE49-F238E27FC236}">
                    <a16:creationId xmlns:a16="http://schemas.microsoft.com/office/drawing/2014/main" id="{2DEA285D-B308-25BB-95A5-7FAF5F27B2E7}"/>
                  </a:ext>
                </a:extLst>
              </p:cNvPr>
              <p:cNvSpPr/>
              <p:nvPr/>
            </p:nvSpPr>
            <p:spPr>
              <a:xfrm>
                <a:off x="7190767" y="3236492"/>
                <a:ext cx="126568" cy="26815"/>
              </a:xfrm>
              <a:custGeom>
                <a:avLst/>
                <a:gdLst/>
                <a:ahLst/>
                <a:cxnLst/>
                <a:rect l="l" t="t" r="r" b="b"/>
                <a:pathLst>
                  <a:path w="118" h="25" extrusionOk="0">
                    <a:moveTo>
                      <a:pt x="0" y="0"/>
                    </a:moveTo>
                    <a:cubicBezTo>
                      <a:pt x="0" y="1"/>
                      <a:pt x="26" y="7"/>
                      <a:pt x="58" y="14"/>
                    </a:cubicBezTo>
                    <a:cubicBezTo>
                      <a:pt x="91" y="21"/>
                      <a:pt x="117" y="25"/>
                      <a:pt x="117" y="25"/>
                    </a:cubicBezTo>
                    <a:cubicBezTo>
                      <a:pt x="118" y="24"/>
                      <a:pt x="91" y="18"/>
                      <a:pt x="59" y="11"/>
                    </a:cubicBezTo>
                    <a:cubicBezTo>
                      <a:pt x="27" y="4"/>
                      <a:pt x="0" y="-1"/>
                      <a:pt x="0" y="0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39" name="Google Shape;1844;p45">
                <a:extLst>
                  <a:ext uri="{FF2B5EF4-FFF2-40B4-BE49-F238E27FC236}">
                    <a16:creationId xmlns:a16="http://schemas.microsoft.com/office/drawing/2014/main" id="{54A07BAF-DD35-A8D5-44B0-DC6A7AE704AF}"/>
                  </a:ext>
                </a:extLst>
              </p:cNvPr>
              <p:cNvSpPr/>
              <p:nvPr/>
            </p:nvSpPr>
            <p:spPr>
              <a:xfrm>
                <a:off x="7143573" y="3188224"/>
                <a:ext cx="39687" cy="146948"/>
              </a:xfrm>
              <a:custGeom>
                <a:avLst/>
                <a:gdLst/>
                <a:ahLst/>
                <a:cxnLst/>
                <a:rect l="l" t="t" r="r" b="b"/>
                <a:pathLst>
                  <a:path w="37" h="137" extrusionOk="0">
                    <a:moveTo>
                      <a:pt x="0" y="137"/>
                    </a:moveTo>
                    <a:cubicBezTo>
                      <a:pt x="0" y="137"/>
                      <a:pt x="2" y="137"/>
                      <a:pt x="5" y="135"/>
                    </a:cubicBezTo>
                    <a:cubicBezTo>
                      <a:pt x="9" y="132"/>
                      <a:pt x="13" y="129"/>
                      <a:pt x="18" y="123"/>
                    </a:cubicBezTo>
                    <a:cubicBezTo>
                      <a:pt x="22" y="117"/>
                      <a:pt x="28" y="110"/>
                      <a:pt x="31" y="101"/>
                    </a:cubicBezTo>
                    <a:cubicBezTo>
                      <a:pt x="34" y="92"/>
                      <a:pt x="37" y="82"/>
                      <a:pt x="37" y="70"/>
                    </a:cubicBezTo>
                    <a:cubicBezTo>
                      <a:pt x="37" y="48"/>
                      <a:pt x="28" y="29"/>
                      <a:pt x="20" y="17"/>
                    </a:cubicBezTo>
                    <a:cubicBezTo>
                      <a:pt x="16" y="11"/>
                      <a:pt x="12" y="7"/>
                      <a:pt x="9" y="4"/>
                    </a:cubicBezTo>
                    <a:cubicBezTo>
                      <a:pt x="6" y="2"/>
                      <a:pt x="4" y="0"/>
                      <a:pt x="4" y="0"/>
                    </a:cubicBezTo>
                    <a:cubicBezTo>
                      <a:pt x="3" y="1"/>
                      <a:pt x="11" y="6"/>
                      <a:pt x="18" y="18"/>
                    </a:cubicBezTo>
                    <a:cubicBezTo>
                      <a:pt x="26" y="30"/>
                      <a:pt x="34" y="49"/>
                      <a:pt x="34" y="70"/>
                    </a:cubicBezTo>
                    <a:cubicBezTo>
                      <a:pt x="34" y="81"/>
                      <a:pt x="31" y="91"/>
                      <a:pt x="28" y="100"/>
                    </a:cubicBezTo>
                    <a:cubicBezTo>
                      <a:pt x="25" y="109"/>
                      <a:pt x="21" y="116"/>
                      <a:pt x="16" y="122"/>
                    </a:cubicBezTo>
                    <a:cubicBezTo>
                      <a:pt x="12" y="127"/>
                      <a:pt x="8" y="131"/>
                      <a:pt x="5" y="133"/>
                    </a:cubicBezTo>
                    <a:cubicBezTo>
                      <a:pt x="2" y="136"/>
                      <a:pt x="0" y="137"/>
                      <a:pt x="0" y="137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120000" tIns="5733" rIns="120000" bIns="5733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0" name="Google Shape;1845;p45">
                <a:extLst>
                  <a:ext uri="{FF2B5EF4-FFF2-40B4-BE49-F238E27FC236}">
                    <a16:creationId xmlns:a16="http://schemas.microsoft.com/office/drawing/2014/main" id="{2F8C15C6-B548-B39D-5C28-EC478F8CE78A}"/>
                  </a:ext>
                </a:extLst>
              </p:cNvPr>
              <p:cNvSpPr/>
              <p:nvPr/>
            </p:nvSpPr>
            <p:spPr>
              <a:xfrm>
                <a:off x="7097450" y="3339463"/>
                <a:ext cx="35396" cy="12871"/>
              </a:xfrm>
              <a:custGeom>
                <a:avLst/>
                <a:gdLst/>
                <a:ahLst/>
                <a:cxnLst/>
                <a:rect l="l" t="t" r="r" b="b"/>
                <a:pathLst>
                  <a:path w="33" h="12" extrusionOk="0">
                    <a:moveTo>
                      <a:pt x="0" y="11"/>
                    </a:moveTo>
                    <a:cubicBezTo>
                      <a:pt x="0" y="12"/>
                      <a:pt x="8" y="12"/>
                      <a:pt x="18" y="9"/>
                    </a:cubicBezTo>
                    <a:cubicBezTo>
                      <a:pt x="27" y="7"/>
                      <a:pt x="34" y="1"/>
                      <a:pt x="33" y="0"/>
                    </a:cubicBezTo>
                    <a:cubicBezTo>
                      <a:pt x="33" y="0"/>
                      <a:pt x="26" y="3"/>
                      <a:pt x="17" y="6"/>
                    </a:cubicBezTo>
                    <a:cubicBezTo>
                      <a:pt x="7" y="9"/>
                      <a:pt x="0" y="10"/>
                      <a:pt x="0" y="1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1" name="Google Shape;1846;p45">
                <a:extLst>
                  <a:ext uri="{FF2B5EF4-FFF2-40B4-BE49-F238E27FC236}">
                    <a16:creationId xmlns:a16="http://schemas.microsoft.com/office/drawing/2014/main" id="{A311AF66-D26D-AA36-2F95-058FC33EFC58}"/>
                  </a:ext>
                </a:extLst>
              </p:cNvPr>
              <p:cNvSpPr/>
              <p:nvPr/>
            </p:nvSpPr>
            <p:spPr>
              <a:xfrm>
                <a:off x="6853968" y="3167845"/>
                <a:ext cx="95462" cy="69720"/>
              </a:xfrm>
              <a:custGeom>
                <a:avLst/>
                <a:gdLst/>
                <a:ahLst/>
                <a:cxnLst/>
                <a:rect l="l" t="t" r="r" b="b"/>
                <a:pathLst>
                  <a:path w="89" h="65" extrusionOk="0">
                    <a:moveTo>
                      <a:pt x="0" y="0"/>
                    </a:moveTo>
                    <a:cubicBezTo>
                      <a:pt x="0" y="0"/>
                      <a:pt x="7" y="1"/>
                      <a:pt x="17" y="3"/>
                    </a:cubicBezTo>
                    <a:cubicBezTo>
                      <a:pt x="27" y="5"/>
                      <a:pt x="41" y="10"/>
                      <a:pt x="54" y="19"/>
                    </a:cubicBezTo>
                    <a:cubicBezTo>
                      <a:pt x="67" y="29"/>
                      <a:pt x="76" y="40"/>
                      <a:pt x="81" y="49"/>
                    </a:cubicBezTo>
                    <a:cubicBezTo>
                      <a:pt x="86" y="59"/>
                      <a:pt x="88" y="65"/>
                      <a:pt x="89" y="65"/>
                    </a:cubicBezTo>
                    <a:cubicBezTo>
                      <a:pt x="89" y="65"/>
                      <a:pt x="89" y="63"/>
                      <a:pt x="88" y="60"/>
                    </a:cubicBezTo>
                    <a:cubicBezTo>
                      <a:pt x="87" y="57"/>
                      <a:pt x="85" y="53"/>
                      <a:pt x="83" y="48"/>
                    </a:cubicBezTo>
                    <a:cubicBezTo>
                      <a:pt x="78" y="39"/>
                      <a:pt x="69" y="27"/>
                      <a:pt x="56" y="17"/>
                    </a:cubicBezTo>
                    <a:cubicBezTo>
                      <a:pt x="43" y="7"/>
                      <a:pt x="28" y="2"/>
                      <a:pt x="18" y="1"/>
                    </a:cubicBezTo>
                    <a:cubicBezTo>
                      <a:pt x="12" y="0"/>
                      <a:pt x="8" y="0"/>
                      <a:pt x="5" y="0"/>
                    </a:cubicBezTo>
                    <a:cubicBezTo>
                      <a:pt x="2" y="0"/>
                      <a:pt x="1" y="0"/>
                      <a:pt x="1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2" name="Google Shape;1847;p45">
                <a:extLst>
                  <a:ext uri="{FF2B5EF4-FFF2-40B4-BE49-F238E27FC236}">
                    <a16:creationId xmlns:a16="http://schemas.microsoft.com/office/drawing/2014/main" id="{CB3CE96A-5F23-FBB3-84BE-780DD904BEC1}"/>
                  </a:ext>
                </a:extLst>
              </p:cNvPr>
              <p:cNvSpPr/>
              <p:nvPr/>
            </p:nvSpPr>
            <p:spPr>
              <a:xfrm>
                <a:off x="6942994" y="3252581"/>
                <a:ext cx="7508" cy="33251"/>
              </a:xfrm>
              <a:custGeom>
                <a:avLst/>
                <a:gdLst/>
                <a:ahLst/>
                <a:cxnLst/>
                <a:rect l="l" t="t" r="r" b="b"/>
                <a:pathLst>
                  <a:path w="7" h="31" extrusionOk="0">
                    <a:moveTo>
                      <a:pt x="1" y="31"/>
                    </a:moveTo>
                    <a:cubicBezTo>
                      <a:pt x="1" y="32"/>
                      <a:pt x="5" y="25"/>
                      <a:pt x="7" y="16"/>
                    </a:cubicBezTo>
                    <a:cubicBezTo>
                      <a:pt x="9" y="7"/>
                      <a:pt x="7" y="0"/>
                      <a:pt x="6" y="0"/>
                    </a:cubicBezTo>
                    <a:cubicBezTo>
                      <a:pt x="5" y="0"/>
                      <a:pt x="6" y="7"/>
                      <a:pt x="4" y="16"/>
                    </a:cubicBezTo>
                    <a:cubicBezTo>
                      <a:pt x="2" y="24"/>
                      <a:pt x="0" y="31"/>
                      <a:pt x="0" y="31"/>
                    </a:cubicBezTo>
                    <a:lnTo>
                      <a:pt x="1" y="3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3" name="Google Shape;1848;p45">
                <a:extLst>
                  <a:ext uri="{FF2B5EF4-FFF2-40B4-BE49-F238E27FC236}">
                    <a16:creationId xmlns:a16="http://schemas.microsoft.com/office/drawing/2014/main" id="{FD9C9B0A-641D-2EE2-8C8B-3E4BD3FB4E8B}"/>
                  </a:ext>
                </a:extLst>
              </p:cNvPr>
              <p:cNvSpPr/>
              <p:nvPr/>
            </p:nvSpPr>
            <p:spPr>
              <a:xfrm>
                <a:off x="7176823" y="3417764"/>
                <a:ext cx="126568" cy="612463"/>
              </a:xfrm>
              <a:custGeom>
                <a:avLst/>
                <a:gdLst/>
                <a:ahLst/>
                <a:cxnLst/>
                <a:rect l="l" t="t" r="r" b="b"/>
                <a:pathLst>
                  <a:path w="118" h="571" extrusionOk="0">
                    <a:moveTo>
                      <a:pt x="1" y="571"/>
                    </a:moveTo>
                    <a:cubicBezTo>
                      <a:pt x="2" y="572"/>
                      <a:pt x="9" y="566"/>
                      <a:pt x="17" y="553"/>
                    </a:cubicBezTo>
                    <a:cubicBezTo>
                      <a:pt x="26" y="541"/>
                      <a:pt x="37" y="521"/>
                      <a:pt x="46" y="495"/>
                    </a:cubicBezTo>
                    <a:cubicBezTo>
                      <a:pt x="55" y="469"/>
                      <a:pt x="63" y="438"/>
                      <a:pt x="67" y="402"/>
                    </a:cubicBezTo>
                    <a:cubicBezTo>
                      <a:pt x="72" y="367"/>
                      <a:pt x="74" y="327"/>
                      <a:pt x="75" y="286"/>
                    </a:cubicBezTo>
                    <a:cubicBezTo>
                      <a:pt x="76" y="246"/>
                      <a:pt x="77" y="207"/>
                      <a:pt x="80" y="173"/>
                    </a:cubicBezTo>
                    <a:cubicBezTo>
                      <a:pt x="83" y="138"/>
                      <a:pt x="88" y="107"/>
                      <a:pt x="94" y="82"/>
                    </a:cubicBezTo>
                    <a:cubicBezTo>
                      <a:pt x="105" y="32"/>
                      <a:pt x="121" y="2"/>
                      <a:pt x="117" y="0"/>
                    </a:cubicBezTo>
                    <a:cubicBezTo>
                      <a:pt x="115" y="-1"/>
                      <a:pt x="109" y="5"/>
                      <a:pt x="101" y="18"/>
                    </a:cubicBezTo>
                    <a:cubicBezTo>
                      <a:pt x="92" y="31"/>
                      <a:pt x="82" y="50"/>
                      <a:pt x="73" y="76"/>
                    </a:cubicBezTo>
                    <a:cubicBezTo>
                      <a:pt x="64" y="102"/>
                      <a:pt x="57" y="135"/>
                      <a:pt x="53" y="170"/>
                    </a:cubicBezTo>
                    <a:cubicBezTo>
                      <a:pt x="48" y="206"/>
                      <a:pt x="46" y="245"/>
                      <a:pt x="45" y="285"/>
                    </a:cubicBezTo>
                    <a:cubicBezTo>
                      <a:pt x="44" y="326"/>
                      <a:pt x="43" y="364"/>
                      <a:pt x="39" y="399"/>
                    </a:cubicBezTo>
                    <a:cubicBezTo>
                      <a:pt x="36" y="433"/>
                      <a:pt x="31" y="464"/>
                      <a:pt x="25" y="489"/>
                    </a:cubicBezTo>
                    <a:cubicBezTo>
                      <a:pt x="13" y="540"/>
                      <a:pt x="-3" y="568"/>
                      <a:pt x="1" y="57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4" name="Google Shape;1849;p45">
                <a:extLst>
                  <a:ext uri="{FF2B5EF4-FFF2-40B4-BE49-F238E27FC236}">
                    <a16:creationId xmlns:a16="http://schemas.microsoft.com/office/drawing/2014/main" id="{A983AF9B-A36B-870A-4415-66AA9125D75D}"/>
                  </a:ext>
                </a:extLst>
              </p:cNvPr>
              <p:cNvSpPr/>
              <p:nvPr/>
            </p:nvSpPr>
            <p:spPr>
              <a:xfrm>
                <a:off x="7311972" y="3379150"/>
                <a:ext cx="74010" cy="70793"/>
              </a:xfrm>
              <a:custGeom>
                <a:avLst/>
                <a:gdLst/>
                <a:ahLst/>
                <a:cxnLst/>
                <a:rect l="l" t="t" r="r" b="b"/>
                <a:pathLst>
                  <a:path w="69" h="66" extrusionOk="0">
                    <a:moveTo>
                      <a:pt x="55" y="8"/>
                    </a:moveTo>
                    <a:cubicBezTo>
                      <a:pt x="55" y="8"/>
                      <a:pt x="57" y="10"/>
                      <a:pt x="59" y="13"/>
                    </a:cubicBezTo>
                    <a:cubicBezTo>
                      <a:pt x="62" y="16"/>
                      <a:pt x="65" y="22"/>
                      <a:pt x="66" y="29"/>
                    </a:cubicBezTo>
                    <a:cubicBezTo>
                      <a:pt x="67" y="37"/>
                      <a:pt x="64" y="46"/>
                      <a:pt x="57" y="53"/>
                    </a:cubicBezTo>
                    <a:cubicBezTo>
                      <a:pt x="50" y="60"/>
                      <a:pt x="39" y="64"/>
                      <a:pt x="28" y="61"/>
                    </a:cubicBezTo>
                    <a:cubicBezTo>
                      <a:pt x="17" y="59"/>
                      <a:pt x="8" y="50"/>
                      <a:pt x="5" y="41"/>
                    </a:cubicBezTo>
                    <a:cubicBezTo>
                      <a:pt x="1" y="32"/>
                      <a:pt x="2" y="22"/>
                      <a:pt x="5" y="15"/>
                    </a:cubicBezTo>
                    <a:cubicBezTo>
                      <a:pt x="7" y="8"/>
                      <a:pt x="12" y="4"/>
                      <a:pt x="15" y="2"/>
                    </a:cubicBezTo>
                    <a:cubicBezTo>
                      <a:pt x="19" y="0"/>
                      <a:pt x="22" y="0"/>
                      <a:pt x="22" y="0"/>
                    </a:cubicBezTo>
                    <a:cubicBezTo>
                      <a:pt x="22" y="0"/>
                      <a:pt x="21" y="0"/>
                      <a:pt x="20" y="0"/>
                    </a:cubicBezTo>
                    <a:cubicBezTo>
                      <a:pt x="19" y="0"/>
                      <a:pt x="17" y="0"/>
                      <a:pt x="15" y="1"/>
                    </a:cubicBezTo>
                    <a:cubicBezTo>
                      <a:pt x="11" y="2"/>
                      <a:pt x="6" y="7"/>
                      <a:pt x="3" y="15"/>
                    </a:cubicBezTo>
                    <a:cubicBezTo>
                      <a:pt x="0" y="22"/>
                      <a:pt x="-2" y="32"/>
                      <a:pt x="2" y="42"/>
                    </a:cubicBezTo>
                    <a:cubicBezTo>
                      <a:pt x="6" y="52"/>
                      <a:pt x="15" y="61"/>
                      <a:pt x="27" y="64"/>
                    </a:cubicBezTo>
                    <a:cubicBezTo>
                      <a:pt x="33" y="66"/>
                      <a:pt x="40" y="66"/>
                      <a:pt x="45" y="64"/>
                    </a:cubicBezTo>
                    <a:cubicBezTo>
                      <a:pt x="51" y="62"/>
                      <a:pt x="56" y="59"/>
                      <a:pt x="59" y="55"/>
                    </a:cubicBezTo>
                    <a:cubicBezTo>
                      <a:pt x="63" y="51"/>
                      <a:pt x="66" y="47"/>
                      <a:pt x="67" y="42"/>
                    </a:cubicBezTo>
                    <a:cubicBezTo>
                      <a:pt x="68" y="38"/>
                      <a:pt x="69" y="33"/>
                      <a:pt x="68" y="29"/>
                    </a:cubicBezTo>
                    <a:cubicBezTo>
                      <a:pt x="67" y="21"/>
                      <a:pt x="63" y="17"/>
                      <a:pt x="60" y="13"/>
                    </a:cubicBezTo>
                    <a:cubicBezTo>
                      <a:pt x="57" y="10"/>
                      <a:pt x="55" y="8"/>
                      <a:pt x="55" y="8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5" name="Google Shape;1850;p45">
                <a:extLst>
                  <a:ext uri="{FF2B5EF4-FFF2-40B4-BE49-F238E27FC236}">
                    <a16:creationId xmlns:a16="http://schemas.microsoft.com/office/drawing/2014/main" id="{738F08FE-3D83-C9DE-0C8D-6CE4BA1B99E0}"/>
                  </a:ext>
                </a:extLst>
              </p:cNvPr>
              <p:cNvSpPr/>
              <p:nvPr/>
            </p:nvSpPr>
            <p:spPr>
              <a:xfrm>
                <a:off x="7605867" y="3220403"/>
                <a:ext cx="381849" cy="633915"/>
              </a:xfrm>
              <a:custGeom>
                <a:avLst/>
                <a:gdLst/>
                <a:ahLst/>
                <a:cxnLst/>
                <a:rect l="l" t="t" r="r" b="b"/>
                <a:pathLst>
                  <a:path w="356" h="591" extrusionOk="0">
                    <a:moveTo>
                      <a:pt x="293" y="378"/>
                    </a:moveTo>
                    <a:lnTo>
                      <a:pt x="286" y="280"/>
                    </a:lnTo>
                    <a:lnTo>
                      <a:pt x="266" y="157"/>
                    </a:lnTo>
                    <a:lnTo>
                      <a:pt x="235" y="56"/>
                    </a:lnTo>
                    <a:cubicBezTo>
                      <a:pt x="235" y="56"/>
                      <a:pt x="228" y="47"/>
                      <a:pt x="216" y="56"/>
                    </a:cubicBezTo>
                    <a:cubicBezTo>
                      <a:pt x="204" y="65"/>
                      <a:pt x="221" y="120"/>
                      <a:pt x="221" y="120"/>
                    </a:cubicBezTo>
                    <a:lnTo>
                      <a:pt x="228" y="162"/>
                    </a:lnTo>
                    <a:cubicBezTo>
                      <a:pt x="228" y="162"/>
                      <a:pt x="224" y="196"/>
                      <a:pt x="221" y="193"/>
                    </a:cubicBezTo>
                    <a:cubicBezTo>
                      <a:pt x="218" y="191"/>
                      <a:pt x="204" y="134"/>
                      <a:pt x="204" y="134"/>
                    </a:cubicBezTo>
                    <a:lnTo>
                      <a:pt x="167" y="14"/>
                    </a:lnTo>
                    <a:cubicBezTo>
                      <a:pt x="167" y="14"/>
                      <a:pt x="160" y="1"/>
                      <a:pt x="145" y="8"/>
                    </a:cubicBezTo>
                    <a:cubicBezTo>
                      <a:pt x="137" y="11"/>
                      <a:pt x="133" y="24"/>
                      <a:pt x="136" y="42"/>
                    </a:cubicBezTo>
                    <a:cubicBezTo>
                      <a:pt x="139" y="60"/>
                      <a:pt x="150" y="90"/>
                      <a:pt x="152" y="100"/>
                    </a:cubicBezTo>
                    <a:cubicBezTo>
                      <a:pt x="154" y="110"/>
                      <a:pt x="167" y="169"/>
                      <a:pt x="167" y="169"/>
                    </a:cubicBezTo>
                    <a:lnTo>
                      <a:pt x="111" y="37"/>
                    </a:lnTo>
                    <a:cubicBezTo>
                      <a:pt x="111" y="37"/>
                      <a:pt x="98" y="-7"/>
                      <a:pt x="80" y="1"/>
                    </a:cubicBezTo>
                    <a:cubicBezTo>
                      <a:pt x="62" y="10"/>
                      <a:pt x="78" y="40"/>
                      <a:pt x="81" y="54"/>
                    </a:cubicBezTo>
                    <a:cubicBezTo>
                      <a:pt x="83" y="68"/>
                      <a:pt x="121" y="159"/>
                      <a:pt x="121" y="185"/>
                    </a:cubicBezTo>
                    <a:cubicBezTo>
                      <a:pt x="122" y="212"/>
                      <a:pt x="116" y="198"/>
                      <a:pt x="116" y="198"/>
                    </a:cubicBezTo>
                    <a:cubicBezTo>
                      <a:pt x="116" y="198"/>
                      <a:pt x="100" y="156"/>
                      <a:pt x="88" y="123"/>
                    </a:cubicBezTo>
                    <a:cubicBezTo>
                      <a:pt x="76" y="91"/>
                      <a:pt x="61" y="72"/>
                      <a:pt x="46" y="71"/>
                    </a:cubicBezTo>
                    <a:cubicBezTo>
                      <a:pt x="31" y="71"/>
                      <a:pt x="59" y="147"/>
                      <a:pt x="59" y="147"/>
                    </a:cubicBezTo>
                    <a:lnTo>
                      <a:pt x="96" y="254"/>
                    </a:lnTo>
                    <a:lnTo>
                      <a:pt x="94" y="289"/>
                    </a:lnTo>
                    <a:lnTo>
                      <a:pt x="66" y="261"/>
                    </a:lnTo>
                    <a:cubicBezTo>
                      <a:pt x="66" y="261"/>
                      <a:pt x="61" y="219"/>
                      <a:pt x="33" y="205"/>
                    </a:cubicBezTo>
                    <a:cubicBezTo>
                      <a:pt x="5" y="190"/>
                      <a:pt x="0" y="211"/>
                      <a:pt x="0" y="211"/>
                    </a:cubicBezTo>
                    <a:lnTo>
                      <a:pt x="66" y="365"/>
                    </a:lnTo>
                    <a:cubicBezTo>
                      <a:pt x="80" y="390"/>
                      <a:pt x="159" y="432"/>
                      <a:pt x="159" y="432"/>
                    </a:cubicBezTo>
                    <a:lnTo>
                      <a:pt x="190" y="591"/>
                    </a:lnTo>
                    <a:lnTo>
                      <a:pt x="356" y="563"/>
                    </a:lnTo>
                    <a:lnTo>
                      <a:pt x="293" y="378"/>
                    </a:lnTo>
                    <a:close/>
                  </a:path>
                </a:pathLst>
              </a:custGeom>
              <a:solidFill>
                <a:srgbClr val="FFBE9D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6" name="Google Shape;1851;p45">
                <a:extLst>
                  <a:ext uri="{FF2B5EF4-FFF2-40B4-BE49-F238E27FC236}">
                    <a16:creationId xmlns:a16="http://schemas.microsoft.com/office/drawing/2014/main" id="{5AEE2292-B89F-60BE-228E-369854DC8F89}"/>
                  </a:ext>
                </a:extLst>
              </p:cNvPr>
              <p:cNvSpPr/>
              <p:nvPr/>
            </p:nvSpPr>
            <p:spPr>
              <a:xfrm>
                <a:off x="7675587" y="3500356"/>
                <a:ext cx="176981" cy="70793"/>
              </a:xfrm>
              <a:custGeom>
                <a:avLst/>
                <a:gdLst/>
                <a:ahLst/>
                <a:cxnLst/>
                <a:rect l="l" t="t" r="r" b="b"/>
                <a:pathLst>
                  <a:path w="165" h="66" extrusionOk="0">
                    <a:moveTo>
                      <a:pt x="165" y="66"/>
                    </a:moveTo>
                    <a:cubicBezTo>
                      <a:pt x="164" y="66"/>
                      <a:pt x="155" y="59"/>
                      <a:pt x="141" y="50"/>
                    </a:cubicBezTo>
                    <a:cubicBezTo>
                      <a:pt x="126" y="40"/>
                      <a:pt x="104" y="27"/>
                      <a:pt x="78" y="31"/>
                    </a:cubicBezTo>
                    <a:cubicBezTo>
                      <a:pt x="66" y="33"/>
                      <a:pt x="56" y="38"/>
                      <a:pt x="49" y="45"/>
                    </a:cubicBezTo>
                    <a:lnTo>
                      <a:pt x="47" y="48"/>
                    </a:lnTo>
                    <a:lnTo>
                      <a:pt x="44" y="45"/>
                    </a:lnTo>
                    <a:cubicBezTo>
                      <a:pt x="32" y="32"/>
                      <a:pt x="19" y="22"/>
                      <a:pt x="12" y="14"/>
                    </a:cubicBezTo>
                    <a:cubicBezTo>
                      <a:pt x="4" y="6"/>
                      <a:pt x="0" y="0"/>
                      <a:pt x="0" y="0"/>
                    </a:cubicBezTo>
                    <a:cubicBezTo>
                      <a:pt x="1" y="-1"/>
                      <a:pt x="6" y="3"/>
                      <a:pt x="15" y="10"/>
                    </a:cubicBezTo>
                    <a:cubicBezTo>
                      <a:pt x="23" y="18"/>
                      <a:pt x="36" y="27"/>
                      <a:pt x="50" y="41"/>
                    </a:cubicBezTo>
                    <a:lnTo>
                      <a:pt x="44" y="41"/>
                    </a:lnTo>
                    <a:cubicBezTo>
                      <a:pt x="52" y="32"/>
                      <a:pt x="64" y="26"/>
                      <a:pt x="77" y="24"/>
                    </a:cubicBezTo>
                    <a:cubicBezTo>
                      <a:pt x="91" y="22"/>
                      <a:pt x="105" y="25"/>
                      <a:pt x="116" y="29"/>
                    </a:cubicBezTo>
                    <a:cubicBezTo>
                      <a:pt x="127" y="34"/>
                      <a:pt x="136" y="40"/>
                      <a:pt x="144" y="45"/>
                    </a:cubicBezTo>
                    <a:cubicBezTo>
                      <a:pt x="158" y="56"/>
                      <a:pt x="165" y="65"/>
                      <a:pt x="165" y="65"/>
                    </a:cubicBezTo>
                    <a:lnTo>
                      <a:pt x="165" y="66"/>
                    </a:ln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7" name="Google Shape;1852;p45">
                <a:extLst>
                  <a:ext uri="{FF2B5EF4-FFF2-40B4-BE49-F238E27FC236}">
                    <a16:creationId xmlns:a16="http://schemas.microsoft.com/office/drawing/2014/main" id="{214B2204-3120-560A-0004-F9737F94AFD3}"/>
                  </a:ext>
                </a:extLst>
              </p:cNvPr>
              <p:cNvSpPr/>
              <p:nvPr/>
            </p:nvSpPr>
            <p:spPr>
              <a:xfrm>
                <a:off x="7782848" y="3641941"/>
                <a:ext cx="337872" cy="592083"/>
              </a:xfrm>
              <a:custGeom>
                <a:avLst/>
                <a:gdLst/>
                <a:ahLst/>
                <a:cxnLst/>
                <a:rect l="l" t="t" r="r" b="b"/>
                <a:pathLst>
                  <a:path w="315" h="552" extrusionOk="0">
                    <a:moveTo>
                      <a:pt x="88" y="552"/>
                    </a:moveTo>
                    <a:lnTo>
                      <a:pt x="0" y="59"/>
                    </a:lnTo>
                    <a:lnTo>
                      <a:pt x="134" y="0"/>
                    </a:lnTo>
                    <a:lnTo>
                      <a:pt x="315" y="544"/>
                    </a:lnTo>
                    <a:lnTo>
                      <a:pt x="88" y="552"/>
                    </a:lnTo>
                    <a:close/>
                  </a:path>
                </a:pathLst>
              </a:custGeom>
              <a:solidFill>
                <a:srgbClr val="FFBE9D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48" name="Google Shape;1853;p45">
                <a:extLst>
                  <a:ext uri="{FF2B5EF4-FFF2-40B4-BE49-F238E27FC236}">
                    <a16:creationId xmlns:a16="http://schemas.microsoft.com/office/drawing/2014/main" id="{178530D5-4494-6A66-3C1A-281031E4EFDD}"/>
                  </a:ext>
                </a:extLst>
              </p:cNvPr>
              <p:cNvSpPr/>
              <p:nvPr/>
            </p:nvSpPr>
            <p:spPr>
              <a:xfrm>
                <a:off x="7776412" y="3684846"/>
                <a:ext cx="114769" cy="553469"/>
              </a:xfrm>
              <a:custGeom>
                <a:avLst/>
                <a:gdLst/>
                <a:ahLst/>
                <a:cxnLst/>
                <a:rect l="l" t="t" r="r" b="b"/>
                <a:pathLst>
                  <a:path w="107" h="516" extrusionOk="0">
                    <a:moveTo>
                      <a:pt x="107" y="516"/>
                    </a:moveTo>
                    <a:cubicBezTo>
                      <a:pt x="107" y="516"/>
                      <a:pt x="105" y="509"/>
                      <a:pt x="101" y="496"/>
                    </a:cubicBezTo>
                    <a:cubicBezTo>
                      <a:pt x="98" y="483"/>
                      <a:pt x="93" y="465"/>
                      <a:pt x="88" y="441"/>
                    </a:cubicBezTo>
                    <a:cubicBezTo>
                      <a:pt x="77" y="395"/>
                      <a:pt x="63" y="331"/>
                      <a:pt x="48" y="259"/>
                    </a:cubicBezTo>
                    <a:cubicBezTo>
                      <a:pt x="34" y="188"/>
                      <a:pt x="21" y="123"/>
                      <a:pt x="13" y="76"/>
                    </a:cubicBezTo>
                    <a:cubicBezTo>
                      <a:pt x="9" y="53"/>
                      <a:pt x="6" y="34"/>
                      <a:pt x="3" y="20"/>
                    </a:cubicBezTo>
                    <a:cubicBezTo>
                      <a:pt x="1" y="7"/>
                      <a:pt x="0" y="0"/>
                      <a:pt x="0" y="0"/>
                    </a:cubicBezTo>
                    <a:cubicBezTo>
                      <a:pt x="1" y="0"/>
                      <a:pt x="3" y="7"/>
                      <a:pt x="5" y="20"/>
                    </a:cubicBezTo>
                    <a:cubicBezTo>
                      <a:pt x="8" y="34"/>
                      <a:pt x="12" y="53"/>
                      <a:pt x="17" y="75"/>
                    </a:cubicBezTo>
                    <a:cubicBezTo>
                      <a:pt x="27" y="123"/>
                      <a:pt x="40" y="187"/>
                      <a:pt x="54" y="258"/>
                    </a:cubicBezTo>
                    <a:cubicBezTo>
                      <a:pt x="69" y="329"/>
                      <a:pt x="82" y="393"/>
                      <a:pt x="92" y="441"/>
                    </a:cubicBezTo>
                    <a:cubicBezTo>
                      <a:pt x="97" y="463"/>
                      <a:pt x="100" y="482"/>
                      <a:pt x="103" y="496"/>
                    </a:cubicBezTo>
                    <a:cubicBezTo>
                      <a:pt x="106" y="509"/>
                      <a:pt x="107" y="516"/>
                      <a:pt x="107" y="516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61" name="Google Shape;1854;p45">
              <a:extLst>
                <a:ext uri="{FF2B5EF4-FFF2-40B4-BE49-F238E27FC236}">
                  <a16:creationId xmlns:a16="http://schemas.microsoft.com/office/drawing/2014/main" id="{55C157B9-59B8-C7DA-8352-3D7A24FDB2EF}"/>
                </a:ext>
              </a:extLst>
            </p:cNvPr>
            <p:cNvGrpSpPr/>
            <p:nvPr/>
          </p:nvGrpSpPr>
          <p:grpSpPr>
            <a:xfrm>
              <a:off x="5428469" y="729788"/>
              <a:ext cx="2390848" cy="1904966"/>
              <a:chOff x="5428469" y="729788"/>
              <a:chExt cx="2390848" cy="1904966"/>
            </a:xfrm>
          </p:grpSpPr>
          <p:sp>
            <p:nvSpPr>
              <p:cNvPr id="1609" name="Google Shape;1855;p45">
                <a:extLst>
                  <a:ext uri="{FF2B5EF4-FFF2-40B4-BE49-F238E27FC236}">
                    <a16:creationId xmlns:a16="http://schemas.microsoft.com/office/drawing/2014/main" id="{FAE5B868-2309-8DAE-FD25-CD7FE373C741}"/>
                  </a:ext>
                </a:extLst>
              </p:cNvPr>
              <p:cNvSpPr/>
              <p:nvPr/>
            </p:nvSpPr>
            <p:spPr>
              <a:xfrm>
                <a:off x="7265850" y="1084824"/>
                <a:ext cx="102971" cy="364689"/>
              </a:xfrm>
              <a:custGeom>
                <a:avLst/>
                <a:gdLst/>
                <a:ahLst/>
                <a:cxnLst/>
                <a:rect l="l" t="t" r="r" b="b"/>
                <a:pathLst>
                  <a:path w="96" h="340" extrusionOk="0">
                    <a:moveTo>
                      <a:pt x="5" y="340"/>
                    </a:moveTo>
                    <a:cubicBezTo>
                      <a:pt x="-26" y="151"/>
                      <a:pt x="79" y="0"/>
                      <a:pt x="79" y="0"/>
                    </a:cubicBezTo>
                    <a:cubicBezTo>
                      <a:pt x="143" y="145"/>
                      <a:pt x="5" y="340"/>
                      <a:pt x="5" y="340"/>
                    </a:cubicBezTo>
                    <a:close/>
                  </a:path>
                </a:pathLst>
              </a:custGeom>
              <a:solidFill>
                <a:srgbClr val="E0E0E0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0" name="Google Shape;1856;p45">
                <a:extLst>
                  <a:ext uri="{FF2B5EF4-FFF2-40B4-BE49-F238E27FC236}">
                    <a16:creationId xmlns:a16="http://schemas.microsoft.com/office/drawing/2014/main" id="{3F6895CC-1EAA-B0E3-6510-61EE65DD5556}"/>
                  </a:ext>
                </a:extLst>
              </p:cNvPr>
              <p:cNvSpPr/>
              <p:nvPr/>
            </p:nvSpPr>
            <p:spPr>
              <a:xfrm>
                <a:off x="5430614" y="1017249"/>
                <a:ext cx="2388702" cy="1465192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1366" extrusionOk="0">
                    <a:moveTo>
                      <a:pt x="2026" y="493"/>
                    </a:moveTo>
                    <a:cubicBezTo>
                      <a:pt x="1997" y="493"/>
                      <a:pt x="1970" y="499"/>
                      <a:pt x="1945" y="509"/>
                    </a:cubicBezTo>
                    <a:cubicBezTo>
                      <a:pt x="1932" y="515"/>
                      <a:pt x="1919" y="518"/>
                      <a:pt x="1905" y="518"/>
                    </a:cubicBezTo>
                    <a:lnTo>
                      <a:pt x="1852" y="515"/>
                    </a:lnTo>
                    <a:lnTo>
                      <a:pt x="1849" y="70"/>
                    </a:lnTo>
                    <a:cubicBezTo>
                      <a:pt x="1849" y="31"/>
                      <a:pt x="1816" y="0"/>
                      <a:pt x="1775" y="0"/>
                    </a:cubicBezTo>
                    <a:lnTo>
                      <a:pt x="1716" y="0"/>
                    </a:lnTo>
                    <a:lnTo>
                      <a:pt x="453" y="0"/>
                    </a:lnTo>
                    <a:cubicBezTo>
                      <a:pt x="414" y="0"/>
                      <a:pt x="382" y="31"/>
                      <a:pt x="382" y="70"/>
                    </a:cubicBezTo>
                    <a:lnTo>
                      <a:pt x="382" y="512"/>
                    </a:lnTo>
                    <a:lnTo>
                      <a:pt x="350" y="512"/>
                    </a:lnTo>
                    <a:cubicBezTo>
                      <a:pt x="335" y="512"/>
                      <a:pt x="321" y="508"/>
                      <a:pt x="308" y="502"/>
                    </a:cubicBezTo>
                    <a:cubicBezTo>
                      <a:pt x="274" y="486"/>
                      <a:pt x="212" y="465"/>
                      <a:pt x="170" y="472"/>
                    </a:cubicBezTo>
                    <a:cubicBezTo>
                      <a:pt x="85" y="486"/>
                      <a:pt x="0" y="571"/>
                      <a:pt x="0" y="654"/>
                    </a:cubicBezTo>
                    <a:cubicBezTo>
                      <a:pt x="0" y="795"/>
                      <a:pt x="110" y="882"/>
                      <a:pt x="224" y="882"/>
                    </a:cubicBezTo>
                    <a:cubicBezTo>
                      <a:pt x="252" y="882"/>
                      <a:pt x="278" y="877"/>
                      <a:pt x="302" y="866"/>
                    </a:cubicBezTo>
                    <a:cubicBezTo>
                      <a:pt x="314" y="861"/>
                      <a:pt x="323" y="858"/>
                      <a:pt x="337" y="858"/>
                    </a:cubicBezTo>
                    <a:lnTo>
                      <a:pt x="382" y="858"/>
                    </a:lnTo>
                    <a:lnTo>
                      <a:pt x="382" y="1295"/>
                    </a:lnTo>
                    <a:cubicBezTo>
                      <a:pt x="382" y="1334"/>
                      <a:pt x="414" y="1366"/>
                      <a:pt x="453" y="1366"/>
                    </a:cubicBezTo>
                    <a:lnTo>
                      <a:pt x="1772" y="1366"/>
                    </a:lnTo>
                    <a:cubicBezTo>
                      <a:pt x="1813" y="1366"/>
                      <a:pt x="1847" y="1334"/>
                      <a:pt x="1847" y="1295"/>
                    </a:cubicBezTo>
                    <a:lnTo>
                      <a:pt x="1849" y="840"/>
                    </a:lnTo>
                    <a:lnTo>
                      <a:pt x="1895" y="844"/>
                    </a:lnTo>
                    <a:cubicBezTo>
                      <a:pt x="1911" y="844"/>
                      <a:pt x="1925" y="847"/>
                      <a:pt x="1939" y="854"/>
                    </a:cubicBezTo>
                    <a:cubicBezTo>
                      <a:pt x="1975" y="870"/>
                      <a:pt x="2016" y="877"/>
                      <a:pt x="2060" y="870"/>
                    </a:cubicBezTo>
                    <a:cubicBezTo>
                      <a:pt x="2147" y="856"/>
                      <a:pt x="2215" y="787"/>
                      <a:pt x="2225" y="704"/>
                    </a:cubicBezTo>
                    <a:cubicBezTo>
                      <a:pt x="2238" y="590"/>
                      <a:pt x="2144" y="493"/>
                      <a:pt x="2026" y="493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 dirty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1" name="Google Shape;1857;p45">
                <a:extLst>
                  <a:ext uri="{FF2B5EF4-FFF2-40B4-BE49-F238E27FC236}">
                    <a16:creationId xmlns:a16="http://schemas.microsoft.com/office/drawing/2014/main" id="{C00AD6C9-06A0-A20A-BDF1-1F9E593D2FF4}"/>
                  </a:ext>
                </a:extLst>
              </p:cNvPr>
              <p:cNvSpPr/>
              <p:nvPr/>
            </p:nvSpPr>
            <p:spPr>
              <a:xfrm>
                <a:off x="5428469" y="1016177"/>
                <a:ext cx="2390848" cy="1468410"/>
              </a:xfrm>
              <a:custGeom>
                <a:avLst/>
                <a:gdLst/>
                <a:ahLst/>
                <a:cxnLst/>
                <a:rect l="l" t="t" r="r" b="b"/>
                <a:pathLst>
                  <a:path w="2229" h="1369" extrusionOk="0">
                    <a:moveTo>
                      <a:pt x="2028" y="494"/>
                    </a:moveTo>
                    <a:cubicBezTo>
                      <a:pt x="2028" y="494"/>
                      <a:pt x="2032" y="494"/>
                      <a:pt x="2041" y="495"/>
                    </a:cubicBezTo>
                    <a:cubicBezTo>
                      <a:pt x="2044" y="495"/>
                      <a:pt x="2046" y="495"/>
                      <a:pt x="2049" y="495"/>
                    </a:cubicBezTo>
                    <a:cubicBezTo>
                      <a:pt x="2052" y="495"/>
                      <a:pt x="2055" y="496"/>
                      <a:pt x="2058" y="496"/>
                    </a:cubicBezTo>
                    <a:lnTo>
                      <a:pt x="2069" y="498"/>
                    </a:lnTo>
                    <a:cubicBezTo>
                      <a:pt x="2073" y="499"/>
                      <a:pt x="2077" y="500"/>
                      <a:pt x="2081" y="501"/>
                    </a:cubicBezTo>
                    <a:cubicBezTo>
                      <a:pt x="2098" y="505"/>
                      <a:pt x="2119" y="513"/>
                      <a:pt x="2141" y="527"/>
                    </a:cubicBezTo>
                    <a:cubicBezTo>
                      <a:pt x="2163" y="541"/>
                      <a:pt x="2186" y="562"/>
                      <a:pt x="2203" y="591"/>
                    </a:cubicBezTo>
                    <a:cubicBezTo>
                      <a:pt x="2207" y="599"/>
                      <a:pt x="2212" y="606"/>
                      <a:pt x="2215" y="615"/>
                    </a:cubicBezTo>
                    <a:cubicBezTo>
                      <a:pt x="2219" y="623"/>
                      <a:pt x="2222" y="632"/>
                      <a:pt x="2224" y="641"/>
                    </a:cubicBezTo>
                    <a:cubicBezTo>
                      <a:pt x="2226" y="646"/>
                      <a:pt x="2225" y="651"/>
                      <a:pt x="2226" y="655"/>
                    </a:cubicBezTo>
                    <a:lnTo>
                      <a:pt x="2228" y="663"/>
                    </a:lnTo>
                    <a:cubicBezTo>
                      <a:pt x="2228" y="665"/>
                      <a:pt x="2228" y="667"/>
                      <a:pt x="2228" y="670"/>
                    </a:cubicBezTo>
                    <a:cubicBezTo>
                      <a:pt x="2228" y="675"/>
                      <a:pt x="2229" y="680"/>
                      <a:pt x="2229" y="685"/>
                    </a:cubicBezTo>
                    <a:lnTo>
                      <a:pt x="2228" y="701"/>
                    </a:lnTo>
                    <a:cubicBezTo>
                      <a:pt x="2226" y="721"/>
                      <a:pt x="2221" y="743"/>
                      <a:pt x="2211" y="763"/>
                    </a:cubicBezTo>
                    <a:cubicBezTo>
                      <a:pt x="2201" y="784"/>
                      <a:pt x="2187" y="803"/>
                      <a:pt x="2169" y="820"/>
                    </a:cubicBezTo>
                    <a:cubicBezTo>
                      <a:pt x="2133" y="854"/>
                      <a:pt x="2081" y="875"/>
                      <a:pt x="2024" y="875"/>
                    </a:cubicBezTo>
                    <a:cubicBezTo>
                      <a:pt x="1996" y="874"/>
                      <a:pt x="1967" y="868"/>
                      <a:pt x="1940" y="856"/>
                    </a:cubicBezTo>
                    <a:cubicBezTo>
                      <a:pt x="1927" y="849"/>
                      <a:pt x="1912" y="846"/>
                      <a:pt x="1897" y="846"/>
                    </a:cubicBezTo>
                    <a:cubicBezTo>
                      <a:pt x="1882" y="845"/>
                      <a:pt x="1867" y="844"/>
                      <a:pt x="1851" y="843"/>
                    </a:cubicBezTo>
                    <a:lnTo>
                      <a:pt x="1852" y="842"/>
                    </a:lnTo>
                    <a:cubicBezTo>
                      <a:pt x="1852" y="914"/>
                      <a:pt x="1852" y="991"/>
                      <a:pt x="1851" y="1072"/>
                    </a:cubicBezTo>
                    <a:cubicBezTo>
                      <a:pt x="1851" y="1113"/>
                      <a:pt x="1851" y="1154"/>
                      <a:pt x="1851" y="1197"/>
                    </a:cubicBezTo>
                    <a:cubicBezTo>
                      <a:pt x="1851" y="1218"/>
                      <a:pt x="1850" y="1240"/>
                      <a:pt x="1850" y="1262"/>
                    </a:cubicBezTo>
                    <a:cubicBezTo>
                      <a:pt x="1850" y="1273"/>
                      <a:pt x="1850" y="1284"/>
                      <a:pt x="1850" y="1295"/>
                    </a:cubicBezTo>
                    <a:cubicBezTo>
                      <a:pt x="1850" y="1306"/>
                      <a:pt x="1848" y="1318"/>
                      <a:pt x="1843" y="1328"/>
                    </a:cubicBezTo>
                    <a:cubicBezTo>
                      <a:pt x="1833" y="1348"/>
                      <a:pt x="1812" y="1363"/>
                      <a:pt x="1789" y="1367"/>
                    </a:cubicBezTo>
                    <a:cubicBezTo>
                      <a:pt x="1777" y="1369"/>
                      <a:pt x="1766" y="1368"/>
                      <a:pt x="1754" y="1368"/>
                    </a:cubicBezTo>
                    <a:cubicBezTo>
                      <a:pt x="1743" y="1368"/>
                      <a:pt x="1731" y="1368"/>
                      <a:pt x="1719" y="1368"/>
                    </a:cubicBezTo>
                    <a:cubicBezTo>
                      <a:pt x="1674" y="1368"/>
                      <a:pt x="1626" y="1368"/>
                      <a:pt x="1578" y="1368"/>
                    </a:cubicBezTo>
                    <a:cubicBezTo>
                      <a:pt x="1481" y="1368"/>
                      <a:pt x="1381" y="1368"/>
                      <a:pt x="1277" y="1368"/>
                    </a:cubicBezTo>
                    <a:cubicBezTo>
                      <a:pt x="1071" y="1368"/>
                      <a:pt x="851" y="1368"/>
                      <a:pt x="622" y="1368"/>
                    </a:cubicBezTo>
                    <a:cubicBezTo>
                      <a:pt x="593" y="1368"/>
                      <a:pt x="564" y="1368"/>
                      <a:pt x="535" y="1368"/>
                    </a:cubicBezTo>
                    <a:cubicBezTo>
                      <a:pt x="521" y="1368"/>
                      <a:pt x="506" y="1368"/>
                      <a:pt x="491" y="1368"/>
                    </a:cubicBezTo>
                    <a:lnTo>
                      <a:pt x="470" y="1368"/>
                    </a:lnTo>
                    <a:cubicBezTo>
                      <a:pt x="462" y="1368"/>
                      <a:pt x="455" y="1369"/>
                      <a:pt x="448" y="1368"/>
                    </a:cubicBezTo>
                    <a:cubicBezTo>
                      <a:pt x="433" y="1366"/>
                      <a:pt x="418" y="1360"/>
                      <a:pt x="407" y="1350"/>
                    </a:cubicBezTo>
                    <a:cubicBezTo>
                      <a:pt x="395" y="1341"/>
                      <a:pt x="387" y="1327"/>
                      <a:pt x="384" y="1312"/>
                    </a:cubicBezTo>
                    <a:cubicBezTo>
                      <a:pt x="382" y="1305"/>
                      <a:pt x="382" y="1297"/>
                      <a:pt x="382" y="1290"/>
                    </a:cubicBezTo>
                    <a:lnTo>
                      <a:pt x="382" y="1267"/>
                    </a:lnTo>
                    <a:cubicBezTo>
                      <a:pt x="382" y="1253"/>
                      <a:pt x="382" y="1238"/>
                      <a:pt x="382" y="1223"/>
                    </a:cubicBezTo>
                    <a:cubicBezTo>
                      <a:pt x="382" y="1104"/>
                      <a:pt x="382" y="982"/>
                      <a:pt x="382" y="859"/>
                    </a:cubicBezTo>
                    <a:lnTo>
                      <a:pt x="384" y="861"/>
                    </a:lnTo>
                    <a:lnTo>
                      <a:pt x="337" y="861"/>
                    </a:lnTo>
                    <a:cubicBezTo>
                      <a:pt x="330" y="861"/>
                      <a:pt x="322" y="863"/>
                      <a:pt x="315" y="865"/>
                    </a:cubicBezTo>
                    <a:cubicBezTo>
                      <a:pt x="308" y="868"/>
                      <a:pt x="300" y="871"/>
                      <a:pt x="293" y="874"/>
                    </a:cubicBezTo>
                    <a:cubicBezTo>
                      <a:pt x="277" y="879"/>
                      <a:pt x="261" y="883"/>
                      <a:pt x="245" y="885"/>
                    </a:cubicBezTo>
                    <a:cubicBezTo>
                      <a:pt x="237" y="885"/>
                      <a:pt x="229" y="886"/>
                      <a:pt x="220" y="885"/>
                    </a:cubicBezTo>
                    <a:cubicBezTo>
                      <a:pt x="212" y="885"/>
                      <a:pt x="204" y="885"/>
                      <a:pt x="196" y="883"/>
                    </a:cubicBezTo>
                    <a:cubicBezTo>
                      <a:pt x="125" y="874"/>
                      <a:pt x="61" y="830"/>
                      <a:pt x="28" y="768"/>
                    </a:cubicBezTo>
                    <a:cubicBezTo>
                      <a:pt x="11" y="738"/>
                      <a:pt x="2" y="703"/>
                      <a:pt x="1" y="669"/>
                    </a:cubicBezTo>
                    <a:cubicBezTo>
                      <a:pt x="-1" y="652"/>
                      <a:pt x="1" y="634"/>
                      <a:pt x="6" y="618"/>
                    </a:cubicBezTo>
                    <a:cubicBezTo>
                      <a:pt x="8" y="609"/>
                      <a:pt x="11" y="601"/>
                      <a:pt x="15" y="593"/>
                    </a:cubicBezTo>
                    <a:cubicBezTo>
                      <a:pt x="19" y="586"/>
                      <a:pt x="22" y="578"/>
                      <a:pt x="27" y="571"/>
                    </a:cubicBezTo>
                    <a:cubicBezTo>
                      <a:pt x="32" y="564"/>
                      <a:pt x="37" y="557"/>
                      <a:pt x="42" y="550"/>
                    </a:cubicBezTo>
                    <a:cubicBezTo>
                      <a:pt x="48" y="544"/>
                      <a:pt x="53" y="537"/>
                      <a:pt x="60" y="532"/>
                    </a:cubicBezTo>
                    <a:cubicBezTo>
                      <a:pt x="72" y="520"/>
                      <a:pt x="85" y="509"/>
                      <a:pt x="99" y="500"/>
                    </a:cubicBezTo>
                    <a:cubicBezTo>
                      <a:pt x="114" y="491"/>
                      <a:pt x="129" y="484"/>
                      <a:pt x="145" y="478"/>
                    </a:cubicBezTo>
                    <a:cubicBezTo>
                      <a:pt x="161" y="473"/>
                      <a:pt x="178" y="470"/>
                      <a:pt x="194" y="470"/>
                    </a:cubicBezTo>
                    <a:cubicBezTo>
                      <a:pt x="228" y="471"/>
                      <a:pt x="260" y="481"/>
                      <a:pt x="291" y="493"/>
                    </a:cubicBezTo>
                    <a:cubicBezTo>
                      <a:pt x="298" y="496"/>
                      <a:pt x="306" y="499"/>
                      <a:pt x="313" y="503"/>
                    </a:cubicBezTo>
                    <a:cubicBezTo>
                      <a:pt x="320" y="506"/>
                      <a:pt x="328" y="508"/>
                      <a:pt x="336" y="510"/>
                    </a:cubicBezTo>
                    <a:cubicBezTo>
                      <a:pt x="344" y="511"/>
                      <a:pt x="351" y="511"/>
                      <a:pt x="360" y="511"/>
                    </a:cubicBezTo>
                    <a:cubicBezTo>
                      <a:pt x="368" y="511"/>
                      <a:pt x="376" y="511"/>
                      <a:pt x="384" y="511"/>
                    </a:cubicBezTo>
                    <a:lnTo>
                      <a:pt x="382" y="513"/>
                    </a:lnTo>
                    <a:cubicBezTo>
                      <a:pt x="382" y="368"/>
                      <a:pt x="382" y="227"/>
                      <a:pt x="382" y="89"/>
                    </a:cubicBezTo>
                    <a:cubicBezTo>
                      <a:pt x="382" y="81"/>
                      <a:pt x="382" y="72"/>
                      <a:pt x="382" y="64"/>
                    </a:cubicBezTo>
                    <a:cubicBezTo>
                      <a:pt x="383" y="55"/>
                      <a:pt x="386" y="46"/>
                      <a:pt x="390" y="39"/>
                    </a:cubicBezTo>
                    <a:cubicBezTo>
                      <a:pt x="398" y="23"/>
                      <a:pt x="412" y="11"/>
                      <a:pt x="428" y="5"/>
                    </a:cubicBezTo>
                    <a:cubicBezTo>
                      <a:pt x="436" y="2"/>
                      <a:pt x="445" y="0"/>
                      <a:pt x="453" y="0"/>
                    </a:cubicBezTo>
                    <a:cubicBezTo>
                      <a:pt x="462" y="-1"/>
                      <a:pt x="470" y="0"/>
                      <a:pt x="478" y="0"/>
                    </a:cubicBezTo>
                    <a:lnTo>
                      <a:pt x="528" y="0"/>
                    </a:lnTo>
                    <a:cubicBezTo>
                      <a:pt x="595" y="0"/>
                      <a:pt x="660" y="0"/>
                      <a:pt x="724" y="0"/>
                    </a:cubicBezTo>
                    <a:cubicBezTo>
                      <a:pt x="979" y="0"/>
                      <a:pt x="1214" y="0"/>
                      <a:pt x="1424" y="0"/>
                    </a:cubicBezTo>
                    <a:cubicBezTo>
                      <a:pt x="1529" y="0"/>
                      <a:pt x="1628" y="0"/>
                      <a:pt x="1718" y="0"/>
                    </a:cubicBezTo>
                    <a:cubicBezTo>
                      <a:pt x="1730" y="0"/>
                      <a:pt x="1741" y="0"/>
                      <a:pt x="1752" y="0"/>
                    </a:cubicBezTo>
                    <a:lnTo>
                      <a:pt x="1769" y="0"/>
                    </a:lnTo>
                    <a:cubicBezTo>
                      <a:pt x="1775" y="0"/>
                      <a:pt x="1780" y="0"/>
                      <a:pt x="1786" y="1"/>
                    </a:cubicBezTo>
                    <a:cubicBezTo>
                      <a:pt x="1808" y="3"/>
                      <a:pt x="1829" y="15"/>
                      <a:pt x="1840" y="33"/>
                    </a:cubicBezTo>
                    <a:cubicBezTo>
                      <a:pt x="1846" y="42"/>
                      <a:pt x="1850" y="52"/>
                      <a:pt x="1852" y="63"/>
                    </a:cubicBezTo>
                    <a:cubicBezTo>
                      <a:pt x="1853" y="73"/>
                      <a:pt x="1852" y="83"/>
                      <a:pt x="1852" y="94"/>
                    </a:cubicBezTo>
                    <a:cubicBezTo>
                      <a:pt x="1852" y="114"/>
                      <a:pt x="1853" y="133"/>
                      <a:pt x="1853" y="153"/>
                    </a:cubicBezTo>
                    <a:cubicBezTo>
                      <a:pt x="1853" y="306"/>
                      <a:pt x="1854" y="429"/>
                      <a:pt x="1854" y="516"/>
                    </a:cubicBezTo>
                    <a:lnTo>
                      <a:pt x="1854" y="516"/>
                    </a:lnTo>
                    <a:cubicBezTo>
                      <a:pt x="1869" y="517"/>
                      <a:pt x="1883" y="517"/>
                      <a:pt x="1896" y="518"/>
                    </a:cubicBezTo>
                    <a:cubicBezTo>
                      <a:pt x="1909" y="520"/>
                      <a:pt x="1921" y="518"/>
                      <a:pt x="1932" y="516"/>
                    </a:cubicBezTo>
                    <a:cubicBezTo>
                      <a:pt x="1943" y="513"/>
                      <a:pt x="1952" y="508"/>
                      <a:pt x="1961" y="505"/>
                    </a:cubicBezTo>
                    <a:cubicBezTo>
                      <a:pt x="1970" y="502"/>
                      <a:pt x="1978" y="500"/>
                      <a:pt x="1985" y="499"/>
                    </a:cubicBezTo>
                    <a:cubicBezTo>
                      <a:pt x="1999" y="496"/>
                      <a:pt x="2010" y="495"/>
                      <a:pt x="2017" y="495"/>
                    </a:cubicBezTo>
                    <a:cubicBezTo>
                      <a:pt x="2024" y="495"/>
                      <a:pt x="2028" y="495"/>
                      <a:pt x="2028" y="495"/>
                    </a:cubicBezTo>
                    <a:cubicBezTo>
                      <a:pt x="2027" y="495"/>
                      <a:pt x="2024" y="495"/>
                      <a:pt x="2017" y="495"/>
                    </a:cubicBezTo>
                    <a:cubicBezTo>
                      <a:pt x="2010" y="496"/>
                      <a:pt x="1999" y="497"/>
                      <a:pt x="1985" y="500"/>
                    </a:cubicBezTo>
                    <a:cubicBezTo>
                      <a:pt x="1978" y="501"/>
                      <a:pt x="1970" y="503"/>
                      <a:pt x="1961" y="506"/>
                    </a:cubicBezTo>
                    <a:cubicBezTo>
                      <a:pt x="1952" y="509"/>
                      <a:pt x="1943" y="514"/>
                      <a:pt x="1932" y="516"/>
                    </a:cubicBezTo>
                    <a:cubicBezTo>
                      <a:pt x="1922" y="519"/>
                      <a:pt x="1909" y="521"/>
                      <a:pt x="1896" y="519"/>
                    </a:cubicBezTo>
                    <a:cubicBezTo>
                      <a:pt x="1883" y="518"/>
                      <a:pt x="1869" y="518"/>
                      <a:pt x="1854" y="517"/>
                    </a:cubicBezTo>
                    <a:lnTo>
                      <a:pt x="1853" y="517"/>
                    </a:lnTo>
                    <a:lnTo>
                      <a:pt x="1853" y="516"/>
                    </a:lnTo>
                    <a:cubicBezTo>
                      <a:pt x="1853" y="429"/>
                      <a:pt x="1852" y="306"/>
                      <a:pt x="1851" y="153"/>
                    </a:cubicBezTo>
                    <a:cubicBezTo>
                      <a:pt x="1851" y="133"/>
                      <a:pt x="1851" y="114"/>
                      <a:pt x="1850" y="94"/>
                    </a:cubicBezTo>
                    <a:cubicBezTo>
                      <a:pt x="1850" y="84"/>
                      <a:pt x="1851" y="73"/>
                      <a:pt x="1850" y="63"/>
                    </a:cubicBezTo>
                    <a:cubicBezTo>
                      <a:pt x="1848" y="53"/>
                      <a:pt x="1845" y="43"/>
                      <a:pt x="1839" y="35"/>
                    </a:cubicBezTo>
                    <a:cubicBezTo>
                      <a:pt x="1827" y="17"/>
                      <a:pt x="1807" y="6"/>
                      <a:pt x="1786" y="3"/>
                    </a:cubicBezTo>
                    <a:cubicBezTo>
                      <a:pt x="1780" y="3"/>
                      <a:pt x="1775" y="3"/>
                      <a:pt x="1769" y="3"/>
                    </a:cubicBezTo>
                    <a:cubicBezTo>
                      <a:pt x="1764" y="3"/>
                      <a:pt x="1758" y="3"/>
                      <a:pt x="1753" y="3"/>
                    </a:cubicBezTo>
                    <a:cubicBezTo>
                      <a:pt x="1741" y="3"/>
                      <a:pt x="1730" y="3"/>
                      <a:pt x="1719" y="3"/>
                    </a:cubicBezTo>
                    <a:cubicBezTo>
                      <a:pt x="1628" y="3"/>
                      <a:pt x="1529" y="3"/>
                      <a:pt x="1425" y="3"/>
                    </a:cubicBezTo>
                    <a:cubicBezTo>
                      <a:pt x="1215" y="3"/>
                      <a:pt x="979" y="3"/>
                      <a:pt x="724" y="3"/>
                    </a:cubicBezTo>
                    <a:cubicBezTo>
                      <a:pt x="660" y="3"/>
                      <a:pt x="595" y="3"/>
                      <a:pt x="529" y="3"/>
                    </a:cubicBezTo>
                    <a:cubicBezTo>
                      <a:pt x="512" y="3"/>
                      <a:pt x="495" y="3"/>
                      <a:pt x="479" y="3"/>
                    </a:cubicBezTo>
                    <a:cubicBezTo>
                      <a:pt x="462" y="4"/>
                      <a:pt x="445" y="2"/>
                      <a:pt x="430" y="8"/>
                    </a:cubicBezTo>
                    <a:cubicBezTo>
                      <a:pt x="414" y="14"/>
                      <a:pt x="401" y="26"/>
                      <a:pt x="393" y="41"/>
                    </a:cubicBezTo>
                    <a:cubicBezTo>
                      <a:pt x="390" y="48"/>
                      <a:pt x="387" y="56"/>
                      <a:pt x="386" y="64"/>
                    </a:cubicBezTo>
                    <a:cubicBezTo>
                      <a:pt x="385" y="72"/>
                      <a:pt x="386" y="81"/>
                      <a:pt x="386" y="90"/>
                    </a:cubicBezTo>
                    <a:cubicBezTo>
                      <a:pt x="386" y="227"/>
                      <a:pt x="386" y="368"/>
                      <a:pt x="386" y="513"/>
                    </a:cubicBezTo>
                    <a:lnTo>
                      <a:pt x="386" y="515"/>
                    </a:lnTo>
                    <a:lnTo>
                      <a:pt x="384" y="515"/>
                    </a:lnTo>
                    <a:cubicBezTo>
                      <a:pt x="376" y="515"/>
                      <a:pt x="368" y="515"/>
                      <a:pt x="360" y="515"/>
                    </a:cubicBezTo>
                    <a:cubicBezTo>
                      <a:pt x="352" y="515"/>
                      <a:pt x="343" y="516"/>
                      <a:pt x="335" y="514"/>
                    </a:cubicBezTo>
                    <a:cubicBezTo>
                      <a:pt x="327" y="513"/>
                      <a:pt x="319" y="510"/>
                      <a:pt x="312" y="506"/>
                    </a:cubicBezTo>
                    <a:cubicBezTo>
                      <a:pt x="304" y="503"/>
                      <a:pt x="297" y="499"/>
                      <a:pt x="289" y="497"/>
                    </a:cubicBezTo>
                    <a:cubicBezTo>
                      <a:pt x="259" y="485"/>
                      <a:pt x="227" y="475"/>
                      <a:pt x="194" y="474"/>
                    </a:cubicBezTo>
                    <a:cubicBezTo>
                      <a:pt x="178" y="474"/>
                      <a:pt x="162" y="477"/>
                      <a:pt x="146" y="482"/>
                    </a:cubicBezTo>
                    <a:cubicBezTo>
                      <a:pt x="131" y="488"/>
                      <a:pt x="115" y="495"/>
                      <a:pt x="102" y="504"/>
                    </a:cubicBezTo>
                    <a:cubicBezTo>
                      <a:pt x="88" y="512"/>
                      <a:pt x="74" y="523"/>
                      <a:pt x="62" y="535"/>
                    </a:cubicBezTo>
                    <a:cubicBezTo>
                      <a:pt x="56" y="540"/>
                      <a:pt x="51" y="547"/>
                      <a:pt x="45" y="553"/>
                    </a:cubicBezTo>
                    <a:cubicBezTo>
                      <a:pt x="40" y="560"/>
                      <a:pt x="35" y="566"/>
                      <a:pt x="31" y="573"/>
                    </a:cubicBezTo>
                    <a:cubicBezTo>
                      <a:pt x="26" y="580"/>
                      <a:pt x="22" y="588"/>
                      <a:pt x="18" y="595"/>
                    </a:cubicBezTo>
                    <a:cubicBezTo>
                      <a:pt x="15" y="603"/>
                      <a:pt x="12" y="611"/>
                      <a:pt x="10" y="619"/>
                    </a:cubicBezTo>
                    <a:cubicBezTo>
                      <a:pt x="5" y="635"/>
                      <a:pt x="3" y="652"/>
                      <a:pt x="5" y="669"/>
                    </a:cubicBezTo>
                    <a:cubicBezTo>
                      <a:pt x="6" y="703"/>
                      <a:pt x="15" y="737"/>
                      <a:pt x="31" y="767"/>
                    </a:cubicBezTo>
                    <a:cubicBezTo>
                      <a:pt x="63" y="828"/>
                      <a:pt x="127" y="871"/>
                      <a:pt x="196" y="880"/>
                    </a:cubicBezTo>
                    <a:cubicBezTo>
                      <a:pt x="204" y="881"/>
                      <a:pt x="212" y="881"/>
                      <a:pt x="220" y="882"/>
                    </a:cubicBezTo>
                    <a:cubicBezTo>
                      <a:pt x="228" y="882"/>
                      <a:pt x="237" y="882"/>
                      <a:pt x="245" y="881"/>
                    </a:cubicBezTo>
                    <a:cubicBezTo>
                      <a:pt x="261" y="879"/>
                      <a:pt x="276" y="876"/>
                      <a:pt x="291" y="871"/>
                    </a:cubicBezTo>
                    <a:cubicBezTo>
                      <a:pt x="299" y="868"/>
                      <a:pt x="306" y="865"/>
                      <a:pt x="314" y="862"/>
                    </a:cubicBezTo>
                    <a:cubicBezTo>
                      <a:pt x="321" y="859"/>
                      <a:pt x="329" y="857"/>
                      <a:pt x="337" y="857"/>
                    </a:cubicBezTo>
                    <a:lnTo>
                      <a:pt x="386" y="857"/>
                    </a:lnTo>
                    <a:lnTo>
                      <a:pt x="386" y="859"/>
                    </a:lnTo>
                    <a:cubicBezTo>
                      <a:pt x="386" y="982"/>
                      <a:pt x="386" y="1104"/>
                      <a:pt x="386" y="1223"/>
                    </a:cubicBezTo>
                    <a:lnTo>
                      <a:pt x="386" y="1290"/>
                    </a:lnTo>
                    <a:cubicBezTo>
                      <a:pt x="386" y="1297"/>
                      <a:pt x="386" y="1304"/>
                      <a:pt x="387" y="1312"/>
                    </a:cubicBezTo>
                    <a:cubicBezTo>
                      <a:pt x="391" y="1326"/>
                      <a:pt x="398" y="1338"/>
                      <a:pt x="409" y="1348"/>
                    </a:cubicBezTo>
                    <a:cubicBezTo>
                      <a:pt x="420" y="1357"/>
                      <a:pt x="434" y="1363"/>
                      <a:pt x="448" y="1365"/>
                    </a:cubicBezTo>
                    <a:cubicBezTo>
                      <a:pt x="455" y="1365"/>
                      <a:pt x="462" y="1365"/>
                      <a:pt x="470" y="1365"/>
                    </a:cubicBezTo>
                    <a:lnTo>
                      <a:pt x="492" y="1365"/>
                    </a:lnTo>
                    <a:cubicBezTo>
                      <a:pt x="506" y="1365"/>
                      <a:pt x="521" y="1365"/>
                      <a:pt x="535" y="1365"/>
                    </a:cubicBezTo>
                    <a:cubicBezTo>
                      <a:pt x="564" y="1365"/>
                      <a:pt x="593" y="1365"/>
                      <a:pt x="622" y="1365"/>
                    </a:cubicBezTo>
                    <a:cubicBezTo>
                      <a:pt x="851" y="1365"/>
                      <a:pt x="1071" y="1365"/>
                      <a:pt x="1278" y="1365"/>
                    </a:cubicBezTo>
                    <a:cubicBezTo>
                      <a:pt x="1381" y="1365"/>
                      <a:pt x="1481" y="1365"/>
                      <a:pt x="1578" y="1365"/>
                    </a:cubicBezTo>
                    <a:cubicBezTo>
                      <a:pt x="1627" y="1365"/>
                      <a:pt x="1674" y="1365"/>
                      <a:pt x="1720" y="1365"/>
                    </a:cubicBezTo>
                    <a:cubicBezTo>
                      <a:pt x="1731" y="1365"/>
                      <a:pt x="1743" y="1365"/>
                      <a:pt x="1754" y="1365"/>
                    </a:cubicBezTo>
                    <a:cubicBezTo>
                      <a:pt x="1766" y="1365"/>
                      <a:pt x="1777" y="1366"/>
                      <a:pt x="1788" y="1364"/>
                    </a:cubicBezTo>
                    <a:cubicBezTo>
                      <a:pt x="1810" y="1360"/>
                      <a:pt x="1830" y="1346"/>
                      <a:pt x="1840" y="1326"/>
                    </a:cubicBezTo>
                    <a:cubicBezTo>
                      <a:pt x="1845" y="1317"/>
                      <a:pt x="1848" y="1306"/>
                      <a:pt x="1847" y="1295"/>
                    </a:cubicBezTo>
                    <a:cubicBezTo>
                      <a:pt x="1847" y="1284"/>
                      <a:pt x="1847" y="1273"/>
                      <a:pt x="1848" y="1262"/>
                    </a:cubicBezTo>
                    <a:cubicBezTo>
                      <a:pt x="1848" y="1240"/>
                      <a:pt x="1848" y="1218"/>
                      <a:pt x="1848" y="1197"/>
                    </a:cubicBezTo>
                    <a:cubicBezTo>
                      <a:pt x="1848" y="1154"/>
                      <a:pt x="1848" y="1113"/>
                      <a:pt x="1849" y="1072"/>
                    </a:cubicBezTo>
                    <a:cubicBezTo>
                      <a:pt x="1849" y="991"/>
                      <a:pt x="1850" y="914"/>
                      <a:pt x="1850" y="842"/>
                    </a:cubicBezTo>
                    <a:lnTo>
                      <a:pt x="1850" y="840"/>
                    </a:lnTo>
                    <a:lnTo>
                      <a:pt x="1851" y="840"/>
                    </a:lnTo>
                    <a:cubicBezTo>
                      <a:pt x="1867" y="841"/>
                      <a:pt x="1882" y="843"/>
                      <a:pt x="1897" y="844"/>
                    </a:cubicBezTo>
                    <a:cubicBezTo>
                      <a:pt x="1913" y="844"/>
                      <a:pt x="1928" y="847"/>
                      <a:pt x="1941" y="854"/>
                    </a:cubicBezTo>
                    <a:cubicBezTo>
                      <a:pt x="1968" y="866"/>
                      <a:pt x="1997" y="872"/>
                      <a:pt x="2025" y="872"/>
                    </a:cubicBezTo>
                    <a:cubicBezTo>
                      <a:pt x="2080" y="873"/>
                      <a:pt x="2132" y="852"/>
                      <a:pt x="2167" y="819"/>
                    </a:cubicBezTo>
                    <a:cubicBezTo>
                      <a:pt x="2185" y="802"/>
                      <a:pt x="2200" y="783"/>
                      <a:pt x="2209" y="763"/>
                    </a:cubicBezTo>
                    <a:cubicBezTo>
                      <a:pt x="2219" y="742"/>
                      <a:pt x="2225" y="721"/>
                      <a:pt x="2227" y="700"/>
                    </a:cubicBezTo>
                    <a:cubicBezTo>
                      <a:pt x="2227" y="695"/>
                      <a:pt x="2227" y="690"/>
                      <a:pt x="2227" y="685"/>
                    </a:cubicBezTo>
                    <a:cubicBezTo>
                      <a:pt x="2227" y="680"/>
                      <a:pt x="2227" y="675"/>
                      <a:pt x="2227" y="670"/>
                    </a:cubicBezTo>
                    <a:cubicBezTo>
                      <a:pt x="2227" y="668"/>
                      <a:pt x="2227" y="665"/>
                      <a:pt x="2226" y="663"/>
                    </a:cubicBezTo>
                    <a:lnTo>
                      <a:pt x="2225" y="656"/>
                    </a:lnTo>
                    <a:cubicBezTo>
                      <a:pt x="2224" y="651"/>
                      <a:pt x="2224" y="646"/>
                      <a:pt x="2222" y="641"/>
                    </a:cubicBezTo>
                    <a:cubicBezTo>
                      <a:pt x="2220" y="632"/>
                      <a:pt x="2218" y="623"/>
                      <a:pt x="2214" y="615"/>
                    </a:cubicBezTo>
                    <a:cubicBezTo>
                      <a:pt x="2211" y="607"/>
                      <a:pt x="2206" y="599"/>
                      <a:pt x="2202" y="592"/>
                    </a:cubicBezTo>
                    <a:cubicBezTo>
                      <a:pt x="2185" y="563"/>
                      <a:pt x="2162" y="542"/>
                      <a:pt x="2140" y="528"/>
                    </a:cubicBezTo>
                    <a:cubicBezTo>
                      <a:pt x="2119" y="514"/>
                      <a:pt x="2098" y="506"/>
                      <a:pt x="2081" y="502"/>
                    </a:cubicBezTo>
                    <a:cubicBezTo>
                      <a:pt x="2077" y="501"/>
                      <a:pt x="2073" y="499"/>
                      <a:pt x="2069" y="499"/>
                    </a:cubicBezTo>
                    <a:cubicBezTo>
                      <a:pt x="2065" y="498"/>
                      <a:pt x="2061" y="498"/>
                      <a:pt x="2058" y="497"/>
                    </a:cubicBezTo>
                    <a:cubicBezTo>
                      <a:pt x="2055" y="497"/>
                      <a:pt x="2052" y="496"/>
                      <a:pt x="2049" y="496"/>
                    </a:cubicBezTo>
                    <a:lnTo>
                      <a:pt x="2042" y="495"/>
                    </a:lnTo>
                    <a:cubicBezTo>
                      <a:pt x="2033" y="495"/>
                      <a:pt x="2028" y="494"/>
                      <a:pt x="2028" y="494"/>
                    </a:cubicBez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2" name="Google Shape;1858;p45">
                <a:extLst>
                  <a:ext uri="{FF2B5EF4-FFF2-40B4-BE49-F238E27FC236}">
                    <a16:creationId xmlns:a16="http://schemas.microsoft.com/office/drawing/2014/main" id="{62D4DD6A-24DF-6947-AB62-A965B42918DB}"/>
                  </a:ext>
                </a:extLst>
              </p:cNvPr>
              <p:cNvSpPr/>
              <p:nvPr/>
            </p:nvSpPr>
            <p:spPr>
              <a:xfrm>
                <a:off x="7124266" y="2193909"/>
                <a:ext cx="188779" cy="440845"/>
              </a:xfrm>
              <a:custGeom>
                <a:avLst/>
                <a:gdLst/>
                <a:ahLst/>
                <a:cxnLst/>
                <a:rect l="l" t="t" r="r" b="b"/>
                <a:pathLst>
                  <a:path w="176" h="411" extrusionOk="0">
                    <a:moveTo>
                      <a:pt x="165" y="144"/>
                    </a:moveTo>
                    <a:cubicBezTo>
                      <a:pt x="160" y="131"/>
                      <a:pt x="146" y="94"/>
                      <a:pt x="137" y="85"/>
                    </a:cubicBezTo>
                    <a:cubicBezTo>
                      <a:pt x="93" y="45"/>
                      <a:pt x="49" y="35"/>
                      <a:pt x="0" y="0"/>
                    </a:cubicBezTo>
                    <a:lnTo>
                      <a:pt x="10" y="395"/>
                    </a:lnTo>
                    <a:cubicBezTo>
                      <a:pt x="25" y="416"/>
                      <a:pt x="55" y="414"/>
                      <a:pt x="80" y="405"/>
                    </a:cubicBezTo>
                    <a:cubicBezTo>
                      <a:pt x="104" y="397"/>
                      <a:pt x="121" y="375"/>
                      <a:pt x="134" y="353"/>
                    </a:cubicBezTo>
                    <a:cubicBezTo>
                      <a:pt x="161" y="304"/>
                      <a:pt x="172" y="265"/>
                      <a:pt x="175" y="209"/>
                    </a:cubicBezTo>
                    <a:cubicBezTo>
                      <a:pt x="176" y="193"/>
                      <a:pt x="171" y="158"/>
                      <a:pt x="165" y="144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3" name="Google Shape;1859;p45">
                <a:extLst>
                  <a:ext uri="{FF2B5EF4-FFF2-40B4-BE49-F238E27FC236}">
                    <a16:creationId xmlns:a16="http://schemas.microsoft.com/office/drawing/2014/main" id="{D2006039-D494-02F9-3DD4-FFE7AF50AEE3}"/>
                  </a:ext>
                </a:extLst>
              </p:cNvPr>
              <p:cNvSpPr/>
              <p:nvPr/>
            </p:nvSpPr>
            <p:spPr>
              <a:xfrm>
                <a:off x="5841424" y="1795969"/>
                <a:ext cx="1349343" cy="838785"/>
              </a:xfrm>
              <a:custGeom>
                <a:avLst/>
                <a:gdLst/>
                <a:ahLst/>
                <a:cxnLst/>
                <a:rect l="l" t="t" r="r" b="b"/>
                <a:pathLst>
                  <a:path w="1258" h="782" extrusionOk="0">
                    <a:moveTo>
                      <a:pt x="980" y="113"/>
                    </a:moveTo>
                    <a:cubicBezTo>
                      <a:pt x="933" y="85"/>
                      <a:pt x="780" y="57"/>
                      <a:pt x="745" y="54"/>
                    </a:cubicBezTo>
                    <a:lnTo>
                      <a:pt x="702" y="19"/>
                    </a:lnTo>
                    <a:lnTo>
                      <a:pt x="398" y="0"/>
                    </a:lnTo>
                    <a:lnTo>
                      <a:pt x="354" y="62"/>
                    </a:lnTo>
                    <a:lnTo>
                      <a:pt x="198" y="103"/>
                    </a:lnTo>
                    <a:cubicBezTo>
                      <a:pt x="157" y="114"/>
                      <a:pt x="121" y="137"/>
                      <a:pt x="93" y="169"/>
                    </a:cubicBezTo>
                    <a:lnTo>
                      <a:pt x="0" y="242"/>
                    </a:lnTo>
                    <a:lnTo>
                      <a:pt x="0" y="558"/>
                    </a:lnTo>
                    <a:cubicBezTo>
                      <a:pt x="1" y="606"/>
                      <a:pt x="25" y="639"/>
                      <a:pt x="74" y="639"/>
                    </a:cubicBezTo>
                    <a:lnTo>
                      <a:pt x="1007" y="636"/>
                    </a:lnTo>
                    <a:cubicBezTo>
                      <a:pt x="1064" y="737"/>
                      <a:pt x="1136" y="790"/>
                      <a:pt x="1258" y="781"/>
                    </a:cubicBezTo>
                    <a:lnTo>
                      <a:pt x="1240" y="374"/>
                    </a:lnTo>
                    <a:cubicBezTo>
                      <a:pt x="1240" y="374"/>
                      <a:pt x="1046" y="154"/>
                      <a:pt x="980" y="113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4" name="Google Shape;1860;p45">
                <a:extLst>
                  <a:ext uri="{FF2B5EF4-FFF2-40B4-BE49-F238E27FC236}">
                    <a16:creationId xmlns:a16="http://schemas.microsoft.com/office/drawing/2014/main" id="{A078529A-3790-1247-C6E8-4C8A0F751776}"/>
                  </a:ext>
                </a:extLst>
              </p:cNvPr>
              <p:cNvSpPr/>
              <p:nvPr/>
            </p:nvSpPr>
            <p:spPr>
              <a:xfrm>
                <a:off x="6921542" y="2080212"/>
                <a:ext cx="9653" cy="397940"/>
              </a:xfrm>
              <a:custGeom>
                <a:avLst/>
                <a:gdLst/>
                <a:ahLst/>
                <a:cxnLst/>
                <a:rect l="l" t="t" r="r" b="b"/>
                <a:pathLst>
                  <a:path w="9" h="371" extrusionOk="0">
                    <a:moveTo>
                      <a:pt x="2" y="0"/>
                    </a:moveTo>
                    <a:cubicBezTo>
                      <a:pt x="2" y="0"/>
                      <a:pt x="2" y="1"/>
                      <a:pt x="3" y="4"/>
                    </a:cubicBezTo>
                    <a:cubicBezTo>
                      <a:pt x="3" y="7"/>
                      <a:pt x="3" y="10"/>
                      <a:pt x="4" y="14"/>
                    </a:cubicBezTo>
                    <a:cubicBezTo>
                      <a:pt x="5" y="24"/>
                      <a:pt x="6" y="37"/>
                      <a:pt x="7" y="54"/>
                    </a:cubicBezTo>
                    <a:cubicBezTo>
                      <a:pt x="9" y="88"/>
                      <a:pt x="10" y="134"/>
                      <a:pt x="9" y="186"/>
                    </a:cubicBezTo>
                    <a:cubicBezTo>
                      <a:pt x="9" y="237"/>
                      <a:pt x="6" y="283"/>
                      <a:pt x="4" y="317"/>
                    </a:cubicBezTo>
                    <a:cubicBezTo>
                      <a:pt x="3" y="333"/>
                      <a:pt x="2" y="347"/>
                      <a:pt x="1" y="357"/>
                    </a:cubicBezTo>
                    <a:lnTo>
                      <a:pt x="0" y="367"/>
                    </a:lnTo>
                    <a:cubicBezTo>
                      <a:pt x="0" y="370"/>
                      <a:pt x="0" y="371"/>
                      <a:pt x="0" y="371"/>
                    </a:cubicBezTo>
                    <a:cubicBezTo>
                      <a:pt x="0" y="371"/>
                      <a:pt x="0" y="370"/>
                      <a:pt x="0" y="367"/>
                    </a:cubicBezTo>
                    <a:cubicBezTo>
                      <a:pt x="0" y="364"/>
                      <a:pt x="0" y="361"/>
                      <a:pt x="0" y="357"/>
                    </a:cubicBezTo>
                    <a:cubicBezTo>
                      <a:pt x="0" y="347"/>
                      <a:pt x="1" y="333"/>
                      <a:pt x="1" y="317"/>
                    </a:cubicBezTo>
                    <a:cubicBezTo>
                      <a:pt x="3" y="283"/>
                      <a:pt x="5" y="237"/>
                      <a:pt x="6" y="185"/>
                    </a:cubicBezTo>
                    <a:cubicBezTo>
                      <a:pt x="6" y="134"/>
                      <a:pt x="5" y="88"/>
                      <a:pt x="4" y="54"/>
                    </a:cubicBezTo>
                    <a:cubicBezTo>
                      <a:pt x="3" y="38"/>
                      <a:pt x="3" y="25"/>
                      <a:pt x="2" y="14"/>
                    </a:cubicBezTo>
                    <a:cubicBezTo>
                      <a:pt x="2" y="10"/>
                      <a:pt x="2" y="7"/>
                      <a:pt x="2" y="4"/>
                    </a:cubicBezTo>
                    <a:cubicBezTo>
                      <a:pt x="2" y="1"/>
                      <a:pt x="2" y="0"/>
                      <a:pt x="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5" name="Google Shape;1861;p45">
                <a:extLst>
                  <a:ext uri="{FF2B5EF4-FFF2-40B4-BE49-F238E27FC236}">
                    <a16:creationId xmlns:a16="http://schemas.microsoft.com/office/drawing/2014/main" id="{26F494A7-E352-0722-D2EE-94ED30358390}"/>
                  </a:ext>
                </a:extLst>
              </p:cNvPr>
              <p:cNvSpPr/>
              <p:nvPr/>
            </p:nvSpPr>
            <p:spPr>
              <a:xfrm>
                <a:off x="6002315" y="2050179"/>
                <a:ext cx="94390" cy="334656"/>
              </a:xfrm>
              <a:custGeom>
                <a:avLst/>
                <a:gdLst/>
                <a:ahLst/>
                <a:cxnLst/>
                <a:rect l="l" t="t" r="r" b="b"/>
                <a:pathLst>
                  <a:path w="88" h="312" extrusionOk="0">
                    <a:moveTo>
                      <a:pt x="88" y="312"/>
                    </a:moveTo>
                    <a:cubicBezTo>
                      <a:pt x="87" y="312"/>
                      <a:pt x="66" y="242"/>
                      <a:pt x="42" y="156"/>
                    </a:cubicBezTo>
                    <a:cubicBezTo>
                      <a:pt x="18" y="70"/>
                      <a:pt x="-1" y="0"/>
                      <a:pt x="0" y="0"/>
                    </a:cubicBezTo>
                    <a:cubicBezTo>
                      <a:pt x="1" y="0"/>
                      <a:pt x="22" y="69"/>
                      <a:pt x="46" y="155"/>
                    </a:cubicBezTo>
                    <a:cubicBezTo>
                      <a:pt x="70" y="241"/>
                      <a:pt x="89" y="311"/>
                      <a:pt x="88" y="312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6" name="Google Shape;1862;p45">
                <a:extLst>
                  <a:ext uri="{FF2B5EF4-FFF2-40B4-BE49-F238E27FC236}">
                    <a16:creationId xmlns:a16="http://schemas.microsoft.com/office/drawing/2014/main" id="{254CC925-288C-0DE8-565C-0690510C4358}"/>
                  </a:ext>
                </a:extLst>
              </p:cNvPr>
              <p:cNvSpPr/>
              <p:nvPr/>
            </p:nvSpPr>
            <p:spPr>
              <a:xfrm>
                <a:off x="6221128" y="1857108"/>
                <a:ext cx="306766" cy="223104"/>
              </a:xfrm>
              <a:custGeom>
                <a:avLst/>
                <a:gdLst/>
                <a:ahLst/>
                <a:cxnLst/>
                <a:rect l="l" t="t" r="r" b="b"/>
                <a:pathLst>
                  <a:path w="286" h="208" extrusionOk="0">
                    <a:moveTo>
                      <a:pt x="286" y="183"/>
                    </a:moveTo>
                    <a:cubicBezTo>
                      <a:pt x="286" y="183"/>
                      <a:pt x="285" y="183"/>
                      <a:pt x="284" y="182"/>
                    </a:cubicBezTo>
                    <a:cubicBezTo>
                      <a:pt x="282" y="181"/>
                      <a:pt x="280" y="180"/>
                      <a:pt x="278" y="179"/>
                    </a:cubicBezTo>
                    <a:cubicBezTo>
                      <a:pt x="273" y="177"/>
                      <a:pt x="266" y="173"/>
                      <a:pt x="256" y="167"/>
                    </a:cubicBezTo>
                    <a:cubicBezTo>
                      <a:pt x="238" y="157"/>
                      <a:pt x="213" y="140"/>
                      <a:pt x="186" y="115"/>
                    </a:cubicBezTo>
                    <a:lnTo>
                      <a:pt x="189" y="114"/>
                    </a:lnTo>
                    <a:cubicBezTo>
                      <a:pt x="193" y="140"/>
                      <a:pt x="196" y="171"/>
                      <a:pt x="193" y="204"/>
                    </a:cubicBezTo>
                    <a:lnTo>
                      <a:pt x="193" y="208"/>
                    </a:lnTo>
                    <a:lnTo>
                      <a:pt x="190" y="206"/>
                    </a:lnTo>
                    <a:cubicBezTo>
                      <a:pt x="186" y="203"/>
                      <a:pt x="181" y="199"/>
                      <a:pt x="176" y="196"/>
                    </a:cubicBezTo>
                    <a:cubicBezTo>
                      <a:pt x="171" y="192"/>
                      <a:pt x="166" y="189"/>
                      <a:pt x="161" y="185"/>
                    </a:cubicBezTo>
                    <a:cubicBezTo>
                      <a:pt x="107" y="144"/>
                      <a:pt x="65" y="97"/>
                      <a:pt x="39" y="61"/>
                    </a:cubicBezTo>
                    <a:cubicBezTo>
                      <a:pt x="26" y="43"/>
                      <a:pt x="16" y="28"/>
                      <a:pt x="9" y="17"/>
                    </a:cubicBezTo>
                    <a:cubicBezTo>
                      <a:pt x="6" y="12"/>
                      <a:pt x="4" y="8"/>
                      <a:pt x="2" y="5"/>
                    </a:cubicBezTo>
                    <a:cubicBezTo>
                      <a:pt x="0" y="2"/>
                      <a:pt x="0" y="0"/>
                      <a:pt x="0" y="0"/>
                    </a:cubicBezTo>
                    <a:cubicBezTo>
                      <a:pt x="0" y="0"/>
                      <a:pt x="1" y="2"/>
                      <a:pt x="3" y="4"/>
                    </a:cubicBezTo>
                    <a:cubicBezTo>
                      <a:pt x="5" y="7"/>
                      <a:pt x="7" y="11"/>
                      <a:pt x="11" y="16"/>
                    </a:cubicBezTo>
                    <a:cubicBezTo>
                      <a:pt x="17" y="27"/>
                      <a:pt x="27" y="42"/>
                      <a:pt x="41" y="59"/>
                    </a:cubicBezTo>
                    <a:cubicBezTo>
                      <a:pt x="68" y="95"/>
                      <a:pt x="109" y="141"/>
                      <a:pt x="164" y="182"/>
                    </a:cubicBezTo>
                    <a:cubicBezTo>
                      <a:pt x="168" y="186"/>
                      <a:pt x="173" y="189"/>
                      <a:pt x="178" y="193"/>
                    </a:cubicBezTo>
                    <a:cubicBezTo>
                      <a:pt x="183" y="196"/>
                      <a:pt x="188" y="199"/>
                      <a:pt x="192" y="203"/>
                    </a:cubicBezTo>
                    <a:lnTo>
                      <a:pt x="189" y="204"/>
                    </a:lnTo>
                    <a:cubicBezTo>
                      <a:pt x="192" y="172"/>
                      <a:pt x="190" y="141"/>
                      <a:pt x="185" y="115"/>
                    </a:cubicBezTo>
                    <a:lnTo>
                      <a:pt x="185" y="110"/>
                    </a:lnTo>
                    <a:lnTo>
                      <a:pt x="188" y="113"/>
                    </a:lnTo>
                    <a:cubicBezTo>
                      <a:pt x="215" y="137"/>
                      <a:pt x="240" y="154"/>
                      <a:pt x="258" y="166"/>
                    </a:cubicBezTo>
                    <a:cubicBezTo>
                      <a:pt x="266" y="172"/>
                      <a:pt x="274" y="176"/>
                      <a:pt x="278" y="179"/>
                    </a:cubicBezTo>
                    <a:cubicBezTo>
                      <a:pt x="283" y="181"/>
                      <a:pt x="286" y="183"/>
                      <a:pt x="286" y="183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39833" rIns="120000" bIns="398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7" name="Google Shape;1863;p45">
                <a:extLst>
                  <a:ext uri="{FF2B5EF4-FFF2-40B4-BE49-F238E27FC236}">
                    <a16:creationId xmlns:a16="http://schemas.microsoft.com/office/drawing/2014/main" id="{F60D6904-C9DC-F0EF-2B74-88A071771611}"/>
                  </a:ext>
                </a:extLst>
              </p:cNvPr>
              <p:cNvSpPr/>
              <p:nvPr/>
            </p:nvSpPr>
            <p:spPr>
              <a:xfrm>
                <a:off x="6551492" y="1853890"/>
                <a:ext cx="86881" cy="210233"/>
              </a:xfrm>
              <a:custGeom>
                <a:avLst/>
                <a:gdLst/>
                <a:ahLst/>
                <a:cxnLst/>
                <a:rect l="l" t="t" r="r" b="b"/>
                <a:pathLst>
                  <a:path w="81" h="196" extrusionOk="0">
                    <a:moveTo>
                      <a:pt x="79" y="0"/>
                    </a:moveTo>
                    <a:cubicBezTo>
                      <a:pt x="79" y="0"/>
                      <a:pt x="80" y="2"/>
                      <a:pt x="80" y="4"/>
                    </a:cubicBezTo>
                    <a:cubicBezTo>
                      <a:pt x="80" y="7"/>
                      <a:pt x="80" y="10"/>
                      <a:pt x="81" y="14"/>
                    </a:cubicBezTo>
                    <a:cubicBezTo>
                      <a:pt x="81" y="23"/>
                      <a:pt x="81" y="36"/>
                      <a:pt x="80" y="53"/>
                    </a:cubicBezTo>
                    <a:cubicBezTo>
                      <a:pt x="80" y="69"/>
                      <a:pt x="78" y="88"/>
                      <a:pt x="74" y="110"/>
                    </a:cubicBezTo>
                    <a:cubicBezTo>
                      <a:pt x="73" y="120"/>
                      <a:pt x="71" y="131"/>
                      <a:pt x="68" y="143"/>
                    </a:cubicBezTo>
                    <a:cubicBezTo>
                      <a:pt x="65" y="154"/>
                      <a:pt x="61" y="166"/>
                      <a:pt x="55" y="177"/>
                    </a:cubicBezTo>
                    <a:cubicBezTo>
                      <a:pt x="50" y="184"/>
                      <a:pt x="44" y="190"/>
                      <a:pt x="37" y="194"/>
                    </a:cubicBezTo>
                    <a:lnTo>
                      <a:pt x="34" y="196"/>
                    </a:lnTo>
                    <a:lnTo>
                      <a:pt x="34" y="192"/>
                    </a:lnTo>
                    <a:cubicBezTo>
                      <a:pt x="35" y="162"/>
                      <a:pt x="36" y="134"/>
                      <a:pt x="36" y="111"/>
                    </a:cubicBezTo>
                    <a:lnTo>
                      <a:pt x="39" y="112"/>
                    </a:lnTo>
                    <a:cubicBezTo>
                      <a:pt x="30" y="132"/>
                      <a:pt x="21" y="149"/>
                      <a:pt x="13" y="159"/>
                    </a:cubicBezTo>
                    <a:cubicBezTo>
                      <a:pt x="10" y="165"/>
                      <a:pt x="6" y="169"/>
                      <a:pt x="4" y="171"/>
                    </a:cubicBezTo>
                    <a:cubicBezTo>
                      <a:pt x="2" y="174"/>
                      <a:pt x="0" y="175"/>
                      <a:pt x="0" y="175"/>
                    </a:cubicBezTo>
                    <a:cubicBezTo>
                      <a:pt x="0" y="175"/>
                      <a:pt x="1" y="173"/>
                      <a:pt x="3" y="171"/>
                    </a:cubicBezTo>
                    <a:cubicBezTo>
                      <a:pt x="5" y="168"/>
                      <a:pt x="8" y="164"/>
                      <a:pt x="12" y="158"/>
                    </a:cubicBezTo>
                    <a:cubicBezTo>
                      <a:pt x="18" y="147"/>
                      <a:pt x="27" y="131"/>
                      <a:pt x="36" y="110"/>
                    </a:cubicBezTo>
                    <a:lnTo>
                      <a:pt x="40" y="103"/>
                    </a:lnTo>
                    <a:lnTo>
                      <a:pt x="40" y="111"/>
                    </a:lnTo>
                    <a:cubicBezTo>
                      <a:pt x="39" y="134"/>
                      <a:pt x="39" y="162"/>
                      <a:pt x="38" y="192"/>
                    </a:cubicBezTo>
                    <a:lnTo>
                      <a:pt x="35" y="191"/>
                    </a:lnTo>
                    <a:cubicBezTo>
                      <a:pt x="42" y="187"/>
                      <a:pt x="47" y="181"/>
                      <a:pt x="51" y="175"/>
                    </a:cubicBezTo>
                    <a:cubicBezTo>
                      <a:pt x="58" y="165"/>
                      <a:pt x="61" y="153"/>
                      <a:pt x="64" y="142"/>
                    </a:cubicBezTo>
                    <a:cubicBezTo>
                      <a:pt x="67" y="131"/>
                      <a:pt x="69" y="120"/>
                      <a:pt x="71" y="109"/>
                    </a:cubicBezTo>
                    <a:cubicBezTo>
                      <a:pt x="74" y="88"/>
                      <a:pt x="75" y="70"/>
                      <a:pt x="77" y="53"/>
                    </a:cubicBezTo>
                    <a:cubicBezTo>
                      <a:pt x="78" y="37"/>
                      <a:pt x="79" y="23"/>
                      <a:pt x="79" y="14"/>
                    </a:cubicBezTo>
                    <a:cubicBezTo>
                      <a:pt x="79" y="5"/>
                      <a:pt x="79" y="0"/>
                      <a:pt x="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34067" rIns="120000" bIns="34067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8" name="Google Shape;1864;p45">
                <a:extLst>
                  <a:ext uri="{FF2B5EF4-FFF2-40B4-BE49-F238E27FC236}">
                    <a16:creationId xmlns:a16="http://schemas.microsoft.com/office/drawing/2014/main" id="{C72AA9C3-4FDE-C632-A506-EBAB42FD090A}"/>
                  </a:ext>
                </a:extLst>
              </p:cNvPr>
              <p:cNvSpPr/>
              <p:nvPr/>
            </p:nvSpPr>
            <p:spPr>
              <a:xfrm>
                <a:off x="7003061" y="2377326"/>
                <a:ext cx="184489" cy="176981"/>
              </a:xfrm>
              <a:custGeom>
                <a:avLst/>
                <a:gdLst/>
                <a:ahLst/>
                <a:cxnLst/>
                <a:rect l="l" t="t" r="r" b="b"/>
                <a:pathLst>
                  <a:path w="172" h="165" extrusionOk="0">
                    <a:moveTo>
                      <a:pt x="172" y="156"/>
                    </a:moveTo>
                    <a:cubicBezTo>
                      <a:pt x="172" y="156"/>
                      <a:pt x="168" y="158"/>
                      <a:pt x="161" y="160"/>
                    </a:cubicBezTo>
                    <a:cubicBezTo>
                      <a:pt x="154" y="161"/>
                      <a:pt x="143" y="163"/>
                      <a:pt x="130" y="164"/>
                    </a:cubicBezTo>
                    <a:cubicBezTo>
                      <a:pt x="117" y="165"/>
                      <a:pt x="101" y="165"/>
                      <a:pt x="84" y="161"/>
                    </a:cubicBezTo>
                    <a:cubicBezTo>
                      <a:pt x="75" y="159"/>
                      <a:pt x="67" y="156"/>
                      <a:pt x="58" y="153"/>
                    </a:cubicBezTo>
                    <a:cubicBezTo>
                      <a:pt x="49" y="149"/>
                      <a:pt x="40" y="144"/>
                      <a:pt x="33" y="137"/>
                    </a:cubicBezTo>
                    <a:cubicBezTo>
                      <a:pt x="25" y="131"/>
                      <a:pt x="19" y="122"/>
                      <a:pt x="15" y="114"/>
                    </a:cubicBezTo>
                    <a:cubicBezTo>
                      <a:pt x="10" y="105"/>
                      <a:pt x="7" y="97"/>
                      <a:pt x="5" y="88"/>
                    </a:cubicBezTo>
                    <a:cubicBezTo>
                      <a:pt x="1" y="71"/>
                      <a:pt x="0" y="55"/>
                      <a:pt x="0" y="42"/>
                    </a:cubicBezTo>
                    <a:cubicBezTo>
                      <a:pt x="0" y="29"/>
                      <a:pt x="0" y="19"/>
                      <a:pt x="1" y="11"/>
                    </a:cubicBezTo>
                    <a:cubicBezTo>
                      <a:pt x="1" y="4"/>
                      <a:pt x="2" y="0"/>
                      <a:pt x="2" y="0"/>
                    </a:cubicBezTo>
                    <a:cubicBezTo>
                      <a:pt x="2" y="0"/>
                      <a:pt x="3" y="4"/>
                      <a:pt x="2" y="12"/>
                    </a:cubicBezTo>
                    <a:cubicBezTo>
                      <a:pt x="2" y="19"/>
                      <a:pt x="2" y="29"/>
                      <a:pt x="2" y="42"/>
                    </a:cubicBezTo>
                    <a:cubicBezTo>
                      <a:pt x="3" y="55"/>
                      <a:pt x="4" y="71"/>
                      <a:pt x="9" y="87"/>
                    </a:cubicBezTo>
                    <a:cubicBezTo>
                      <a:pt x="11" y="95"/>
                      <a:pt x="14" y="104"/>
                      <a:pt x="18" y="112"/>
                    </a:cubicBezTo>
                    <a:cubicBezTo>
                      <a:pt x="23" y="120"/>
                      <a:pt x="28" y="128"/>
                      <a:pt x="35" y="135"/>
                    </a:cubicBezTo>
                    <a:cubicBezTo>
                      <a:pt x="50" y="147"/>
                      <a:pt x="68" y="154"/>
                      <a:pt x="85" y="158"/>
                    </a:cubicBezTo>
                    <a:cubicBezTo>
                      <a:pt x="101" y="161"/>
                      <a:pt x="117" y="162"/>
                      <a:pt x="130" y="162"/>
                    </a:cubicBezTo>
                    <a:cubicBezTo>
                      <a:pt x="156" y="161"/>
                      <a:pt x="171" y="155"/>
                      <a:pt x="172" y="156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19200" rIns="120000" bIns="192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19" name="Google Shape;1865;p45">
                <a:extLst>
                  <a:ext uri="{FF2B5EF4-FFF2-40B4-BE49-F238E27FC236}">
                    <a16:creationId xmlns:a16="http://schemas.microsoft.com/office/drawing/2014/main" id="{48C028A2-4C2E-F541-3C84-8102B4F76607}"/>
                  </a:ext>
                </a:extLst>
              </p:cNvPr>
              <p:cNvSpPr/>
              <p:nvPr/>
            </p:nvSpPr>
            <p:spPr>
              <a:xfrm>
                <a:off x="6947285" y="2231451"/>
                <a:ext cx="100825" cy="196289"/>
              </a:xfrm>
              <a:custGeom>
                <a:avLst/>
                <a:gdLst/>
                <a:ahLst/>
                <a:cxnLst/>
                <a:rect l="l" t="t" r="r" b="b"/>
                <a:pathLst>
                  <a:path w="94" h="183" extrusionOk="0">
                    <a:moveTo>
                      <a:pt x="94" y="0"/>
                    </a:moveTo>
                    <a:cubicBezTo>
                      <a:pt x="94" y="1"/>
                      <a:pt x="84" y="7"/>
                      <a:pt x="70" y="20"/>
                    </a:cubicBezTo>
                    <a:cubicBezTo>
                      <a:pt x="63" y="27"/>
                      <a:pt x="55" y="35"/>
                      <a:pt x="48" y="45"/>
                    </a:cubicBezTo>
                    <a:cubicBezTo>
                      <a:pt x="40" y="55"/>
                      <a:pt x="32" y="67"/>
                      <a:pt x="25" y="80"/>
                    </a:cubicBezTo>
                    <a:cubicBezTo>
                      <a:pt x="19" y="93"/>
                      <a:pt x="14" y="107"/>
                      <a:pt x="10" y="119"/>
                    </a:cubicBezTo>
                    <a:cubicBezTo>
                      <a:pt x="7" y="131"/>
                      <a:pt x="4" y="142"/>
                      <a:pt x="3" y="152"/>
                    </a:cubicBezTo>
                    <a:cubicBezTo>
                      <a:pt x="1" y="171"/>
                      <a:pt x="2" y="183"/>
                      <a:pt x="1" y="183"/>
                    </a:cubicBezTo>
                    <a:cubicBezTo>
                      <a:pt x="1" y="183"/>
                      <a:pt x="0" y="180"/>
                      <a:pt x="0" y="175"/>
                    </a:cubicBezTo>
                    <a:cubicBezTo>
                      <a:pt x="0" y="172"/>
                      <a:pt x="0" y="169"/>
                      <a:pt x="0" y="165"/>
                    </a:cubicBezTo>
                    <a:cubicBezTo>
                      <a:pt x="0" y="161"/>
                      <a:pt x="0" y="156"/>
                      <a:pt x="1" y="152"/>
                    </a:cubicBezTo>
                    <a:cubicBezTo>
                      <a:pt x="1" y="142"/>
                      <a:pt x="3" y="130"/>
                      <a:pt x="7" y="118"/>
                    </a:cubicBezTo>
                    <a:cubicBezTo>
                      <a:pt x="10" y="105"/>
                      <a:pt x="15" y="92"/>
                      <a:pt x="22" y="79"/>
                    </a:cubicBezTo>
                    <a:cubicBezTo>
                      <a:pt x="29" y="65"/>
                      <a:pt x="37" y="54"/>
                      <a:pt x="45" y="43"/>
                    </a:cubicBezTo>
                    <a:cubicBezTo>
                      <a:pt x="53" y="33"/>
                      <a:pt x="61" y="25"/>
                      <a:pt x="68" y="18"/>
                    </a:cubicBezTo>
                    <a:cubicBezTo>
                      <a:pt x="72" y="15"/>
                      <a:pt x="76" y="12"/>
                      <a:pt x="79" y="10"/>
                    </a:cubicBezTo>
                    <a:cubicBezTo>
                      <a:pt x="82" y="8"/>
                      <a:pt x="84" y="6"/>
                      <a:pt x="87" y="4"/>
                    </a:cubicBezTo>
                    <a:cubicBezTo>
                      <a:pt x="91" y="1"/>
                      <a:pt x="94" y="0"/>
                      <a:pt x="9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27833" rIns="120000" bIns="278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0" name="Google Shape;1866;p45">
                <a:extLst>
                  <a:ext uri="{FF2B5EF4-FFF2-40B4-BE49-F238E27FC236}">
                    <a16:creationId xmlns:a16="http://schemas.microsoft.com/office/drawing/2014/main" id="{507D5A98-14FD-CF96-C1AE-5E283D612A39}"/>
                  </a:ext>
                </a:extLst>
              </p:cNvPr>
              <p:cNvSpPr/>
              <p:nvPr/>
            </p:nvSpPr>
            <p:spPr>
              <a:xfrm>
                <a:off x="7023440" y="1747701"/>
                <a:ext cx="257426" cy="752976"/>
              </a:xfrm>
              <a:custGeom>
                <a:avLst/>
                <a:gdLst/>
                <a:ahLst/>
                <a:cxnLst/>
                <a:rect l="l" t="t" r="r" b="b"/>
                <a:pathLst>
                  <a:path w="240" h="702" extrusionOk="0">
                    <a:moveTo>
                      <a:pt x="27" y="453"/>
                    </a:moveTo>
                    <a:lnTo>
                      <a:pt x="94" y="0"/>
                    </a:lnTo>
                    <a:lnTo>
                      <a:pt x="215" y="19"/>
                    </a:lnTo>
                    <a:cubicBezTo>
                      <a:pt x="215" y="19"/>
                      <a:pt x="244" y="399"/>
                      <a:pt x="239" y="515"/>
                    </a:cubicBezTo>
                    <a:cubicBezTo>
                      <a:pt x="237" y="552"/>
                      <a:pt x="240" y="612"/>
                      <a:pt x="215" y="652"/>
                    </a:cubicBezTo>
                    <a:cubicBezTo>
                      <a:pt x="174" y="719"/>
                      <a:pt x="51" y="719"/>
                      <a:pt x="13" y="650"/>
                    </a:cubicBezTo>
                    <a:lnTo>
                      <a:pt x="13" y="650"/>
                    </a:lnTo>
                    <a:cubicBezTo>
                      <a:pt x="-6" y="620"/>
                      <a:pt x="2" y="578"/>
                      <a:pt x="6" y="556"/>
                    </a:cubicBezTo>
                    <a:lnTo>
                      <a:pt x="27" y="453"/>
                    </a:lnTo>
                    <a:close/>
                  </a:path>
                </a:pathLst>
              </a:custGeom>
              <a:solidFill>
                <a:srgbClr val="AE746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1" name="Google Shape;1867;p45">
                <a:extLst>
                  <a:ext uri="{FF2B5EF4-FFF2-40B4-BE49-F238E27FC236}">
                    <a16:creationId xmlns:a16="http://schemas.microsoft.com/office/drawing/2014/main" id="{72FE0E9E-1A79-FE02-F1B6-DFFAA135EAC2}"/>
                  </a:ext>
                </a:extLst>
              </p:cNvPr>
              <p:cNvSpPr/>
              <p:nvPr/>
            </p:nvSpPr>
            <p:spPr>
              <a:xfrm>
                <a:off x="7035239" y="1369067"/>
                <a:ext cx="270298" cy="625335"/>
              </a:xfrm>
              <a:custGeom>
                <a:avLst/>
                <a:gdLst/>
                <a:ahLst/>
                <a:cxnLst/>
                <a:rect l="l" t="t" r="r" b="b"/>
                <a:pathLst>
                  <a:path w="252" h="583" extrusionOk="0">
                    <a:moveTo>
                      <a:pt x="215" y="398"/>
                    </a:moveTo>
                    <a:lnTo>
                      <a:pt x="235" y="308"/>
                    </a:lnTo>
                    <a:lnTo>
                      <a:pt x="252" y="192"/>
                    </a:lnTo>
                    <a:lnTo>
                      <a:pt x="252" y="92"/>
                    </a:lnTo>
                    <a:cubicBezTo>
                      <a:pt x="252" y="92"/>
                      <a:pt x="251" y="83"/>
                      <a:pt x="236" y="87"/>
                    </a:cubicBezTo>
                    <a:cubicBezTo>
                      <a:pt x="222" y="92"/>
                      <a:pt x="223" y="146"/>
                      <a:pt x="223" y="146"/>
                    </a:cubicBezTo>
                    <a:lnTo>
                      <a:pt x="217" y="185"/>
                    </a:lnTo>
                    <a:cubicBezTo>
                      <a:pt x="217" y="185"/>
                      <a:pt x="204" y="214"/>
                      <a:pt x="202" y="211"/>
                    </a:cubicBezTo>
                    <a:cubicBezTo>
                      <a:pt x="200" y="208"/>
                      <a:pt x="203" y="154"/>
                      <a:pt x="203" y="154"/>
                    </a:cubicBezTo>
                    <a:lnTo>
                      <a:pt x="203" y="35"/>
                    </a:lnTo>
                    <a:cubicBezTo>
                      <a:pt x="203" y="35"/>
                      <a:pt x="201" y="22"/>
                      <a:pt x="187" y="24"/>
                    </a:cubicBezTo>
                    <a:cubicBezTo>
                      <a:pt x="178" y="25"/>
                      <a:pt x="171" y="35"/>
                      <a:pt x="169" y="52"/>
                    </a:cubicBezTo>
                    <a:cubicBezTo>
                      <a:pt x="166" y="69"/>
                      <a:pt x="168" y="99"/>
                      <a:pt x="167" y="109"/>
                    </a:cubicBezTo>
                    <a:cubicBezTo>
                      <a:pt x="166" y="119"/>
                      <a:pt x="161" y="175"/>
                      <a:pt x="161" y="175"/>
                    </a:cubicBezTo>
                    <a:lnTo>
                      <a:pt x="148" y="40"/>
                    </a:lnTo>
                    <a:cubicBezTo>
                      <a:pt x="148" y="40"/>
                      <a:pt x="149" y="-3"/>
                      <a:pt x="131" y="0"/>
                    </a:cubicBezTo>
                    <a:cubicBezTo>
                      <a:pt x="112" y="2"/>
                      <a:pt x="118" y="34"/>
                      <a:pt x="116" y="47"/>
                    </a:cubicBezTo>
                    <a:cubicBezTo>
                      <a:pt x="114" y="60"/>
                      <a:pt x="122" y="152"/>
                      <a:pt x="115" y="176"/>
                    </a:cubicBezTo>
                    <a:cubicBezTo>
                      <a:pt x="108" y="200"/>
                      <a:pt x="107" y="187"/>
                      <a:pt x="107" y="187"/>
                    </a:cubicBezTo>
                    <a:lnTo>
                      <a:pt x="103" y="112"/>
                    </a:lnTo>
                    <a:cubicBezTo>
                      <a:pt x="102" y="79"/>
                      <a:pt x="93" y="58"/>
                      <a:pt x="80" y="53"/>
                    </a:cubicBezTo>
                    <a:cubicBezTo>
                      <a:pt x="67" y="48"/>
                      <a:pt x="71" y="125"/>
                      <a:pt x="71" y="125"/>
                    </a:cubicBezTo>
                    <a:lnTo>
                      <a:pt x="74" y="231"/>
                    </a:lnTo>
                    <a:lnTo>
                      <a:pt x="62" y="263"/>
                    </a:lnTo>
                    <a:lnTo>
                      <a:pt x="45" y="229"/>
                    </a:lnTo>
                    <a:cubicBezTo>
                      <a:pt x="45" y="229"/>
                      <a:pt x="51" y="191"/>
                      <a:pt x="31" y="170"/>
                    </a:cubicBezTo>
                    <a:cubicBezTo>
                      <a:pt x="10" y="149"/>
                      <a:pt x="0" y="166"/>
                      <a:pt x="0" y="166"/>
                    </a:cubicBezTo>
                    <a:lnTo>
                      <a:pt x="15" y="323"/>
                    </a:lnTo>
                    <a:cubicBezTo>
                      <a:pt x="21" y="350"/>
                      <a:pt x="80" y="410"/>
                      <a:pt x="80" y="410"/>
                    </a:cubicBezTo>
                    <a:lnTo>
                      <a:pt x="63" y="561"/>
                    </a:lnTo>
                    <a:lnTo>
                      <a:pt x="218" y="583"/>
                    </a:lnTo>
                    <a:lnTo>
                      <a:pt x="215" y="398"/>
                    </a:lnTo>
                    <a:close/>
                  </a:path>
                </a:pathLst>
              </a:custGeom>
              <a:solidFill>
                <a:srgbClr val="AE746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2" name="Google Shape;1868;p45">
                <a:extLst>
                  <a:ext uri="{FF2B5EF4-FFF2-40B4-BE49-F238E27FC236}">
                    <a16:creationId xmlns:a16="http://schemas.microsoft.com/office/drawing/2014/main" id="{13D4D08F-5DE5-A1AB-9194-76B87858B6C1}"/>
                  </a:ext>
                </a:extLst>
              </p:cNvPr>
              <p:cNvSpPr/>
              <p:nvPr/>
            </p:nvSpPr>
            <p:spPr>
              <a:xfrm>
                <a:off x="7081361" y="1618987"/>
                <a:ext cx="138367" cy="112625"/>
              </a:xfrm>
              <a:custGeom>
                <a:avLst/>
                <a:gdLst/>
                <a:ahLst/>
                <a:cxnLst/>
                <a:rect l="l" t="t" r="r" b="b"/>
                <a:pathLst>
                  <a:path w="129" h="105" extrusionOk="0">
                    <a:moveTo>
                      <a:pt x="129" y="105"/>
                    </a:moveTo>
                    <a:cubicBezTo>
                      <a:pt x="128" y="105"/>
                      <a:pt x="122" y="97"/>
                      <a:pt x="112" y="84"/>
                    </a:cubicBezTo>
                    <a:cubicBezTo>
                      <a:pt x="102" y="71"/>
                      <a:pt x="85" y="54"/>
                      <a:pt x="61" y="50"/>
                    </a:cubicBezTo>
                    <a:cubicBezTo>
                      <a:pt x="50" y="48"/>
                      <a:pt x="40" y="50"/>
                      <a:pt x="32" y="54"/>
                    </a:cubicBezTo>
                    <a:lnTo>
                      <a:pt x="29" y="56"/>
                    </a:lnTo>
                    <a:lnTo>
                      <a:pt x="27" y="53"/>
                    </a:lnTo>
                    <a:cubicBezTo>
                      <a:pt x="20" y="38"/>
                      <a:pt x="12" y="25"/>
                      <a:pt x="7" y="15"/>
                    </a:cubicBezTo>
                    <a:cubicBezTo>
                      <a:pt x="2" y="6"/>
                      <a:pt x="0" y="0"/>
                      <a:pt x="0" y="0"/>
                    </a:cubicBezTo>
                    <a:cubicBezTo>
                      <a:pt x="1" y="-1"/>
                      <a:pt x="4" y="5"/>
                      <a:pt x="10" y="13"/>
                    </a:cubicBezTo>
                    <a:cubicBezTo>
                      <a:pt x="16" y="22"/>
                      <a:pt x="24" y="34"/>
                      <a:pt x="33" y="50"/>
                    </a:cubicBezTo>
                    <a:lnTo>
                      <a:pt x="28" y="49"/>
                    </a:lnTo>
                    <a:cubicBezTo>
                      <a:pt x="38" y="43"/>
                      <a:pt x="50" y="41"/>
                      <a:pt x="62" y="43"/>
                    </a:cubicBezTo>
                    <a:cubicBezTo>
                      <a:pt x="75" y="45"/>
                      <a:pt x="87" y="51"/>
                      <a:pt x="96" y="58"/>
                    </a:cubicBezTo>
                    <a:cubicBezTo>
                      <a:pt x="105" y="66"/>
                      <a:pt x="111" y="74"/>
                      <a:pt x="116" y="81"/>
                    </a:cubicBezTo>
                    <a:cubicBezTo>
                      <a:pt x="125" y="95"/>
                      <a:pt x="130" y="104"/>
                      <a:pt x="129" y="105"/>
                    </a:cubicBez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3" name="Google Shape;1869;p45">
                <a:extLst>
                  <a:ext uri="{FF2B5EF4-FFF2-40B4-BE49-F238E27FC236}">
                    <a16:creationId xmlns:a16="http://schemas.microsoft.com/office/drawing/2014/main" id="{7E2E17AC-B248-CC6B-087F-C3BCF2FBA53B}"/>
                  </a:ext>
                </a:extLst>
              </p:cNvPr>
              <p:cNvSpPr/>
              <p:nvPr/>
            </p:nvSpPr>
            <p:spPr>
              <a:xfrm>
                <a:off x="5996952" y="2368746"/>
                <a:ext cx="276733" cy="252065"/>
              </a:xfrm>
              <a:custGeom>
                <a:avLst/>
                <a:gdLst/>
                <a:ahLst/>
                <a:cxnLst/>
                <a:rect l="l" t="t" r="r" b="b"/>
                <a:pathLst>
                  <a:path w="258" h="235" extrusionOk="0">
                    <a:moveTo>
                      <a:pt x="253" y="5"/>
                    </a:moveTo>
                    <a:cubicBezTo>
                      <a:pt x="231" y="-14"/>
                      <a:pt x="197" y="31"/>
                      <a:pt x="197" y="31"/>
                    </a:cubicBezTo>
                    <a:cubicBezTo>
                      <a:pt x="190" y="17"/>
                      <a:pt x="145" y="19"/>
                      <a:pt x="138" y="39"/>
                    </a:cubicBezTo>
                    <a:cubicBezTo>
                      <a:pt x="134" y="28"/>
                      <a:pt x="134" y="23"/>
                      <a:pt x="125" y="16"/>
                    </a:cubicBezTo>
                    <a:cubicBezTo>
                      <a:pt x="116" y="10"/>
                      <a:pt x="104" y="7"/>
                      <a:pt x="93" y="11"/>
                    </a:cubicBezTo>
                    <a:cubicBezTo>
                      <a:pt x="82" y="15"/>
                      <a:pt x="74" y="26"/>
                      <a:pt x="76" y="37"/>
                    </a:cubicBezTo>
                    <a:cubicBezTo>
                      <a:pt x="66" y="23"/>
                      <a:pt x="46" y="17"/>
                      <a:pt x="29" y="22"/>
                    </a:cubicBezTo>
                    <a:cubicBezTo>
                      <a:pt x="19" y="25"/>
                      <a:pt x="11" y="33"/>
                      <a:pt x="6" y="42"/>
                    </a:cubicBezTo>
                    <a:cubicBezTo>
                      <a:pt x="3" y="46"/>
                      <a:pt x="1" y="51"/>
                      <a:pt x="0" y="56"/>
                    </a:cubicBezTo>
                    <a:cubicBezTo>
                      <a:pt x="0" y="58"/>
                      <a:pt x="0" y="60"/>
                      <a:pt x="0" y="62"/>
                    </a:cubicBezTo>
                    <a:cubicBezTo>
                      <a:pt x="0" y="63"/>
                      <a:pt x="1" y="64"/>
                      <a:pt x="1" y="65"/>
                    </a:cubicBezTo>
                    <a:cubicBezTo>
                      <a:pt x="3" y="68"/>
                      <a:pt x="6" y="71"/>
                      <a:pt x="8" y="75"/>
                    </a:cubicBezTo>
                    <a:cubicBezTo>
                      <a:pt x="9" y="77"/>
                      <a:pt x="10" y="78"/>
                      <a:pt x="11" y="79"/>
                    </a:cubicBezTo>
                    <a:cubicBezTo>
                      <a:pt x="14" y="86"/>
                      <a:pt x="16" y="93"/>
                      <a:pt x="17" y="101"/>
                    </a:cubicBezTo>
                    <a:cubicBezTo>
                      <a:pt x="17" y="104"/>
                      <a:pt x="17" y="108"/>
                      <a:pt x="18" y="111"/>
                    </a:cubicBezTo>
                    <a:cubicBezTo>
                      <a:pt x="19" y="113"/>
                      <a:pt x="20" y="115"/>
                      <a:pt x="22" y="117"/>
                    </a:cubicBezTo>
                    <a:cubicBezTo>
                      <a:pt x="28" y="129"/>
                      <a:pt x="28" y="145"/>
                      <a:pt x="29" y="159"/>
                    </a:cubicBezTo>
                    <a:cubicBezTo>
                      <a:pt x="30" y="175"/>
                      <a:pt x="31" y="191"/>
                      <a:pt x="41" y="204"/>
                    </a:cubicBezTo>
                    <a:cubicBezTo>
                      <a:pt x="50" y="217"/>
                      <a:pt x="70" y="223"/>
                      <a:pt x="82" y="213"/>
                    </a:cubicBezTo>
                    <a:cubicBezTo>
                      <a:pt x="81" y="223"/>
                      <a:pt x="90" y="232"/>
                      <a:pt x="100" y="234"/>
                    </a:cubicBezTo>
                    <a:cubicBezTo>
                      <a:pt x="110" y="236"/>
                      <a:pt x="120" y="231"/>
                      <a:pt x="127" y="223"/>
                    </a:cubicBezTo>
                    <a:cubicBezTo>
                      <a:pt x="133" y="216"/>
                      <a:pt x="136" y="206"/>
                      <a:pt x="138" y="196"/>
                    </a:cubicBezTo>
                    <a:cubicBezTo>
                      <a:pt x="138" y="208"/>
                      <a:pt x="151" y="217"/>
                      <a:pt x="162" y="216"/>
                    </a:cubicBezTo>
                    <a:cubicBezTo>
                      <a:pt x="174" y="215"/>
                      <a:pt x="184" y="206"/>
                      <a:pt x="190" y="196"/>
                    </a:cubicBezTo>
                    <a:cubicBezTo>
                      <a:pt x="195" y="185"/>
                      <a:pt x="196" y="173"/>
                      <a:pt x="197" y="161"/>
                    </a:cubicBezTo>
                    <a:cubicBezTo>
                      <a:pt x="197" y="149"/>
                      <a:pt x="202" y="115"/>
                      <a:pt x="204" y="104"/>
                    </a:cubicBezTo>
                    <a:cubicBezTo>
                      <a:pt x="204" y="104"/>
                      <a:pt x="223" y="104"/>
                      <a:pt x="230" y="104"/>
                    </a:cubicBezTo>
                    <a:lnTo>
                      <a:pt x="235" y="91"/>
                    </a:lnTo>
                    <a:cubicBezTo>
                      <a:pt x="243" y="71"/>
                      <a:pt x="249" y="58"/>
                      <a:pt x="255" y="40"/>
                    </a:cubicBezTo>
                    <a:cubicBezTo>
                      <a:pt x="259" y="26"/>
                      <a:pt x="261" y="13"/>
                      <a:pt x="252" y="5"/>
                    </a:cubicBezTo>
                    <a:lnTo>
                      <a:pt x="253" y="5"/>
                    </a:lnTo>
                    <a:close/>
                  </a:path>
                </a:pathLst>
              </a:custGeom>
              <a:solidFill>
                <a:srgbClr val="AE7461"/>
              </a:solidFill>
              <a:ln>
                <a:noFill/>
              </a:ln>
            </p:spPr>
            <p:txBody>
              <a:bodyPr spcFirstLastPara="1" wrap="square" lIns="120000" tIns="52800" rIns="120000" bIns="528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4" name="Google Shape;1870;p45">
                <a:extLst>
                  <a:ext uri="{FF2B5EF4-FFF2-40B4-BE49-F238E27FC236}">
                    <a16:creationId xmlns:a16="http://schemas.microsoft.com/office/drawing/2014/main" id="{1518B889-31AE-B6F7-88F9-8D7153D07E32}"/>
                  </a:ext>
                </a:extLst>
              </p:cNvPr>
              <p:cNvSpPr/>
              <p:nvPr/>
            </p:nvSpPr>
            <p:spPr>
              <a:xfrm>
                <a:off x="5917579" y="2423449"/>
                <a:ext cx="113697" cy="97608"/>
              </a:xfrm>
              <a:custGeom>
                <a:avLst/>
                <a:gdLst/>
                <a:ahLst/>
                <a:cxnLst/>
                <a:rect l="l" t="t" r="r" b="b"/>
                <a:pathLst>
                  <a:path w="106" h="91" extrusionOk="0">
                    <a:moveTo>
                      <a:pt x="33" y="0"/>
                    </a:moveTo>
                    <a:cubicBezTo>
                      <a:pt x="23" y="1"/>
                      <a:pt x="13" y="4"/>
                      <a:pt x="7" y="11"/>
                    </a:cubicBezTo>
                    <a:cubicBezTo>
                      <a:pt x="0" y="21"/>
                      <a:pt x="0" y="42"/>
                      <a:pt x="2" y="53"/>
                    </a:cubicBezTo>
                    <a:cubicBezTo>
                      <a:pt x="2" y="54"/>
                      <a:pt x="36" y="53"/>
                      <a:pt x="36" y="53"/>
                    </a:cubicBezTo>
                    <a:lnTo>
                      <a:pt x="44" y="53"/>
                    </a:lnTo>
                    <a:cubicBezTo>
                      <a:pt x="51" y="57"/>
                      <a:pt x="51" y="71"/>
                      <a:pt x="54" y="78"/>
                    </a:cubicBezTo>
                    <a:cubicBezTo>
                      <a:pt x="59" y="90"/>
                      <a:pt x="76" y="95"/>
                      <a:pt x="88" y="89"/>
                    </a:cubicBezTo>
                    <a:cubicBezTo>
                      <a:pt x="100" y="84"/>
                      <a:pt x="106" y="70"/>
                      <a:pt x="106" y="56"/>
                    </a:cubicBezTo>
                    <a:cubicBezTo>
                      <a:pt x="105" y="43"/>
                      <a:pt x="98" y="31"/>
                      <a:pt x="89" y="22"/>
                    </a:cubicBezTo>
                    <a:cubicBezTo>
                      <a:pt x="74" y="7"/>
                      <a:pt x="53" y="-1"/>
                      <a:pt x="33" y="0"/>
                    </a:cubicBezTo>
                    <a:close/>
                  </a:path>
                </a:pathLst>
              </a:custGeom>
              <a:solidFill>
                <a:srgbClr val="AE746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5" name="Google Shape;1871;p45">
                <a:extLst>
                  <a:ext uri="{FF2B5EF4-FFF2-40B4-BE49-F238E27FC236}">
                    <a16:creationId xmlns:a16="http://schemas.microsoft.com/office/drawing/2014/main" id="{0AD338AF-967F-F51E-50FB-79D495A04F73}"/>
                  </a:ext>
                </a:extLst>
              </p:cNvPr>
              <p:cNvSpPr/>
              <p:nvPr/>
            </p:nvSpPr>
            <p:spPr>
              <a:xfrm>
                <a:off x="6075253" y="2404142"/>
                <a:ext cx="12871" cy="193071"/>
              </a:xfrm>
              <a:custGeom>
                <a:avLst/>
                <a:gdLst/>
                <a:ahLst/>
                <a:cxnLst/>
                <a:rect l="l" t="t" r="r" b="b"/>
                <a:pathLst>
                  <a:path w="12" h="180" extrusionOk="0">
                    <a:moveTo>
                      <a:pt x="3" y="0"/>
                    </a:moveTo>
                    <a:cubicBezTo>
                      <a:pt x="5" y="0"/>
                      <a:pt x="9" y="40"/>
                      <a:pt x="11" y="90"/>
                    </a:cubicBezTo>
                    <a:cubicBezTo>
                      <a:pt x="13" y="140"/>
                      <a:pt x="12" y="180"/>
                      <a:pt x="10" y="180"/>
                    </a:cubicBezTo>
                    <a:cubicBezTo>
                      <a:pt x="7" y="180"/>
                      <a:pt x="3" y="140"/>
                      <a:pt x="2" y="90"/>
                    </a:cubicBezTo>
                    <a:cubicBezTo>
                      <a:pt x="0" y="41"/>
                      <a:pt x="0" y="0"/>
                      <a:pt x="3" y="0"/>
                    </a:cubicBez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26400" rIns="120000" bIns="264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6" name="Google Shape;1872;p45">
                <a:extLst>
                  <a:ext uri="{FF2B5EF4-FFF2-40B4-BE49-F238E27FC236}">
                    <a16:creationId xmlns:a16="http://schemas.microsoft.com/office/drawing/2014/main" id="{C2EA6041-A2F8-C9EE-FB57-7490DB779A06}"/>
                  </a:ext>
                </a:extLst>
              </p:cNvPr>
              <p:cNvSpPr/>
              <p:nvPr/>
            </p:nvSpPr>
            <p:spPr>
              <a:xfrm>
                <a:off x="6143900" y="2407360"/>
                <a:ext cx="10726" cy="174836"/>
              </a:xfrm>
              <a:custGeom>
                <a:avLst/>
                <a:gdLst/>
                <a:ahLst/>
                <a:cxnLst/>
                <a:rect l="l" t="t" r="r" b="b"/>
                <a:pathLst>
                  <a:path w="10" h="163" extrusionOk="0">
                    <a:moveTo>
                      <a:pt x="1" y="0"/>
                    </a:moveTo>
                    <a:cubicBezTo>
                      <a:pt x="4" y="0"/>
                      <a:pt x="10" y="36"/>
                      <a:pt x="10" y="82"/>
                    </a:cubicBezTo>
                    <a:cubicBezTo>
                      <a:pt x="10" y="127"/>
                      <a:pt x="4" y="163"/>
                      <a:pt x="2" y="163"/>
                    </a:cubicBezTo>
                    <a:cubicBezTo>
                      <a:pt x="-1" y="163"/>
                      <a:pt x="1" y="126"/>
                      <a:pt x="1" y="82"/>
                    </a:cubicBezTo>
                    <a:cubicBezTo>
                      <a:pt x="1" y="37"/>
                      <a:pt x="-1" y="0"/>
                      <a:pt x="1" y="0"/>
                    </a:cubicBez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18233" rIns="120000" bIns="18233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7" name="Google Shape;1873;p45">
                <a:extLst>
                  <a:ext uri="{FF2B5EF4-FFF2-40B4-BE49-F238E27FC236}">
                    <a16:creationId xmlns:a16="http://schemas.microsoft.com/office/drawing/2014/main" id="{7D4BE4B2-57A2-1268-873E-4DCDD49E1A18}"/>
                  </a:ext>
                </a:extLst>
              </p:cNvPr>
              <p:cNvSpPr/>
              <p:nvPr/>
            </p:nvSpPr>
            <p:spPr>
              <a:xfrm>
                <a:off x="6205039" y="2410578"/>
                <a:ext cx="10726" cy="144803"/>
              </a:xfrm>
              <a:custGeom>
                <a:avLst/>
                <a:gdLst/>
                <a:ahLst/>
                <a:cxnLst/>
                <a:rect l="l" t="t" r="r" b="b"/>
                <a:pathLst>
                  <a:path w="10" h="135" extrusionOk="0">
                    <a:moveTo>
                      <a:pt x="5" y="0"/>
                    </a:moveTo>
                    <a:cubicBezTo>
                      <a:pt x="8" y="0"/>
                      <a:pt x="11" y="31"/>
                      <a:pt x="10" y="68"/>
                    </a:cubicBezTo>
                    <a:cubicBezTo>
                      <a:pt x="8" y="106"/>
                      <a:pt x="6" y="135"/>
                      <a:pt x="3" y="135"/>
                    </a:cubicBezTo>
                    <a:cubicBezTo>
                      <a:pt x="1" y="135"/>
                      <a:pt x="-1" y="104"/>
                      <a:pt x="1" y="67"/>
                    </a:cubicBezTo>
                    <a:cubicBezTo>
                      <a:pt x="2" y="30"/>
                      <a:pt x="3" y="0"/>
                      <a:pt x="5" y="0"/>
                    </a:cubicBez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4800" rIns="120000" bIns="48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8" name="Google Shape;1874;p45">
                <a:extLst>
                  <a:ext uri="{FF2B5EF4-FFF2-40B4-BE49-F238E27FC236}">
                    <a16:creationId xmlns:a16="http://schemas.microsoft.com/office/drawing/2014/main" id="{F2DA35B3-1600-C70C-7AF1-A82494F0201B}"/>
                  </a:ext>
                </a:extLst>
              </p:cNvPr>
              <p:cNvSpPr/>
              <p:nvPr/>
            </p:nvSpPr>
            <p:spPr>
              <a:xfrm>
                <a:off x="5974428" y="2427739"/>
                <a:ext cx="55776" cy="83664"/>
              </a:xfrm>
              <a:custGeom>
                <a:avLst/>
                <a:gdLst/>
                <a:ahLst/>
                <a:cxnLst/>
                <a:rect l="l" t="t" r="r" b="b"/>
                <a:pathLst>
                  <a:path w="52" h="78" extrusionOk="0">
                    <a:moveTo>
                      <a:pt x="0" y="1"/>
                    </a:moveTo>
                    <a:cubicBezTo>
                      <a:pt x="0" y="0"/>
                      <a:pt x="6" y="-2"/>
                      <a:pt x="16" y="1"/>
                    </a:cubicBezTo>
                    <a:cubicBezTo>
                      <a:pt x="25" y="4"/>
                      <a:pt x="37" y="14"/>
                      <a:pt x="43" y="28"/>
                    </a:cubicBezTo>
                    <a:cubicBezTo>
                      <a:pt x="49" y="41"/>
                      <a:pt x="52" y="54"/>
                      <a:pt x="52" y="64"/>
                    </a:cubicBezTo>
                    <a:cubicBezTo>
                      <a:pt x="52" y="75"/>
                      <a:pt x="45" y="79"/>
                      <a:pt x="44" y="78"/>
                    </a:cubicBezTo>
                    <a:cubicBezTo>
                      <a:pt x="43" y="77"/>
                      <a:pt x="47" y="73"/>
                      <a:pt x="46" y="64"/>
                    </a:cubicBezTo>
                    <a:cubicBezTo>
                      <a:pt x="44" y="56"/>
                      <a:pt x="40" y="44"/>
                      <a:pt x="35" y="32"/>
                    </a:cubicBezTo>
                    <a:cubicBezTo>
                      <a:pt x="29" y="20"/>
                      <a:pt x="20" y="11"/>
                      <a:pt x="13" y="7"/>
                    </a:cubicBezTo>
                    <a:cubicBezTo>
                      <a:pt x="6" y="3"/>
                      <a:pt x="0" y="2"/>
                      <a:pt x="0" y="1"/>
                    </a:cubicBez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29" name="Google Shape;1875;p45">
                <a:extLst>
                  <a:ext uri="{FF2B5EF4-FFF2-40B4-BE49-F238E27FC236}">
                    <a16:creationId xmlns:a16="http://schemas.microsoft.com/office/drawing/2014/main" id="{8CADC243-A289-2DC7-BF6A-50A46D567554}"/>
                  </a:ext>
                </a:extLst>
              </p:cNvPr>
              <p:cNvSpPr/>
              <p:nvPr/>
            </p:nvSpPr>
            <p:spPr>
              <a:xfrm>
                <a:off x="6169643" y="775911"/>
                <a:ext cx="318565" cy="218813"/>
              </a:xfrm>
              <a:custGeom>
                <a:avLst/>
                <a:gdLst/>
                <a:ahLst/>
                <a:cxnLst/>
                <a:rect l="l" t="t" r="r" b="b"/>
                <a:pathLst>
                  <a:path w="297" h="204" extrusionOk="0">
                    <a:moveTo>
                      <a:pt x="297" y="90"/>
                    </a:moveTo>
                    <a:cubicBezTo>
                      <a:pt x="295" y="58"/>
                      <a:pt x="261" y="33"/>
                      <a:pt x="229" y="39"/>
                    </a:cubicBezTo>
                    <a:cubicBezTo>
                      <a:pt x="211" y="4"/>
                      <a:pt x="163" y="-11"/>
                      <a:pt x="128" y="8"/>
                    </a:cubicBezTo>
                    <a:cubicBezTo>
                      <a:pt x="112" y="17"/>
                      <a:pt x="100" y="32"/>
                      <a:pt x="84" y="42"/>
                    </a:cubicBezTo>
                    <a:cubicBezTo>
                      <a:pt x="68" y="51"/>
                      <a:pt x="50" y="55"/>
                      <a:pt x="34" y="63"/>
                    </a:cubicBezTo>
                    <a:cubicBezTo>
                      <a:pt x="17" y="71"/>
                      <a:pt x="3" y="84"/>
                      <a:pt x="1" y="102"/>
                    </a:cubicBezTo>
                    <a:cubicBezTo>
                      <a:pt x="-2" y="122"/>
                      <a:pt x="14" y="140"/>
                      <a:pt x="33" y="148"/>
                    </a:cubicBezTo>
                    <a:cubicBezTo>
                      <a:pt x="51" y="155"/>
                      <a:pt x="72" y="154"/>
                      <a:pt x="92" y="153"/>
                    </a:cubicBezTo>
                    <a:cubicBezTo>
                      <a:pt x="83" y="158"/>
                      <a:pt x="81" y="171"/>
                      <a:pt x="86" y="180"/>
                    </a:cubicBezTo>
                    <a:cubicBezTo>
                      <a:pt x="90" y="189"/>
                      <a:pt x="99" y="194"/>
                      <a:pt x="109" y="198"/>
                    </a:cubicBezTo>
                    <a:cubicBezTo>
                      <a:pt x="140" y="210"/>
                      <a:pt x="177" y="203"/>
                      <a:pt x="202" y="181"/>
                    </a:cubicBezTo>
                    <a:lnTo>
                      <a:pt x="239" y="152"/>
                    </a:lnTo>
                    <a:cubicBezTo>
                      <a:pt x="271" y="153"/>
                      <a:pt x="300" y="122"/>
                      <a:pt x="297" y="9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37900" rIns="120000" bIns="379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0" name="Google Shape;1876;p45">
                <a:extLst>
                  <a:ext uri="{FF2B5EF4-FFF2-40B4-BE49-F238E27FC236}">
                    <a16:creationId xmlns:a16="http://schemas.microsoft.com/office/drawing/2014/main" id="{1BB5C639-BFFE-EEE5-7C8A-5A5ECD4610FB}"/>
                  </a:ext>
                </a:extLst>
              </p:cNvPr>
              <p:cNvSpPr/>
              <p:nvPr/>
            </p:nvSpPr>
            <p:spPr>
              <a:xfrm>
                <a:off x="6351986" y="932512"/>
                <a:ext cx="123350" cy="79374"/>
              </a:xfrm>
              <a:custGeom>
                <a:avLst/>
                <a:gdLst/>
                <a:ahLst/>
                <a:cxnLst/>
                <a:rect l="l" t="t" r="r" b="b"/>
                <a:pathLst>
                  <a:path w="115" h="74" extrusionOk="0">
                    <a:moveTo>
                      <a:pt x="34" y="69"/>
                    </a:moveTo>
                    <a:cubicBezTo>
                      <a:pt x="27" y="75"/>
                      <a:pt x="15" y="75"/>
                      <a:pt x="8" y="68"/>
                    </a:cubicBezTo>
                    <a:cubicBezTo>
                      <a:pt x="1" y="62"/>
                      <a:pt x="-1" y="51"/>
                      <a:pt x="2" y="41"/>
                    </a:cubicBezTo>
                    <a:cubicBezTo>
                      <a:pt x="4" y="32"/>
                      <a:pt x="11" y="25"/>
                      <a:pt x="19" y="19"/>
                    </a:cubicBezTo>
                    <a:cubicBezTo>
                      <a:pt x="27" y="14"/>
                      <a:pt x="37" y="11"/>
                      <a:pt x="46" y="8"/>
                    </a:cubicBezTo>
                    <a:cubicBezTo>
                      <a:pt x="60" y="4"/>
                      <a:pt x="75" y="0"/>
                      <a:pt x="90" y="0"/>
                    </a:cubicBezTo>
                    <a:cubicBezTo>
                      <a:pt x="95" y="-1"/>
                      <a:pt x="101" y="0"/>
                      <a:pt x="106" y="1"/>
                    </a:cubicBezTo>
                    <a:cubicBezTo>
                      <a:pt x="111" y="4"/>
                      <a:pt x="115" y="8"/>
                      <a:pt x="115" y="13"/>
                    </a:cubicBezTo>
                    <a:cubicBezTo>
                      <a:pt x="116" y="21"/>
                      <a:pt x="109" y="27"/>
                      <a:pt x="103" y="31"/>
                    </a:cubicBezTo>
                    <a:cubicBezTo>
                      <a:pt x="81" y="47"/>
                      <a:pt x="57" y="62"/>
                      <a:pt x="32" y="74"/>
                    </a:cubicBezTo>
                    <a:lnTo>
                      <a:pt x="34" y="69"/>
                    </a:lnTo>
                    <a:close/>
                  </a:path>
                </a:pathLst>
              </a:custGeom>
              <a:solidFill>
                <a:srgbClr val="FF725E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1" name="Google Shape;1877;p45">
                <a:extLst>
                  <a:ext uri="{FF2B5EF4-FFF2-40B4-BE49-F238E27FC236}">
                    <a16:creationId xmlns:a16="http://schemas.microsoft.com/office/drawing/2014/main" id="{B92CB137-0EB8-7EB1-5204-2324C7ABDD1D}"/>
                  </a:ext>
                </a:extLst>
              </p:cNvPr>
              <p:cNvSpPr/>
              <p:nvPr/>
            </p:nvSpPr>
            <p:spPr>
              <a:xfrm>
                <a:off x="5866094" y="909988"/>
                <a:ext cx="1160564" cy="897779"/>
              </a:xfrm>
              <a:custGeom>
                <a:avLst/>
                <a:gdLst/>
                <a:ahLst/>
                <a:cxnLst/>
                <a:rect l="l" t="t" r="r" b="b"/>
                <a:pathLst>
                  <a:path w="1082" h="837" extrusionOk="0">
                    <a:moveTo>
                      <a:pt x="465" y="86"/>
                    </a:moveTo>
                    <a:cubicBezTo>
                      <a:pt x="430" y="46"/>
                      <a:pt x="342" y="52"/>
                      <a:pt x="321" y="77"/>
                    </a:cubicBezTo>
                    <a:cubicBezTo>
                      <a:pt x="291" y="61"/>
                      <a:pt x="248" y="75"/>
                      <a:pt x="233" y="106"/>
                    </a:cubicBezTo>
                    <a:cubicBezTo>
                      <a:pt x="202" y="112"/>
                      <a:pt x="171" y="119"/>
                      <a:pt x="140" y="126"/>
                    </a:cubicBezTo>
                    <a:cubicBezTo>
                      <a:pt x="124" y="129"/>
                      <a:pt x="107" y="133"/>
                      <a:pt x="95" y="143"/>
                    </a:cubicBezTo>
                    <a:cubicBezTo>
                      <a:pt x="82" y="154"/>
                      <a:pt x="76" y="174"/>
                      <a:pt x="86" y="187"/>
                    </a:cubicBezTo>
                    <a:cubicBezTo>
                      <a:pt x="53" y="195"/>
                      <a:pt x="40" y="244"/>
                      <a:pt x="64" y="268"/>
                    </a:cubicBezTo>
                    <a:cubicBezTo>
                      <a:pt x="51" y="282"/>
                      <a:pt x="53" y="308"/>
                      <a:pt x="69" y="319"/>
                    </a:cubicBezTo>
                    <a:cubicBezTo>
                      <a:pt x="43" y="350"/>
                      <a:pt x="23" y="386"/>
                      <a:pt x="8" y="423"/>
                    </a:cubicBezTo>
                    <a:cubicBezTo>
                      <a:pt x="2" y="439"/>
                      <a:pt x="-2" y="456"/>
                      <a:pt x="3" y="472"/>
                    </a:cubicBezTo>
                    <a:cubicBezTo>
                      <a:pt x="9" y="488"/>
                      <a:pt x="30" y="499"/>
                      <a:pt x="44" y="489"/>
                    </a:cubicBezTo>
                    <a:cubicBezTo>
                      <a:pt x="34" y="502"/>
                      <a:pt x="33" y="521"/>
                      <a:pt x="41" y="534"/>
                    </a:cubicBezTo>
                    <a:cubicBezTo>
                      <a:pt x="25" y="535"/>
                      <a:pt x="21" y="559"/>
                      <a:pt x="31" y="570"/>
                    </a:cubicBezTo>
                    <a:cubicBezTo>
                      <a:pt x="42" y="582"/>
                      <a:pt x="60" y="583"/>
                      <a:pt x="76" y="583"/>
                    </a:cubicBezTo>
                    <a:cubicBezTo>
                      <a:pt x="91" y="583"/>
                      <a:pt x="108" y="582"/>
                      <a:pt x="121" y="591"/>
                    </a:cubicBezTo>
                    <a:cubicBezTo>
                      <a:pt x="121" y="596"/>
                      <a:pt x="119" y="599"/>
                      <a:pt x="116" y="601"/>
                    </a:cubicBezTo>
                    <a:cubicBezTo>
                      <a:pt x="89" y="623"/>
                      <a:pt x="81" y="661"/>
                      <a:pt x="101" y="690"/>
                    </a:cubicBezTo>
                    <a:cubicBezTo>
                      <a:pt x="103" y="692"/>
                      <a:pt x="105" y="695"/>
                      <a:pt x="106" y="697"/>
                    </a:cubicBezTo>
                    <a:cubicBezTo>
                      <a:pt x="115" y="710"/>
                      <a:pt x="138" y="722"/>
                      <a:pt x="152" y="730"/>
                    </a:cubicBezTo>
                    <a:cubicBezTo>
                      <a:pt x="188" y="749"/>
                      <a:pt x="209" y="745"/>
                      <a:pt x="249" y="751"/>
                    </a:cubicBezTo>
                    <a:cubicBezTo>
                      <a:pt x="238" y="777"/>
                      <a:pt x="302" y="834"/>
                      <a:pt x="377" y="779"/>
                    </a:cubicBezTo>
                    <a:cubicBezTo>
                      <a:pt x="525" y="820"/>
                      <a:pt x="631" y="835"/>
                      <a:pt x="784" y="837"/>
                    </a:cubicBezTo>
                    <a:cubicBezTo>
                      <a:pt x="806" y="837"/>
                      <a:pt x="833" y="834"/>
                      <a:pt x="842" y="815"/>
                    </a:cubicBezTo>
                    <a:cubicBezTo>
                      <a:pt x="860" y="820"/>
                      <a:pt x="879" y="812"/>
                      <a:pt x="892" y="799"/>
                    </a:cubicBezTo>
                    <a:cubicBezTo>
                      <a:pt x="906" y="786"/>
                      <a:pt x="914" y="769"/>
                      <a:pt x="922" y="753"/>
                    </a:cubicBezTo>
                    <a:cubicBezTo>
                      <a:pt x="960" y="743"/>
                      <a:pt x="989" y="707"/>
                      <a:pt x="991" y="667"/>
                    </a:cubicBezTo>
                    <a:cubicBezTo>
                      <a:pt x="1017" y="648"/>
                      <a:pt x="1034" y="617"/>
                      <a:pt x="1036" y="584"/>
                    </a:cubicBezTo>
                    <a:cubicBezTo>
                      <a:pt x="1073" y="573"/>
                      <a:pt x="1094" y="525"/>
                      <a:pt x="1077" y="491"/>
                    </a:cubicBezTo>
                    <a:cubicBezTo>
                      <a:pt x="1069" y="446"/>
                      <a:pt x="1054" y="402"/>
                      <a:pt x="1032" y="362"/>
                    </a:cubicBezTo>
                    <a:cubicBezTo>
                      <a:pt x="1057" y="356"/>
                      <a:pt x="1067" y="323"/>
                      <a:pt x="1057" y="299"/>
                    </a:cubicBezTo>
                    <a:cubicBezTo>
                      <a:pt x="1046" y="276"/>
                      <a:pt x="1024" y="260"/>
                      <a:pt x="1002" y="246"/>
                    </a:cubicBezTo>
                    <a:cubicBezTo>
                      <a:pt x="1021" y="251"/>
                      <a:pt x="1037" y="228"/>
                      <a:pt x="1033" y="209"/>
                    </a:cubicBezTo>
                    <a:cubicBezTo>
                      <a:pt x="1029" y="190"/>
                      <a:pt x="1012" y="177"/>
                      <a:pt x="995" y="167"/>
                    </a:cubicBezTo>
                    <a:cubicBezTo>
                      <a:pt x="971" y="152"/>
                      <a:pt x="945" y="140"/>
                      <a:pt x="918" y="132"/>
                    </a:cubicBezTo>
                    <a:cubicBezTo>
                      <a:pt x="909" y="99"/>
                      <a:pt x="867" y="61"/>
                      <a:pt x="836" y="46"/>
                    </a:cubicBezTo>
                    <a:cubicBezTo>
                      <a:pt x="712" y="-14"/>
                      <a:pt x="625" y="-29"/>
                      <a:pt x="465" y="86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2" name="Google Shape;1878;p45">
                <a:extLst>
                  <a:ext uri="{FF2B5EF4-FFF2-40B4-BE49-F238E27FC236}">
                    <a16:creationId xmlns:a16="http://schemas.microsoft.com/office/drawing/2014/main" id="{07512A42-6E7D-2F92-6D8A-3E14C814C915}"/>
                  </a:ext>
                </a:extLst>
              </p:cNvPr>
              <p:cNvSpPr/>
              <p:nvPr/>
            </p:nvSpPr>
            <p:spPr>
              <a:xfrm>
                <a:off x="6260815" y="1069807"/>
                <a:ext cx="490183" cy="968571"/>
              </a:xfrm>
              <a:custGeom>
                <a:avLst/>
                <a:gdLst/>
                <a:ahLst/>
                <a:cxnLst/>
                <a:rect l="l" t="t" r="r" b="b"/>
                <a:pathLst>
                  <a:path w="457" h="903" extrusionOk="0">
                    <a:moveTo>
                      <a:pt x="1" y="137"/>
                    </a:moveTo>
                    <a:cubicBezTo>
                      <a:pt x="0" y="111"/>
                      <a:pt x="-5" y="85"/>
                      <a:pt x="21" y="81"/>
                    </a:cubicBezTo>
                    <a:lnTo>
                      <a:pt x="286" y="1"/>
                    </a:lnTo>
                    <a:cubicBezTo>
                      <a:pt x="372" y="-12"/>
                      <a:pt x="433" y="91"/>
                      <a:pt x="443" y="177"/>
                    </a:cubicBezTo>
                    <a:cubicBezTo>
                      <a:pt x="453" y="272"/>
                      <a:pt x="462" y="389"/>
                      <a:pt x="454" y="461"/>
                    </a:cubicBezTo>
                    <a:cubicBezTo>
                      <a:pt x="438" y="606"/>
                      <a:pt x="310" y="644"/>
                      <a:pt x="310" y="644"/>
                    </a:cubicBezTo>
                    <a:lnTo>
                      <a:pt x="313" y="732"/>
                    </a:lnTo>
                    <a:cubicBezTo>
                      <a:pt x="302" y="800"/>
                      <a:pt x="285" y="876"/>
                      <a:pt x="258" y="903"/>
                    </a:cubicBezTo>
                    <a:cubicBezTo>
                      <a:pt x="164" y="885"/>
                      <a:pt x="11" y="679"/>
                      <a:pt x="11" y="679"/>
                    </a:cubicBezTo>
                    <a:lnTo>
                      <a:pt x="1" y="137"/>
                    </a:lnTo>
                    <a:close/>
                  </a:path>
                </a:pathLst>
              </a:custGeom>
              <a:solidFill>
                <a:srgbClr val="AE746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3" name="Google Shape;1879;p45">
                <a:extLst>
                  <a:ext uri="{FF2B5EF4-FFF2-40B4-BE49-F238E27FC236}">
                    <a16:creationId xmlns:a16="http://schemas.microsoft.com/office/drawing/2014/main" id="{A83FA2B9-5521-54A0-2D5D-C3418A7F1DD6}"/>
                  </a:ext>
                </a:extLst>
              </p:cNvPr>
              <p:cNvSpPr/>
              <p:nvPr/>
            </p:nvSpPr>
            <p:spPr>
              <a:xfrm>
                <a:off x="6568654" y="1316509"/>
                <a:ext cx="70792" cy="178054"/>
              </a:xfrm>
              <a:custGeom>
                <a:avLst/>
                <a:gdLst/>
                <a:ahLst/>
                <a:cxnLst/>
                <a:rect l="l" t="t" r="r" b="b"/>
                <a:pathLst>
                  <a:path w="66" h="166" extrusionOk="0">
                    <a:moveTo>
                      <a:pt x="17" y="165"/>
                    </a:moveTo>
                    <a:cubicBezTo>
                      <a:pt x="17" y="164"/>
                      <a:pt x="29" y="161"/>
                      <a:pt x="49" y="158"/>
                    </a:cubicBezTo>
                    <a:cubicBezTo>
                      <a:pt x="54" y="157"/>
                      <a:pt x="59" y="156"/>
                      <a:pt x="59" y="152"/>
                    </a:cubicBezTo>
                    <a:cubicBezTo>
                      <a:pt x="60" y="149"/>
                      <a:pt x="58" y="143"/>
                      <a:pt x="55" y="137"/>
                    </a:cubicBezTo>
                    <a:cubicBezTo>
                      <a:pt x="50" y="125"/>
                      <a:pt x="45" y="113"/>
                      <a:pt x="39" y="100"/>
                    </a:cubicBezTo>
                    <a:cubicBezTo>
                      <a:pt x="15" y="46"/>
                      <a:pt x="-2" y="1"/>
                      <a:pt x="1" y="0"/>
                    </a:cubicBezTo>
                    <a:cubicBezTo>
                      <a:pt x="3" y="0"/>
                      <a:pt x="23" y="42"/>
                      <a:pt x="47" y="96"/>
                    </a:cubicBezTo>
                    <a:cubicBezTo>
                      <a:pt x="52" y="110"/>
                      <a:pt x="58" y="122"/>
                      <a:pt x="63" y="135"/>
                    </a:cubicBezTo>
                    <a:cubicBezTo>
                      <a:pt x="65" y="140"/>
                      <a:pt x="68" y="147"/>
                      <a:pt x="66" y="154"/>
                    </a:cubicBezTo>
                    <a:cubicBezTo>
                      <a:pt x="65" y="158"/>
                      <a:pt x="61" y="161"/>
                      <a:pt x="58" y="162"/>
                    </a:cubicBezTo>
                    <a:cubicBezTo>
                      <a:pt x="55" y="163"/>
                      <a:pt x="52" y="163"/>
                      <a:pt x="50" y="164"/>
                    </a:cubicBezTo>
                    <a:cubicBezTo>
                      <a:pt x="30" y="166"/>
                      <a:pt x="17" y="166"/>
                      <a:pt x="17" y="165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19667" rIns="120000" bIns="19667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4" name="Google Shape;1880;p45">
                <a:extLst>
                  <a:ext uri="{FF2B5EF4-FFF2-40B4-BE49-F238E27FC236}">
                    <a16:creationId xmlns:a16="http://schemas.microsoft.com/office/drawing/2014/main" id="{2B116142-0248-1473-8983-5576982C8F61}"/>
                  </a:ext>
                </a:extLst>
              </p:cNvPr>
              <p:cNvSpPr/>
              <p:nvPr/>
            </p:nvSpPr>
            <p:spPr>
              <a:xfrm>
                <a:off x="6404544" y="1698360"/>
                <a:ext cx="189852" cy="109407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02" extrusionOk="0">
                    <a:moveTo>
                      <a:pt x="176" y="58"/>
                    </a:moveTo>
                    <a:cubicBezTo>
                      <a:pt x="176" y="58"/>
                      <a:pt x="98" y="53"/>
                      <a:pt x="0" y="0"/>
                    </a:cubicBezTo>
                    <a:cubicBezTo>
                      <a:pt x="0" y="0"/>
                      <a:pt x="33" y="91"/>
                      <a:pt x="177" y="102"/>
                    </a:cubicBezTo>
                    <a:lnTo>
                      <a:pt x="176" y="58"/>
                    </a:ln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5" name="Google Shape;1881;p45">
                <a:extLst>
                  <a:ext uri="{FF2B5EF4-FFF2-40B4-BE49-F238E27FC236}">
                    <a16:creationId xmlns:a16="http://schemas.microsoft.com/office/drawing/2014/main" id="{861674BC-144E-740B-6681-86028F5E4163}"/>
                  </a:ext>
                </a:extLst>
              </p:cNvPr>
              <p:cNvSpPr/>
              <p:nvPr/>
            </p:nvSpPr>
            <p:spPr>
              <a:xfrm>
                <a:off x="6399181" y="1242499"/>
                <a:ext cx="96535" cy="31106"/>
              </a:xfrm>
              <a:custGeom>
                <a:avLst/>
                <a:gdLst/>
                <a:ahLst/>
                <a:cxnLst/>
                <a:rect l="l" t="t" r="r" b="b"/>
                <a:pathLst>
                  <a:path w="90" h="29" extrusionOk="0">
                    <a:moveTo>
                      <a:pt x="90" y="13"/>
                    </a:moveTo>
                    <a:cubicBezTo>
                      <a:pt x="89" y="19"/>
                      <a:pt x="69" y="17"/>
                      <a:pt x="46" y="21"/>
                    </a:cubicBezTo>
                    <a:cubicBezTo>
                      <a:pt x="23" y="24"/>
                      <a:pt x="4" y="32"/>
                      <a:pt x="1" y="27"/>
                    </a:cubicBezTo>
                    <a:cubicBezTo>
                      <a:pt x="-1" y="25"/>
                      <a:pt x="2" y="20"/>
                      <a:pt x="10" y="14"/>
                    </a:cubicBezTo>
                    <a:cubicBezTo>
                      <a:pt x="17" y="9"/>
                      <a:pt x="29" y="3"/>
                      <a:pt x="43" y="1"/>
                    </a:cubicBezTo>
                    <a:cubicBezTo>
                      <a:pt x="56" y="-1"/>
                      <a:pt x="69" y="1"/>
                      <a:pt x="78" y="4"/>
                    </a:cubicBezTo>
                    <a:cubicBezTo>
                      <a:pt x="87" y="7"/>
                      <a:pt x="91" y="11"/>
                      <a:pt x="90" y="13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6" name="Google Shape;1882;p45">
                <a:extLst>
                  <a:ext uri="{FF2B5EF4-FFF2-40B4-BE49-F238E27FC236}">
                    <a16:creationId xmlns:a16="http://schemas.microsoft.com/office/drawing/2014/main" id="{945FB2AA-0EBA-542A-477A-87CA68BBAA8C}"/>
                  </a:ext>
                </a:extLst>
              </p:cNvPr>
              <p:cNvSpPr/>
              <p:nvPr/>
            </p:nvSpPr>
            <p:spPr>
              <a:xfrm>
                <a:off x="6627647" y="1232845"/>
                <a:ext cx="72937" cy="23598"/>
              </a:xfrm>
              <a:custGeom>
                <a:avLst/>
                <a:gdLst/>
                <a:ahLst/>
                <a:cxnLst/>
                <a:rect l="l" t="t" r="r" b="b"/>
                <a:pathLst>
                  <a:path w="68" h="22" extrusionOk="0">
                    <a:moveTo>
                      <a:pt x="68" y="19"/>
                    </a:moveTo>
                    <a:cubicBezTo>
                      <a:pt x="65" y="24"/>
                      <a:pt x="51" y="20"/>
                      <a:pt x="34" y="20"/>
                    </a:cubicBezTo>
                    <a:cubicBezTo>
                      <a:pt x="18" y="20"/>
                      <a:pt x="4" y="25"/>
                      <a:pt x="1" y="20"/>
                    </a:cubicBezTo>
                    <a:cubicBezTo>
                      <a:pt x="-1" y="18"/>
                      <a:pt x="1" y="13"/>
                      <a:pt x="7" y="9"/>
                    </a:cubicBezTo>
                    <a:cubicBezTo>
                      <a:pt x="13" y="4"/>
                      <a:pt x="23" y="0"/>
                      <a:pt x="34" y="0"/>
                    </a:cubicBezTo>
                    <a:cubicBezTo>
                      <a:pt x="45" y="0"/>
                      <a:pt x="55" y="4"/>
                      <a:pt x="61" y="8"/>
                    </a:cubicBezTo>
                    <a:cubicBezTo>
                      <a:pt x="67" y="13"/>
                      <a:pt x="69" y="17"/>
                      <a:pt x="68" y="19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7" name="Google Shape;1883;p45">
                <a:extLst>
                  <a:ext uri="{FF2B5EF4-FFF2-40B4-BE49-F238E27FC236}">
                    <a16:creationId xmlns:a16="http://schemas.microsoft.com/office/drawing/2014/main" id="{949882E0-3B64-77DB-2BA2-12D82821F47E}"/>
                  </a:ext>
                </a:extLst>
              </p:cNvPr>
              <p:cNvSpPr/>
              <p:nvPr/>
            </p:nvSpPr>
            <p:spPr>
              <a:xfrm>
                <a:off x="6385237" y="1010813"/>
                <a:ext cx="419391" cy="394722"/>
              </a:xfrm>
              <a:custGeom>
                <a:avLst/>
                <a:gdLst/>
                <a:ahLst/>
                <a:cxnLst/>
                <a:rect l="l" t="t" r="r" b="b"/>
                <a:pathLst>
                  <a:path w="391" h="368" extrusionOk="0">
                    <a:moveTo>
                      <a:pt x="391" y="301"/>
                    </a:moveTo>
                    <a:cubicBezTo>
                      <a:pt x="390" y="278"/>
                      <a:pt x="383" y="255"/>
                      <a:pt x="367" y="239"/>
                    </a:cubicBezTo>
                    <a:cubicBezTo>
                      <a:pt x="359" y="230"/>
                      <a:pt x="348" y="223"/>
                      <a:pt x="341" y="213"/>
                    </a:cubicBezTo>
                    <a:cubicBezTo>
                      <a:pt x="325" y="192"/>
                      <a:pt x="327" y="163"/>
                      <a:pt x="320" y="137"/>
                    </a:cubicBezTo>
                    <a:cubicBezTo>
                      <a:pt x="311" y="103"/>
                      <a:pt x="285" y="75"/>
                      <a:pt x="253" y="64"/>
                    </a:cubicBezTo>
                    <a:cubicBezTo>
                      <a:pt x="226" y="54"/>
                      <a:pt x="195" y="56"/>
                      <a:pt x="170" y="42"/>
                    </a:cubicBezTo>
                    <a:cubicBezTo>
                      <a:pt x="151" y="32"/>
                      <a:pt x="137" y="15"/>
                      <a:pt x="118" y="6"/>
                    </a:cubicBezTo>
                    <a:cubicBezTo>
                      <a:pt x="80" y="-11"/>
                      <a:pt x="37" y="8"/>
                      <a:pt x="2" y="30"/>
                    </a:cubicBezTo>
                    <a:cubicBezTo>
                      <a:pt x="-5" y="58"/>
                      <a:pt x="12" y="82"/>
                      <a:pt x="30" y="105"/>
                    </a:cubicBezTo>
                    <a:cubicBezTo>
                      <a:pt x="47" y="129"/>
                      <a:pt x="75" y="144"/>
                      <a:pt x="103" y="146"/>
                    </a:cubicBezTo>
                    <a:cubicBezTo>
                      <a:pt x="126" y="147"/>
                      <a:pt x="152" y="142"/>
                      <a:pt x="168" y="158"/>
                    </a:cubicBezTo>
                    <a:cubicBezTo>
                      <a:pt x="184" y="175"/>
                      <a:pt x="178" y="204"/>
                      <a:pt x="192" y="224"/>
                    </a:cubicBezTo>
                    <a:cubicBezTo>
                      <a:pt x="211" y="251"/>
                      <a:pt x="256" y="241"/>
                      <a:pt x="285" y="258"/>
                    </a:cubicBezTo>
                    <a:cubicBezTo>
                      <a:pt x="307" y="271"/>
                      <a:pt x="317" y="298"/>
                      <a:pt x="328" y="321"/>
                    </a:cubicBezTo>
                    <a:cubicBezTo>
                      <a:pt x="339" y="345"/>
                      <a:pt x="359" y="369"/>
                      <a:pt x="385" y="368"/>
                    </a:cubicBezTo>
                    <a:cubicBezTo>
                      <a:pt x="389" y="346"/>
                      <a:pt x="393" y="323"/>
                      <a:pt x="391" y="30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8" name="Google Shape;1884;p45">
                <a:extLst>
                  <a:ext uri="{FF2B5EF4-FFF2-40B4-BE49-F238E27FC236}">
                    <a16:creationId xmlns:a16="http://schemas.microsoft.com/office/drawing/2014/main" id="{97397B84-5D83-1DB3-1192-2B948292D31E}"/>
                  </a:ext>
                </a:extLst>
              </p:cNvPr>
              <p:cNvSpPr/>
              <p:nvPr/>
            </p:nvSpPr>
            <p:spPr>
              <a:xfrm>
                <a:off x="6179296" y="1097695"/>
                <a:ext cx="268153" cy="350745"/>
              </a:xfrm>
              <a:custGeom>
                <a:avLst/>
                <a:gdLst/>
                <a:ahLst/>
                <a:cxnLst/>
                <a:rect l="l" t="t" r="r" b="b"/>
                <a:pathLst>
                  <a:path w="250" h="327" extrusionOk="0">
                    <a:moveTo>
                      <a:pt x="250" y="0"/>
                    </a:moveTo>
                    <a:cubicBezTo>
                      <a:pt x="184" y="-1"/>
                      <a:pt x="118" y="11"/>
                      <a:pt x="57" y="35"/>
                    </a:cubicBezTo>
                    <a:cubicBezTo>
                      <a:pt x="39" y="42"/>
                      <a:pt x="20" y="51"/>
                      <a:pt x="10" y="67"/>
                    </a:cubicBezTo>
                    <a:cubicBezTo>
                      <a:pt x="1" y="82"/>
                      <a:pt x="0" y="100"/>
                      <a:pt x="0" y="117"/>
                    </a:cubicBezTo>
                    <a:cubicBezTo>
                      <a:pt x="1" y="171"/>
                      <a:pt x="22" y="237"/>
                      <a:pt x="43" y="286"/>
                    </a:cubicBezTo>
                    <a:lnTo>
                      <a:pt x="110" y="327"/>
                    </a:lnTo>
                    <a:cubicBezTo>
                      <a:pt x="162" y="314"/>
                      <a:pt x="138" y="225"/>
                      <a:pt x="136" y="180"/>
                    </a:cubicBezTo>
                    <a:cubicBezTo>
                      <a:pt x="172" y="164"/>
                      <a:pt x="197" y="126"/>
                      <a:pt x="197" y="87"/>
                    </a:cubicBezTo>
                    <a:cubicBezTo>
                      <a:pt x="227" y="68"/>
                      <a:pt x="247" y="35"/>
                      <a:pt x="250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39" name="Google Shape;1885;p45">
                <a:extLst>
                  <a:ext uri="{FF2B5EF4-FFF2-40B4-BE49-F238E27FC236}">
                    <a16:creationId xmlns:a16="http://schemas.microsoft.com/office/drawing/2014/main" id="{DEE90061-CB82-EF03-EAEC-9D5D3B530AB9}"/>
                  </a:ext>
                </a:extLst>
              </p:cNvPr>
              <p:cNvSpPr/>
              <p:nvPr/>
            </p:nvSpPr>
            <p:spPr>
              <a:xfrm>
                <a:off x="6198603" y="1395883"/>
                <a:ext cx="99753" cy="142658"/>
              </a:xfrm>
              <a:custGeom>
                <a:avLst/>
                <a:gdLst/>
                <a:ahLst/>
                <a:cxnLst/>
                <a:rect l="l" t="t" r="r" b="b"/>
                <a:pathLst>
                  <a:path w="93" h="133" extrusionOk="0">
                    <a:moveTo>
                      <a:pt x="91" y="29"/>
                    </a:moveTo>
                    <a:cubicBezTo>
                      <a:pt x="89" y="-1"/>
                      <a:pt x="51" y="-7"/>
                      <a:pt x="25" y="8"/>
                    </a:cubicBezTo>
                    <a:cubicBezTo>
                      <a:pt x="10" y="17"/>
                      <a:pt x="-1" y="34"/>
                      <a:pt x="1" y="67"/>
                    </a:cubicBezTo>
                    <a:cubicBezTo>
                      <a:pt x="6" y="154"/>
                      <a:pt x="93" y="131"/>
                      <a:pt x="93" y="129"/>
                    </a:cubicBezTo>
                    <a:cubicBezTo>
                      <a:pt x="93" y="127"/>
                      <a:pt x="94" y="65"/>
                      <a:pt x="91" y="29"/>
                    </a:cubicBezTo>
                    <a:close/>
                  </a:path>
                </a:pathLst>
              </a:custGeom>
              <a:solidFill>
                <a:srgbClr val="AE7461"/>
              </a:solidFill>
              <a:ln>
                <a:noFill/>
              </a:ln>
            </p:spPr>
            <p:txBody>
              <a:bodyPr spcFirstLastPara="1" wrap="square" lIns="120000" tIns="3833" rIns="120000" bIns="3833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40" name="Google Shape;1886;p45">
                <a:extLst>
                  <a:ext uri="{FF2B5EF4-FFF2-40B4-BE49-F238E27FC236}">
                    <a16:creationId xmlns:a16="http://schemas.microsoft.com/office/drawing/2014/main" id="{C27184C1-429C-4D76-9812-C4E1C3839186}"/>
                  </a:ext>
                </a:extLst>
              </p:cNvPr>
              <p:cNvSpPr/>
              <p:nvPr/>
            </p:nvSpPr>
            <p:spPr>
              <a:xfrm>
                <a:off x="6223273" y="1426989"/>
                <a:ext cx="43977" cy="81519"/>
              </a:xfrm>
              <a:custGeom>
                <a:avLst/>
                <a:gdLst/>
                <a:ahLst/>
                <a:cxnLst/>
                <a:rect l="l" t="t" r="r" b="b"/>
                <a:pathLst>
                  <a:path w="41" h="76" extrusionOk="0">
                    <a:moveTo>
                      <a:pt x="41" y="68"/>
                    </a:moveTo>
                    <a:cubicBezTo>
                      <a:pt x="41" y="68"/>
                      <a:pt x="40" y="69"/>
                      <a:pt x="37" y="71"/>
                    </a:cubicBezTo>
                    <a:cubicBezTo>
                      <a:pt x="35" y="72"/>
                      <a:pt x="31" y="73"/>
                      <a:pt x="26" y="71"/>
                    </a:cubicBezTo>
                    <a:cubicBezTo>
                      <a:pt x="17" y="69"/>
                      <a:pt x="8" y="54"/>
                      <a:pt x="7" y="39"/>
                    </a:cubicBezTo>
                    <a:cubicBezTo>
                      <a:pt x="6" y="31"/>
                      <a:pt x="7" y="23"/>
                      <a:pt x="10" y="17"/>
                    </a:cubicBezTo>
                    <a:cubicBezTo>
                      <a:pt x="12" y="10"/>
                      <a:pt x="16" y="6"/>
                      <a:pt x="20" y="4"/>
                    </a:cubicBezTo>
                    <a:cubicBezTo>
                      <a:pt x="25" y="3"/>
                      <a:pt x="28" y="6"/>
                      <a:pt x="30" y="8"/>
                    </a:cubicBezTo>
                    <a:cubicBezTo>
                      <a:pt x="31" y="10"/>
                      <a:pt x="30" y="12"/>
                      <a:pt x="31" y="12"/>
                    </a:cubicBezTo>
                    <a:cubicBezTo>
                      <a:pt x="31" y="13"/>
                      <a:pt x="33" y="11"/>
                      <a:pt x="32" y="7"/>
                    </a:cubicBezTo>
                    <a:cubicBezTo>
                      <a:pt x="31" y="5"/>
                      <a:pt x="30" y="3"/>
                      <a:pt x="28" y="2"/>
                    </a:cubicBezTo>
                    <a:cubicBezTo>
                      <a:pt x="26" y="0"/>
                      <a:pt x="23" y="0"/>
                      <a:pt x="19" y="0"/>
                    </a:cubicBezTo>
                    <a:cubicBezTo>
                      <a:pt x="13" y="1"/>
                      <a:pt x="7" y="8"/>
                      <a:pt x="4" y="15"/>
                    </a:cubicBezTo>
                    <a:cubicBezTo>
                      <a:pt x="1" y="22"/>
                      <a:pt x="0" y="30"/>
                      <a:pt x="1" y="39"/>
                    </a:cubicBezTo>
                    <a:cubicBezTo>
                      <a:pt x="2" y="57"/>
                      <a:pt x="12" y="73"/>
                      <a:pt x="25" y="75"/>
                    </a:cubicBezTo>
                    <a:cubicBezTo>
                      <a:pt x="31" y="77"/>
                      <a:pt x="36" y="75"/>
                      <a:pt x="39" y="72"/>
                    </a:cubicBezTo>
                    <a:cubicBezTo>
                      <a:pt x="41" y="70"/>
                      <a:pt x="42" y="68"/>
                      <a:pt x="41" y="68"/>
                    </a:cubicBez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41" name="Google Shape;1887;p45">
                <a:extLst>
                  <a:ext uri="{FF2B5EF4-FFF2-40B4-BE49-F238E27FC236}">
                    <a16:creationId xmlns:a16="http://schemas.microsoft.com/office/drawing/2014/main" id="{CFD4D717-7E1D-2BCD-54D5-A27C2516E2F6}"/>
                  </a:ext>
                </a:extLst>
              </p:cNvPr>
              <p:cNvSpPr/>
              <p:nvPr/>
            </p:nvSpPr>
            <p:spPr>
              <a:xfrm>
                <a:off x="6074180" y="1090187"/>
                <a:ext cx="365760" cy="500911"/>
              </a:xfrm>
              <a:custGeom>
                <a:avLst/>
                <a:gdLst/>
                <a:ahLst/>
                <a:cxnLst/>
                <a:rect l="l" t="t" r="r" b="b"/>
                <a:pathLst>
                  <a:path w="341" h="467" extrusionOk="0">
                    <a:moveTo>
                      <a:pt x="171" y="419"/>
                    </a:moveTo>
                    <a:lnTo>
                      <a:pt x="170" y="420"/>
                    </a:lnTo>
                    <a:cubicBezTo>
                      <a:pt x="170" y="421"/>
                      <a:pt x="170" y="422"/>
                      <a:pt x="169" y="423"/>
                    </a:cubicBezTo>
                    <a:cubicBezTo>
                      <a:pt x="168" y="426"/>
                      <a:pt x="164" y="430"/>
                      <a:pt x="159" y="432"/>
                    </a:cubicBezTo>
                    <a:cubicBezTo>
                      <a:pt x="154" y="435"/>
                      <a:pt x="146" y="436"/>
                      <a:pt x="138" y="437"/>
                    </a:cubicBezTo>
                    <a:cubicBezTo>
                      <a:pt x="133" y="437"/>
                      <a:pt x="129" y="437"/>
                      <a:pt x="124" y="436"/>
                    </a:cubicBezTo>
                    <a:cubicBezTo>
                      <a:pt x="119" y="435"/>
                      <a:pt x="113" y="434"/>
                      <a:pt x="108" y="431"/>
                    </a:cubicBezTo>
                    <a:lnTo>
                      <a:pt x="109" y="431"/>
                    </a:lnTo>
                    <a:cubicBezTo>
                      <a:pt x="108" y="443"/>
                      <a:pt x="100" y="455"/>
                      <a:pt x="86" y="462"/>
                    </a:cubicBezTo>
                    <a:cubicBezTo>
                      <a:pt x="73" y="469"/>
                      <a:pt x="55" y="469"/>
                      <a:pt x="40" y="458"/>
                    </a:cubicBezTo>
                    <a:lnTo>
                      <a:pt x="42" y="458"/>
                    </a:lnTo>
                    <a:cubicBezTo>
                      <a:pt x="39" y="462"/>
                      <a:pt x="35" y="465"/>
                      <a:pt x="31" y="466"/>
                    </a:cubicBezTo>
                    <a:cubicBezTo>
                      <a:pt x="26" y="467"/>
                      <a:pt x="21" y="466"/>
                      <a:pt x="16" y="464"/>
                    </a:cubicBezTo>
                    <a:cubicBezTo>
                      <a:pt x="12" y="463"/>
                      <a:pt x="8" y="460"/>
                      <a:pt x="5" y="455"/>
                    </a:cubicBezTo>
                    <a:cubicBezTo>
                      <a:pt x="2" y="451"/>
                      <a:pt x="1" y="446"/>
                      <a:pt x="1" y="441"/>
                    </a:cubicBezTo>
                    <a:cubicBezTo>
                      <a:pt x="0" y="431"/>
                      <a:pt x="4" y="420"/>
                      <a:pt x="10" y="412"/>
                    </a:cubicBezTo>
                    <a:cubicBezTo>
                      <a:pt x="16" y="403"/>
                      <a:pt x="25" y="396"/>
                      <a:pt x="33" y="389"/>
                    </a:cubicBezTo>
                    <a:lnTo>
                      <a:pt x="33" y="391"/>
                    </a:lnTo>
                    <a:cubicBezTo>
                      <a:pt x="26" y="387"/>
                      <a:pt x="21" y="379"/>
                      <a:pt x="19" y="371"/>
                    </a:cubicBezTo>
                    <a:cubicBezTo>
                      <a:pt x="18" y="362"/>
                      <a:pt x="19" y="353"/>
                      <a:pt x="22" y="345"/>
                    </a:cubicBezTo>
                    <a:cubicBezTo>
                      <a:pt x="25" y="337"/>
                      <a:pt x="31" y="330"/>
                      <a:pt x="37" y="323"/>
                    </a:cubicBezTo>
                    <a:cubicBezTo>
                      <a:pt x="43" y="317"/>
                      <a:pt x="51" y="311"/>
                      <a:pt x="58" y="306"/>
                    </a:cubicBezTo>
                    <a:lnTo>
                      <a:pt x="58" y="308"/>
                    </a:lnTo>
                    <a:cubicBezTo>
                      <a:pt x="51" y="301"/>
                      <a:pt x="48" y="292"/>
                      <a:pt x="49" y="283"/>
                    </a:cubicBezTo>
                    <a:cubicBezTo>
                      <a:pt x="49" y="273"/>
                      <a:pt x="53" y="264"/>
                      <a:pt x="59" y="257"/>
                    </a:cubicBezTo>
                    <a:cubicBezTo>
                      <a:pt x="70" y="242"/>
                      <a:pt x="86" y="234"/>
                      <a:pt x="101" y="227"/>
                    </a:cubicBezTo>
                    <a:lnTo>
                      <a:pt x="101" y="228"/>
                    </a:lnTo>
                    <a:cubicBezTo>
                      <a:pt x="96" y="209"/>
                      <a:pt x="102" y="189"/>
                      <a:pt x="114" y="175"/>
                    </a:cubicBezTo>
                    <a:cubicBezTo>
                      <a:pt x="127" y="161"/>
                      <a:pt x="146" y="155"/>
                      <a:pt x="163" y="157"/>
                    </a:cubicBezTo>
                    <a:lnTo>
                      <a:pt x="162" y="158"/>
                    </a:lnTo>
                    <a:cubicBezTo>
                      <a:pt x="158" y="143"/>
                      <a:pt x="164" y="127"/>
                      <a:pt x="174" y="116"/>
                    </a:cubicBezTo>
                    <a:cubicBezTo>
                      <a:pt x="183" y="105"/>
                      <a:pt x="197" y="98"/>
                      <a:pt x="210" y="98"/>
                    </a:cubicBezTo>
                    <a:lnTo>
                      <a:pt x="209" y="99"/>
                    </a:lnTo>
                    <a:cubicBezTo>
                      <a:pt x="209" y="83"/>
                      <a:pt x="218" y="69"/>
                      <a:pt x="229" y="61"/>
                    </a:cubicBezTo>
                    <a:cubicBezTo>
                      <a:pt x="240" y="52"/>
                      <a:pt x="254" y="49"/>
                      <a:pt x="265" y="51"/>
                    </a:cubicBezTo>
                    <a:lnTo>
                      <a:pt x="264" y="52"/>
                    </a:lnTo>
                    <a:cubicBezTo>
                      <a:pt x="265" y="43"/>
                      <a:pt x="268" y="36"/>
                      <a:pt x="272" y="29"/>
                    </a:cubicBezTo>
                    <a:cubicBezTo>
                      <a:pt x="275" y="23"/>
                      <a:pt x="280" y="18"/>
                      <a:pt x="285" y="14"/>
                    </a:cubicBezTo>
                    <a:cubicBezTo>
                      <a:pt x="295" y="5"/>
                      <a:pt x="306" y="1"/>
                      <a:pt x="315" y="1"/>
                    </a:cubicBezTo>
                    <a:cubicBezTo>
                      <a:pt x="316" y="1"/>
                      <a:pt x="317" y="1"/>
                      <a:pt x="318" y="0"/>
                    </a:cubicBezTo>
                    <a:cubicBezTo>
                      <a:pt x="319" y="0"/>
                      <a:pt x="320" y="1"/>
                      <a:pt x="321" y="1"/>
                    </a:cubicBezTo>
                    <a:cubicBezTo>
                      <a:pt x="323" y="1"/>
                      <a:pt x="325" y="1"/>
                      <a:pt x="326" y="1"/>
                    </a:cubicBezTo>
                    <a:cubicBezTo>
                      <a:pt x="330" y="2"/>
                      <a:pt x="333" y="3"/>
                      <a:pt x="335" y="4"/>
                    </a:cubicBezTo>
                    <a:cubicBezTo>
                      <a:pt x="337" y="4"/>
                      <a:pt x="338" y="5"/>
                      <a:pt x="339" y="6"/>
                    </a:cubicBezTo>
                    <a:cubicBezTo>
                      <a:pt x="341" y="6"/>
                      <a:pt x="341" y="6"/>
                      <a:pt x="341" y="6"/>
                    </a:cubicBezTo>
                    <a:cubicBezTo>
                      <a:pt x="341" y="6"/>
                      <a:pt x="340" y="7"/>
                      <a:pt x="339" y="6"/>
                    </a:cubicBezTo>
                    <a:cubicBezTo>
                      <a:pt x="337" y="6"/>
                      <a:pt x="337" y="5"/>
                      <a:pt x="334" y="4"/>
                    </a:cubicBezTo>
                    <a:cubicBezTo>
                      <a:pt x="332" y="3"/>
                      <a:pt x="329" y="3"/>
                      <a:pt x="326" y="2"/>
                    </a:cubicBezTo>
                    <a:cubicBezTo>
                      <a:pt x="325" y="2"/>
                      <a:pt x="323" y="2"/>
                      <a:pt x="321" y="1"/>
                    </a:cubicBezTo>
                    <a:cubicBezTo>
                      <a:pt x="320" y="1"/>
                      <a:pt x="319" y="1"/>
                      <a:pt x="318" y="1"/>
                    </a:cubicBezTo>
                    <a:cubicBezTo>
                      <a:pt x="317" y="1"/>
                      <a:pt x="316" y="1"/>
                      <a:pt x="314" y="2"/>
                    </a:cubicBezTo>
                    <a:cubicBezTo>
                      <a:pt x="306" y="2"/>
                      <a:pt x="295" y="6"/>
                      <a:pt x="285" y="15"/>
                    </a:cubicBezTo>
                    <a:cubicBezTo>
                      <a:pt x="281" y="19"/>
                      <a:pt x="276" y="24"/>
                      <a:pt x="273" y="30"/>
                    </a:cubicBezTo>
                    <a:cubicBezTo>
                      <a:pt x="269" y="36"/>
                      <a:pt x="266" y="44"/>
                      <a:pt x="266" y="52"/>
                    </a:cubicBezTo>
                    <a:lnTo>
                      <a:pt x="266" y="53"/>
                    </a:lnTo>
                    <a:lnTo>
                      <a:pt x="265" y="53"/>
                    </a:lnTo>
                    <a:cubicBezTo>
                      <a:pt x="254" y="51"/>
                      <a:pt x="241" y="54"/>
                      <a:pt x="230" y="63"/>
                    </a:cubicBezTo>
                    <a:cubicBezTo>
                      <a:pt x="220" y="71"/>
                      <a:pt x="211" y="84"/>
                      <a:pt x="211" y="99"/>
                    </a:cubicBezTo>
                    <a:lnTo>
                      <a:pt x="211" y="100"/>
                    </a:lnTo>
                    <a:lnTo>
                      <a:pt x="210" y="100"/>
                    </a:lnTo>
                    <a:cubicBezTo>
                      <a:pt x="197" y="100"/>
                      <a:pt x="184" y="107"/>
                      <a:pt x="175" y="118"/>
                    </a:cubicBezTo>
                    <a:cubicBezTo>
                      <a:pt x="166" y="128"/>
                      <a:pt x="161" y="143"/>
                      <a:pt x="164" y="158"/>
                    </a:cubicBezTo>
                    <a:lnTo>
                      <a:pt x="164" y="160"/>
                    </a:lnTo>
                    <a:lnTo>
                      <a:pt x="163" y="159"/>
                    </a:lnTo>
                    <a:cubicBezTo>
                      <a:pt x="146" y="158"/>
                      <a:pt x="128" y="164"/>
                      <a:pt x="116" y="177"/>
                    </a:cubicBezTo>
                    <a:cubicBezTo>
                      <a:pt x="104" y="190"/>
                      <a:pt x="98" y="210"/>
                      <a:pt x="103" y="228"/>
                    </a:cubicBezTo>
                    <a:lnTo>
                      <a:pt x="103" y="229"/>
                    </a:lnTo>
                    <a:lnTo>
                      <a:pt x="102" y="229"/>
                    </a:lnTo>
                    <a:cubicBezTo>
                      <a:pt x="87" y="237"/>
                      <a:pt x="71" y="245"/>
                      <a:pt x="61" y="258"/>
                    </a:cubicBezTo>
                    <a:cubicBezTo>
                      <a:pt x="55" y="265"/>
                      <a:pt x="52" y="274"/>
                      <a:pt x="51" y="283"/>
                    </a:cubicBezTo>
                    <a:cubicBezTo>
                      <a:pt x="51" y="291"/>
                      <a:pt x="53" y="300"/>
                      <a:pt x="59" y="306"/>
                    </a:cubicBezTo>
                    <a:lnTo>
                      <a:pt x="60" y="307"/>
                    </a:lnTo>
                    <a:lnTo>
                      <a:pt x="59" y="308"/>
                    </a:lnTo>
                    <a:cubicBezTo>
                      <a:pt x="45" y="319"/>
                      <a:pt x="31" y="330"/>
                      <a:pt x="24" y="346"/>
                    </a:cubicBezTo>
                    <a:cubicBezTo>
                      <a:pt x="21" y="354"/>
                      <a:pt x="19" y="362"/>
                      <a:pt x="21" y="370"/>
                    </a:cubicBezTo>
                    <a:cubicBezTo>
                      <a:pt x="22" y="378"/>
                      <a:pt x="28" y="385"/>
                      <a:pt x="34" y="389"/>
                    </a:cubicBezTo>
                    <a:lnTo>
                      <a:pt x="36" y="390"/>
                    </a:lnTo>
                    <a:lnTo>
                      <a:pt x="34" y="391"/>
                    </a:lnTo>
                    <a:cubicBezTo>
                      <a:pt x="26" y="398"/>
                      <a:pt x="18" y="405"/>
                      <a:pt x="12" y="413"/>
                    </a:cubicBezTo>
                    <a:cubicBezTo>
                      <a:pt x="6" y="421"/>
                      <a:pt x="2" y="431"/>
                      <a:pt x="3" y="441"/>
                    </a:cubicBezTo>
                    <a:cubicBezTo>
                      <a:pt x="3" y="450"/>
                      <a:pt x="8" y="459"/>
                      <a:pt x="17" y="462"/>
                    </a:cubicBezTo>
                    <a:cubicBezTo>
                      <a:pt x="25" y="465"/>
                      <a:pt x="35" y="464"/>
                      <a:pt x="40" y="457"/>
                    </a:cubicBezTo>
                    <a:lnTo>
                      <a:pt x="41" y="456"/>
                    </a:lnTo>
                    <a:lnTo>
                      <a:pt x="41" y="456"/>
                    </a:lnTo>
                    <a:cubicBezTo>
                      <a:pt x="55" y="466"/>
                      <a:pt x="73" y="467"/>
                      <a:pt x="85" y="460"/>
                    </a:cubicBezTo>
                    <a:cubicBezTo>
                      <a:pt x="98" y="454"/>
                      <a:pt x="106" y="442"/>
                      <a:pt x="108" y="430"/>
                    </a:cubicBezTo>
                    <a:lnTo>
                      <a:pt x="108" y="429"/>
                    </a:lnTo>
                    <a:lnTo>
                      <a:pt x="109" y="430"/>
                    </a:lnTo>
                    <a:cubicBezTo>
                      <a:pt x="114" y="432"/>
                      <a:pt x="119" y="433"/>
                      <a:pt x="123" y="434"/>
                    </a:cubicBezTo>
                    <a:cubicBezTo>
                      <a:pt x="128" y="435"/>
                      <a:pt x="133" y="435"/>
                      <a:pt x="137" y="435"/>
                    </a:cubicBezTo>
                    <a:cubicBezTo>
                      <a:pt x="146" y="435"/>
                      <a:pt x="153" y="434"/>
                      <a:pt x="158" y="431"/>
                    </a:cubicBezTo>
                    <a:cubicBezTo>
                      <a:pt x="164" y="429"/>
                      <a:pt x="167" y="425"/>
                      <a:pt x="169" y="423"/>
                    </a:cubicBezTo>
                    <a:cubicBezTo>
                      <a:pt x="170" y="420"/>
                      <a:pt x="170" y="418"/>
                      <a:pt x="170" y="418"/>
                    </a:cubicBezTo>
                    <a:lnTo>
                      <a:pt x="171" y="419"/>
                    </a:ln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42" name="Google Shape;1888;p45">
                <a:extLst>
                  <a:ext uri="{FF2B5EF4-FFF2-40B4-BE49-F238E27FC236}">
                    <a16:creationId xmlns:a16="http://schemas.microsoft.com/office/drawing/2014/main" id="{C4B14334-D623-915D-FAF6-723AE4F79A39}"/>
                  </a:ext>
                </a:extLst>
              </p:cNvPr>
              <p:cNvSpPr/>
              <p:nvPr/>
            </p:nvSpPr>
            <p:spPr>
              <a:xfrm>
                <a:off x="5891837" y="1039774"/>
                <a:ext cx="526652" cy="400085"/>
              </a:xfrm>
              <a:custGeom>
                <a:avLst/>
                <a:gdLst/>
                <a:ahLst/>
                <a:cxnLst/>
                <a:rect l="l" t="t" r="r" b="b"/>
                <a:pathLst>
                  <a:path w="491" h="373" extrusionOk="0">
                    <a:moveTo>
                      <a:pt x="9" y="373"/>
                    </a:moveTo>
                    <a:cubicBezTo>
                      <a:pt x="9" y="373"/>
                      <a:pt x="6" y="371"/>
                      <a:pt x="5" y="367"/>
                    </a:cubicBezTo>
                    <a:cubicBezTo>
                      <a:pt x="3" y="364"/>
                      <a:pt x="1" y="358"/>
                      <a:pt x="1" y="350"/>
                    </a:cubicBezTo>
                    <a:cubicBezTo>
                      <a:pt x="0" y="342"/>
                      <a:pt x="2" y="332"/>
                      <a:pt x="8" y="323"/>
                    </a:cubicBezTo>
                    <a:cubicBezTo>
                      <a:pt x="14" y="313"/>
                      <a:pt x="25" y="305"/>
                      <a:pt x="40" y="303"/>
                    </a:cubicBezTo>
                    <a:lnTo>
                      <a:pt x="39" y="304"/>
                    </a:lnTo>
                    <a:cubicBezTo>
                      <a:pt x="36" y="290"/>
                      <a:pt x="38" y="275"/>
                      <a:pt x="47" y="261"/>
                    </a:cubicBezTo>
                    <a:cubicBezTo>
                      <a:pt x="51" y="254"/>
                      <a:pt x="56" y="248"/>
                      <a:pt x="64" y="243"/>
                    </a:cubicBezTo>
                    <a:cubicBezTo>
                      <a:pt x="71" y="238"/>
                      <a:pt x="79" y="235"/>
                      <a:pt x="88" y="231"/>
                    </a:cubicBezTo>
                    <a:cubicBezTo>
                      <a:pt x="92" y="230"/>
                      <a:pt x="96" y="228"/>
                      <a:pt x="99" y="225"/>
                    </a:cubicBezTo>
                    <a:cubicBezTo>
                      <a:pt x="102" y="223"/>
                      <a:pt x="105" y="218"/>
                      <a:pt x="107" y="214"/>
                    </a:cubicBezTo>
                    <a:cubicBezTo>
                      <a:pt x="111" y="206"/>
                      <a:pt x="112" y="196"/>
                      <a:pt x="117" y="187"/>
                    </a:cubicBezTo>
                    <a:cubicBezTo>
                      <a:pt x="127" y="169"/>
                      <a:pt x="148" y="157"/>
                      <a:pt x="170" y="160"/>
                    </a:cubicBezTo>
                    <a:lnTo>
                      <a:pt x="168" y="162"/>
                    </a:lnTo>
                    <a:cubicBezTo>
                      <a:pt x="165" y="142"/>
                      <a:pt x="172" y="120"/>
                      <a:pt x="187" y="104"/>
                    </a:cubicBezTo>
                    <a:cubicBezTo>
                      <a:pt x="202" y="88"/>
                      <a:pt x="225" y="80"/>
                      <a:pt x="246" y="83"/>
                    </a:cubicBezTo>
                    <a:lnTo>
                      <a:pt x="244" y="84"/>
                    </a:lnTo>
                    <a:cubicBezTo>
                      <a:pt x="242" y="58"/>
                      <a:pt x="256" y="34"/>
                      <a:pt x="277" y="23"/>
                    </a:cubicBezTo>
                    <a:cubicBezTo>
                      <a:pt x="298" y="12"/>
                      <a:pt x="322" y="15"/>
                      <a:pt x="339" y="27"/>
                    </a:cubicBezTo>
                    <a:lnTo>
                      <a:pt x="338" y="27"/>
                    </a:lnTo>
                    <a:cubicBezTo>
                      <a:pt x="347" y="18"/>
                      <a:pt x="358" y="12"/>
                      <a:pt x="368" y="8"/>
                    </a:cubicBezTo>
                    <a:cubicBezTo>
                      <a:pt x="379" y="4"/>
                      <a:pt x="390" y="2"/>
                      <a:pt x="400" y="1"/>
                    </a:cubicBezTo>
                    <a:cubicBezTo>
                      <a:pt x="420" y="-1"/>
                      <a:pt x="437" y="1"/>
                      <a:pt x="451" y="4"/>
                    </a:cubicBezTo>
                    <a:cubicBezTo>
                      <a:pt x="465" y="8"/>
                      <a:pt x="475" y="13"/>
                      <a:pt x="482" y="17"/>
                    </a:cubicBezTo>
                    <a:cubicBezTo>
                      <a:pt x="485" y="19"/>
                      <a:pt x="487" y="21"/>
                      <a:pt x="489" y="22"/>
                    </a:cubicBezTo>
                    <a:cubicBezTo>
                      <a:pt x="491" y="23"/>
                      <a:pt x="491" y="24"/>
                      <a:pt x="491" y="24"/>
                    </a:cubicBezTo>
                    <a:cubicBezTo>
                      <a:pt x="491" y="24"/>
                      <a:pt x="488" y="22"/>
                      <a:pt x="482" y="18"/>
                    </a:cubicBezTo>
                    <a:cubicBezTo>
                      <a:pt x="475" y="14"/>
                      <a:pt x="465" y="9"/>
                      <a:pt x="451" y="6"/>
                    </a:cubicBezTo>
                    <a:cubicBezTo>
                      <a:pt x="437" y="3"/>
                      <a:pt x="420" y="0"/>
                      <a:pt x="400" y="3"/>
                    </a:cubicBezTo>
                    <a:cubicBezTo>
                      <a:pt x="390" y="4"/>
                      <a:pt x="380" y="6"/>
                      <a:pt x="369" y="10"/>
                    </a:cubicBezTo>
                    <a:cubicBezTo>
                      <a:pt x="359" y="14"/>
                      <a:pt x="348" y="20"/>
                      <a:pt x="340" y="28"/>
                    </a:cubicBezTo>
                    <a:lnTo>
                      <a:pt x="339" y="29"/>
                    </a:lnTo>
                    <a:lnTo>
                      <a:pt x="338" y="29"/>
                    </a:lnTo>
                    <a:cubicBezTo>
                      <a:pt x="322" y="17"/>
                      <a:pt x="298" y="15"/>
                      <a:pt x="278" y="25"/>
                    </a:cubicBezTo>
                    <a:cubicBezTo>
                      <a:pt x="258" y="36"/>
                      <a:pt x="244" y="59"/>
                      <a:pt x="247" y="84"/>
                    </a:cubicBezTo>
                    <a:lnTo>
                      <a:pt x="247" y="85"/>
                    </a:lnTo>
                    <a:lnTo>
                      <a:pt x="245" y="85"/>
                    </a:lnTo>
                    <a:cubicBezTo>
                      <a:pt x="225" y="83"/>
                      <a:pt x="203" y="90"/>
                      <a:pt x="189" y="106"/>
                    </a:cubicBezTo>
                    <a:cubicBezTo>
                      <a:pt x="174" y="121"/>
                      <a:pt x="168" y="142"/>
                      <a:pt x="171" y="161"/>
                    </a:cubicBezTo>
                    <a:lnTo>
                      <a:pt x="171" y="163"/>
                    </a:lnTo>
                    <a:lnTo>
                      <a:pt x="169" y="163"/>
                    </a:lnTo>
                    <a:cubicBezTo>
                      <a:pt x="149" y="160"/>
                      <a:pt x="128" y="171"/>
                      <a:pt x="119" y="188"/>
                    </a:cubicBezTo>
                    <a:cubicBezTo>
                      <a:pt x="114" y="196"/>
                      <a:pt x="113" y="206"/>
                      <a:pt x="109" y="215"/>
                    </a:cubicBezTo>
                    <a:cubicBezTo>
                      <a:pt x="107" y="219"/>
                      <a:pt x="104" y="223"/>
                      <a:pt x="100" y="226"/>
                    </a:cubicBezTo>
                    <a:cubicBezTo>
                      <a:pt x="97" y="229"/>
                      <a:pt x="93" y="232"/>
                      <a:pt x="88" y="233"/>
                    </a:cubicBezTo>
                    <a:cubicBezTo>
                      <a:pt x="80" y="237"/>
                      <a:pt x="72" y="239"/>
                      <a:pt x="65" y="244"/>
                    </a:cubicBezTo>
                    <a:cubicBezTo>
                      <a:pt x="58" y="249"/>
                      <a:pt x="52" y="255"/>
                      <a:pt x="48" y="262"/>
                    </a:cubicBezTo>
                    <a:cubicBezTo>
                      <a:pt x="40" y="275"/>
                      <a:pt x="38" y="290"/>
                      <a:pt x="41" y="303"/>
                    </a:cubicBezTo>
                    <a:lnTo>
                      <a:pt x="41" y="304"/>
                    </a:lnTo>
                    <a:lnTo>
                      <a:pt x="40" y="304"/>
                    </a:lnTo>
                    <a:cubicBezTo>
                      <a:pt x="26" y="306"/>
                      <a:pt x="15" y="314"/>
                      <a:pt x="9" y="323"/>
                    </a:cubicBezTo>
                    <a:cubicBezTo>
                      <a:pt x="3" y="332"/>
                      <a:pt x="2" y="342"/>
                      <a:pt x="2" y="350"/>
                    </a:cubicBezTo>
                    <a:cubicBezTo>
                      <a:pt x="2" y="358"/>
                      <a:pt x="4" y="363"/>
                      <a:pt x="6" y="367"/>
                    </a:cubicBezTo>
                    <a:cubicBezTo>
                      <a:pt x="8" y="371"/>
                      <a:pt x="9" y="372"/>
                      <a:pt x="9" y="372"/>
                    </a:cubicBezTo>
                    <a:lnTo>
                      <a:pt x="9" y="373"/>
                    </a:ln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1" name="Google Shape;1889;p45">
                <a:extLst>
                  <a:ext uri="{FF2B5EF4-FFF2-40B4-BE49-F238E27FC236}">
                    <a16:creationId xmlns:a16="http://schemas.microsoft.com/office/drawing/2014/main" id="{DBD0BAB2-115D-B5A3-0CE6-F94477210E6A}"/>
                  </a:ext>
                </a:extLst>
              </p:cNvPr>
              <p:cNvSpPr/>
              <p:nvPr/>
            </p:nvSpPr>
            <p:spPr>
              <a:xfrm>
                <a:off x="6443158" y="1045137"/>
                <a:ext cx="410810" cy="419392"/>
              </a:xfrm>
              <a:custGeom>
                <a:avLst/>
                <a:gdLst/>
                <a:ahLst/>
                <a:cxnLst/>
                <a:rect l="l" t="t" r="r" b="b"/>
                <a:pathLst>
                  <a:path w="383" h="391" extrusionOk="0">
                    <a:moveTo>
                      <a:pt x="328" y="391"/>
                    </a:moveTo>
                    <a:cubicBezTo>
                      <a:pt x="328" y="391"/>
                      <a:pt x="326" y="389"/>
                      <a:pt x="327" y="384"/>
                    </a:cubicBezTo>
                    <a:cubicBezTo>
                      <a:pt x="328" y="382"/>
                      <a:pt x="330" y="379"/>
                      <a:pt x="333" y="377"/>
                    </a:cubicBezTo>
                    <a:cubicBezTo>
                      <a:pt x="335" y="374"/>
                      <a:pt x="338" y="373"/>
                      <a:pt x="343" y="371"/>
                    </a:cubicBezTo>
                    <a:cubicBezTo>
                      <a:pt x="347" y="370"/>
                      <a:pt x="352" y="369"/>
                      <a:pt x="357" y="366"/>
                    </a:cubicBezTo>
                    <a:cubicBezTo>
                      <a:pt x="361" y="363"/>
                      <a:pt x="365" y="358"/>
                      <a:pt x="367" y="352"/>
                    </a:cubicBezTo>
                    <a:cubicBezTo>
                      <a:pt x="369" y="346"/>
                      <a:pt x="369" y="339"/>
                      <a:pt x="369" y="332"/>
                    </a:cubicBezTo>
                    <a:cubicBezTo>
                      <a:pt x="369" y="325"/>
                      <a:pt x="367" y="317"/>
                      <a:pt x="367" y="309"/>
                    </a:cubicBezTo>
                    <a:cubicBezTo>
                      <a:pt x="367" y="292"/>
                      <a:pt x="374" y="275"/>
                      <a:pt x="379" y="257"/>
                    </a:cubicBezTo>
                    <a:cubicBezTo>
                      <a:pt x="381" y="248"/>
                      <a:pt x="381" y="238"/>
                      <a:pt x="380" y="229"/>
                    </a:cubicBezTo>
                    <a:cubicBezTo>
                      <a:pt x="378" y="219"/>
                      <a:pt x="373" y="209"/>
                      <a:pt x="364" y="204"/>
                    </a:cubicBezTo>
                    <a:cubicBezTo>
                      <a:pt x="355" y="199"/>
                      <a:pt x="344" y="197"/>
                      <a:pt x="333" y="194"/>
                    </a:cubicBezTo>
                    <a:cubicBezTo>
                      <a:pt x="328" y="192"/>
                      <a:pt x="323" y="190"/>
                      <a:pt x="318" y="187"/>
                    </a:cubicBezTo>
                    <a:cubicBezTo>
                      <a:pt x="313" y="183"/>
                      <a:pt x="309" y="178"/>
                      <a:pt x="307" y="173"/>
                    </a:cubicBezTo>
                    <a:cubicBezTo>
                      <a:pt x="302" y="162"/>
                      <a:pt x="300" y="150"/>
                      <a:pt x="298" y="139"/>
                    </a:cubicBezTo>
                    <a:cubicBezTo>
                      <a:pt x="296" y="133"/>
                      <a:pt x="294" y="127"/>
                      <a:pt x="291" y="122"/>
                    </a:cubicBezTo>
                    <a:cubicBezTo>
                      <a:pt x="289" y="117"/>
                      <a:pt x="284" y="113"/>
                      <a:pt x="279" y="111"/>
                    </a:cubicBezTo>
                    <a:cubicBezTo>
                      <a:pt x="271" y="108"/>
                      <a:pt x="263" y="108"/>
                      <a:pt x="255" y="107"/>
                    </a:cubicBezTo>
                    <a:cubicBezTo>
                      <a:pt x="250" y="107"/>
                      <a:pt x="246" y="106"/>
                      <a:pt x="242" y="104"/>
                    </a:cubicBezTo>
                    <a:cubicBezTo>
                      <a:pt x="239" y="103"/>
                      <a:pt x="235" y="100"/>
                      <a:pt x="233" y="96"/>
                    </a:cubicBezTo>
                    <a:cubicBezTo>
                      <a:pt x="228" y="89"/>
                      <a:pt x="226" y="81"/>
                      <a:pt x="224" y="74"/>
                    </a:cubicBezTo>
                    <a:cubicBezTo>
                      <a:pt x="221" y="67"/>
                      <a:pt x="218" y="60"/>
                      <a:pt x="213" y="54"/>
                    </a:cubicBezTo>
                    <a:cubicBezTo>
                      <a:pt x="203" y="43"/>
                      <a:pt x="189" y="36"/>
                      <a:pt x="175" y="36"/>
                    </a:cubicBezTo>
                    <a:cubicBezTo>
                      <a:pt x="161" y="36"/>
                      <a:pt x="147" y="41"/>
                      <a:pt x="138" y="50"/>
                    </a:cubicBezTo>
                    <a:lnTo>
                      <a:pt x="137" y="51"/>
                    </a:lnTo>
                    <a:lnTo>
                      <a:pt x="136" y="49"/>
                    </a:lnTo>
                    <a:cubicBezTo>
                      <a:pt x="125" y="25"/>
                      <a:pt x="104" y="10"/>
                      <a:pt x="84" y="4"/>
                    </a:cubicBezTo>
                    <a:cubicBezTo>
                      <a:pt x="74" y="2"/>
                      <a:pt x="64" y="1"/>
                      <a:pt x="55" y="2"/>
                    </a:cubicBezTo>
                    <a:cubicBezTo>
                      <a:pt x="46" y="3"/>
                      <a:pt x="38" y="5"/>
                      <a:pt x="31" y="9"/>
                    </a:cubicBezTo>
                    <a:cubicBezTo>
                      <a:pt x="18" y="15"/>
                      <a:pt x="10" y="25"/>
                      <a:pt x="6" y="32"/>
                    </a:cubicBezTo>
                    <a:cubicBezTo>
                      <a:pt x="4" y="35"/>
                      <a:pt x="2" y="38"/>
                      <a:pt x="1" y="40"/>
                    </a:cubicBezTo>
                    <a:cubicBezTo>
                      <a:pt x="1" y="41"/>
                      <a:pt x="1" y="42"/>
                      <a:pt x="1" y="42"/>
                    </a:cubicBezTo>
                    <a:cubicBezTo>
                      <a:pt x="0" y="43"/>
                      <a:pt x="0" y="43"/>
                      <a:pt x="0" y="43"/>
                    </a:cubicBezTo>
                    <a:lnTo>
                      <a:pt x="0" y="42"/>
                    </a:lnTo>
                    <a:lnTo>
                      <a:pt x="1" y="40"/>
                    </a:lnTo>
                    <a:cubicBezTo>
                      <a:pt x="2" y="38"/>
                      <a:pt x="3" y="35"/>
                      <a:pt x="5" y="32"/>
                    </a:cubicBezTo>
                    <a:cubicBezTo>
                      <a:pt x="9" y="25"/>
                      <a:pt x="17" y="15"/>
                      <a:pt x="31" y="7"/>
                    </a:cubicBezTo>
                    <a:cubicBezTo>
                      <a:pt x="38" y="4"/>
                      <a:pt x="46" y="1"/>
                      <a:pt x="55" y="0"/>
                    </a:cubicBezTo>
                    <a:cubicBezTo>
                      <a:pt x="64" y="-1"/>
                      <a:pt x="75" y="0"/>
                      <a:pt x="85" y="3"/>
                    </a:cubicBezTo>
                    <a:cubicBezTo>
                      <a:pt x="105" y="8"/>
                      <a:pt x="127" y="24"/>
                      <a:pt x="138" y="48"/>
                    </a:cubicBezTo>
                    <a:lnTo>
                      <a:pt x="136" y="48"/>
                    </a:lnTo>
                    <a:cubicBezTo>
                      <a:pt x="146" y="39"/>
                      <a:pt x="160" y="33"/>
                      <a:pt x="175" y="34"/>
                    </a:cubicBezTo>
                    <a:cubicBezTo>
                      <a:pt x="190" y="34"/>
                      <a:pt x="205" y="41"/>
                      <a:pt x="215" y="53"/>
                    </a:cubicBezTo>
                    <a:cubicBezTo>
                      <a:pt x="220" y="58"/>
                      <a:pt x="224" y="66"/>
                      <a:pt x="226" y="73"/>
                    </a:cubicBezTo>
                    <a:cubicBezTo>
                      <a:pt x="229" y="81"/>
                      <a:pt x="231" y="88"/>
                      <a:pt x="235" y="95"/>
                    </a:cubicBezTo>
                    <a:cubicBezTo>
                      <a:pt x="239" y="101"/>
                      <a:pt x="247" y="104"/>
                      <a:pt x="255" y="105"/>
                    </a:cubicBezTo>
                    <a:cubicBezTo>
                      <a:pt x="263" y="106"/>
                      <a:pt x="272" y="105"/>
                      <a:pt x="280" y="108"/>
                    </a:cubicBezTo>
                    <a:cubicBezTo>
                      <a:pt x="286" y="111"/>
                      <a:pt x="291" y="116"/>
                      <a:pt x="294" y="121"/>
                    </a:cubicBezTo>
                    <a:cubicBezTo>
                      <a:pt x="297" y="127"/>
                      <a:pt x="299" y="132"/>
                      <a:pt x="301" y="138"/>
                    </a:cubicBezTo>
                    <a:cubicBezTo>
                      <a:pt x="303" y="150"/>
                      <a:pt x="305" y="161"/>
                      <a:pt x="310" y="172"/>
                    </a:cubicBezTo>
                    <a:cubicBezTo>
                      <a:pt x="312" y="177"/>
                      <a:pt x="315" y="181"/>
                      <a:pt x="320" y="184"/>
                    </a:cubicBezTo>
                    <a:cubicBezTo>
                      <a:pt x="324" y="188"/>
                      <a:pt x="329" y="190"/>
                      <a:pt x="335" y="191"/>
                    </a:cubicBezTo>
                    <a:cubicBezTo>
                      <a:pt x="345" y="195"/>
                      <a:pt x="356" y="196"/>
                      <a:pt x="366" y="202"/>
                    </a:cubicBezTo>
                    <a:cubicBezTo>
                      <a:pt x="370" y="205"/>
                      <a:pt x="374" y="209"/>
                      <a:pt x="377" y="213"/>
                    </a:cubicBezTo>
                    <a:cubicBezTo>
                      <a:pt x="380" y="218"/>
                      <a:pt x="381" y="223"/>
                      <a:pt x="382" y="228"/>
                    </a:cubicBezTo>
                    <a:cubicBezTo>
                      <a:pt x="384" y="238"/>
                      <a:pt x="383" y="248"/>
                      <a:pt x="381" y="258"/>
                    </a:cubicBezTo>
                    <a:cubicBezTo>
                      <a:pt x="377" y="276"/>
                      <a:pt x="370" y="293"/>
                      <a:pt x="370" y="309"/>
                    </a:cubicBezTo>
                    <a:cubicBezTo>
                      <a:pt x="370" y="317"/>
                      <a:pt x="371" y="324"/>
                      <a:pt x="371" y="332"/>
                    </a:cubicBezTo>
                    <a:cubicBezTo>
                      <a:pt x="371" y="339"/>
                      <a:pt x="371" y="346"/>
                      <a:pt x="368" y="352"/>
                    </a:cubicBezTo>
                    <a:cubicBezTo>
                      <a:pt x="366" y="358"/>
                      <a:pt x="363" y="363"/>
                      <a:pt x="358" y="367"/>
                    </a:cubicBezTo>
                    <a:cubicBezTo>
                      <a:pt x="353" y="370"/>
                      <a:pt x="348" y="371"/>
                      <a:pt x="344" y="372"/>
                    </a:cubicBezTo>
                    <a:cubicBezTo>
                      <a:pt x="340" y="374"/>
                      <a:pt x="335" y="375"/>
                      <a:pt x="333" y="377"/>
                    </a:cubicBezTo>
                    <a:cubicBezTo>
                      <a:pt x="330" y="379"/>
                      <a:pt x="329" y="382"/>
                      <a:pt x="328" y="384"/>
                    </a:cubicBezTo>
                    <a:cubicBezTo>
                      <a:pt x="326" y="389"/>
                      <a:pt x="328" y="391"/>
                      <a:pt x="328" y="391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2" name="Google Shape;1890;p45">
                <a:extLst>
                  <a:ext uri="{FF2B5EF4-FFF2-40B4-BE49-F238E27FC236}">
                    <a16:creationId xmlns:a16="http://schemas.microsoft.com/office/drawing/2014/main" id="{615DEDC7-BEE4-4BFE-44F9-80C681DF2AE2}"/>
                  </a:ext>
                </a:extLst>
              </p:cNvPr>
              <p:cNvSpPr/>
              <p:nvPr/>
            </p:nvSpPr>
            <p:spPr>
              <a:xfrm>
                <a:off x="6424924" y="977562"/>
                <a:ext cx="551322" cy="342164"/>
              </a:xfrm>
              <a:custGeom>
                <a:avLst/>
                <a:gdLst/>
                <a:ahLst/>
                <a:cxnLst/>
                <a:rect l="l" t="t" r="r" b="b"/>
                <a:pathLst>
                  <a:path w="514" h="319" extrusionOk="0">
                    <a:moveTo>
                      <a:pt x="514" y="319"/>
                    </a:moveTo>
                    <a:lnTo>
                      <a:pt x="513" y="317"/>
                    </a:lnTo>
                    <a:cubicBezTo>
                      <a:pt x="512" y="316"/>
                      <a:pt x="512" y="315"/>
                      <a:pt x="511" y="313"/>
                    </a:cubicBezTo>
                    <a:cubicBezTo>
                      <a:pt x="509" y="308"/>
                      <a:pt x="505" y="302"/>
                      <a:pt x="502" y="294"/>
                    </a:cubicBezTo>
                    <a:cubicBezTo>
                      <a:pt x="498" y="285"/>
                      <a:pt x="493" y="275"/>
                      <a:pt x="487" y="264"/>
                    </a:cubicBezTo>
                    <a:cubicBezTo>
                      <a:pt x="481" y="253"/>
                      <a:pt x="472" y="241"/>
                      <a:pt x="458" y="233"/>
                    </a:cubicBezTo>
                    <a:cubicBezTo>
                      <a:pt x="451" y="229"/>
                      <a:pt x="443" y="226"/>
                      <a:pt x="434" y="223"/>
                    </a:cubicBezTo>
                    <a:cubicBezTo>
                      <a:pt x="430" y="221"/>
                      <a:pt x="426" y="219"/>
                      <a:pt x="423" y="216"/>
                    </a:cubicBezTo>
                    <a:cubicBezTo>
                      <a:pt x="419" y="213"/>
                      <a:pt x="416" y="209"/>
                      <a:pt x="414" y="204"/>
                    </a:cubicBezTo>
                    <a:cubicBezTo>
                      <a:pt x="409" y="195"/>
                      <a:pt x="409" y="185"/>
                      <a:pt x="406" y="176"/>
                    </a:cubicBezTo>
                    <a:cubicBezTo>
                      <a:pt x="404" y="171"/>
                      <a:pt x="402" y="167"/>
                      <a:pt x="398" y="164"/>
                    </a:cubicBezTo>
                    <a:cubicBezTo>
                      <a:pt x="394" y="161"/>
                      <a:pt x="389" y="159"/>
                      <a:pt x="384" y="157"/>
                    </a:cubicBezTo>
                    <a:cubicBezTo>
                      <a:pt x="379" y="156"/>
                      <a:pt x="373" y="154"/>
                      <a:pt x="368" y="152"/>
                    </a:cubicBezTo>
                    <a:cubicBezTo>
                      <a:pt x="363" y="149"/>
                      <a:pt x="359" y="144"/>
                      <a:pt x="356" y="139"/>
                    </a:cubicBezTo>
                    <a:cubicBezTo>
                      <a:pt x="351" y="129"/>
                      <a:pt x="351" y="117"/>
                      <a:pt x="349" y="105"/>
                    </a:cubicBezTo>
                    <a:cubicBezTo>
                      <a:pt x="348" y="100"/>
                      <a:pt x="346" y="94"/>
                      <a:pt x="343" y="89"/>
                    </a:cubicBezTo>
                    <a:cubicBezTo>
                      <a:pt x="340" y="85"/>
                      <a:pt x="335" y="82"/>
                      <a:pt x="329" y="80"/>
                    </a:cubicBezTo>
                    <a:cubicBezTo>
                      <a:pt x="318" y="78"/>
                      <a:pt x="306" y="82"/>
                      <a:pt x="293" y="80"/>
                    </a:cubicBezTo>
                    <a:cubicBezTo>
                      <a:pt x="287" y="79"/>
                      <a:pt x="281" y="76"/>
                      <a:pt x="276" y="71"/>
                    </a:cubicBezTo>
                    <a:cubicBezTo>
                      <a:pt x="272" y="67"/>
                      <a:pt x="268" y="61"/>
                      <a:pt x="265" y="56"/>
                    </a:cubicBezTo>
                    <a:cubicBezTo>
                      <a:pt x="262" y="51"/>
                      <a:pt x="259" y="46"/>
                      <a:pt x="256" y="41"/>
                    </a:cubicBezTo>
                    <a:cubicBezTo>
                      <a:pt x="252" y="36"/>
                      <a:pt x="248" y="33"/>
                      <a:pt x="243" y="30"/>
                    </a:cubicBezTo>
                    <a:cubicBezTo>
                      <a:pt x="233" y="25"/>
                      <a:pt x="221" y="28"/>
                      <a:pt x="210" y="31"/>
                    </a:cubicBezTo>
                    <a:cubicBezTo>
                      <a:pt x="199" y="33"/>
                      <a:pt x="188" y="36"/>
                      <a:pt x="177" y="33"/>
                    </a:cubicBezTo>
                    <a:cubicBezTo>
                      <a:pt x="166" y="31"/>
                      <a:pt x="157" y="26"/>
                      <a:pt x="148" y="20"/>
                    </a:cubicBezTo>
                    <a:cubicBezTo>
                      <a:pt x="139" y="15"/>
                      <a:pt x="131" y="9"/>
                      <a:pt x="122" y="6"/>
                    </a:cubicBezTo>
                    <a:cubicBezTo>
                      <a:pt x="105" y="0"/>
                      <a:pt x="86" y="1"/>
                      <a:pt x="71" y="4"/>
                    </a:cubicBezTo>
                    <a:cubicBezTo>
                      <a:pt x="55" y="8"/>
                      <a:pt x="42" y="16"/>
                      <a:pt x="32" y="24"/>
                    </a:cubicBezTo>
                    <a:cubicBezTo>
                      <a:pt x="23" y="32"/>
                      <a:pt x="16" y="42"/>
                      <a:pt x="11" y="49"/>
                    </a:cubicBezTo>
                    <a:cubicBezTo>
                      <a:pt x="7" y="57"/>
                      <a:pt x="4" y="63"/>
                      <a:pt x="2" y="68"/>
                    </a:cubicBezTo>
                    <a:cubicBezTo>
                      <a:pt x="1" y="70"/>
                      <a:pt x="1" y="72"/>
                      <a:pt x="0" y="73"/>
                    </a:cubicBezTo>
                    <a:cubicBezTo>
                      <a:pt x="0" y="74"/>
                      <a:pt x="0" y="75"/>
                      <a:pt x="0" y="75"/>
                    </a:cubicBezTo>
                    <a:cubicBezTo>
                      <a:pt x="0" y="75"/>
                      <a:pt x="0" y="74"/>
                      <a:pt x="0" y="73"/>
                    </a:cubicBezTo>
                    <a:cubicBezTo>
                      <a:pt x="1" y="72"/>
                      <a:pt x="1" y="70"/>
                      <a:pt x="2" y="68"/>
                    </a:cubicBezTo>
                    <a:cubicBezTo>
                      <a:pt x="3" y="63"/>
                      <a:pt x="6" y="57"/>
                      <a:pt x="11" y="49"/>
                    </a:cubicBezTo>
                    <a:cubicBezTo>
                      <a:pt x="15" y="41"/>
                      <a:pt x="22" y="32"/>
                      <a:pt x="32" y="23"/>
                    </a:cubicBezTo>
                    <a:cubicBezTo>
                      <a:pt x="41" y="15"/>
                      <a:pt x="54" y="7"/>
                      <a:pt x="70" y="3"/>
                    </a:cubicBezTo>
                    <a:cubicBezTo>
                      <a:pt x="86" y="-1"/>
                      <a:pt x="105" y="-2"/>
                      <a:pt x="123" y="4"/>
                    </a:cubicBezTo>
                    <a:cubicBezTo>
                      <a:pt x="132" y="7"/>
                      <a:pt x="140" y="13"/>
                      <a:pt x="149" y="18"/>
                    </a:cubicBezTo>
                    <a:cubicBezTo>
                      <a:pt x="157" y="24"/>
                      <a:pt x="167" y="29"/>
                      <a:pt x="177" y="31"/>
                    </a:cubicBezTo>
                    <a:cubicBezTo>
                      <a:pt x="188" y="33"/>
                      <a:pt x="199" y="31"/>
                      <a:pt x="209" y="28"/>
                    </a:cubicBezTo>
                    <a:cubicBezTo>
                      <a:pt x="215" y="27"/>
                      <a:pt x="220" y="26"/>
                      <a:pt x="226" y="25"/>
                    </a:cubicBezTo>
                    <a:cubicBezTo>
                      <a:pt x="232" y="25"/>
                      <a:pt x="238" y="26"/>
                      <a:pt x="244" y="28"/>
                    </a:cubicBezTo>
                    <a:cubicBezTo>
                      <a:pt x="250" y="31"/>
                      <a:pt x="254" y="35"/>
                      <a:pt x="258" y="40"/>
                    </a:cubicBezTo>
                    <a:cubicBezTo>
                      <a:pt x="261" y="44"/>
                      <a:pt x="264" y="50"/>
                      <a:pt x="267" y="55"/>
                    </a:cubicBezTo>
                    <a:cubicBezTo>
                      <a:pt x="271" y="60"/>
                      <a:pt x="274" y="65"/>
                      <a:pt x="278" y="69"/>
                    </a:cubicBezTo>
                    <a:cubicBezTo>
                      <a:pt x="282" y="74"/>
                      <a:pt x="288" y="76"/>
                      <a:pt x="293" y="77"/>
                    </a:cubicBezTo>
                    <a:cubicBezTo>
                      <a:pt x="305" y="79"/>
                      <a:pt x="317" y="75"/>
                      <a:pt x="330" y="78"/>
                    </a:cubicBezTo>
                    <a:cubicBezTo>
                      <a:pt x="336" y="79"/>
                      <a:pt x="342" y="83"/>
                      <a:pt x="345" y="88"/>
                    </a:cubicBezTo>
                    <a:cubicBezTo>
                      <a:pt x="349" y="93"/>
                      <a:pt x="350" y="99"/>
                      <a:pt x="352" y="105"/>
                    </a:cubicBezTo>
                    <a:cubicBezTo>
                      <a:pt x="354" y="117"/>
                      <a:pt x="354" y="128"/>
                      <a:pt x="359" y="138"/>
                    </a:cubicBezTo>
                    <a:cubicBezTo>
                      <a:pt x="361" y="143"/>
                      <a:pt x="365" y="147"/>
                      <a:pt x="369" y="149"/>
                    </a:cubicBezTo>
                    <a:cubicBezTo>
                      <a:pt x="374" y="152"/>
                      <a:pt x="379" y="153"/>
                      <a:pt x="384" y="155"/>
                    </a:cubicBezTo>
                    <a:cubicBezTo>
                      <a:pt x="390" y="157"/>
                      <a:pt x="395" y="159"/>
                      <a:pt x="399" y="162"/>
                    </a:cubicBezTo>
                    <a:cubicBezTo>
                      <a:pt x="404" y="165"/>
                      <a:pt x="407" y="170"/>
                      <a:pt x="408" y="175"/>
                    </a:cubicBezTo>
                    <a:cubicBezTo>
                      <a:pt x="412" y="185"/>
                      <a:pt x="412" y="195"/>
                      <a:pt x="416" y="204"/>
                    </a:cubicBezTo>
                    <a:cubicBezTo>
                      <a:pt x="419" y="212"/>
                      <a:pt x="427" y="217"/>
                      <a:pt x="435" y="221"/>
                    </a:cubicBezTo>
                    <a:cubicBezTo>
                      <a:pt x="443" y="225"/>
                      <a:pt x="451" y="227"/>
                      <a:pt x="459" y="231"/>
                    </a:cubicBezTo>
                    <a:cubicBezTo>
                      <a:pt x="473" y="239"/>
                      <a:pt x="482" y="252"/>
                      <a:pt x="488" y="263"/>
                    </a:cubicBezTo>
                    <a:cubicBezTo>
                      <a:pt x="495" y="275"/>
                      <a:pt x="499" y="285"/>
                      <a:pt x="503" y="293"/>
                    </a:cubicBezTo>
                    <a:cubicBezTo>
                      <a:pt x="506" y="301"/>
                      <a:pt x="509" y="308"/>
                      <a:pt x="511" y="312"/>
                    </a:cubicBezTo>
                    <a:cubicBezTo>
                      <a:pt x="512" y="314"/>
                      <a:pt x="513" y="316"/>
                      <a:pt x="513" y="317"/>
                    </a:cubicBezTo>
                    <a:cubicBezTo>
                      <a:pt x="514" y="318"/>
                      <a:pt x="514" y="319"/>
                      <a:pt x="514" y="319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3" name="Google Shape;1891;p45">
                <a:extLst>
                  <a:ext uri="{FF2B5EF4-FFF2-40B4-BE49-F238E27FC236}">
                    <a16:creationId xmlns:a16="http://schemas.microsoft.com/office/drawing/2014/main" id="{940FFCF7-02D8-06DB-4ED2-24B6D70BA68D}"/>
                  </a:ext>
                </a:extLst>
              </p:cNvPr>
              <p:cNvSpPr/>
              <p:nvPr/>
            </p:nvSpPr>
            <p:spPr>
              <a:xfrm>
                <a:off x="6686641" y="1222119"/>
                <a:ext cx="228466" cy="512710"/>
              </a:xfrm>
              <a:custGeom>
                <a:avLst/>
                <a:gdLst/>
                <a:ahLst/>
                <a:cxnLst/>
                <a:rect l="l" t="t" r="r" b="b"/>
                <a:pathLst>
                  <a:path w="213" h="478" extrusionOk="0">
                    <a:moveTo>
                      <a:pt x="177" y="0"/>
                    </a:moveTo>
                    <a:cubicBezTo>
                      <a:pt x="177" y="0"/>
                      <a:pt x="178" y="0"/>
                      <a:pt x="179" y="0"/>
                    </a:cubicBezTo>
                    <a:cubicBezTo>
                      <a:pt x="180" y="0"/>
                      <a:pt x="182" y="0"/>
                      <a:pt x="183" y="1"/>
                    </a:cubicBezTo>
                    <a:cubicBezTo>
                      <a:pt x="187" y="3"/>
                      <a:pt x="192" y="8"/>
                      <a:pt x="192" y="16"/>
                    </a:cubicBezTo>
                    <a:cubicBezTo>
                      <a:pt x="192" y="20"/>
                      <a:pt x="191" y="25"/>
                      <a:pt x="190" y="29"/>
                    </a:cubicBezTo>
                    <a:cubicBezTo>
                      <a:pt x="189" y="34"/>
                      <a:pt x="188" y="39"/>
                      <a:pt x="188" y="44"/>
                    </a:cubicBezTo>
                    <a:cubicBezTo>
                      <a:pt x="188" y="50"/>
                      <a:pt x="191" y="55"/>
                      <a:pt x="194" y="60"/>
                    </a:cubicBezTo>
                    <a:cubicBezTo>
                      <a:pt x="197" y="66"/>
                      <a:pt x="202" y="71"/>
                      <a:pt x="205" y="77"/>
                    </a:cubicBezTo>
                    <a:cubicBezTo>
                      <a:pt x="209" y="83"/>
                      <a:pt x="211" y="91"/>
                      <a:pt x="207" y="99"/>
                    </a:cubicBezTo>
                    <a:cubicBezTo>
                      <a:pt x="205" y="106"/>
                      <a:pt x="199" y="113"/>
                      <a:pt x="197" y="120"/>
                    </a:cubicBezTo>
                    <a:cubicBezTo>
                      <a:pt x="194" y="128"/>
                      <a:pt x="195" y="136"/>
                      <a:pt x="199" y="144"/>
                    </a:cubicBezTo>
                    <a:cubicBezTo>
                      <a:pt x="202" y="152"/>
                      <a:pt x="207" y="160"/>
                      <a:pt x="211" y="169"/>
                    </a:cubicBezTo>
                    <a:cubicBezTo>
                      <a:pt x="212" y="173"/>
                      <a:pt x="213" y="178"/>
                      <a:pt x="213" y="183"/>
                    </a:cubicBezTo>
                    <a:cubicBezTo>
                      <a:pt x="213" y="188"/>
                      <a:pt x="212" y="192"/>
                      <a:pt x="210" y="197"/>
                    </a:cubicBezTo>
                    <a:cubicBezTo>
                      <a:pt x="206" y="206"/>
                      <a:pt x="199" y="214"/>
                      <a:pt x="194" y="222"/>
                    </a:cubicBezTo>
                    <a:cubicBezTo>
                      <a:pt x="188" y="230"/>
                      <a:pt x="183" y="239"/>
                      <a:pt x="184" y="249"/>
                    </a:cubicBezTo>
                    <a:cubicBezTo>
                      <a:pt x="185" y="259"/>
                      <a:pt x="191" y="269"/>
                      <a:pt x="195" y="279"/>
                    </a:cubicBezTo>
                    <a:cubicBezTo>
                      <a:pt x="197" y="284"/>
                      <a:pt x="198" y="290"/>
                      <a:pt x="198" y="295"/>
                    </a:cubicBezTo>
                    <a:cubicBezTo>
                      <a:pt x="198" y="301"/>
                      <a:pt x="197" y="306"/>
                      <a:pt x="194" y="310"/>
                    </a:cubicBezTo>
                    <a:cubicBezTo>
                      <a:pt x="189" y="320"/>
                      <a:pt x="182" y="327"/>
                      <a:pt x="175" y="335"/>
                    </a:cubicBezTo>
                    <a:cubicBezTo>
                      <a:pt x="169" y="343"/>
                      <a:pt x="163" y="351"/>
                      <a:pt x="160" y="360"/>
                    </a:cubicBezTo>
                    <a:cubicBezTo>
                      <a:pt x="157" y="369"/>
                      <a:pt x="155" y="378"/>
                      <a:pt x="151" y="387"/>
                    </a:cubicBezTo>
                    <a:cubicBezTo>
                      <a:pt x="149" y="391"/>
                      <a:pt x="146" y="395"/>
                      <a:pt x="142" y="398"/>
                    </a:cubicBezTo>
                    <a:cubicBezTo>
                      <a:pt x="138" y="401"/>
                      <a:pt x="134" y="402"/>
                      <a:pt x="130" y="404"/>
                    </a:cubicBezTo>
                    <a:cubicBezTo>
                      <a:pt x="126" y="405"/>
                      <a:pt x="122" y="406"/>
                      <a:pt x="118" y="408"/>
                    </a:cubicBezTo>
                    <a:cubicBezTo>
                      <a:pt x="114" y="410"/>
                      <a:pt x="111" y="412"/>
                      <a:pt x="108" y="415"/>
                    </a:cubicBezTo>
                    <a:cubicBezTo>
                      <a:pt x="102" y="421"/>
                      <a:pt x="98" y="427"/>
                      <a:pt x="93" y="434"/>
                    </a:cubicBezTo>
                    <a:cubicBezTo>
                      <a:pt x="89" y="440"/>
                      <a:pt x="86" y="447"/>
                      <a:pt x="82" y="452"/>
                    </a:cubicBezTo>
                    <a:cubicBezTo>
                      <a:pt x="73" y="464"/>
                      <a:pt x="62" y="471"/>
                      <a:pt x="51" y="475"/>
                    </a:cubicBezTo>
                    <a:cubicBezTo>
                      <a:pt x="40" y="478"/>
                      <a:pt x="30" y="478"/>
                      <a:pt x="23" y="477"/>
                    </a:cubicBezTo>
                    <a:cubicBezTo>
                      <a:pt x="15" y="476"/>
                      <a:pt x="9" y="474"/>
                      <a:pt x="5" y="472"/>
                    </a:cubicBezTo>
                    <a:cubicBezTo>
                      <a:pt x="2" y="470"/>
                      <a:pt x="0" y="469"/>
                      <a:pt x="0" y="469"/>
                    </a:cubicBezTo>
                    <a:cubicBezTo>
                      <a:pt x="0" y="468"/>
                      <a:pt x="7" y="474"/>
                      <a:pt x="23" y="476"/>
                    </a:cubicBezTo>
                    <a:cubicBezTo>
                      <a:pt x="30" y="477"/>
                      <a:pt x="40" y="477"/>
                      <a:pt x="51" y="473"/>
                    </a:cubicBezTo>
                    <a:cubicBezTo>
                      <a:pt x="61" y="470"/>
                      <a:pt x="72" y="463"/>
                      <a:pt x="80" y="451"/>
                    </a:cubicBezTo>
                    <a:cubicBezTo>
                      <a:pt x="84" y="445"/>
                      <a:pt x="88" y="439"/>
                      <a:pt x="92" y="433"/>
                    </a:cubicBezTo>
                    <a:cubicBezTo>
                      <a:pt x="96" y="426"/>
                      <a:pt x="100" y="419"/>
                      <a:pt x="106" y="413"/>
                    </a:cubicBezTo>
                    <a:cubicBezTo>
                      <a:pt x="109" y="411"/>
                      <a:pt x="113" y="408"/>
                      <a:pt x="117" y="406"/>
                    </a:cubicBezTo>
                    <a:cubicBezTo>
                      <a:pt x="121" y="404"/>
                      <a:pt x="125" y="404"/>
                      <a:pt x="129" y="402"/>
                    </a:cubicBezTo>
                    <a:cubicBezTo>
                      <a:pt x="133" y="401"/>
                      <a:pt x="137" y="399"/>
                      <a:pt x="141" y="396"/>
                    </a:cubicBezTo>
                    <a:cubicBezTo>
                      <a:pt x="144" y="393"/>
                      <a:pt x="147" y="390"/>
                      <a:pt x="149" y="386"/>
                    </a:cubicBezTo>
                    <a:cubicBezTo>
                      <a:pt x="153" y="378"/>
                      <a:pt x="155" y="368"/>
                      <a:pt x="158" y="359"/>
                    </a:cubicBezTo>
                    <a:cubicBezTo>
                      <a:pt x="161" y="349"/>
                      <a:pt x="167" y="341"/>
                      <a:pt x="173" y="333"/>
                    </a:cubicBezTo>
                    <a:cubicBezTo>
                      <a:pt x="180" y="326"/>
                      <a:pt x="187" y="318"/>
                      <a:pt x="192" y="309"/>
                    </a:cubicBezTo>
                    <a:cubicBezTo>
                      <a:pt x="194" y="305"/>
                      <a:pt x="195" y="300"/>
                      <a:pt x="196" y="295"/>
                    </a:cubicBezTo>
                    <a:cubicBezTo>
                      <a:pt x="196" y="290"/>
                      <a:pt x="194" y="285"/>
                      <a:pt x="192" y="280"/>
                    </a:cubicBezTo>
                    <a:cubicBezTo>
                      <a:pt x="189" y="270"/>
                      <a:pt x="183" y="260"/>
                      <a:pt x="182" y="250"/>
                    </a:cubicBezTo>
                    <a:cubicBezTo>
                      <a:pt x="181" y="244"/>
                      <a:pt x="182" y="239"/>
                      <a:pt x="184" y="234"/>
                    </a:cubicBezTo>
                    <a:cubicBezTo>
                      <a:pt x="186" y="229"/>
                      <a:pt x="189" y="224"/>
                      <a:pt x="192" y="220"/>
                    </a:cubicBezTo>
                    <a:cubicBezTo>
                      <a:pt x="197" y="212"/>
                      <a:pt x="204" y="204"/>
                      <a:pt x="208" y="196"/>
                    </a:cubicBezTo>
                    <a:cubicBezTo>
                      <a:pt x="210" y="191"/>
                      <a:pt x="211" y="187"/>
                      <a:pt x="211" y="182"/>
                    </a:cubicBezTo>
                    <a:cubicBezTo>
                      <a:pt x="211" y="178"/>
                      <a:pt x="210" y="173"/>
                      <a:pt x="208" y="169"/>
                    </a:cubicBezTo>
                    <a:cubicBezTo>
                      <a:pt x="205" y="161"/>
                      <a:pt x="200" y="153"/>
                      <a:pt x="197" y="145"/>
                    </a:cubicBezTo>
                    <a:cubicBezTo>
                      <a:pt x="193" y="137"/>
                      <a:pt x="192" y="127"/>
                      <a:pt x="195" y="119"/>
                    </a:cubicBezTo>
                    <a:cubicBezTo>
                      <a:pt x="198" y="111"/>
                      <a:pt x="203" y="105"/>
                      <a:pt x="206" y="98"/>
                    </a:cubicBezTo>
                    <a:cubicBezTo>
                      <a:pt x="208" y="91"/>
                      <a:pt x="207" y="83"/>
                      <a:pt x="204" y="77"/>
                    </a:cubicBezTo>
                    <a:cubicBezTo>
                      <a:pt x="200" y="71"/>
                      <a:pt x="196" y="67"/>
                      <a:pt x="193" y="61"/>
                    </a:cubicBezTo>
                    <a:cubicBezTo>
                      <a:pt x="189" y="56"/>
                      <a:pt x="187" y="50"/>
                      <a:pt x="186" y="44"/>
                    </a:cubicBezTo>
                    <a:cubicBezTo>
                      <a:pt x="186" y="38"/>
                      <a:pt x="188" y="33"/>
                      <a:pt x="189" y="28"/>
                    </a:cubicBezTo>
                    <a:cubicBezTo>
                      <a:pt x="190" y="24"/>
                      <a:pt x="191" y="20"/>
                      <a:pt x="191" y="16"/>
                    </a:cubicBezTo>
                    <a:cubicBezTo>
                      <a:pt x="191" y="8"/>
                      <a:pt x="187" y="3"/>
                      <a:pt x="183" y="1"/>
                    </a:cubicBezTo>
                    <a:cubicBezTo>
                      <a:pt x="179" y="-1"/>
                      <a:pt x="177" y="0"/>
                      <a:pt x="177" y="0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4" name="Google Shape;1892;p45">
                <a:extLst>
                  <a:ext uri="{FF2B5EF4-FFF2-40B4-BE49-F238E27FC236}">
                    <a16:creationId xmlns:a16="http://schemas.microsoft.com/office/drawing/2014/main" id="{6C8F137C-2FC5-1116-4CBB-E91D9D313B71}"/>
                  </a:ext>
                </a:extLst>
              </p:cNvPr>
              <p:cNvSpPr/>
              <p:nvPr/>
            </p:nvSpPr>
            <p:spPr>
              <a:xfrm>
                <a:off x="6510733" y="1518161"/>
                <a:ext cx="90099" cy="76156"/>
              </a:xfrm>
              <a:custGeom>
                <a:avLst/>
                <a:gdLst/>
                <a:ahLst/>
                <a:cxnLst/>
                <a:rect l="l" t="t" r="r" b="b"/>
                <a:pathLst>
                  <a:path w="84" h="71" extrusionOk="0">
                    <a:moveTo>
                      <a:pt x="9" y="6"/>
                    </a:moveTo>
                    <a:cubicBezTo>
                      <a:pt x="11" y="1"/>
                      <a:pt x="18" y="-2"/>
                      <a:pt x="24" y="0"/>
                    </a:cubicBezTo>
                    <a:cubicBezTo>
                      <a:pt x="42" y="7"/>
                      <a:pt x="60" y="13"/>
                      <a:pt x="78" y="20"/>
                    </a:cubicBezTo>
                    <a:lnTo>
                      <a:pt x="84" y="22"/>
                    </a:lnTo>
                    <a:cubicBezTo>
                      <a:pt x="82" y="32"/>
                      <a:pt x="77" y="46"/>
                      <a:pt x="72" y="54"/>
                    </a:cubicBezTo>
                    <a:cubicBezTo>
                      <a:pt x="67" y="62"/>
                      <a:pt x="58" y="70"/>
                      <a:pt x="49" y="71"/>
                    </a:cubicBezTo>
                    <a:cubicBezTo>
                      <a:pt x="41" y="72"/>
                      <a:pt x="32" y="69"/>
                      <a:pt x="26" y="65"/>
                    </a:cubicBezTo>
                    <a:cubicBezTo>
                      <a:pt x="14" y="58"/>
                      <a:pt x="4" y="50"/>
                      <a:pt x="1" y="37"/>
                    </a:cubicBezTo>
                    <a:cubicBezTo>
                      <a:pt x="0" y="28"/>
                      <a:pt x="5" y="15"/>
                      <a:pt x="9" y="6"/>
                    </a:cubicBezTo>
                    <a:close/>
                  </a:path>
                </a:pathLst>
              </a:custGeom>
              <a:solidFill>
                <a:srgbClr val="6F4439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5" name="Google Shape;1893;p45">
                <a:extLst>
                  <a:ext uri="{FF2B5EF4-FFF2-40B4-BE49-F238E27FC236}">
                    <a16:creationId xmlns:a16="http://schemas.microsoft.com/office/drawing/2014/main" id="{E7E94A52-674F-3620-3E8B-F69D99523587}"/>
                  </a:ext>
                </a:extLst>
              </p:cNvPr>
              <p:cNvSpPr/>
              <p:nvPr/>
            </p:nvSpPr>
            <p:spPr>
              <a:xfrm>
                <a:off x="6163207" y="1516016"/>
                <a:ext cx="146948" cy="139440"/>
              </a:xfrm>
              <a:custGeom>
                <a:avLst/>
                <a:gdLst/>
                <a:ahLst/>
                <a:cxnLst/>
                <a:rect l="l" t="t" r="r" b="b"/>
                <a:pathLst>
                  <a:path w="137" h="130" extrusionOk="0">
                    <a:moveTo>
                      <a:pt x="36" y="7"/>
                    </a:moveTo>
                    <a:cubicBezTo>
                      <a:pt x="36" y="7"/>
                      <a:pt x="31" y="9"/>
                      <a:pt x="23" y="15"/>
                    </a:cubicBezTo>
                    <a:cubicBezTo>
                      <a:pt x="16" y="21"/>
                      <a:pt x="5" y="32"/>
                      <a:pt x="2" y="50"/>
                    </a:cubicBezTo>
                    <a:cubicBezTo>
                      <a:pt x="0" y="58"/>
                      <a:pt x="0" y="68"/>
                      <a:pt x="3" y="78"/>
                    </a:cubicBezTo>
                    <a:cubicBezTo>
                      <a:pt x="5" y="88"/>
                      <a:pt x="11" y="98"/>
                      <a:pt x="19" y="107"/>
                    </a:cubicBezTo>
                    <a:cubicBezTo>
                      <a:pt x="26" y="116"/>
                      <a:pt x="37" y="123"/>
                      <a:pt x="49" y="127"/>
                    </a:cubicBezTo>
                    <a:cubicBezTo>
                      <a:pt x="61" y="131"/>
                      <a:pt x="75" y="131"/>
                      <a:pt x="88" y="128"/>
                    </a:cubicBezTo>
                    <a:cubicBezTo>
                      <a:pt x="101" y="124"/>
                      <a:pt x="112" y="117"/>
                      <a:pt x="121" y="107"/>
                    </a:cubicBezTo>
                    <a:cubicBezTo>
                      <a:pt x="130" y="98"/>
                      <a:pt x="135" y="86"/>
                      <a:pt x="137" y="75"/>
                    </a:cubicBezTo>
                    <a:cubicBezTo>
                      <a:pt x="140" y="52"/>
                      <a:pt x="132" y="30"/>
                      <a:pt x="120" y="18"/>
                    </a:cubicBezTo>
                    <a:cubicBezTo>
                      <a:pt x="113" y="11"/>
                      <a:pt x="106" y="8"/>
                      <a:pt x="100" y="5"/>
                    </a:cubicBezTo>
                    <a:cubicBezTo>
                      <a:pt x="93" y="2"/>
                      <a:pt x="87" y="1"/>
                      <a:pt x="83" y="0"/>
                    </a:cubicBezTo>
                    <a:cubicBezTo>
                      <a:pt x="78" y="0"/>
                      <a:pt x="73" y="1"/>
                      <a:pt x="71" y="1"/>
                    </a:cubicBezTo>
                    <a:cubicBezTo>
                      <a:pt x="68" y="2"/>
                      <a:pt x="68" y="2"/>
                      <a:pt x="68" y="2"/>
                    </a:cubicBezTo>
                    <a:cubicBezTo>
                      <a:pt x="68" y="2"/>
                      <a:pt x="73" y="0"/>
                      <a:pt x="82" y="2"/>
                    </a:cubicBezTo>
                    <a:cubicBezTo>
                      <a:pt x="87" y="2"/>
                      <a:pt x="93" y="4"/>
                      <a:pt x="99" y="7"/>
                    </a:cubicBezTo>
                    <a:cubicBezTo>
                      <a:pt x="105" y="9"/>
                      <a:pt x="112" y="13"/>
                      <a:pt x="118" y="19"/>
                    </a:cubicBezTo>
                    <a:cubicBezTo>
                      <a:pt x="129" y="31"/>
                      <a:pt x="137" y="52"/>
                      <a:pt x="134" y="74"/>
                    </a:cubicBezTo>
                    <a:cubicBezTo>
                      <a:pt x="132" y="85"/>
                      <a:pt x="127" y="96"/>
                      <a:pt x="119" y="105"/>
                    </a:cubicBezTo>
                    <a:cubicBezTo>
                      <a:pt x="110" y="114"/>
                      <a:pt x="99" y="122"/>
                      <a:pt x="87" y="125"/>
                    </a:cubicBezTo>
                    <a:cubicBezTo>
                      <a:pt x="74" y="129"/>
                      <a:pt x="61" y="128"/>
                      <a:pt x="50" y="124"/>
                    </a:cubicBezTo>
                    <a:cubicBezTo>
                      <a:pt x="38" y="120"/>
                      <a:pt x="28" y="113"/>
                      <a:pt x="21" y="105"/>
                    </a:cubicBezTo>
                    <a:cubicBezTo>
                      <a:pt x="13" y="97"/>
                      <a:pt x="8" y="87"/>
                      <a:pt x="5" y="78"/>
                    </a:cubicBezTo>
                    <a:cubicBezTo>
                      <a:pt x="3" y="68"/>
                      <a:pt x="3" y="58"/>
                      <a:pt x="4" y="50"/>
                    </a:cubicBezTo>
                    <a:cubicBezTo>
                      <a:pt x="7" y="33"/>
                      <a:pt x="17" y="22"/>
                      <a:pt x="24" y="16"/>
                    </a:cubicBezTo>
                    <a:cubicBezTo>
                      <a:pt x="31" y="10"/>
                      <a:pt x="36" y="8"/>
                      <a:pt x="36" y="7"/>
                    </a:cubicBezTo>
                    <a:close/>
                  </a:path>
                </a:pathLst>
              </a:custGeom>
              <a:solidFill>
                <a:srgbClr val="E0E0E0"/>
              </a:solidFill>
              <a:ln>
                <a:noFill/>
              </a:ln>
            </p:spPr>
            <p:txBody>
              <a:bodyPr spcFirstLastPara="1" wrap="square" lIns="120000" tIns="2400" rIns="120000" bIns="24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6" name="Google Shape;1894;p45">
                <a:extLst>
                  <a:ext uri="{FF2B5EF4-FFF2-40B4-BE49-F238E27FC236}">
                    <a16:creationId xmlns:a16="http://schemas.microsoft.com/office/drawing/2014/main" id="{5207307C-0ECD-8E0E-485A-013D21254C7B}"/>
                  </a:ext>
                </a:extLst>
              </p:cNvPr>
              <p:cNvSpPr/>
              <p:nvPr/>
            </p:nvSpPr>
            <p:spPr>
              <a:xfrm>
                <a:off x="6454957" y="1386229"/>
                <a:ext cx="40759" cy="38614"/>
              </a:xfrm>
              <a:custGeom>
                <a:avLst/>
                <a:gdLst/>
                <a:ahLst/>
                <a:cxnLst/>
                <a:rect l="l" t="t" r="r" b="b"/>
                <a:pathLst>
                  <a:path w="38" h="36" extrusionOk="0">
                    <a:moveTo>
                      <a:pt x="38" y="16"/>
                    </a:moveTo>
                    <a:cubicBezTo>
                      <a:pt x="39" y="26"/>
                      <a:pt x="31" y="35"/>
                      <a:pt x="21" y="36"/>
                    </a:cubicBezTo>
                    <a:cubicBezTo>
                      <a:pt x="11" y="37"/>
                      <a:pt x="2" y="30"/>
                      <a:pt x="1" y="20"/>
                    </a:cubicBezTo>
                    <a:cubicBezTo>
                      <a:pt x="0" y="10"/>
                      <a:pt x="8" y="1"/>
                      <a:pt x="18" y="0"/>
                    </a:cubicBezTo>
                    <a:cubicBezTo>
                      <a:pt x="29" y="-1"/>
                      <a:pt x="38" y="6"/>
                      <a:pt x="38" y="16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7" name="Google Shape;1895;p45">
                <a:extLst>
                  <a:ext uri="{FF2B5EF4-FFF2-40B4-BE49-F238E27FC236}">
                    <a16:creationId xmlns:a16="http://schemas.microsoft.com/office/drawing/2014/main" id="{92D04870-B1FA-04BC-8E45-F92C89682B3D}"/>
                  </a:ext>
                </a:extLst>
              </p:cNvPr>
              <p:cNvSpPr/>
              <p:nvPr/>
            </p:nvSpPr>
            <p:spPr>
              <a:xfrm>
                <a:off x="6644809" y="1386229"/>
                <a:ext cx="39687" cy="38614"/>
              </a:xfrm>
              <a:custGeom>
                <a:avLst/>
                <a:gdLst/>
                <a:ahLst/>
                <a:cxnLst/>
                <a:rect l="l" t="t" r="r" b="b"/>
                <a:pathLst>
                  <a:path w="37" h="36" extrusionOk="0">
                    <a:moveTo>
                      <a:pt x="37" y="16"/>
                    </a:moveTo>
                    <a:cubicBezTo>
                      <a:pt x="38" y="26"/>
                      <a:pt x="30" y="35"/>
                      <a:pt x="20" y="36"/>
                    </a:cubicBezTo>
                    <a:cubicBezTo>
                      <a:pt x="9" y="37"/>
                      <a:pt x="0" y="30"/>
                      <a:pt x="0" y="20"/>
                    </a:cubicBezTo>
                    <a:cubicBezTo>
                      <a:pt x="-1" y="10"/>
                      <a:pt x="7" y="1"/>
                      <a:pt x="17" y="0"/>
                    </a:cubicBezTo>
                    <a:cubicBezTo>
                      <a:pt x="27" y="-1"/>
                      <a:pt x="36" y="6"/>
                      <a:pt x="37" y="16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8" name="Google Shape;1896;p45">
                <a:extLst>
                  <a:ext uri="{FF2B5EF4-FFF2-40B4-BE49-F238E27FC236}">
                    <a16:creationId xmlns:a16="http://schemas.microsoft.com/office/drawing/2014/main" id="{607C9258-D09C-0DB1-1FBF-6B6ECB1E9B40}"/>
                  </a:ext>
                </a:extLst>
              </p:cNvPr>
              <p:cNvSpPr/>
              <p:nvPr/>
            </p:nvSpPr>
            <p:spPr>
              <a:xfrm>
                <a:off x="6624429" y="1304710"/>
                <a:ext cx="74010" cy="26815"/>
              </a:xfrm>
              <a:custGeom>
                <a:avLst/>
                <a:gdLst/>
                <a:ahLst/>
                <a:cxnLst/>
                <a:rect l="l" t="t" r="r" b="b"/>
                <a:pathLst>
                  <a:path w="69" h="25" extrusionOk="0">
                    <a:moveTo>
                      <a:pt x="69" y="18"/>
                    </a:moveTo>
                    <a:cubicBezTo>
                      <a:pt x="67" y="21"/>
                      <a:pt x="53" y="11"/>
                      <a:pt x="34" y="13"/>
                    </a:cubicBezTo>
                    <a:cubicBezTo>
                      <a:pt x="16" y="15"/>
                      <a:pt x="3" y="27"/>
                      <a:pt x="1" y="25"/>
                    </a:cubicBezTo>
                    <a:cubicBezTo>
                      <a:pt x="0" y="24"/>
                      <a:pt x="1" y="19"/>
                      <a:pt x="7" y="13"/>
                    </a:cubicBezTo>
                    <a:cubicBezTo>
                      <a:pt x="12" y="7"/>
                      <a:pt x="21" y="2"/>
                      <a:pt x="33" y="0"/>
                    </a:cubicBezTo>
                    <a:cubicBezTo>
                      <a:pt x="45" y="-1"/>
                      <a:pt x="55" y="3"/>
                      <a:pt x="61" y="8"/>
                    </a:cubicBezTo>
                    <a:cubicBezTo>
                      <a:pt x="67" y="12"/>
                      <a:pt x="70" y="17"/>
                      <a:pt x="69" y="18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99" name="Google Shape;1897;p45">
                <a:extLst>
                  <a:ext uri="{FF2B5EF4-FFF2-40B4-BE49-F238E27FC236}">
                    <a16:creationId xmlns:a16="http://schemas.microsoft.com/office/drawing/2014/main" id="{8BF4342C-D76F-CC19-6BA2-620B18C01206}"/>
                  </a:ext>
                </a:extLst>
              </p:cNvPr>
              <p:cNvSpPr/>
              <p:nvPr/>
            </p:nvSpPr>
            <p:spPr>
              <a:xfrm>
                <a:off x="6419561" y="1315436"/>
                <a:ext cx="89027" cy="25743"/>
              </a:xfrm>
              <a:custGeom>
                <a:avLst/>
                <a:gdLst/>
                <a:ahLst/>
                <a:cxnLst/>
                <a:rect l="l" t="t" r="r" b="b"/>
                <a:pathLst>
                  <a:path w="83" h="24" extrusionOk="0">
                    <a:moveTo>
                      <a:pt x="83" y="23"/>
                    </a:moveTo>
                    <a:cubicBezTo>
                      <a:pt x="80" y="26"/>
                      <a:pt x="64" y="14"/>
                      <a:pt x="42" y="14"/>
                    </a:cubicBezTo>
                    <a:cubicBezTo>
                      <a:pt x="20" y="14"/>
                      <a:pt x="3" y="26"/>
                      <a:pt x="1" y="23"/>
                    </a:cubicBezTo>
                    <a:cubicBezTo>
                      <a:pt x="0" y="22"/>
                      <a:pt x="2" y="17"/>
                      <a:pt x="9" y="11"/>
                    </a:cubicBezTo>
                    <a:cubicBezTo>
                      <a:pt x="16" y="6"/>
                      <a:pt x="28" y="0"/>
                      <a:pt x="42" y="0"/>
                    </a:cubicBezTo>
                    <a:cubicBezTo>
                      <a:pt x="56" y="0"/>
                      <a:pt x="68" y="6"/>
                      <a:pt x="75" y="11"/>
                    </a:cubicBezTo>
                    <a:cubicBezTo>
                      <a:pt x="81" y="17"/>
                      <a:pt x="84" y="22"/>
                      <a:pt x="83" y="23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0" name="Google Shape;1898;p45">
                <a:extLst>
                  <a:ext uri="{FF2B5EF4-FFF2-40B4-BE49-F238E27FC236}">
                    <a16:creationId xmlns:a16="http://schemas.microsoft.com/office/drawing/2014/main" id="{26037FE0-853E-1B75-1209-F3AAC87AA9F0}"/>
                  </a:ext>
                </a:extLst>
              </p:cNvPr>
              <p:cNvSpPr/>
              <p:nvPr/>
            </p:nvSpPr>
            <p:spPr>
              <a:xfrm>
                <a:off x="6507515" y="1512798"/>
                <a:ext cx="84736" cy="81519"/>
              </a:xfrm>
              <a:custGeom>
                <a:avLst/>
                <a:gdLst/>
                <a:ahLst/>
                <a:cxnLst/>
                <a:rect l="l" t="t" r="r" b="b"/>
                <a:pathLst>
                  <a:path w="79" h="76" extrusionOk="0">
                    <a:moveTo>
                      <a:pt x="64" y="69"/>
                    </a:moveTo>
                    <a:cubicBezTo>
                      <a:pt x="64" y="69"/>
                      <a:pt x="62" y="71"/>
                      <a:pt x="58" y="73"/>
                    </a:cubicBezTo>
                    <a:cubicBezTo>
                      <a:pt x="54" y="75"/>
                      <a:pt x="46" y="77"/>
                      <a:pt x="38" y="75"/>
                    </a:cubicBezTo>
                    <a:cubicBezTo>
                      <a:pt x="29" y="73"/>
                      <a:pt x="19" y="69"/>
                      <a:pt x="11" y="61"/>
                    </a:cubicBezTo>
                    <a:cubicBezTo>
                      <a:pt x="7" y="57"/>
                      <a:pt x="3" y="51"/>
                      <a:pt x="2" y="45"/>
                    </a:cubicBezTo>
                    <a:cubicBezTo>
                      <a:pt x="0" y="38"/>
                      <a:pt x="0" y="31"/>
                      <a:pt x="2" y="25"/>
                    </a:cubicBezTo>
                    <a:cubicBezTo>
                      <a:pt x="3" y="19"/>
                      <a:pt x="7" y="13"/>
                      <a:pt x="9" y="7"/>
                    </a:cubicBezTo>
                    <a:cubicBezTo>
                      <a:pt x="11" y="4"/>
                      <a:pt x="13" y="1"/>
                      <a:pt x="17" y="0"/>
                    </a:cubicBezTo>
                    <a:cubicBezTo>
                      <a:pt x="22" y="-1"/>
                      <a:pt x="25" y="0"/>
                      <a:pt x="27" y="1"/>
                    </a:cubicBezTo>
                    <a:cubicBezTo>
                      <a:pt x="37" y="5"/>
                      <a:pt x="46" y="9"/>
                      <a:pt x="54" y="12"/>
                    </a:cubicBezTo>
                    <a:cubicBezTo>
                      <a:pt x="70" y="19"/>
                      <a:pt x="79" y="24"/>
                      <a:pt x="79" y="24"/>
                    </a:cubicBezTo>
                    <a:cubicBezTo>
                      <a:pt x="78" y="25"/>
                      <a:pt x="68" y="21"/>
                      <a:pt x="53" y="16"/>
                    </a:cubicBezTo>
                    <a:cubicBezTo>
                      <a:pt x="44" y="13"/>
                      <a:pt x="35" y="10"/>
                      <a:pt x="25" y="6"/>
                    </a:cubicBezTo>
                    <a:cubicBezTo>
                      <a:pt x="20" y="4"/>
                      <a:pt x="17" y="4"/>
                      <a:pt x="14" y="10"/>
                    </a:cubicBezTo>
                    <a:cubicBezTo>
                      <a:pt x="12" y="15"/>
                      <a:pt x="9" y="21"/>
                      <a:pt x="8" y="26"/>
                    </a:cubicBezTo>
                    <a:cubicBezTo>
                      <a:pt x="5" y="38"/>
                      <a:pt x="8" y="50"/>
                      <a:pt x="15" y="57"/>
                    </a:cubicBezTo>
                    <a:cubicBezTo>
                      <a:pt x="22" y="64"/>
                      <a:pt x="31" y="69"/>
                      <a:pt x="39" y="71"/>
                    </a:cubicBezTo>
                    <a:cubicBezTo>
                      <a:pt x="46" y="73"/>
                      <a:pt x="53" y="72"/>
                      <a:pt x="57" y="71"/>
                    </a:cubicBezTo>
                    <a:cubicBezTo>
                      <a:pt x="62" y="70"/>
                      <a:pt x="64" y="68"/>
                      <a:pt x="64" y="69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1" name="Google Shape;1899;p45">
                <a:extLst>
                  <a:ext uri="{FF2B5EF4-FFF2-40B4-BE49-F238E27FC236}">
                    <a16:creationId xmlns:a16="http://schemas.microsoft.com/office/drawing/2014/main" id="{004E7D7E-AAD7-2FC4-78A5-A91FB05372EA}"/>
                  </a:ext>
                </a:extLst>
              </p:cNvPr>
              <p:cNvSpPr/>
              <p:nvPr/>
            </p:nvSpPr>
            <p:spPr>
              <a:xfrm>
                <a:off x="6378802" y="844558"/>
                <a:ext cx="587790" cy="158747"/>
              </a:xfrm>
              <a:custGeom>
                <a:avLst/>
                <a:gdLst/>
                <a:ahLst/>
                <a:cxnLst/>
                <a:rect l="l" t="t" r="r" b="b"/>
                <a:pathLst>
                  <a:path w="548" h="148" extrusionOk="0">
                    <a:moveTo>
                      <a:pt x="548" y="84"/>
                    </a:moveTo>
                    <a:cubicBezTo>
                      <a:pt x="547" y="84"/>
                      <a:pt x="540" y="76"/>
                      <a:pt x="524" y="70"/>
                    </a:cubicBezTo>
                    <a:cubicBezTo>
                      <a:pt x="516" y="67"/>
                      <a:pt x="505" y="64"/>
                      <a:pt x="493" y="64"/>
                    </a:cubicBezTo>
                    <a:cubicBezTo>
                      <a:pt x="480" y="64"/>
                      <a:pt x="466" y="68"/>
                      <a:pt x="453" y="76"/>
                    </a:cubicBezTo>
                    <a:lnTo>
                      <a:pt x="451" y="77"/>
                    </a:lnTo>
                    <a:lnTo>
                      <a:pt x="450" y="75"/>
                    </a:lnTo>
                    <a:cubicBezTo>
                      <a:pt x="441" y="60"/>
                      <a:pt x="426" y="48"/>
                      <a:pt x="406" y="43"/>
                    </a:cubicBezTo>
                    <a:cubicBezTo>
                      <a:pt x="387" y="38"/>
                      <a:pt x="363" y="39"/>
                      <a:pt x="345" y="53"/>
                    </a:cubicBezTo>
                    <a:lnTo>
                      <a:pt x="343" y="54"/>
                    </a:lnTo>
                    <a:lnTo>
                      <a:pt x="341" y="52"/>
                    </a:lnTo>
                    <a:cubicBezTo>
                      <a:pt x="325" y="30"/>
                      <a:pt x="297" y="12"/>
                      <a:pt x="267" y="7"/>
                    </a:cubicBezTo>
                    <a:cubicBezTo>
                      <a:pt x="243" y="3"/>
                      <a:pt x="219" y="7"/>
                      <a:pt x="199" y="17"/>
                    </a:cubicBezTo>
                    <a:cubicBezTo>
                      <a:pt x="179" y="27"/>
                      <a:pt x="162" y="42"/>
                      <a:pt x="151" y="59"/>
                    </a:cubicBezTo>
                    <a:lnTo>
                      <a:pt x="151" y="60"/>
                    </a:lnTo>
                    <a:lnTo>
                      <a:pt x="149" y="60"/>
                    </a:lnTo>
                    <a:cubicBezTo>
                      <a:pt x="123" y="61"/>
                      <a:pt x="99" y="68"/>
                      <a:pt x="79" y="78"/>
                    </a:cubicBezTo>
                    <a:cubicBezTo>
                      <a:pt x="59" y="87"/>
                      <a:pt x="44" y="99"/>
                      <a:pt x="32" y="110"/>
                    </a:cubicBezTo>
                    <a:cubicBezTo>
                      <a:pt x="9" y="132"/>
                      <a:pt x="1" y="149"/>
                      <a:pt x="0" y="148"/>
                    </a:cubicBezTo>
                    <a:cubicBezTo>
                      <a:pt x="0" y="148"/>
                      <a:pt x="0" y="147"/>
                      <a:pt x="2" y="145"/>
                    </a:cubicBezTo>
                    <a:cubicBezTo>
                      <a:pt x="3" y="143"/>
                      <a:pt x="4" y="140"/>
                      <a:pt x="7" y="136"/>
                    </a:cubicBezTo>
                    <a:cubicBezTo>
                      <a:pt x="11" y="129"/>
                      <a:pt x="19" y="119"/>
                      <a:pt x="30" y="107"/>
                    </a:cubicBezTo>
                    <a:cubicBezTo>
                      <a:pt x="41" y="96"/>
                      <a:pt x="57" y="83"/>
                      <a:pt x="77" y="74"/>
                    </a:cubicBezTo>
                    <a:cubicBezTo>
                      <a:pt x="97" y="63"/>
                      <a:pt x="122" y="56"/>
                      <a:pt x="149" y="55"/>
                    </a:cubicBezTo>
                    <a:lnTo>
                      <a:pt x="147" y="56"/>
                    </a:lnTo>
                    <a:cubicBezTo>
                      <a:pt x="158" y="38"/>
                      <a:pt x="175" y="22"/>
                      <a:pt x="196" y="12"/>
                    </a:cubicBezTo>
                    <a:cubicBezTo>
                      <a:pt x="217" y="1"/>
                      <a:pt x="243" y="-3"/>
                      <a:pt x="268" y="1"/>
                    </a:cubicBezTo>
                    <a:cubicBezTo>
                      <a:pt x="300" y="6"/>
                      <a:pt x="328" y="25"/>
                      <a:pt x="346" y="49"/>
                    </a:cubicBezTo>
                    <a:lnTo>
                      <a:pt x="342" y="48"/>
                    </a:lnTo>
                    <a:cubicBezTo>
                      <a:pt x="362" y="34"/>
                      <a:pt x="387" y="32"/>
                      <a:pt x="408" y="38"/>
                    </a:cubicBezTo>
                    <a:cubicBezTo>
                      <a:pt x="428" y="44"/>
                      <a:pt x="445" y="57"/>
                      <a:pt x="454" y="73"/>
                    </a:cubicBezTo>
                    <a:lnTo>
                      <a:pt x="451" y="72"/>
                    </a:lnTo>
                    <a:cubicBezTo>
                      <a:pt x="465" y="63"/>
                      <a:pt x="480" y="61"/>
                      <a:pt x="493" y="61"/>
                    </a:cubicBezTo>
                    <a:cubicBezTo>
                      <a:pt x="506" y="61"/>
                      <a:pt x="517" y="64"/>
                      <a:pt x="525" y="68"/>
                    </a:cubicBezTo>
                    <a:cubicBezTo>
                      <a:pt x="533" y="71"/>
                      <a:pt x="539" y="75"/>
                      <a:pt x="543" y="78"/>
                    </a:cubicBezTo>
                    <a:cubicBezTo>
                      <a:pt x="546" y="82"/>
                      <a:pt x="548" y="83"/>
                      <a:pt x="548" y="83"/>
                    </a:cubicBezTo>
                    <a:lnTo>
                      <a:pt x="548" y="84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11033" rIns="120000" bIns="110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2" name="Google Shape;1900;p45">
                <a:extLst>
                  <a:ext uri="{FF2B5EF4-FFF2-40B4-BE49-F238E27FC236}">
                    <a16:creationId xmlns:a16="http://schemas.microsoft.com/office/drawing/2014/main" id="{17C6F7A3-9C84-9C56-79FA-3C98CCC34713}"/>
                  </a:ext>
                </a:extLst>
              </p:cNvPr>
              <p:cNvSpPr/>
              <p:nvPr/>
            </p:nvSpPr>
            <p:spPr>
              <a:xfrm>
                <a:off x="6223273" y="729788"/>
                <a:ext cx="285314" cy="204869"/>
              </a:xfrm>
              <a:custGeom>
                <a:avLst/>
                <a:gdLst/>
                <a:ahLst/>
                <a:cxnLst/>
                <a:rect l="l" t="t" r="r" b="b"/>
                <a:pathLst>
                  <a:path w="266" h="191" extrusionOk="0">
                    <a:moveTo>
                      <a:pt x="102" y="160"/>
                    </a:moveTo>
                    <a:cubicBezTo>
                      <a:pt x="102" y="160"/>
                      <a:pt x="95" y="164"/>
                      <a:pt x="81" y="165"/>
                    </a:cubicBezTo>
                    <a:cubicBezTo>
                      <a:pt x="66" y="166"/>
                      <a:pt x="43" y="163"/>
                      <a:pt x="23" y="145"/>
                    </a:cubicBezTo>
                    <a:cubicBezTo>
                      <a:pt x="14" y="136"/>
                      <a:pt x="5" y="123"/>
                      <a:pt x="2" y="107"/>
                    </a:cubicBezTo>
                    <a:cubicBezTo>
                      <a:pt x="-1" y="92"/>
                      <a:pt x="0" y="74"/>
                      <a:pt x="7" y="58"/>
                    </a:cubicBezTo>
                    <a:cubicBezTo>
                      <a:pt x="14" y="41"/>
                      <a:pt x="29" y="27"/>
                      <a:pt x="47" y="19"/>
                    </a:cubicBezTo>
                    <a:cubicBezTo>
                      <a:pt x="65" y="12"/>
                      <a:pt x="87" y="11"/>
                      <a:pt x="107" y="19"/>
                    </a:cubicBezTo>
                    <a:lnTo>
                      <a:pt x="104" y="20"/>
                    </a:lnTo>
                    <a:cubicBezTo>
                      <a:pt x="111" y="10"/>
                      <a:pt x="123" y="3"/>
                      <a:pt x="136" y="1"/>
                    </a:cubicBezTo>
                    <a:cubicBezTo>
                      <a:pt x="147" y="-1"/>
                      <a:pt x="158" y="0"/>
                      <a:pt x="168" y="4"/>
                    </a:cubicBezTo>
                    <a:cubicBezTo>
                      <a:pt x="178" y="8"/>
                      <a:pt x="186" y="15"/>
                      <a:pt x="192" y="23"/>
                    </a:cubicBezTo>
                    <a:cubicBezTo>
                      <a:pt x="204" y="40"/>
                      <a:pt x="206" y="63"/>
                      <a:pt x="197" y="80"/>
                    </a:cubicBezTo>
                    <a:lnTo>
                      <a:pt x="193" y="76"/>
                    </a:lnTo>
                    <a:cubicBezTo>
                      <a:pt x="207" y="68"/>
                      <a:pt x="225" y="69"/>
                      <a:pt x="238" y="75"/>
                    </a:cubicBezTo>
                    <a:cubicBezTo>
                      <a:pt x="251" y="82"/>
                      <a:pt x="261" y="94"/>
                      <a:pt x="264" y="107"/>
                    </a:cubicBezTo>
                    <a:cubicBezTo>
                      <a:pt x="272" y="133"/>
                      <a:pt x="261" y="157"/>
                      <a:pt x="247" y="169"/>
                    </a:cubicBezTo>
                    <a:cubicBezTo>
                      <a:pt x="233" y="182"/>
                      <a:pt x="218" y="187"/>
                      <a:pt x="209" y="189"/>
                    </a:cubicBezTo>
                    <a:cubicBezTo>
                      <a:pt x="204" y="190"/>
                      <a:pt x="200" y="191"/>
                      <a:pt x="197" y="191"/>
                    </a:cubicBezTo>
                    <a:cubicBezTo>
                      <a:pt x="194" y="191"/>
                      <a:pt x="193" y="191"/>
                      <a:pt x="193" y="191"/>
                    </a:cubicBezTo>
                    <a:cubicBezTo>
                      <a:pt x="193" y="190"/>
                      <a:pt x="199" y="190"/>
                      <a:pt x="208" y="187"/>
                    </a:cubicBezTo>
                    <a:cubicBezTo>
                      <a:pt x="218" y="185"/>
                      <a:pt x="232" y="180"/>
                      <a:pt x="245" y="167"/>
                    </a:cubicBezTo>
                    <a:cubicBezTo>
                      <a:pt x="257" y="155"/>
                      <a:pt x="267" y="132"/>
                      <a:pt x="260" y="108"/>
                    </a:cubicBezTo>
                    <a:cubicBezTo>
                      <a:pt x="257" y="96"/>
                      <a:pt x="248" y="86"/>
                      <a:pt x="236" y="80"/>
                    </a:cubicBezTo>
                    <a:cubicBezTo>
                      <a:pt x="224" y="74"/>
                      <a:pt x="208" y="74"/>
                      <a:pt x="196" y="81"/>
                    </a:cubicBezTo>
                    <a:lnTo>
                      <a:pt x="188" y="86"/>
                    </a:lnTo>
                    <a:lnTo>
                      <a:pt x="192" y="77"/>
                    </a:lnTo>
                    <a:cubicBezTo>
                      <a:pt x="199" y="62"/>
                      <a:pt x="198" y="42"/>
                      <a:pt x="187" y="27"/>
                    </a:cubicBezTo>
                    <a:cubicBezTo>
                      <a:pt x="182" y="19"/>
                      <a:pt x="174" y="13"/>
                      <a:pt x="166" y="9"/>
                    </a:cubicBezTo>
                    <a:cubicBezTo>
                      <a:pt x="157" y="6"/>
                      <a:pt x="147" y="5"/>
                      <a:pt x="137" y="7"/>
                    </a:cubicBezTo>
                    <a:cubicBezTo>
                      <a:pt x="125" y="9"/>
                      <a:pt x="115" y="15"/>
                      <a:pt x="108" y="23"/>
                    </a:cubicBezTo>
                    <a:lnTo>
                      <a:pt x="106" y="25"/>
                    </a:lnTo>
                    <a:lnTo>
                      <a:pt x="104" y="24"/>
                    </a:lnTo>
                    <a:cubicBezTo>
                      <a:pt x="86" y="17"/>
                      <a:pt x="66" y="18"/>
                      <a:pt x="49" y="24"/>
                    </a:cubicBezTo>
                    <a:cubicBezTo>
                      <a:pt x="32" y="31"/>
                      <a:pt x="18" y="44"/>
                      <a:pt x="11" y="60"/>
                    </a:cubicBezTo>
                    <a:cubicBezTo>
                      <a:pt x="4" y="75"/>
                      <a:pt x="3" y="92"/>
                      <a:pt x="6" y="106"/>
                    </a:cubicBezTo>
                    <a:cubicBezTo>
                      <a:pt x="9" y="121"/>
                      <a:pt x="17" y="133"/>
                      <a:pt x="26" y="142"/>
                    </a:cubicBezTo>
                    <a:cubicBezTo>
                      <a:pt x="44" y="160"/>
                      <a:pt x="67" y="163"/>
                      <a:pt x="80" y="163"/>
                    </a:cubicBezTo>
                    <a:cubicBezTo>
                      <a:pt x="95" y="163"/>
                      <a:pt x="102" y="159"/>
                      <a:pt x="102" y="16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31667" rIns="120000" bIns="31667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703" name="Google Shape;1901;p45">
                <a:extLst>
                  <a:ext uri="{FF2B5EF4-FFF2-40B4-BE49-F238E27FC236}">
                    <a16:creationId xmlns:a16="http://schemas.microsoft.com/office/drawing/2014/main" id="{CA1393D0-5FCB-18DE-49FE-04B443389FAA}"/>
                  </a:ext>
                </a:extLst>
              </p:cNvPr>
              <p:cNvSpPr/>
              <p:nvPr/>
            </p:nvSpPr>
            <p:spPr>
              <a:xfrm>
                <a:off x="5880038" y="940021"/>
                <a:ext cx="448351" cy="204869"/>
              </a:xfrm>
              <a:custGeom>
                <a:avLst/>
                <a:gdLst/>
                <a:ahLst/>
                <a:cxnLst/>
                <a:rect l="l" t="t" r="r" b="b"/>
                <a:pathLst>
                  <a:path w="418" h="191" extrusionOk="0">
                    <a:moveTo>
                      <a:pt x="8" y="191"/>
                    </a:moveTo>
                    <a:cubicBezTo>
                      <a:pt x="8" y="191"/>
                      <a:pt x="8" y="190"/>
                      <a:pt x="7" y="187"/>
                    </a:cubicBezTo>
                    <a:cubicBezTo>
                      <a:pt x="6" y="185"/>
                      <a:pt x="4" y="182"/>
                      <a:pt x="3" y="177"/>
                    </a:cubicBezTo>
                    <a:cubicBezTo>
                      <a:pt x="1" y="168"/>
                      <a:pt x="-1" y="154"/>
                      <a:pt x="2" y="137"/>
                    </a:cubicBezTo>
                    <a:cubicBezTo>
                      <a:pt x="5" y="120"/>
                      <a:pt x="14" y="100"/>
                      <a:pt x="33" y="85"/>
                    </a:cubicBezTo>
                    <a:cubicBezTo>
                      <a:pt x="51" y="69"/>
                      <a:pt x="77" y="59"/>
                      <a:pt x="106" y="62"/>
                    </a:cubicBezTo>
                    <a:lnTo>
                      <a:pt x="103" y="64"/>
                    </a:lnTo>
                    <a:cubicBezTo>
                      <a:pt x="114" y="41"/>
                      <a:pt x="135" y="20"/>
                      <a:pt x="162" y="8"/>
                    </a:cubicBezTo>
                    <a:cubicBezTo>
                      <a:pt x="182" y="0"/>
                      <a:pt x="203" y="-2"/>
                      <a:pt x="223" y="1"/>
                    </a:cubicBezTo>
                    <a:cubicBezTo>
                      <a:pt x="243" y="5"/>
                      <a:pt x="261" y="13"/>
                      <a:pt x="275" y="24"/>
                    </a:cubicBezTo>
                    <a:lnTo>
                      <a:pt x="272" y="23"/>
                    </a:lnTo>
                    <a:cubicBezTo>
                      <a:pt x="293" y="12"/>
                      <a:pt x="315" y="8"/>
                      <a:pt x="334" y="9"/>
                    </a:cubicBezTo>
                    <a:cubicBezTo>
                      <a:pt x="353" y="9"/>
                      <a:pt x="370" y="13"/>
                      <a:pt x="382" y="19"/>
                    </a:cubicBezTo>
                    <a:cubicBezTo>
                      <a:pt x="395" y="24"/>
                      <a:pt x="404" y="30"/>
                      <a:pt x="410" y="35"/>
                    </a:cubicBezTo>
                    <a:cubicBezTo>
                      <a:pt x="416" y="39"/>
                      <a:pt x="419" y="42"/>
                      <a:pt x="418" y="42"/>
                    </a:cubicBezTo>
                    <a:cubicBezTo>
                      <a:pt x="418" y="43"/>
                      <a:pt x="406" y="31"/>
                      <a:pt x="381" y="21"/>
                    </a:cubicBezTo>
                    <a:cubicBezTo>
                      <a:pt x="369" y="17"/>
                      <a:pt x="352" y="13"/>
                      <a:pt x="334" y="13"/>
                    </a:cubicBezTo>
                    <a:cubicBezTo>
                      <a:pt x="315" y="13"/>
                      <a:pt x="294" y="17"/>
                      <a:pt x="274" y="28"/>
                    </a:cubicBezTo>
                    <a:lnTo>
                      <a:pt x="273" y="29"/>
                    </a:lnTo>
                    <a:lnTo>
                      <a:pt x="271" y="28"/>
                    </a:lnTo>
                    <a:cubicBezTo>
                      <a:pt x="258" y="18"/>
                      <a:pt x="241" y="10"/>
                      <a:pt x="222" y="7"/>
                    </a:cubicBezTo>
                    <a:cubicBezTo>
                      <a:pt x="203" y="4"/>
                      <a:pt x="183" y="6"/>
                      <a:pt x="164" y="14"/>
                    </a:cubicBezTo>
                    <a:cubicBezTo>
                      <a:pt x="139" y="24"/>
                      <a:pt x="119" y="44"/>
                      <a:pt x="108" y="66"/>
                    </a:cubicBezTo>
                    <a:lnTo>
                      <a:pt x="107" y="68"/>
                    </a:lnTo>
                    <a:lnTo>
                      <a:pt x="105" y="68"/>
                    </a:lnTo>
                    <a:cubicBezTo>
                      <a:pt x="78" y="64"/>
                      <a:pt x="53" y="74"/>
                      <a:pt x="36" y="88"/>
                    </a:cubicBezTo>
                    <a:cubicBezTo>
                      <a:pt x="18" y="103"/>
                      <a:pt x="9" y="122"/>
                      <a:pt x="6" y="138"/>
                    </a:cubicBezTo>
                    <a:cubicBezTo>
                      <a:pt x="2" y="154"/>
                      <a:pt x="3" y="168"/>
                      <a:pt x="5" y="177"/>
                    </a:cubicBezTo>
                    <a:cubicBezTo>
                      <a:pt x="7" y="186"/>
                      <a:pt x="9" y="190"/>
                      <a:pt x="8" y="19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120000" tIns="31667" rIns="120000" bIns="31667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62" name="Google Shape;1902;p45">
              <a:extLst>
                <a:ext uri="{FF2B5EF4-FFF2-40B4-BE49-F238E27FC236}">
                  <a16:creationId xmlns:a16="http://schemas.microsoft.com/office/drawing/2014/main" id="{60CC88E1-C67B-BACA-C553-9237F34F6657}"/>
                </a:ext>
              </a:extLst>
            </p:cNvPr>
            <p:cNvGrpSpPr/>
            <p:nvPr/>
          </p:nvGrpSpPr>
          <p:grpSpPr>
            <a:xfrm>
              <a:off x="7726000" y="2701257"/>
              <a:ext cx="214522" cy="70793"/>
              <a:chOff x="7726000" y="2701257"/>
              <a:chExt cx="214522" cy="70793"/>
            </a:xfrm>
          </p:grpSpPr>
          <p:sp>
            <p:nvSpPr>
              <p:cNvPr id="1607" name="Google Shape;1906;p45">
                <a:extLst>
                  <a:ext uri="{FF2B5EF4-FFF2-40B4-BE49-F238E27FC236}">
                    <a16:creationId xmlns:a16="http://schemas.microsoft.com/office/drawing/2014/main" id="{E9BAB762-7166-F43E-B213-EA8811297BA3}"/>
                  </a:ext>
                </a:extLst>
              </p:cNvPr>
              <p:cNvSpPr/>
              <p:nvPr/>
            </p:nvSpPr>
            <p:spPr>
              <a:xfrm>
                <a:off x="7870802" y="2701257"/>
                <a:ext cx="69720" cy="70793"/>
              </a:xfrm>
              <a:custGeom>
                <a:avLst/>
                <a:gdLst/>
                <a:ahLst/>
                <a:cxnLst/>
                <a:rect l="l" t="t" r="r" b="b"/>
                <a:pathLst>
                  <a:path w="65" h="66" extrusionOk="0">
                    <a:moveTo>
                      <a:pt x="0" y="33"/>
                    </a:moveTo>
                    <a:cubicBezTo>
                      <a:pt x="0" y="15"/>
                      <a:pt x="14" y="0"/>
                      <a:pt x="32" y="0"/>
                    </a:cubicBezTo>
                    <a:cubicBezTo>
                      <a:pt x="50" y="0"/>
                      <a:pt x="65" y="15"/>
                      <a:pt x="65" y="33"/>
                    </a:cubicBezTo>
                    <a:cubicBezTo>
                      <a:pt x="65" y="51"/>
                      <a:pt x="50" y="66"/>
                      <a:pt x="32" y="66"/>
                    </a:cubicBezTo>
                    <a:cubicBezTo>
                      <a:pt x="14" y="66"/>
                      <a:pt x="0" y="51"/>
                      <a:pt x="0" y="3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608" name="Google Shape;1907;p45">
                <a:extLst>
                  <a:ext uri="{FF2B5EF4-FFF2-40B4-BE49-F238E27FC236}">
                    <a16:creationId xmlns:a16="http://schemas.microsoft.com/office/drawing/2014/main" id="{B0917CDA-41D2-B63B-0ED1-1A34482E96F8}"/>
                  </a:ext>
                </a:extLst>
              </p:cNvPr>
              <p:cNvSpPr/>
              <p:nvPr/>
            </p:nvSpPr>
            <p:spPr>
              <a:xfrm>
                <a:off x="7726000" y="2702329"/>
                <a:ext cx="70792" cy="69720"/>
              </a:xfrm>
              <a:custGeom>
                <a:avLst/>
                <a:gdLst/>
                <a:ahLst/>
                <a:cxnLst/>
                <a:rect l="l" t="t" r="r" b="b"/>
                <a:pathLst>
                  <a:path w="66" h="65" extrusionOk="0">
                    <a:moveTo>
                      <a:pt x="4" y="48"/>
                    </a:moveTo>
                    <a:cubicBezTo>
                      <a:pt x="-5" y="33"/>
                      <a:pt x="0" y="13"/>
                      <a:pt x="16" y="4"/>
                    </a:cubicBezTo>
                    <a:cubicBezTo>
                      <a:pt x="32" y="-5"/>
                      <a:pt x="52" y="0"/>
                      <a:pt x="61" y="16"/>
                    </a:cubicBezTo>
                    <a:cubicBezTo>
                      <a:pt x="70" y="31"/>
                      <a:pt x="64" y="51"/>
                      <a:pt x="49" y="60"/>
                    </a:cubicBezTo>
                    <a:cubicBezTo>
                      <a:pt x="33" y="69"/>
                      <a:pt x="13" y="64"/>
                      <a:pt x="4" y="4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1757" name="Google Shape;1655;p39">
            <a:extLst>
              <a:ext uri="{FF2B5EF4-FFF2-40B4-BE49-F238E27FC236}">
                <a16:creationId xmlns:a16="http://schemas.microsoft.com/office/drawing/2014/main" id="{A699C5E3-DBC1-36D2-7081-85BE69070F83}"/>
              </a:ext>
            </a:extLst>
          </p:cNvPr>
          <p:cNvSpPr txBox="1"/>
          <p:nvPr/>
        </p:nvSpPr>
        <p:spPr>
          <a:xfrm>
            <a:off x="8243306" y="2201922"/>
            <a:ext cx="3254243" cy="1586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US" sz="2400" dirty="0">
                <a:solidFill>
                  <a:schemeClr val="dk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AI works best when it supports (not replaces) staff roles</a:t>
            </a:r>
            <a:endParaRPr sz="2400" dirty="0">
              <a:solidFill>
                <a:schemeClr val="dk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  <a:sym typeface="Roboto"/>
            </a:endParaRPr>
          </a:p>
        </p:txBody>
      </p:sp>
      <p:sp>
        <p:nvSpPr>
          <p:cNvPr id="1758" name="Google Shape;1655;p39">
            <a:extLst>
              <a:ext uri="{FF2B5EF4-FFF2-40B4-BE49-F238E27FC236}">
                <a16:creationId xmlns:a16="http://schemas.microsoft.com/office/drawing/2014/main" id="{6C24D8A1-D6A4-3942-8E02-33895B5C32D0}"/>
              </a:ext>
            </a:extLst>
          </p:cNvPr>
          <p:cNvSpPr txBox="1"/>
          <p:nvPr/>
        </p:nvSpPr>
        <p:spPr>
          <a:xfrm>
            <a:off x="8370825" y="3843945"/>
            <a:ext cx="3254243" cy="15863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US" sz="2400" dirty="0">
                <a:solidFill>
                  <a:schemeClr val="dk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The future lies in integration, not substitution</a:t>
            </a:r>
            <a:endParaRPr sz="2400" dirty="0">
              <a:solidFill>
                <a:schemeClr val="dk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  <a:sym typeface="Roboto"/>
            </a:endParaRPr>
          </a:p>
        </p:txBody>
      </p:sp>
      <p:sp>
        <p:nvSpPr>
          <p:cNvPr id="13" name="Google Shape;982;p29">
            <a:extLst>
              <a:ext uri="{FF2B5EF4-FFF2-40B4-BE49-F238E27FC236}">
                <a16:creationId xmlns:a16="http://schemas.microsoft.com/office/drawing/2014/main" id="{7700599C-7972-611D-D0BF-E2BB5AE7A3CB}"/>
              </a:ext>
            </a:extLst>
          </p:cNvPr>
          <p:cNvSpPr/>
          <p:nvPr/>
        </p:nvSpPr>
        <p:spPr>
          <a:xfrm>
            <a:off x="9859917" y="150808"/>
            <a:ext cx="1491947" cy="1461267"/>
          </a:xfrm>
          <a:custGeom>
            <a:avLst/>
            <a:gdLst/>
            <a:ahLst/>
            <a:cxnLst/>
            <a:rect l="l" t="t" r="r" b="b"/>
            <a:pathLst>
              <a:path w="478" h="478" extrusionOk="0">
                <a:moveTo>
                  <a:pt x="90" y="109"/>
                </a:moveTo>
                <a:cubicBezTo>
                  <a:pt x="102" y="95"/>
                  <a:pt x="115" y="84"/>
                  <a:pt x="130" y="74"/>
                </a:cubicBezTo>
                <a:lnTo>
                  <a:pt x="125" y="26"/>
                </a:lnTo>
                <a:lnTo>
                  <a:pt x="201" y="0"/>
                </a:lnTo>
                <a:lnTo>
                  <a:pt x="226" y="41"/>
                </a:lnTo>
                <a:cubicBezTo>
                  <a:pt x="243" y="40"/>
                  <a:pt x="261" y="41"/>
                  <a:pt x="278" y="45"/>
                </a:cubicBezTo>
                <a:lnTo>
                  <a:pt x="309" y="7"/>
                </a:lnTo>
                <a:lnTo>
                  <a:pt x="381" y="43"/>
                </a:lnTo>
                <a:lnTo>
                  <a:pt x="369" y="90"/>
                </a:lnTo>
                <a:cubicBezTo>
                  <a:pt x="383" y="101"/>
                  <a:pt x="394" y="115"/>
                  <a:pt x="404" y="129"/>
                </a:cubicBezTo>
                <a:lnTo>
                  <a:pt x="452" y="124"/>
                </a:lnTo>
                <a:lnTo>
                  <a:pt x="478" y="200"/>
                </a:lnTo>
                <a:lnTo>
                  <a:pt x="437" y="226"/>
                </a:lnTo>
                <a:cubicBezTo>
                  <a:pt x="438" y="243"/>
                  <a:pt x="437" y="260"/>
                  <a:pt x="433" y="278"/>
                </a:cubicBezTo>
                <a:lnTo>
                  <a:pt x="471" y="308"/>
                </a:lnTo>
                <a:lnTo>
                  <a:pt x="435" y="380"/>
                </a:lnTo>
                <a:lnTo>
                  <a:pt x="388" y="369"/>
                </a:lnTo>
                <a:cubicBezTo>
                  <a:pt x="377" y="382"/>
                  <a:pt x="363" y="394"/>
                  <a:pt x="349" y="404"/>
                </a:cubicBezTo>
                <a:lnTo>
                  <a:pt x="354" y="452"/>
                </a:lnTo>
                <a:lnTo>
                  <a:pt x="278" y="478"/>
                </a:lnTo>
                <a:lnTo>
                  <a:pt x="252" y="436"/>
                </a:lnTo>
                <a:cubicBezTo>
                  <a:pt x="235" y="438"/>
                  <a:pt x="218" y="436"/>
                  <a:pt x="200" y="433"/>
                </a:cubicBezTo>
                <a:lnTo>
                  <a:pt x="170" y="471"/>
                </a:lnTo>
                <a:lnTo>
                  <a:pt x="98" y="435"/>
                </a:lnTo>
                <a:lnTo>
                  <a:pt x="109" y="388"/>
                </a:lnTo>
                <a:cubicBezTo>
                  <a:pt x="96" y="376"/>
                  <a:pt x="84" y="363"/>
                  <a:pt x="74" y="349"/>
                </a:cubicBezTo>
                <a:lnTo>
                  <a:pt x="26" y="354"/>
                </a:lnTo>
                <a:lnTo>
                  <a:pt x="0" y="278"/>
                </a:lnTo>
                <a:lnTo>
                  <a:pt x="42" y="252"/>
                </a:lnTo>
                <a:cubicBezTo>
                  <a:pt x="41" y="235"/>
                  <a:pt x="42" y="217"/>
                  <a:pt x="45" y="200"/>
                </a:cubicBezTo>
                <a:lnTo>
                  <a:pt x="7" y="169"/>
                </a:lnTo>
                <a:lnTo>
                  <a:pt x="43" y="97"/>
                </a:lnTo>
                <a:lnTo>
                  <a:pt x="90" y="109"/>
                </a:lnTo>
                <a:moveTo>
                  <a:pt x="164" y="197"/>
                </a:moveTo>
                <a:cubicBezTo>
                  <a:pt x="143" y="240"/>
                  <a:pt x="160" y="292"/>
                  <a:pt x="203" y="313"/>
                </a:cubicBezTo>
                <a:cubicBezTo>
                  <a:pt x="246" y="334"/>
                  <a:pt x="297" y="317"/>
                  <a:pt x="318" y="274"/>
                </a:cubicBezTo>
                <a:cubicBezTo>
                  <a:pt x="339" y="232"/>
                  <a:pt x="322" y="179"/>
                  <a:pt x="279" y="158"/>
                </a:cubicBezTo>
                <a:cubicBezTo>
                  <a:pt x="236" y="137"/>
                  <a:pt x="185" y="155"/>
                  <a:pt x="164" y="19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0000" tIns="60000" rIns="120000" bIns="60000" anchor="ctr" anchorCtr="1">
            <a:noAutofit/>
          </a:bodyPr>
          <a:lstStyle/>
          <a:p>
            <a:r>
              <a:rPr lang="en" sz="2400"/>
              <a:t> </a:t>
            </a: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96809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9">
          <a:extLst>
            <a:ext uri="{FF2B5EF4-FFF2-40B4-BE49-F238E27FC236}">
              <a16:creationId xmlns:a16="http://schemas.microsoft.com/office/drawing/2014/main" id="{26E440AA-DE0B-8042-F96E-A9656602CE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5" name="Google Shape;1975;p46">
            <a:extLst>
              <a:ext uri="{FF2B5EF4-FFF2-40B4-BE49-F238E27FC236}">
                <a16:creationId xmlns:a16="http://schemas.microsoft.com/office/drawing/2014/main" id="{A9EE01E2-11F3-CC7E-88D4-32E9F1A6E3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algn="ctr">
              <a:spcBef>
                <a:spcPts val="0"/>
              </a:spcBef>
            </a:pPr>
            <a:r>
              <a:rPr lang="en" sz="4800" dirty="0"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Arial"/>
              </a:rPr>
              <a:t>Conclusion</a:t>
            </a:r>
            <a:endParaRPr sz="4800" dirty="0">
              <a:latin typeface="Arial" panose="020B0604020202020204" pitchFamily="34" charset="0"/>
              <a:ea typeface="Roboto"/>
              <a:cs typeface="Arial" panose="020B0604020202020204" pitchFamily="34" charset="0"/>
              <a:sym typeface="Arial"/>
            </a:endParaRPr>
          </a:p>
        </p:txBody>
      </p:sp>
      <p:sp>
        <p:nvSpPr>
          <p:cNvPr id="1976" name="Google Shape;1976;p46">
            <a:extLst>
              <a:ext uri="{FF2B5EF4-FFF2-40B4-BE49-F238E27FC236}">
                <a16:creationId xmlns:a16="http://schemas.microsoft.com/office/drawing/2014/main" id="{846BAE1D-EAA0-6B56-CE3F-9FFAC89B094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38866" y="1551351"/>
            <a:ext cx="6333240" cy="5164785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AI is here, but hospitality must remain human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400" dirty="0">
              <a:latin typeface="Arial" panose="020B0604020202020204" pitchFamily="34" charset="0"/>
              <a:ea typeface="Roboto Medium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Real value comes from blending smart tools with meaningful service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400" dirty="0">
              <a:latin typeface="Arial" panose="020B0604020202020204" pitchFamily="34" charset="0"/>
              <a:ea typeface="Roboto Medium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</a:rPr>
              <a:t>Future success depends on thoughtful, flexible implementation</a:t>
            </a:r>
            <a:endParaRPr sz="2400" dirty="0">
              <a:latin typeface="Arial" panose="020B0604020202020204" pitchFamily="34" charset="0"/>
              <a:ea typeface="Roboto Medium"/>
              <a:cs typeface="Arial" panose="020B0604020202020204" pitchFamily="34" charset="0"/>
            </a:endParaRPr>
          </a:p>
        </p:txBody>
      </p:sp>
      <p:grpSp>
        <p:nvGrpSpPr>
          <p:cNvPr id="2079" name="Google Shape;2079;p46">
            <a:extLst>
              <a:ext uri="{FF2B5EF4-FFF2-40B4-BE49-F238E27FC236}">
                <a16:creationId xmlns:a16="http://schemas.microsoft.com/office/drawing/2014/main" id="{73E5258D-BBA8-A032-4398-22045473D7BA}"/>
              </a:ext>
            </a:extLst>
          </p:cNvPr>
          <p:cNvGrpSpPr/>
          <p:nvPr/>
        </p:nvGrpSpPr>
        <p:grpSpPr>
          <a:xfrm>
            <a:off x="10139754" y="5736435"/>
            <a:ext cx="546268" cy="528199"/>
            <a:chOff x="6157221" y="4191981"/>
            <a:chExt cx="426416" cy="412269"/>
          </a:xfrm>
        </p:grpSpPr>
        <p:sp>
          <p:nvSpPr>
            <p:cNvPr id="2080" name="Google Shape;2080;p46">
              <a:extLst>
                <a:ext uri="{FF2B5EF4-FFF2-40B4-BE49-F238E27FC236}">
                  <a16:creationId xmlns:a16="http://schemas.microsoft.com/office/drawing/2014/main" id="{83705A07-96CA-CE33-CD73-423CF73F6D36}"/>
                </a:ext>
              </a:extLst>
            </p:cNvPr>
            <p:cNvSpPr/>
            <p:nvPr/>
          </p:nvSpPr>
          <p:spPr>
            <a:xfrm>
              <a:off x="6157221" y="4191981"/>
              <a:ext cx="426416" cy="412269"/>
            </a:xfrm>
            <a:custGeom>
              <a:avLst/>
              <a:gdLst/>
              <a:ahLst/>
              <a:cxnLst/>
              <a:rect l="l" t="t" r="r" b="b"/>
              <a:pathLst>
                <a:path w="1718" h="1661" extrusionOk="0">
                  <a:moveTo>
                    <a:pt x="0" y="0"/>
                  </a:moveTo>
                  <a:lnTo>
                    <a:pt x="1718" y="0"/>
                  </a:lnTo>
                  <a:lnTo>
                    <a:pt x="1718" y="1661"/>
                  </a:lnTo>
                  <a:lnTo>
                    <a:pt x="0" y="16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81" name="Google Shape;2081;p46">
              <a:extLst>
                <a:ext uri="{FF2B5EF4-FFF2-40B4-BE49-F238E27FC236}">
                  <a16:creationId xmlns:a16="http://schemas.microsoft.com/office/drawing/2014/main" id="{677852B7-50CA-0F33-D837-6C9D2DA6AF0E}"/>
                </a:ext>
              </a:extLst>
            </p:cNvPr>
            <p:cNvSpPr/>
            <p:nvPr/>
          </p:nvSpPr>
          <p:spPr>
            <a:xfrm>
              <a:off x="6179063" y="4345620"/>
              <a:ext cx="360145" cy="212215"/>
            </a:xfrm>
            <a:custGeom>
              <a:avLst/>
              <a:gdLst/>
              <a:ahLst/>
              <a:cxnLst/>
              <a:rect l="l" t="t" r="r" b="b"/>
              <a:pathLst>
                <a:path w="1451" h="855" extrusionOk="0">
                  <a:moveTo>
                    <a:pt x="1451" y="855"/>
                  </a:moveTo>
                  <a:lnTo>
                    <a:pt x="976" y="0"/>
                  </a:lnTo>
                  <a:lnTo>
                    <a:pt x="587" y="546"/>
                  </a:lnTo>
                  <a:lnTo>
                    <a:pt x="351" y="256"/>
                  </a:lnTo>
                  <a:lnTo>
                    <a:pt x="0" y="855"/>
                  </a:lnTo>
                  <a:lnTo>
                    <a:pt x="1451" y="85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82" name="Google Shape;2082;p46">
              <a:extLst>
                <a:ext uri="{FF2B5EF4-FFF2-40B4-BE49-F238E27FC236}">
                  <a16:creationId xmlns:a16="http://schemas.microsoft.com/office/drawing/2014/main" id="{298BA4E0-EAD1-00E2-03E8-F7C40276C35E}"/>
                </a:ext>
              </a:extLst>
            </p:cNvPr>
            <p:cNvSpPr/>
            <p:nvPr/>
          </p:nvSpPr>
          <p:spPr>
            <a:xfrm>
              <a:off x="6283806" y="4273640"/>
              <a:ext cx="61307" cy="61307"/>
            </a:xfrm>
            <a:custGeom>
              <a:avLst/>
              <a:gdLst/>
              <a:ahLst/>
              <a:cxnLst/>
              <a:rect l="l" t="t" r="r" b="b"/>
              <a:pathLst>
                <a:path w="247" h="247" extrusionOk="0">
                  <a:moveTo>
                    <a:pt x="0" y="123"/>
                  </a:moveTo>
                  <a:cubicBezTo>
                    <a:pt x="0" y="192"/>
                    <a:pt x="55" y="247"/>
                    <a:pt x="123" y="247"/>
                  </a:cubicBezTo>
                  <a:cubicBezTo>
                    <a:pt x="192" y="247"/>
                    <a:pt x="247" y="192"/>
                    <a:pt x="247" y="123"/>
                  </a:cubicBezTo>
                  <a:cubicBezTo>
                    <a:pt x="247" y="55"/>
                    <a:pt x="192" y="0"/>
                    <a:pt x="123" y="0"/>
                  </a:cubicBezTo>
                  <a:cubicBezTo>
                    <a:pt x="55" y="0"/>
                    <a:pt x="0" y="55"/>
                    <a:pt x="0" y="12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58533" rIns="120000" bIns="58533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83" name="Google Shape;2083;p46">
              <a:extLst>
                <a:ext uri="{FF2B5EF4-FFF2-40B4-BE49-F238E27FC236}">
                  <a16:creationId xmlns:a16="http://schemas.microsoft.com/office/drawing/2014/main" id="{8A408081-3F60-5F7D-AD21-BF7D54E9834A}"/>
                </a:ext>
              </a:extLst>
            </p:cNvPr>
            <p:cNvSpPr/>
            <p:nvPr/>
          </p:nvSpPr>
          <p:spPr>
            <a:xfrm>
              <a:off x="6188247" y="4223999"/>
              <a:ext cx="364365" cy="347983"/>
            </a:xfrm>
            <a:custGeom>
              <a:avLst/>
              <a:gdLst/>
              <a:ahLst/>
              <a:cxnLst/>
              <a:rect l="l" t="t" r="r" b="b"/>
              <a:pathLst>
                <a:path w="1468" h="1402" extrusionOk="0">
                  <a:moveTo>
                    <a:pt x="8" y="1395"/>
                  </a:moveTo>
                  <a:cubicBezTo>
                    <a:pt x="8" y="1395"/>
                    <a:pt x="8" y="1393"/>
                    <a:pt x="9" y="1388"/>
                  </a:cubicBezTo>
                  <a:cubicBezTo>
                    <a:pt x="9" y="1383"/>
                    <a:pt x="9" y="1377"/>
                    <a:pt x="9" y="1369"/>
                  </a:cubicBezTo>
                  <a:cubicBezTo>
                    <a:pt x="9" y="1351"/>
                    <a:pt x="9" y="1326"/>
                    <a:pt x="10" y="1294"/>
                  </a:cubicBezTo>
                  <a:cubicBezTo>
                    <a:pt x="10" y="1228"/>
                    <a:pt x="11" y="1133"/>
                    <a:pt x="11" y="1012"/>
                  </a:cubicBezTo>
                  <a:cubicBezTo>
                    <a:pt x="12" y="769"/>
                    <a:pt x="14" y="423"/>
                    <a:pt x="15" y="8"/>
                  </a:cubicBezTo>
                  <a:lnTo>
                    <a:pt x="8" y="15"/>
                  </a:lnTo>
                  <a:cubicBezTo>
                    <a:pt x="428" y="16"/>
                    <a:pt x="927" y="16"/>
                    <a:pt x="1459" y="16"/>
                  </a:cubicBezTo>
                  <a:cubicBezTo>
                    <a:pt x="1461" y="18"/>
                    <a:pt x="1444" y="1"/>
                    <a:pt x="1451" y="8"/>
                  </a:cubicBezTo>
                  <a:lnTo>
                    <a:pt x="1451" y="8"/>
                  </a:lnTo>
                  <a:lnTo>
                    <a:pt x="1451" y="196"/>
                  </a:lnTo>
                  <a:cubicBezTo>
                    <a:pt x="1451" y="259"/>
                    <a:pt x="1451" y="321"/>
                    <a:pt x="1451" y="381"/>
                  </a:cubicBezTo>
                  <a:cubicBezTo>
                    <a:pt x="1451" y="504"/>
                    <a:pt x="1451" y="623"/>
                    <a:pt x="1451" y="739"/>
                  </a:cubicBezTo>
                  <a:cubicBezTo>
                    <a:pt x="1451" y="972"/>
                    <a:pt x="1452" y="1192"/>
                    <a:pt x="1452" y="1394"/>
                  </a:cubicBezTo>
                  <a:lnTo>
                    <a:pt x="1459" y="1387"/>
                  </a:lnTo>
                  <a:cubicBezTo>
                    <a:pt x="1026" y="1389"/>
                    <a:pt x="664" y="1390"/>
                    <a:pt x="410" y="1391"/>
                  </a:cubicBezTo>
                  <a:cubicBezTo>
                    <a:pt x="283" y="1392"/>
                    <a:pt x="183" y="1392"/>
                    <a:pt x="114" y="1393"/>
                  </a:cubicBezTo>
                  <a:cubicBezTo>
                    <a:pt x="80" y="1393"/>
                    <a:pt x="54" y="1393"/>
                    <a:pt x="35" y="1394"/>
                  </a:cubicBezTo>
                  <a:cubicBezTo>
                    <a:pt x="27" y="1394"/>
                    <a:pt x="20" y="1394"/>
                    <a:pt x="15" y="1394"/>
                  </a:cubicBezTo>
                  <a:cubicBezTo>
                    <a:pt x="10" y="1394"/>
                    <a:pt x="7" y="1394"/>
                    <a:pt x="7" y="1394"/>
                  </a:cubicBezTo>
                  <a:cubicBezTo>
                    <a:pt x="7" y="1394"/>
                    <a:pt x="10" y="1395"/>
                    <a:pt x="14" y="1395"/>
                  </a:cubicBezTo>
                  <a:cubicBezTo>
                    <a:pt x="19" y="1395"/>
                    <a:pt x="25" y="1395"/>
                    <a:pt x="33" y="1395"/>
                  </a:cubicBezTo>
                  <a:cubicBezTo>
                    <a:pt x="52" y="1395"/>
                    <a:pt x="77" y="1396"/>
                    <a:pt x="110" y="1396"/>
                  </a:cubicBezTo>
                  <a:cubicBezTo>
                    <a:pt x="179" y="1396"/>
                    <a:pt x="279" y="1397"/>
                    <a:pt x="405" y="1398"/>
                  </a:cubicBezTo>
                  <a:cubicBezTo>
                    <a:pt x="660" y="1399"/>
                    <a:pt x="1023" y="1400"/>
                    <a:pt x="1458" y="1402"/>
                  </a:cubicBezTo>
                  <a:lnTo>
                    <a:pt x="1466" y="1402"/>
                  </a:lnTo>
                  <a:lnTo>
                    <a:pt x="1466" y="1394"/>
                  </a:lnTo>
                  <a:cubicBezTo>
                    <a:pt x="1466" y="1192"/>
                    <a:pt x="1466" y="972"/>
                    <a:pt x="1466" y="739"/>
                  </a:cubicBezTo>
                  <a:cubicBezTo>
                    <a:pt x="1466" y="623"/>
                    <a:pt x="1466" y="503"/>
                    <a:pt x="1466" y="381"/>
                  </a:cubicBezTo>
                  <a:cubicBezTo>
                    <a:pt x="1466" y="320"/>
                    <a:pt x="1466" y="259"/>
                    <a:pt x="1466" y="196"/>
                  </a:cubicBezTo>
                  <a:lnTo>
                    <a:pt x="1466" y="9"/>
                  </a:lnTo>
                  <a:lnTo>
                    <a:pt x="1466" y="9"/>
                  </a:lnTo>
                  <a:cubicBezTo>
                    <a:pt x="1474" y="16"/>
                    <a:pt x="1456" y="-2"/>
                    <a:pt x="1458" y="0"/>
                  </a:cubicBezTo>
                  <a:cubicBezTo>
                    <a:pt x="925" y="1"/>
                    <a:pt x="427" y="1"/>
                    <a:pt x="7" y="1"/>
                  </a:cubicBezTo>
                  <a:lnTo>
                    <a:pt x="0" y="1"/>
                  </a:lnTo>
                  <a:lnTo>
                    <a:pt x="0" y="8"/>
                  </a:lnTo>
                  <a:cubicBezTo>
                    <a:pt x="1" y="425"/>
                    <a:pt x="2" y="772"/>
                    <a:pt x="4" y="1016"/>
                  </a:cubicBezTo>
                  <a:cubicBezTo>
                    <a:pt x="4" y="1136"/>
                    <a:pt x="5" y="1231"/>
                    <a:pt x="5" y="1297"/>
                  </a:cubicBezTo>
                  <a:cubicBezTo>
                    <a:pt x="6" y="1328"/>
                    <a:pt x="6" y="1353"/>
                    <a:pt x="6" y="1370"/>
                  </a:cubicBezTo>
                  <a:cubicBezTo>
                    <a:pt x="6" y="1378"/>
                    <a:pt x="6" y="1384"/>
                    <a:pt x="6" y="1389"/>
                  </a:cubicBezTo>
                  <a:cubicBezTo>
                    <a:pt x="6" y="1393"/>
                    <a:pt x="6" y="1395"/>
                    <a:pt x="7" y="1395"/>
                  </a:cubicBezTo>
                  <a:lnTo>
                    <a:pt x="8" y="139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2091" name="Google Shape;2091;p46">
            <a:extLst>
              <a:ext uri="{FF2B5EF4-FFF2-40B4-BE49-F238E27FC236}">
                <a16:creationId xmlns:a16="http://schemas.microsoft.com/office/drawing/2014/main" id="{5E108DD0-4723-A358-7970-003D6CC3417A}"/>
              </a:ext>
            </a:extLst>
          </p:cNvPr>
          <p:cNvGrpSpPr/>
          <p:nvPr/>
        </p:nvGrpSpPr>
        <p:grpSpPr>
          <a:xfrm>
            <a:off x="7948960" y="2937707"/>
            <a:ext cx="2250253" cy="2308988"/>
            <a:chOff x="4447089" y="2007522"/>
            <a:chExt cx="1756547" cy="1802207"/>
          </a:xfrm>
        </p:grpSpPr>
        <p:sp>
          <p:nvSpPr>
            <p:cNvPr id="2092" name="Google Shape;2092;p46">
              <a:extLst>
                <a:ext uri="{FF2B5EF4-FFF2-40B4-BE49-F238E27FC236}">
                  <a16:creationId xmlns:a16="http://schemas.microsoft.com/office/drawing/2014/main" id="{36D264D7-DD25-6665-5A2F-839F32A6E966}"/>
                </a:ext>
              </a:extLst>
            </p:cNvPr>
            <p:cNvSpPr/>
            <p:nvPr/>
          </p:nvSpPr>
          <p:spPr>
            <a:xfrm>
              <a:off x="4635355" y="3549114"/>
              <a:ext cx="260615" cy="260615"/>
            </a:xfrm>
            <a:custGeom>
              <a:avLst/>
              <a:gdLst/>
              <a:ahLst/>
              <a:cxnLst/>
              <a:rect l="l" t="t" r="r" b="b"/>
              <a:pathLst>
                <a:path w="1050" h="1050" extrusionOk="0">
                  <a:moveTo>
                    <a:pt x="935" y="390"/>
                  </a:moveTo>
                  <a:lnTo>
                    <a:pt x="1040" y="408"/>
                  </a:lnTo>
                  <a:lnTo>
                    <a:pt x="1050" y="583"/>
                  </a:lnTo>
                  <a:lnTo>
                    <a:pt x="948" y="612"/>
                  </a:lnTo>
                  <a:cubicBezTo>
                    <a:pt x="940" y="650"/>
                    <a:pt x="927" y="686"/>
                    <a:pt x="910" y="720"/>
                  </a:cubicBezTo>
                  <a:lnTo>
                    <a:pt x="971" y="806"/>
                  </a:lnTo>
                  <a:lnTo>
                    <a:pt x="854" y="937"/>
                  </a:lnTo>
                  <a:lnTo>
                    <a:pt x="762" y="886"/>
                  </a:lnTo>
                  <a:cubicBezTo>
                    <a:pt x="730" y="907"/>
                    <a:pt x="696" y="923"/>
                    <a:pt x="659" y="935"/>
                  </a:cubicBezTo>
                  <a:lnTo>
                    <a:pt x="641" y="1040"/>
                  </a:lnTo>
                  <a:lnTo>
                    <a:pt x="466" y="1050"/>
                  </a:lnTo>
                  <a:lnTo>
                    <a:pt x="437" y="948"/>
                  </a:lnTo>
                  <a:cubicBezTo>
                    <a:pt x="399" y="940"/>
                    <a:pt x="363" y="927"/>
                    <a:pt x="329" y="910"/>
                  </a:cubicBezTo>
                  <a:lnTo>
                    <a:pt x="243" y="971"/>
                  </a:lnTo>
                  <a:lnTo>
                    <a:pt x="112" y="854"/>
                  </a:lnTo>
                  <a:lnTo>
                    <a:pt x="164" y="762"/>
                  </a:lnTo>
                  <a:cubicBezTo>
                    <a:pt x="143" y="730"/>
                    <a:pt x="126" y="696"/>
                    <a:pt x="114" y="659"/>
                  </a:cubicBezTo>
                  <a:lnTo>
                    <a:pt x="9" y="642"/>
                  </a:lnTo>
                  <a:lnTo>
                    <a:pt x="0" y="466"/>
                  </a:lnTo>
                  <a:lnTo>
                    <a:pt x="101" y="437"/>
                  </a:lnTo>
                  <a:cubicBezTo>
                    <a:pt x="109" y="399"/>
                    <a:pt x="122" y="363"/>
                    <a:pt x="139" y="329"/>
                  </a:cubicBezTo>
                  <a:lnTo>
                    <a:pt x="78" y="243"/>
                  </a:lnTo>
                  <a:lnTo>
                    <a:pt x="195" y="112"/>
                  </a:lnTo>
                  <a:lnTo>
                    <a:pt x="287" y="164"/>
                  </a:lnTo>
                  <a:cubicBezTo>
                    <a:pt x="319" y="143"/>
                    <a:pt x="354" y="126"/>
                    <a:pt x="390" y="114"/>
                  </a:cubicBezTo>
                  <a:lnTo>
                    <a:pt x="408" y="9"/>
                  </a:lnTo>
                  <a:lnTo>
                    <a:pt x="583" y="0"/>
                  </a:lnTo>
                  <a:lnTo>
                    <a:pt x="612" y="102"/>
                  </a:lnTo>
                  <a:cubicBezTo>
                    <a:pt x="650" y="109"/>
                    <a:pt x="686" y="122"/>
                    <a:pt x="720" y="139"/>
                  </a:cubicBezTo>
                  <a:lnTo>
                    <a:pt x="806" y="78"/>
                  </a:lnTo>
                  <a:lnTo>
                    <a:pt x="937" y="195"/>
                  </a:lnTo>
                  <a:lnTo>
                    <a:pt x="886" y="288"/>
                  </a:lnTo>
                  <a:cubicBezTo>
                    <a:pt x="907" y="319"/>
                    <a:pt x="923" y="354"/>
                    <a:pt x="935" y="390"/>
                  </a:cubicBezTo>
                  <a:moveTo>
                    <a:pt x="514" y="329"/>
                  </a:moveTo>
                  <a:cubicBezTo>
                    <a:pt x="410" y="335"/>
                    <a:pt x="331" y="424"/>
                    <a:pt x="336" y="527"/>
                  </a:cubicBezTo>
                  <a:cubicBezTo>
                    <a:pt x="342" y="631"/>
                    <a:pt x="431" y="711"/>
                    <a:pt x="535" y="705"/>
                  </a:cubicBezTo>
                  <a:cubicBezTo>
                    <a:pt x="639" y="699"/>
                    <a:pt x="718" y="610"/>
                    <a:pt x="712" y="506"/>
                  </a:cubicBezTo>
                  <a:cubicBezTo>
                    <a:pt x="706" y="403"/>
                    <a:pt x="617" y="323"/>
                    <a:pt x="514" y="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93" name="Google Shape;2093;p46">
              <a:extLst>
                <a:ext uri="{FF2B5EF4-FFF2-40B4-BE49-F238E27FC236}">
                  <a16:creationId xmlns:a16="http://schemas.microsoft.com/office/drawing/2014/main" id="{5C7CF58E-66D4-A7D1-06B6-3B221F0E97F1}"/>
                </a:ext>
              </a:extLst>
            </p:cNvPr>
            <p:cNvSpPr/>
            <p:nvPr/>
          </p:nvSpPr>
          <p:spPr>
            <a:xfrm>
              <a:off x="4517331" y="2904537"/>
              <a:ext cx="501126" cy="500878"/>
            </a:xfrm>
            <a:custGeom>
              <a:avLst/>
              <a:gdLst/>
              <a:ahLst/>
              <a:cxnLst/>
              <a:rect l="l" t="t" r="r" b="b"/>
              <a:pathLst>
                <a:path w="2019" h="2018" extrusionOk="0">
                  <a:moveTo>
                    <a:pt x="1640" y="459"/>
                  </a:moveTo>
                  <a:lnTo>
                    <a:pt x="1840" y="412"/>
                  </a:lnTo>
                  <a:lnTo>
                    <a:pt x="1990" y="716"/>
                  </a:lnTo>
                  <a:lnTo>
                    <a:pt x="1830" y="845"/>
                  </a:lnTo>
                  <a:cubicBezTo>
                    <a:pt x="1845" y="919"/>
                    <a:pt x="1850" y="993"/>
                    <a:pt x="1845" y="1066"/>
                  </a:cubicBezTo>
                  <a:lnTo>
                    <a:pt x="2019" y="1174"/>
                  </a:lnTo>
                  <a:lnTo>
                    <a:pt x="1910" y="1495"/>
                  </a:lnTo>
                  <a:lnTo>
                    <a:pt x="1706" y="1474"/>
                  </a:lnTo>
                  <a:cubicBezTo>
                    <a:pt x="1666" y="1535"/>
                    <a:pt x="1617" y="1591"/>
                    <a:pt x="1560" y="1640"/>
                  </a:cubicBezTo>
                  <a:lnTo>
                    <a:pt x="1608" y="1838"/>
                  </a:lnTo>
                  <a:lnTo>
                    <a:pt x="1304" y="1988"/>
                  </a:lnTo>
                  <a:lnTo>
                    <a:pt x="1175" y="1830"/>
                  </a:lnTo>
                  <a:cubicBezTo>
                    <a:pt x="1101" y="1844"/>
                    <a:pt x="1027" y="1848"/>
                    <a:pt x="954" y="1843"/>
                  </a:cubicBezTo>
                  <a:lnTo>
                    <a:pt x="846" y="2018"/>
                  </a:lnTo>
                  <a:lnTo>
                    <a:pt x="525" y="1909"/>
                  </a:lnTo>
                  <a:lnTo>
                    <a:pt x="546" y="1706"/>
                  </a:lnTo>
                  <a:cubicBezTo>
                    <a:pt x="485" y="1666"/>
                    <a:pt x="429" y="1617"/>
                    <a:pt x="380" y="1560"/>
                  </a:cubicBezTo>
                  <a:lnTo>
                    <a:pt x="180" y="1608"/>
                  </a:lnTo>
                  <a:lnTo>
                    <a:pt x="30" y="1304"/>
                  </a:lnTo>
                  <a:lnTo>
                    <a:pt x="190" y="1175"/>
                  </a:lnTo>
                  <a:cubicBezTo>
                    <a:pt x="175" y="1101"/>
                    <a:pt x="170" y="1027"/>
                    <a:pt x="175" y="954"/>
                  </a:cubicBezTo>
                  <a:lnTo>
                    <a:pt x="0" y="846"/>
                  </a:lnTo>
                  <a:lnTo>
                    <a:pt x="110" y="525"/>
                  </a:lnTo>
                  <a:lnTo>
                    <a:pt x="314" y="546"/>
                  </a:lnTo>
                  <a:cubicBezTo>
                    <a:pt x="354" y="485"/>
                    <a:pt x="403" y="429"/>
                    <a:pt x="459" y="380"/>
                  </a:cubicBezTo>
                  <a:lnTo>
                    <a:pt x="412" y="180"/>
                  </a:lnTo>
                  <a:lnTo>
                    <a:pt x="716" y="30"/>
                  </a:lnTo>
                  <a:lnTo>
                    <a:pt x="845" y="190"/>
                  </a:lnTo>
                  <a:cubicBezTo>
                    <a:pt x="919" y="175"/>
                    <a:pt x="993" y="170"/>
                    <a:pt x="1066" y="175"/>
                  </a:cubicBezTo>
                  <a:lnTo>
                    <a:pt x="1173" y="0"/>
                  </a:lnTo>
                  <a:lnTo>
                    <a:pt x="1495" y="110"/>
                  </a:lnTo>
                  <a:lnTo>
                    <a:pt x="1473" y="314"/>
                  </a:lnTo>
                  <a:cubicBezTo>
                    <a:pt x="1534" y="354"/>
                    <a:pt x="1591" y="403"/>
                    <a:pt x="1640" y="459"/>
                  </a:cubicBezTo>
                  <a:moveTo>
                    <a:pt x="842" y="669"/>
                  </a:moveTo>
                  <a:cubicBezTo>
                    <a:pt x="662" y="758"/>
                    <a:pt x="588" y="976"/>
                    <a:pt x="677" y="1157"/>
                  </a:cubicBezTo>
                  <a:cubicBezTo>
                    <a:pt x="766" y="1337"/>
                    <a:pt x="984" y="1411"/>
                    <a:pt x="1164" y="1322"/>
                  </a:cubicBezTo>
                  <a:cubicBezTo>
                    <a:pt x="1345" y="1234"/>
                    <a:pt x="1419" y="1015"/>
                    <a:pt x="1330" y="835"/>
                  </a:cubicBezTo>
                  <a:cubicBezTo>
                    <a:pt x="1241" y="654"/>
                    <a:pt x="1023" y="580"/>
                    <a:pt x="842" y="66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94" name="Google Shape;2094;p46">
              <a:extLst>
                <a:ext uri="{FF2B5EF4-FFF2-40B4-BE49-F238E27FC236}">
                  <a16:creationId xmlns:a16="http://schemas.microsoft.com/office/drawing/2014/main" id="{4A454E79-E7F7-EAC2-33FA-5D92040958CB}"/>
                </a:ext>
              </a:extLst>
            </p:cNvPr>
            <p:cNvSpPr/>
            <p:nvPr/>
          </p:nvSpPr>
          <p:spPr>
            <a:xfrm>
              <a:off x="5865829" y="2264911"/>
              <a:ext cx="337807" cy="338055"/>
            </a:xfrm>
            <a:custGeom>
              <a:avLst/>
              <a:gdLst/>
              <a:ahLst/>
              <a:cxnLst/>
              <a:rect l="l" t="t" r="r" b="b"/>
              <a:pathLst>
                <a:path w="1361" h="1362" extrusionOk="0">
                  <a:moveTo>
                    <a:pt x="1105" y="310"/>
                  </a:moveTo>
                  <a:lnTo>
                    <a:pt x="1239" y="277"/>
                  </a:lnTo>
                  <a:lnTo>
                    <a:pt x="1340" y="483"/>
                  </a:lnTo>
                  <a:lnTo>
                    <a:pt x="1233" y="570"/>
                  </a:lnTo>
                  <a:cubicBezTo>
                    <a:pt x="1243" y="619"/>
                    <a:pt x="1246" y="670"/>
                    <a:pt x="1243" y="719"/>
                  </a:cubicBezTo>
                  <a:lnTo>
                    <a:pt x="1361" y="791"/>
                  </a:lnTo>
                  <a:lnTo>
                    <a:pt x="1287" y="1008"/>
                  </a:lnTo>
                  <a:lnTo>
                    <a:pt x="1150" y="993"/>
                  </a:lnTo>
                  <a:cubicBezTo>
                    <a:pt x="1122" y="1035"/>
                    <a:pt x="1089" y="1072"/>
                    <a:pt x="1051" y="1106"/>
                  </a:cubicBezTo>
                  <a:lnTo>
                    <a:pt x="1083" y="1240"/>
                  </a:lnTo>
                  <a:lnTo>
                    <a:pt x="878" y="1341"/>
                  </a:lnTo>
                  <a:lnTo>
                    <a:pt x="791" y="1234"/>
                  </a:lnTo>
                  <a:cubicBezTo>
                    <a:pt x="742" y="1244"/>
                    <a:pt x="691" y="1247"/>
                    <a:pt x="642" y="1244"/>
                  </a:cubicBezTo>
                  <a:lnTo>
                    <a:pt x="570" y="1362"/>
                  </a:lnTo>
                  <a:lnTo>
                    <a:pt x="353" y="1288"/>
                  </a:lnTo>
                  <a:lnTo>
                    <a:pt x="368" y="1151"/>
                  </a:lnTo>
                  <a:cubicBezTo>
                    <a:pt x="327" y="1123"/>
                    <a:pt x="289" y="1090"/>
                    <a:pt x="256" y="1052"/>
                  </a:cubicBezTo>
                  <a:lnTo>
                    <a:pt x="121" y="1084"/>
                  </a:lnTo>
                  <a:lnTo>
                    <a:pt x="20" y="879"/>
                  </a:lnTo>
                  <a:lnTo>
                    <a:pt x="128" y="792"/>
                  </a:lnTo>
                  <a:cubicBezTo>
                    <a:pt x="117" y="743"/>
                    <a:pt x="115" y="692"/>
                    <a:pt x="118" y="643"/>
                  </a:cubicBezTo>
                  <a:lnTo>
                    <a:pt x="0" y="571"/>
                  </a:lnTo>
                  <a:lnTo>
                    <a:pt x="73" y="354"/>
                  </a:lnTo>
                  <a:lnTo>
                    <a:pt x="211" y="369"/>
                  </a:lnTo>
                  <a:cubicBezTo>
                    <a:pt x="238" y="328"/>
                    <a:pt x="271" y="290"/>
                    <a:pt x="309" y="257"/>
                  </a:cubicBezTo>
                  <a:lnTo>
                    <a:pt x="277" y="122"/>
                  </a:lnTo>
                  <a:lnTo>
                    <a:pt x="482" y="21"/>
                  </a:lnTo>
                  <a:lnTo>
                    <a:pt x="569" y="128"/>
                  </a:lnTo>
                  <a:cubicBezTo>
                    <a:pt x="619" y="118"/>
                    <a:pt x="669" y="115"/>
                    <a:pt x="718" y="118"/>
                  </a:cubicBezTo>
                  <a:lnTo>
                    <a:pt x="791" y="0"/>
                  </a:lnTo>
                  <a:lnTo>
                    <a:pt x="1007" y="74"/>
                  </a:lnTo>
                  <a:lnTo>
                    <a:pt x="993" y="212"/>
                  </a:lnTo>
                  <a:cubicBezTo>
                    <a:pt x="1034" y="239"/>
                    <a:pt x="1072" y="272"/>
                    <a:pt x="1105" y="310"/>
                  </a:cubicBezTo>
                  <a:moveTo>
                    <a:pt x="567" y="451"/>
                  </a:moveTo>
                  <a:cubicBezTo>
                    <a:pt x="445" y="511"/>
                    <a:pt x="395" y="658"/>
                    <a:pt x="455" y="780"/>
                  </a:cubicBezTo>
                  <a:cubicBezTo>
                    <a:pt x="515" y="902"/>
                    <a:pt x="663" y="952"/>
                    <a:pt x="784" y="892"/>
                  </a:cubicBezTo>
                  <a:cubicBezTo>
                    <a:pt x="906" y="832"/>
                    <a:pt x="956" y="685"/>
                    <a:pt x="896" y="563"/>
                  </a:cubicBezTo>
                  <a:cubicBezTo>
                    <a:pt x="836" y="441"/>
                    <a:pt x="689" y="391"/>
                    <a:pt x="567" y="45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95" name="Google Shape;2095;p46">
              <a:extLst>
                <a:ext uri="{FF2B5EF4-FFF2-40B4-BE49-F238E27FC236}">
                  <a16:creationId xmlns:a16="http://schemas.microsoft.com/office/drawing/2014/main" id="{45A68FE8-6232-5337-FEA3-80E219E424DC}"/>
                </a:ext>
              </a:extLst>
            </p:cNvPr>
            <p:cNvSpPr/>
            <p:nvPr/>
          </p:nvSpPr>
          <p:spPr>
            <a:xfrm>
              <a:off x="4447089" y="2007522"/>
              <a:ext cx="485241" cy="484993"/>
            </a:xfrm>
            <a:custGeom>
              <a:avLst/>
              <a:gdLst/>
              <a:ahLst/>
              <a:cxnLst/>
              <a:rect l="l" t="t" r="r" b="b"/>
              <a:pathLst>
                <a:path w="1955" h="1954" extrusionOk="0">
                  <a:moveTo>
                    <a:pt x="1587" y="444"/>
                  </a:moveTo>
                  <a:lnTo>
                    <a:pt x="1780" y="398"/>
                  </a:lnTo>
                  <a:lnTo>
                    <a:pt x="1926" y="693"/>
                  </a:lnTo>
                  <a:lnTo>
                    <a:pt x="1771" y="818"/>
                  </a:lnTo>
                  <a:cubicBezTo>
                    <a:pt x="1786" y="889"/>
                    <a:pt x="1790" y="961"/>
                    <a:pt x="1785" y="1031"/>
                  </a:cubicBezTo>
                  <a:lnTo>
                    <a:pt x="1955" y="1135"/>
                  </a:lnTo>
                  <a:lnTo>
                    <a:pt x="1849" y="1446"/>
                  </a:lnTo>
                  <a:lnTo>
                    <a:pt x="1652" y="1426"/>
                  </a:lnTo>
                  <a:cubicBezTo>
                    <a:pt x="1612" y="1485"/>
                    <a:pt x="1565" y="1539"/>
                    <a:pt x="1510" y="1587"/>
                  </a:cubicBezTo>
                  <a:lnTo>
                    <a:pt x="1557" y="1780"/>
                  </a:lnTo>
                  <a:lnTo>
                    <a:pt x="1262" y="1925"/>
                  </a:lnTo>
                  <a:lnTo>
                    <a:pt x="1137" y="1771"/>
                  </a:lnTo>
                  <a:cubicBezTo>
                    <a:pt x="1066" y="1785"/>
                    <a:pt x="994" y="1790"/>
                    <a:pt x="923" y="1785"/>
                  </a:cubicBezTo>
                  <a:lnTo>
                    <a:pt x="819" y="1954"/>
                  </a:lnTo>
                  <a:lnTo>
                    <a:pt x="508" y="1849"/>
                  </a:lnTo>
                  <a:lnTo>
                    <a:pt x="529" y="1651"/>
                  </a:lnTo>
                  <a:cubicBezTo>
                    <a:pt x="470" y="1612"/>
                    <a:pt x="415" y="1565"/>
                    <a:pt x="368" y="1510"/>
                  </a:cubicBezTo>
                  <a:lnTo>
                    <a:pt x="174" y="1556"/>
                  </a:lnTo>
                  <a:lnTo>
                    <a:pt x="29" y="1262"/>
                  </a:lnTo>
                  <a:lnTo>
                    <a:pt x="183" y="1137"/>
                  </a:lnTo>
                  <a:cubicBezTo>
                    <a:pt x="169" y="1066"/>
                    <a:pt x="165" y="994"/>
                    <a:pt x="169" y="923"/>
                  </a:cubicBezTo>
                  <a:lnTo>
                    <a:pt x="0" y="819"/>
                  </a:lnTo>
                  <a:lnTo>
                    <a:pt x="106" y="508"/>
                  </a:lnTo>
                  <a:lnTo>
                    <a:pt x="303" y="529"/>
                  </a:lnTo>
                  <a:cubicBezTo>
                    <a:pt x="342" y="470"/>
                    <a:pt x="390" y="415"/>
                    <a:pt x="444" y="367"/>
                  </a:cubicBezTo>
                  <a:lnTo>
                    <a:pt x="398" y="174"/>
                  </a:lnTo>
                  <a:lnTo>
                    <a:pt x="693" y="29"/>
                  </a:lnTo>
                  <a:lnTo>
                    <a:pt x="818" y="183"/>
                  </a:lnTo>
                  <a:cubicBezTo>
                    <a:pt x="889" y="169"/>
                    <a:pt x="961" y="164"/>
                    <a:pt x="1031" y="169"/>
                  </a:cubicBezTo>
                  <a:lnTo>
                    <a:pt x="1135" y="0"/>
                  </a:lnTo>
                  <a:lnTo>
                    <a:pt x="1446" y="105"/>
                  </a:lnTo>
                  <a:lnTo>
                    <a:pt x="1426" y="303"/>
                  </a:lnTo>
                  <a:cubicBezTo>
                    <a:pt x="1485" y="342"/>
                    <a:pt x="1539" y="390"/>
                    <a:pt x="1587" y="444"/>
                  </a:cubicBezTo>
                  <a:moveTo>
                    <a:pt x="815" y="648"/>
                  </a:moveTo>
                  <a:cubicBezTo>
                    <a:pt x="640" y="734"/>
                    <a:pt x="569" y="945"/>
                    <a:pt x="655" y="1120"/>
                  </a:cubicBezTo>
                  <a:cubicBezTo>
                    <a:pt x="741" y="1294"/>
                    <a:pt x="953" y="1366"/>
                    <a:pt x="1127" y="1280"/>
                  </a:cubicBezTo>
                  <a:cubicBezTo>
                    <a:pt x="1302" y="1194"/>
                    <a:pt x="1373" y="982"/>
                    <a:pt x="1287" y="808"/>
                  </a:cubicBezTo>
                  <a:cubicBezTo>
                    <a:pt x="1201" y="633"/>
                    <a:pt x="990" y="562"/>
                    <a:pt x="815" y="6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096" name="Google Shape;2096;p46">
            <a:extLst>
              <a:ext uri="{FF2B5EF4-FFF2-40B4-BE49-F238E27FC236}">
                <a16:creationId xmlns:a16="http://schemas.microsoft.com/office/drawing/2014/main" id="{A85B52FD-0195-E43B-78C3-B36B44DFC1FC}"/>
              </a:ext>
            </a:extLst>
          </p:cNvPr>
          <p:cNvSpPr/>
          <p:nvPr/>
        </p:nvSpPr>
        <p:spPr>
          <a:xfrm>
            <a:off x="8617006" y="5943498"/>
            <a:ext cx="1124389" cy="318301"/>
          </a:xfrm>
          <a:custGeom>
            <a:avLst/>
            <a:gdLst/>
            <a:ahLst/>
            <a:cxnLst/>
            <a:rect l="l" t="t" r="r" b="b"/>
            <a:pathLst>
              <a:path w="3536" h="1001" extrusionOk="0">
                <a:moveTo>
                  <a:pt x="468" y="994"/>
                </a:moveTo>
                <a:cubicBezTo>
                  <a:pt x="468" y="994"/>
                  <a:pt x="461" y="993"/>
                  <a:pt x="447" y="992"/>
                </a:cubicBezTo>
                <a:cubicBezTo>
                  <a:pt x="439" y="992"/>
                  <a:pt x="431" y="991"/>
                  <a:pt x="420" y="991"/>
                </a:cubicBezTo>
                <a:cubicBezTo>
                  <a:pt x="410" y="989"/>
                  <a:pt x="398" y="987"/>
                  <a:pt x="385" y="985"/>
                </a:cubicBezTo>
                <a:cubicBezTo>
                  <a:pt x="358" y="980"/>
                  <a:pt x="325" y="971"/>
                  <a:pt x="288" y="956"/>
                </a:cubicBezTo>
                <a:cubicBezTo>
                  <a:pt x="252" y="939"/>
                  <a:pt x="211" y="917"/>
                  <a:pt x="171" y="884"/>
                </a:cubicBezTo>
                <a:cubicBezTo>
                  <a:pt x="132" y="850"/>
                  <a:pt x="94" y="806"/>
                  <a:pt x="63" y="751"/>
                </a:cubicBezTo>
                <a:cubicBezTo>
                  <a:pt x="33" y="695"/>
                  <a:pt x="13" y="629"/>
                  <a:pt x="9" y="556"/>
                </a:cubicBezTo>
                <a:cubicBezTo>
                  <a:pt x="7" y="482"/>
                  <a:pt x="4" y="402"/>
                  <a:pt x="33" y="323"/>
                </a:cubicBezTo>
                <a:cubicBezTo>
                  <a:pt x="46" y="283"/>
                  <a:pt x="66" y="245"/>
                  <a:pt x="90" y="209"/>
                </a:cubicBezTo>
                <a:cubicBezTo>
                  <a:pt x="115" y="173"/>
                  <a:pt x="147" y="140"/>
                  <a:pt x="182" y="111"/>
                </a:cubicBezTo>
                <a:cubicBezTo>
                  <a:pt x="218" y="82"/>
                  <a:pt x="260" y="59"/>
                  <a:pt x="305" y="42"/>
                </a:cubicBezTo>
                <a:cubicBezTo>
                  <a:pt x="327" y="32"/>
                  <a:pt x="351" y="27"/>
                  <a:pt x="375" y="21"/>
                </a:cubicBezTo>
                <a:cubicBezTo>
                  <a:pt x="399" y="17"/>
                  <a:pt x="424" y="13"/>
                  <a:pt x="449" y="12"/>
                </a:cubicBezTo>
                <a:cubicBezTo>
                  <a:pt x="550" y="11"/>
                  <a:pt x="656" y="12"/>
                  <a:pt x="765" y="12"/>
                </a:cubicBezTo>
                <a:cubicBezTo>
                  <a:pt x="984" y="12"/>
                  <a:pt x="1218" y="12"/>
                  <a:pt x="1464" y="12"/>
                </a:cubicBezTo>
                <a:cubicBezTo>
                  <a:pt x="1957" y="12"/>
                  <a:pt x="2498" y="13"/>
                  <a:pt x="3066" y="13"/>
                </a:cubicBezTo>
                <a:cubicBezTo>
                  <a:pt x="3206" y="13"/>
                  <a:pt x="3342" y="80"/>
                  <a:pt x="3426" y="189"/>
                </a:cubicBezTo>
                <a:cubicBezTo>
                  <a:pt x="3467" y="242"/>
                  <a:pt x="3497" y="305"/>
                  <a:pt x="3511" y="370"/>
                </a:cubicBezTo>
                <a:cubicBezTo>
                  <a:pt x="3515" y="387"/>
                  <a:pt x="3517" y="403"/>
                  <a:pt x="3520" y="420"/>
                </a:cubicBezTo>
                <a:cubicBezTo>
                  <a:pt x="3521" y="436"/>
                  <a:pt x="3522" y="453"/>
                  <a:pt x="3523" y="470"/>
                </a:cubicBezTo>
                <a:cubicBezTo>
                  <a:pt x="3523" y="504"/>
                  <a:pt x="3523" y="537"/>
                  <a:pt x="3520" y="570"/>
                </a:cubicBezTo>
                <a:cubicBezTo>
                  <a:pt x="3510" y="702"/>
                  <a:pt x="3438" y="823"/>
                  <a:pt x="3336" y="898"/>
                </a:cubicBezTo>
                <a:cubicBezTo>
                  <a:pt x="3284" y="936"/>
                  <a:pt x="3226" y="962"/>
                  <a:pt x="3165" y="976"/>
                </a:cubicBezTo>
                <a:cubicBezTo>
                  <a:pt x="3105" y="990"/>
                  <a:pt x="3042" y="986"/>
                  <a:pt x="2981" y="987"/>
                </a:cubicBezTo>
                <a:cubicBezTo>
                  <a:pt x="2489" y="988"/>
                  <a:pt x="2045" y="988"/>
                  <a:pt x="1673" y="989"/>
                </a:cubicBezTo>
                <a:cubicBezTo>
                  <a:pt x="1301" y="990"/>
                  <a:pt x="1000" y="990"/>
                  <a:pt x="791" y="991"/>
                </a:cubicBezTo>
                <a:cubicBezTo>
                  <a:pt x="687" y="991"/>
                  <a:pt x="606" y="992"/>
                  <a:pt x="551" y="992"/>
                </a:cubicBezTo>
                <a:cubicBezTo>
                  <a:pt x="524" y="993"/>
                  <a:pt x="503" y="993"/>
                  <a:pt x="489" y="993"/>
                </a:cubicBezTo>
                <a:cubicBezTo>
                  <a:pt x="475" y="993"/>
                  <a:pt x="468" y="994"/>
                  <a:pt x="468" y="994"/>
                </a:cubicBezTo>
                <a:cubicBezTo>
                  <a:pt x="468" y="994"/>
                  <a:pt x="475" y="994"/>
                  <a:pt x="489" y="995"/>
                </a:cubicBezTo>
                <a:cubicBezTo>
                  <a:pt x="503" y="995"/>
                  <a:pt x="524" y="995"/>
                  <a:pt x="551" y="995"/>
                </a:cubicBezTo>
                <a:cubicBezTo>
                  <a:pt x="606" y="996"/>
                  <a:pt x="687" y="996"/>
                  <a:pt x="791" y="997"/>
                </a:cubicBezTo>
                <a:cubicBezTo>
                  <a:pt x="999" y="997"/>
                  <a:pt x="1301" y="998"/>
                  <a:pt x="1673" y="999"/>
                </a:cubicBezTo>
                <a:cubicBezTo>
                  <a:pt x="2045" y="999"/>
                  <a:pt x="2488" y="1000"/>
                  <a:pt x="2981" y="1000"/>
                </a:cubicBezTo>
                <a:cubicBezTo>
                  <a:pt x="3042" y="1000"/>
                  <a:pt x="3105" y="1004"/>
                  <a:pt x="3168" y="989"/>
                </a:cubicBezTo>
                <a:cubicBezTo>
                  <a:pt x="3231" y="975"/>
                  <a:pt x="3291" y="948"/>
                  <a:pt x="3343" y="909"/>
                </a:cubicBezTo>
                <a:cubicBezTo>
                  <a:pt x="3449" y="833"/>
                  <a:pt x="3523" y="708"/>
                  <a:pt x="3534" y="572"/>
                </a:cubicBezTo>
                <a:cubicBezTo>
                  <a:pt x="3536" y="538"/>
                  <a:pt x="3536" y="504"/>
                  <a:pt x="3536" y="470"/>
                </a:cubicBezTo>
                <a:cubicBezTo>
                  <a:pt x="3535" y="453"/>
                  <a:pt x="3535" y="436"/>
                  <a:pt x="3533" y="419"/>
                </a:cubicBezTo>
                <a:cubicBezTo>
                  <a:pt x="3530" y="402"/>
                  <a:pt x="3529" y="385"/>
                  <a:pt x="3525" y="368"/>
                </a:cubicBezTo>
                <a:cubicBezTo>
                  <a:pt x="3510" y="300"/>
                  <a:pt x="3479" y="236"/>
                  <a:pt x="3436" y="181"/>
                </a:cubicBezTo>
                <a:cubicBezTo>
                  <a:pt x="3351" y="69"/>
                  <a:pt x="3210" y="0"/>
                  <a:pt x="3065" y="0"/>
                </a:cubicBezTo>
                <a:cubicBezTo>
                  <a:pt x="2497" y="0"/>
                  <a:pt x="1956" y="0"/>
                  <a:pt x="1464" y="0"/>
                </a:cubicBezTo>
                <a:cubicBezTo>
                  <a:pt x="1218" y="0"/>
                  <a:pt x="984" y="1"/>
                  <a:pt x="765" y="1"/>
                </a:cubicBezTo>
                <a:cubicBezTo>
                  <a:pt x="655" y="1"/>
                  <a:pt x="550" y="0"/>
                  <a:pt x="448" y="2"/>
                </a:cubicBezTo>
                <a:cubicBezTo>
                  <a:pt x="422" y="2"/>
                  <a:pt x="397" y="7"/>
                  <a:pt x="372" y="11"/>
                </a:cubicBezTo>
                <a:cubicBezTo>
                  <a:pt x="348" y="17"/>
                  <a:pt x="324" y="23"/>
                  <a:pt x="301" y="32"/>
                </a:cubicBezTo>
                <a:cubicBezTo>
                  <a:pt x="255" y="50"/>
                  <a:pt x="212" y="73"/>
                  <a:pt x="176" y="103"/>
                </a:cubicBezTo>
                <a:cubicBezTo>
                  <a:pt x="140" y="133"/>
                  <a:pt x="108" y="167"/>
                  <a:pt x="82" y="204"/>
                </a:cubicBezTo>
                <a:cubicBezTo>
                  <a:pt x="58" y="241"/>
                  <a:pt x="37" y="280"/>
                  <a:pt x="24" y="320"/>
                </a:cubicBezTo>
                <a:cubicBezTo>
                  <a:pt x="-4" y="400"/>
                  <a:pt x="-1" y="482"/>
                  <a:pt x="1" y="556"/>
                </a:cubicBezTo>
                <a:cubicBezTo>
                  <a:pt x="5" y="630"/>
                  <a:pt x="26" y="698"/>
                  <a:pt x="57" y="754"/>
                </a:cubicBezTo>
                <a:cubicBezTo>
                  <a:pt x="88" y="810"/>
                  <a:pt x="128" y="854"/>
                  <a:pt x="168" y="888"/>
                </a:cubicBezTo>
                <a:cubicBezTo>
                  <a:pt x="209" y="921"/>
                  <a:pt x="250" y="943"/>
                  <a:pt x="287" y="959"/>
                </a:cubicBezTo>
                <a:cubicBezTo>
                  <a:pt x="324" y="974"/>
                  <a:pt x="357" y="983"/>
                  <a:pt x="384" y="988"/>
                </a:cubicBezTo>
                <a:cubicBezTo>
                  <a:pt x="398" y="989"/>
                  <a:pt x="410" y="991"/>
                  <a:pt x="420" y="993"/>
                </a:cubicBezTo>
                <a:cubicBezTo>
                  <a:pt x="430" y="993"/>
                  <a:pt x="439" y="993"/>
                  <a:pt x="446" y="994"/>
                </a:cubicBezTo>
                <a:cubicBezTo>
                  <a:pt x="460" y="994"/>
                  <a:pt x="468" y="994"/>
                  <a:pt x="468" y="994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120000" tIns="60000" rIns="120000" bIns="60000" anchor="ctr" anchorCtr="1">
            <a:noAutofit/>
          </a:bodyPr>
          <a:lstStyle/>
          <a:p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097" name="Google Shape;2097;p46">
            <a:extLst>
              <a:ext uri="{FF2B5EF4-FFF2-40B4-BE49-F238E27FC236}">
                <a16:creationId xmlns:a16="http://schemas.microsoft.com/office/drawing/2014/main" id="{96BE2DBD-9DEC-E967-CEF1-082590C4362B}"/>
              </a:ext>
            </a:extLst>
          </p:cNvPr>
          <p:cNvGrpSpPr/>
          <p:nvPr/>
        </p:nvGrpSpPr>
        <p:grpSpPr>
          <a:xfrm>
            <a:off x="7555995" y="3152717"/>
            <a:ext cx="3055663" cy="3203216"/>
            <a:chOff x="4115239" y="2228673"/>
            <a:chExt cx="2385249" cy="2500169"/>
          </a:xfrm>
        </p:grpSpPr>
        <p:sp>
          <p:nvSpPr>
            <p:cNvPr id="2098" name="Google Shape;2098;p46">
              <a:extLst>
                <a:ext uri="{FF2B5EF4-FFF2-40B4-BE49-F238E27FC236}">
                  <a16:creationId xmlns:a16="http://schemas.microsoft.com/office/drawing/2014/main" id="{F1549CFB-1A68-B430-A468-12077C439DF6}"/>
                </a:ext>
              </a:extLst>
            </p:cNvPr>
            <p:cNvSpPr/>
            <p:nvPr/>
          </p:nvSpPr>
          <p:spPr>
            <a:xfrm>
              <a:off x="4792838" y="2237609"/>
              <a:ext cx="1189895" cy="2489496"/>
            </a:xfrm>
            <a:custGeom>
              <a:avLst/>
              <a:gdLst/>
              <a:ahLst/>
              <a:cxnLst/>
              <a:rect l="l" t="t" r="r" b="b"/>
              <a:pathLst>
                <a:path w="4794" h="10030" extrusionOk="0">
                  <a:moveTo>
                    <a:pt x="554" y="17"/>
                  </a:moveTo>
                  <a:lnTo>
                    <a:pt x="1262" y="13"/>
                  </a:lnTo>
                  <a:cubicBezTo>
                    <a:pt x="1357" y="13"/>
                    <a:pt x="1434" y="93"/>
                    <a:pt x="1434" y="192"/>
                  </a:cubicBezTo>
                  <a:lnTo>
                    <a:pt x="1435" y="320"/>
                  </a:lnTo>
                  <a:cubicBezTo>
                    <a:pt x="1435" y="419"/>
                    <a:pt x="1512" y="499"/>
                    <a:pt x="1607" y="498"/>
                  </a:cubicBezTo>
                  <a:lnTo>
                    <a:pt x="2986" y="492"/>
                  </a:lnTo>
                  <a:cubicBezTo>
                    <a:pt x="3081" y="491"/>
                    <a:pt x="3158" y="411"/>
                    <a:pt x="3158" y="312"/>
                  </a:cubicBezTo>
                  <a:lnTo>
                    <a:pt x="3157" y="184"/>
                  </a:lnTo>
                  <a:cubicBezTo>
                    <a:pt x="3156" y="85"/>
                    <a:pt x="3233" y="4"/>
                    <a:pt x="3328" y="4"/>
                  </a:cubicBezTo>
                  <a:lnTo>
                    <a:pt x="3577" y="3"/>
                  </a:lnTo>
                  <a:lnTo>
                    <a:pt x="4197" y="0"/>
                  </a:lnTo>
                  <a:cubicBezTo>
                    <a:pt x="4504" y="-1"/>
                    <a:pt x="4755" y="246"/>
                    <a:pt x="4756" y="553"/>
                  </a:cubicBezTo>
                  <a:lnTo>
                    <a:pt x="4794" y="9456"/>
                  </a:lnTo>
                  <a:cubicBezTo>
                    <a:pt x="4795" y="9763"/>
                    <a:pt x="4547" y="10012"/>
                    <a:pt x="4239" y="10014"/>
                  </a:cubicBezTo>
                  <a:lnTo>
                    <a:pt x="597" y="10030"/>
                  </a:lnTo>
                  <a:cubicBezTo>
                    <a:pt x="290" y="10032"/>
                    <a:pt x="39" y="9784"/>
                    <a:pt x="38" y="9478"/>
                  </a:cubicBezTo>
                  <a:lnTo>
                    <a:pt x="0" y="574"/>
                  </a:lnTo>
                  <a:cubicBezTo>
                    <a:pt x="-1" y="268"/>
                    <a:pt x="247" y="18"/>
                    <a:pt x="554" y="1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99" name="Google Shape;2099;p46">
              <a:extLst>
                <a:ext uri="{FF2B5EF4-FFF2-40B4-BE49-F238E27FC236}">
                  <a16:creationId xmlns:a16="http://schemas.microsoft.com/office/drawing/2014/main" id="{DF473615-B38C-72A4-A95B-46CDAA21A9D9}"/>
                </a:ext>
              </a:extLst>
            </p:cNvPr>
            <p:cNvSpPr/>
            <p:nvPr/>
          </p:nvSpPr>
          <p:spPr>
            <a:xfrm>
              <a:off x="4792094" y="2236119"/>
              <a:ext cx="1192129" cy="2492723"/>
            </a:xfrm>
            <a:custGeom>
              <a:avLst/>
              <a:gdLst/>
              <a:ahLst/>
              <a:cxnLst/>
              <a:rect l="l" t="t" r="r" b="b"/>
              <a:pathLst>
                <a:path w="4803" h="10043" extrusionOk="0">
                  <a:moveTo>
                    <a:pt x="557" y="23"/>
                  </a:moveTo>
                  <a:cubicBezTo>
                    <a:pt x="557" y="23"/>
                    <a:pt x="551" y="23"/>
                    <a:pt x="538" y="23"/>
                  </a:cubicBezTo>
                  <a:cubicBezTo>
                    <a:pt x="526" y="25"/>
                    <a:pt x="506" y="23"/>
                    <a:pt x="482" y="28"/>
                  </a:cubicBezTo>
                  <a:cubicBezTo>
                    <a:pt x="432" y="34"/>
                    <a:pt x="358" y="50"/>
                    <a:pt x="273" y="100"/>
                  </a:cubicBezTo>
                  <a:cubicBezTo>
                    <a:pt x="231" y="124"/>
                    <a:pt x="188" y="159"/>
                    <a:pt x="147" y="203"/>
                  </a:cubicBezTo>
                  <a:cubicBezTo>
                    <a:pt x="106" y="248"/>
                    <a:pt x="68" y="303"/>
                    <a:pt x="41" y="369"/>
                  </a:cubicBezTo>
                  <a:cubicBezTo>
                    <a:pt x="14" y="436"/>
                    <a:pt x="-1" y="513"/>
                    <a:pt x="0" y="595"/>
                  </a:cubicBezTo>
                  <a:cubicBezTo>
                    <a:pt x="0" y="677"/>
                    <a:pt x="1" y="764"/>
                    <a:pt x="1" y="857"/>
                  </a:cubicBezTo>
                  <a:cubicBezTo>
                    <a:pt x="4" y="1597"/>
                    <a:pt x="8" y="2668"/>
                    <a:pt x="12" y="3992"/>
                  </a:cubicBezTo>
                  <a:cubicBezTo>
                    <a:pt x="18" y="5314"/>
                    <a:pt x="24" y="6890"/>
                    <a:pt x="31" y="8640"/>
                  </a:cubicBezTo>
                  <a:cubicBezTo>
                    <a:pt x="31" y="8859"/>
                    <a:pt x="32" y="9081"/>
                    <a:pt x="33" y="9305"/>
                  </a:cubicBezTo>
                  <a:cubicBezTo>
                    <a:pt x="33" y="9361"/>
                    <a:pt x="34" y="9417"/>
                    <a:pt x="34" y="9473"/>
                  </a:cubicBezTo>
                  <a:cubicBezTo>
                    <a:pt x="35" y="9530"/>
                    <a:pt x="40" y="9588"/>
                    <a:pt x="58" y="9642"/>
                  </a:cubicBezTo>
                  <a:cubicBezTo>
                    <a:pt x="75" y="9697"/>
                    <a:pt x="99" y="9749"/>
                    <a:pt x="131" y="9797"/>
                  </a:cubicBezTo>
                  <a:cubicBezTo>
                    <a:pt x="164" y="9845"/>
                    <a:pt x="204" y="9887"/>
                    <a:pt x="250" y="9923"/>
                  </a:cubicBezTo>
                  <a:cubicBezTo>
                    <a:pt x="295" y="9960"/>
                    <a:pt x="347" y="9987"/>
                    <a:pt x="401" y="10007"/>
                  </a:cubicBezTo>
                  <a:cubicBezTo>
                    <a:pt x="428" y="10018"/>
                    <a:pt x="457" y="10025"/>
                    <a:pt x="485" y="10032"/>
                  </a:cubicBezTo>
                  <a:cubicBezTo>
                    <a:pt x="514" y="10036"/>
                    <a:pt x="543" y="10041"/>
                    <a:pt x="572" y="10042"/>
                  </a:cubicBezTo>
                  <a:cubicBezTo>
                    <a:pt x="689" y="10044"/>
                    <a:pt x="804" y="10041"/>
                    <a:pt x="921" y="10042"/>
                  </a:cubicBezTo>
                  <a:cubicBezTo>
                    <a:pt x="1155" y="10041"/>
                    <a:pt x="1391" y="10040"/>
                    <a:pt x="1629" y="10039"/>
                  </a:cubicBezTo>
                  <a:cubicBezTo>
                    <a:pt x="2105" y="10036"/>
                    <a:pt x="2590" y="10034"/>
                    <a:pt x="3081" y="10032"/>
                  </a:cubicBezTo>
                  <a:cubicBezTo>
                    <a:pt x="3327" y="10031"/>
                    <a:pt x="3575" y="10030"/>
                    <a:pt x="3824" y="10029"/>
                  </a:cubicBezTo>
                  <a:cubicBezTo>
                    <a:pt x="3949" y="10028"/>
                    <a:pt x="4074" y="10027"/>
                    <a:pt x="4200" y="10027"/>
                  </a:cubicBezTo>
                  <a:cubicBezTo>
                    <a:pt x="4325" y="10032"/>
                    <a:pt x="4456" y="9999"/>
                    <a:pt x="4561" y="9926"/>
                  </a:cubicBezTo>
                  <a:cubicBezTo>
                    <a:pt x="4666" y="9853"/>
                    <a:pt x="4744" y="9744"/>
                    <a:pt x="4780" y="9622"/>
                  </a:cubicBezTo>
                  <a:cubicBezTo>
                    <a:pt x="4800" y="9562"/>
                    <a:pt x="4803" y="9497"/>
                    <a:pt x="4803" y="9434"/>
                  </a:cubicBezTo>
                  <a:cubicBezTo>
                    <a:pt x="4803" y="9372"/>
                    <a:pt x="4803" y="9309"/>
                    <a:pt x="4802" y="9247"/>
                  </a:cubicBezTo>
                  <a:cubicBezTo>
                    <a:pt x="4801" y="8998"/>
                    <a:pt x="4800" y="8750"/>
                    <a:pt x="4799" y="8504"/>
                  </a:cubicBezTo>
                  <a:cubicBezTo>
                    <a:pt x="4797" y="8012"/>
                    <a:pt x="4795" y="7527"/>
                    <a:pt x="4793" y="7051"/>
                  </a:cubicBezTo>
                  <a:cubicBezTo>
                    <a:pt x="4788" y="6099"/>
                    <a:pt x="4785" y="5180"/>
                    <a:pt x="4781" y="4306"/>
                  </a:cubicBezTo>
                  <a:cubicBezTo>
                    <a:pt x="4777" y="3431"/>
                    <a:pt x="4773" y="2600"/>
                    <a:pt x="4769" y="1821"/>
                  </a:cubicBezTo>
                  <a:cubicBezTo>
                    <a:pt x="4768" y="1432"/>
                    <a:pt x="4766" y="1056"/>
                    <a:pt x="4764" y="695"/>
                  </a:cubicBezTo>
                  <a:cubicBezTo>
                    <a:pt x="4764" y="650"/>
                    <a:pt x="4764" y="605"/>
                    <a:pt x="4764" y="560"/>
                  </a:cubicBezTo>
                  <a:cubicBezTo>
                    <a:pt x="4762" y="538"/>
                    <a:pt x="4762" y="515"/>
                    <a:pt x="4759" y="493"/>
                  </a:cubicBezTo>
                  <a:cubicBezTo>
                    <a:pt x="4755" y="471"/>
                    <a:pt x="4754" y="449"/>
                    <a:pt x="4747" y="427"/>
                  </a:cubicBezTo>
                  <a:cubicBezTo>
                    <a:pt x="4725" y="341"/>
                    <a:pt x="4684" y="260"/>
                    <a:pt x="4626" y="194"/>
                  </a:cubicBezTo>
                  <a:cubicBezTo>
                    <a:pt x="4568" y="129"/>
                    <a:pt x="4496" y="77"/>
                    <a:pt x="4418" y="43"/>
                  </a:cubicBezTo>
                  <a:cubicBezTo>
                    <a:pt x="4397" y="37"/>
                    <a:pt x="4378" y="28"/>
                    <a:pt x="4357" y="23"/>
                  </a:cubicBezTo>
                  <a:cubicBezTo>
                    <a:pt x="4337" y="18"/>
                    <a:pt x="4316" y="11"/>
                    <a:pt x="4295" y="9"/>
                  </a:cubicBezTo>
                  <a:cubicBezTo>
                    <a:pt x="4274" y="6"/>
                    <a:pt x="4254" y="2"/>
                    <a:pt x="4233" y="2"/>
                  </a:cubicBezTo>
                  <a:cubicBezTo>
                    <a:pt x="4212" y="1"/>
                    <a:pt x="4191" y="0"/>
                    <a:pt x="4170" y="1"/>
                  </a:cubicBezTo>
                  <a:cubicBezTo>
                    <a:pt x="4005" y="2"/>
                    <a:pt x="3843" y="2"/>
                    <a:pt x="3686" y="3"/>
                  </a:cubicBezTo>
                  <a:cubicBezTo>
                    <a:pt x="3607" y="4"/>
                    <a:pt x="3529" y="4"/>
                    <a:pt x="3453" y="5"/>
                  </a:cubicBezTo>
                  <a:cubicBezTo>
                    <a:pt x="3414" y="5"/>
                    <a:pt x="3376" y="5"/>
                    <a:pt x="3338" y="5"/>
                  </a:cubicBezTo>
                  <a:cubicBezTo>
                    <a:pt x="3300" y="4"/>
                    <a:pt x="3261" y="16"/>
                    <a:pt x="3230" y="38"/>
                  </a:cubicBezTo>
                  <a:cubicBezTo>
                    <a:pt x="3199" y="61"/>
                    <a:pt x="3176" y="93"/>
                    <a:pt x="3165" y="129"/>
                  </a:cubicBezTo>
                  <a:cubicBezTo>
                    <a:pt x="3152" y="165"/>
                    <a:pt x="3156" y="203"/>
                    <a:pt x="3156" y="239"/>
                  </a:cubicBezTo>
                  <a:cubicBezTo>
                    <a:pt x="3156" y="257"/>
                    <a:pt x="3156" y="275"/>
                    <a:pt x="3156" y="293"/>
                  </a:cubicBezTo>
                  <a:cubicBezTo>
                    <a:pt x="3156" y="311"/>
                    <a:pt x="3157" y="329"/>
                    <a:pt x="3154" y="346"/>
                  </a:cubicBezTo>
                  <a:cubicBezTo>
                    <a:pt x="3149" y="380"/>
                    <a:pt x="3133" y="413"/>
                    <a:pt x="3110" y="438"/>
                  </a:cubicBezTo>
                  <a:cubicBezTo>
                    <a:pt x="3087" y="464"/>
                    <a:pt x="3057" y="482"/>
                    <a:pt x="3023" y="489"/>
                  </a:cubicBezTo>
                  <a:cubicBezTo>
                    <a:pt x="3007" y="493"/>
                    <a:pt x="2990" y="493"/>
                    <a:pt x="2973" y="493"/>
                  </a:cubicBezTo>
                  <a:cubicBezTo>
                    <a:pt x="2956" y="493"/>
                    <a:pt x="2939" y="493"/>
                    <a:pt x="2922" y="493"/>
                  </a:cubicBezTo>
                  <a:cubicBezTo>
                    <a:pt x="2854" y="494"/>
                    <a:pt x="2787" y="494"/>
                    <a:pt x="2721" y="495"/>
                  </a:cubicBezTo>
                  <a:cubicBezTo>
                    <a:pt x="2458" y="496"/>
                    <a:pt x="2214" y="497"/>
                    <a:pt x="1989" y="499"/>
                  </a:cubicBezTo>
                  <a:cubicBezTo>
                    <a:pt x="1876" y="499"/>
                    <a:pt x="1768" y="500"/>
                    <a:pt x="1666" y="500"/>
                  </a:cubicBezTo>
                  <a:cubicBezTo>
                    <a:pt x="1640" y="500"/>
                    <a:pt x="1614" y="502"/>
                    <a:pt x="1590" y="500"/>
                  </a:cubicBezTo>
                  <a:cubicBezTo>
                    <a:pt x="1566" y="497"/>
                    <a:pt x="1542" y="488"/>
                    <a:pt x="1522" y="475"/>
                  </a:cubicBezTo>
                  <a:cubicBezTo>
                    <a:pt x="1481" y="450"/>
                    <a:pt x="1453" y="408"/>
                    <a:pt x="1444" y="363"/>
                  </a:cubicBezTo>
                  <a:cubicBezTo>
                    <a:pt x="1439" y="341"/>
                    <a:pt x="1440" y="318"/>
                    <a:pt x="1440" y="296"/>
                  </a:cubicBezTo>
                  <a:cubicBezTo>
                    <a:pt x="1440" y="273"/>
                    <a:pt x="1440" y="251"/>
                    <a:pt x="1440" y="229"/>
                  </a:cubicBezTo>
                  <a:cubicBezTo>
                    <a:pt x="1439" y="208"/>
                    <a:pt x="1441" y="186"/>
                    <a:pt x="1436" y="164"/>
                  </a:cubicBezTo>
                  <a:cubicBezTo>
                    <a:pt x="1432" y="143"/>
                    <a:pt x="1425" y="123"/>
                    <a:pt x="1415" y="105"/>
                  </a:cubicBezTo>
                  <a:cubicBezTo>
                    <a:pt x="1394" y="69"/>
                    <a:pt x="1361" y="42"/>
                    <a:pt x="1325" y="28"/>
                  </a:cubicBezTo>
                  <a:cubicBezTo>
                    <a:pt x="1288" y="13"/>
                    <a:pt x="1249" y="18"/>
                    <a:pt x="1215" y="18"/>
                  </a:cubicBezTo>
                  <a:cubicBezTo>
                    <a:pt x="1072" y="18"/>
                    <a:pt x="952" y="19"/>
                    <a:pt x="854" y="20"/>
                  </a:cubicBezTo>
                  <a:cubicBezTo>
                    <a:pt x="757" y="21"/>
                    <a:pt x="683" y="21"/>
                    <a:pt x="632" y="22"/>
                  </a:cubicBezTo>
                  <a:cubicBezTo>
                    <a:pt x="582" y="22"/>
                    <a:pt x="557" y="23"/>
                    <a:pt x="557" y="23"/>
                  </a:cubicBezTo>
                  <a:cubicBezTo>
                    <a:pt x="557" y="23"/>
                    <a:pt x="583" y="23"/>
                    <a:pt x="632" y="23"/>
                  </a:cubicBezTo>
                  <a:cubicBezTo>
                    <a:pt x="683" y="23"/>
                    <a:pt x="757" y="23"/>
                    <a:pt x="854" y="23"/>
                  </a:cubicBezTo>
                  <a:cubicBezTo>
                    <a:pt x="952" y="22"/>
                    <a:pt x="1072" y="22"/>
                    <a:pt x="1215" y="22"/>
                  </a:cubicBezTo>
                  <a:cubicBezTo>
                    <a:pt x="1250" y="22"/>
                    <a:pt x="1288" y="18"/>
                    <a:pt x="1323" y="32"/>
                  </a:cubicBezTo>
                  <a:cubicBezTo>
                    <a:pt x="1359" y="46"/>
                    <a:pt x="1391" y="72"/>
                    <a:pt x="1410" y="108"/>
                  </a:cubicBezTo>
                  <a:cubicBezTo>
                    <a:pt x="1420" y="125"/>
                    <a:pt x="1428" y="145"/>
                    <a:pt x="1432" y="165"/>
                  </a:cubicBezTo>
                  <a:cubicBezTo>
                    <a:pt x="1436" y="186"/>
                    <a:pt x="1434" y="207"/>
                    <a:pt x="1435" y="229"/>
                  </a:cubicBezTo>
                  <a:cubicBezTo>
                    <a:pt x="1435" y="251"/>
                    <a:pt x="1435" y="273"/>
                    <a:pt x="1435" y="295"/>
                  </a:cubicBezTo>
                  <a:cubicBezTo>
                    <a:pt x="1435" y="318"/>
                    <a:pt x="1434" y="341"/>
                    <a:pt x="1439" y="364"/>
                  </a:cubicBezTo>
                  <a:cubicBezTo>
                    <a:pt x="1448" y="410"/>
                    <a:pt x="1477" y="454"/>
                    <a:pt x="1519" y="480"/>
                  </a:cubicBezTo>
                  <a:cubicBezTo>
                    <a:pt x="1540" y="493"/>
                    <a:pt x="1564" y="502"/>
                    <a:pt x="1589" y="505"/>
                  </a:cubicBezTo>
                  <a:cubicBezTo>
                    <a:pt x="1615" y="508"/>
                    <a:pt x="1640" y="506"/>
                    <a:pt x="1666" y="506"/>
                  </a:cubicBezTo>
                  <a:cubicBezTo>
                    <a:pt x="1768" y="506"/>
                    <a:pt x="1876" y="506"/>
                    <a:pt x="1989" y="505"/>
                  </a:cubicBezTo>
                  <a:cubicBezTo>
                    <a:pt x="2214" y="505"/>
                    <a:pt x="2459" y="504"/>
                    <a:pt x="2721" y="502"/>
                  </a:cubicBezTo>
                  <a:cubicBezTo>
                    <a:pt x="2787" y="502"/>
                    <a:pt x="2854" y="502"/>
                    <a:pt x="2922" y="502"/>
                  </a:cubicBezTo>
                  <a:cubicBezTo>
                    <a:pt x="2939" y="502"/>
                    <a:pt x="2956" y="502"/>
                    <a:pt x="2973" y="502"/>
                  </a:cubicBezTo>
                  <a:cubicBezTo>
                    <a:pt x="2990" y="502"/>
                    <a:pt x="3008" y="501"/>
                    <a:pt x="3025" y="497"/>
                  </a:cubicBezTo>
                  <a:cubicBezTo>
                    <a:pt x="3060" y="490"/>
                    <a:pt x="3092" y="471"/>
                    <a:pt x="3116" y="444"/>
                  </a:cubicBezTo>
                  <a:cubicBezTo>
                    <a:pt x="3140" y="418"/>
                    <a:pt x="3156" y="383"/>
                    <a:pt x="3162" y="347"/>
                  </a:cubicBezTo>
                  <a:cubicBezTo>
                    <a:pt x="3165" y="329"/>
                    <a:pt x="3164" y="311"/>
                    <a:pt x="3164" y="293"/>
                  </a:cubicBezTo>
                  <a:cubicBezTo>
                    <a:pt x="3164" y="275"/>
                    <a:pt x="3164" y="257"/>
                    <a:pt x="3164" y="239"/>
                  </a:cubicBezTo>
                  <a:cubicBezTo>
                    <a:pt x="3165" y="203"/>
                    <a:pt x="3161" y="166"/>
                    <a:pt x="3173" y="132"/>
                  </a:cubicBezTo>
                  <a:cubicBezTo>
                    <a:pt x="3184" y="98"/>
                    <a:pt x="3206" y="68"/>
                    <a:pt x="3235" y="46"/>
                  </a:cubicBezTo>
                  <a:cubicBezTo>
                    <a:pt x="3265" y="25"/>
                    <a:pt x="3301" y="13"/>
                    <a:pt x="3339" y="15"/>
                  </a:cubicBezTo>
                  <a:cubicBezTo>
                    <a:pt x="3376" y="15"/>
                    <a:pt x="3415" y="14"/>
                    <a:pt x="3453" y="14"/>
                  </a:cubicBezTo>
                  <a:cubicBezTo>
                    <a:pt x="3530" y="14"/>
                    <a:pt x="3607" y="14"/>
                    <a:pt x="3686" y="13"/>
                  </a:cubicBezTo>
                  <a:cubicBezTo>
                    <a:pt x="3843" y="13"/>
                    <a:pt x="4005" y="12"/>
                    <a:pt x="4170" y="11"/>
                  </a:cubicBezTo>
                  <a:cubicBezTo>
                    <a:pt x="4191" y="11"/>
                    <a:pt x="4212" y="11"/>
                    <a:pt x="4232" y="13"/>
                  </a:cubicBezTo>
                  <a:cubicBezTo>
                    <a:pt x="4253" y="13"/>
                    <a:pt x="4273" y="16"/>
                    <a:pt x="4294" y="19"/>
                  </a:cubicBezTo>
                  <a:cubicBezTo>
                    <a:pt x="4315" y="22"/>
                    <a:pt x="4334" y="29"/>
                    <a:pt x="4355" y="33"/>
                  </a:cubicBezTo>
                  <a:cubicBezTo>
                    <a:pt x="4375" y="38"/>
                    <a:pt x="4394" y="47"/>
                    <a:pt x="4414" y="54"/>
                  </a:cubicBezTo>
                  <a:cubicBezTo>
                    <a:pt x="4491" y="86"/>
                    <a:pt x="4562" y="137"/>
                    <a:pt x="4618" y="202"/>
                  </a:cubicBezTo>
                  <a:cubicBezTo>
                    <a:pt x="4676" y="266"/>
                    <a:pt x="4715" y="346"/>
                    <a:pt x="4737" y="431"/>
                  </a:cubicBezTo>
                  <a:cubicBezTo>
                    <a:pt x="4760" y="515"/>
                    <a:pt x="4751" y="606"/>
                    <a:pt x="4754" y="696"/>
                  </a:cubicBezTo>
                  <a:cubicBezTo>
                    <a:pt x="4755" y="1057"/>
                    <a:pt x="4756" y="1433"/>
                    <a:pt x="4758" y="1822"/>
                  </a:cubicBezTo>
                  <a:cubicBezTo>
                    <a:pt x="4761" y="2601"/>
                    <a:pt x="4764" y="3432"/>
                    <a:pt x="4768" y="4307"/>
                  </a:cubicBezTo>
                  <a:cubicBezTo>
                    <a:pt x="4772" y="5181"/>
                    <a:pt x="4775" y="6100"/>
                    <a:pt x="4779" y="7052"/>
                  </a:cubicBezTo>
                  <a:cubicBezTo>
                    <a:pt x="4781" y="7528"/>
                    <a:pt x="4783" y="8013"/>
                    <a:pt x="4785" y="8505"/>
                  </a:cubicBezTo>
                  <a:cubicBezTo>
                    <a:pt x="4786" y="8751"/>
                    <a:pt x="4787" y="8999"/>
                    <a:pt x="4788" y="9248"/>
                  </a:cubicBezTo>
                  <a:cubicBezTo>
                    <a:pt x="4788" y="9311"/>
                    <a:pt x="4789" y="9373"/>
                    <a:pt x="4789" y="9435"/>
                  </a:cubicBezTo>
                  <a:cubicBezTo>
                    <a:pt x="4789" y="9498"/>
                    <a:pt x="4786" y="9560"/>
                    <a:pt x="4767" y="9619"/>
                  </a:cubicBezTo>
                  <a:cubicBezTo>
                    <a:pt x="4731" y="9738"/>
                    <a:pt x="4655" y="9845"/>
                    <a:pt x="4552" y="9916"/>
                  </a:cubicBezTo>
                  <a:cubicBezTo>
                    <a:pt x="4450" y="9987"/>
                    <a:pt x="4324" y="10020"/>
                    <a:pt x="4199" y="10014"/>
                  </a:cubicBezTo>
                  <a:cubicBezTo>
                    <a:pt x="4074" y="10014"/>
                    <a:pt x="3948" y="10015"/>
                    <a:pt x="3824" y="10016"/>
                  </a:cubicBezTo>
                  <a:cubicBezTo>
                    <a:pt x="3575" y="10017"/>
                    <a:pt x="3327" y="10018"/>
                    <a:pt x="3081" y="10019"/>
                  </a:cubicBezTo>
                  <a:cubicBezTo>
                    <a:pt x="2589" y="10022"/>
                    <a:pt x="2105" y="10024"/>
                    <a:pt x="1629" y="10026"/>
                  </a:cubicBezTo>
                  <a:cubicBezTo>
                    <a:pt x="1391" y="10027"/>
                    <a:pt x="1155" y="10028"/>
                    <a:pt x="921" y="10030"/>
                  </a:cubicBezTo>
                  <a:cubicBezTo>
                    <a:pt x="804" y="10030"/>
                    <a:pt x="688" y="10032"/>
                    <a:pt x="572" y="10030"/>
                  </a:cubicBezTo>
                  <a:cubicBezTo>
                    <a:pt x="544" y="10030"/>
                    <a:pt x="516" y="10024"/>
                    <a:pt x="488" y="10020"/>
                  </a:cubicBezTo>
                  <a:cubicBezTo>
                    <a:pt x="460" y="10013"/>
                    <a:pt x="432" y="10007"/>
                    <a:pt x="405" y="9996"/>
                  </a:cubicBezTo>
                  <a:cubicBezTo>
                    <a:pt x="353" y="9976"/>
                    <a:pt x="302" y="9950"/>
                    <a:pt x="258" y="9914"/>
                  </a:cubicBezTo>
                  <a:cubicBezTo>
                    <a:pt x="213" y="9879"/>
                    <a:pt x="174" y="9837"/>
                    <a:pt x="142" y="9791"/>
                  </a:cubicBezTo>
                  <a:cubicBezTo>
                    <a:pt x="111" y="9744"/>
                    <a:pt x="87" y="9693"/>
                    <a:pt x="70" y="9639"/>
                  </a:cubicBezTo>
                  <a:cubicBezTo>
                    <a:pt x="36" y="9532"/>
                    <a:pt x="49" y="9417"/>
                    <a:pt x="46" y="9305"/>
                  </a:cubicBezTo>
                  <a:cubicBezTo>
                    <a:pt x="45" y="9081"/>
                    <a:pt x="44" y="8860"/>
                    <a:pt x="43" y="8641"/>
                  </a:cubicBezTo>
                  <a:cubicBezTo>
                    <a:pt x="35" y="6891"/>
                    <a:pt x="28" y="5315"/>
                    <a:pt x="22" y="3993"/>
                  </a:cubicBezTo>
                  <a:cubicBezTo>
                    <a:pt x="15" y="2669"/>
                    <a:pt x="10" y="1598"/>
                    <a:pt x="7" y="858"/>
                  </a:cubicBezTo>
                  <a:cubicBezTo>
                    <a:pt x="6" y="765"/>
                    <a:pt x="5" y="678"/>
                    <a:pt x="5" y="596"/>
                  </a:cubicBezTo>
                  <a:cubicBezTo>
                    <a:pt x="4" y="514"/>
                    <a:pt x="18" y="438"/>
                    <a:pt x="45" y="372"/>
                  </a:cubicBezTo>
                  <a:cubicBezTo>
                    <a:pt x="72" y="306"/>
                    <a:pt x="109" y="251"/>
                    <a:pt x="149" y="206"/>
                  </a:cubicBezTo>
                  <a:cubicBezTo>
                    <a:pt x="190" y="162"/>
                    <a:pt x="233" y="128"/>
                    <a:pt x="275" y="104"/>
                  </a:cubicBezTo>
                  <a:cubicBezTo>
                    <a:pt x="358" y="53"/>
                    <a:pt x="433" y="36"/>
                    <a:pt x="482" y="30"/>
                  </a:cubicBezTo>
                  <a:cubicBezTo>
                    <a:pt x="506" y="25"/>
                    <a:pt x="525" y="26"/>
                    <a:pt x="538" y="25"/>
                  </a:cubicBezTo>
                  <a:cubicBezTo>
                    <a:pt x="550" y="24"/>
                    <a:pt x="557" y="23"/>
                    <a:pt x="557" y="23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0" name="Google Shape;2100;p46">
              <a:extLst>
                <a:ext uri="{FF2B5EF4-FFF2-40B4-BE49-F238E27FC236}">
                  <a16:creationId xmlns:a16="http://schemas.microsoft.com/office/drawing/2014/main" id="{51F7B499-794F-BD15-84C9-21D9A55634AE}"/>
                </a:ext>
              </a:extLst>
            </p:cNvPr>
            <p:cNvSpPr/>
            <p:nvPr/>
          </p:nvSpPr>
          <p:spPr>
            <a:xfrm>
              <a:off x="4952186" y="3384567"/>
              <a:ext cx="697952" cy="768443"/>
            </a:xfrm>
            <a:custGeom>
              <a:avLst/>
              <a:gdLst/>
              <a:ahLst/>
              <a:cxnLst/>
              <a:rect l="l" t="t" r="r" b="b"/>
              <a:pathLst>
                <a:path w="2812" h="3096" extrusionOk="0">
                  <a:moveTo>
                    <a:pt x="6" y="3090"/>
                  </a:moveTo>
                  <a:cubicBezTo>
                    <a:pt x="6" y="3090"/>
                    <a:pt x="6" y="3085"/>
                    <a:pt x="6" y="3075"/>
                  </a:cubicBezTo>
                  <a:cubicBezTo>
                    <a:pt x="6" y="3066"/>
                    <a:pt x="6" y="3051"/>
                    <a:pt x="7" y="3032"/>
                  </a:cubicBezTo>
                  <a:cubicBezTo>
                    <a:pt x="7" y="2995"/>
                    <a:pt x="7" y="2939"/>
                    <a:pt x="7" y="2866"/>
                  </a:cubicBezTo>
                  <a:cubicBezTo>
                    <a:pt x="8" y="2721"/>
                    <a:pt x="8" y="2508"/>
                    <a:pt x="9" y="2237"/>
                  </a:cubicBezTo>
                  <a:cubicBezTo>
                    <a:pt x="10" y="1697"/>
                    <a:pt x="11" y="927"/>
                    <a:pt x="12" y="7"/>
                  </a:cubicBezTo>
                  <a:lnTo>
                    <a:pt x="6" y="13"/>
                  </a:lnTo>
                  <a:cubicBezTo>
                    <a:pt x="828" y="13"/>
                    <a:pt x="1786" y="14"/>
                    <a:pt x="2806" y="14"/>
                  </a:cubicBezTo>
                  <a:lnTo>
                    <a:pt x="2806" y="14"/>
                  </a:lnTo>
                  <a:lnTo>
                    <a:pt x="2799" y="7"/>
                  </a:lnTo>
                  <a:cubicBezTo>
                    <a:pt x="2799" y="1142"/>
                    <a:pt x="2800" y="2201"/>
                    <a:pt x="2800" y="3090"/>
                  </a:cubicBezTo>
                  <a:lnTo>
                    <a:pt x="2806" y="3084"/>
                  </a:lnTo>
                  <a:cubicBezTo>
                    <a:pt x="1964" y="3086"/>
                    <a:pt x="1265" y="3087"/>
                    <a:pt x="776" y="3087"/>
                  </a:cubicBezTo>
                  <a:cubicBezTo>
                    <a:pt x="531" y="3088"/>
                    <a:pt x="339" y="3089"/>
                    <a:pt x="208" y="3089"/>
                  </a:cubicBezTo>
                  <a:cubicBezTo>
                    <a:pt x="142" y="3090"/>
                    <a:pt x="92" y="3089"/>
                    <a:pt x="58" y="3090"/>
                  </a:cubicBezTo>
                  <a:cubicBezTo>
                    <a:pt x="24" y="3090"/>
                    <a:pt x="6" y="3090"/>
                    <a:pt x="6" y="3090"/>
                  </a:cubicBezTo>
                  <a:cubicBezTo>
                    <a:pt x="6" y="3090"/>
                    <a:pt x="23" y="3091"/>
                    <a:pt x="56" y="3091"/>
                  </a:cubicBezTo>
                  <a:cubicBezTo>
                    <a:pt x="90" y="3091"/>
                    <a:pt x="140" y="3091"/>
                    <a:pt x="205" y="3091"/>
                  </a:cubicBezTo>
                  <a:cubicBezTo>
                    <a:pt x="336" y="3092"/>
                    <a:pt x="528" y="3092"/>
                    <a:pt x="772" y="3093"/>
                  </a:cubicBezTo>
                  <a:cubicBezTo>
                    <a:pt x="1262" y="3094"/>
                    <a:pt x="1963" y="3095"/>
                    <a:pt x="2806" y="3096"/>
                  </a:cubicBezTo>
                  <a:lnTo>
                    <a:pt x="2811" y="3096"/>
                  </a:lnTo>
                  <a:lnTo>
                    <a:pt x="2811" y="3090"/>
                  </a:lnTo>
                  <a:cubicBezTo>
                    <a:pt x="2812" y="2201"/>
                    <a:pt x="2812" y="1142"/>
                    <a:pt x="2812" y="7"/>
                  </a:cubicBezTo>
                  <a:lnTo>
                    <a:pt x="2812" y="0"/>
                  </a:lnTo>
                  <a:lnTo>
                    <a:pt x="2805" y="0"/>
                  </a:lnTo>
                  <a:cubicBezTo>
                    <a:pt x="1786" y="0"/>
                    <a:pt x="827" y="1"/>
                    <a:pt x="6" y="1"/>
                  </a:cubicBezTo>
                  <a:lnTo>
                    <a:pt x="0" y="1"/>
                  </a:lnTo>
                  <a:lnTo>
                    <a:pt x="0" y="7"/>
                  </a:lnTo>
                  <a:cubicBezTo>
                    <a:pt x="1" y="929"/>
                    <a:pt x="2" y="1700"/>
                    <a:pt x="3" y="2241"/>
                  </a:cubicBezTo>
                  <a:cubicBezTo>
                    <a:pt x="4" y="2511"/>
                    <a:pt x="4" y="2723"/>
                    <a:pt x="4" y="2869"/>
                  </a:cubicBezTo>
                  <a:cubicBezTo>
                    <a:pt x="5" y="2941"/>
                    <a:pt x="5" y="2996"/>
                    <a:pt x="5" y="3034"/>
                  </a:cubicBezTo>
                  <a:cubicBezTo>
                    <a:pt x="5" y="3052"/>
                    <a:pt x="5" y="3066"/>
                    <a:pt x="5" y="3076"/>
                  </a:cubicBezTo>
                  <a:cubicBezTo>
                    <a:pt x="5" y="3085"/>
                    <a:pt x="6" y="3090"/>
                    <a:pt x="6" y="309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1" name="Google Shape;2101;p46">
              <a:extLst>
                <a:ext uri="{FF2B5EF4-FFF2-40B4-BE49-F238E27FC236}">
                  <a16:creationId xmlns:a16="http://schemas.microsoft.com/office/drawing/2014/main" id="{7F37050A-9C91-0F52-D1A9-B24999F20F1E}"/>
                </a:ext>
              </a:extLst>
            </p:cNvPr>
            <p:cNvSpPr/>
            <p:nvPr/>
          </p:nvSpPr>
          <p:spPr>
            <a:xfrm>
              <a:off x="5179790" y="2600982"/>
              <a:ext cx="385959" cy="3227"/>
            </a:xfrm>
            <a:custGeom>
              <a:avLst/>
              <a:gdLst/>
              <a:ahLst/>
              <a:cxnLst/>
              <a:rect l="l" t="t" r="r" b="b"/>
              <a:pathLst>
                <a:path w="1555" h="13" extrusionOk="0">
                  <a:moveTo>
                    <a:pt x="0" y="7"/>
                  </a:moveTo>
                  <a:cubicBezTo>
                    <a:pt x="0" y="10"/>
                    <a:pt x="348" y="13"/>
                    <a:pt x="777" y="13"/>
                  </a:cubicBezTo>
                  <a:cubicBezTo>
                    <a:pt x="1207" y="13"/>
                    <a:pt x="1555" y="10"/>
                    <a:pt x="1555" y="7"/>
                  </a:cubicBezTo>
                  <a:cubicBezTo>
                    <a:pt x="1555" y="3"/>
                    <a:pt x="1207" y="0"/>
                    <a:pt x="777" y="0"/>
                  </a:cubicBezTo>
                  <a:cubicBezTo>
                    <a:pt x="348" y="0"/>
                    <a:pt x="0" y="3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2" name="Google Shape;2102;p46">
              <a:extLst>
                <a:ext uri="{FF2B5EF4-FFF2-40B4-BE49-F238E27FC236}">
                  <a16:creationId xmlns:a16="http://schemas.microsoft.com/office/drawing/2014/main" id="{F3249E2F-6D10-84BC-D172-FC82DD620E98}"/>
                </a:ext>
              </a:extLst>
            </p:cNvPr>
            <p:cNvSpPr/>
            <p:nvPr/>
          </p:nvSpPr>
          <p:spPr>
            <a:xfrm>
              <a:off x="4927117" y="2552582"/>
              <a:ext cx="22587" cy="22835"/>
            </a:xfrm>
            <a:custGeom>
              <a:avLst/>
              <a:gdLst/>
              <a:ahLst/>
              <a:cxnLst/>
              <a:rect l="l" t="t" r="r" b="b"/>
              <a:pathLst>
                <a:path w="91" h="92" extrusionOk="0">
                  <a:moveTo>
                    <a:pt x="0" y="46"/>
                  </a:moveTo>
                  <a:cubicBezTo>
                    <a:pt x="0" y="72"/>
                    <a:pt x="20" y="92"/>
                    <a:pt x="45" y="92"/>
                  </a:cubicBezTo>
                  <a:cubicBezTo>
                    <a:pt x="71" y="92"/>
                    <a:pt x="91" y="71"/>
                    <a:pt x="91" y="46"/>
                  </a:cubicBezTo>
                  <a:cubicBezTo>
                    <a:pt x="91" y="21"/>
                    <a:pt x="71" y="0"/>
                    <a:pt x="45" y="0"/>
                  </a:cubicBezTo>
                  <a:cubicBezTo>
                    <a:pt x="20" y="0"/>
                    <a:pt x="0" y="21"/>
                    <a:pt x="0" y="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3" name="Google Shape;2103;p46">
              <a:extLst>
                <a:ext uri="{FF2B5EF4-FFF2-40B4-BE49-F238E27FC236}">
                  <a16:creationId xmlns:a16="http://schemas.microsoft.com/office/drawing/2014/main" id="{658799DA-CBFB-3C82-86F9-2DAC407AF65B}"/>
                </a:ext>
              </a:extLst>
            </p:cNvPr>
            <p:cNvSpPr/>
            <p:nvPr/>
          </p:nvSpPr>
          <p:spPr>
            <a:xfrm>
              <a:off x="4927117" y="2587827"/>
              <a:ext cx="22587" cy="22835"/>
            </a:xfrm>
            <a:custGeom>
              <a:avLst/>
              <a:gdLst/>
              <a:ahLst/>
              <a:cxnLst/>
              <a:rect l="l" t="t" r="r" b="b"/>
              <a:pathLst>
                <a:path w="91" h="92" extrusionOk="0">
                  <a:moveTo>
                    <a:pt x="0" y="46"/>
                  </a:moveTo>
                  <a:cubicBezTo>
                    <a:pt x="0" y="71"/>
                    <a:pt x="20" y="92"/>
                    <a:pt x="45" y="92"/>
                  </a:cubicBezTo>
                  <a:cubicBezTo>
                    <a:pt x="71" y="92"/>
                    <a:pt x="91" y="71"/>
                    <a:pt x="91" y="46"/>
                  </a:cubicBezTo>
                  <a:cubicBezTo>
                    <a:pt x="91" y="21"/>
                    <a:pt x="71" y="0"/>
                    <a:pt x="45" y="0"/>
                  </a:cubicBezTo>
                  <a:cubicBezTo>
                    <a:pt x="20" y="0"/>
                    <a:pt x="0" y="21"/>
                    <a:pt x="0" y="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4" name="Google Shape;2104;p46">
              <a:extLst>
                <a:ext uri="{FF2B5EF4-FFF2-40B4-BE49-F238E27FC236}">
                  <a16:creationId xmlns:a16="http://schemas.microsoft.com/office/drawing/2014/main" id="{14D3E4B2-EE78-8FDE-289B-A9724E9D01A7}"/>
                </a:ext>
              </a:extLst>
            </p:cNvPr>
            <p:cNvSpPr/>
            <p:nvPr/>
          </p:nvSpPr>
          <p:spPr>
            <a:xfrm>
              <a:off x="4927117" y="2623072"/>
              <a:ext cx="22587" cy="22835"/>
            </a:xfrm>
            <a:custGeom>
              <a:avLst/>
              <a:gdLst/>
              <a:ahLst/>
              <a:cxnLst/>
              <a:rect l="l" t="t" r="r" b="b"/>
              <a:pathLst>
                <a:path w="91" h="92" extrusionOk="0">
                  <a:moveTo>
                    <a:pt x="0" y="46"/>
                  </a:moveTo>
                  <a:cubicBezTo>
                    <a:pt x="0" y="71"/>
                    <a:pt x="20" y="92"/>
                    <a:pt x="45" y="92"/>
                  </a:cubicBezTo>
                  <a:cubicBezTo>
                    <a:pt x="71" y="92"/>
                    <a:pt x="91" y="71"/>
                    <a:pt x="91" y="46"/>
                  </a:cubicBezTo>
                  <a:cubicBezTo>
                    <a:pt x="91" y="21"/>
                    <a:pt x="71" y="0"/>
                    <a:pt x="45" y="0"/>
                  </a:cubicBezTo>
                  <a:cubicBezTo>
                    <a:pt x="20" y="0"/>
                    <a:pt x="0" y="21"/>
                    <a:pt x="0" y="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5" name="Google Shape;2105;p46">
              <a:extLst>
                <a:ext uri="{FF2B5EF4-FFF2-40B4-BE49-F238E27FC236}">
                  <a16:creationId xmlns:a16="http://schemas.microsoft.com/office/drawing/2014/main" id="{0142D223-36B9-8C54-EDB1-4FDAAE7D3C52}"/>
                </a:ext>
              </a:extLst>
            </p:cNvPr>
            <p:cNvSpPr/>
            <p:nvPr/>
          </p:nvSpPr>
          <p:spPr>
            <a:xfrm>
              <a:off x="5399948" y="2840004"/>
              <a:ext cx="447514" cy="447514"/>
            </a:xfrm>
            <a:custGeom>
              <a:avLst/>
              <a:gdLst/>
              <a:ahLst/>
              <a:cxnLst/>
              <a:rect l="l" t="t" r="r" b="b"/>
              <a:pathLst>
                <a:path w="1803" h="1803" extrusionOk="0">
                  <a:moveTo>
                    <a:pt x="7" y="1797"/>
                  </a:moveTo>
                  <a:cubicBezTo>
                    <a:pt x="7" y="1797"/>
                    <a:pt x="7" y="1794"/>
                    <a:pt x="7" y="1788"/>
                  </a:cubicBezTo>
                  <a:cubicBezTo>
                    <a:pt x="7" y="1782"/>
                    <a:pt x="7" y="1774"/>
                    <a:pt x="7" y="1763"/>
                  </a:cubicBezTo>
                  <a:cubicBezTo>
                    <a:pt x="7" y="1741"/>
                    <a:pt x="7" y="1709"/>
                    <a:pt x="8" y="1667"/>
                  </a:cubicBezTo>
                  <a:cubicBezTo>
                    <a:pt x="8" y="1583"/>
                    <a:pt x="9" y="1459"/>
                    <a:pt x="10" y="1303"/>
                  </a:cubicBezTo>
                  <a:cubicBezTo>
                    <a:pt x="10" y="990"/>
                    <a:pt x="11" y="543"/>
                    <a:pt x="13" y="8"/>
                  </a:cubicBezTo>
                  <a:lnTo>
                    <a:pt x="6" y="14"/>
                  </a:lnTo>
                  <a:cubicBezTo>
                    <a:pt x="527" y="14"/>
                    <a:pt x="1141" y="14"/>
                    <a:pt x="1796" y="15"/>
                  </a:cubicBezTo>
                  <a:lnTo>
                    <a:pt x="1796" y="15"/>
                  </a:lnTo>
                  <a:lnTo>
                    <a:pt x="1789" y="8"/>
                  </a:lnTo>
                  <a:cubicBezTo>
                    <a:pt x="1789" y="663"/>
                    <a:pt x="1789" y="1277"/>
                    <a:pt x="1790" y="1797"/>
                  </a:cubicBezTo>
                  <a:lnTo>
                    <a:pt x="1796" y="1791"/>
                  </a:lnTo>
                  <a:cubicBezTo>
                    <a:pt x="1261" y="1792"/>
                    <a:pt x="814" y="1793"/>
                    <a:pt x="501" y="1794"/>
                  </a:cubicBezTo>
                  <a:cubicBezTo>
                    <a:pt x="344" y="1795"/>
                    <a:pt x="221" y="1795"/>
                    <a:pt x="136" y="1795"/>
                  </a:cubicBezTo>
                  <a:cubicBezTo>
                    <a:pt x="95" y="1796"/>
                    <a:pt x="62" y="1796"/>
                    <a:pt x="40" y="1796"/>
                  </a:cubicBezTo>
                  <a:cubicBezTo>
                    <a:pt x="29" y="1796"/>
                    <a:pt x="21" y="1796"/>
                    <a:pt x="15" y="1796"/>
                  </a:cubicBezTo>
                  <a:cubicBezTo>
                    <a:pt x="10" y="1796"/>
                    <a:pt x="6" y="1797"/>
                    <a:pt x="6" y="1797"/>
                  </a:cubicBezTo>
                  <a:cubicBezTo>
                    <a:pt x="6" y="1797"/>
                    <a:pt x="9" y="1797"/>
                    <a:pt x="14" y="1797"/>
                  </a:cubicBezTo>
                  <a:cubicBezTo>
                    <a:pt x="20" y="1797"/>
                    <a:pt x="28" y="1797"/>
                    <a:pt x="39" y="1797"/>
                  </a:cubicBezTo>
                  <a:cubicBezTo>
                    <a:pt x="61" y="1797"/>
                    <a:pt x="92" y="1798"/>
                    <a:pt x="134" y="1798"/>
                  </a:cubicBezTo>
                  <a:cubicBezTo>
                    <a:pt x="218" y="1798"/>
                    <a:pt x="341" y="1799"/>
                    <a:pt x="497" y="1800"/>
                  </a:cubicBezTo>
                  <a:cubicBezTo>
                    <a:pt x="811" y="1800"/>
                    <a:pt x="1259" y="1802"/>
                    <a:pt x="1796" y="1803"/>
                  </a:cubicBezTo>
                  <a:lnTo>
                    <a:pt x="1802" y="1803"/>
                  </a:lnTo>
                  <a:lnTo>
                    <a:pt x="1802" y="1796"/>
                  </a:lnTo>
                  <a:cubicBezTo>
                    <a:pt x="1802" y="1276"/>
                    <a:pt x="1802" y="662"/>
                    <a:pt x="1803" y="7"/>
                  </a:cubicBezTo>
                  <a:lnTo>
                    <a:pt x="1803" y="0"/>
                  </a:lnTo>
                  <a:lnTo>
                    <a:pt x="1796" y="0"/>
                  </a:lnTo>
                  <a:cubicBezTo>
                    <a:pt x="1141" y="1"/>
                    <a:pt x="527" y="1"/>
                    <a:pt x="6" y="2"/>
                  </a:cubicBezTo>
                  <a:lnTo>
                    <a:pt x="0" y="2"/>
                  </a:lnTo>
                  <a:lnTo>
                    <a:pt x="0" y="8"/>
                  </a:lnTo>
                  <a:cubicBezTo>
                    <a:pt x="2" y="545"/>
                    <a:pt x="3" y="993"/>
                    <a:pt x="4" y="1307"/>
                  </a:cubicBezTo>
                  <a:cubicBezTo>
                    <a:pt x="4" y="1463"/>
                    <a:pt x="5" y="1585"/>
                    <a:pt x="5" y="1669"/>
                  </a:cubicBezTo>
                  <a:cubicBezTo>
                    <a:pt x="5" y="1711"/>
                    <a:pt x="6" y="1743"/>
                    <a:pt x="6" y="1765"/>
                  </a:cubicBezTo>
                  <a:cubicBezTo>
                    <a:pt x="6" y="1775"/>
                    <a:pt x="6" y="1783"/>
                    <a:pt x="6" y="1789"/>
                  </a:cubicBezTo>
                  <a:cubicBezTo>
                    <a:pt x="6" y="1794"/>
                    <a:pt x="6" y="1797"/>
                    <a:pt x="6" y="1797"/>
                  </a:cubicBezTo>
                  <a:lnTo>
                    <a:pt x="7" y="179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6" name="Google Shape;2106;p46">
              <a:extLst>
                <a:ext uri="{FF2B5EF4-FFF2-40B4-BE49-F238E27FC236}">
                  <a16:creationId xmlns:a16="http://schemas.microsoft.com/office/drawing/2014/main" id="{ED0E1206-0E08-0A16-05C2-2B4FF9A5DD04}"/>
                </a:ext>
              </a:extLst>
            </p:cNvPr>
            <p:cNvSpPr/>
            <p:nvPr/>
          </p:nvSpPr>
          <p:spPr>
            <a:xfrm>
              <a:off x="5403175" y="2843975"/>
              <a:ext cx="441060" cy="437089"/>
            </a:xfrm>
            <a:custGeom>
              <a:avLst/>
              <a:gdLst/>
              <a:ahLst/>
              <a:cxnLst/>
              <a:rect l="l" t="t" r="r" b="b"/>
              <a:pathLst>
                <a:path w="1777" h="1761" extrusionOk="0">
                  <a:moveTo>
                    <a:pt x="0" y="0"/>
                  </a:moveTo>
                  <a:cubicBezTo>
                    <a:pt x="0" y="0"/>
                    <a:pt x="1" y="2"/>
                    <a:pt x="3" y="5"/>
                  </a:cubicBezTo>
                  <a:cubicBezTo>
                    <a:pt x="7" y="9"/>
                    <a:pt x="11" y="14"/>
                    <a:pt x="16" y="20"/>
                  </a:cubicBezTo>
                  <a:cubicBezTo>
                    <a:pt x="28" y="33"/>
                    <a:pt x="44" y="51"/>
                    <a:pt x="65" y="74"/>
                  </a:cubicBezTo>
                  <a:cubicBezTo>
                    <a:pt x="107" y="120"/>
                    <a:pt x="170" y="187"/>
                    <a:pt x="248" y="270"/>
                  </a:cubicBezTo>
                  <a:cubicBezTo>
                    <a:pt x="404" y="434"/>
                    <a:pt x="621" y="659"/>
                    <a:pt x="867" y="902"/>
                  </a:cubicBezTo>
                  <a:cubicBezTo>
                    <a:pt x="1113" y="1145"/>
                    <a:pt x="1339" y="1360"/>
                    <a:pt x="1506" y="1515"/>
                  </a:cubicBezTo>
                  <a:cubicBezTo>
                    <a:pt x="1589" y="1591"/>
                    <a:pt x="1656" y="1654"/>
                    <a:pt x="1703" y="1696"/>
                  </a:cubicBezTo>
                  <a:cubicBezTo>
                    <a:pt x="1726" y="1716"/>
                    <a:pt x="1745" y="1733"/>
                    <a:pt x="1758" y="1745"/>
                  </a:cubicBezTo>
                  <a:cubicBezTo>
                    <a:pt x="1764" y="1750"/>
                    <a:pt x="1768" y="1753"/>
                    <a:pt x="1772" y="1757"/>
                  </a:cubicBezTo>
                  <a:cubicBezTo>
                    <a:pt x="1775" y="1760"/>
                    <a:pt x="1777" y="1761"/>
                    <a:pt x="1777" y="1761"/>
                  </a:cubicBezTo>
                  <a:cubicBezTo>
                    <a:pt x="1777" y="1761"/>
                    <a:pt x="1776" y="1759"/>
                    <a:pt x="1773" y="1756"/>
                  </a:cubicBezTo>
                  <a:cubicBezTo>
                    <a:pt x="1770" y="1752"/>
                    <a:pt x="1765" y="1748"/>
                    <a:pt x="1760" y="1743"/>
                  </a:cubicBezTo>
                  <a:cubicBezTo>
                    <a:pt x="1747" y="1730"/>
                    <a:pt x="1729" y="1714"/>
                    <a:pt x="1707" y="1692"/>
                  </a:cubicBezTo>
                  <a:cubicBezTo>
                    <a:pt x="1660" y="1648"/>
                    <a:pt x="1594" y="1585"/>
                    <a:pt x="1512" y="1508"/>
                  </a:cubicBezTo>
                  <a:cubicBezTo>
                    <a:pt x="1348" y="1352"/>
                    <a:pt x="1123" y="1136"/>
                    <a:pt x="877" y="893"/>
                  </a:cubicBezTo>
                  <a:cubicBezTo>
                    <a:pt x="632" y="650"/>
                    <a:pt x="413" y="426"/>
                    <a:pt x="255" y="263"/>
                  </a:cubicBezTo>
                  <a:cubicBezTo>
                    <a:pt x="177" y="182"/>
                    <a:pt x="114" y="116"/>
                    <a:pt x="69" y="70"/>
                  </a:cubicBezTo>
                  <a:cubicBezTo>
                    <a:pt x="47" y="48"/>
                    <a:pt x="30" y="30"/>
                    <a:pt x="18" y="18"/>
                  </a:cubicBezTo>
                  <a:cubicBezTo>
                    <a:pt x="12" y="12"/>
                    <a:pt x="8" y="8"/>
                    <a:pt x="5" y="4"/>
                  </a:cubicBezTo>
                  <a:cubicBezTo>
                    <a:pt x="1" y="1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7" name="Google Shape;2107;p46">
              <a:extLst>
                <a:ext uri="{FF2B5EF4-FFF2-40B4-BE49-F238E27FC236}">
                  <a16:creationId xmlns:a16="http://schemas.microsoft.com/office/drawing/2014/main" id="{1D6638C2-F141-82A8-6283-F3BFB4AE8ECD}"/>
                </a:ext>
              </a:extLst>
            </p:cNvPr>
            <p:cNvSpPr/>
            <p:nvPr/>
          </p:nvSpPr>
          <p:spPr>
            <a:xfrm>
              <a:off x="5401685" y="2841990"/>
              <a:ext cx="444039" cy="444039"/>
            </a:xfrm>
            <a:custGeom>
              <a:avLst/>
              <a:gdLst/>
              <a:ahLst/>
              <a:cxnLst/>
              <a:rect l="l" t="t" r="r" b="b"/>
              <a:pathLst>
                <a:path w="1789" h="1789" extrusionOk="0">
                  <a:moveTo>
                    <a:pt x="0" y="1789"/>
                  </a:moveTo>
                  <a:cubicBezTo>
                    <a:pt x="2" y="1792"/>
                    <a:pt x="405" y="1392"/>
                    <a:pt x="899" y="899"/>
                  </a:cubicBezTo>
                  <a:cubicBezTo>
                    <a:pt x="1394" y="404"/>
                    <a:pt x="1792" y="2"/>
                    <a:pt x="1789" y="0"/>
                  </a:cubicBezTo>
                  <a:cubicBezTo>
                    <a:pt x="1786" y="-3"/>
                    <a:pt x="1384" y="395"/>
                    <a:pt x="889" y="890"/>
                  </a:cubicBezTo>
                  <a:cubicBezTo>
                    <a:pt x="396" y="1383"/>
                    <a:pt x="-3" y="1786"/>
                    <a:pt x="0" y="178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8" name="Google Shape;2108;p46">
              <a:extLst>
                <a:ext uri="{FF2B5EF4-FFF2-40B4-BE49-F238E27FC236}">
                  <a16:creationId xmlns:a16="http://schemas.microsoft.com/office/drawing/2014/main" id="{37095B2C-D8B8-D5C8-3C78-CC9D9DA7E840}"/>
                </a:ext>
              </a:extLst>
            </p:cNvPr>
            <p:cNvSpPr/>
            <p:nvPr/>
          </p:nvSpPr>
          <p:spPr>
            <a:xfrm>
              <a:off x="4962114" y="2850180"/>
              <a:ext cx="376031" cy="90843"/>
            </a:xfrm>
            <a:custGeom>
              <a:avLst/>
              <a:gdLst/>
              <a:ahLst/>
              <a:cxnLst/>
              <a:rect l="l" t="t" r="r" b="b"/>
              <a:pathLst>
                <a:path w="1515" h="366" extrusionOk="0">
                  <a:moveTo>
                    <a:pt x="4" y="359"/>
                  </a:moveTo>
                  <a:cubicBezTo>
                    <a:pt x="4" y="359"/>
                    <a:pt x="4" y="356"/>
                    <a:pt x="4" y="352"/>
                  </a:cubicBezTo>
                  <a:lnTo>
                    <a:pt x="5" y="334"/>
                  </a:lnTo>
                  <a:cubicBezTo>
                    <a:pt x="5" y="318"/>
                    <a:pt x="5" y="295"/>
                    <a:pt x="6" y="265"/>
                  </a:cubicBezTo>
                  <a:cubicBezTo>
                    <a:pt x="6" y="205"/>
                    <a:pt x="7" y="117"/>
                    <a:pt x="8" y="7"/>
                  </a:cubicBezTo>
                  <a:lnTo>
                    <a:pt x="4" y="11"/>
                  </a:lnTo>
                  <a:cubicBezTo>
                    <a:pt x="339" y="12"/>
                    <a:pt x="887" y="13"/>
                    <a:pt x="1507" y="14"/>
                  </a:cubicBezTo>
                  <a:lnTo>
                    <a:pt x="1507" y="14"/>
                  </a:lnTo>
                  <a:cubicBezTo>
                    <a:pt x="1493" y="0"/>
                    <a:pt x="1503" y="11"/>
                    <a:pt x="1500" y="7"/>
                  </a:cubicBezTo>
                  <a:lnTo>
                    <a:pt x="1500" y="7"/>
                  </a:lnTo>
                  <a:lnTo>
                    <a:pt x="1500" y="52"/>
                  </a:lnTo>
                  <a:cubicBezTo>
                    <a:pt x="1500" y="67"/>
                    <a:pt x="1500" y="82"/>
                    <a:pt x="1500" y="97"/>
                  </a:cubicBezTo>
                  <a:lnTo>
                    <a:pt x="1500" y="186"/>
                  </a:lnTo>
                  <a:cubicBezTo>
                    <a:pt x="1500" y="244"/>
                    <a:pt x="1500" y="302"/>
                    <a:pt x="1500" y="359"/>
                  </a:cubicBezTo>
                  <a:lnTo>
                    <a:pt x="1507" y="352"/>
                  </a:lnTo>
                  <a:cubicBezTo>
                    <a:pt x="1080" y="353"/>
                    <a:pt x="706" y="354"/>
                    <a:pt x="436" y="355"/>
                  </a:cubicBezTo>
                  <a:cubicBezTo>
                    <a:pt x="302" y="356"/>
                    <a:pt x="195" y="357"/>
                    <a:pt x="120" y="357"/>
                  </a:cubicBezTo>
                  <a:cubicBezTo>
                    <a:pt x="83" y="357"/>
                    <a:pt x="54" y="358"/>
                    <a:pt x="34" y="358"/>
                  </a:cubicBezTo>
                  <a:cubicBezTo>
                    <a:pt x="25" y="358"/>
                    <a:pt x="17" y="358"/>
                    <a:pt x="12" y="358"/>
                  </a:cubicBezTo>
                  <a:cubicBezTo>
                    <a:pt x="6" y="358"/>
                    <a:pt x="4" y="358"/>
                    <a:pt x="4" y="359"/>
                  </a:cubicBezTo>
                  <a:cubicBezTo>
                    <a:pt x="4" y="359"/>
                    <a:pt x="6" y="359"/>
                    <a:pt x="11" y="359"/>
                  </a:cubicBezTo>
                  <a:cubicBezTo>
                    <a:pt x="16" y="359"/>
                    <a:pt x="23" y="359"/>
                    <a:pt x="32" y="360"/>
                  </a:cubicBezTo>
                  <a:cubicBezTo>
                    <a:pt x="53" y="360"/>
                    <a:pt x="81" y="360"/>
                    <a:pt x="117" y="361"/>
                  </a:cubicBezTo>
                  <a:cubicBezTo>
                    <a:pt x="191" y="361"/>
                    <a:pt x="298" y="362"/>
                    <a:pt x="432" y="362"/>
                  </a:cubicBezTo>
                  <a:cubicBezTo>
                    <a:pt x="702" y="363"/>
                    <a:pt x="1078" y="364"/>
                    <a:pt x="1507" y="366"/>
                  </a:cubicBezTo>
                  <a:lnTo>
                    <a:pt x="1514" y="366"/>
                  </a:lnTo>
                  <a:lnTo>
                    <a:pt x="1514" y="359"/>
                  </a:lnTo>
                  <a:cubicBezTo>
                    <a:pt x="1514" y="302"/>
                    <a:pt x="1514" y="244"/>
                    <a:pt x="1514" y="186"/>
                  </a:cubicBezTo>
                  <a:lnTo>
                    <a:pt x="1514" y="97"/>
                  </a:lnTo>
                  <a:cubicBezTo>
                    <a:pt x="1514" y="82"/>
                    <a:pt x="1514" y="67"/>
                    <a:pt x="1514" y="52"/>
                  </a:cubicBezTo>
                  <a:lnTo>
                    <a:pt x="1514" y="8"/>
                  </a:lnTo>
                  <a:lnTo>
                    <a:pt x="1514" y="8"/>
                  </a:lnTo>
                  <a:lnTo>
                    <a:pt x="1514" y="7"/>
                  </a:lnTo>
                  <a:cubicBezTo>
                    <a:pt x="1511" y="4"/>
                    <a:pt x="1521" y="14"/>
                    <a:pt x="1507" y="0"/>
                  </a:cubicBezTo>
                  <a:lnTo>
                    <a:pt x="1507" y="0"/>
                  </a:lnTo>
                  <a:cubicBezTo>
                    <a:pt x="887" y="2"/>
                    <a:pt x="339" y="3"/>
                    <a:pt x="4" y="3"/>
                  </a:cubicBezTo>
                  <a:lnTo>
                    <a:pt x="0" y="3"/>
                  </a:lnTo>
                  <a:lnTo>
                    <a:pt x="0" y="7"/>
                  </a:lnTo>
                  <a:cubicBezTo>
                    <a:pt x="1" y="118"/>
                    <a:pt x="2" y="207"/>
                    <a:pt x="2" y="268"/>
                  </a:cubicBezTo>
                  <a:cubicBezTo>
                    <a:pt x="3" y="297"/>
                    <a:pt x="3" y="319"/>
                    <a:pt x="3" y="336"/>
                  </a:cubicBezTo>
                  <a:cubicBezTo>
                    <a:pt x="3" y="343"/>
                    <a:pt x="4" y="349"/>
                    <a:pt x="4" y="353"/>
                  </a:cubicBezTo>
                  <a:cubicBezTo>
                    <a:pt x="4" y="357"/>
                    <a:pt x="4" y="359"/>
                    <a:pt x="4" y="35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9" name="Google Shape;2109;p46">
              <a:extLst>
                <a:ext uri="{FF2B5EF4-FFF2-40B4-BE49-F238E27FC236}">
                  <a16:creationId xmlns:a16="http://schemas.microsoft.com/office/drawing/2014/main" id="{51008D70-751B-4F3E-CB5C-3B7B35529590}"/>
                </a:ext>
              </a:extLst>
            </p:cNvPr>
            <p:cNvSpPr/>
            <p:nvPr/>
          </p:nvSpPr>
          <p:spPr>
            <a:xfrm>
              <a:off x="4907013" y="3039313"/>
              <a:ext cx="417481" cy="3475"/>
            </a:xfrm>
            <a:custGeom>
              <a:avLst/>
              <a:gdLst/>
              <a:ahLst/>
              <a:cxnLst/>
              <a:rect l="l" t="t" r="r" b="b"/>
              <a:pathLst>
                <a:path w="1682" h="14" extrusionOk="0">
                  <a:moveTo>
                    <a:pt x="0" y="7"/>
                  </a:moveTo>
                  <a:cubicBezTo>
                    <a:pt x="0" y="11"/>
                    <a:pt x="377" y="14"/>
                    <a:pt x="841" y="14"/>
                  </a:cubicBezTo>
                  <a:cubicBezTo>
                    <a:pt x="1306" y="14"/>
                    <a:pt x="1682" y="11"/>
                    <a:pt x="1682" y="7"/>
                  </a:cubicBezTo>
                  <a:cubicBezTo>
                    <a:pt x="1682" y="3"/>
                    <a:pt x="1306" y="0"/>
                    <a:pt x="841" y="0"/>
                  </a:cubicBezTo>
                  <a:cubicBezTo>
                    <a:pt x="377" y="0"/>
                    <a:pt x="0" y="3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10" name="Google Shape;2110;p46">
              <a:extLst>
                <a:ext uri="{FF2B5EF4-FFF2-40B4-BE49-F238E27FC236}">
                  <a16:creationId xmlns:a16="http://schemas.microsoft.com/office/drawing/2014/main" id="{107F0152-3390-D15D-A5CA-658C77FB0B74}"/>
                </a:ext>
              </a:extLst>
            </p:cNvPr>
            <p:cNvSpPr/>
            <p:nvPr/>
          </p:nvSpPr>
          <p:spPr>
            <a:xfrm>
              <a:off x="4907013" y="3085231"/>
              <a:ext cx="417481" cy="3475"/>
            </a:xfrm>
            <a:custGeom>
              <a:avLst/>
              <a:gdLst/>
              <a:ahLst/>
              <a:cxnLst/>
              <a:rect l="l" t="t" r="r" b="b"/>
              <a:pathLst>
                <a:path w="1682" h="14" extrusionOk="0">
                  <a:moveTo>
                    <a:pt x="0" y="7"/>
                  </a:moveTo>
                  <a:cubicBezTo>
                    <a:pt x="0" y="10"/>
                    <a:pt x="377" y="14"/>
                    <a:pt x="841" y="14"/>
                  </a:cubicBezTo>
                  <a:cubicBezTo>
                    <a:pt x="1306" y="14"/>
                    <a:pt x="1682" y="10"/>
                    <a:pt x="1682" y="7"/>
                  </a:cubicBezTo>
                  <a:cubicBezTo>
                    <a:pt x="1682" y="3"/>
                    <a:pt x="1306" y="0"/>
                    <a:pt x="841" y="0"/>
                  </a:cubicBezTo>
                  <a:cubicBezTo>
                    <a:pt x="377" y="0"/>
                    <a:pt x="0" y="3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11" name="Google Shape;2111;p46">
              <a:extLst>
                <a:ext uri="{FF2B5EF4-FFF2-40B4-BE49-F238E27FC236}">
                  <a16:creationId xmlns:a16="http://schemas.microsoft.com/office/drawing/2014/main" id="{7F93BC6C-D778-C1CC-0F85-1CAE383D03D7}"/>
                </a:ext>
              </a:extLst>
            </p:cNvPr>
            <p:cNvSpPr/>
            <p:nvPr/>
          </p:nvSpPr>
          <p:spPr>
            <a:xfrm>
              <a:off x="4907013" y="3131149"/>
              <a:ext cx="417481" cy="3227"/>
            </a:xfrm>
            <a:custGeom>
              <a:avLst/>
              <a:gdLst/>
              <a:ahLst/>
              <a:cxnLst/>
              <a:rect l="l" t="t" r="r" b="b"/>
              <a:pathLst>
                <a:path w="1682" h="13" extrusionOk="0">
                  <a:moveTo>
                    <a:pt x="0" y="7"/>
                  </a:moveTo>
                  <a:cubicBezTo>
                    <a:pt x="0" y="10"/>
                    <a:pt x="377" y="13"/>
                    <a:pt x="841" y="13"/>
                  </a:cubicBezTo>
                  <a:cubicBezTo>
                    <a:pt x="1306" y="13"/>
                    <a:pt x="1682" y="10"/>
                    <a:pt x="1682" y="7"/>
                  </a:cubicBezTo>
                  <a:cubicBezTo>
                    <a:pt x="1682" y="3"/>
                    <a:pt x="1306" y="0"/>
                    <a:pt x="841" y="0"/>
                  </a:cubicBezTo>
                  <a:cubicBezTo>
                    <a:pt x="377" y="0"/>
                    <a:pt x="0" y="3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12" name="Google Shape;2112;p46">
              <a:extLst>
                <a:ext uri="{FF2B5EF4-FFF2-40B4-BE49-F238E27FC236}">
                  <a16:creationId xmlns:a16="http://schemas.microsoft.com/office/drawing/2014/main" id="{4109D2FD-BAD5-B5AB-4ECE-6BFA748F26A4}"/>
                </a:ext>
              </a:extLst>
            </p:cNvPr>
            <p:cNvSpPr/>
            <p:nvPr/>
          </p:nvSpPr>
          <p:spPr>
            <a:xfrm>
              <a:off x="4907013" y="3176819"/>
              <a:ext cx="417481" cy="3475"/>
            </a:xfrm>
            <a:custGeom>
              <a:avLst/>
              <a:gdLst/>
              <a:ahLst/>
              <a:cxnLst/>
              <a:rect l="l" t="t" r="r" b="b"/>
              <a:pathLst>
                <a:path w="1682" h="14" extrusionOk="0">
                  <a:moveTo>
                    <a:pt x="0" y="7"/>
                  </a:moveTo>
                  <a:cubicBezTo>
                    <a:pt x="0" y="11"/>
                    <a:pt x="377" y="14"/>
                    <a:pt x="841" y="14"/>
                  </a:cubicBezTo>
                  <a:cubicBezTo>
                    <a:pt x="1306" y="14"/>
                    <a:pt x="1682" y="10"/>
                    <a:pt x="1682" y="7"/>
                  </a:cubicBezTo>
                  <a:cubicBezTo>
                    <a:pt x="1682" y="3"/>
                    <a:pt x="1306" y="0"/>
                    <a:pt x="841" y="0"/>
                  </a:cubicBezTo>
                  <a:cubicBezTo>
                    <a:pt x="377" y="0"/>
                    <a:pt x="0" y="4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13" name="Google Shape;2113;p46">
              <a:extLst>
                <a:ext uri="{FF2B5EF4-FFF2-40B4-BE49-F238E27FC236}">
                  <a16:creationId xmlns:a16="http://schemas.microsoft.com/office/drawing/2014/main" id="{9444E76E-60A0-D4DA-6F28-F4AB1508851B}"/>
                </a:ext>
              </a:extLst>
            </p:cNvPr>
            <p:cNvSpPr/>
            <p:nvPr/>
          </p:nvSpPr>
          <p:spPr>
            <a:xfrm>
              <a:off x="4907013" y="3222737"/>
              <a:ext cx="417481" cy="3475"/>
            </a:xfrm>
            <a:custGeom>
              <a:avLst/>
              <a:gdLst/>
              <a:ahLst/>
              <a:cxnLst/>
              <a:rect l="l" t="t" r="r" b="b"/>
              <a:pathLst>
                <a:path w="1682" h="14" extrusionOk="0">
                  <a:moveTo>
                    <a:pt x="0" y="7"/>
                  </a:moveTo>
                  <a:cubicBezTo>
                    <a:pt x="0" y="11"/>
                    <a:pt x="377" y="14"/>
                    <a:pt x="841" y="14"/>
                  </a:cubicBezTo>
                  <a:cubicBezTo>
                    <a:pt x="1306" y="14"/>
                    <a:pt x="1682" y="11"/>
                    <a:pt x="1682" y="7"/>
                  </a:cubicBezTo>
                  <a:cubicBezTo>
                    <a:pt x="1682" y="3"/>
                    <a:pt x="1306" y="0"/>
                    <a:pt x="841" y="0"/>
                  </a:cubicBezTo>
                  <a:cubicBezTo>
                    <a:pt x="377" y="0"/>
                    <a:pt x="0" y="3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14" name="Google Shape;2114;p46">
              <a:extLst>
                <a:ext uri="{FF2B5EF4-FFF2-40B4-BE49-F238E27FC236}">
                  <a16:creationId xmlns:a16="http://schemas.microsoft.com/office/drawing/2014/main" id="{428323DA-75D2-A94B-7E22-BB5CC449D5A4}"/>
                </a:ext>
              </a:extLst>
            </p:cNvPr>
            <p:cNvSpPr/>
            <p:nvPr/>
          </p:nvSpPr>
          <p:spPr>
            <a:xfrm>
              <a:off x="4907013" y="3268655"/>
              <a:ext cx="417481" cy="3475"/>
            </a:xfrm>
            <a:custGeom>
              <a:avLst/>
              <a:gdLst/>
              <a:ahLst/>
              <a:cxnLst/>
              <a:rect l="l" t="t" r="r" b="b"/>
              <a:pathLst>
                <a:path w="1682" h="14" extrusionOk="0">
                  <a:moveTo>
                    <a:pt x="0" y="7"/>
                  </a:moveTo>
                  <a:cubicBezTo>
                    <a:pt x="0" y="10"/>
                    <a:pt x="377" y="14"/>
                    <a:pt x="841" y="14"/>
                  </a:cubicBezTo>
                  <a:cubicBezTo>
                    <a:pt x="1306" y="14"/>
                    <a:pt x="1682" y="10"/>
                    <a:pt x="1682" y="7"/>
                  </a:cubicBezTo>
                  <a:cubicBezTo>
                    <a:pt x="1682" y="3"/>
                    <a:pt x="1306" y="0"/>
                    <a:pt x="841" y="0"/>
                  </a:cubicBezTo>
                  <a:cubicBezTo>
                    <a:pt x="377" y="0"/>
                    <a:pt x="0" y="3"/>
                    <a:pt x="0" y="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2115" name="Google Shape;2115;p46">
              <a:extLst>
                <a:ext uri="{FF2B5EF4-FFF2-40B4-BE49-F238E27FC236}">
                  <a16:creationId xmlns:a16="http://schemas.microsoft.com/office/drawing/2014/main" id="{F0470D68-EB29-3F27-140A-913D7062FF73}"/>
                </a:ext>
              </a:extLst>
            </p:cNvPr>
            <p:cNvGrpSpPr/>
            <p:nvPr/>
          </p:nvGrpSpPr>
          <p:grpSpPr>
            <a:xfrm>
              <a:off x="4502439" y="2584600"/>
              <a:ext cx="291393" cy="176226"/>
              <a:chOff x="4502439" y="2584600"/>
              <a:chExt cx="291393" cy="176226"/>
            </a:xfrm>
          </p:grpSpPr>
          <p:sp>
            <p:nvSpPr>
              <p:cNvPr id="2116" name="Google Shape;2116;p46">
                <a:extLst>
                  <a:ext uri="{FF2B5EF4-FFF2-40B4-BE49-F238E27FC236}">
                    <a16:creationId xmlns:a16="http://schemas.microsoft.com/office/drawing/2014/main" id="{18ACDCEF-492D-2E32-DCAA-D1E0C4837CD5}"/>
                  </a:ext>
                </a:extLst>
              </p:cNvPr>
              <p:cNvSpPr/>
              <p:nvPr/>
            </p:nvSpPr>
            <p:spPr>
              <a:xfrm>
                <a:off x="4502439" y="2725581"/>
                <a:ext cx="35245" cy="35245"/>
              </a:xfrm>
              <a:custGeom>
                <a:avLst/>
                <a:gdLst/>
                <a:ahLst/>
                <a:cxnLst/>
                <a:rect l="l" t="t" r="r" b="b"/>
                <a:pathLst>
                  <a:path w="142" h="142" extrusionOk="0">
                    <a:moveTo>
                      <a:pt x="0" y="71"/>
                    </a:moveTo>
                    <a:cubicBezTo>
                      <a:pt x="0" y="110"/>
                      <a:pt x="32" y="142"/>
                      <a:pt x="71" y="142"/>
                    </a:cubicBezTo>
                    <a:cubicBezTo>
                      <a:pt x="110" y="142"/>
                      <a:pt x="142" y="110"/>
                      <a:pt x="142" y="71"/>
                    </a:cubicBezTo>
                    <a:cubicBezTo>
                      <a:pt x="142" y="32"/>
                      <a:pt x="110" y="0"/>
                      <a:pt x="71" y="0"/>
                    </a:cubicBezTo>
                    <a:cubicBezTo>
                      <a:pt x="32" y="0"/>
                      <a:pt x="0" y="32"/>
                      <a:pt x="0" y="7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8133" rIns="120000" bIns="81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17" name="Google Shape;2117;p46">
                <a:extLst>
                  <a:ext uri="{FF2B5EF4-FFF2-40B4-BE49-F238E27FC236}">
                    <a16:creationId xmlns:a16="http://schemas.microsoft.com/office/drawing/2014/main" id="{C3278A1A-5E77-0244-1596-2F8892719D41}"/>
                  </a:ext>
                </a:extLst>
              </p:cNvPr>
              <p:cNvSpPr/>
              <p:nvPr/>
            </p:nvSpPr>
            <p:spPr>
              <a:xfrm>
                <a:off x="4520061" y="2584600"/>
                <a:ext cx="273770" cy="161830"/>
              </a:xfrm>
              <a:custGeom>
                <a:avLst/>
                <a:gdLst/>
                <a:ahLst/>
                <a:cxnLst/>
                <a:rect l="l" t="t" r="r" b="b"/>
                <a:pathLst>
                  <a:path w="1103" h="652" extrusionOk="0">
                    <a:moveTo>
                      <a:pt x="0" y="652"/>
                    </a:moveTo>
                    <a:lnTo>
                      <a:pt x="238" y="652"/>
                    </a:lnTo>
                    <a:cubicBezTo>
                      <a:pt x="455" y="652"/>
                      <a:pt x="631" y="476"/>
                      <a:pt x="631" y="260"/>
                    </a:cubicBezTo>
                    <a:cubicBezTo>
                      <a:pt x="631" y="118"/>
                      <a:pt x="640" y="27"/>
                      <a:pt x="767" y="27"/>
                    </a:cubicBezTo>
                    <a:lnTo>
                      <a:pt x="1103" y="27"/>
                    </a:lnTo>
                    <a:lnTo>
                      <a:pt x="1103" y="0"/>
                    </a:lnTo>
                    <a:lnTo>
                      <a:pt x="767" y="0"/>
                    </a:lnTo>
                    <a:cubicBezTo>
                      <a:pt x="604" y="0"/>
                      <a:pt x="604" y="137"/>
                      <a:pt x="604" y="258"/>
                    </a:cubicBezTo>
                    <a:cubicBezTo>
                      <a:pt x="604" y="461"/>
                      <a:pt x="440" y="626"/>
                      <a:pt x="238" y="626"/>
                    </a:cubicBezTo>
                    <a:lnTo>
                      <a:pt x="0" y="626"/>
                    </a:lnTo>
                    <a:lnTo>
                      <a:pt x="0" y="652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120" name="Google Shape;2120;p46">
              <a:extLst>
                <a:ext uri="{FF2B5EF4-FFF2-40B4-BE49-F238E27FC236}">
                  <a16:creationId xmlns:a16="http://schemas.microsoft.com/office/drawing/2014/main" id="{D0213BFB-B382-210E-B147-7871E7548781}"/>
                </a:ext>
              </a:extLst>
            </p:cNvPr>
            <p:cNvSpPr/>
            <p:nvPr/>
          </p:nvSpPr>
          <p:spPr>
            <a:xfrm>
              <a:off x="6370429" y="2603216"/>
              <a:ext cx="130059" cy="141724"/>
            </a:xfrm>
            <a:custGeom>
              <a:avLst/>
              <a:gdLst/>
              <a:ahLst/>
              <a:cxnLst/>
              <a:rect l="l" t="t" r="r" b="b"/>
              <a:pathLst>
                <a:path w="524" h="571" extrusionOk="0">
                  <a:moveTo>
                    <a:pt x="506" y="567"/>
                  </a:moveTo>
                  <a:lnTo>
                    <a:pt x="350" y="567"/>
                  </a:lnTo>
                  <a:cubicBezTo>
                    <a:pt x="341" y="567"/>
                    <a:pt x="333" y="559"/>
                    <a:pt x="333" y="550"/>
                  </a:cubicBezTo>
                  <a:lnTo>
                    <a:pt x="333" y="385"/>
                  </a:lnTo>
                  <a:cubicBezTo>
                    <a:pt x="333" y="376"/>
                    <a:pt x="326" y="369"/>
                    <a:pt x="317" y="369"/>
                  </a:cubicBezTo>
                  <a:lnTo>
                    <a:pt x="205" y="369"/>
                  </a:lnTo>
                  <a:cubicBezTo>
                    <a:pt x="196" y="369"/>
                    <a:pt x="189" y="376"/>
                    <a:pt x="189" y="385"/>
                  </a:cubicBezTo>
                  <a:lnTo>
                    <a:pt x="189" y="554"/>
                  </a:lnTo>
                  <a:cubicBezTo>
                    <a:pt x="189" y="563"/>
                    <a:pt x="181" y="571"/>
                    <a:pt x="172" y="571"/>
                  </a:cubicBezTo>
                  <a:lnTo>
                    <a:pt x="17" y="571"/>
                  </a:lnTo>
                  <a:cubicBezTo>
                    <a:pt x="7" y="571"/>
                    <a:pt x="0" y="563"/>
                    <a:pt x="0" y="554"/>
                  </a:cubicBezTo>
                  <a:lnTo>
                    <a:pt x="0" y="253"/>
                  </a:lnTo>
                  <a:cubicBezTo>
                    <a:pt x="0" y="248"/>
                    <a:pt x="2" y="244"/>
                    <a:pt x="5" y="241"/>
                  </a:cubicBezTo>
                  <a:lnTo>
                    <a:pt x="251" y="5"/>
                  </a:lnTo>
                  <a:cubicBezTo>
                    <a:pt x="257" y="-1"/>
                    <a:pt x="267" y="-1"/>
                    <a:pt x="274" y="5"/>
                  </a:cubicBezTo>
                  <a:lnTo>
                    <a:pt x="519" y="235"/>
                  </a:lnTo>
                  <a:cubicBezTo>
                    <a:pt x="522" y="238"/>
                    <a:pt x="524" y="242"/>
                    <a:pt x="524" y="247"/>
                  </a:cubicBezTo>
                  <a:lnTo>
                    <a:pt x="523" y="550"/>
                  </a:lnTo>
                  <a:cubicBezTo>
                    <a:pt x="523" y="559"/>
                    <a:pt x="516" y="567"/>
                    <a:pt x="506" y="56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2121" name="Google Shape;2121;p46">
              <a:extLst>
                <a:ext uri="{FF2B5EF4-FFF2-40B4-BE49-F238E27FC236}">
                  <a16:creationId xmlns:a16="http://schemas.microsoft.com/office/drawing/2014/main" id="{ED3E252E-305C-00C9-CB0A-95CC47B17EB6}"/>
                </a:ext>
              </a:extLst>
            </p:cNvPr>
            <p:cNvGrpSpPr/>
            <p:nvPr/>
          </p:nvGrpSpPr>
          <p:grpSpPr>
            <a:xfrm>
              <a:off x="4115239" y="2561765"/>
              <a:ext cx="326886" cy="327134"/>
              <a:chOff x="4115239" y="2561765"/>
              <a:chExt cx="326886" cy="327134"/>
            </a:xfrm>
          </p:grpSpPr>
          <p:sp>
            <p:nvSpPr>
              <p:cNvPr id="2122" name="Google Shape;2122;p46">
                <a:extLst>
                  <a:ext uri="{FF2B5EF4-FFF2-40B4-BE49-F238E27FC236}">
                    <a16:creationId xmlns:a16="http://schemas.microsoft.com/office/drawing/2014/main" id="{043DB21D-E47D-B567-8711-05172555E450}"/>
                  </a:ext>
                </a:extLst>
              </p:cNvPr>
              <p:cNvSpPr/>
              <p:nvPr/>
            </p:nvSpPr>
            <p:spPr>
              <a:xfrm>
                <a:off x="4115239" y="2561765"/>
                <a:ext cx="326886" cy="327134"/>
              </a:xfrm>
              <a:custGeom>
                <a:avLst/>
                <a:gdLst/>
                <a:ahLst/>
                <a:cxnLst/>
                <a:rect l="l" t="t" r="r" b="b"/>
                <a:pathLst>
                  <a:path w="1317" h="1318" extrusionOk="0">
                    <a:moveTo>
                      <a:pt x="659" y="0"/>
                    </a:moveTo>
                    <a:lnTo>
                      <a:pt x="312" y="0"/>
                    </a:lnTo>
                    <a:cubicBezTo>
                      <a:pt x="140" y="0"/>
                      <a:pt x="0" y="140"/>
                      <a:pt x="0" y="312"/>
                    </a:cubicBezTo>
                    <a:lnTo>
                      <a:pt x="0" y="1007"/>
                    </a:lnTo>
                    <a:cubicBezTo>
                      <a:pt x="0" y="1179"/>
                      <a:pt x="140" y="1318"/>
                      <a:pt x="312" y="1318"/>
                    </a:cubicBezTo>
                    <a:lnTo>
                      <a:pt x="1006" y="1318"/>
                    </a:lnTo>
                    <a:cubicBezTo>
                      <a:pt x="1178" y="1318"/>
                      <a:pt x="1317" y="1179"/>
                      <a:pt x="1317" y="1007"/>
                    </a:cubicBezTo>
                    <a:lnTo>
                      <a:pt x="1317" y="312"/>
                    </a:lnTo>
                    <a:cubicBezTo>
                      <a:pt x="1317" y="140"/>
                      <a:pt x="1178" y="0"/>
                      <a:pt x="1006" y="0"/>
                    </a:cubicBezTo>
                    <a:lnTo>
                      <a:pt x="659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23" name="Google Shape;2123;p46">
                <a:extLst>
                  <a:ext uri="{FF2B5EF4-FFF2-40B4-BE49-F238E27FC236}">
                    <a16:creationId xmlns:a16="http://schemas.microsoft.com/office/drawing/2014/main" id="{F8D81961-C05A-0CDC-6E01-A1CA65AE1CE2}"/>
                  </a:ext>
                </a:extLst>
              </p:cNvPr>
              <p:cNvSpPr/>
              <p:nvPr/>
            </p:nvSpPr>
            <p:spPr>
              <a:xfrm>
                <a:off x="4217747" y="2692073"/>
                <a:ext cx="114671" cy="13155"/>
              </a:xfrm>
              <a:custGeom>
                <a:avLst/>
                <a:gdLst/>
                <a:ahLst/>
                <a:cxnLst/>
                <a:rect l="l" t="t" r="r" b="b"/>
                <a:pathLst>
                  <a:path w="462" h="53" extrusionOk="0">
                    <a:moveTo>
                      <a:pt x="0" y="0"/>
                    </a:moveTo>
                    <a:lnTo>
                      <a:pt x="462" y="0"/>
                    </a:lnTo>
                    <a:lnTo>
                      <a:pt x="462" y="53"/>
                    </a:lnTo>
                    <a:lnTo>
                      <a:pt x="0" y="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24" name="Google Shape;2124;p46">
                <a:extLst>
                  <a:ext uri="{FF2B5EF4-FFF2-40B4-BE49-F238E27FC236}">
                    <a16:creationId xmlns:a16="http://schemas.microsoft.com/office/drawing/2014/main" id="{E2DA05F4-D1A7-CAD8-D43C-E3E1FF8AFD5E}"/>
                  </a:ext>
                </a:extLst>
              </p:cNvPr>
              <p:cNvSpPr/>
              <p:nvPr/>
            </p:nvSpPr>
            <p:spPr>
              <a:xfrm>
                <a:off x="4217747" y="2721113"/>
                <a:ext cx="114671" cy="13155"/>
              </a:xfrm>
              <a:custGeom>
                <a:avLst/>
                <a:gdLst/>
                <a:ahLst/>
                <a:cxnLst/>
                <a:rect l="l" t="t" r="r" b="b"/>
                <a:pathLst>
                  <a:path w="462" h="53" extrusionOk="0">
                    <a:moveTo>
                      <a:pt x="0" y="0"/>
                    </a:moveTo>
                    <a:lnTo>
                      <a:pt x="462" y="0"/>
                    </a:lnTo>
                    <a:lnTo>
                      <a:pt x="462" y="53"/>
                    </a:lnTo>
                    <a:lnTo>
                      <a:pt x="0" y="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25" name="Google Shape;2125;p46">
                <a:extLst>
                  <a:ext uri="{FF2B5EF4-FFF2-40B4-BE49-F238E27FC236}">
                    <a16:creationId xmlns:a16="http://schemas.microsoft.com/office/drawing/2014/main" id="{A8BABC8C-3459-A7F5-2756-AD9E416B0D57}"/>
                  </a:ext>
                </a:extLst>
              </p:cNvPr>
              <p:cNvSpPr/>
              <p:nvPr/>
            </p:nvSpPr>
            <p:spPr>
              <a:xfrm>
                <a:off x="4217747" y="2750153"/>
                <a:ext cx="114671" cy="13155"/>
              </a:xfrm>
              <a:custGeom>
                <a:avLst/>
                <a:gdLst/>
                <a:ahLst/>
                <a:cxnLst/>
                <a:rect l="l" t="t" r="r" b="b"/>
                <a:pathLst>
                  <a:path w="462" h="53" extrusionOk="0">
                    <a:moveTo>
                      <a:pt x="0" y="0"/>
                    </a:moveTo>
                    <a:lnTo>
                      <a:pt x="462" y="0"/>
                    </a:lnTo>
                    <a:lnTo>
                      <a:pt x="462" y="53"/>
                    </a:lnTo>
                    <a:lnTo>
                      <a:pt x="0" y="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2126" name="Google Shape;2126;p46">
              <a:extLst>
                <a:ext uri="{FF2B5EF4-FFF2-40B4-BE49-F238E27FC236}">
                  <a16:creationId xmlns:a16="http://schemas.microsoft.com/office/drawing/2014/main" id="{A3D8B331-E477-0620-64E1-8AE47FC1F300}"/>
                </a:ext>
              </a:extLst>
            </p:cNvPr>
            <p:cNvGrpSpPr/>
            <p:nvPr/>
          </p:nvGrpSpPr>
          <p:grpSpPr>
            <a:xfrm>
              <a:off x="5370411" y="2228673"/>
              <a:ext cx="1076714" cy="218173"/>
              <a:chOff x="5370411" y="2228673"/>
              <a:chExt cx="1076714" cy="218173"/>
            </a:xfrm>
          </p:grpSpPr>
          <p:sp>
            <p:nvSpPr>
              <p:cNvPr id="2127" name="Google Shape;2127;p46">
                <a:extLst>
                  <a:ext uri="{FF2B5EF4-FFF2-40B4-BE49-F238E27FC236}">
                    <a16:creationId xmlns:a16="http://schemas.microsoft.com/office/drawing/2014/main" id="{4D863719-33A3-87A0-58DF-881CFCDF068F}"/>
                  </a:ext>
                </a:extLst>
              </p:cNvPr>
              <p:cNvSpPr/>
              <p:nvPr/>
            </p:nvSpPr>
            <p:spPr>
              <a:xfrm>
                <a:off x="6412128" y="2411601"/>
                <a:ext cx="34997" cy="35245"/>
              </a:xfrm>
              <a:custGeom>
                <a:avLst/>
                <a:gdLst/>
                <a:ahLst/>
                <a:cxnLst/>
                <a:rect l="l" t="t" r="r" b="b"/>
                <a:pathLst>
                  <a:path w="141" h="142" extrusionOk="0">
                    <a:moveTo>
                      <a:pt x="0" y="71"/>
                    </a:moveTo>
                    <a:cubicBezTo>
                      <a:pt x="0" y="110"/>
                      <a:pt x="31" y="142"/>
                      <a:pt x="70" y="142"/>
                    </a:cubicBezTo>
                    <a:cubicBezTo>
                      <a:pt x="110" y="142"/>
                      <a:pt x="141" y="110"/>
                      <a:pt x="141" y="71"/>
                    </a:cubicBezTo>
                    <a:cubicBezTo>
                      <a:pt x="141" y="31"/>
                      <a:pt x="110" y="0"/>
                      <a:pt x="70" y="0"/>
                    </a:cubicBezTo>
                    <a:cubicBezTo>
                      <a:pt x="31" y="0"/>
                      <a:pt x="0" y="31"/>
                      <a:pt x="0" y="7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8133" rIns="120000" bIns="81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28" name="Google Shape;2128;p46">
                <a:extLst>
                  <a:ext uri="{FF2B5EF4-FFF2-40B4-BE49-F238E27FC236}">
                    <a16:creationId xmlns:a16="http://schemas.microsoft.com/office/drawing/2014/main" id="{6838D59D-09EC-272F-6854-7DDC8A1AFCBD}"/>
                  </a:ext>
                </a:extLst>
              </p:cNvPr>
              <p:cNvSpPr/>
              <p:nvPr/>
            </p:nvSpPr>
            <p:spPr>
              <a:xfrm>
                <a:off x="5370411" y="2228673"/>
                <a:ext cx="35245" cy="35245"/>
              </a:xfrm>
              <a:custGeom>
                <a:avLst/>
                <a:gdLst/>
                <a:ahLst/>
                <a:cxnLst/>
                <a:rect l="l" t="t" r="r" b="b"/>
                <a:pathLst>
                  <a:path w="142" h="142" extrusionOk="0">
                    <a:moveTo>
                      <a:pt x="0" y="71"/>
                    </a:moveTo>
                    <a:cubicBezTo>
                      <a:pt x="0" y="111"/>
                      <a:pt x="32" y="142"/>
                      <a:pt x="71" y="142"/>
                    </a:cubicBezTo>
                    <a:cubicBezTo>
                      <a:pt x="110" y="142"/>
                      <a:pt x="142" y="110"/>
                      <a:pt x="142" y="71"/>
                    </a:cubicBezTo>
                    <a:cubicBezTo>
                      <a:pt x="142" y="31"/>
                      <a:pt x="110" y="0"/>
                      <a:pt x="71" y="0"/>
                    </a:cubicBezTo>
                    <a:cubicBezTo>
                      <a:pt x="32" y="0"/>
                      <a:pt x="0" y="32"/>
                      <a:pt x="0" y="7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8133" rIns="120000" bIns="81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2130" name="Google Shape;2130;p46">
              <a:extLst>
                <a:ext uri="{FF2B5EF4-FFF2-40B4-BE49-F238E27FC236}">
                  <a16:creationId xmlns:a16="http://schemas.microsoft.com/office/drawing/2014/main" id="{F310E109-0045-D964-0357-20D93CA3B2B6}"/>
                </a:ext>
              </a:extLst>
            </p:cNvPr>
            <p:cNvGrpSpPr/>
            <p:nvPr/>
          </p:nvGrpSpPr>
          <p:grpSpPr>
            <a:xfrm>
              <a:off x="5873523" y="2664274"/>
              <a:ext cx="239518" cy="416241"/>
              <a:chOff x="5873523" y="2664274"/>
              <a:chExt cx="239518" cy="416241"/>
            </a:xfrm>
          </p:grpSpPr>
          <p:sp>
            <p:nvSpPr>
              <p:cNvPr id="2131" name="Google Shape;2131;p46">
                <a:extLst>
                  <a:ext uri="{FF2B5EF4-FFF2-40B4-BE49-F238E27FC236}">
                    <a16:creationId xmlns:a16="http://schemas.microsoft.com/office/drawing/2014/main" id="{14E3B1EC-4A53-4843-4E3F-470F0352B4FF}"/>
                  </a:ext>
                </a:extLst>
              </p:cNvPr>
              <p:cNvSpPr/>
              <p:nvPr/>
            </p:nvSpPr>
            <p:spPr>
              <a:xfrm>
                <a:off x="5873523" y="3045270"/>
                <a:ext cx="35245" cy="35245"/>
              </a:xfrm>
              <a:custGeom>
                <a:avLst/>
                <a:gdLst/>
                <a:ahLst/>
                <a:cxnLst/>
                <a:rect l="l" t="t" r="r" b="b"/>
                <a:pathLst>
                  <a:path w="142" h="142" extrusionOk="0">
                    <a:moveTo>
                      <a:pt x="0" y="71"/>
                    </a:moveTo>
                    <a:cubicBezTo>
                      <a:pt x="0" y="110"/>
                      <a:pt x="32" y="142"/>
                      <a:pt x="71" y="142"/>
                    </a:cubicBezTo>
                    <a:cubicBezTo>
                      <a:pt x="110" y="142"/>
                      <a:pt x="142" y="110"/>
                      <a:pt x="142" y="71"/>
                    </a:cubicBezTo>
                    <a:cubicBezTo>
                      <a:pt x="142" y="32"/>
                      <a:pt x="110" y="0"/>
                      <a:pt x="71" y="0"/>
                    </a:cubicBezTo>
                    <a:cubicBezTo>
                      <a:pt x="32" y="0"/>
                      <a:pt x="0" y="32"/>
                      <a:pt x="0" y="7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8133" rIns="120000" bIns="8133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132" name="Google Shape;2132;p46">
                <a:extLst>
                  <a:ext uri="{FF2B5EF4-FFF2-40B4-BE49-F238E27FC236}">
                    <a16:creationId xmlns:a16="http://schemas.microsoft.com/office/drawing/2014/main" id="{3B2F86CA-3C8F-7CC4-23B9-64AC1F0FB085}"/>
                  </a:ext>
                </a:extLst>
              </p:cNvPr>
              <p:cNvSpPr/>
              <p:nvPr/>
            </p:nvSpPr>
            <p:spPr>
              <a:xfrm>
                <a:off x="5889408" y="2664274"/>
                <a:ext cx="223633" cy="403085"/>
              </a:xfrm>
              <a:custGeom>
                <a:avLst/>
                <a:gdLst/>
                <a:ahLst/>
                <a:cxnLst/>
                <a:rect l="l" t="t" r="r" b="b"/>
                <a:pathLst>
                  <a:path w="901" h="1624" extrusionOk="0">
                    <a:moveTo>
                      <a:pt x="0" y="1624"/>
                    </a:moveTo>
                    <a:lnTo>
                      <a:pt x="690" y="1624"/>
                    </a:lnTo>
                    <a:cubicBezTo>
                      <a:pt x="806" y="1624"/>
                      <a:pt x="901" y="1529"/>
                      <a:pt x="901" y="1413"/>
                    </a:cubicBezTo>
                    <a:lnTo>
                      <a:pt x="901" y="211"/>
                    </a:lnTo>
                    <a:cubicBezTo>
                      <a:pt x="901" y="95"/>
                      <a:pt x="806" y="0"/>
                      <a:pt x="690" y="0"/>
                    </a:cubicBezTo>
                    <a:lnTo>
                      <a:pt x="342" y="0"/>
                    </a:lnTo>
                    <a:lnTo>
                      <a:pt x="342" y="27"/>
                    </a:lnTo>
                    <a:lnTo>
                      <a:pt x="690" y="27"/>
                    </a:lnTo>
                    <a:cubicBezTo>
                      <a:pt x="792" y="27"/>
                      <a:pt x="874" y="109"/>
                      <a:pt x="874" y="211"/>
                    </a:cubicBezTo>
                    <a:lnTo>
                      <a:pt x="874" y="1413"/>
                    </a:lnTo>
                    <a:cubicBezTo>
                      <a:pt x="874" y="1515"/>
                      <a:pt x="792" y="1597"/>
                      <a:pt x="690" y="1597"/>
                    </a:cubicBezTo>
                    <a:lnTo>
                      <a:pt x="0" y="1597"/>
                    </a:lnTo>
                    <a:lnTo>
                      <a:pt x="0" y="1624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2139" name="Google Shape;2139;p46">
            <a:extLst>
              <a:ext uri="{FF2B5EF4-FFF2-40B4-BE49-F238E27FC236}">
                <a16:creationId xmlns:a16="http://schemas.microsoft.com/office/drawing/2014/main" id="{CD2B13BD-D431-47D1-1BB3-4B6E12B3863E}"/>
              </a:ext>
            </a:extLst>
          </p:cNvPr>
          <p:cNvGrpSpPr/>
          <p:nvPr/>
        </p:nvGrpSpPr>
        <p:grpSpPr>
          <a:xfrm>
            <a:off x="9608313" y="3900013"/>
            <a:ext cx="2209236" cy="2455919"/>
            <a:chOff x="5742719" y="2810467"/>
            <a:chExt cx="1724528" cy="1916889"/>
          </a:xfrm>
        </p:grpSpPr>
        <p:sp>
          <p:nvSpPr>
            <p:cNvPr id="2140" name="Google Shape;2140;p46">
              <a:extLst>
                <a:ext uri="{FF2B5EF4-FFF2-40B4-BE49-F238E27FC236}">
                  <a16:creationId xmlns:a16="http://schemas.microsoft.com/office/drawing/2014/main" id="{4C3EA3A2-FAED-AA18-1E36-7D6B8A06BB1B}"/>
                </a:ext>
              </a:extLst>
            </p:cNvPr>
            <p:cNvSpPr/>
            <p:nvPr/>
          </p:nvSpPr>
          <p:spPr>
            <a:xfrm>
              <a:off x="5744456" y="3036583"/>
              <a:ext cx="1514051" cy="1322188"/>
            </a:xfrm>
            <a:custGeom>
              <a:avLst/>
              <a:gdLst/>
              <a:ahLst/>
              <a:cxnLst/>
              <a:rect l="l" t="t" r="r" b="b"/>
              <a:pathLst>
                <a:path w="6100" h="5327" extrusionOk="0">
                  <a:moveTo>
                    <a:pt x="6092" y="1337"/>
                  </a:moveTo>
                  <a:lnTo>
                    <a:pt x="5367" y="5020"/>
                  </a:lnTo>
                  <a:cubicBezTo>
                    <a:pt x="5325" y="5230"/>
                    <a:pt x="5119" y="5364"/>
                    <a:pt x="4911" y="5318"/>
                  </a:cubicBezTo>
                  <a:lnTo>
                    <a:pt x="297" y="4292"/>
                  </a:lnTo>
                  <a:cubicBezTo>
                    <a:pt x="96" y="4248"/>
                    <a:pt x="-32" y="4052"/>
                    <a:pt x="6" y="3850"/>
                  </a:cubicBezTo>
                  <a:lnTo>
                    <a:pt x="674" y="311"/>
                  </a:lnTo>
                  <a:cubicBezTo>
                    <a:pt x="713" y="104"/>
                    <a:pt x="913" y="-32"/>
                    <a:pt x="1119" y="7"/>
                  </a:cubicBezTo>
                  <a:lnTo>
                    <a:pt x="5790" y="891"/>
                  </a:lnTo>
                  <a:cubicBezTo>
                    <a:pt x="5998" y="930"/>
                    <a:pt x="6133" y="1131"/>
                    <a:pt x="6093" y="1337"/>
                  </a:cubicBezTo>
                  <a:lnTo>
                    <a:pt x="6092" y="133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1" name="Google Shape;2141;p46">
              <a:extLst>
                <a:ext uri="{FF2B5EF4-FFF2-40B4-BE49-F238E27FC236}">
                  <a16:creationId xmlns:a16="http://schemas.microsoft.com/office/drawing/2014/main" id="{44A6D2FD-1D9B-358E-7FCF-10CC6B64E29A}"/>
                </a:ext>
              </a:extLst>
            </p:cNvPr>
            <p:cNvSpPr/>
            <p:nvPr/>
          </p:nvSpPr>
          <p:spPr>
            <a:xfrm>
              <a:off x="5742719" y="3035094"/>
              <a:ext cx="1515788" cy="1324918"/>
            </a:xfrm>
            <a:custGeom>
              <a:avLst/>
              <a:gdLst/>
              <a:ahLst/>
              <a:cxnLst/>
              <a:rect l="l" t="t" r="r" b="b"/>
              <a:pathLst>
                <a:path w="6107" h="5338" extrusionOk="0">
                  <a:moveTo>
                    <a:pt x="6099" y="1343"/>
                  </a:moveTo>
                  <a:cubicBezTo>
                    <a:pt x="6099" y="1343"/>
                    <a:pt x="6100" y="1339"/>
                    <a:pt x="6101" y="1331"/>
                  </a:cubicBezTo>
                  <a:cubicBezTo>
                    <a:pt x="6102" y="1323"/>
                    <a:pt x="6106" y="1311"/>
                    <a:pt x="6106" y="1295"/>
                  </a:cubicBezTo>
                  <a:cubicBezTo>
                    <a:pt x="6109" y="1263"/>
                    <a:pt x="6108" y="1212"/>
                    <a:pt x="6088" y="1151"/>
                  </a:cubicBezTo>
                  <a:cubicBezTo>
                    <a:pt x="6078" y="1121"/>
                    <a:pt x="6063" y="1088"/>
                    <a:pt x="6041" y="1054"/>
                  </a:cubicBezTo>
                  <a:cubicBezTo>
                    <a:pt x="6019" y="1022"/>
                    <a:pt x="5989" y="989"/>
                    <a:pt x="5951" y="962"/>
                  </a:cubicBezTo>
                  <a:cubicBezTo>
                    <a:pt x="5913" y="934"/>
                    <a:pt x="5867" y="911"/>
                    <a:pt x="5814" y="898"/>
                  </a:cubicBezTo>
                  <a:cubicBezTo>
                    <a:pt x="5761" y="886"/>
                    <a:pt x="5704" y="877"/>
                    <a:pt x="5645" y="865"/>
                  </a:cubicBezTo>
                  <a:cubicBezTo>
                    <a:pt x="5167" y="774"/>
                    <a:pt x="4475" y="643"/>
                    <a:pt x="3621" y="480"/>
                  </a:cubicBezTo>
                  <a:cubicBezTo>
                    <a:pt x="3193" y="399"/>
                    <a:pt x="2725" y="310"/>
                    <a:pt x="2223" y="215"/>
                  </a:cubicBezTo>
                  <a:cubicBezTo>
                    <a:pt x="1972" y="167"/>
                    <a:pt x="1712" y="118"/>
                    <a:pt x="1444" y="67"/>
                  </a:cubicBezTo>
                  <a:cubicBezTo>
                    <a:pt x="1377" y="54"/>
                    <a:pt x="1310" y="42"/>
                    <a:pt x="1242" y="29"/>
                  </a:cubicBezTo>
                  <a:cubicBezTo>
                    <a:pt x="1208" y="22"/>
                    <a:pt x="1174" y="16"/>
                    <a:pt x="1140" y="9"/>
                  </a:cubicBezTo>
                  <a:cubicBezTo>
                    <a:pt x="1123" y="6"/>
                    <a:pt x="1105" y="4"/>
                    <a:pt x="1088" y="1"/>
                  </a:cubicBezTo>
                  <a:cubicBezTo>
                    <a:pt x="1070" y="1"/>
                    <a:pt x="1052" y="-1"/>
                    <a:pt x="1034" y="1"/>
                  </a:cubicBezTo>
                  <a:cubicBezTo>
                    <a:pt x="963" y="4"/>
                    <a:pt x="893" y="29"/>
                    <a:pt x="834" y="70"/>
                  </a:cubicBezTo>
                  <a:cubicBezTo>
                    <a:pt x="804" y="91"/>
                    <a:pt x="778" y="116"/>
                    <a:pt x="755" y="144"/>
                  </a:cubicBezTo>
                  <a:cubicBezTo>
                    <a:pt x="732" y="172"/>
                    <a:pt x="713" y="203"/>
                    <a:pt x="699" y="237"/>
                  </a:cubicBezTo>
                  <a:cubicBezTo>
                    <a:pt x="685" y="271"/>
                    <a:pt x="676" y="307"/>
                    <a:pt x="670" y="342"/>
                  </a:cubicBezTo>
                  <a:cubicBezTo>
                    <a:pt x="663" y="378"/>
                    <a:pt x="657" y="414"/>
                    <a:pt x="650" y="449"/>
                  </a:cubicBezTo>
                  <a:cubicBezTo>
                    <a:pt x="636" y="521"/>
                    <a:pt x="623" y="593"/>
                    <a:pt x="609" y="665"/>
                  </a:cubicBezTo>
                  <a:cubicBezTo>
                    <a:pt x="582" y="810"/>
                    <a:pt x="554" y="956"/>
                    <a:pt x="526" y="1104"/>
                  </a:cubicBezTo>
                  <a:cubicBezTo>
                    <a:pt x="470" y="1399"/>
                    <a:pt x="413" y="1701"/>
                    <a:pt x="355" y="2008"/>
                  </a:cubicBezTo>
                  <a:cubicBezTo>
                    <a:pt x="297" y="2316"/>
                    <a:pt x="238" y="2628"/>
                    <a:pt x="178" y="2946"/>
                  </a:cubicBezTo>
                  <a:cubicBezTo>
                    <a:pt x="148" y="3104"/>
                    <a:pt x="117" y="3265"/>
                    <a:pt x="87" y="3425"/>
                  </a:cubicBezTo>
                  <a:cubicBezTo>
                    <a:pt x="72" y="3506"/>
                    <a:pt x="57" y="3586"/>
                    <a:pt x="41" y="3668"/>
                  </a:cubicBezTo>
                  <a:cubicBezTo>
                    <a:pt x="34" y="3708"/>
                    <a:pt x="26" y="3749"/>
                    <a:pt x="18" y="3789"/>
                  </a:cubicBezTo>
                  <a:cubicBezTo>
                    <a:pt x="11" y="3830"/>
                    <a:pt x="1" y="3871"/>
                    <a:pt x="0" y="3913"/>
                  </a:cubicBezTo>
                  <a:cubicBezTo>
                    <a:pt x="-4" y="3998"/>
                    <a:pt x="22" y="4083"/>
                    <a:pt x="71" y="4151"/>
                  </a:cubicBezTo>
                  <a:cubicBezTo>
                    <a:pt x="119" y="4220"/>
                    <a:pt x="191" y="4271"/>
                    <a:pt x="270" y="4296"/>
                  </a:cubicBezTo>
                  <a:cubicBezTo>
                    <a:pt x="311" y="4308"/>
                    <a:pt x="350" y="4315"/>
                    <a:pt x="390" y="4324"/>
                  </a:cubicBezTo>
                  <a:cubicBezTo>
                    <a:pt x="430" y="4333"/>
                    <a:pt x="470" y="4342"/>
                    <a:pt x="510" y="4351"/>
                  </a:cubicBezTo>
                  <a:cubicBezTo>
                    <a:pt x="589" y="4368"/>
                    <a:pt x="668" y="4386"/>
                    <a:pt x="747" y="4403"/>
                  </a:cubicBezTo>
                  <a:cubicBezTo>
                    <a:pt x="1063" y="4474"/>
                    <a:pt x="1374" y="4543"/>
                    <a:pt x="1679" y="4610"/>
                  </a:cubicBezTo>
                  <a:cubicBezTo>
                    <a:pt x="2290" y="4746"/>
                    <a:pt x="2880" y="4877"/>
                    <a:pt x="3441" y="5001"/>
                  </a:cubicBezTo>
                  <a:cubicBezTo>
                    <a:pt x="3722" y="5063"/>
                    <a:pt x="3996" y="5124"/>
                    <a:pt x="4261" y="5183"/>
                  </a:cubicBezTo>
                  <a:cubicBezTo>
                    <a:pt x="4395" y="5213"/>
                    <a:pt x="4526" y="5242"/>
                    <a:pt x="4655" y="5271"/>
                  </a:cubicBezTo>
                  <a:cubicBezTo>
                    <a:pt x="4719" y="5285"/>
                    <a:pt x="4783" y="5299"/>
                    <a:pt x="4847" y="5313"/>
                  </a:cubicBezTo>
                  <a:cubicBezTo>
                    <a:pt x="4879" y="5320"/>
                    <a:pt x="4909" y="5328"/>
                    <a:pt x="4942" y="5333"/>
                  </a:cubicBezTo>
                  <a:cubicBezTo>
                    <a:pt x="4975" y="5339"/>
                    <a:pt x="5007" y="5339"/>
                    <a:pt x="5040" y="5336"/>
                  </a:cubicBezTo>
                  <a:cubicBezTo>
                    <a:pt x="5169" y="5323"/>
                    <a:pt x="5286" y="5241"/>
                    <a:pt x="5343" y="5129"/>
                  </a:cubicBezTo>
                  <a:cubicBezTo>
                    <a:pt x="5350" y="5115"/>
                    <a:pt x="5357" y="5101"/>
                    <a:pt x="5362" y="5086"/>
                  </a:cubicBezTo>
                  <a:lnTo>
                    <a:pt x="5370" y="5064"/>
                  </a:lnTo>
                  <a:lnTo>
                    <a:pt x="5375" y="5042"/>
                  </a:lnTo>
                  <a:cubicBezTo>
                    <a:pt x="5383" y="5012"/>
                    <a:pt x="5387" y="4982"/>
                    <a:pt x="5394" y="4952"/>
                  </a:cubicBezTo>
                  <a:cubicBezTo>
                    <a:pt x="5405" y="4893"/>
                    <a:pt x="5417" y="4834"/>
                    <a:pt x="5428" y="4776"/>
                  </a:cubicBezTo>
                  <a:cubicBezTo>
                    <a:pt x="5474" y="4543"/>
                    <a:pt x="5518" y="4319"/>
                    <a:pt x="5560" y="4106"/>
                  </a:cubicBezTo>
                  <a:cubicBezTo>
                    <a:pt x="5727" y="3252"/>
                    <a:pt x="5862" y="2562"/>
                    <a:pt x="5956" y="2084"/>
                  </a:cubicBezTo>
                  <a:cubicBezTo>
                    <a:pt x="6002" y="1845"/>
                    <a:pt x="6038" y="1660"/>
                    <a:pt x="6063" y="1534"/>
                  </a:cubicBezTo>
                  <a:cubicBezTo>
                    <a:pt x="6075" y="1472"/>
                    <a:pt x="6084" y="1424"/>
                    <a:pt x="6090" y="1391"/>
                  </a:cubicBezTo>
                  <a:cubicBezTo>
                    <a:pt x="6096" y="1359"/>
                    <a:pt x="6099" y="1342"/>
                    <a:pt x="6099" y="1342"/>
                  </a:cubicBezTo>
                  <a:cubicBezTo>
                    <a:pt x="6099" y="1342"/>
                    <a:pt x="6096" y="1359"/>
                    <a:pt x="6089" y="1391"/>
                  </a:cubicBezTo>
                  <a:cubicBezTo>
                    <a:pt x="6082" y="1423"/>
                    <a:pt x="6073" y="1471"/>
                    <a:pt x="6060" y="1534"/>
                  </a:cubicBezTo>
                  <a:cubicBezTo>
                    <a:pt x="6035" y="1659"/>
                    <a:pt x="5998" y="1845"/>
                    <a:pt x="5951" y="2083"/>
                  </a:cubicBezTo>
                  <a:cubicBezTo>
                    <a:pt x="5856" y="2560"/>
                    <a:pt x="5719" y="3251"/>
                    <a:pt x="5550" y="4104"/>
                  </a:cubicBezTo>
                  <a:cubicBezTo>
                    <a:pt x="5508" y="4317"/>
                    <a:pt x="5464" y="4540"/>
                    <a:pt x="5417" y="4773"/>
                  </a:cubicBezTo>
                  <a:cubicBezTo>
                    <a:pt x="5406" y="4831"/>
                    <a:pt x="5394" y="4891"/>
                    <a:pt x="5382" y="4950"/>
                  </a:cubicBezTo>
                  <a:cubicBezTo>
                    <a:pt x="5371" y="5010"/>
                    <a:pt x="5362" y="5070"/>
                    <a:pt x="5332" y="5124"/>
                  </a:cubicBezTo>
                  <a:cubicBezTo>
                    <a:pt x="5277" y="5233"/>
                    <a:pt x="5164" y="5312"/>
                    <a:pt x="5038" y="5324"/>
                  </a:cubicBezTo>
                  <a:cubicBezTo>
                    <a:pt x="5007" y="5327"/>
                    <a:pt x="4975" y="5327"/>
                    <a:pt x="4943" y="5321"/>
                  </a:cubicBezTo>
                  <a:cubicBezTo>
                    <a:pt x="4912" y="5317"/>
                    <a:pt x="4880" y="5308"/>
                    <a:pt x="4849" y="5302"/>
                  </a:cubicBezTo>
                  <a:cubicBezTo>
                    <a:pt x="4785" y="5288"/>
                    <a:pt x="4721" y="5273"/>
                    <a:pt x="4657" y="5259"/>
                  </a:cubicBezTo>
                  <a:cubicBezTo>
                    <a:pt x="4528" y="5230"/>
                    <a:pt x="4397" y="5201"/>
                    <a:pt x="4264" y="5171"/>
                  </a:cubicBezTo>
                  <a:cubicBezTo>
                    <a:pt x="3998" y="5112"/>
                    <a:pt x="3724" y="5051"/>
                    <a:pt x="3443" y="4989"/>
                  </a:cubicBezTo>
                  <a:cubicBezTo>
                    <a:pt x="2882" y="4864"/>
                    <a:pt x="2293" y="4733"/>
                    <a:pt x="1682" y="4597"/>
                  </a:cubicBezTo>
                  <a:cubicBezTo>
                    <a:pt x="1376" y="4529"/>
                    <a:pt x="1065" y="4460"/>
                    <a:pt x="750" y="4390"/>
                  </a:cubicBezTo>
                  <a:cubicBezTo>
                    <a:pt x="671" y="4372"/>
                    <a:pt x="592" y="4354"/>
                    <a:pt x="512" y="4337"/>
                  </a:cubicBezTo>
                  <a:cubicBezTo>
                    <a:pt x="472" y="4328"/>
                    <a:pt x="433" y="4319"/>
                    <a:pt x="393" y="4310"/>
                  </a:cubicBezTo>
                  <a:cubicBezTo>
                    <a:pt x="353" y="4301"/>
                    <a:pt x="312" y="4294"/>
                    <a:pt x="274" y="4282"/>
                  </a:cubicBezTo>
                  <a:cubicBezTo>
                    <a:pt x="198" y="4258"/>
                    <a:pt x="128" y="4209"/>
                    <a:pt x="82" y="4142"/>
                  </a:cubicBezTo>
                  <a:cubicBezTo>
                    <a:pt x="35" y="4076"/>
                    <a:pt x="9" y="3995"/>
                    <a:pt x="13" y="3913"/>
                  </a:cubicBezTo>
                  <a:cubicBezTo>
                    <a:pt x="14" y="3873"/>
                    <a:pt x="24" y="3832"/>
                    <a:pt x="31" y="3792"/>
                  </a:cubicBezTo>
                  <a:cubicBezTo>
                    <a:pt x="39" y="3751"/>
                    <a:pt x="46" y="3710"/>
                    <a:pt x="54" y="3670"/>
                  </a:cubicBezTo>
                  <a:cubicBezTo>
                    <a:pt x="70" y="3589"/>
                    <a:pt x="85" y="3508"/>
                    <a:pt x="100" y="3427"/>
                  </a:cubicBezTo>
                  <a:cubicBezTo>
                    <a:pt x="130" y="3267"/>
                    <a:pt x="161" y="3107"/>
                    <a:pt x="190" y="2948"/>
                  </a:cubicBezTo>
                  <a:cubicBezTo>
                    <a:pt x="250" y="2630"/>
                    <a:pt x="309" y="2317"/>
                    <a:pt x="367" y="2010"/>
                  </a:cubicBezTo>
                  <a:cubicBezTo>
                    <a:pt x="425" y="1703"/>
                    <a:pt x="483" y="1400"/>
                    <a:pt x="538" y="1106"/>
                  </a:cubicBezTo>
                  <a:cubicBezTo>
                    <a:pt x="566" y="958"/>
                    <a:pt x="594" y="812"/>
                    <a:pt x="621" y="667"/>
                  </a:cubicBezTo>
                  <a:cubicBezTo>
                    <a:pt x="635" y="595"/>
                    <a:pt x="648" y="523"/>
                    <a:pt x="662" y="451"/>
                  </a:cubicBezTo>
                  <a:cubicBezTo>
                    <a:pt x="669" y="415"/>
                    <a:pt x="675" y="380"/>
                    <a:pt x="682" y="344"/>
                  </a:cubicBezTo>
                  <a:cubicBezTo>
                    <a:pt x="688" y="308"/>
                    <a:pt x="697" y="274"/>
                    <a:pt x="710" y="241"/>
                  </a:cubicBezTo>
                  <a:cubicBezTo>
                    <a:pt x="724" y="209"/>
                    <a:pt x="742" y="178"/>
                    <a:pt x="764" y="151"/>
                  </a:cubicBezTo>
                  <a:cubicBezTo>
                    <a:pt x="787" y="124"/>
                    <a:pt x="812" y="99"/>
                    <a:pt x="840" y="79"/>
                  </a:cubicBezTo>
                  <a:cubicBezTo>
                    <a:pt x="898" y="40"/>
                    <a:pt x="966" y="16"/>
                    <a:pt x="1035" y="12"/>
                  </a:cubicBezTo>
                  <a:cubicBezTo>
                    <a:pt x="1052" y="10"/>
                    <a:pt x="1069" y="12"/>
                    <a:pt x="1086" y="13"/>
                  </a:cubicBezTo>
                  <a:cubicBezTo>
                    <a:pt x="1103" y="15"/>
                    <a:pt x="1120" y="17"/>
                    <a:pt x="1137" y="20"/>
                  </a:cubicBezTo>
                  <a:cubicBezTo>
                    <a:pt x="1171" y="27"/>
                    <a:pt x="1206" y="33"/>
                    <a:pt x="1239" y="40"/>
                  </a:cubicBezTo>
                  <a:cubicBezTo>
                    <a:pt x="1307" y="52"/>
                    <a:pt x="1375" y="65"/>
                    <a:pt x="1442" y="78"/>
                  </a:cubicBezTo>
                  <a:cubicBezTo>
                    <a:pt x="1709" y="128"/>
                    <a:pt x="1969" y="177"/>
                    <a:pt x="2221" y="225"/>
                  </a:cubicBezTo>
                  <a:cubicBezTo>
                    <a:pt x="2723" y="319"/>
                    <a:pt x="3191" y="408"/>
                    <a:pt x="3619" y="488"/>
                  </a:cubicBezTo>
                  <a:cubicBezTo>
                    <a:pt x="4473" y="649"/>
                    <a:pt x="5165" y="779"/>
                    <a:pt x="5643" y="869"/>
                  </a:cubicBezTo>
                  <a:cubicBezTo>
                    <a:pt x="5703" y="881"/>
                    <a:pt x="5760" y="890"/>
                    <a:pt x="5812" y="901"/>
                  </a:cubicBezTo>
                  <a:cubicBezTo>
                    <a:pt x="5864" y="914"/>
                    <a:pt x="5910" y="936"/>
                    <a:pt x="5948" y="963"/>
                  </a:cubicBezTo>
                  <a:cubicBezTo>
                    <a:pt x="5985" y="991"/>
                    <a:pt x="6015" y="1023"/>
                    <a:pt x="6038" y="1055"/>
                  </a:cubicBezTo>
                  <a:cubicBezTo>
                    <a:pt x="6060" y="1088"/>
                    <a:pt x="6075" y="1120"/>
                    <a:pt x="6085" y="1150"/>
                  </a:cubicBezTo>
                  <a:cubicBezTo>
                    <a:pt x="6105" y="1211"/>
                    <a:pt x="6106" y="1261"/>
                    <a:pt x="6104" y="1293"/>
                  </a:cubicBezTo>
                  <a:cubicBezTo>
                    <a:pt x="6104" y="1309"/>
                    <a:pt x="6101" y="1321"/>
                    <a:pt x="6100" y="1329"/>
                  </a:cubicBezTo>
                  <a:cubicBezTo>
                    <a:pt x="6099" y="1337"/>
                    <a:pt x="6099" y="1341"/>
                    <a:pt x="6099" y="1341"/>
                  </a:cubicBezTo>
                  <a:lnTo>
                    <a:pt x="6099" y="134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2" name="Google Shape;2142;p46">
              <a:extLst>
                <a:ext uri="{FF2B5EF4-FFF2-40B4-BE49-F238E27FC236}">
                  <a16:creationId xmlns:a16="http://schemas.microsoft.com/office/drawing/2014/main" id="{532702C6-EB2D-88E6-6370-D084CA92E4BB}"/>
                </a:ext>
              </a:extLst>
            </p:cNvPr>
            <p:cNvSpPr/>
            <p:nvPr/>
          </p:nvSpPr>
          <p:spPr>
            <a:xfrm>
              <a:off x="5779205" y="3078530"/>
              <a:ext cx="1433880" cy="1240280"/>
            </a:xfrm>
            <a:custGeom>
              <a:avLst/>
              <a:gdLst/>
              <a:ahLst/>
              <a:cxnLst/>
              <a:rect l="l" t="t" r="r" b="b"/>
              <a:pathLst>
                <a:path w="5777" h="4997" extrusionOk="0">
                  <a:moveTo>
                    <a:pt x="5770" y="1260"/>
                  </a:moveTo>
                  <a:lnTo>
                    <a:pt x="5090" y="4709"/>
                  </a:lnTo>
                  <a:cubicBezTo>
                    <a:pt x="5051" y="4905"/>
                    <a:pt x="4858" y="5032"/>
                    <a:pt x="4663" y="4988"/>
                  </a:cubicBezTo>
                  <a:lnTo>
                    <a:pt x="278" y="4020"/>
                  </a:lnTo>
                  <a:cubicBezTo>
                    <a:pt x="91" y="3979"/>
                    <a:pt x="-30" y="3796"/>
                    <a:pt x="6" y="3606"/>
                  </a:cubicBezTo>
                  <a:lnTo>
                    <a:pt x="632" y="291"/>
                  </a:lnTo>
                  <a:cubicBezTo>
                    <a:pt x="668" y="98"/>
                    <a:pt x="855" y="-29"/>
                    <a:pt x="1048" y="7"/>
                  </a:cubicBezTo>
                  <a:lnTo>
                    <a:pt x="5486" y="842"/>
                  </a:lnTo>
                  <a:cubicBezTo>
                    <a:pt x="5681" y="879"/>
                    <a:pt x="5808" y="1067"/>
                    <a:pt x="5770" y="126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3" name="Google Shape;2143;p46">
              <a:extLst>
                <a:ext uri="{FF2B5EF4-FFF2-40B4-BE49-F238E27FC236}">
                  <a16:creationId xmlns:a16="http://schemas.microsoft.com/office/drawing/2014/main" id="{E49CA8AA-256D-2B0C-49F8-5B0D8FC8088A}"/>
                </a:ext>
              </a:extLst>
            </p:cNvPr>
            <p:cNvSpPr/>
            <p:nvPr/>
          </p:nvSpPr>
          <p:spPr>
            <a:xfrm>
              <a:off x="5777468" y="3077040"/>
              <a:ext cx="1435618" cy="1242762"/>
            </a:xfrm>
            <a:custGeom>
              <a:avLst/>
              <a:gdLst/>
              <a:ahLst/>
              <a:cxnLst/>
              <a:rect l="l" t="t" r="r" b="b"/>
              <a:pathLst>
                <a:path w="5784" h="5007" extrusionOk="0">
                  <a:moveTo>
                    <a:pt x="5777" y="1266"/>
                  </a:moveTo>
                  <a:cubicBezTo>
                    <a:pt x="5777" y="1266"/>
                    <a:pt x="5777" y="1262"/>
                    <a:pt x="5779" y="1255"/>
                  </a:cubicBezTo>
                  <a:cubicBezTo>
                    <a:pt x="5780" y="1247"/>
                    <a:pt x="5783" y="1235"/>
                    <a:pt x="5783" y="1220"/>
                  </a:cubicBezTo>
                  <a:cubicBezTo>
                    <a:pt x="5786" y="1189"/>
                    <a:pt x="5785" y="1142"/>
                    <a:pt x="5766" y="1085"/>
                  </a:cubicBezTo>
                  <a:cubicBezTo>
                    <a:pt x="5747" y="1028"/>
                    <a:pt x="5708" y="959"/>
                    <a:pt x="5635" y="907"/>
                  </a:cubicBezTo>
                  <a:cubicBezTo>
                    <a:pt x="5599" y="881"/>
                    <a:pt x="5555" y="860"/>
                    <a:pt x="5505" y="849"/>
                  </a:cubicBezTo>
                  <a:cubicBezTo>
                    <a:pt x="5456" y="838"/>
                    <a:pt x="5402" y="829"/>
                    <a:pt x="5346" y="818"/>
                  </a:cubicBezTo>
                  <a:cubicBezTo>
                    <a:pt x="4895" y="732"/>
                    <a:pt x="4243" y="609"/>
                    <a:pt x="3436" y="456"/>
                  </a:cubicBezTo>
                  <a:cubicBezTo>
                    <a:pt x="3033" y="380"/>
                    <a:pt x="2592" y="297"/>
                    <a:pt x="2118" y="207"/>
                  </a:cubicBezTo>
                  <a:cubicBezTo>
                    <a:pt x="1881" y="162"/>
                    <a:pt x="1636" y="116"/>
                    <a:pt x="1383" y="68"/>
                  </a:cubicBezTo>
                  <a:cubicBezTo>
                    <a:pt x="1320" y="57"/>
                    <a:pt x="1256" y="45"/>
                    <a:pt x="1192" y="32"/>
                  </a:cubicBezTo>
                  <a:cubicBezTo>
                    <a:pt x="1160" y="26"/>
                    <a:pt x="1128" y="20"/>
                    <a:pt x="1096" y="14"/>
                  </a:cubicBezTo>
                  <a:cubicBezTo>
                    <a:pt x="1064" y="8"/>
                    <a:pt x="1031" y="1"/>
                    <a:pt x="997" y="1"/>
                  </a:cubicBezTo>
                  <a:cubicBezTo>
                    <a:pt x="980" y="-1"/>
                    <a:pt x="964" y="2"/>
                    <a:pt x="947" y="3"/>
                  </a:cubicBezTo>
                  <a:cubicBezTo>
                    <a:pt x="930" y="5"/>
                    <a:pt x="913" y="7"/>
                    <a:pt x="897" y="12"/>
                  </a:cubicBezTo>
                  <a:cubicBezTo>
                    <a:pt x="864" y="20"/>
                    <a:pt x="833" y="34"/>
                    <a:pt x="803" y="52"/>
                  </a:cubicBezTo>
                  <a:cubicBezTo>
                    <a:pt x="745" y="86"/>
                    <a:pt x="696" y="138"/>
                    <a:pt x="665" y="200"/>
                  </a:cubicBezTo>
                  <a:cubicBezTo>
                    <a:pt x="649" y="230"/>
                    <a:pt x="639" y="264"/>
                    <a:pt x="632" y="298"/>
                  </a:cubicBezTo>
                  <a:cubicBezTo>
                    <a:pt x="625" y="331"/>
                    <a:pt x="619" y="365"/>
                    <a:pt x="613" y="398"/>
                  </a:cubicBezTo>
                  <a:cubicBezTo>
                    <a:pt x="600" y="466"/>
                    <a:pt x="587" y="534"/>
                    <a:pt x="574" y="602"/>
                  </a:cubicBezTo>
                  <a:cubicBezTo>
                    <a:pt x="548" y="738"/>
                    <a:pt x="522" y="876"/>
                    <a:pt x="496" y="1016"/>
                  </a:cubicBezTo>
                  <a:cubicBezTo>
                    <a:pt x="443" y="1294"/>
                    <a:pt x="390" y="1580"/>
                    <a:pt x="335" y="1869"/>
                  </a:cubicBezTo>
                  <a:cubicBezTo>
                    <a:pt x="281" y="2159"/>
                    <a:pt x="224" y="2453"/>
                    <a:pt x="167" y="2753"/>
                  </a:cubicBezTo>
                  <a:cubicBezTo>
                    <a:pt x="139" y="2903"/>
                    <a:pt x="110" y="3053"/>
                    <a:pt x="82" y="3205"/>
                  </a:cubicBezTo>
                  <a:cubicBezTo>
                    <a:pt x="68" y="3281"/>
                    <a:pt x="53" y="3357"/>
                    <a:pt x="39" y="3434"/>
                  </a:cubicBezTo>
                  <a:cubicBezTo>
                    <a:pt x="32" y="3472"/>
                    <a:pt x="24" y="3510"/>
                    <a:pt x="17" y="3549"/>
                  </a:cubicBezTo>
                  <a:cubicBezTo>
                    <a:pt x="10" y="3587"/>
                    <a:pt x="1" y="3625"/>
                    <a:pt x="0" y="3665"/>
                  </a:cubicBezTo>
                  <a:cubicBezTo>
                    <a:pt x="-4" y="3745"/>
                    <a:pt x="21" y="3825"/>
                    <a:pt x="67" y="3889"/>
                  </a:cubicBezTo>
                  <a:cubicBezTo>
                    <a:pt x="113" y="3955"/>
                    <a:pt x="181" y="4002"/>
                    <a:pt x="257" y="4025"/>
                  </a:cubicBezTo>
                  <a:cubicBezTo>
                    <a:pt x="408" y="4061"/>
                    <a:pt x="558" y="4092"/>
                    <a:pt x="707" y="4126"/>
                  </a:cubicBezTo>
                  <a:cubicBezTo>
                    <a:pt x="1004" y="4192"/>
                    <a:pt x="1298" y="4256"/>
                    <a:pt x="1586" y="4320"/>
                  </a:cubicBezTo>
                  <a:cubicBezTo>
                    <a:pt x="2163" y="4447"/>
                    <a:pt x="2719" y="4570"/>
                    <a:pt x="3248" y="4686"/>
                  </a:cubicBezTo>
                  <a:cubicBezTo>
                    <a:pt x="3513" y="4745"/>
                    <a:pt x="3771" y="4802"/>
                    <a:pt x="4023" y="4857"/>
                  </a:cubicBezTo>
                  <a:cubicBezTo>
                    <a:pt x="4148" y="4884"/>
                    <a:pt x="4272" y="4912"/>
                    <a:pt x="4393" y="4939"/>
                  </a:cubicBezTo>
                  <a:cubicBezTo>
                    <a:pt x="4454" y="4952"/>
                    <a:pt x="4515" y="4965"/>
                    <a:pt x="4575" y="4979"/>
                  </a:cubicBezTo>
                  <a:cubicBezTo>
                    <a:pt x="4605" y="4985"/>
                    <a:pt x="4634" y="4992"/>
                    <a:pt x="4664" y="4998"/>
                  </a:cubicBezTo>
                  <a:cubicBezTo>
                    <a:pt x="4679" y="5001"/>
                    <a:pt x="4695" y="5004"/>
                    <a:pt x="4710" y="5006"/>
                  </a:cubicBezTo>
                  <a:cubicBezTo>
                    <a:pt x="4725" y="5006"/>
                    <a:pt x="4740" y="5008"/>
                    <a:pt x="4756" y="5007"/>
                  </a:cubicBezTo>
                  <a:cubicBezTo>
                    <a:pt x="4879" y="5005"/>
                    <a:pt x="4995" y="4936"/>
                    <a:pt x="5056" y="4834"/>
                  </a:cubicBezTo>
                  <a:cubicBezTo>
                    <a:pt x="5072" y="4810"/>
                    <a:pt x="5083" y="4782"/>
                    <a:pt x="5092" y="4755"/>
                  </a:cubicBezTo>
                  <a:cubicBezTo>
                    <a:pt x="5101" y="4726"/>
                    <a:pt x="5106" y="4698"/>
                    <a:pt x="5112" y="4670"/>
                  </a:cubicBezTo>
                  <a:cubicBezTo>
                    <a:pt x="5123" y="4614"/>
                    <a:pt x="5133" y="4559"/>
                    <a:pt x="5144" y="4504"/>
                  </a:cubicBezTo>
                  <a:cubicBezTo>
                    <a:pt x="5187" y="4284"/>
                    <a:pt x="5229" y="4073"/>
                    <a:pt x="5268" y="3872"/>
                  </a:cubicBezTo>
                  <a:cubicBezTo>
                    <a:pt x="5426" y="3067"/>
                    <a:pt x="5554" y="2416"/>
                    <a:pt x="5642" y="1965"/>
                  </a:cubicBezTo>
                  <a:cubicBezTo>
                    <a:pt x="5686" y="1740"/>
                    <a:pt x="5720" y="1565"/>
                    <a:pt x="5743" y="1447"/>
                  </a:cubicBezTo>
                  <a:cubicBezTo>
                    <a:pt x="5754" y="1387"/>
                    <a:pt x="5763" y="1342"/>
                    <a:pt x="5769" y="1312"/>
                  </a:cubicBezTo>
                  <a:cubicBezTo>
                    <a:pt x="5775" y="1281"/>
                    <a:pt x="5777" y="1266"/>
                    <a:pt x="5777" y="1266"/>
                  </a:cubicBezTo>
                  <a:cubicBezTo>
                    <a:pt x="5777" y="1266"/>
                    <a:pt x="5774" y="1281"/>
                    <a:pt x="5767" y="1311"/>
                  </a:cubicBezTo>
                  <a:cubicBezTo>
                    <a:pt x="5761" y="1342"/>
                    <a:pt x="5752" y="1387"/>
                    <a:pt x="5740" y="1446"/>
                  </a:cubicBezTo>
                  <a:cubicBezTo>
                    <a:pt x="5717" y="1565"/>
                    <a:pt x="5682" y="1739"/>
                    <a:pt x="5637" y="1964"/>
                  </a:cubicBezTo>
                  <a:cubicBezTo>
                    <a:pt x="5548" y="2414"/>
                    <a:pt x="5418" y="3065"/>
                    <a:pt x="5259" y="3870"/>
                  </a:cubicBezTo>
                  <a:cubicBezTo>
                    <a:pt x="5219" y="4071"/>
                    <a:pt x="5177" y="4282"/>
                    <a:pt x="5134" y="4502"/>
                  </a:cubicBezTo>
                  <a:cubicBezTo>
                    <a:pt x="5123" y="4557"/>
                    <a:pt x="5112" y="4612"/>
                    <a:pt x="5101" y="4668"/>
                  </a:cubicBezTo>
                  <a:cubicBezTo>
                    <a:pt x="5096" y="4696"/>
                    <a:pt x="5090" y="4724"/>
                    <a:pt x="5082" y="4751"/>
                  </a:cubicBezTo>
                  <a:cubicBezTo>
                    <a:pt x="5073" y="4778"/>
                    <a:pt x="5062" y="4805"/>
                    <a:pt x="5047" y="4829"/>
                  </a:cubicBezTo>
                  <a:cubicBezTo>
                    <a:pt x="4988" y="4927"/>
                    <a:pt x="4875" y="4994"/>
                    <a:pt x="4756" y="4996"/>
                  </a:cubicBezTo>
                  <a:cubicBezTo>
                    <a:pt x="4696" y="4998"/>
                    <a:pt x="4638" y="4979"/>
                    <a:pt x="4578" y="4967"/>
                  </a:cubicBezTo>
                  <a:cubicBezTo>
                    <a:pt x="4518" y="4954"/>
                    <a:pt x="4457" y="4940"/>
                    <a:pt x="4397" y="4927"/>
                  </a:cubicBezTo>
                  <a:cubicBezTo>
                    <a:pt x="4275" y="4900"/>
                    <a:pt x="4151" y="4873"/>
                    <a:pt x="4026" y="4845"/>
                  </a:cubicBezTo>
                  <a:cubicBezTo>
                    <a:pt x="3775" y="4789"/>
                    <a:pt x="3517" y="4732"/>
                    <a:pt x="3252" y="4674"/>
                  </a:cubicBezTo>
                  <a:cubicBezTo>
                    <a:pt x="2722" y="4557"/>
                    <a:pt x="2166" y="4434"/>
                    <a:pt x="1590" y="4307"/>
                  </a:cubicBezTo>
                  <a:cubicBezTo>
                    <a:pt x="1302" y="4243"/>
                    <a:pt x="1008" y="4178"/>
                    <a:pt x="711" y="4112"/>
                  </a:cubicBezTo>
                  <a:cubicBezTo>
                    <a:pt x="562" y="4079"/>
                    <a:pt x="411" y="4048"/>
                    <a:pt x="262" y="4012"/>
                  </a:cubicBezTo>
                  <a:cubicBezTo>
                    <a:pt x="189" y="3990"/>
                    <a:pt x="124" y="3944"/>
                    <a:pt x="80" y="3882"/>
                  </a:cubicBezTo>
                  <a:cubicBezTo>
                    <a:pt x="35" y="3820"/>
                    <a:pt x="11" y="3743"/>
                    <a:pt x="14" y="3666"/>
                  </a:cubicBezTo>
                  <a:cubicBezTo>
                    <a:pt x="15" y="3628"/>
                    <a:pt x="25" y="3590"/>
                    <a:pt x="32" y="3551"/>
                  </a:cubicBezTo>
                  <a:cubicBezTo>
                    <a:pt x="39" y="3513"/>
                    <a:pt x="46" y="3475"/>
                    <a:pt x="53" y="3436"/>
                  </a:cubicBezTo>
                  <a:cubicBezTo>
                    <a:pt x="68" y="3360"/>
                    <a:pt x="82" y="3284"/>
                    <a:pt x="96" y="3208"/>
                  </a:cubicBezTo>
                  <a:cubicBezTo>
                    <a:pt x="125" y="3056"/>
                    <a:pt x="154" y="2905"/>
                    <a:pt x="182" y="2755"/>
                  </a:cubicBezTo>
                  <a:cubicBezTo>
                    <a:pt x="239" y="2456"/>
                    <a:pt x="294" y="2161"/>
                    <a:pt x="349" y="1871"/>
                  </a:cubicBezTo>
                  <a:cubicBezTo>
                    <a:pt x="404" y="1581"/>
                    <a:pt x="457" y="1296"/>
                    <a:pt x="510" y="1018"/>
                  </a:cubicBezTo>
                  <a:cubicBezTo>
                    <a:pt x="536" y="879"/>
                    <a:pt x="562" y="740"/>
                    <a:pt x="588" y="604"/>
                  </a:cubicBezTo>
                  <a:cubicBezTo>
                    <a:pt x="601" y="536"/>
                    <a:pt x="614" y="468"/>
                    <a:pt x="626" y="400"/>
                  </a:cubicBezTo>
                  <a:cubicBezTo>
                    <a:pt x="640" y="333"/>
                    <a:pt x="646" y="264"/>
                    <a:pt x="677" y="205"/>
                  </a:cubicBezTo>
                  <a:cubicBezTo>
                    <a:pt x="707" y="145"/>
                    <a:pt x="754" y="95"/>
                    <a:pt x="811" y="62"/>
                  </a:cubicBezTo>
                  <a:cubicBezTo>
                    <a:pt x="839" y="45"/>
                    <a:pt x="870" y="32"/>
                    <a:pt x="901" y="24"/>
                  </a:cubicBezTo>
                  <a:cubicBezTo>
                    <a:pt x="917" y="19"/>
                    <a:pt x="933" y="18"/>
                    <a:pt x="949" y="14"/>
                  </a:cubicBezTo>
                  <a:cubicBezTo>
                    <a:pt x="965" y="14"/>
                    <a:pt x="982" y="11"/>
                    <a:pt x="998" y="13"/>
                  </a:cubicBezTo>
                  <a:cubicBezTo>
                    <a:pt x="1030" y="13"/>
                    <a:pt x="1062" y="20"/>
                    <a:pt x="1095" y="26"/>
                  </a:cubicBezTo>
                  <a:cubicBezTo>
                    <a:pt x="1127" y="32"/>
                    <a:pt x="1159" y="38"/>
                    <a:pt x="1191" y="44"/>
                  </a:cubicBezTo>
                  <a:cubicBezTo>
                    <a:pt x="1255" y="55"/>
                    <a:pt x="1319" y="68"/>
                    <a:pt x="1382" y="79"/>
                  </a:cubicBezTo>
                  <a:cubicBezTo>
                    <a:pt x="1634" y="127"/>
                    <a:pt x="1879" y="173"/>
                    <a:pt x="2117" y="217"/>
                  </a:cubicBezTo>
                  <a:cubicBezTo>
                    <a:pt x="2591" y="306"/>
                    <a:pt x="3032" y="389"/>
                    <a:pt x="3435" y="464"/>
                  </a:cubicBezTo>
                  <a:cubicBezTo>
                    <a:pt x="4242" y="615"/>
                    <a:pt x="4894" y="737"/>
                    <a:pt x="5346" y="822"/>
                  </a:cubicBezTo>
                  <a:cubicBezTo>
                    <a:pt x="5402" y="832"/>
                    <a:pt x="5455" y="841"/>
                    <a:pt x="5505" y="852"/>
                  </a:cubicBezTo>
                  <a:cubicBezTo>
                    <a:pt x="5555" y="863"/>
                    <a:pt x="5598" y="884"/>
                    <a:pt x="5634" y="909"/>
                  </a:cubicBezTo>
                  <a:cubicBezTo>
                    <a:pt x="5706" y="960"/>
                    <a:pt x="5745" y="1028"/>
                    <a:pt x="5764" y="1085"/>
                  </a:cubicBezTo>
                  <a:cubicBezTo>
                    <a:pt x="5784" y="1141"/>
                    <a:pt x="5785" y="1188"/>
                    <a:pt x="5783" y="1219"/>
                  </a:cubicBezTo>
                  <a:cubicBezTo>
                    <a:pt x="5783" y="1234"/>
                    <a:pt x="5779" y="1246"/>
                    <a:pt x="5779" y="1253"/>
                  </a:cubicBezTo>
                  <a:cubicBezTo>
                    <a:pt x="5778" y="1261"/>
                    <a:pt x="5777" y="1265"/>
                    <a:pt x="5777" y="1265"/>
                  </a:cubicBezTo>
                  <a:lnTo>
                    <a:pt x="5777" y="126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4" name="Google Shape;2144;p46">
              <a:extLst>
                <a:ext uri="{FF2B5EF4-FFF2-40B4-BE49-F238E27FC236}">
                  <a16:creationId xmlns:a16="http://schemas.microsoft.com/office/drawing/2014/main" id="{729D4A01-11F1-14BD-82D9-B6DFA772AF70}"/>
                </a:ext>
              </a:extLst>
            </p:cNvPr>
            <p:cNvSpPr/>
            <p:nvPr/>
          </p:nvSpPr>
          <p:spPr>
            <a:xfrm>
              <a:off x="5877246" y="3466723"/>
              <a:ext cx="1265101" cy="275508"/>
            </a:xfrm>
            <a:custGeom>
              <a:avLst/>
              <a:gdLst/>
              <a:ahLst/>
              <a:cxnLst/>
              <a:rect l="l" t="t" r="r" b="b"/>
              <a:pathLst>
                <a:path w="5097" h="1110" extrusionOk="0">
                  <a:moveTo>
                    <a:pt x="0" y="1"/>
                  </a:moveTo>
                  <a:cubicBezTo>
                    <a:pt x="0" y="1"/>
                    <a:pt x="2" y="6"/>
                    <a:pt x="5" y="15"/>
                  </a:cubicBezTo>
                  <a:cubicBezTo>
                    <a:pt x="9" y="25"/>
                    <a:pt x="14" y="38"/>
                    <a:pt x="20" y="56"/>
                  </a:cubicBezTo>
                  <a:cubicBezTo>
                    <a:pt x="24" y="66"/>
                    <a:pt x="28" y="76"/>
                    <a:pt x="32" y="87"/>
                  </a:cubicBezTo>
                  <a:cubicBezTo>
                    <a:pt x="36" y="98"/>
                    <a:pt x="41" y="110"/>
                    <a:pt x="47" y="123"/>
                  </a:cubicBezTo>
                  <a:cubicBezTo>
                    <a:pt x="60" y="148"/>
                    <a:pt x="74" y="178"/>
                    <a:pt x="91" y="211"/>
                  </a:cubicBezTo>
                  <a:cubicBezTo>
                    <a:pt x="111" y="242"/>
                    <a:pt x="131" y="278"/>
                    <a:pt x="157" y="315"/>
                  </a:cubicBezTo>
                  <a:cubicBezTo>
                    <a:pt x="184" y="350"/>
                    <a:pt x="211" y="391"/>
                    <a:pt x="247" y="429"/>
                  </a:cubicBezTo>
                  <a:cubicBezTo>
                    <a:pt x="265" y="448"/>
                    <a:pt x="282" y="470"/>
                    <a:pt x="303" y="489"/>
                  </a:cubicBezTo>
                  <a:cubicBezTo>
                    <a:pt x="323" y="508"/>
                    <a:pt x="344" y="528"/>
                    <a:pt x="366" y="549"/>
                  </a:cubicBezTo>
                  <a:cubicBezTo>
                    <a:pt x="411" y="587"/>
                    <a:pt x="459" y="628"/>
                    <a:pt x="515" y="663"/>
                  </a:cubicBezTo>
                  <a:cubicBezTo>
                    <a:pt x="625" y="737"/>
                    <a:pt x="755" y="803"/>
                    <a:pt x="904" y="848"/>
                  </a:cubicBezTo>
                  <a:cubicBezTo>
                    <a:pt x="1053" y="892"/>
                    <a:pt x="1221" y="915"/>
                    <a:pt x="1395" y="900"/>
                  </a:cubicBezTo>
                  <a:cubicBezTo>
                    <a:pt x="1570" y="886"/>
                    <a:pt x="1748" y="832"/>
                    <a:pt x="1925" y="764"/>
                  </a:cubicBezTo>
                  <a:cubicBezTo>
                    <a:pt x="2102" y="695"/>
                    <a:pt x="2279" y="610"/>
                    <a:pt x="2467" y="540"/>
                  </a:cubicBezTo>
                  <a:cubicBezTo>
                    <a:pt x="2843" y="399"/>
                    <a:pt x="3226" y="330"/>
                    <a:pt x="3573" y="340"/>
                  </a:cubicBezTo>
                  <a:cubicBezTo>
                    <a:pt x="3747" y="344"/>
                    <a:pt x="3911" y="368"/>
                    <a:pt x="4061" y="406"/>
                  </a:cubicBezTo>
                  <a:cubicBezTo>
                    <a:pt x="4211" y="445"/>
                    <a:pt x="4345" y="498"/>
                    <a:pt x="4462" y="557"/>
                  </a:cubicBezTo>
                  <a:cubicBezTo>
                    <a:pt x="4697" y="677"/>
                    <a:pt x="4858" y="821"/>
                    <a:pt x="4956" y="931"/>
                  </a:cubicBezTo>
                  <a:cubicBezTo>
                    <a:pt x="4968" y="944"/>
                    <a:pt x="4980" y="957"/>
                    <a:pt x="4991" y="969"/>
                  </a:cubicBezTo>
                  <a:cubicBezTo>
                    <a:pt x="5001" y="982"/>
                    <a:pt x="5010" y="994"/>
                    <a:pt x="5019" y="1005"/>
                  </a:cubicBezTo>
                  <a:lnTo>
                    <a:pt x="5043" y="1036"/>
                  </a:lnTo>
                  <a:cubicBezTo>
                    <a:pt x="5050" y="1046"/>
                    <a:pt x="5057" y="1054"/>
                    <a:pt x="5062" y="1062"/>
                  </a:cubicBezTo>
                  <a:cubicBezTo>
                    <a:pt x="5073" y="1078"/>
                    <a:pt x="5082" y="1090"/>
                    <a:pt x="5088" y="1098"/>
                  </a:cubicBezTo>
                  <a:cubicBezTo>
                    <a:pt x="5094" y="1106"/>
                    <a:pt x="5097" y="1110"/>
                    <a:pt x="5097" y="1110"/>
                  </a:cubicBezTo>
                  <a:cubicBezTo>
                    <a:pt x="5097" y="1110"/>
                    <a:pt x="5094" y="1106"/>
                    <a:pt x="5089" y="1097"/>
                  </a:cubicBezTo>
                  <a:cubicBezTo>
                    <a:pt x="5083" y="1089"/>
                    <a:pt x="5075" y="1077"/>
                    <a:pt x="5065" y="1061"/>
                  </a:cubicBezTo>
                  <a:cubicBezTo>
                    <a:pt x="5059" y="1053"/>
                    <a:pt x="5053" y="1044"/>
                    <a:pt x="5046" y="1034"/>
                  </a:cubicBezTo>
                  <a:cubicBezTo>
                    <a:pt x="5039" y="1024"/>
                    <a:pt x="5031" y="1014"/>
                    <a:pt x="5022" y="1003"/>
                  </a:cubicBezTo>
                  <a:cubicBezTo>
                    <a:pt x="5014" y="991"/>
                    <a:pt x="5004" y="979"/>
                    <a:pt x="4994" y="966"/>
                  </a:cubicBezTo>
                  <a:cubicBezTo>
                    <a:pt x="4984" y="954"/>
                    <a:pt x="4972" y="941"/>
                    <a:pt x="4960" y="927"/>
                  </a:cubicBezTo>
                  <a:cubicBezTo>
                    <a:pt x="4864" y="816"/>
                    <a:pt x="4702" y="670"/>
                    <a:pt x="4467" y="549"/>
                  </a:cubicBezTo>
                  <a:cubicBezTo>
                    <a:pt x="4349" y="488"/>
                    <a:pt x="4214" y="435"/>
                    <a:pt x="4064" y="395"/>
                  </a:cubicBezTo>
                  <a:cubicBezTo>
                    <a:pt x="3914" y="356"/>
                    <a:pt x="3749" y="331"/>
                    <a:pt x="3574" y="327"/>
                  </a:cubicBezTo>
                  <a:cubicBezTo>
                    <a:pt x="3224" y="316"/>
                    <a:pt x="2840" y="386"/>
                    <a:pt x="2463" y="527"/>
                  </a:cubicBezTo>
                  <a:cubicBezTo>
                    <a:pt x="2274" y="598"/>
                    <a:pt x="2097" y="682"/>
                    <a:pt x="1920" y="751"/>
                  </a:cubicBezTo>
                  <a:cubicBezTo>
                    <a:pt x="1744" y="819"/>
                    <a:pt x="1568" y="873"/>
                    <a:pt x="1395" y="887"/>
                  </a:cubicBezTo>
                  <a:cubicBezTo>
                    <a:pt x="1222" y="903"/>
                    <a:pt x="1056" y="881"/>
                    <a:pt x="908" y="837"/>
                  </a:cubicBezTo>
                  <a:cubicBezTo>
                    <a:pt x="760" y="793"/>
                    <a:pt x="631" y="728"/>
                    <a:pt x="521" y="655"/>
                  </a:cubicBezTo>
                  <a:cubicBezTo>
                    <a:pt x="466" y="620"/>
                    <a:pt x="418" y="579"/>
                    <a:pt x="372" y="542"/>
                  </a:cubicBezTo>
                  <a:cubicBezTo>
                    <a:pt x="351" y="522"/>
                    <a:pt x="330" y="502"/>
                    <a:pt x="309" y="483"/>
                  </a:cubicBezTo>
                  <a:cubicBezTo>
                    <a:pt x="289" y="464"/>
                    <a:pt x="272" y="442"/>
                    <a:pt x="254" y="424"/>
                  </a:cubicBezTo>
                  <a:cubicBezTo>
                    <a:pt x="218" y="386"/>
                    <a:pt x="191" y="346"/>
                    <a:pt x="163" y="310"/>
                  </a:cubicBezTo>
                  <a:cubicBezTo>
                    <a:pt x="137" y="274"/>
                    <a:pt x="117" y="238"/>
                    <a:pt x="97" y="208"/>
                  </a:cubicBezTo>
                  <a:cubicBezTo>
                    <a:pt x="79" y="176"/>
                    <a:pt x="65" y="146"/>
                    <a:pt x="52" y="121"/>
                  </a:cubicBezTo>
                  <a:cubicBezTo>
                    <a:pt x="45" y="109"/>
                    <a:pt x="40" y="96"/>
                    <a:pt x="36" y="85"/>
                  </a:cubicBezTo>
                  <a:cubicBezTo>
                    <a:pt x="31" y="74"/>
                    <a:pt x="27" y="64"/>
                    <a:pt x="24" y="55"/>
                  </a:cubicBezTo>
                  <a:cubicBezTo>
                    <a:pt x="17" y="37"/>
                    <a:pt x="11" y="24"/>
                    <a:pt x="7" y="14"/>
                  </a:cubicBezTo>
                  <a:cubicBezTo>
                    <a:pt x="4" y="5"/>
                    <a:pt x="1" y="0"/>
                    <a:pt x="1" y="0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5" name="Google Shape;2145;p46">
              <a:extLst>
                <a:ext uri="{FF2B5EF4-FFF2-40B4-BE49-F238E27FC236}">
                  <a16:creationId xmlns:a16="http://schemas.microsoft.com/office/drawing/2014/main" id="{588256CC-5368-2110-4A0F-91069CD7D68D}"/>
                </a:ext>
              </a:extLst>
            </p:cNvPr>
            <p:cNvSpPr/>
            <p:nvPr/>
          </p:nvSpPr>
          <p:spPr>
            <a:xfrm>
              <a:off x="5826364" y="3705994"/>
              <a:ext cx="296109" cy="419466"/>
            </a:xfrm>
            <a:custGeom>
              <a:avLst/>
              <a:gdLst/>
              <a:ahLst/>
              <a:cxnLst/>
              <a:rect l="l" t="t" r="r" b="b"/>
              <a:pathLst>
                <a:path w="1193" h="1690" extrusionOk="0">
                  <a:moveTo>
                    <a:pt x="628" y="21"/>
                  </a:moveTo>
                  <a:lnTo>
                    <a:pt x="1193" y="1066"/>
                  </a:lnTo>
                  <a:lnTo>
                    <a:pt x="1165" y="1071"/>
                  </a:lnTo>
                  <a:lnTo>
                    <a:pt x="763" y="1620"/>
                  </a:lnTo>
                  <a:lnTo>
                    <a:pt x="450" y="1690"/>
                  </a:lnTo>
                  <a:cubicBezTo>
                    <a:pt x="334" y="1257"/>
                    <a:pt x="226" y="866"/>
                    <a:pt x="165" y="574"/>
                  </a:cubicBezTo>
                  <a:cubicBezTo>
                    <a:pt x="103" y="279"/>
                    <a:pt x="34" y="96"/>
                    <a:pt x="0" y="0"/>
                  </a:cubicBezTo>
                  <a:lnTo>
                    <a:pt x="628" y="21"/>
                  </a:lnTo>
                  <a:close/>
                </a:path>
              </a:pathLst>
            </a:custGeom>
            <a:solidFill>
              <a:srgbClr val="AE746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6" name="Google Shape;2146;p46">
              <a:extLst>
                <a:ext uri="{FF2B5EF4-FFF2-40B4-BE49-F238E27FC236}">
                  <a16:creationId xmlns:a16="http://schemas.microsoft.com/office/drawing/2014/main" id="{3F90D00F-1DED-AD29-B92C-A05C6F78BB16}"/>
                </a:ext>
              </a:extLst>
            </p:cNvPr>
            <p:cNvSpPr/>
            <p:nvPr/>
          </p:nvSpPr>
          <p:spPr>
            <a:xfrm>
              <a:off x="5786155" y="3475411"/>
              <a:ext cx="233313" cy="290400"/>
            </a:xfrm>
            <a:custGeom>
              <a:avLst/>
              <a:gdLst/>
              <a:ahLst/>
              <a:cxnLst/>
              <a:rect l="l" t="t" r="r" b="b"/>
              <a:pathLst>
                <a:path w="940" h="1170" extrusionOk="0">
                  <a:moveTo>
                    <a:pt x="722" y="14"/>
                  </a:moveTo>
                  <a:cubicBezTo>
                    <a:pt x="722" y="14"/>
                    <a:pt x="909" y="271"/>
                    <a:pt x="932" y="356"/>
                  </a:cubicBezTo>
                  <a:cubicBezTo>
                    <a:pt x="956" y="442"/>
                    <a:pt x="923" y="569"/>
                    <a:pt x="890" y="691"/>
                  </a:cubicBezTo>
                  <a:cubicBezTo>
                    <a:pt x="857" y="815"/>
                    <a:pt x="794" y="1013"/>
                    <a:pt x="794" y="1013"/>
                  </a:cubicBezTo>
                  <a:lnTo>
                    <a:pt x="241" y="1170"/>
                  </a:lnTo>
                  <a:lnTo>
                    <a:pt x="181" y="1022"/>
                  </a:lnTo>
                  <a:cubicBezTo>
                    <a:pt x="181" y="1022"/>
                    <a:pt x="5" y="642"/>
                    <a:pt x="0" y="590"/>
                  </a:cubicBezTo>
                  <a:cubicBezTo>
                    <a:pt x="-4" y="538"/>
                    <a:pt x="39" y="430"/>
                    <a:pt x="39" y="430"/>
                  </a:cubicBezTo>
                  <a:cubicBezTo>
                    <a:pt x="39" y="430"/>
                    <a:pt x="-5" y="304"/>
                    <a:pt x="41" y="259"/>
                  </a:cubicBezTo>
                  <a:cubicBezTo>
                    <a:pt x="87" y="215"/>
                    <a:pt x="117" y="211"/>
                    <a:pt x="117" y="211"/>
                  </a:cubicBezTo>
                  <a:cubicBezTo>
                    <a:pt x="117" y="211"/>
                    <a:pt x="24" y="104"/>
                    <a:pt x="99" y="53"/>
                  </a:cubicBezTo>
                  <a:cubicBezTo>
                    <a:pt x="174" y="2"/>
                    <a:pt x="212" y="0"/>
                    <a:pt x="212" y="0"/>
                  </a:cubicBezTo>
                  <a:lnTo>
                    <a:pt x="555" y="375"/>
                  </a:lnTo>
                  <a:cubicBezTo>
                    <a:pt x="555" y="375"/>
                    <a:pt x="623" y="439"/>
                    <a:pt x="677" y="426"/>
                  </a:cubicBezTo>
                  <a:cubicBezTo>
                    <a:pt x="731" y="414"/>
                    <a:pt x="751" y="405"/>
                    <a:pt x="712" y="316"/>
                  </a:cubicBezTo>
                  <a:cubicBezTo>
                    <a:pt x="672" y="227"/>
                    <a:pt x="640" y="200"/>
                    <a:pt x="622" y="121"/>
                  </a:cubicBezTo>
                  <a:cubicBezTo>
                    <a:pt x="604" y="42"/>
                    <a:pt x="722" y="15"/>
                    <a:pt x="722" y="15"/>
                  </a:cubicBezTo>
                  <a:lnTo>
                    <a:pt x="722" y="14"/>
                  </a:lnTo>
                  <a:close/>
                </a:path>
              </a:pathLst>
            </a:custGeom>
            <a:solidFill>
              <a:srgbClr val="AE746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7" name="Google Shape;2147;p46">
              <a:extLst>
                <a:ext uri="{FF2B5EF4-FFF2-40B4-BE49-F238E27FC236}">
                  <a16:creationId xmlns:a16="http://schemas.microsoft.com/office/drawing/2014/main" id="{C8E5C9CE-7DB6-FA27-50D6-BC092411B1C5}"/>
                </a:ext>
              </a:extLst>
            </p:cNvPr>
            <p:cNvSpPr/>
            <p:nvPr/>
          </p:nvSpPr>
          <p:spPr>
            <a:xfrm>
              <a:off x="6649164" y="2883688"/>
              <a:ext cx="425672" cy="910416"/>
            </a:xfrm>
            <a:custGeom>
              <a:avLst/>
              <a:gdLst/>
              <a:ahLst/>
              <a:cxnLst/>
              <a:rect l="l" t="t" r="r" b="b"/>
              <a:pathLst>
                <a:path w="1715" h="3668" extrusionOk="0">
                  <a:moveTo>
                    <a:pt x="1691" y="932"/>
                  </a:moveTo>
                  <a:lnTo>
                    <a:pt x="1715" y="2870"/>
                  </a:lnTo>
                  <a:cubicBezTo>
                    <a:pt x="1719" y="3199"/>
                    <a:pt x="1657" y="3685"/>
                    <a:pt x="1136" y="3667"/>
                  </a:cubicBezTo>
                  <a:lnTo>
                    <a:pt x="1136" y="3667"/>
                  </a:lnTo>
                  <a:cubicBezTo>
                    <a:pt x="684" y="3618"/>
                    <a:pt x="565" y="3191"/>
                    <a:pt x="561" y="2883"/>
                  </a:cubicBezTo>
                  <a:cubicBezTo>
                    <a:pt x="559" y="2737"/>
                    <a:pt x="558" y="2616"/>
                    <a:pt x="557" y="2601"/>
                  </a:cubicBezTo>
                  <a:cubicBezTo>
                    <a:pt x="557" y="2601"/>
                    <a:pt x="62" y="2560"/>
                    <a:pt x="21" y="2072"/>
                  </a:cubicBezTo>
                  <a:cubicBezTo>
                    <a:pt x="0" y="1837"/>
                    <a:pt x="-2" y="1348"/>
                    <a:pt x="2" y="906"/>
                  </a:cubicBezTo>
                  <a:cubicBezTo>
                    <a:pt x="5" y="430"/>
                    <a:pt x="374" y="38"/>
                    <a:pt x="848" y="3"/>
                  </a:cubicBezTo>
                  <a:lnTo>
                    <a:pt x="895" y="0"/>
                  </a:lnTo>
                  <a:cubicBezTo>
                    <a:pt x="1406" y="-8"/>
                    <a:pt x="1697" y="422"/>
                    <a:pt x="1691" y="932"/>
                  </a:cubicBezTo>
                  <a:close/>
                </a:path>
              </a:pathLst>
            </a:custGeom>
            <a:solidFill>
              <a:srgbClr val="AE746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8" name="Google Shape;2148;p46">
              <a:extLst>
                <a:ext uri="{FF2B5EF4-FFF2-40B4-BE49-F238E27FC236}">
                  <a16:creationId xmlns:a16="http://schemas.microsoft.com/office/drawing/2014/main" id="{0A25D259-5F58-A095-6C0A-EA26F59CADCF}"/>
                </a:ext>
              </a:extLst>
            </p:cNvPr>
            <p:cNvSpPr/>
            <p:nvPr/>
          </p:nvSpPr>
          <p:spPr>
            <a:xfrm>
              <a:off x="6787166" y="3470943"/>
              <a:ext cx="154632" cy="89602"/>
            </a:xfrm>
            <a:custGeom>
              <a:avLst/>
              <a:gdLst/>
              <a:ahLst/>
              <a:cxnLst/>
              <a:rect l="l" t="t" r="r" b="b"/>
              <a:pathLst>
                <a:path w="623" h="361" extrusionOk="0">
                  <a:moveTo>
                    <a:pt x="0" y="235"/>
                  </a:moveTo>
                  <a:cubicBezTo>
                    <a:pt x="0" y="235"/>
                    <a:pt x="310" y="230"/>
                    <a:pt x="623" y="0"/>
                  </a:cubicBezTo>
                  <a:cubicBezTo>
                    <a:pt x="623" y="0"/>
                    <a:pt x="494" y="369"/>
                    <a:pt x="3" y="360"/>
                  </a:cubicBezTo>
                  <a:lnTo>
                    <a:pt x="0" y="235"/>
                  </a:lnTo>
                  <a:close/>
                </a:path>
              </a:pathLst>
            </a:custGeom>
            <a:solidFill>
              <a:srgbClr val="8B5D54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9" name="Google Shape;2149;p46">
              <a:extLst>
                <a:ext uri="{FF2B5EF4-FFF2-40B4-BE49-F238E27FC236}">
                  <a16:creationId xmlns:a16="http://schemas.microsoft.com/office/drawing/2014/main" id="{543C7CC6-DA0E-0438-2FED-C69E269D1168}"/>
                </a:ext>
              </a:extLst>
            </p:cNvPr>
            <p:cNvSpPr/>
            <p:nvPr/>
          </p:nvSpPr>
          <p:spPr>
            <a:xfrm>
              <a:off x="6856415" y="3136610"/>
              <a:ext cx="74710" cy="21594"/>
            </a:xfrm>
            <a:custGeom>
              <a:avLst/>
              <a:gdLst/>
              <a:ahLst/>
              <a:cxnLst/>
              <a:rect l="l" t="t" r="r" b="b"/>
              <a:pathLst>
                <a:path w="301" h="87" extrusionOk="0">
                  <a:moveTo>
                    <a:pt x="1" y="86"/>
                  </a:moveTo>
                  <a:cubicBezTo>
                    <a:pt x="11" y="96"/>
                    <a:pt x="67" y="51"/>
                    <a:pt x="149" y="49"/>
                  </a:cubicBezTo>
                  <a:cubicBezTo>
                    <a:pt x="231" y="45"/>
                    <a:pt x="292" y="87"/>
                    <a:pt x="300" y="76"/>
                  </a:cubicBezTo>
                  <a:cubicBezTo>
                    <a:pt x="305" y="72"/>
                    <a:pt x="295" y="54"/>
                    <a:pt x="268" y="35"/>
                  </a:cubicBezTo>
                  <a:cubicBezTo>
                    <a:pt x="242" y="16"/>
                    <a:pt x="197" y="-1"/>
                    <a:pt x="146" y="0"/>
                  </a:cubicBezTo>
                  <a:cubicBezTo>
                    <a:pt x="95" y="2"/>
                    <a:pt x="53" y="23"/>
                    <a:pt x="29" y="43"/>
                  </a:cubicBezTo>
                  <a:cubicBezTo>
                    <a:pt x="4" y="64"/>
                    <a:pt x="-4" y="82"/>
                    <a:pt x="1" y="87"/>
                  </a:cubicBezTo>
                  <a:lnTo>
                    <a:pt x="1" y="8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0" name="Google Shape;2150;p46">
              <a:extLst>
                <a:ext uri="{FF2B5EF4-FFF2-40B4-BE49-F238E27FC236}">
                  <a16:creationId xmlns:a16="http://schemas.microsoft.com/office/drawing/2014/main" id="{78B97C17-C818-DBD6-3D3C-8BB7F788AB92}"/>
                </a:ext>
              </a:extLst>
            </p:cNvPr>
            <p:cNvSpPr/>
            <p:nvPr/>
          </p:nvSpPr>
          <p:spPr>
            <a:xfrm>
              <a:off x="6857408" y="3184017"/>
              <a:ext cx="32763" cy="31522"/>
            </a:xfrm>
            <a:custGeom>
              <a:avLst/>
              <a:gdLst/>
              <a:ahLst/>
              <a:cxnLst/>
              <a:rect l="l" t="t" r="r" b="b"/>
              <a:pathLst>
                <a:path w="132" h="127" extrusionOk="0">
                  <a:moveTo>
                    <a:pt x="0" y="65"/>
                  </a:moveTo>
                  <a:cubicBezTo>
                    <a:pt x="1" y="100"/>
                    <a:pt x="32" y="127"/>
                    <a:pt x="68" y="127"/>
                  </a:cubicBezTo>
                  <a:cubicBezTo>
                    <a:pt x="105" y="126"/>
                    <a:pt x="133" y="97"/>
                    <a:pt x="132" y="62"/>
                  </a:cubicBezTo>
                  <a:cubicBezTo>
                    <a:pt x="131" y="27"/>
                    <a:pt x="100" y="-1"/>
                    <a:pt x="63" y="0"/>
                  </a:cubicBezTo>
                  <a:cubicBezTo>
                    <a:pt x="27" y="1"/>
                    <a:pt x="-2" y="30"/>
                    <a:pt x="0" y="6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933" rIns="120000" bIns="933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1" name="Google Shape;2151;p46">
              <a:extLst>
                <a:ext uri="{FF2B5EF4-FFF2-40B4-BE49-F238E27FC236}">
                  <a16:creationId xmlns:a16="http://schemas.microsoft.com/office/drawing/2014/main" id="{624870E4-3DBF-5B30-8B33-ADE205795CBF}"/>
                </a:ext>
              </a:extLst>
            </p:cNvPr>
            <p:cNvSpPr/>
            <p:nvPr/>
          </p:nvSpPr>
          <p:spPr>
            <a:xfrm>
              <a:off x="6757381" y="3143560"/>
              <a:ext cx="48400" cy="157858"/>
            </a:xfrm>
            <a:custGeom>
              <a:avLst/>
              <a:gdLst/>
              <a:ahLst/>
              <a:cxnLst/>
              <a:rect l="l" t="t" r="r" b="b"/>
              <a:pathLst>
                <a:path w="195" h="636" extrusionOk="0">
                  <a:moveTo>
                    <a:pt x="195" y="627"/>
                  </a:moveTo>
                  <a:cubicBezTo>
                    <a:pt x="195" y="623"/>
                    <a:pt x="148" y="618"/>
                    <a:pt x="72" y="614"/>
                  </a:cubicBezTo>
                  <a:cubicBezTo>
                    <a:pt x="53" y="614"/>
                    <a:pt x="34" y="611"/>
                    <a:pt x="30" y="599"/>
                  </a:cubicBezTo>
                  <a:cubicBezTo>
                    <a:pt x="25" y="585"/>
                    <a:pt x="31" y="564"/>
                    <a:pt x="39" y="541"/>
                  </a:cubicBezTo>
                  <a:cubicBezTo>
                    <a:pt x="53" y="493"/>
                    <a:pt x="69" y="443"/>
                    <a:pt x="85" y="391"/>
                  </a:cubicBezTo>
                  <a:cubicBezTo>
                    <a:pt x="148" y="177"/>
                    <a:pt x="193" y="2"/>
                    <a:pt x="184" y="0"/>
                  </a:cubicBezTo>
                  <a:cubicBezTo>
                    <a:pt x="176" y="-3"/>
                    <a:pt x="117" y="168"/>
                    <a:pt x="54" y="382"/>
                  </a:cubicBezTo>
                  <a:cubicBezTo>
                    <a:pt x="38" y="435"/>
                    <a:pt x="24" y="485"/>
                    <a:pt x="10" y="533"/>
                  </a:cubicBezTo>
                  <a:cubicBezTo>
                    <a:pt x="4" y="555"/>
                    <a:pt x="-6" y="581"/>
                    <a:pt x="5" y="609"/>
                  </a:cubicBezTo>
                  <a:cubicBezTo>
                    <a:pt x="12" y="623"/>
                    <a:pt x="26" y="632"/>
                    <a:pt x="39" y="634"/>
                  </a:cubicBezTo>
                  <a:cubicBezTo>
                    <a:pt x="52" y="637"/>
                    <a:pt x="62" y="637"/>
                    <a:pt x="72" y="636"/>
                  </a:cubicBezTo>
                  <a:cubicBezTo>
                    <a:pt x="148" y="635"/>
                    <a:pt x="195" y="632"/>
                    <a:pt x="195" y="628"/>
                  </a:cubicBezTo>
                  <a:lnTo>
                    <a:pt x="195" y="62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2" name="Google Shape;2152;p46">
              <a:extLst>
                <a:ext uri="{FF2B5EF4-FFF2-40B4-BE49-F238E27FC236}">
                  <a16:creationId xmlns:a16="http://schemas.microsoft.com/office/drawing/2014/main" id="{EF45EF5E-94D1-F3F4-D14B-7FBC5E68D702}"/>
                </a:ext>
              </a:extLst>
            </p:cNvPr>
            <p:cNvSpPr/>
            <p:nvPr/>
          </p:nvSpPr>
          <p:spPr>
            <a:xfrm>
              <a:off x="6865102" y="3066368"/>
              <a:ext cx="75951" cy="20105"/>
            </a:xfrm>
            <a:custGeom>
              <a:avLst/>
              <a:gdLst/>
              <a:ahLst/>
              <a:cxnLst/>
              <a:rect l="l" t="t" r="r" b="b"/>
              <a:pathLst>
                <a:path w="306" h="81" extrusionOk="0">
                  <a:moveTo>
                    <a:pt x="1" y="62"/>
                  </a:moveTo>
                  <a:cubicBezTo>
                    <a:pt x="9" y="80"/>
                    <a:pt x="74" y="66"/>
                    <a:pt x="153" y="70"/>
                  </a:cubicBezTo>
                  <a:cubicBezTo>
                    <a:pt x="232" y="73"/>
                    <a:pt x="296" y="92"/>
                    <a:pt x="305" y="74"/>
                  </a:cubicBezTo>
                  <a:cubicBezTo>
                    <a:pt x="309" y="66"/>
                    <a:pt x="297" y="49"/>
                    <a:pt x="270" y="33"/>
                  </a:cubicBezTo>
                  <a:cubicBezTo>
                    <a:pt x="244" y="17"/>
                    <a:pt x="202" y="3"/>
                    <a:pt x="155" y="1"/>
                  </a:cubicBezTo>
                  <a:cubicBezTo>
                    <a:pt x="108" y="-1"/>
                    <a:pt x="66" y="10"/>
                    <a:pt x="38" y="24"/>
                  </a:cubicBezTo>
                  <a:cubicBezTo>
                    <a:pt x="11" y="38"/>
                    <a:pt x="-3" y="53"/>
                    <a:pt x="1" y="6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3" name="Google Shape;2153;p46">
              <a:extLst>
                <a:ext uri="{FF2B5EF4-FFF2-40B4-BE49-F238E27FC236}">
                  <a16:creationId xmlns:a16="http://schemas.microsoft.com/office/drawing/2014/main" id="{F1D8A525-7D65-02B9-676A-A3E6214DB819}"/>
                </a:ext>
              </a:extLst>
            </p:cNvPr>
            <p:cNvSpPr/>
            <p:nvPr/>
          </p:nvSpPr>
          <p:spPr>
            <a:xfrm>
              <a:off x="6672495" y="3103598"/>
              <a:ext cx="74710" cy="17126"/>
            </a:xfrm>
            <a:custGeom>
              <a:avLst/>
              <a:gdLst/>
              <a:ahLst/>
              <a:cxnLst/>
              <a:rect l="l" t="t" r="r" b="b"/>
              <a:pathLst>
                <a:path w="301" h="69" extrusionOk="0">
                  <a:moveTo>
                    <a:pt x="0" y="64"/>
                  </a:moveTo>
                  <a:cubicBezTo>
                    <a:pt x="9" y="78"/>
                    <a:pt x="73" y="62"/>
                    <a:pt x="150" y="60"/>
                  </a:cubicBezTo>
                  <a:cubicBezTo>
                    <a:pt x="227" y="56"/>
                    <a:pt x="292" y="67"/>
                    <a:pt x="300" y="52"/>
                  </a:cubicBezTo>
                  <a:cubicBezTo>
                    <a:pt x="304" y="44"/>
                    <a:pt x="291" y="31"/>
                    <a:pt x="264" y="19"/>
                  </a:cubicBezTo>
                  <a:cubicBezTo>
                    <a:pt x="237" y="8"/>
                    <a:pt x="196" y="-1"/>
                    <a:pt x="149" y="1"/>
                  </a:cubicBezTo>
                  <a:cubicBezTo>
                    <a:pt x="103" y="2"/>
                    <a:pt x="62" y="15"/>
                    <a:pt x="36" y="29"/>
                  </a:cubicBezTo>
                  <a:cubicBezTo>
                    <a:pt x="9" y="42"/>
                    <a:pt x="-3" y="57"/>
                    <a:pt x="0" y="6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4" name="Google Shape;2154;p46">
              <a:extLst>
                <a:ext uri="{FF2B5EF4-FFF2-40B4-BE49-F238E27FC236}">
                  <a16:creationId xmlns:a16="http://schemas.microsoft.com/office/drawing/2014/main" id="{99CE02C7-C874-2A38-2AD3-E531D9719E7B}"/>
                </a:ext>
              </a:extLst>
            </p:cNvPr>
            <p:cNvSpPr/>
            <p:nvPr/>
          </p:nvSpPr>
          <p:spPr>
            <a:xfrm>
              <a:off x="7065404" y="3199406"/>
              <a:ext cx="85134" cy="127577"/>
            </a:xfrm>
            <a:custGeom>
              <a:avLst/>
              <a:gdLst/>
              <a:ahLst/>
              <a:cxnLst/>
              <a:rect l="l" t="t" r="r" b="b"/>
              <a:pathLst>
                <a:path w="343" h="514" extrusionOk="0">
                  <a:moveTo>
                    <a:pt x="0" y="24"/>
                  </a:moveTo>
                  <a:cubicBezTo>
                    <a:pt x="8" y="20"/>
                    <a:pt x="329" y="-99"/>
                    <a:pt x="342" y="236"/>
                  </a:cubicBezTo>
                  <a:cubicBezTo>
                    <a:pt x="356" y="570"/>
                    <a:pt x="17" y="515"/>
                    <a:pt x="16" y="505"/>
                  </a:cubicBezTo>
                  <a:cubicBezTo>
                    <a:pt x="15" y="496"/>
                    <a:pt x="0" y="24"/>
                    <a:pt x="0" y="24"/>
                  </a:cubicBezTo>
                  <a:close/>
                </a:path>
              </a:pathLst>
            </a:custGeom>
            <a:solidFill>
              <a:srgbClr val="AE746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5" name="Google Shape;2155;p46">
              <a:extLst>
                <a:ext uri="{FF2B5EF4-FFF2-40B4-BE49-F238E27FC236}">
                  <a16:creationId xmlns:a16="http://schemas.microsoft.com/office/drawing/2014/main" id="{29A6CC78-C818-275E-F64C-0FDCA3FBD936}"/>
                </a:ext>
              </a:extLst>
            </p:cNvPr>
            <p:cNvSpPr/>
            <p:nvPr/>
          </p:nvSpPr>
          <p:spPr>
            <a:xfrm>
              <a:off x="7093451" y="3225716"/>
              <a:ext cx="35742" cy="72972"/>
            </a:xfrm>
            <a:custGeom>
              <a:avLst/>
              <a:gdLst/>
              <a:ahLst/>
              <a:cxnLst/>
              <a:rect l="l" t="t" r="r" b="b"/>
              <a:pathLst>
                <a:path w="144" h="294" extrusionOk="0">
                  <a:moveTo>
                    <a:pt x="0" y="268"/>
                  </a:moveTo>
                  <a:cubicBezTo>
                    <a:pt x="1" y="267"/>
                    <a:pt x="6" y="272"/>
                    <a:pt x="16" y="276"/>
                  </a:cubicBezTo>
                  <a:cubicBezTo>
                    <a:pt x="26" y="280"/>
                    <a:pt x="43" y="283"/>
                    <a:pt x="60" y="276"/>
                  </a:cubicBezTo>
                  <a:cubicBezTo>
                    <a:pt x="95" y="261"/>
                    <a:pt x="122" y="204"/>
                    <a:pt x="121" y="143"/>
                  </a:cubicBezTo>
                  <a:cubicBezTo>
                    <a:pt x="121" y="113"/>
                    <a:pt x="113" y="84"/>
                    <a:pt x="101" y="60"/>
                  </a:cubicBezTo>
                  <a:cubicBezTo>
                    <a:pt x="90" y="36"/>
                    <a:pt x="74" y="20"/>
                    <a:pt x="56" y="18"/>
                  </a:cubicBezTo>
                  <a:cubicBezTo>
                    <a:pt x="38" y="14"/>
                    <a:pt x="25" y="26"/>
                    <a:pt x="22" y="35"/>
                  </a:cubicBezTo>
                  <a:cubicBezTo>
                    <a:pt x="17" y="45"/>
                    <a:pt x="20" y="51"/>
                    <a:pt x="18" y="52"/>
                  </a:cubicBezTo>
                  <a:cubicBezTo>
                    <a:pt x="17" y="53"/>
                    <a:pt x="11" y="46"/>
                    <a:pt x="13" y="32"/>
                  </a:cubicBezTo>
                  <a:cubicBezTo>
                    <a:pt x="14" y="26"/>
                    <a:pt x="18" y="18"/>
                    <a:pt x="25" y="11"/>
                  </a:cubicBezTo>
                  <a:cubicBezTo>
                    <a:pt x="33" y="4"/>
                    <a:pt x="45" y="0"/>
                    <a:pt x="57" y="1"/>
                  </a:cubicBezTo>
                  <a:cubicBezTo>
                    <a:pt x="83" y="2"/>
                    <a:pt x="107" y="25"/>
                    <a:pt x="120" y="51"/>
                  </a:cubicBezTo>
                  <a:cubicBezTo>
                    <a:pt x="135" y="77"/>
                    <a:pt x="144" y="109"/>
                    <a:pt x="144" y="143"/>
                  </a:cubicBezTo>
                  <a:cubicBezTo>
                    <a:pt x="145" y="211"/>
                    <a:pt x="113" y="275"/>
                    <a:pt x="65" y="291"/>
                  </a:cubicBezTo>
                  <a:cubicBezTo>
                    <a:pt x="42" y="299"/>
                    <a:pt x="22" y="292"/>
                    <a:pt x="12" y="285"/>
                  </a:cubicBezTo>
                  <a:cubicBezTo>
                    <a:pt x="1" y="277"/>
                    <a:pt x="-1" y="269"/>
                    <a:pt x="0" y="269"/>
                  </a:cubicBezTo>
                  <a:lnTo>
                    <a:pt x="0" y="268"/>
                  </a:lnTo>
                  <a:close/>
                </a:path>
              </a:pathLst>
            </a:custGeom>
            <a:solidFill>
              <a:srgbClr val="8B5D54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6" name="Google Shape;2156;p46">
              <a:extLst>
                <a:ext uri="{FF2B5EF4-FFF2-40B4-BE49-F238E27FC236}">
                  <a16:creationId xmlns:a16="http://schemas.microsoft.com/office/drawing/2014/main" id="{897C97D3-3ADE-BB23-0345-2237C244DFD9}"/>
                </a:ext>
              </a:extLst>
            </p:cNvPr>
            <p:cNvSpPr/>
            <p:nvPr/>
          </p:nvSpPr>
          <p:spPr>
            <a:xfrm>
              <a:off x="6825389" y="3303156"/>
              <a:ext cx="44180" cy="53860"/>
            </a:xfrm>
            <a:custGeom>
              <a:avLst/>
              <a:gdLst/>
              <a:ahLst/>
              <a:cxnLst/>
              <a:rect l="l" t="t" r="r" b="b"/>
              <a:pathLst>
                <a:path w="178" h="217" extrusionOk="0">
                  <a:moveTo>
                    <a:pt x="0" y="216"/>
                  </a:moveTo>
                  <a:cubicBezTo>
                    <a:pt x="-3" y="208"/>
                    <a:pt x="62" y="188"/>
                    <a:pt x="108" y="127"/>
                  </a:cubicBezTo>
                  <a:cubicBezTo>
                    <a:pt x="131" y="96"/>
                    <a:pt x="144" y="63"/>
                    <a:pt x="155" y="39"/>
                  </a:cubicBezTo>
                  <a:cubicBezTo>
                    <a:pt x="164" y="15"/>
                    <a:pt x="172" y="0"/>
                    <a:pt x="175" y="1"/>
                  </a:cubicBezTo>
                  <a:cubicBezTo>
                    <a:pt x="179" y="2"/>
                    <a:pt x="178" y="18"/>
                    <a:pt x="173" y="45"/>
                  </a:cubicBezTo>
                  <a:cubicBezTo>
                    <a:pt x="167" y="71"/>
                    <a:pt x="156" y="108"/>
                    <a:pt x="129" y="143"/>
                  </a:cubicBezTo>
                  <a:cubicBezTo>
                    <a:pt x="104" y="177"/>
                    <a:pt x="69" y="198"/>
                    <a:pt x="44" y="208"/>
                  </a:cubicBezTo>
                  <a:cubicBezTo>
                    <a:pt x="18" y="218"/>
                    <a:pt x="1" y="219"/>
                    <a:pt x="0" y="2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44133" rIns="120000" bIns="44133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7" name="Google Shape;2157;p46">
              <a:extLst>
                <a:ext uri="{FF2B5EF4-FFF2-40B4-BE49-F238E27FC236}">
                  <a16:creationId xmlns:a16="http://schemas.microsoft.com/office/drawing/2014/main" id="{9A92AEE0-92C7-3161-C298-C21B5170BDD2}"/>
                </a:ext>
              </a:extLst>
            </p:cNvPr>
            <p:cNvSpPr/>
            <p:nvPr/>
          </p:nvSpPr>
          <p:spPr>
            <a:xfrm>
              <a:off x="6488079" y="2810467"/>
              <a:ext cx="693733" cy="420956"/>
            </a:xfrm>
            <a:custGeom>
              <a:avLst/>
              <a:gdLst/>
              <a:ahLst/>
              <a:cxnLst/>
              <a:rect l="l" t="t" r="r" b="b"/>
              <a:pathLst>
                <a:path w="2795" h="1696" extrusionOk="0">
                  <a:moveTo>
                    <a:pt x="2" y="762"/>
                  </a:moveTo>
                  <a:cubicBezTo>
                    <a:pt x="8" y="743"/>
                    <a:pt x="22" y="727"/>
                    <a:pt x="39" y="716"/>
                  </a:cubicBezTo>
                  <a:cubicBezTo>
                    <a:pt x="77" y="694"/>
                    <a:pt x="122" y="696"/>
                    <a:pt x="164" y="696"/>
                  </a:cubicBezTo>
                  <a:cubicBezTo>
                    <a:pt x="294" y="694"/>
                    <a:pt x="422" y="654"/>
                    <a:pt x="531" y="584"/>
                  </a:cubicBezTo>
                  <a:cubicBezTo>
                    <a:pt x="582" y="510"/>
                    <a:pt x="640" y="441"/>
                    <a:pt x="702" y="377"/>
                  </a:cubicBezTo>
                  <a:cubicBezTo>
                    <a:pt x="850" y="224"/>
                    <a:pt x="972" y="121"/>
                    <a:pt x="1098" y="70"/>
                  </a:cubicBezTo>
                  <a:cubicBezTo>
                    <a:pt x="1261" y="4"/>
                    <a:pt x="1533" y="-22"/>
                    <a:pt x="1703" y="22"/>
                  </a:cubicBezTo>
                  <a:cubicBezTo>
                    <a:pt x="1873" y="67"/>
                    <a:pt x="2025" y="205"/>
                    <a:pt x="2049" y="379"/>
                  </a:cubicBezTo>
                  <a:cubicBezTo>
                    <a:pt x="2144" y="298"/>
                    <a:pt x="2287" y="299"/>
                    <a:pt x="2403" y="345"/>
                  </a:cubicBezTo>
                  <a:lnTo>
                    <a:pt x="2406" y="344"/>
                  </a:lnTo>
                  <a:cubicBezTo>
                    <a:pt x="2535" y="390"/>
                    <a:pt x="2609" y="526"/>
                    <a:pt x="2647" y="658"/>
                  </a:cubicBezTo>
                  <a:cubicBezTo>
                    <a:pt x="2685" y="789"/>
                    <a:pt x="2701" y="931"/>
                    <a:pt x="2771" y="1049"/>
                  </a:cubicBezTo>
                  <a:cubicBezTo>
                    <a:pt x="2786" y="1074"/>
                    <a:pt x="2803" y="1103"/>
                    <a:pt x="2790" y="1129"/>
                  </a:cubicBezTo>
                  <a:cubicBezTo>
                    <a:pt x="2780" y="1149"/>
                    <a:pt x="2755" y="1157"/>
                    <a:pt x="2733" y="1154"/>
                  </a:cubicBezTo>
                  <a:cubicBezTo>
                    <a:pt x="2711" y="1151"/>
                    <a:pt x="2692" y="1138"/>
                    <a:pt x="2673" y="1127"/>
                  </a:cubicBezTo>
                  <a:cubicBezTo>
                    <a:pt x="2687" y="1161"/>
                    <a:pt x="2702" y="1196"/>
                    <a:pt x="2716" y="1230"/>
                  </a:cubicBezTo>
                  <a:cubicBezTo>
                    <a:pt x="2669" y="1238"/>
                    <a:pt x="2621" y="1235"/>
                    <a:pt x="2576" y="1221"/>
                  </a:cubicBezTo>
                  <a:cubicBezTo>
                    <a:pt x="2548" y="1344"/>
                    <a:pt x="2515" y="1485"/>
                    <a:pt x="2484" y="1568"/>
                  </a:cubicBezTo>
                  <a:cubicBezTo>
                    <a:pt x="2430" y="1568"/>
                    <a:pt x="2380" y="1572"/>
                    <a:pt x="2347" y="1602"/>
                  </a:cubicBezTo>
                  <a:cubicBezTo>
                    <a:pt x="2302" y="1642"/>
                    <a:pt x="2281" y="1719"/>
                    <a:pt x="2206" y="1690"/>
                  </a:cubicBezTo>
                  <a:cubicBezTo>
                    <a:pt x="2168" y="1675"/>
                    <a:pt x="2133" y="1595"/>
                    <a:pt x="2120" y="1556"/>
                  </a:cubicBezTo>
                  <a:cubicBezTo>
                    <a:pt x="2035" y="1297"/>
                    <a:pt x="2007" y="1020"/>
                    <a:pt x="2038" y="749"/>
                  </a:cubicBezTo>
                  <a:cubicBezTo>
                    <a:pt x="1984" y="692"/>
                    <a:pt x="1920" y="646"/>
                    <a:pt x="1848" y="613"/>
                  </a:cubicBezTo>
                  <a:lnTo>
                    <a:pt x="1854" y="618"/>
                  </a:lnTo>
                  <a:cubicBezTo>
                    <a:pt x="1718" y="571"/>
                    <a:pt x="1564" y="524"/>
                    <a:pt x="1434" y="588"/>
                  </a:cubicBezTo>
                  <a:cubicBezTo>
                    <a:pt x="1334" y="638"/>
                    <a:pt x="1275" y="742"/>
                    <a:pt x="1200" y="825"/>
                  </a:cubicBezTo>
                  <a:cubicBezTo>
                    <a:pt x="1057" y="983"/>
                    <a:pt x="866" y="1068"/>
                    <a:pt x="653" y="1078"/>
                  </a:cubicBezTo>
                  <a:cubicBezTo>
                    <a:pt x="646" y="1215"/>
                    <a:pt x="658" y="1409"/>
                    <a:pt x="650" y="1547"/>
                  </a:cubicBezTo>
                  <a:lnTo>
                    <a:pt x="535" y="1327"/>
                  </a:lnTo>
                  <a:lnTo>
                    <a:pt x="535" y="1328"/>
                  </a:lnTo>
                  <a:cubicBezTo>
                    <a:pt x="525" y="1312"/>
                    <a:pt x="517" y="1295"/>
                    <a:pt x="510" y="1279"/>
                  </a:cubicBezTo>
                  <a:lnTo>
                    <a:pt x="507" y="1274"/>
                  </a:lnTo>
                  <a:lnTo>
                    <a:pt x="507" y="1273"/>
                  </a:lnTo>
                  <a:cubicBezTo>
                    <a:pt x="495" y="1247"/>
                    <a:pt x="484" y="1221"/>
                    <a:pt x="469" y="1195"/>
                  </a:cubicBezTo>
                  <a:lnTo>
                    <a:pt x="467" y="1196"/>
                  </a:lnTo>
                  <a:cubicBezTo>
                    <a:pt x="393" y="1262"/>
                    <a:pt x="283" y="1162"/>
                    <a:pt x="342" y="1081"/>
                  </a:cubicBezTo>
                  <a:cubicBezTo>
                    <a:pt x="354" y="1065"/>
                    <a:pt x="368" y="1051"/>
                    <a:pt x="384" y="1040"/>
                  </a:cubicBezTo>
                  <a:cubicBezTo>
                    <a:pt x="349" y="1072"/>
                    <a:pt x="299" y="1087"/>
                    <a:pt x="254" y="1073"/>
                  </a:cubicBezTo>
                  <a:cubicBezTo>
                    <a:pt x="209" y="1059"/>
                    <a:pt x="175" y="1014"/>
                    <a:pt x="179" y="968"/>
                  </a:cubicBezTo>
                  <a:cubicBezTo>
                    <a:pt x="181" y="936"/>
                    <a:pt x="204" y="908"/>
                    <a:pt x="233" y="895"/>
                  </a:cubicBezTo>
                  <a:cubicBezTo>
                    <a:pt x="173" y="900"/>
                    <a:pt x="111" y="887"/>
                    <a:pt x="59" y="857"/>
                  </a:cubicBezTo>
                  <a:cubicBezTo>
                    <a:pt x="24" y="837"/>
                    <a:pt x="-9" y="805"/>
                    <a:pt x="2" y="762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8" name="Google Shape;2158;p46">
              <a:extLst>
                <a:ext uri="{FF2B5EF4-FFF2-40B4-BE49-F238E27FC236}">
                  <a16:creationId xmlns:a16="http://schemas.microsoft.com/office/drawing/2014/main" id="{12AC94F8-E8AB-40D2-FACC-0E378F240D3B}"/>
                </a:ext>
              </a:extLst>
            </p:cNvPr>
            <p:cNvSpPr/>
            <p:nvPr/>
          </p:nvSpPr>
          <p:spPr>
            <a:xfrm>
              <a:off x="6958427" y="2918437"/>
              <a:ext cx="177963" cy="205017"/>
            </a:xfrm>
            <a:custGeom>
              <a:avLst/>
              <a:gdLst/>
              <a:ahLst/>
              <a:cxnLst/>
              <a:rect l="l" t="t" r="r" b="b"/>
              <a:pathLst>
                <a:path w="717" h="826" extrusionOk="0">
                  <a:moveTo>
                    <a:pt x="1" y="0"/>
                  </a:moveTo>
                  <a:cubicBezTo>
                    <a:pt x="1" y="0"/>
                    <a:pt x="21" y="13"/>
                    <a:pt x="50" y="45"/>
                  </a:cubicBezTo>
                  <a:cubicBezTo>
                    <a:pt x="78" y="77"/>
                    <a:pt x="110" y="132"/>
                    <a:pt x="124" y="207"/>
                  </a:cubicBezTo>
                  <a:cubicBezTo>
                    <a:pt x="132" y="244"/>
                    <a:pt x="137" y="286"/>
                    <a:pt x="137" y="331"/>
                  </a:cubicBezTo>
                  <a:cubicBezTo>
                    <a:pt x="137" y="376"/>
                    <a:pt x="133" y="424"/>
                    <a:pt x="130" y="475"/>
                  </a:cubicBezTo>
                  <a:cubicBezTo>
                    <a:pt x="127" y="526"/>
                    <a:pt x="123" y="579"/>
                    <a:pt x="126" y="635"/>
                  </a:cubicBezTo>
                  <a:cubicBezTo>
                    <a:pt x="128" y="663"/>
                    <a:pt x="131" y="691"/>
                    <a:pt x="137" y="719"/>
                  </a:cubicBezTo>
                  <a:cubicBezTo>
                    <a:pt x="143" y="747"/>
                    <a:pt x="151" y="777"/>
                    <a:pt x="172" y="801"/>
                  </a:cubicBezTo>
                  <a:cubicBezTo>
                    <a:pt x="188" y="821"/>
                    <a:pt x="216" y="829"/>
                    <a:pt x="241" y="825"/>
                  </a:cubicBezTo>
                  <a:cubicBezTo>
                    <a:pt x="265" y="820"/>
                    <a:pt x="287" y="807"/>
                    <a:pt x="302" y="790"/>
                  </a:cubicBezTo>
                  <a:cubicBezTo>
                    <a:pt x="334" y="753"/>
                    <a:pt x="342" y="707"/>
                    <a:pt x="350" y="666"/>
                  </a:cubicBezTo>
                  <a:lnTo>
                    <a:pt x="339" y="667"/>
                  </a:lnTo>
                  <a:cubicBezTo>
                    <a:pt x="356" y="704"/>
                    <a:pt x="373" y="740"/>
                    <a:pt x="399" y="769"/>
                  </a:cubicBezTo>
                  <a:cubicBezTo>
                    <a:pt x="424" y="799"/>
                    <a:pt x="459" y="818"/>
                    <a:pt x="494" y="821"/>
                  </a:cubicBezTo>
                  <a:cubicBezTo>
                    <a:pt x="511" y="823"/>
                    <a:pt x="529" y="820"/>
                    <a:pt x="544" y="812"/>
                  </a:cubicBezTo>
                  <a:cubicBezTo>
                    <a:pt x="559" y="805"/>
                    <a:pt x="570" y="792"/>
                    <a:pt x="578" y="779"/>
                  </a:cubicBezTo>
                  <a:cubicBezTo>
                    <a:pt x="586" y="765"/>
                    <a:pt x="589" y="750"/>
                    <a:pt x="588" y="736"/>
                  </a:cubicBezTo>
                  <a:cubicBezTo>
                    <a:pt x="588" y="721"/>
                    <a:pt x="582" y="707"/>
                    <a:pt x="573" y="697"/>
                  </a:cubicBezTo>
                  <a:lnTo>
                    <a:pt x="568" y="702"/>
                  </a:lnTo>
                  <a:cubicBezTo>
                    <a:pt x="605" y="745"/>
                    <a:pt x="645" y="768"/>
                    <a:pt x="672" y="780"/>
                  </a:cubicBezTo>
                  <a:cubicBezTo>
                    <a:pt x="686" y="787"/>
                    <a:pt x="697" y="790"/>
                    <a:pt x="705" y="793"/>
                  </a:cubicBezTo>
                  <a:cubicBezTo>
                    <a:pt x="713" y="795"/>
                    <a:pt x="717" y="796"/>
                    <a:pt x="717" y="796"/>
                  </a:cubicBezTo>
                  <a:cubicBezTo>
                    <a:pt x="717" y="796"/>
                    <a:pt x="713" y="794"/>
                    <a:pt x="705" y="791"/>
                  </a:cubicBezTo>
                  <a:cubicBezTo>
                    <a:pt x="698" y="788"/>
                    <a:pt x="687" y="784"/>
                    <a:pt x="674" y="777"/>
                  </a:cubicBezTo>
                  <a:cubicBezTo>
                    <a:pt x="647" y="763"/>
                    <a:pt x="609" y="740"/>
                    <a:pt x="573" y="697"/>
                  </a:cubicBezTo>
                  <a:lnTo>
                    <a:pt x="567" y="702"/>
                  </a:lnTo>
                  <a:cubicBezTo>
                    <a:pt x="584" y="719"/>
                    <a:pt x="585" y="750"/>
                    <a:pt x="570" y="774"/>
                  </a:cubicBezTo>
                  <a:cubicBezTo>
                    <a:pt x="563" y="786"/>
                    <a:pt x="553" y="798"/>
                    <a:pt x="540" y="804"/>
                  </a:cubicBezTo>
                  <a:cubicBezTo>
                    <a:pt x="526" y="811"/>
                    <a:pt x="510" y="813"/>
                    <a:pt x="494" y="811"/>
                  </a:cubicBezTo>
                  <a:cubicBezTo>
                    <a:pt x="462" y="808"/>
                    <a:pt x="429" y="790"/>
                    <a:pt x="406" y="762"/>
                  </a:cubicBezTo>
                  <a:cubicBezTo>
                    <a:pt x="382" y="734"/>
                    <a:pt x="365" y="699"/>
                    <a:pt x="349" y="662"/>
                  </a:cubicBezTo>
                  <a:lnTo>
                    <a:pt x="342" y="647"/>
                  </a:lnTo>
                  <a:lnTo>
                    <a:pt x="338" y="664"/>
                  </a:lnTo>
                  <a:cubicBezTo>
                    <a:pt x="331" y="705"/>
                    <a:pt x="322" y="749"/>
                    <a:pt x="294" y="782"/>
                  </a:cubicBezTo>
                  <a:cubicBezTo>
                    <a:pt x="279" y="798"/>
                    <a:pt x="260" y="810"/>
                    <a:pt x="238" y="813"/>
                  </a:cubicBezTo>
                  <a:cubicBezTo>
                    <a:pt x="217" y="818"/>
                    <a:pt x="194" y="810"/>
                    <a:pt x="180" y="794"/>
                  </a:cubicBezTo>
                  <a:cubicBezTo>
                    <a:pt x="161" y="773"/>
                    <a:pt x="154" y="745"/>
                    <a:pt x="148" y="717"/>
                  </a:cubicBezTo>
                  <a:cubicBezTo>
                    <a:pt x="142" y="689"/>
                    <a:pt x="139" y="662"/>
                    <a:pt x="137" y="634"/>
                  </a:cubicBezTo>
                  <a:cubicBezTo>
                    <a:pt x="134" y="579"/>
                    <a:pt x="137" y="526"/>
                    <a:pt x="140" y="475"/>
                  </a:cubicBezTo>
                  <a:cubicBezTo>
                    <a:pt x="143" y="425"/>
                    <a:pt x="146" y="376"/>
                    <a:pt x="146" y="331"/>
                  </a:cubicBezTo>
                  <a:cubicBezTo>
                    <a:pt x="146" y="285"/>
                    <a:pt x="140" y="243"/>
                    <a:pt x="132" y="205"/>
                  </a:cubicBezTo>
                  <a:cubicBezTo>
                    <a:pt x="116" y="129"/>
                    <a:pt x="82" y="73"/>
                    <a:pt x="52" y="42"/>
                  </a:cubicBezTo>
                  <a:cubicBezTo>
                    <a:pt x="22" y="10"/>
                    <a:pt x="0" y="0"/>
                    <a:pt x="0" y="0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9" name="Google Shape;2159;p46">
              <a:extLst>
                <a:ext uri="{FF2B5EF4-FFF2-40B4-BE49-F238E27FC236}">
                  <a16:creationId xmlns:a16="http://schemas.microsoft.com/office/drawing/2014/main" id="{204C1999-9630-D07F-5BB5-86E6C54458B3}"/>
                </a:ext>
              </a:extLst>
            </p:cNvPr>
            <p:cNvSpPr/>
            <p:nvPr/>
          </p:nvSpPr>
          <p:spPr>
            <a:xfrm>
              <a:off x="6583638" y="2850429"/>
              <a:ext cx="370570" cy="205514"/>
            </a:xfrm>
            <a:custGeom>
              <a:avLst/>
              <a:gdLst/>
              <a:ahLst/>
              <a:cxnLst/>
              <a:rect l="l" t="t" r="r" b="b"/>
              <a:pathLst>
                <a:path w="1493" h="828" extrusionOk="0">
                  <a:moveTo>
                    <a:pt x="0" y="749"/>
                  </a:moveTo>
                  <a:cubicBezTo>
                    <a:pt x="0" y="749"/>
                    <a:pt x="1" y="751"/>
                    <a:pt x="4" y="753"/>
                  </a:cubicBezTo>
                  <a:cubicBezTo>
                    <a:pt x="7" y="755"/>
                    <a:pt x="11" y="758"/>
                    <a:pt x="16" y="762"/>
                  </a:cubicBezTo>
                  <a:cubicBezTo>
                    <a:pt x="21" y="766"/>
                    <a:pt x="28" y="770"/>
                    <a:pt x="37" y="775"/>
                  </a:cubicBezTo>
                  <a:cubicBezTo>
                    <a:pt x="45" y="780"/>
                    <a:pt x="55" y="786"/>
                    <a:pt x="66" y="790"/>
                  </a:cubicBezTo>
                  <a:cubicBezTo>
                    <a:pt x="111" y="812"/>
                    <a:pt x="184" y="833"/>
                    <a:pt x="275" y="828"/>
                  </a:cubicBezTo>
                  <a:cubicBezTo>
                    <a:pt x="365" y="823"/>
                    <a:pt x="473" y="791"/>
                    <a:pt x="570" y="719"/>
                  </a:cubicBezTo>
                  <a:cubicBezTo>
                    <a:pt x="668" y="649"/>
                    <a:pt x="753" y="546"/>
                    <a:pt x="823" y="427"/>
                  </a:cubicBezTo>
                  <a:cubicBezTo>
                    <a:pt x="859" y="368"/>
                    <a:pt x="888" y="308"/>
                    <a:pt x="920" y="252"/>
                  </a:cubicBezTo>
                  <a:cubicBezTo>
                    <a:pt x="951" y="196"/>
                    <a:pt x="986" y="144"/>
                    <a:pt x="1029" y="103"/>
                  </a:cubicBezTo>
                  <a:cubicBezTo>
                    <a:pt x="1070" y="62"/>
                    <a:pt x="1119" y="32"/>
                    <a:pt x="1169" y="18"/>
                  </a:cubicBezTo>
                  <a:cubicBezTo>
                    <a:pt x="1194" y="10"/>
                    <a:pt x="1220" y="9"/>
                    <a:pt x="1243" y="9"/>
                  </a:cubicBezTo>
                  <a:cubicBezTo>
                    <a:pt x="1267" y="11"/>
                    <a:pt x="1290" y="15"/>
                    <a:pt x="1311" y="22"/>
                  </a:cubicBezTo>
                  <a:cubicBezTo>
                    <a:pt x="1353" y="36"/>
                    <a:pt x="1387" y="60"/>
                    <a:pt x="1413" y="84"/>
                  </a:cubicBezTo>
                  <a:cubicBezTo>
                    <a:pt x="1439" y="108"/>
                    <a:pt x="1456" y="133"/>
                    <a:pt x="1468" y="155"/>
                  </a:cubicBezTo>
                  <a:cubicBezTo>
                    <a:pt x="1490" y="200"/>
                    <a:pt x="1492" y="229"/>
                    <a:pt x="1493" y="228"/>
                  </a:cubicBezTo>
                  <a:cubicBezTo>
                    <a:pt x="1493" y="228"/>
                    <a:pt x="1493" y="226"/>
                    <a:pt x="1493" y="223"/>
                  </a:cubicBezTo>
                  <a:cubicBezTo>
                    <a:pt x="1493" y="219"/>
                    <a:pt x="1492" y="214"/>
                    <a:pt x="1491" y="208"/>
                  </a:cubicBezTo>
                  <a:cubicBezTo>
                    <a:pt x="1488" y="195"/>
                    <a:pt x="1483" y="176"/>
                    <a:pt x="1472" y="153"/>
                  </a:cubicBezTo>
                  <a:cubicBezTo>
                    <a:pt x="1461" y="131"/>
                    <a:pt x="1444" y="104"/>
                    <a:pt x="1417" y="79"/>
                  </a:cubicBezTo>
                  <a:cubicBezTo>
                    <a:pt x="1392" y="54"/>
                    <a:pt x="1357" y="30"/>
                    <a:pt x="1314" y="15"/>
                  </a:cubicBezTo>
                  <a:cubicBezTo>
                    <a:pt x="1292" y="7"/>
                    <a:pt x="1268" y="2"/>
                    <a:pt x="1244" y="1"/>
                  </a:cubicBezTo>
                  <a:cubicBezTo>
                    <a:pt x="1219" y="0"/>
                    <a:pt x="1192" y="1"/>
                    <a:pt x="1166" y="9"/>
                  </a:cubicBezTo>
                  <a:cubicBezTo>
                    <a:pt x="1114" y="23"/>
                    <a:pt x="1064" y="54"/>
                    <a:pt x="1021" y="96"/>
                  </a:cubicBezTo>
                  <a:cubicBezTo>
                    <a:pt x="977" y="137"/>
                    <a:pt x="941" y="190"/>
                    <a:pt x="909" y="247"/>
                  </a:cubicBezTo>
                  <a:cubicBezTo>
                    <a:pt x="877" y="303"/>
                    <a:pt x="848" y="363"/>
                    <a:pt x="813" y="422"/>
                  </a:cubicBezTo>
                  <a:cubicBezTo>
                    <a:pt x="743" y="539"/>
                    <a:pt x="659" y="642"/>
                    <a:pt x="563" y="711"/>
                  </a:cubicBezTo>
                  <a:cubicBezTo>
                    <a:pt x="469" y="782"/>
                    <a:pt x="363" y="814"/>
                    <a:pt x="274" y="820"/>
                  </a:cubicBezTo>
                  <a:cubicBezTo>
                    <a:pt x="185" y="827"/>
                    <a:pt x="113" y="807"/>
                    <a:pt x="68" y="787"/>
                  </a:cubicBezTo>
                  <a:cubicBezTo>
                    <a:pt x="22" y="766"/>
                    <a:pt x="0" y="748"/>
                    <a:pt x="0" y="750"/>
                  </a:cubicBezTo>
                  <a:lnTo>
                    <a:pt x="0" y="749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0" name="Google Shape;2160;p46">
              <a:extLst>
                <a:ext uri="{FF2B5EF4-FFF2-40B4-BE49-F238E27FC236}">
                  <a16:creationId xmlns:a16="http://schemas.microsoft.com/office/drawing/2014/main" id="{58D8861D-2C47-CCE5-FB97-553A41ACE97C}"/>
                </a:ext>
              </a:extLst>
            </p:cNvPr>
            <p:cNvSpPr/>
            <p:nvPr/>
          </p:nvSpPr>
          <p:spPr>
            <a:xfrm>
              <a:off x="6572468" y="2982970"/>
              <a:ext cx="128570" cy="19856"/>
            </a:xfrm>
            <a:custGeom>
              <a:avLst/>
              <a:gdLst/>
              <a:ahLst/>
              <a:cxnLst/>
              <a:rect l="l" t="t" r="r" b="b"/>
              <a:pathLst>
                <a:path w="518" h="80" extrusionOk="0">
                  <a:moveTo>
                    <a:pt x="0" y="1"/>
                  </a:moveTo>
                  <a:cubicBezTo>
                    <a:pt x="0" y="1"/>
                    <a:pt x="6" y="6"/>
                    <a:pt x="18" y="13"/>
                  </a:cubicBezTo>
                  <a:cubicBezTo>
                    <a:pt x="30" y="20"/>
                    <a:pt x="47" y="29"/>
                    <a:pt x="70" y="39"/>
                  </a:cubicBezTo>
                  <a:cubicBezTo>
                    <a:pt x="92" y="49"/>
                    <a:pt x="120" y="59"/>
                    <a:pt x="152" y="66"/>
                  </a:cubicBezTo>
                  <a:cubicBezTo>
                    <a:pt x="183" y="73"/>
                    <a:pt x="219" y="79"/>
                    <a:pt x="257" y="80"/>
                  </a:cubicBezTo>
                  <a:cubicBezTo>
                    <a:pt x="294" y="81"/>
                    <a:pt x="330" y="78"/>
                    <a:pt x="362" y="73"/>
                  </a:cubicBezTo>
                  <a:cubicBezTo>
                    <a:pt x="394" y="67"/>
                    <a:pt x="423" y="60"/>
                    <a:pt x="446" y="51"/>
                  </a:cubicBezTo>
                  <a:cubicBezTo>
                    <a:pt x="469" y="43"/>
                    <a:pt x="487" y="35"/>
                    <a:pt x="499" y="28"/>
                  </a:cubicBezTo>
                  <a:cubicBezTo>
                    <a:pt x="512" y="22"/>
                    <a:pt x="518" y="18"/>
                    <a:pt x="518" y="17"/>
                  </a:cubicBezTo>
                  <a:cubicBezTo>
                    <a:pt x="517" y="15"/>
                    <a:pt x="490" y="29"/>
                    <a:pt x="444" y="44"/>
                  </a:cubicBezTo>
                  <a:cubicBezTo>
                    <a:pt x="421" y="51"/>
                    <a:pt x="392" y="58"/>
                    <a:pt x="361" y="63"/>
                  </a:cubicBezTo>
                  <a:cubicBezTo>
                    <a:pt x="329" y="67"/>
                    <a:pt x="294" y="70"/>
                    <a:pt x="257" y="69"/>
                  </a:cubicBezTo>
                  <a:cubicBezTo>
                    <a:pt x="220" y="68"/>
                    <a:pt x="185" y="63"/>
                    <a:pt x="154" y="56"/>
                  </a:cubicBezTo>
                  <a:cubicBezTo>
                    <a:pt x="123" y="49"/>
                    <a:pt x="95" y="41"/>
                    <a:pt x="73" y="32"/>
                  </a:cubicBezTo>
                  <a:cubicBezTo>
                    <a:pt x="27" y="15"/>
                    <a:pt x="1" y="-1"/>
                    <a:pt x="0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1" name="Google Shape;2161;p46">
              <a:extLst>
                <a:ext uri="{FF2B5EF4-FFF2-40B4-BE49-F238E27FC236}">
                  <a16:creationId xmlns:a16="http://schemas.microsoft.com/office/drawing/2014/main" id="{2A83B03B-92D4-0CA3-CA72-CCB2DD936A33}"/>
                </a:ext>
              </a:extLst>
            </p:cNvPr>
            <p:cNvSpPr/>
            <p:nvPr/>
          </p:nvSpPr>
          <p:spPr>
            <a:xfrm>
              <a:off x="6671502" y="3144304"/>
              <a:ext cx="74710" cy="21594"/>
            </a:xfrm>
            <a:custGeom>
              <a:avLst/>
              <a:gdLst/>
              <a:ahLst/>
              <a:cxnLst/>
              <a:rect l="l" t="t" r="r" b="b"/>
              <a:pathLst>
                <a:path w="301" h="87" extrusionOk="0">
                  <a:moveTo>
                    <a:pt x="1" y="86"/>
                  </a:moveTo>
                  <a:cubicBezTo>
                    <a:pt x="10" y="96"/>
                    <a:pt x="67" y="51"/>
                    <a:pt x="149" y="49"/>
                  </a:cubicBezTo>
                  <a:cubicBezTo>
                    <a:pt x="230" y="45"/>
                    <a:pt x="291" y="87"/>
                    <a:pt x="300" y="76"/>
                  </a:cubicBezTo>
                  <a:cubicBezTo>
                    <a:pt x="304" y="72"/>
                    <a:pt x="294" y="54"/>
                    <a:pt x="267" y="35"/>
                  </a:cubicBezTo>
                  <a:cubicBezTo>
                    <a:pt x="241" y="16"/>
                    <a:pt x="197" y="-1"/>
                    <a:pt x="146" y="0"/>
                  </a:cubicBezTo>
                  <a:cubicBezTo>
                    <a:pt x="95" y="2"/>
                    <a:pt x="53" y="23"/>
                    <a:pt x="28" y="43"/>
                  </a:cubicBezTo>
                  <a:cubicBezTo>
                    <a:pt x="4" y="64"/>
                    <a:pt x="-4" y="82"/>
                    <a:pt x="1" y="87"/>
                  </a:cubicBezTo>
                  <a:lnTo>
                    <a:pt x="1" y="8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2" name="Google Shape;2162;p46">
              <a:extLst>
                <a:ext uri="{FF2B5EF4-FFF2-40B4-BE49-F238E27FC236}">
                  <a16:creationId xmlns:a16="http://schemas.microsoft.com/office/drawing/2014/main" id="{8596569D-8A14-EF3F-1304-C51191E5ECB4}"/>
                </a:ext>
              </a:extLst>
            </p:cNvPr>
            <p:cNvSpPr/>
            <p:nvPr/>
          </p:nvSpPr>
          <p:spPr>
            <a:xfrm>
              <a:off x="6674977" y="3189974"/>
              <a:ext cx="32763" cy="31274"/>
            </a:xfrm>
            <a:custGeom>
              <a:avLst/>
              <a:gdLst/>
              <a:ahLst/>
              <a:cxnLst/>
              <a:rect l="l" t="t" r="r" b="b"/>
              <a:pathLst>
                <a:path w="132" h="126" extrusionOk="0">
                  <a:moveTo>
                    <a:pt x="0" y="65"/>
                  </a:moveTo>
                  <a:cubicBezTo>
                    <a:pt x="1" y="99"/>
                    <a:pt x="33" y="126"/>
                    <a:pt x="69" y="126"/>
                  </a:cubicBezTo>
                  <a:cubicBezTo>
                    <a:pt x="106" y="125"/>
                    <a:pt x="134" y="97"/>
                    <a:pt x="132" y="62"/>
                  </a:cubicBezTo>
                  <a:cubicBezTo>
                    <a:pt x="131" y="27"/>
                    <a:pt x="101" y="-1"/>
                    <a:pt x="64" y="0"/>
                  </a:cubicBezTo>
                  <a:cubicBezTo>
                    <a:pt x="28" y="1"/>
                    <a:pt x="-1" y="30"/>
                    <a:pt x="0" y="6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467" rIns="120000" bIns="467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3" name="Google Shape;2163;p46">
              <a:extLst>
                <a:ext uri="{FF2B5EF4-FFF2-40B4-BE49-F238E27FC236}">
                  <a16:creationId xmlns:a16="http://schemas.microsoft.com/office/drawing/2014/main" id="{5DB66F70-0A43-C83A-C57A-BCCB2375F75B}"/>
                </a:ext>
              </a:extLst>
            </p:cNvPr>
            <p:cNvSpPr/>
            <p:nvPr/>
          </p:nvSpPr>
          <p:spPr>
            <a:xfrm>
              <a:off x="7287299" y="3860378"/>
              <a:ext cx="179949" cy="674869"/>
            </a:xfrm>
            <a:custGeom>
              <a:avLst/>
              <a:gdLst/>
              <a:ahLst/>
              <a:cxnLst/>
              <a:rect l="l" t="t" r="r" b="b"/>
              <a:pathLst>
                <a:path w="725" h="2719" extrusionOk="0">
                  <a:moveTo>
                    <a:pt x="392" y="0"/>
                  </a:moveTo>
                  <a:cubicBezTo>
                    <a:pt x="392" y="0"/>
                    <a:pt x="740" y="1981"/>
                    <a:pt x="724" y="2166"/>
                  </a:cubicBezTo>
                  <a:cubicBezTo>
                    <a:pt x="707" y="2351"/>
                    <a:pt x="614" y="2646"/>
                    <a:pt x="404" y="2697"/>
                  </a:cubicBezTo>
                  <a:cubicBezTo>
                    <a:pt x="193" y="2747"/>
                    <a:pt x="0" y="2697"/>
                    <a:pt x="0" y="2697"/>
                  </a:cubicBezTo>
                  <a:lnTo>
                    <a:pt x="252" y="264"/>
                  </a:lnTo>
                  <a:lnTo>
                    <a:pt x="39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4" name="Google Shape;2164;p46">
              <a:extLst>
                <a:ext uri="{FF2B5EF4-FFF2-40B4-BE49-F238E27FC236}">
                  <a16:creationId xmlns:a16="http://schemas.microsoft.com/office/drawing/2014/main" id="{3A99F8EB-09E9-1EA8-6E87-3592FECF6261}"/>
                </a:ext>
              </a:extLst>
            </p:cNvPr>
            <p:cNvSpPr/>
            <p:nvPr/>
          </p:nvSpPr>
          <p:spPr>
            <a:xfrm>
              <a:off x="6574950" y="3510656"/>
              <a:ext cx="810638" cy="1216701"/>
            </a:xfrm>
            <a:custGeom>
              <a:avLst/>
              <a:gdLst/>
              <a:ahLst/>
              <a:cxnLst/>
              <a:rect l="l" t="t" r="r" b="b"/>
              <a:pathLst>
                <a:path w="3266" h="4902" extrusionOk="0">
                  <a:moveTo>
                    <a:pt x="441" y="547"/>
                  </a:moveTo>
                  <a:lnTo>
                    <a:pt x="712" y="470"/>
                  </a:lnTo>
                  <a:lnTo>
                    <a:pt x="766" y="256"/>
                  </a:lnTo>
                  <a:cubicBezTo>
                    <a:pt x="766" y="256"/>
                    <a:pt x="1103" y="7"/>
                    <a:pt x="1658" y="0"/>
                  </a:cubicBezTo>
                  <a:cubicBezTo>
                    <a:pt x="1829" y="-2"/>
                    <a:pt x="2070" y="65"/>
                    <a:pt x="2205" y="170"/>
                  </a:cubicBezTo>
                  <a:lnTo>
                    <a:pt x="2240" y="388"/>
                  </a:lnTo>
                  <a:cubicBezTo>
                    <a:pt x="2240" y="388"/>
                    <a:pt x="2658" y="684"/>
                    <a:pt x="2750" y="772"/>
                  </a:cubicBezTo>
                  <a:cubicBezTo>
                    <a:pt x="3136" y="1137"/>
                    <a:pt x="3217" y="1286"/>
                    <a:pt x="3262" y="1409"/>
                  </a:cubicBezTo>
                  <a:cubicBezTo>
                    <a:pt x="3307" y="1533"/>
                    <a:pt x="2994" y="4401"/>
                    <a:pt x="2994" y="4401"/>
                  </a:cubicBezTo>
                  <a:lnTo>
                    <a:pt x="2930" y="4902"/>
                  </a:lnTo>
                  <a:lnTo>
                    <a:pt x="20" y="4888"/>
                  </a:lnTo>
                  <a:lnTo>
                    <a:pt x="0" y="2349"/>
                  </a:lnTo>
                  <a:lnTo>
                    <a:pt x="440" y="548"/>
                  </a:lnTo>
                  <a:lnTo>
                    <a:pt x="441" y="54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5" name="Google Shape;2165;p46">
              <a:extLst>
                <a:ext uri="{FF2B5EF4-FFF2-40B4-BE49-F238E27FC236}">
                  <a16:creationId xmlns:a16="http://schemas.microsoft.com/office/drawing/2014/main" id="{DE689500-8D68-CE66-3658-EEB35EC223B7}"/>
                </a:ext>
              </a:extLst>
            </p:cNvPr>
            <p:cNvSpPr/>
            <p:nvPr/>
          </p:nvSpPr>
          <p:spPr>
            <a:xfrm>
              <a:off x="5909761" y="3646921"/>
              <a:ext cx="915876" cy="630192"/>
            </a:xfrm>
            <a:custGeom>
              <a:avLst/>
              <a:gdLst/>
              <a:ahLst/>
              <a:cxnLst/>
              <a:rect l="l" t="t" r="r" b="b"/>
              <a:pathLst>
                <a:path w="3690" h="2539" extrusionOk="0">
                  <a:moveTo>
                    <a:pt x="3448" y="6"/>
                  </a:moveTo>
                  <a:cubicBezTo>
                    <a:pt x="3448" y="6"/>
                    <a:pt x="3122" y="-12"/>
                    <a:pt x="3078" y="12"/>
                  </a:cubicBezTo>
                  <a:cubicBezTo>
                    <a:pt x="3035" y="36"/>
                    <a:pt x="2707" y="209"/>
                    <a:pt x="2403" y="452"/>
                  </a:cubicBezTo>
                  <a:cubicBezTo>
                    <a:pt x="2098" y="696"/>
                    <a:pt x="1230" y="1254"/>
                    <a:pt x="1230" y="1254"/>
                  </a:cubicBezTo>
                  <a:cubicBezTo>
                    <a:pt x="1230" y="1254"/>
                    <a:pt x="1110" y="1138"/>
                    <a:pt x="998" y="1270"/>
                  </a:cubicBezTo>
                  <a:lnTo>
                    <a:pt x="747" y="1069"/>
                  </a:lnTo>
                  <a:cubicBezTo>
                    <a:pt x="747" y="1069"/>
                    <a:pt x="103" y="1313"/>
                    <a:pt x="2" y="1800"/>
                  </a:cubicBezTo>
                  <a:cubicBezTo>
                    <a:pt x="2" y="1800"/>
                    <a:pt x="-34" y="1994"/>
                    <a:pt x="169" y="2101"/>
                  </a:cubicBezTo>
                  <a:cubicBezTo>
                    <a:pt x="169" y="2101"/>
                    <a:pt x="708" y="2583"/>
                    <a:pt x="1144" y="2536"/>
                  </a:cubicBezTo>
                  <a:cubicBezTo>
                    <a:pt x="1605" y="2487"/>
                    <a:pt x="2635" y="2005"/>
                    <a:pt x="2687" y="1985"/>
                  </a:cubicBezTo>
                  <a:lnTo>
                    <a:pt x="3398" y="1670"/>
                  </a:lnTo>
                  <a:cubicBezTo>
                    <a:pt x="3398" y="1670"/>
                    <a:pt x="3834" y="838"/>
                    <a:pt x="3641" y="421"/>
                  </a:cubicBezTo>
                  <a:lnTo>
                    <a:pt x="3449" y="5"/>
                  </a:lnTo>
                  <a:lnTo>
                    <a:pt x="3448" y="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6" name="Google Shape;2166;p46">
              <a:extLst>
                <a:ext uri="{FF2B5EF4-FFF2-40B4-BE49-F238E27FC236}">
                  <a16:creationId xmlns:a16="http://schemas.microsoft.com/office/drawing/2014/main" id="{F8688A9D-48FF-E1C7-FDE1-A42230FE4AE8}"/>
                </a:ext>
              </a:extLst>
            </p:cNvPr>
            <p:cNvSpPr/>
            <p:nvPr/>
          </p:nvSpPr>
          <p:spPr>
            <a:xfrm>
              <a:off x="6157470" y="3959660"/>
              <a:ext cx="11417" cy="109707"/>
            </a:xfrm>
            <a:custGeom>
              <a:avLst/>
              <a:gdLst/>
              <a:ahLst/>
              <a:cxnLst/>
              <a:rect l="l" t="t" r="r" b="b"/>
              <a:pathLst>
                <a:path w="46" h="442" extrusionOk="0">
                  <a:moveTo>
                    <a:pt x="7" y="442"/>
                  </a:moveTo>
                  <a:cubicBezTo>
                    <a:pt x="8" y="443"/>
                    <a:pt x="18" y="420"/>
                    <a:pt x="28" y="380"/>
                  </a:cubicBezTo>
                  <a:cubicBezTo>
                    <a:pt x="38" y="340"/>
                    <a:pt x="47" y="283"/>
                    <a:pt x="46" y="221"/>
                  </a:cubicBezTo>
                  <a:cubicBezTo>
                    <a:pt x="45" y="158"/>
                    <a:pt x="35" y="102"/>
                    <a:pt x="24" y="62"/>
                  </a:cubicBezTo>
                  <a:cubicBezTo>
                    <a:pt x="12" y="23"/>
                    <a:pt x="2" y="0"/>
                    <a:pt x="0" y="0"/>
                  </a:cubicBezTo>
                  <a:cubicBezTo>
                    <a:pt x="-2" y="1"/>
                    <a:pt x="6" y="25"/>
                    <a:pt x="15" y="65"/>
                  </a:cubicBezTo>
                  <a:cubicBezTo>
                    <a:pt x="24" y="104"/>
                    <a:pt x="32" y="159"/>
                    <a:pt x="33" y="221"/>
                  </a:cubicBezTo>
                  <a:cubicBezTo>
                    <a:pt x="34" y="283"/>
                    <a:pt x="27" y="338"/>
                    <a:pt x="19" y="378"/>
                  </a:cubicBezTo>
                  <a:cubicBezTo>
                    <a:pt x="12" y="418"/>
                    <a:pt x="5" y="442"/>
                    <a:pt x="7" y="4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7" name="Google Shape;2167;p46">
              <a:extLst>
                <a:ext uri="{FF2B5EF4-FFF2-40B4-BE49-F238E27FC236}">
                  <a16:creationId xmlns:a16="http://schemas.microsoft.com/office/drawing/2014/main" id="{FEDA2A87-514B-2D07-0061-532E260D6DE6}"/>
                </a:ext>
              </a:extLst>
            </p:cNvPr>
            <p:cNvSpPr/>
            <p:nvPr/>
          </p:nvSpPr>
          <p:spPr>
            <a:xfrm>
              <a:off x="6751424" y="3593060"/>
              <a:ext cx="379505" cy="34252"/>
            </a:xfrm>
            <a:custGeom>
              <a:avLst/>
              <a:gdLst/>
              <a:ahLst/>
              <a:cxnLst/>
              <a:rect l="l" t="t" r="r" b="b"/>
              <a:pathLst>
                <a:path w="1529" h="138" extrusionOk="0">
                  <a:moveTo>
                    <a:pt x="0" y="138"/>
                  </a:moveTo>
                  <a:cubicBezTo>
                    <a:pt x="0" y="138"/>
                    <a:pt x="6" y="137"/>
                    <a:pt x="16" y="135"/>
                  </a:cubicBezTo>
                  <a:cubicBezTo>
                    <a:pt x="27" y="132"/>
                    <a:pt x="41" y="128"/>
                    <a:pt x="59" y="124"/>
                  </a:cubicBezTo>
                  <a:cubicBezTo>
                    <a:pt x="97" y="114"/>
                    <a:pt x="152" y="101"/>
                    <a:pt x="221" y="88"/>
                  </a:cubicBezTo>
                  <a:cubicBezTo>
                    <a:pt x="357" y="61"/>
                    <a:pt x="549" y="36"/>
                    <a:pt x="761" y="21"/>
                  </a:cubicBezTo>
                  <a:cubicBezTo>
                    <a:pt x="974" y="8"/>
                    <a:pt x="1167" y="10"/>
                    <a:pt x="1306" y="23"/>
                  </a:cubicBezTo>
                  <a:cubicBezTo>
                    <a:pt x="1375" y="29"/>
                    <a:pt x="1431" y="37"/>
                    <a:pt x="1469" y="45"/>
                  </a:cubicBezTo>
                  <a:cubicBezTo>
                    <a:pt x="1487" y="48"/>
                    <a:pt x="1502" y="51"/>
                    <a:pt x="1513" y="53"/>
                  </a:cubicBezTo>
                  <a:cubicBezTo>
                    <a:pt x="1524" y="55"/>
                    <a:pt x="1529" y="56"/>
                    <a:pt x="1529" y="55"/>
                  </a:cubicBezTo>
                  <a:cubicBezTo>
                    <a:pt x="1529" y="55"/>
                    <a:pt x="1524" y="53"/>
                    <a:pt x="1514" y="51"/>
                  </a:cubicBezTo>
                  <a:cubicBezTo>
                    <a:pt x="1503" y="48"/>
                    <a:pt x="1488" y="44"/>
                    <a:pt x="1470" y="40"/>
                  </a:cubicBezTo>
                  <a:cubicBezTo>
                    <a:pt x="1432" y="31"/>
                    <a:pt x="1376" y="21"/>
                    <a:pt x="1307" y="14"/>
                  </a:cubicBezTo>
                  <a:cubicBezTo>
                    <a:pt x="1167" y="-2"/>
                    <a:pt x="973" y="-5"/>
                    <a:pt x="760" y="8"/>
                  </a:cubicBezTo>
                  <a:cubicBezTo>
                    <a:pt x="547" y="23"/>
                    <a:pt x="355" y="50"/>
                    <a:pt x="219" y="79"/>
                  </a:cubicBezTo>
                  <a:cubicBezTo>
                    <a:pt x="150" y="93"/>
                    <a:pt x="95" y="108"/>
                    <a:pt x="58" y="119"/>
                  </a:cubicBezTo>
                  <a:cubicBezTo>
                    <a:pt x="40" y="124"/>
                    <a:pt x="26" y="129"/>
                    <a:pt x="15" y="133"/>
                  </a:cubicBezTo>
                  <a:cubicBezTo>
                    <a:pt x="5" y="136"/>
                    <a:pt x="0" y="138"/>
                    <a:pt x="0" y="13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233" rIns="120000" bIns="6233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8" name="Google Shape;2168;p46">
              <a:extLst>
                <a:ext uri="{FF2B5EF4-FFF2-40B4-BE49-F238E27FC236}">
                  <a16:creationId xmlns:a16="http://schemas.microsoft.com/office/drawing/2014/main" id="{E7749D34-5D97-D120-FC22-26C1F9BB3163}"/>
                </a:ext>
              </a:extLst>
            </p:cNvPr>
            <p:cNvSpPr/>
            <p:nvPr/>
          </p:nvSpPr>
          <p:spPr>
            <a:xfrm>
              <a:off x="7034626" y="3535476"/>
              <a:ext cx="7943" cy="54853"/>
            </a:xfrm>
            <a:custGeom>
              <a:avLst/>
              <a:gdLst/>
              <a:ahLst/>
              <a:cxnLst/>
              <a:rect l="l" t="t" r="r" b="b"/>
              <a:pathLst>
                <a:path w="32" h="221" extrusionOk="0">
                  <a:moveTo>
                    <a:pt x="1" y="221"/>
                  </a:moveTo>
                  <a:cubicBezTo>
                    <a:pt x="4" y="222"/>
                    <a:pt x="14" y="173"/>
                    <a:pt x="22" y="112"/>
                  </a:cubicBezTo>
                  <a:cubicBezTo>
                    <a:pt x="31" y="51"/>
                    <a:pt x="35" y="1"/>
                    <a:pt x="31" y="0"/>
                  </a:cubicBezTo>
                  <a:cubicBezTo>
                    <a:pt x="28" y="0"/>
                    <a:pt x="18" y="49"/>
                    <a:pt x="10" y="110"/>
                  </a:cubicBezTo>
                  <a:cubicBezTo>
                    <a:pt x="1" y="171"/>
                    <a:pt x="-3" y="221"/>
                    <a:pt x="1" y="2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46067" rIns="120000" bIns="46067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69" name="Google Shape;2169;p46">
              <a:extLst>
                <a:ext uri="{FF2B5EF4-FFF2-40B4-BE49-F238E27FC236}">
                  <a16:creationId xmlns:a16="http://schemas.microsoft.com/office/drawing/2014/main" id="{7992B915-A00D-AD77-72A5-575F4BF2B1F7}"/>
                </a:ext>
              </a:extLst>
            </p:cNvPr>
            <p:cNvSpPr/>
            <p:nvPr/>
          </p:nvSpPr>
          <p:spPr>
            <a:xfrm>
              <a:off x="7007572" y="3532994"/>
              <a:ext cx="6702" cy="55102"/>
            </a:xfrm>
            <a:custGeom>
              <a:avLst/>
              <a:gdLst/>
              <a:ahLst/>
              <a:cxnLst/>
              <a:rect l="l" t="t" r="r" b="b"/>
              <a:pathLst>
                <a:path w="27" h="222" extrusionOk="0">
                  <a:moveTo>
                    <a:pt x="0" y="222"/>
                  </a:moveTo>
                  <a:cubicBezTo>
                    <a:pt x="3" y="223"/>
                    <a:pt x="22" y="175"/>
                    <a:pt x="26" y="112"/>
                  </a:cubicBezTo>
                  <a:cubicBezTo>
                    <a:pt x="30" y="50"/>
                    <a:pt x="19" y="0"/>
                    <a:pt x="16" y="0"/>
                  </a:cubicBezTo>
                  <a:cubicBezTo>
                    <a:pt x="12" y="1"/>
                    <a:pt x="17" y="51"/>
                    <a:pt x="13" y="111"/>
                  </a:cubicBezTo>
                  <a:cubicBezTo>
                    <a:pt x="9" y="173"/>
                    <a:pt x="-3" y="221"/>
                    <a:pt x="0" y="2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46533" rIns="120000" bIns="46533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0" name="Google Shape;2170;p46">
              <a:extLst>
                <a:ext uri="{FF2B5EF4-FFF2-40B4-BE49-F238E27FC236}">
                  <a16:creationId xmlns:a16="http://schemas.microsoft.com/office/drawing/2014/main" id="{FFBFA594-94E4-4C30-ABB6-AB5AEA55D8A9}"/>
                </a:ext>
              </a:extLst>
            </p:cNvPr>
            <p:cNvSpPr/>
            <p:nvPr/>
          </p:nvSpPr>
          <p:spPr>
            <a:xfrm>
              <a:off x="6360998" y="4079543"/>
              <a:ext cx="347735" cy="148923"/>
            </a:xfrm>
            <a:custGeom>
              <a:avLst/>
              <a:gdLst/>
              <a:ahLst/>
              <a:cxnLst/>
              <a:rect l="l" t="t" r="r" b="b"/>
              <a:pathLst>
                <a:path w="1401" h="600" extrusionOk="0">
                  <a:moveTo>
                    <a:pt x="0" y="600"/>
                  </a:moveTo>
                  <a:cubicBezTo>
                    <a:pt x="0" y="600"/>
                    <a:pt x="5" y="599"/>
                    <a:pt x="15" y="596"/>
                  </a:cubicBezTo>
                  <a:cubicBezTo>
                    <a:pt x="26" y="592"/>
                    <a:pt x="40" y="588"/>
                    <a:pt x="58" y="582"/>
                  </a:cubicBezTo>
                  <a:cubicBezTo>
                    <a:pt x="94" y="570"/>
                    <a:pt x="147" y="551"/>
                    <a:pt x="211" y="526"/>
                  </a:cubicBezTo>
                  <a:cubicBezTo>
                    <a:pt x="339" y="476"/>
                    <a:pt x="515" y="402"/>
                    <a:pt x="708" y="317"/>
                  </a:cubicBezTo>
                  <a:cubicBezTo>
                    <a:pt x="901" y="233"/>
                    <a:pt x="1074" y="154"/>
                    <a:pt x="1200" y="96"/>
                  </a:cubicBezTo>
                  <a:cubicBezTo>
                    <a:pt x="1261" y="67"/>
                    <a:pt x="1311" y="44"/>
                    <a:pt x="1347" y="27"/>
                  </a:cubicBezTo>
                  <a:cubicBezTo>
                    <a:pt x="1364" y="19"/>
                    <a:pt x="1377" y="12"/>
                    <a:pt x="1387" y="7"/>
                  </a:cubicBezTo>
                  <a:cubicBezTo>
                    <a:pt x="1396" y="3"/>
                    <a:pt x="1401" y="0"/>
                    <a:pt x="1401" y="0"/>
                  </a:cubicBezTo>
                  <a:cubicBezTo>
                    <a:pt x="1401" y="-1"/>
                    <a:pt x="1396" y="1"/>
                    <a:pt x="1386" y="5"/>
                  </a:cubicBezTo>
                  <a:cubicBezTo>
                    <a:pt x="1376" y="9"/>
                    <a:pt x="1362" y="15"/>
                    <a:pt x="1345" y="22"/>
                  </a:cubicBezTo>
                  <a:cubicBezTo>
                    <a:pt x="1309" y="38"/>
                    <a:pt x="1258" y="60"/>
                    <a:pt x="1196" y="88"/>
                  </a:cubicBezTo>
                  <a:cubicBezTo>
                    <a:pt x="1068" y="144"/>
                    <a:pt x="895" y="221"/>
                    <a:pt x="703" y="305"/>
                  </a:cubicBezTo>
                  <a:cubicBezTo>
                    <a:pt x="510" y="390"/>
                    <a:pt x="335" y="465"/>
                    <a:pt x="208" y="517"/>
                  </a:cubicBezTo>
                  <a:cubicBezTo>
                    <a:pt x="144" y="543"/>
                    <a:pt x="92" y="563"/>
                    <a:pt x="56" y="577"/>
                  </a:cubicBezTo>
                  <a:cubicBezTo>
                    <a:pt x="39" y="584"/>
                    <a:pt x="25" y="589"/>
                    <a:pt x="14" y="593"/>
                  </a:cubicBezTo>
                  <a:cubicBezTo>
                    <a:pt x="5" y="596"/>
                    <a:pt x="0" y="599"/>
                    <a:pt x="0" y="599"/>
                  </a:cubicBezTo>
                  <a:lnTo>
                    <a:pt x="0" y="600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1" name="Google Shape;2171;p46">
              <a:extLst>
                <a:ext uri="{FF2B5EF4-FFF2-40B4-BE49-F238E27FC236}">
                  <a16:creationId xmlns:a16="http://schemas.microsoft.com/office/drawing/2014/main" id="{4EC9A3F6-0D7D-1D82-AA62-2E1C09705DCE}"/>
                </a:ext>
              </a:extLst>
            </p:cNvPr>
            <p:cNvSpPr/>
            <p:nvPr/>
          </p:nvSpPr>
          <p:spPr>
            <a:xfrm>
              <a:off x="6778975" y="3595294"/>
              <a:ext cx="349721" cy="25317"/>
            </a:xfrm>
            <a:custGeom>
              <a:avLst/>
              <a:gdLst/>
              <a:ahLst/>
              <a:cxnLst/>
              <a:rect l="l" t="t" r="r" b="b"/>
              <a:pathLst>
                <a:path w="1409" h="102" extrusionOk="0">
                  <a:moveTo>
                    <a:pt x="0" y="102"/>
                  </a:moveTo>
                  <a:cubicBezTo>
                    <a:pt x="469" y="5"/>
                    <a:pt x="956" y="-41"/>
                    <a:pt x="1409" y="44"/>
                  </a:cubicBezTo>
                  <a:cubicBezTo>
                    <a:pt x="950" y="125"/>
                    <a:pt x="485" y="45"/>
                    <a:pt x="0" y="102"/>
                  </a:cubicBez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2" name="Google Shape;2172;p46">
              <a:extLst>
                <a:ext uri="{FF2B5EF4-FFF2-40B4-BE49-F238E27FC236}">
                  <a16:creationId xmlns:a16="http://schemas.microsoft.com/office/drawing/2014/main" id="{12144F1B-469C-D17B-7DCA-8A663CA7925A}"/>
                </a:ext>
              </a:extLst>
            </p:cNvPr>
            <p:cNvSpPr/>
            <p:nvPr/>
          </p:nvSpPr>
          <p:spPr>
            <a:xfrm>
              <a:off x="7328253" y="4048518"/>
              <a:ext cx="53612" cy="482014"/>
            </a:xfrm>
            <a:custGeom>
              <a:avLst/>
              <a:gdLst/>
              <a:ahLst/>
              <a:cxnLst/>
              <a:rect l="l" t="t" r="r" b="b"/>
              <a:pathLst>
                <a:path w="216" h="1942" extrusionOk="0">
                  <a:moveTo>
                    <a:pt x="0" y="1942"/>
                  </a:moveTo>
                  <a:cubicBezTo>
                    <a:pt x="258" y="1338"/>
                    <a:pt x="228" y="656"/>
                    <a:pt x="193" y="0"/>
                  </a:cubicBezTo>
                  <a:lnTo>
                    <a:pt x="0" y="1942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3" name="Google Shape;2173;p46">
              <a:extLst>
                <a:ext uri="{FF2B5EF4-FFF2-40B4-BE49-F238E27FC236}">
                  <a16:creationId xmlns:a16="http://schemas.microsoft.com/office/drawing/2014/main" id="{CB23DC0C-E14E-E2EA-ABED-E9EFFC63CDE6}"/>
                </a:ext>
              </a:extLst>
            </p:cNvPr>
            <p:cNvSpPr/>
            <p:nvPr/>
          </p:nvSpPr>
          <p:spPr>
            <a:xfrm>
              <a:off x="7303680" y="3967603"/>
              <a:ext cx="80915" cy="735928"/>
            </a:xfrm>
            <a:custGeom>
              <a:avLst/>
              <a:gdLst/>
              <a:ahLst/>
              <a:cxnLst/>
              <a:rect l="l" t="t" r="r" b="b"/>
              <a:pathLst>
                <a:path w="326" h="2965" extrusionOk="0">
                  <a:moveTo>
                    <a:pt x="326" y="0"/>
                  </a:moveTo>
                  <a:cubicBezTo>
                    <a:pt x="326" y="0"/>
                    <a:pt x="325" y="2"/>
                    <a:pt x="324" y="8"/>
                  </a:cubicBezTo>
                  <a:cubicBezTo>
                    <a:pt x="324" y="13"/>
                    <a:pt x="323" y="21"/>
                    <a:pt x="322" y="30"/>
                  </a:cubicBezTo>
                  <a:cubicBezTo>
                    <a:pt x="320" y="51"/>
                    <a:pt x="316" y="79"/>
                    <a:pt x="312" y="117"/>
                  </a:cubicBezTo>
                  <a:cubicBezTo>
                    <a:pt x="305" y="192"/>
                    <a:pt x="294" y="301"/>
                    <a:pt x="281" y="435"/>
                  </a:cubicBezTo>
                  <a:cubicBezTo>
                    <a:pt x="255" y="704"/>
                    <a:pt x="219" y="1075"/>
                    <a:pt x="176" y="1484"/>
                  </a:cubicBezTo>
                  <a:cubicBezTo>
                    <a:pt x="133" y="1894"/>
                    <a:pt x="91" y="2264"/>
                    <a:pt x="57" y="2532"/>
                  </a:cubicBezTo>
                  <a:cubicBezTo>
                    <a:pt x="40" y="2666"/>
                    <a:pt x="25" y="2774"/>
                    <a:pt x="15" y="2849"/>
                  </a:cubicBezTo>
                  <a:cubicBezTo>
                    <a:pt x="10" y="2886"/>
                    <a:pt x="6" y="2915"/>
                    <a:pt x="4" y="2935"/>
                  </a:cubicBezTo>
                  <a:cubicBezTo>
                    <a:pt x="3" y="2945"/>
                    <a:pt x="2" y="2952"/>
                    <a:pt x="1" y="2958"/>
                  </a:cubicBezTo>
                  <a:cubicBezTo>
                    <a:pt x="0" y="2963"/>
                    <a:pt x="0" y="2965"/>
                    <a:pt x="0" y="2965"/>
                  </a:cubicBezTo>
                  <a:cubicBezTo>
                    <a:pt x="0" y="2965"/>
                    <a:pt x="1" y="2963"/>
                    <a:pt x="2" y="2958"/>
                  </a:cubicBezTo>
                  <a:cubicBezTo>
                    <a:pt x="3" y="2952"/>
                    <a:pt x="5" y="2945"/>
                    <a:pt x="6" y="2936"/>
                  </a:cubicBezTo>
                  <a:cubicBezTo>
                    <a:pt x="9" y="2915"/>
                    <a:pt x="14" y="2887"/>
                    <a:pt x="20" y="2850"/>
                  </a:cubicBezTo>
                  <a:cubicBezTo>
                    <a:pt x="32" y="2776"/>
                    <a:pt x="48" y="2667"/>
                    <a:pt x="66" y="2534"/>
                  </a:cubicBezTo>
                  <a:cubicBezTo>
                    <a:pt x="102" y="2266"/>
                    <a:pt x="146" y="1896"/>
                    <a:pt x="189" y="1486"/>
                  </a:cubicBezTo>
                  <a:cubicBezTo>
                    <a:pt x="232" y="1076"/>
                    <a:pt x="266" y="705"/>
                    <a:pt x="290" y="436"/>
                  </a:cubicBezTo>
                  <a:cubicBezTo>
                    <a:pt x="302" y="302"/>
                    <a:pt x="311" y="194"/>
                    <a:pt x="317" y="117"/>
                  </a:cubicBezTo>
                  <a:cubicBezTo>
                    <a:pt x="320" y="80"/>
                    <a:pt x="322" y="51"/>
                    <a:pt x="324" y="31"/>
                  </a:cubicBezTo>
                  <a:lnTo>
                    <a:pt x="326" y="8"/>
                  </a:lnTo>
                  <a:cubicBezTo>
                    <a:pt x="326" y="3"/>
                    <a:pt x="326" y="0"/>
                    <a:pt x="3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4" name="Google Shape;2174;p46">
              <a:extLst>
                <a:ext uri="{FF2B5EF4-FFF2-40B4-BE49-F238E27FC236}">
                  <a16:creationId xmlns:a16="http://schemas.microsoft.com/office/drawing/2014/main" id="{D9ED0A4D-F528-E4CA-8361-9908BFF83E2F}"/>
                </a:ext>
              </a:extLst>
            </p:cNvPr>
            <p:cNvSpPr/>
            <p:nvPr/>
          </p:nvSpPr>
          <p:spPr>
            <a:xfrm>
              <a:off x="6892156" y="3885695"/>
              <a:ext cx="456201" cy="55846"/>
            </a:xfrm>
            <a:custGeom>
              <a:avLst/>
              <a:gdLst/>
              <a:ahLst/>
              <a:cxnLst/>
              <a:rect l="l" t="t" r="r" b="b"/>
              <a:pathLst>
                <a:path w="1838" h="225" extrusionOk="0">
                  <a:moveTo>
                    <a:pt x="0" y="6"/>
                  </a:moveTo>
                  <a:cubicBezTo>
                    <a:pt x="0" y="6"/>
                    <a:pt x="7" y="7"/>
                    <a:pt x="19" y="7"/>
                  </a:cubicBezTo>
                  <a:cubicBezTo>
                    <a:pt x="32" y="7"/>
                    <a:pt x="50" y="7"/>
                    <a:pt x="73" y="7"/>
                  </a:cubicBezTo>
                  <a:cubicBezTo>
                    <a:pt x="120" y="7"/>
                    <a:pt x="188" y="8"/>
                    <a:pt x="272" y="9"/>
                  </a:cubicBezTo>
                  <a:cubicBezTo>
                    <a:pt x="440" y="13"/>
                    <a:pt x="672" y="26"/>
                    <a:pt x="926" y="56"/>
                  </a:cubicBezTo>
                  <a:cubicBezTo>
                    <a:pt x="1180" y="86"/>
                    <a:pt x="1408" y="129"/>
                    <a:pt x="1572" y="164"/>
                  </a:cubicBezTo>
                  <a:cubicBezTo>
                    <a:pt x="1655" y="182"/>
                    <a:pt x="1721" y="197"/>
                    <a:pt x="1766" y="208"/>
                  </a:cubicBezTo>
                  <a:cubicBezTo>
                    <a:pt x="1788" y="213"/>
                    <a:pt x="1806" y="218"/>
                    <a:pt x="1819" y="221"/>
                  </a:cubicBezTo>
                  <a:cubicBezTo>
                    <a:pt x="1831" y="224"/>
                    <a:pt x="1838" y="225"/>
                    <a:pt x="1838" y="224"/>
                  </a:cubicBezTo>
                  <a:cubicBezTo>
                    <a:pt x="1838" y="224"/>
                    <a:pt x="1832" y="222"/>
                    <a:pt x="1820" y="218"/>
                  </a:cubicBezTo>
                  <a:cubicBezTo>
                    <a:pt x="1806" y="215"/>
                    <a:pt x="1789" y="210"/>
                    <a:pt x="1767" y="203"/>
                  </a:cubicBezTo>
                  <a:cubicBezTo>
                    <a:pt x="1722" y="191"/>
                    <a:pt x="1656" y="174"/>
                    <a:pt x="1574" y="155"/>
                  </a:cubicBezTo>
                  <a:cubicBezTo>
                    <a:pt x="1411" y="117"/>
                    <a:pt x="1182" y="73"/>
                    <a:pt x="927" y="43"/>
                  </a:cubicBezTo>
                  <a:cubicBezTo>
                    <a:pt x="672" y="12"/>
                    <a:pt x="440" y="2"/>
                    <a:pt x="272" y="0"/>
                  </a:cubicBezTo>
                  <a:cubicBezTo>
                    <a:pt x="188" y="-1"/>
                    <a:pt x="120" y="0"/>
                    <a:pt x="73" y="2"/>
                  </a:cubicBezTo>
                  <a:cubicBezTo>
                    <a:pt x="50" y="2"/>
                    <a:pt x="32" y="3"/>
                    <a:pt x="19" y="4"/>
                  </a:cubicBezTo>
                  <a:cubicBezTo>
                    <a:pt x="6" y="4"/>
                    <a:pt x="0" y="5"/>
                    <a:pt x="0" y="5"/>
                  </a:cubicBezTo>
                  <a:lnTo>
                    <a:pt x="0" y="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48000" rIns="120000" bIns="48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5" name="Google Shape;2175;p46">
              <a:extLst>
                <a:ext uri="{FF2B5EF4-FFF2-40B4-BE49-F238E27FC236}">
                  <a16:creationId xmlns:a16="http://schemas.microsoft.com/office/drawing/2014/main" id="{C3F76976-08F4-CFCA-02AE-845D83EA42D4}"/>
                </a:ext>
              </a:extLst>
            </p:cNvPr>
            <p:cNvSpPr/>
            <p:nvPr/>
          </p:nvSpPr>
          <p:spPr>
            <a:xfrm>
              <a:off x="7160466" y="3742232"/>
              <a:ext cx="11169" cy="304051"/>
            </a:xfrm>
            <a:custGeom>
              <a:avLst/>
              <a:gdLst/>
              <a:ahLst/>
              <a:cxnLst/>
              <a:rect l="l" t="t" r="r" b="b"/>
              <a:pathLst>
                <a:path w="45" h="1225" extrusionOk="0">
                  <a:moveTo>
                    <a:pt x="44" y="1225"/>
                  </a:moveTo>
                  <a:cubicBezTo>
                    <a:pt x="48" y="1225"/>
                    <a:pt x="41" y="952"/>
                    <a:pt x="29" y="613"/>
                  </a:cubicBezTo>
                  <a:cubicBezTo>
                    <a:pt x="17" y="275"/>
                    <a:pt x="5" y="0"/>
                    <a:pt x="1" y="0"/>
                  </a:cubicBezTo>
                  <a:cubicBezTo>
                    <a:pt x="-2" y="0"/>
                    <a:pt x="4" y="275"/>
                    <a:pt x="16" y="613"/>
                  </a:cubicBezTo>
                  <a:cubicBezTo>
                    <a:pt x="28" y="951"/>
                    <a:pt x="40" y="1225"/>
                    <a:pt x="44" y="12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6" name="Google Shape;2176;p46">
              <a:extLst>
                <a:ext uri="{FF2B5EF4-FFF2-40B4-BE49-F238E27FC236}">
                  <a16:creationId xmlns:a16="http://schemas.microsoft.com/office/drawing/2014/main" id="{D050381B-07D5-6F6F-49AF-575A223BFFB5}"/>
                </a:ext>
              </a:extLst>
            </p:cNvPr>
            <p:cNvSpPr/>
            <p:nvPr/>
          </p:nvSpPr>
          <p:spPr>
            <a:xfrm>
              <a:off x="6734298" y="3637241"/>
              <a:ext cx="147434" cy="400603"/>
            </a:xfrm>
            <a:custGeom>
              <a:avLst/>
              <a:gdLst/>
              <a:ahLst/>
              <a:cxnLst/>
              <a:rect l="l" t="t" r="r" b="b"/>
              <a:pathLst>
                <a:path w="594" h="1614" extrusionOk="0">
                  <a:moveTo>
                    <a:pt x="264" y="1614"/>
                  </a:moveTo>
                  <a:cubicBezTo>
                    <a:pt x="264" y="1614"/>
                    <a:pt x="268" y="1609"/>
                    <a:pt x="275" y="1597"/>
                  </a:cubicBezTo>
                  <a:cubicBezTo>
                    <a:pt x="282" y="1585"/>
                    <a:pt x="292" y="1568"/>
                    <a:pt x="304" y="1547"/>
                  </a:cubicBezTo>
                  <a:cubicBezTo>
                    <a:pt x="331" y="1502"/>
                    <a:pt x="367" y="1439"/>
                    <a:pt x="413" y="1361"/>
                  </a:cubicBezTo>
                  <a:cubicBezTo>
                    <a:pt x="457" y="1282"/>
                    <a:pt x="510" y="1187"/>
                    <a:pt x="548" y="1072"/>
                  </a:cubicBezTo>
                  <a:cubicBezTo>
                    <a:pt x="567" y="1015"/>
                    <a:pt x="581" y="953"/>
                    <a:pt x="588" y="887"/>
                  </a:cubicBezTo>
                  <a:cubicBezTo>
                    <a:pt x="595" y="822"/>
                    <a:pt x="595" y="754"/>
                    <a:pt x="589" y="685"/>
                  </a:cubicBezTo>
                  <a:cubicBezTo>
                    <a:pt x="576" y="546"/>
                    <a:pt x="546" y="415"/>
                    <a:pt x="492" y="307"/>
                  </a:cubicBezTo>
                  <a:cubicBezTo>
                    <a:pt x="465" y="252"/>
                    <a:pt x="433" y="204"/>
                    <a:pt x="397" y="164"/>
                  </a:cubicBezTo>
                  <a:cubicBezTo>
                    <a:pt x="361" y="124"/>
                    <a:pt x="321" y="93"/>
                    <a:pt x="282" y="68"/>
                  </a:cubicBezTo>
                  <a:cubicBezTo>
                    <a:pt x="204" y="20"/>
                    <a:pt x="130" y="3"/>
                    <a:pt x="79" y="0"/>
                  </a:cubicBezTo>
                  <a:cubicBezTo>
                    <a:pt x="28" y="-2"/>
                    <a:pt x="0" y="5"/>
                    <a:pt x="0" y="5"/>
                  </a:cubicBezTo>
                  <a:cubicBezTo>
                    <a:pt x="0" y="7"/>
                    <a:pt x="28" y="1"/>
                    <a:pt x="79" y="5"/>
                  </a:cubicBezTo>
                  <a:cubicBezTo>
                    <a:pt x="129" y="9"/>
                    <a:pt x="201" y="28"/>
                    <a:pt x="277" y="76"/>
                  </a:cubicBezTo>
                  <a:cubicBezTo>
                    <a:pt x="315" y="101"/>
                    <a:pt x="354" y="132"/>
                    <a:pt x="389" y="171"/>
                  </a:cubicBezTo>
                  <a:cubicBezTo>
                    <a:pt x="424" y="211"/>
                    <a:pt x="455" y="258"/>
                    <a:pt x="481" y="312"/>
                  </a:cubicBezTo>
                  <a:cubicBezTo>
                    <a:pt x="534" y="419"/>
                    <a:pt x="563" y="549"/>
                    <a:pt x="576" y="686"/>
                  </a:cubicBezTo>
                  <a:cubicBezTo>
                    <a:pt x="582" y="754"/>
                    <a:pt x="582" y="822"/>
                    <a:pt x="576" y="886"/>
                  </a:cubicBezTo>
                  <a:cubicBezTo>
                    <a:pt x="568" y="951"/>
                    <a:pt x="554" y="1012"/>
                    <a:pt x="536" y="1069"/>
                  </a:cubicBezTo>
                  <a:cubicBezTo>
                    <a:pt x="500" y="1182"/>
                    <a:pt x="447" y="1277"/>
                    <a:pt x="404" y="1357"/>
                  </a:cubicBezTo>
                  <a:cubicBezTo>
                    <a:pt x="360" y="1435"/>
                    <a:pt x="325" y="1499"/>
                    <a:pt x="300" y="1544"/>
                  </a:cubicBezTo>
                  <a:cubicBezTo>
                    <a:pt x="288" y="1566"/>
                    <a:pt x="279" y="1583"/>
                    <a:pt x="272" y="1596"/>
                  </a:cubicBezTo>
                  <a:cubicBezTo>
                    <a:pt x="266" y="1608"/>
                    <a:pt x="263" y="1614"/>
                    <a:pt x="264" y="161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7" name="Google Shape;2177;p46">
              <a:extLst>
                <a:ext uri="{FF2B5EF4-FFF2-40B4-BE49-F238E27FC236}">
                  <a16:creationId xmlns:a16="http://schemas.microsoft.com/office/drawing/2014/main" id="{6D9EFDC3-A7FA-DCE7-5A42-8973C6E804FE}"/>
                </a:ext>
              </a:extLst>
            </p:cNvPr>
            <p:cNvSpPr/>
            <p:nvPr/>
          </p:nvSpPr>
          <p:spPr>
            <a:xfrm>
              <a:off x="6575199" y="3967106"/>
              <a:ext cx="263842" cy="230582"/>
            </a:xfrm>
            <a:custGeom>
              <a:avLst/>
              <a:gdLst/>
              <a:ahLst/>
              <a:cxnLst/>
              <a:rect l="l" t="t" r="r" b="b"/>
              <a:pathLst>
                <a:path w="1063" h="929" extrusionOk="0">
                  <a:moveTo>
                    <a:pt x="1058" y="0"/>
                  </a:moveTo>
                  <a:lnTo>
                    <a:pt x="1058" y="0"/>
                  </a:lnTo>
                  <a:moveTo>
                    <a:pt x="701" y="564"/>
                  </a:moveTo>
                  <a:cubicBezTo>
                    <a:pt x="491" y="709"/>
                    <a:pt x="292" y="821"/>
                    <a:pt x="3" y="929"/>
                  </a:cubicBezTo>
                  <a:lnTo>
                    <a:pt x="0" y="698"/>
                  </a:lnTo>
                  <a:cubicBezTo>
                    <a:pt x="0" y="698"/>
                    <a:pt x="307" y="571"/>
                    <a:pt x="588" y="428"/>
                  </a:cubicBezTo>
                  <a:cubicBezTo>
                    <a:pt x="741" y="350"/>
                    <a:pt x="915" y="266"/>
                    <a:pt x="966" y="176"/>
                  </a:cubicBezTo>
                  <a:lnTo>
                    <a:pt x="1058" y="0"/>
                  </a:lnTo>
                  <a:cubicBezTo>
                    <a:pt x="1094" y="253"/>
                    <a:pt x="911" y="420"/>
                    <a:pt x="701" y="564"/>
                  </a:cubicBez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8" name="Google Shape;2178;p46">
              <a:extLst>
                <a:ext uri="{FF2B5EF4-FFF2-40B4-BE49-F238E27FC236}">
                  <a16:creationId xmlns:a16="http://schemas.microsoft.com/office/drawing/2014/main" id="{86BD5DA7-2AC4-F257-4CC4-DEDCC3F7DF90}"/>
                </a:ext>
              </a:extLst>
            </p:cNvPr>
            <p:cNvSpPr/>
            <p:nvPr/>
          </p:nvSpPr>
          <p:spPr>
            <a:xfrm>
              <a:off x="6213564" y="3955689"/>
              <a:ext cx="14396" cy="117897"/>
            </a:xfrm>
            <a:custGeom>
              <a:avLst/>
              <a:gdLst/>
              <a:ahLst/>
              <a:cxnLst/>
              <a:rect l="l" t="t" r="r" b="b"/>
              <a:pathLst>
                <a:path w="58" h="475" extrusionOk="0">
                  <a:moveTo>
                    <a:pt x="39" y="475"/>
                  </a:moveTo>
                  <a:cubicBezTo>
                    <a:pt x="41" y="475"/>
                    <a:pt x="47" y="450"/>
                    <a:pt x="52" y="406"/>
                  </a:cubicBezTo>
                  <a:cubicBezTo>
                    <a:pt x="57" y="363"/>
                    <a:pt x="60" y="301"/>
                    <a:pt x="54" y="235"/>
                  </a:cubicBezTo>
                  <a:cubicBezTo>
                    <a:pt x="49" y="168"/>
                    <a:pt x="36" y="108"/>
                    <a:pt x="24" y="66"/>
                  </a:cubicBezTo>
                  <a:cubicBezTo>
                    <a:pt x="12" y="24"/>
                    <a:pt x="1" y="-1"/>
                    <a:pt x="0" y="0"/>
                  </a:cubicBezTo>
                  <a:cubicBezTo>
                    <a:pt x="-2" y="0"/>
                    <a:pt x="5" y="27"/>
                    <a:pt x="15" y="69"/>
                  </a:cubicBezTo>
                  <a:cubicBezTo>
                    <a:pt x="25" y="112"/>
                    <a:pt x="36" y="170"/>
                    <a:pt x="41" y="236"/>
                  </a:cubicBezTo>
                  <a:cubicBezTo>
                    <a:pt x="47" y="302"/>
                    <a:pt x="46" y="362"/>
                    <a:pt x="43" y="405"/>
                  </a:cubicBezTo>
                  <a:cubicBezTo>
                    <a:pt x="40" y="448"/>
                    <a:pt x="37" y="475"/>
                    <a:pt x="39" y="47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79" name="Google Shape;2179;p46">
              <a:extLst>
                <a:ext uri="{FF2B5EF4-FFF2-40B4-BE49-F238E27FC236}">
                  <a16:creationId xmlns:a16="http://schemas.microsoft.com/office/drawing/2014/main" id="{CCA20CD6-7FEA-6717-83F5-100CEE9A622A}"/>
                </a:ext>
              </a:extLst>
            </p:cNvPr>
            <p:cNvSpPr/>
            <p:nvPr/>
          </p:nvSpPr>
          <p:spPr>
            <a:xfrm>
              <a:off x="5951459" y="3945016"/>
              <a:ext cx="176970" cy="226115"/>
            </a:xfrm>
            <a:custGeom>
              <a:avLst/>
              <a:gdLst/>
              <a:ahLst/>
              <a:cxnLst/>
              <a:rect l="l" t="t" r="r" b="b"/>
              <a:pathLst>
                <a:path w="713" h="911" extrusionOk="0">
                  <a:moveTo>
                    <a:pt x="0" y="911"/>
                  </a:moveTo>
                  <a:cubicBezTo>
                    <a:pt x="0" y="911"/>
                    <a:pt x="2" y="908"/>
                    <a:pt x="5" y="900"/>
                  </a:cubicBezTo>
                  <a:cubicBezTo>
                    <a:pt x="7" y="891"/>
                    <a:pt x="11" y="881"/>
                    <a:pt x="15" y="868"/>
                  </a:cubicBezTo>
                  <a:cubicBezTo>
                    <a:pt x="20" y="853"/>
                    <a:pt x="25" y="836"/>
                    <a:pt x="33" y="816"/>
                  </a:cubicBezTo>
                  <a:cubicBezTo>
                    <a:pt x="40" y="796"/>
                    <a:pt x="48" y="774"/>
                    <a:pt x="60" y="749"/>
                  </a:cubicBezTo>
                  <a:cubicBezTo>
                    <a:pt x="65" y="737"/>
                    <a:pt x="71" y="724"/>
                    <a:pt x="76" y="711"/>
                  </a:cubicBezTo>
                  <a:cubicBezTo>
                    <a:pt x="83" y="698"/>
                    <a:pt x="90" y="684"/>
                    <a:pt x="97" y="670"/>
                  </a:cubicBezTo>
                  <a:cubicBezTo>
                    <a:pt x="110" y="642"/>
                    <a:pt x="127" y="613"/>
                    <a:pt x="144" y="582"/>
                  </a:cubicBezTo>
                  <a:cubicBezTo>
                    <a:pt x="181" y="522"/>
                    <a:pt x="225" y="458"/>
                    <a:pt x="275" y="394"/>
                  </a:cubicBezTo>
                  <a:cubicBezTo>
                    <a:pt x="327" y="331"/>
                    <a:pt x="380" y="274"/>
                    <a:pt x="431" y="225"/>
                  </a:cubicBezTo>
                  <a:cubicBezTo>
                    <a:pt x="482" y="177"/>
                    <a:pt x="531" y="135"/>
                    <a:pt x="573" y="102"/>
                  </a:cubicBezTo>
                  <a:cubicBezTo>
                    <a:pt x="594" y="86"/>
                    <a:pt x="614" y="72"/>
                    <a:pt x="631" y="59"/>
                  </a:cubicBezTo>
                  <a:cubicBezTo>
                    <a:pt x="648" y="46"/>
                    <a:pt x="663" y="36"/>
                    <a:pt x="675" y="28"/>
                  </a:cubicBezTo>
                  <a:cubicBezTo>
                    <a:pt x="687" y="20"/>
                    <a:pt x="696" y="13"/>
                    <a:pt x="704" y="8"/>
                  </a:cubicBezTo>
                  <a:cubicBezTo>
                    <a:pt x="710" y="4"/>
                    <a:pt x="713" y="1"/>
                    <a:pt x="713" y="0"/>
                  </a:cubicBezTo>
                  <a:cubicBezTo>
                    <a:pt x="713" y="0"/>
                    <a:pt x="709" y="2"/>
                    <a:pt x="702" y="6"/>
                  </a:cubicBezTo>
                  <a:lnTo>
                    <a:pt x="673" y="23"/>
                  </a:lnTo>
                  <a:cubicBezTo>
                    <a:pt x="660" y="31"/>
                    <a:pt x="645" y="41"/>
                    <a:pt x="627" y="53"/>
                  </a:cubicBezTo>
                  <a:cubicBezTo>
                    <a:pt x="610" y="65"/>
                    <a:pt x="589" y="78"/>
                    <a:pt x="568" y="95"/>
                  </a:cubicBezTo>
                  <a:cubicBezTo>
                    <a:pt x="524" y="127"/>
                    <a:pt x="475" y="168"/>
                    <a:pt x="423" y="216"/>
                  </a:cubicBezTo>
                  <a:cubicBezTo>
                    <a:pt x="371" y="265"/>
                    <a:pt x="317" y="322"/>
                    <a:pt x="265" y="385"/>
                  </a:cubicBezTo>
                  <a:cubicBezTo>
                    <a:pt x="214" y="449"/>
                    <a:pt x="170" y="514"/>
                    <a:pt x="134" y="576"/>
                  </a:cubicBezTo>
                  <a:cubicBezTo>
                    <a:pt x="117" y="607"/>
                    <a:pt x="100" y="636"/>
                    <a:pt x="87" y="665"/>
                  </a:cubicBezTo>
                  <a:cubicBezTo>
                    <a:pt x="80" y="679"/>
                    <a:pt x="74" y="693"/>
                    <a:pt x="68" y="706"/>
                  </a:cubicBezTo>
                  <a:cubicBezTo>
                    <a:pt x="62" y="720"/>
                    <a:pt x="57" y="733"/>
                    <a:pt x="52" y="745"/>
                  </a:cubicBezTo>
                  <a:cubicBezTo>
                    <a:pt x="41" y="770"/>
                    <a:pt x="34" y="793"/>
                    <a:pt x="27" y="813"/>
                  </a:cubicBezTo>
                  <a:cubicBezTo>
                    <a:pt x="20" y="833"/>
                    <a:pt x="14" y="851"/>
                    <a:pt x="11" y="866"/>
                  </a:cubicBezTo>
                  <a:cubicBezTo>
                    <a:pt x="7" y="879"/>
                    <a:pt x="5" y="890"/>
                    <a:pt x="2" y="899"/>
                  </a:cubicBezTo>
                  <a:cubicBezTo>
                    <a:pt x="1" y="907"/>
                    <a:pt x="0" y="911"/>
                    <a:pt x="0" y="9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80" name="Google Shape;2180;p46">
              <a:extLst>
                <a:ext uri="{FF2B5EF4-FFF2-40B4-BE49-F238E27FC236}">
                  <a16:creationId xmlns:a16="http://schemas.microsoft.com/office/drawing/2014/main" id="{C9CC1AF5-6F7D-4AD7-8F0E-E1BF3EFEF1A8}"/>
                </a:ext>
              </a:extLst>
            </p:cNvPr>
            <p:cNvSpPr/>
            <p:nvPr/>
          </p:nvSpPr>
          <p:spPr>
            <a:xfrm>
              <a:off x="6143074" y="3962142"/>
              <a:ext cx="25317" cy="115912"/>
            </a:xfrm>
            <a:custGeom>
              <a:avLst/>
              <a:gdLst/>
              <a:ahLst/>
              <a:cxnLst/>
              <a:rect l="l" t="t" r="r" b="b"/>
              <a:pathLst>
                <a:path w="102" h="467" extrusionOk="0">
                  <a:moveTo>
                    <a:pt x="0" y="367"/>
                  </a:moveTo>
                  <a:cubicBezTo>
                    <a:pt x="3" y="330"/>
                    <a:pt x="18" y="294"/>
                    <a:pt x="28" y="258"/>
                  </a:cubicBezTo>
                  <a:cubicBezTo>
                    <a:pt x="52" y="172"/>
                    <a:pt x="62" y="89"/>
                    <a:pt x="58" y="0"/>
                  </a:cubicBezTo>
                  <a:cubicBezTo>
                    <a:pt x="121" y="152"/>
                    <a:pt x="117" y="322"/>
                    <a:pt x="41" y="467"/>
                  </a:cubicBezTo>
                  <a:cubicBezTo>
                    <a:pt x="9" y="447"/>
                    <a:pt x="-3" y="405"/>
                    <a:pt x="1" y="367"/>
                  </a:cubicBezTo>
                  <a:lnTo>
                    <a:pt x="0" y="367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81" name="Google Shape;2181;p46">
              <a:extLst>
                <a:ext uri="{FF2B5EF4-FFF2-40B4-BE49-F238E27FC236}">
                  <a16:creationId xmlns:a16="http://schemas.microsoft.com/office/drawing/2014/main" id="{784B6CE4-4C32-E04E-0BB5-1904449C31E2}"/>
                </a:ext>
              </a:extLst>
            </p:cNvPr>
            <p:cNvSpPr/>
            <p:nvPr/>
          </p:nvSpPr>
          <p:spPr>
            <a:xfrm>
              <a:off x="6936833" y="3888673"/>
              <a:ext cx="402340" cy="96055"/>
            </a:xfrm>
            <a:custGeom>
              <a:avLst/>
              <a:gdLst/>
              <a:ahLst/>
              <a:cxnLst/>
              <a:rect l="l" t="t" r="r" b="b"/>
              <a:pathLst>
                <a:path w="1621" h="387" extrusionOk="0">
                  <a:moveTo>
                    <a:pt x="1610" y="211"/>
                  </a:moveTo>
                  <a:cubicBezTo>
                    <a:pt x="1426" y="201"/>
                    <a:pt x="1241" y="177"/>
                    <a:pt x="1060" y="138"/>
                  </a:cubicBezTo>
                  <a:cubicBezTo>
                    <a:pt x="1082" y="218"/>
                    <a:pt x="1093" y="302"/>
                    <a:pt x="1091" y="385"/>
                  </a:cubicBezTo>
                  <a:cubicBezTo>
                    <a:pt x="1033" y="320"/>
                    <a:pt x="991" y="243"/>
                    <a:pt x="968" y="160"/>
                  </a:cubicBezTo>
                  <a:cubicBezTo>
                    <a:pt x="955" y="250"/>
                    <a:pt x="904" y="335"/>
                    <a:pt x="829" y="387"/>
                  </a:cubicBezTo>
                  <a:cubicBezTo>
                    <a:pt x="811" y="305"/>
                    <a:pt x="807" y="220"/>
                    <a:pt x="817" y="136"/>
                  </a:cubicBezTo>
                  <a:cubicBezTo>
                    <a:pt x="543" y="103"/>
                    <a:pt x="270" y="58"/>
                    <a:pt x="0" y="1"/>
                  </a:cubicBezTo>
                  <a:cubicBezTo>
                    <a:pt x="547" y="-12"/>
                    <a:pt x="1095" y="56"/>
                    <a:pt x="1621" y="203"/>
                  </a:cubicBezTo>
                  <a:lnTo>
                    <a:pt x="1610" y="211"/>
                  </a:lnTo>
                  <a:close/>
                </a:path>
              </a:pathLst>
            </a:custGeom>
            <a:solidFill>
              <a:srgbClr val="000000">
                <a:alpha val="29800"/>
              </a:srgbClr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3" name="Google Shape;1302;p35">
            <a:extLst>
              <a:ext uri="{FF2B5EF4-FFF2-40B4-BE49-F238E27FC236}">
                <a16:creationId xmlns:a16="http://schemas.microsoft.com/office/drawing/2014/main" id="{72BD1B38-3FB1-CE06-AD39-FA01A019D6E1}"/>
              </a:ext>
            </a:extLst>
          </p:cNvPr>
          <p:cNvSpPr/>
          <p:nvPr/>
        </p:nvSpPr>
        <p:spPr>
          <a:xfrm>
            <a:off x="873038" y="1796242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Google Shape;1302;p35">
            <a:extLst>
              <a:ext uri="{FF2B5EF4-FFF2-40B4-BE49-F238E27FC236}">
                <a16:creationId xmlns:a16="http://schemas.microsoft.com/office/drawing/2014/main" id="{EC16A8F7-89DC-9544-3364-38A6B4F28C81}"/>
              </a:ext>
            </a:extLst>
          </p:cNvPr>
          <p:cNvSpPr/>
          <p:nvPr/>
        </p:nvSpPr>
        <p:spPr>
          <a:xfrm>
            <a:off x="869025" y="3458408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" name="Google Shape;1302;p35">
            <a:extLst>
              <a:ext uri="{FF2B5EF4-FFF2-40B4-BE49-F238E27FC236}">
                <a16:creationId xmlns:a16="http://schemas.microsoft.com/office/drawing/2014/main" id="{CE092BEE-1F95-55A6-5967-4F3BAA8D5045}"/>
              </a:ext>
            </a:extLst>
          </p:cNvPr>
          <p:cNvSpPr/>
          <p:nvPr/>
        </p:nvSpPr>
        <p:spPr>
          <a:xfrm>
            <a:off x="871228" y="5077707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513408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5">
          <a:extLst>
            <a:ext uri="{FF2B5EF4-FFF2-40B4-BE49-F238E27FC236}">
              <a16:creationId xmlns:a16="http://schemas.microsoft.com/office/drawing/2014/main" id="{8B7BBA66-4469-274F-4FE8-E47C657BD1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7" name="Google Shape;977;p29">
            <a:extLst>
              <a:ext uri="{FF2B5EF4-FFF2-40B4-BE49-F238E27FC236}">
                <a16:creationId xmlns:a16="http://schemas.microsoft.com/office/drawing/2014/main" id="{A720DD0D-63D3-B1E2-E507-8D9D394787E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46930" y="1693156"/>
            <a:ext cx="8518290" cy="5164844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lnSpc>
                <a:spcPct val="150000"/>
              </a:lnSpc>
              <a:buClr>
                <a:srgbClr val="000000"/>
              </a:buClr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Let AI handle routine tasks to reduce staff pressure</a:t>
            </a:r>
          </a:p>
          <a:p>
            <a:pPr marL="0" indent="0">
              <a:lnSpc>
                <a:spcPct val="150000"/>
              </a:lnSpc>
              <a:buClr>
                <a:srgbClr val="000000"/>
              </a:buClr>
              <a:buNone/>
            </a:pPr>
            <a:r>
              <a:rPr lang="en-US" sz="2667" dirty="0">
                <a:latin typeface="Roboto Medium"/>
                <a:ea typeface="Roboto Medium"/>
                <a:cs typeface="Roboto Medium"/>
                <a:sym typeface="Arial"/>
              </a:rPr>
              <a:t> </a:t>
            </a:r>
            <a:r>
              <a:rPr lang="en-US" sz="20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(Kapur and Williams, 2025)</a:t>
            </a:r>
          </a:p>
          <a:p>
            <a:pPr marL="0" indent="0">
              <a:lnSpc>
                <a:spcPct val="150000"/>
              </a:lnSpc>
              <a:buClr>
                <a:srgbClr val="000000"/>
              </a:buClr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Make training an ongoing part of every role </a:t>
            </a:r>
            <a:r>
              <a:rPr lang="en-US" sz="20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(Wijoyo et al., 2024)</a:t>
            </a:r>
          </a:p>
          <a:p>
            <a:pPr marL="0" indent="0">
              <a:lnSpc>
                <a:spcPct val="150000"/>
              </a:lnSpc>
              <a:buClr>
                <a:srgbClr val="000000"/>
              </a:buClr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Introduce AI tools gradually and gather feedback </a:t>
            </a:r>
          </a:p>
          <a:p>
            <a:pPr marL="0" indent="0">
              <a:lnSpc>
                <a:spcPct val="150000"/>
              </a:lnSpc>
              <a:buClr>
                <a:srgbClr val="000000"/>
              </a:buClr>
              <a:buNone/>
            </a:pPr>
            <a:r>
              <a:rPr lang="en-US" sz="20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(Schwarz, 2025)</a:t>
            </a:r>
          </a:p>
          <a:p>
            <a:pPr marL="0" indent="0">
              <a:lnSpc>
                <a:spcPct val="150000"/>
              </a:lnSpc>
              <a:buClr>
                <a:srgbClr val="000000"/>
              </a:buClr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Be transparent about how guest data is used </a:t>
            </a:r>
            <a:r>
              <a:rPr lang="en-US" sz="20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(Said, 2023)</a:t>
            </a:r>
          </a:p>
          <a:p>
            <a:pPr marL="0" indent="0">
              <a:lnSpc>
                <a:spcPct val="150000"/>
              </a:lnSpc>
              <a:buClr>
                <a:srgbClr val="000000"/>
              </a:buClr>
              <a:buNone/>
            </a:pPr>
            <a:r>
              <a:rPr lang="en-US" sz="24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Stay connected to academic and tech research </a:t>
            </a:r>
          </a:p>
          <a:p>
            <a:pPr marL="0" indent="0">
              <a:lnSpc>
                <a:spcPct val="150000"/>
              </a:lnSpc>
              <a:buClr>
                <a:srgbClr val="000000"/>
              </a:buClr>
              <a:buNone/>
            </a:pPr>
            <a:r>
              <a:rPr lang="en-US" sz="20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(</a:t>
            </a:r>
            <a:r>
              <a:rPr lang="en-US" sz="2000" dirty="0" err="1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Budianto</a:t>
            </a:r>
            <a:r>
              <a:rPr lang="en-US" sz="2000" dirty="0"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Arial"/>
              </a:rPr>
              <a:t> et al., 2024)</a:t>
            </a:r>
            <a:endParaRPr sz="2000" dirty="0">
              <a:latin typeface="Arial" panose="020B0604020202020204" pitchFamily="34" charset="0"/>
              <a:ea typeface="Roboto Medium"/>
              <a:cs typeface="Arial" panose="020B0604020202020204" pitchFamily="34" charset="0"/>
              <a:sym typeface="Arial"/>
            </a:endParaRPr>
          </a:p>
        </p:txBody>
      </p:sp>
      <p:grpSp>
        <p:nvGrpSpPr>
          <p:cNvPr id="978" name="Google Shape;978;p29">
            <a:extLst>
              <a:ext uri="{FF2B5EF4-FFF2-40B4-BE49-F238E27FC236}">
                <a16:creationId xmlns:a16="http://schemas.microsoft.com/office/drawing/2014/main" id="{5DBECD2F-A72D-C5C7-DFBE-2EE7F4AFA2D2}"/>
              </a:ext>
            </a:extLst>
          </p:cNvPr>
          <p:cNvGrpSpPr/>
          <p:nvPr/>
        </p:nvGrpSpPr>
        <p:grpSpPr>
          <a:xfrm>
            <a:off x="7284958" y="-256321"/>
            <a:ext cx="5145525" cy="6588495"/>
            <a:chOff x="4990776" y="-160447"/>
            <a:chExt cx="3779784" cy="4941372"/>
          </a:xfrm>
        </p:grpSpPr>
        <p:grpSp>
          <p:nvGrpSpPr>
            <p:cNvPr id="979" name="Google Shape;979;p29">
              <a:extLst>
                <a:ext uri="{FF2B5EF4-FFF2-40B4-BE49-F238E27FC236}">
                  <a16:creationId xmlns:a16="http://schemas.microsoft.com/office/drawing/2014/main" id="{50FC8A2E-A36E-5770-3554-69EB93D99B41}"/>
                </a:ext>
              </a:extLst>
            </p:cNvPr>
            <p:cNvGrpSpPr/>
            <p:nvPr/>
          </p:nvGrpSpPr>
          <p:grpSpPr>
            <a:xfrm rot="-5400000">
              <a:off x="7792297" y="3706921"/>
              <a:ext cx="367390" cy="638263"/>
              <a:chOff x="5914097" y="1631784"/>
              <a:chExt cx="367390" cy="638263"/>
            </a:xfrm>
          </p:grpSpPr>
          <p:sp>
            <p:nvSpPr>
              <p:cNvPr id="980" name="Google Shape;980;p29">
                <a:extLst>
                  <a:ext uri="{FF2B5EF4-FFF2-40B4-BE49-F238E27FC236}">
                    <a16:creationId xmlns:a16="http://schemas.microsoft.com/office/drawing/2014/main" id="{A7FBC9A7-A28A-3F1A-F876-A86DAA73A69A}"/>
                  </a:ext>
                </a:extLst>
              </p:cNvPr>
              <p:cNvSpPr/>
              <p:nvPr/>
            </p:nvSpPr>
            <p:spPr>
              <a:xfrm>
                <a:off x="6227002" y="2215561"/>
                <a:ext cx="54486" cy="54486"/>
              </a:xfrm>
              <a:custGeom>
                <a:avLst/>
                <a:gdLst/>
                <a:ahLst/>
                <a:cxnLst/>
                <a:rect l="l" t="t" r="r" b="b"/>
                <a:pathLst>
                  <a:path w="35" h="35" extrusionOk="0">
                    <a:moveTo>
                      <a:pt x="35" y="17"/>
                    </a:moveTo>
                    <a:cubicBezTo>
                      <a:pt x="35" y="27"/>
                      <a:pt x="27" y="35"/>
                      <a:pt x="17" y="35"/>
                    </a:cubicBezTo>
                    <a:cubicBezTo>
                      <a:pt x="8" y="35"/>
                      <a:pt x="0" y="27"/>
                      <a:pt x="0" y="17"/>
                    </a:cubicBezTo>
                    <a:cubicBezTo>
                      <a:pt x="0" y="8"/>
                      <a:pt x="8" y="0"/>
                      <a:pt x="17" y="0"/>
                    </a:cubicBezTo>
                    <a:cubicBezTo>
                      <a:pt x="27" y="0"/>
                      <a:pt x="35" y="8"/>
                      <a:pt x="35" y="17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0" rIns="120000" bIns="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1" name="Google Shape;981;p29">
                <a:extLst>
                  <a:ext uri="{FF2B5EF4-FFF2-40B4-BE49-F238E27FC236}">
                    <a16:creationId xmlns:a16="http://schemas.microsoft.com/office/drawing/2014/main" id="{8F418EF1-2BF9-CD42-17CD-AB8DFFD52C5B}"/>
                  </a:ext>
                </a:extLst>
              </p:cNvPr>
              <p:cNvSpPr/>
              <p:nvPr/>
            </p:nvSpPr>
            <p:spPr>
              <a:xfrm>
                <a:off x="5914097" y="1631784"/>
                <a:ext cx="342483" cy="618026"/>
              </a:xfrm>
              <a:custGeom>
                <a:avLst/>
                <a:gdLst/>
                <a:ahLst/>
                <a:cxnLst/>
                <a:rect l="l" t="t" r="r" b="b"/>
                <a:pathLst>
                  <a:path w="220" h="397" extrusionOk="0">
                    <a:moveTo>
                      <a:pt x="220" y="397"/>
                    </a:moveTo>
                    <a:lnTo>
                      <a:pt x="51" y="397"/>
                    </a:lnTo>
                    <a:cubicBezTo>
                      <a:pt x="23" y="397"/>
                      <a:pt x="0" y="374"/>
                      <a:pt x="0" y="345"/>
                    </a:cubicBezTo>
                    <a:lnTo>
                      <a:pt x="0" y="51"/>
                    </a:lnTo>
                    <a:cubicBezTo>
                      <a:pt x="0" y="23"/>
                      <a:pt x="23" y="0"/>
                      <a:pt x="51" y="0"/>
                    </a:cubicBezTo>
                    <a:lnTo>
                      <a:pt x="136" y="0"/>
                    </a:lnTo>
                    <a:lnTo>
                      <a:pt x="136" y="6"/>
                    </a:lnTo>
                    <a:lnTo>
                      <a:pt x="51" y="6"/>
                    </a:lnTo>
                    <a:cubicBezTo>
                      <a:pt x="27" y="6"/>
                      <a:pt x="6" y="27"/>
                      <a:pt x="6" y="51"/>
                    </a:cubicBezTo>
                    <a:lnTo>
                      <a:pt x="6" y="345"/>
                    </a:lnTo>
                    <a:cubicBezTo>
                      <a:pt x="6" y="370"/>
                      <a:pt x="27" y="390"/>
                      <a:pt x="51" y="390"/>
                    </a:cubicBezTo>
                    <a:lnTo>
                      <a:pt x="220" y="390"/>
                    </a:lnTo>
                    <a:lnTo>
                      <a:pt x="220" y="397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982" name="Google Shape;982;p29">
              <a:extLst>
                <a:ext uri="{FF2B5EF4-FFF2-40B4-BE49-F238E27FC236}">
                  <a16:creationId xmlns:a16="http://schemas.microsoft.com/office/drawing/2014/main" id="{FE0BF691-50CF-2D77-0A2E-0CBB87C6350F}"/>
                </a:ext>
              </a:extLst>
            </p:cNvPr>
            <p:cNvSpPr/>
            <p:nvPr/>
          </p:nvSpPr>
          <p:spPr>
            <a:xfrm>
              <a:off x="7674610" y="-160447"/>
              <a:ext cx="1095950" cy="1095950"/>
            </a:xfrm>
            <a:custGeom>
              <a:avLst/>
              <a:gdLst/>
              <a:ahLst/>
              <a:cxnLst/>
              <a:rect l="l" t="t" r="r" b="b"/>
              <a:pathLst>
                <a:path w="478" h="478" extrusionOk="0">
                  <a:moveTo>
                    <a:pt x="90" y="109"/>
                  </a:moveTo>
                  <a:cubicBezTo>
                    <a:pt x="102" y="95"/>
                    <a:pt x="115" y="84"/>
                    <a:pt x="130" y="74"/>
                  </a:cubicBezTo>
                  <a:lnTo>
                    <a:pt x="125" y="26"/>
                  </a:lnTo>
                  <a:lnTo>
                    <a:pt x="201" y="0"/>
                  </a:lnTo>
                  <a:lnTo>
                    <a:pt x="226" y="41"/>
                  </a:lnTo>
                  <a:cubicBezTo>
                    <a:pt x="243" y="40"/>
                    <a:pt x="261" y="41"/>
                    <a:pt x="278" y="45"/>
                  </a:cubicBezTo>
                  <a:lnTo>
                    <a:pt x="309" y="7"/>
                  </a:lnTo>
                  <a:lnTo>
                    <a:pt x="381" y="43"/>
                  </a:lnTo>
                  <a:lnTo>
                    <a:pt x="369" y="90"/>
                  </a:lnTo>
                  <a:cubicBezTo>
                    <a:pt x="383" y="101"/>
                    <a:pt x="394" y="115"/>
                    <a:pt x="404" y="129"/>
                  </a:cubicBezTo>
                  <a:lnTo>
                    <a:pt x="452" y="124"/>
                  </a:lnTo>
                  <a:lnTo>
                    <a:pt x="478" y="200"/>
                  </a:lnTo>
                  <a:lnTo>
                    <a:pt x="437" y="226"/>
                  </a:lnTo>
                  <a:cubicBezTo>
                    <a:pt x="438" y="243"/>
                    <a:pt x="437" y="260"/>
                    <a:pt x="433" y="278"/>
                  </a:cubicBezTo>
                  <a:lnTo>
                    <a:pt x="471" y="308"/>
                  </a:lnTo>
                  <a:lnTo>
                    <a:pt x="435" y="380"/>
                  </a:lnTo>
                  <a:lnTo>
                    <a:pt x="388" y="369"/>
                  </a:lnTo>
                  <a:cubicBezTo>
                    <a:pt x="377" y="382"/>
                    <a:pt x="363" y="394"/>
                    <a:pt x="349" y="404"/>
                  </a:cubicBezTo>
                  <a:lnTo>
                    <a:pt x="354" y="452"/>
                  </a:lnTo>
                  <a:lnTo>
                    <a:pt x="278" y="478"/>
                  </a:lnTo>
                  <a:lnTo>
                    <a:pt x="252" y="436"/>
                  </a:lnTo>
                  <a:cubicBezTo>
                    <a:pt x="235" y="438"/>
                    <a:pt x="218" y="436"/>
                    <a:pt x="200" y="433"/>
                  </a:cubicBezTo>
                  <a:lnTo>
                    <a:pt x="170" y="471"/>
                  </a:lnTo>
                  <a:lnTo>
                    <a:pt x="98" y="435"/>
                  </a:lnTo>
                  <a:lnTo>
                    <a:pt x="109" y="388"/>
                  </a:lnTo>
                  <a:cubicBezTo>
                    <a:pt x="96" y="376"/>
                    <a:pt x="84" y="363"/>
                    <a:pt x="74" y="349"/>
                  </a:cubicBezTo>
                  <a:lnTo>
                    <a:pt x="26" y="354"/>
                  </a:lnTo>
                  <a:lnTo>
                    <a:pt x="0" y="278"/>
                  </a:lnTo>
                  <a:lnTo>
                    <a:pt x="42" y="252"/>
                  </a:lnTo>
                  <a:cubicBezTo>
                    <a:pt x="41" y="235"/>
                    <a:pt x="42" y="217"/>
                    <a:pt x="45" y="200"/>
                  </a:cubicBezTo>
                  <a:lnTo>
                    <a:pt x="7" y="169"/>
                  </a:lnTo>
                  <a:lnTo>
                    <a:pt x="43" y="97"/>
                  </a:lnTo>
                  <a:lnTo>
                    <a:pt x="90" y="109"/>
                  </a:lnTo>
                  <a:moveTo>
                    <a:pt x="164" y="197"/>
                  </a:moveTo>
                  <a:cubicBezTo>
                    <a:pt x="143" y="240"/>
                    <a:pt x="160" y="292"/>
                    <a:pt x="203" y="313"/>
                  </a:cubicBezTo>
                  <a:cubicBezTo>
                    <a:pt x="246" y="334"/>
                    <a:pt x="297" y="317"/>
                    <a:pt x="318" y="274"/>
                  </a:cubicBezTo>
                  <a:cubicBezTo>
                    <a:pt x="339" y="232"/>
                    <a:pt x="322" y="179"/>
                    <a:pt x="279" y="158"/>
                  </a:cubicBezTo>
                  <a:cubicBezTo>
                    <a:pt x="236" y="137"/>
                    <a:pt x="185" y="155"/>
                    <a:pt x="164" y="19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r>
                <a:rPr lang="en" sz="2400"/>
                <a:t> </a:t>
              </a: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84" name="Google Shape;984;p29">
              <a:extLst>
                <a:ext uri="{FF2B5EF4-FFF2-40B4-BE49-F238E27FC236}">
                  <a16:creationId xmlns:a16="http://schemas.microsoft.com/office/drawing/2014/main" id="{C5AA2A31-2CD9-C83C-4415-5C0A94438D06}"/>
                </a:ext>
              </a:extLst>
            </p:cNvPr>
            <p:cNvSpPr/>
            <p:nvPr/>
          </p:nvSpPr>
          <p:spPr>
            <a:xfrm rot="10800000" flipH="1">
              <a:off x="5259180" y="972000"/>
              <a:ext cx="54486" cy="54486"/>
            </a:xfrm>
            <a:custGeom>
              <a:avLst/>
              <a:gdLst/>
              <a:ahLst/>
              <a:cxnLst/>
              <a:rect l="l" t="t" r="r" b="b"/>
              <a:pathLst>
                <a:path w="35" h="35" extrusionOk="0">
                  <a:moveTo>
                    <a:pt x="35" y="17"/>
                  </a:moveTo>
                  <a:cubicBezTo>
                    <a:pt x="35" y="27"/>
                    <a:pt x="27" y="35"/>
                    <a:pt x="17" y="35"/>
                  </a:cubicBezTo>
                  <a:cubicBezTo>
                    <a:pt x="8" y="35"/>
                    <a:pt x="0" y="27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7" y="0"/>
                    <a:pt x="35" y="8"/>
                    <a:pt x="35" y="1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86" name="Google Shape;986;p29">
              <a:extLst>
                <a:ext uri="{FF2B5EF4-FFF2-40B4-BE49-F238E27FC236}">
                  <a16:creationId xmlns:a16="http://schemas.microsoft.com/office/drawing/2014/main" id="{16FE2C72-38A5-5CB3-00F5-E307B80D29D3}"/>
                </a:ext>
              </a:extLst>
            </p:cNvPr>
            <p:cNvSpPr/>
            <p:nvPr/>
          </p:nvSpPr>
          <p:spPr>
            <a:xfrm>
              <a:off x="5458047" y="1631785"/>
              <a:ext cx="516838" cy="516838"/>
            </a:xfrm>
            <a:custGeom>
              <a:avLst/>
              <a:gdLst/>
              <a:ahLst/>
              <a:cxnLst/>
              <a:rect l="l" t="t" r="r" b="b"/>
              <a:pathLst>
                <a:path w="332" h="332" extrusionOk="0">
                  <a:moveTo>
                    <a:pt x="62" y="75"/>
                  </a:moveTo>
                  <a:cubicBezTo>
                    <a:pt x="70" y="66"/>
                    <a:pt x="80" y="58"/>
                    <a:pt x="90" y="51"/>
                  </a:cubicBezTo>
                  <a:lnTo>
                    <a:pt x="86" y="18"/>
                  </a:lnTo>
                  <a:lnTo>
                    <a:pt x="139" y="0"/>
                  </a:lnTo>
                  <a:lnTo>
                    <a:pt x="157" y="28"/>
                  </a:lnTo>
                  <a:cubicBezTo>
                    <a:pt x="169" y="28"/>
                    <a:pt x="181" y="28"/>
                    <a:pt x="193" y="31"/>
                  </a:cubicBezTo>
                  <a:lnTo>
                    <a:pt x="214" y="5"/>
                  </a:lnTo>
                  <a:lnTo>
                    <a:pt x="265" y="29"/>
                  </a:lnTo>
                  <a:lnTo>
                    <a:pt x="257" y="62"/>
                  </a:lnTo>
                  <a:cubicBezTo>
                    <a:pt x="266" y="70"/>
                    <a:pt x="274" y="80"/>
                    <a:pt x="281" y="90"/>
                  </a:cubicBezTo>
                  <a:lnTo>
                    <a:pt x="314" y="86"/>
                  </a:lnTo>
                  <a:lnTo>
                    <a:pt x="332" y="139"/>
                  </a:lnTo>
                  <a:lnTo>
                    <a:pt x="304" y="157"/>
                  </a:lnTo>
                  <a:cubicBezTo>
                    <a:pt x="304" y="169"/>
                    <a:pt x="304" y="181"/>
                    <a:pt x="301" y="193"/>
                  </a:cubicBezTo>
                  <a:lnTo>
                    <a:pt x="327" y="214"/>
                  </a:lnTo>
                  <a:lnTo>
                    <a:pt x="303" y="264"/>
                  </a:lnTo>
                  <a:lnTo>
                    <a:pt x="270" y="257"/>
                  </a:lnTo>
                  <a:cubicBezTo>
                    <a:pt x="262" y="266"/>
                    <a:pt x="252" y="274"/>
                    <a:pt x="242" y="281"/>
                  </a:cubicBezTo>
                  <a:lnTo>
                    <a:pt x="246" y="314"/>
                  </a:lnTo>
                  <a:lnTo>
                    <a:pt x="193" y="332"/>
                  </a:lnTo>
                  <a:lnTo>
                    <a:pt x="175" y="303"/>
                  </a:lnTo>
                  <a:cubicBezTo>
                    <a:pt x="163" y="304"/>
                    <a:pt x="151" y="303"/>
                    <a:pt x="139" y="301"/>
                  </a:cubicBezTo>
                  <a:lnTo>
                    <a:pt x="118" y="327"/>
                  </a:lnTo>
                  <a:lnTo>
                    <a:pt x="68" y="303"/>
                  </a:lnTo>
                  <a:lnTo>
                    <a:pt x="75" y="270"/>
                  </a:lnTo>
                  <a:cubicBezTo>
                    <a:pt x="66" y="262"/>
                    <a:pt x="58" y="252"/>
                    <a:pt x="51" y="242"/>
                  </a:cubicBezTo>
                  <a:lnTo>
                    <a:pt x="18" y="246"/>
                  </a:lnTo>
                  <a:lnTo>
                    <a:pt x="0" y="193"/>
                  </a:lnTo>
                  <a:lnTo>
                    <a:pt x="29" y="175"/>
                  </a:lnTo>
                  <a:cubicBezTo>
                    <a:pt x="28" y="163"/>
                    <a:pt x="29" y="151"/>
                    <a:pt x="31" y="139"/>
                  </a:cubicBezTo>
                  <a:lnTo>
                    <a:pt x="5" y="117"/>
                  </a:lnTo>
                  <a:lnTo>
                    <a:pt x="29" y="67"/>
                  </a:lnTo>
                  <a:lnTo>
                    <a:pt x="62" y="75"/>
                  </a:lnTo>
                  <a:moveTo>
                    <a:pt x="113" y="137"/>
                  </a:moveTo>
                  <a:cubicBezTo>
                    <a:pt x="99" y="167"/>
                    <a:pt x="112" y="203"/>
                    <a:pt x="141" y="217"/>
                  </a:cubicBezTo>
                  <a:cubicBezTo>
                    <a:pt x="171" y="232"/>
                    <a:pt x="206" y="220"/>
                    <a:pt x="221" y="190"/>
                  </a:cubicBezTo>
                  <a:cubicBezTo>
                    <a:pt x="236" y="160"/>
                    <a:pt x="224" y="125"/>
                    <a:pt x="194" y="110"/>
                  </a:cubicBezTo>
                  <a:cubicBezTo>
                    <a:pt x="164" y="96"/>
                    <a:pt x="128" y="107"/>
                    <a:pt x="113" y="13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987" name="Google Shape;987;p29">
              <a:extLst>
                <a:ext uri="{FF2B5EF4-FFF2-40B4-BE49-F238E27FC236}">
                  <a16:creationId xmlns:a16="http://schemas.microsoft.com/office/drawing/2014/main" id="{986880D9-98E0-3EAD-1856-2C4B725DA28C}"/>
                </a:ext>
              </a:extLst>
            </p:cNvPr>
            <p:cNvGrpSpPr/>
            <p:nvPr/>
          </p:nvGrpSpPr>
          <p:grpSpPr>
            <a:xfrm>
              <a:off x="6025497" y="716280"/>
              <a:ext cx="2038446" cy="4064645"/>
              <a:chOff x="6286561" y="1228895"/>
              <a:chExt cx="1927244" cy="3627204"/>
            </a:xfrm>
          </p:grpSpPr>
          <p:sp>
            <p:nvSpPr>
              <p:cNvPr id="988" name="Google Shape;988;p29">
                <a:extLst>
                  <a:ext uri="{FF2B5EF4-FFF2-40B4-BE49-F238E27FC236}">
                    <a16:creationId xmlns:a16="http://schemas.microsoft.com/office/drawing/2014/main" id="{9AAE9654-F339-6D08-59B6-CC3CD61BCD8D}"/>
                  </a:ext>
                </a:extLst>
              </p:cNvPr>
              <p:cNvSpPr/>
              <p:nvPr/>
            </p:nvSpPr>
            <p:spPr>
              <a:xfrm>
                <a:off x="6286561" y="1228895"/>
                <a:ext cx="1924131" cy="3622534"/>
              </a:xfrm>
              <a:custGeom>
                <a:avLst/>
                <a:gdLst/>
                <a:ahLst/>
                <a:cxnLst/>
                <a:rect l="l" t="t" r="r" b="b"/>
                <a:pathLst>
                  <a:path w="1236" h="2327" extrusionOk="0">
                    <a:moveTo>
                      <a:pt x="1093" y="4"/>
                    </a:moveTo>
                    <a:lnTo>
                      <a:pt x="911" y="3"/>
                    </a:lnTo>
                    <a:cubicBezTo>
                      <a:pt x="886" y="3"/>
                      <a:pt x="866" y="21"/>
                      <a:pt x="866" y="44"/>
                    </a:cubicBezTo>
                    <a:lnTo>
                      <a:pt x="866" y="74"/>
                    </a:lnTo>
                    <a:cubicBezTo>
                      <a:pt x="866" y="97"/>
                      <a:pt x="846" y="115"/>
                      <a:pt x="822" y="115"/>
                    </a:cubicBezTo>
                    <a:lnTo>
                      <a:pt x="466" y="114"/>
                    </a:lnTo>
                    <a:cubicBezTo>
                      <a:pt x="442" y="114"/>
                      <a:pt x="422" y="95"/>
                      <a:pt x="422" y="72"/>
                    </a:cubicBezTo>
                    <a:lnTo>
                      <a:pt x="422" y="42"/>
                    </a:lnTo>
                    <a:cubicBezTo>
                      <a:pt x="422" y="19"/>
                      <a:pt x="403" y="1"/>
                      <a:pt x="378" y="1"/>
                    </a:cubicBezTo>
                    <a:lnTo>
                      <a:pt x="314" y="0"/>
                    </a:lnTo>
                    <a:lnTo>
                      <a:pt x="154" y="0"/>
                    </a:lnTo>
                    <a:cubicBezTo>
                      <a:pt x="75" y="-1"/>
                      <a:pt x="10" y="57"/>
                      <a:pt x="10" y="128"/>
                    </a:cubicBezTo>
                    <a:lnTo>
                      <a:pt x="0" y="2194"/>
                    </a:lnTo>
                    <a:cubicBezTo>
                      <a:pt x="0" y="2265"/>
                      <a:pt x="64" y="2323"/>
                      <a:pt x="143" y="2323"/>
                    </a:cubicBezTo>
                    <a:lnTo>
                      <a:pt x="1082" y="2327"/>
                    </a:lnTo>
                    <a:cubicBezTo>
                      <a:pt x="1162" y="2328"/>
                      <a:pt x="1226" y="2270"/>
                      <a:pt x="1226" y="2199"/>
                    </a:cubicBezTo>
                    <a:lnTo>
                      <a:pt x="1236" y="133"/>
                    </a:lnTo>
                    <a:cubicBezTo>
                      <a:pt x="1237" y="62"/>
                      <a:pt x="1173" y="4"/>
                      <a:pt x="1093" y="4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89" name="Google Shape;989;p29">
                <a:extLst>
                  <a:ext uri="{FF2B5EF4-FFF2-40B4-BE49-F238E27FC236}">
                    <a16:creationId xmlns:a16="http://schemas.microsoft.com/office/drawing/2014/main" id="{7BA48FF7-3111-8011-F874-E1BAE3A154AB}"/>
                  </a:ext>
                </a:extLst>
              </p:cNvPr>
              <p:cNvSpPr/>
              <p:nvPr/>
            </p:nvSpPr>
            <p:spPr>
              <a:xfrm>
                <a:off x="6286561" y="1228895"/>
                <a:ext cx="1927244" cy="3627204"/>
              </a:xfrm>
              <a:custGeom>
                <a:avLst/>
                <a:gdLst/>
                <a:ahLst/>
                <a:cxnLst/>
                <a:rect l="l" t="t" r="r" b="b"/>
                <a:pathLst>
                  <a:path w="1238" h="2330" extrusionOk="0">
                    <a:moveTo>
                      <a:pt x="1094" y="5"/>
                    </a:moveTo>
                    <a:cubicBezTo>
                      <a:pt x="1094" y="5"/>
                      <a:pt x="1096" y="5"/>
                      <a:pt x="1099" y="5"/>
                    </a:cubicBezTo>
                    <a:cubicBezTo>
                      <a:pt x="1102" y="5"/>
                      <a:pt x="1107" y="5"/>
                      <a:pt x="1114" y="6"/>
                    </a:cubicBezTo>
                    <a:cubicBezTo>
                      <a:pt x="1126" y="7"/>
                      <a:pt x="1146" y="11"/>
                      <a:pt x="1167" y="23"/>
                    </a:cubicBezTo>
                    <a:cubicBezTo>
                      <a:pt x="1178" y="28"/>
                      <a:pt x="1189" y="36"/>
                      <a:pt x="1200" y="46"/>
                    </a:cubicBezTo>
                    <a:cubicBezTo>
                      <a:pt x="1210" y="57"/>
                      <a:pt x="1220" y="70"/>
                      <a:pt x="1227" y="85"/>
                    </a:cubicBezTo>
                    <a:cubicBezTo>
                      <a:pt x="1234" y="100"/>
                      <a:pt x="1238" y="118"/>
                      <a:pt x="1238" y="137"/>
                    </a:cubicBezTo>
                    <a:cubicBezTo>
                      <a:pt x="1238" y="156"/>
                      <a:pt x="1238" y="177"/>
                      <a:pt x="1238" y="198"/>
                    </a:cubicBezTo>
                    <a:cubicBezTo>
                      <a:pt x="1237" y="370"/>
                      <a:pt x="1236" y="618"/>
                      <a:pt x="1235" y="925"/>
                    </a:cubicBezTo>
                    <a:cubicBezTo>
                      <a:pt x="1233" y="1233"/>
                      <a:pt x="1232" y="1598"/>
                      <a:pt x="1230" y="2004"/>
                    </a:cubicBezTo>
                    <a:cubicBezTo>
                      <a:pt x="1230" y="2055"/>
                      <a:pt x="1229" y="2106"/>
                      <a:pt x="1229" y="2158"/>
                    </a:cubicBezTo>
                    <a:cubicBezTo>
                      <a:pt x="1229" y="2171"/>
                      <a:pt x="1229" y="2184"/>
                      <a:pt x="1229" y="2197"/>
                    </a:cubicBezTo>
                    <a:cubicBezTo>
                      <a:pt x="1229" y="2211"/>
                      <a:pt x="1227" y="2224"/>
                      <a:pt x="1223" y="2237"/>
                    </a:cubicBezTo>
                    <a:cubicBezTo>
                      <a:pt x="1219" y="2249"/>
                      <a:pt x="1212" y="2262"/>
                      <a:pt x="1204" y="2273"/>
                    </a:cubicBezTo>
                    <a:cubicBezTo>
                      <a:pt x="1195" y="2284"/>
                      <a:pt x="1185" y="2294"/>
                      <a:pt x="1173" y="2302"/>
                    </a:cubicBezTo>
                    <a:cubicBezTo>
                      <a:pt x="1162" y="2310"/>
                      <a:pt x="1148" y="2317"/>
                      <a:pt x="1134" y="2321"/>
                    </a:cubicBezTo>
                    <a:cubicBezTo>
                      <a:pt x="1127" y="2324"/>
                      <a:pt x="1120" y="2325"/>
                      <a:pt x="1113" y="2327"/>
                    </a:cubicBezTo>
                    <a:cubicBezTo>
                      <a:pt x="1105" y="2328"/>
                      <a:pt x="1098" y="2329"/>
                      <a:pt x="1090" y="2329"/>
                    </a:cubicBezTo>
                    <a:cubicBezTo>
                      <a:pt x="1060" y="2330"/>
                      <a:pt x="1030" y="2329"/>
                      <a:pt x="1000" y="2329"/>
                    </a:cubicBezTo>
                    <a:cubicBezTo>
                      <a:pt x="940" y="2329"/>
                      <a:pt x="879" y="2329"/>
                      <a:pt x="818" y="2329"/>
                    </a:cubicBezTo>
                    <a:cubicBezTo>
                      <a:pt x="695" y="2328"/>
                      <a:pt x="570" y="2328"/>
                      <a:pt x="443" y="2327"/>
                    </a:cubicBezTo>
                    <a:cubicBezTo>
                      <a:pt x="380" y="2327"/>
                      <a:pt x="316" y="2327"/>
                      <a:pt x="252" y="2326"/>
                    </a:cubicBezTo>
                    <a:cubicBezTo>
                      <a:pt x="220" y="2326"/>
                      <a:pt x="187" y="2326"/>
                      <a:pt x="155" y="2326"/>
                    </a:cubicBezTo>
                    <a:cubicBezTo>
                      <a:pt x="123" y="2327"/>
                      <a:pt x="89" y="2320"/>
                      <a:pt x="62" y="2303"/>
                    </a:cubicBezTo>
                    <a:cubicBezTo>
                      <a:pt x="35" y="2286"/>
                      <a:pt x="15" y="2260"/>
                      <a:pt x="5" y="2232"/>
                    </a:cubicBezTo>
                    <a:cubicBezTo>
                      <a:pt x="0" y="2218"/>
                      <a:pt x="0" y="2204"/>
                      <a:pt x="0" y="2189"/>
                    </a:cubicBezTo>
                    <a:cubicBezTo>
                      <a:pt x="1" y="2175"/>
                      <a:pt x="0" y="2160"/>
                      <a:pt x="0" y="2145"/>
                    </a:cubicBezTo>
                    <a:cubicBezTo>
                      <a:pt x="0" y="2087"/>
                      <a:pt x="0" y="2030"/>
                      <a:pt x="1" y="1973"/>
                    </a:cubicBezTo>
                    <a:cubicBezTo>
                      <a:pt x="1" y="1859"/>
                      <a:pt x="2" y="1746"/>
                      <a:pt x="2" y="1636"/>
                    </a:cubicBezTo>
                    <a:cubicBezTo>
                      <a:pt x="3" y="1415"/>
                      <a:pt x="4" y="1202"/>
                      <a:pt x="5" y="999"/>
                    </a:cubicBezTo>
                    <a:cubicBezTo>
                      <a:pt x="6" y="795"/>
                      <a:pt x="7" y="603"/>
                      <a:pt x="8" y="422"/>
                    </a:cubicBezTo>
                    <a:cubicBezTo>
                      <a:pt x="9" y="332"/>
                      <a:pt x="9" y="245"/>
                      <a:pt x="10" y="161"/>
                    </a:cubicBezTo>
                    <a:cubicBezTo>
                      <a:pt x="10" y="150"/>
                      <a:pt x="10" y="140"/>
                      <a:pt x="10" y="129"/>
                    </a:cubicBezTo>
                    <a:cubicBezTo>
                      <a:pt x="10" y="124"/>
                      <a:pt x="10" y="119"/>
                      <a:pt x="11" y="114"/>
                    </a:cubicBezTo>
                    <a:cubicBezTo>
                      <a:pt x="12" y="109"/>
                      <a:pt x="12" y="104"/>
                      <a:pt x="14" y="99"/>
                    </a:cubicBezTo>
                    <a:cubicBezTo>
                      <a:pt x="20" y="78"/>
                      <a:pt x="30" y="60"/>
                      <a:pt x="45" y="44"/>
                    </a:cubicBezTo>
                    <a:cubicBezTo>
                      <a:pt x="60" y="29"/>
                      <a:pt x="79" y="17"/>
                      <a:pt x="99" y="9"/>
                    </a:cubicBezTo>
                    <a:cubicBezTo>
                      <a:pt x="104" y="8"/>
                      <a:pt x="109" y="6"/>
                      <a:pt x="114" y="5"/>
                    </a:cubicBezTo>
                    <a:cubicBezTo>
                      <a:pt x="120" y="4"/>
                      <a:pt x="125" y="2"/>
                      <a:pt x="130" y="1"/>
                    </a:cubicBezTo>
                    <a:cubicBezTo>
                      <a:pt x="136" y="1"/>
                      <a:pt x="141" y="0"/>
                      <a:pt x="147" y="0"/>
                    </a:cubicBezTo>
                    <a:cubicBezTo>
                      <a:pt x="152" y="0"/>
                      <a:pt x="157" y="-1"/>
                      <a:pt x="163" y="0"/>
                    </a:cubicBezTo>
                    <a:cubicBezTo>
                      <a:pt x="205" y="0"/>
                      <a:pt x="247" y="0"/>
                      <a:pt x="287" y="0"/>
                    </a:cubicBezTo>
                    <a:cubicBezTo>
                      <a:pt x="308" y="0"/>
                      <a:pt x="328" y="0"/>
                      <a:pt x="348" y="0"/>
                    </a:cubicBezTo>
                    <a:cubicBezTo>
                      <a:pt x="357" y="0"/>
                      <a:pt x="367" y="0"/>
                      <a:pt x="377" y="0"/>
                    </a:cubicBezTo>
                    <a:cubicBezTo>
                      <a:pt x="387" y="0"/>
                      <a:pt x="397" y="3"/>
                      <a:pt x="405" y="8"/>
                    </a:cubicBezTo>
                    <a:cubicBezTo>
                      <a:pt x="413" y="13"/>
                      <a:pt x="419" y="21"/>
                      <a:pt x="422" y="29"/>
                    </a:cubicBezTo>
                    <a:cubicBezTo>
                      <a:pt x="425" y="38"/>
                      <a:pt x="424" y="46"/>
                      <a:pt x="424" y="55"/>
                    </a:cubicBezTo>
                    <a:cubicBezTo>
                      <a:pt x="424" y="59"/>
                      <a:pt x="424" y="63"/>
                      <a:pt x="424" y="67"/>
                    </a:cubicBezTo>
                    <a:cubicBezTo>
                      <a:pt x="424" y="72"/>
                      <a:pt x="424" y="76"/>
                      <a:pt x="425" y="80"/>
                    </a:cubicBezTo>
                    <a:cubicBezTo>
                      <a:pt x="426" y="88"/>
                      <a:pt x="430" y="95"/>
                      <a:pt x="436" y="101"/>
                    </a:cubicBezTo>
                    <a:cubicBezTo>
                      <a:pt x="442" y="107"/>
                      <a:pt x="450" y="111"/>
                      <a:pt x="458" y="113"/>
                    </a:cubicBezTo>
                    <a:cubicBezTo>
                      <a:pt x="462" y="114"/>
                      <a:pt x="467" y="114"/>
                      <a:pt x="471" y="114"/>
                    </a:cubicBezTo>
                    <a:cubicBezTo>
                      <a:pt x="476" y="114"/>
                      <a:pt x="480" y="114"/>
                      <a:pt x="484" y="114"/>
                    </a:cubicBezTo>
                    <a:cubicBezTo>
                      <a:pt x="502" y="114"/>
                      <a:pt x="519" y="114"/>
                      <a:pt x="536" y="114"/>
                    </a:cubicBezTo>
                    <a:cubicBezTo>
                      <a:pt x="604" y="114"/>
                      <a:pt x="667" y="115"/>
                      <a:pt x="725" y="115"/>
                    </a:cubicBezTo>
                    <a:cubicBezTo>
                      <a:pt x="754" y="115"/>
                      <a:pt x="782" y="115"/>
                      <a:pt x="808" y="115"/>
                    </a:cubicBezTo>
                    <a:cubicBezTo>
                      <a:pt x="815" y="115"/>
                      <a:pt x="821" y="116"/>
                      <a:pt x="828" y="115"/>
                    </a:cubicBezTo>
                    <a:cubicBezTo>
                      <a:pt x="834" y="115"/>
                      <a:pt x="840" y="113"/>
                      <a:pt x="845" y="110"/>
                    </a:cubicBezTo>
                    <a:cubicBezTo>
                      <a:pt x="856" y="104"/>
                      <a:pt x="863" y="94"/>
                      <a:pt x="865" y="84"/>
                    </a:cubicBezTo>
                    <a:cubicBezTo>
                      <a:pt x="867" y="78"/>
                      <a:pt x="866" y="73"/>
                      <a:pt x="866" y="68"/>
                    </a:cubicBezTo>
                    <a:cubicBezTo>
                      <a:pt x="866" y="63"/>
                      <a:pt x="867" y="58"/>
                      <a:pt x="867" y="52"/>
                    </a:cubicBezTo>
                    <a:cubicBezTo>
                      <a:pt x="867" y="47"/>
                      <a:pt x="866" y="42"/>
                      <a:pt x="867" y="37"/>
                    </a:cubicBezTo>
                    <a:cubicBezTo>
                      <a:pt x="869" y="33"/>
                      <a:pt x="870" y="28"/>
                      <a:pt x="873" y="24"/>
                    </a:cubicBezTo>
                    <a:cubicBezTo>
                      <a:pt x="878" y="15"/>
                      <a:pt x="887" y="9"/>
                      <a:pt x="896" y="6"/>
                    </a:cubicBezTo>
                    <a:cubicBezTo>
                      <a:pt x="906" y="2"/>
                      <a:pt x="916" y="4"/>
                      <a:pt x="925" y="3"/>
                    </a:cubicBezTo>
                    <a:cubicBezTo>
                      <a:pt x="961" y="4"/>
                      <a:pt x="992" y="4"/>
                      <a:pt x="1018" y="4"/>
                    </a:cubicBezTo>
                    <a:cubicBezTo>
                      <a:pt x="1043" y="4"/>
                      <a:pt x="1062" y="4"/>
                      <a:pt x="1075" y="4"/>
                    </a:cubicBezTo>
                    <a:cubicBezTo>
                      <a:pt x="1088" y="4"/>
                      <a:pt x="1094" y="5"/>
                      <a:pt x="1094" y="5"/>
                    </a:cubicBezTo>
                    <a:cubicBezTo>
                      <a:pt x="1094" y="5"/>
                      <a:pt x="1088" y="5"/>
                      <a:pt x="1075" y="5"/>
                    </a:cubicBezTo>
                    <a:cubicBezTo>
                      <a:pt x="1062" y="5"/>
                      <a:pt x="1043" y="5"/>
                      <a:pt x="1018" y="5"/>
                    </a:cubicBezTo>
                    <a:cubicBezTo>
                      <a:pt x="992" y="5"/>
                      <a:pt x="961" y="4"/>
                      <a:pt x="925" y="4"/>
                    </a:cubicBezTo>
                    <a:cubicBezTo>
                      <a:pt x="916" y="5"/>
                      <a:pt x="906" y="3"/>
                      <a:pt x="897" y="7"/>
                    </a:cubicBezTo>
                    <a:cubicBezTo>
                      <a:pt x="887" y="10"/>
                      <a:pt x="879" y="16"/>
                      <a:pt x="874" y="24"/>
                    </a:cubicBezTo>
                    <a:cubicBezTo>
                      <a:pt x="872" y="28"/>
                      <a:pt x="870" y="33"/>
                      <a:pt x="869" y="38"/>
                    </a:cubicBezTo>
                    <a:cubicBezTo>
                      <a:pt x="868" y="42"/>
                      <a:pt x="868" y="47"/>
                      <a:pt x="868" y="52"/>
                    </a:cubicBezTo>
                    <a:cubicBezTo>
                      <a:pt x="868" y="58"/>
                      <a:pt x="868" y="63"/>
                      <a:pt x="868" y="68"/>
                    </a:cubicBezTo>
                    <a:cubicBezTo>
                      <a:pt x="868" y="73"/>
                      <a:pt x="868" y="78"/>
                      <a:pt x="867" y="84"/>
                    </a:cubicBezTo>
                    <a:cubicBezTo>
                      <a:pt x="864" y="94"/>
                      <a:pt x="857" y="105"/>
                      <a:pt x="846" y="111"/>
                    </a:cubicBezTo>
                    <a:cubicBezTo>
                      <a:pt x="841" y="114"/>
                      <a:pt x="834" y="116"/>
                      <a:pt x="828" y="117"/>
                    </a:cubicBezTo>
                    <a:cubicBezTo>
                      <a:pt x="821" y="117"/>
                      <a:pt x="815" y="117"/>
                      <a:pt x="808" y="117"/>
                    </a:cubicBezTo>
                    <a:cubicBezTo>
                      <a:pt x="782" y="117"/>
                      <a:pt x="754" y="117"/>
                      <a:pt x="725" y="117"/>
                    </a:cubicBezTo>
                    <a:cubicBezTo>
                      <a:pt x="667" y="116"/>
                      <a:pt x="604" y="116"/>
                      <a:pt x="536" y="116"/>
                    </a:cubicBezTo>
                    <a:cubicBezTo>
                      <a:pt x="519" y="116"/>
                      <a:pt x="502" y="116"/>
                      <a:pt x="484" y="116"/>
                    </a:cubicBezTo>
                    <a:cubicBezTo>
                      <a:pt x="480" y="116"/>
                      <a:pt x="476" y="116"/>
                      <a:pt x="471" y="116"/>
                    </a:cubicBezTo>
                    <a:cubicBezTo>
                      <a:pt x="467" y="116"/>
                      <a:pt x="462" y="116"/>
                      <a:pt x="458" y="115"/>
                    </a:cubicBezTo>
                    <a:cubicBezTo>
                      <a:pt x="449" y="113"/>
                      <a:pt x="440" y="108"/>
                      <a:pt x="434" y="102"/>
                    </a:cubicBezTo>
                    <a:cubicBezTo>
                      <a:pt x="428" y="96"/>
                      <a:pt x="424" y="88"/>
                      <a:pt x="422" y="80"/>
                    </a:cubicBezTo>
                    <a:cubicBezTo>
                      <a:pt x="422" y="76"/>
                      <a:pt x="422" y="71"/>
                      <a:pt x="422" y="67"/>
                    </a:cubicBezTo>
                    <a:cubicBezTo>
                      <a:pt x="422" y="63"/>
                      <a:pt x="422" y="59"/>
                      <a:pt x="422" y="55"/>
                    </a:cubicBezTo>
                    <a:cubicBezTo>
                      <a:pt x="422" y="46"/>
                      <a:pt x="423" y="38"/>
                      <a:pt x="420" y="30"/>
                    </a:cubicBezTo>
                    <a:cubicBezTo>
                      <a:pt x="417" y="22"/>
                      <a:pt x="411" y="15"/>
                      <a:pt x="403" y="10"/>
                    </a:cubicBezTo>
                    <a:cubicBezTo>
                      <a:pt x="396" y="5"/>
                      <a:pt x="387" y="2"/>
                      <a:pt x="377" y="3"/>
                    </a:cubicBezTo>
                    <a:cubicBezTo>
                      <a:pt x="367" y="3"/>
                      <a:pt x="357" y="2"/>
                      <a:pt x="347" y="2"/>
                    </a:cubicBezTo>
                    <a:cubicBezTo>
                      <a:pt x="328" y="2"/>
                      <a:pt x="308" y="2"/>
                      <a:pt x="287" y="2"/>
                    </a:cubicBezTo>
                    <a:cubicBezTo>
                      <a:pt x="247" y="2"/>
                      <a:pt x="205" y="2"/>
                      <a:pt x="163" y="2"/>
                    </a:cubicBezTo>
                    <a:cubicBezTo>
                      <a:pt x="157" y="2"/>
                      <a:pt x="152" y="2"/>
                      <a:pt x="147" y="2"/>
                    </a:cubicBezTo>
                    <a:cubicBezTo>
                      <a:pt x="141" y="2"/>
                      <a:pt x="136" y="3"/>
                      <a:pt x="131" y="4"/>
                    </a:cubicBezTo>
                    <a:cubicBezTo>
                      <a:pt x="125" y="4"/>
                      <a:pt x="120" y="6"/>
                      <a:pt x="115" y="7"/>
                    </a:cubicBezTo>
                    <a:cubicBezTo>
                      <a:pt x="110" y="8"/>
                      <a:pt x="105" y="10"/>
                      <a:pt x="100" y="12"/>
                    </a:cubicBezTo>
                    <a:cubicBezTo>
                      <a:pt x="80" y="19"/>
                      <a:pt x="62" y="31"/>
                      <a:pt x="47" y="46"/>
                    </a:cubicBezTo>
                    <a:cubicBezTo>
                      <a:pt x="32" y="61"/>
                      <a:pt x="22" y="79"/>
                      <a:pt x="17" y="99"/>
                    </a:cubicBezTo>
                    <a:cubicBezTo>
                      <a:pt x="11" y="119"/>
                      <a:pt x="13" y="140"/>
                      <a:pt x="12" y="161"/>
                    </a:cubicBezTo>
                    <a:cubicBezTo>
                      <a:pt x="12" y="244"/>
                      <a:pt x="11" y="332"/>
                      <a:pt x="11" y="422"/>
                    </a:cubicBezTo>
                    <a:cubicBezTo>
                      <a:pt x="10" y="602"/>
                      <a:pt x="9" y="795"/>
                      <a:pt x="9" y="999"/>
                    </a:cubicBezTo>
                    <a:cubicBezTo>
                      <a:pt x="8" y="1202"/>
                      <a:pt x="7" y="1415"/>
                      <a:pt x="6" y="1636"/>
                    </a:cubicBezTo>
                    <a:cubicBezTo>
                      <a:pt x="5" y="1746"/>
                      <a:pt x="5" y="1859"/>
                      <a:pt x="4" y="1973"/>
                    </a:cubicBezTo>
                    <a:cubicBezTo>
                      <a:pt x="4" y="2030"/>
                      <a:pt x="4" y="2087"/>
                      <a:pt x="3" y="2145"/>
                    </a:cubicBezTo>
                    <a:cubicBezTo>
                      <a:pt x="3" y="2160"/>
                      <a:pt x="3" y="2174"/>
                      <a:pt x="3" y="2189"/>
                    </a:cubicBezTo>
                    <a:cubicBezTo>
                      <a:pt x="3" y="2203"/>
                      <a:pt x="4" y="2217"/>
                      <a:pt x="9" y="2231"/>
                    </a:cubicBezTo>
                    <a:cubicBezTo>
                      <a:pt x="18" y="2259"/>
                      <a:pt x="38" y="2284"/>
                      <a:pt x="64" y="2300"/>
                    </a:cubicBezTo>
                    <a:cubicBezTo>
                      <a:pt x="91" y="2317"/>
                      <a:pt x="123" y="2324"/>
                      <a:pt x="155" y="2323"/>
                    </a:cubicBezTo>
                    <a:cubicBezTo>
                      <a:pt x="187" y="2323"/>
                      <a:pt x="220" y="2323"/>
                      <a:pt x="252" y="2323"/>
                    </a:cubicBezTo>
                    <a:cubicBezTo>
                      <a:pt x="316" y="2324"/>
                      <a:pt x="380" y="2324"/>
                      <a:pt x="443" y="2324"/>
                    </a:cubicBezTo>
                    <a:cubicBezTo>
                      <a:pt x="570" y="2325"/>
                      <a:pt x="695" y="2325"/>
                      <a:pt x="818" y="2326"/>
                    </a:cubicBezTo>
                    <a:cubicBezTo>
                      <a:pt x="879" y="2326"/>
                      <a:pt x="940" y="2326"/>
                      <a:pt x="1000" y="2326"/>
                    </a:cubicBezTo>
                    <a:cubicBezTo>
                      <a:pt x="1030" y="2326"/>
                      <a:pt x="1060" y="2327"/>
                      <a:pt x="1090" y="2326"/>
                    </a:cubicBezTo>
                    <a:cubicBezTo>
                      <a:pt x="1097" y="2326"/>
                      <a:pt x="1105" y="2325"/>
                      <a:pt x="1112" y="2324"/>
                    </a:cubicBezTo>
                    <a:cubicBezTo>
                      <a:pt x="1119" y="2323"/>
                      <a:pt x="1126" y="2321"/>
                      <a:pt x="1133" y="2319"/>
                    </a:cubicBezTo>
                    <a:cubicBezTo>
                      <a:pt x="1147" y="2314"/>
                      <a:pt x="1160" y="2308"/>
                      <a:pt x="1171" y="2299"/>
                    </a:cubicBezTo>
                    <a:cubicBezTo>
                      <a:pt x="1183" y="2291"/>
                      <a:pt x="1193" y="2282"/>
                      <a:pt x="1201" y="2271"/>
                    </a:cubicBezTo>
                    <a:cubicBezTo>
                      <a:pt x="1209" y="2260"/>
                      <a:pt x="1215" y="2248"/>
                      <a:pt x="1220" y="2236"/>
                    </a:cubicBezTo>
                    <a:cubicBezTo>
                      <a:pt x="1228" y="2211"/>
                      <a:pt x="1225" y="2184"/>
                      <a:pt x="1226" y="2158"/>
                    </a:cubicBezTo>
                    <a:cubicBezTo>
                      <a:pt x="1226" y="2106"/>
                      <a:pt x="1226" y="2055"/>
                      <a:pt x="1227" y="2004"/>
                    </a:cubicBezTo>
                    <a:cubicBezTo>
                      <a:pt x="1229" y="1598"/>
                      <a:pt x="1231" y="1233"/>
                      <a:pt x="1232" y="925"/>
                    </a:cubicBezTo>
                    <a:cubicBezTo>
                      <a:pt x="1234" y="618"/>
                      <a:pt x="1235" y="370"/>
                      <a:pt x="1236" y="198"/>
                    </a:cubicBezTo>
                    <a:cubicBezTo>
                      <a:pt x="1236" y="177"/>
                      <a:pt x="1236" y="156"/>
                      <a:pt x="1236" y="137"/>
                    </a:cubicBezTo>
                    <a:cubicBezTo>
                      <a:pt x="1237" y="118"/>
                      <a:pt x="1233" y="101"/>
                      <a:pt x="1226" y="85"/>
                    </a:cubicBezTo>
                    <a:cubicBezTo>
                      <a:pt x="1219" y="70"/>
                      <a:pt x="1210" y="57"/>
                      <a:pt x="1199" y="47"/>
                    </a:cubicBezTo>
                    <a:cubicBezTo>
                      <a:pt x="1189" y="37"/>
                      <a:pt x="1178" y="29"/>
                      <a:pt x="1167" y="23"/>
                    </a:cubicBezTo>
                    <a:cubicBezTo>
                      <a:pt x="1146" y="11"/>
                      <a:pt x="1126" y="7"/>
                      <a:pt x="1114" y="6"/>
                    </a:cubicBezTo>
                    <a:cubicBezTo>
                      <a:pt x="1107" y="5"/>
                      <a:pt x="1102" y="5"/>
                      <a:pt x="1099" y="5"/>
                    </a:cubicBezTo>
                    <a:cubicBezTo>
                      <a:pt x="1096" y="5"/>
                      <a:pt x="1094" y="4"/>
                      <a:pt x="1094" y="4"/>
                    </a:cubicBezTo>
                    <a:lnTo>
                      <a:pt x="1094" y="5"/>
                    </a:lnTo>
                    <a:close/>
                  </a:path>
                </a:pathLst>
              </a:custGeom>
              <a:solidFill>
                <a:schemeClr val="dk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995" name="Google Shape;995;p29">
              <a:extLst>
                <a:ext uri="{FF2B5EF4-FFF2-40B4-BE49-F238E27FC236}">
                  <a16:creationId xmlns:a16="http://schemas.microsoft.com/office/drawing/2014/main" id="{B9D79230-893E-F016-C3C8-FC86E5BB2C1B}"/>
                </a:ext>
              </a:extLst>
            </p:cNvPr>
            <p:cNvSpPr/>
            <p:nvPr/>
          </p:nvSpPr>
          <p:spPr>
            <a:xfrm>
              <a:off x="8155796" y="3367253"/>
              <a:ext cx="400082" cy="400082"/>
            </a:xfrm>
            <a:custGeom>
              <a:avLst/>
              <a:gdLst/>
              <a:ahLst/>
              <a:cxnLst/>
              <a:rect l="l" t="t" r="r" b="b"/>
              <a:pathLst>
                <a:path w="257" h="257" extrusionOk="0">
                  <a:moveTo>
                    <a:pt x="28" y="96"/>
                  </a:moveTo>
                  <a:cubicBezTo>
                    <a:pt x="31" y="87"/>
                    <a:pt x="35" y="78"/>
                    <a:pt x="40" y="70"/>
                  </a:cubicBezTo>
                  <a:lnTo>
                    <a:pt x="28" y="48"/>
                  </a:lnTo>
                  <a:lnTo>
                    <a:pt x="60" y="19"/>
                  </a:lnTo>
                  <a:lnTo>
                    <a:pt x="81" y="34"/>
                  </a:lnTo>
                  <a:cubicBezTo>
                    <a:pt x="89" y="30"/>
                    <a:pt x="98" y="27"/>
                    <a:pt x="107" y="25"/>
                  </a:cubicBezTo>
                  <a:lnTo>
                    <a:pt x="114" y="0"/>
                  </a:lnTo>
                  <a:lnTo>
                    <a:pt x="157" y="2"/>
                  </a:lnTo>
                  <a:lnTo>
                    <a:pt x="162" y="28"/>
                  </a:lnTo>
                  <a:cubicBezTo>
                    <a:pt x="170" y="31"/>
                    <a:pt x="179" y="35"/>
                    <a:pt x="187" y="40"/>
                  </a:cubicBezTo>
                  <a:lnTo>
                    <a:pt x="209" y="28"/>
                  </a:lnTo>
                  <a:lnTo>
                    <a:pt x="238" y="60"/>
                  </a:lnTo>
                  <a:lnTo>
                    <a:pt x="223" y="81"/>
                  </a:lnTo>
                  <a:cubicBezTo>
                    <a:pt x="227" y="89"/>
                    <a:pt x="230" y="98"/>
                    <a:pt x="232" y="107"/>
                  </a:cubicBezTo>
                  <a:lnTo>
                    <a:pt x="257" y="114"/>
                  </a:lnTo>
                  <a:lnTo>
                    <a:pt x="255" y="157"/>
                  </a:lnTo>
                  <a:lnTo>
                    <a:pt x="229" y="161"/>
                  </a:lnTo>
                  <a:cubicBezTo>
                    <a:pt x="226" y="170"/>
                    <a:pt x="222" y="179"/>
                    <a:pt x="217" y="186"/>
                  </a:cubicBezTo>
                  <a:lnTo>
                    <a:pt x="229" y="209"/>
                  </a:lnTo>
                  <a:lnTo>
                    <a:pt x="198" y="238"/>
                  </a:lnTo>
                  <a:lnTo>
                    <a:pt x="176" y="223"/>
                  </a:lnTo>
                  <a:cubicBezTo>
                    <a:pt x="168" y="227"/>
                    <a:pt x="159" y="230"/>
                    <a:pt x="150" y="232"/>
                  </a:cubicBezTo>
                  <a:lnTo>
                    <a:pt x="143" y="257"/>
                  </a:lnTo>
                  <a:lnTo>
                    <a:pt x="100" y="254"/>
                  </a:lnTo>
                  <a:lnTo>
                    <a:pt x="96" y="229"/>
                  </a:lnTo>
                  <a:cubicBezTo>
                    <a:pt x="87" y="226"/>
                    <a:pt x="78" y="222"/>
                    <a:pt x="71" y="217"/>
                  </a:cubicBezTo>
                  <a:lnTo>
                    <a:pt x="48" y="229"/>
                  </a:lnTo>
                  <a:lnTo>
                    <a:pt x="20" y="197"/>
                  </a:lnTo>
                  <a:lnTo>
                    <a:pt x="35" y="176"/>
                  </a:lnTo>
                  <a:cubicBezTo>
                    <a:pt x="30" y="168"/>
                    <a:pt x="27" y="159"/>
                    <a:pt x="25" y="150"/>
                  </a:cubicBezTo>
                  <a:lnTo>
                    <a:pt x="0" y="143"/>
                  </a:lnTo>
                  <a:lnTo>
                    <a:pt x="3" y="100"/>
                  </a:lnTo>
                  <a:lnTo>
                    <a:pt x="28" y="96"/>
                  </a:lnTo>
                  <a:moveTo>
                    <a:pt x="83" y="124"/>
                  </a:moveTo>
                  <a:cubicBezTo>
                    <a:pt x="81" y="149"/>
                    <a:pt x="101" y="171"/>
                    <a:pt x="126" y="172"/>
                  </a:cubicBezTo>
                  <a:cubicBezTo>
                    <a:pt x="152" y="174"/>
                    <a:pt x="174" y="154"/>
                    <a:pt x="175" y="129"/>
                  </a:cubicBezTo>
                  <a:cubicBezTo>
                    <a:pt x="177" y="104"/>
                    <a:pt x="157" y="82"/>
                    <a:pt x="131" y="81"/>
                  </a:cubicBezTo>
                  <a:cubicBezTo>
                    <a:pt x="106" y="79"/>
                    <a:pt x="84" y="99"/>
                    <a:pt x="83" y="12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0000" tIns="60000" rIns="120000" bIns="60000" anchor="ctr" anchorCtr="1">
              <a:noAutofit/>
            </a:bodyPr>
            <a:lstStyle/>
            <a:p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96" name="Google Shape;996;p29">
              <a:extLst>
                <a:ext uri="{FF2B5EF4-FFF2-40B4-BE49-F238E27FC236}">
                  <a16:creationId xmlns:a16="http://schemas.microsoft.com/office/drawing/2014/main" id="{C620005C-7B53-A583-5067-235CE14C221C}"/>
                </a:ext>
              </a:extLst>
            </p:cNvPr>
            <p:cNvSpPr/>
            <p:nvPr/>
          </p:nvSpPr>
          <p:spPr>
            <a:xfrm>
              <a:off x="8504587" y="1738795"/>
              <a:ext cx="54486" cy="54486"/>
            </a:xfrm>
            <a:custGeom>
              <a:avLst/>
              <a:gdLst/>
              <a:ahLst/>
              <a:cxnLst/>
              <a:rect l="l" t="t" r="r" b="b"/>
              <a:pathLst>
                <a:path w="35" h="35" extrusionOk="0">
                  <a:moveTo>
                    <a:pt x="35" y="17"/>
                  </a:moveTo>
                  <a:cubicBezTo>
                    <a:pt x="35" y="27"/>
                    <a:pt x="27" y="35"/>
                    <a:pt x="17" y="35"/>
                  </a:cubicBezTo>
                  <a:cubicBezTo>
                    <a:pt x="8" y="35"/>
                    <a:pt x="0" y="27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7" y="0"/>
                    <a:pt x="35" y="8"/>
                    <a:pt x="35" y="1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0" rIns="120000" bIns="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97" name="Google Shape;997;p29">
              <a:extLst>
                <a:ext uri="{FF2B5EF4-FFF2-40B4-BE49-F238E27FC236}">
                  <a16:creationId xmlns:a16="http://schemas.microsoft.com/office/drawing/2014/main" id="{4D9DDE9F-D529-5D88-375A-9A279841AC8C}"/>
                </a:ext>
              </a:extLst>
            </p:cNvPr>
            <p:cNvSpPr/>
            <p:nvPr/>
          </p:nvSpPr>
          <p:spPr>
            <a:xfrm flipV="1">
              <a:off x="8144895" y="1631785"/>
              <a:ext cx="245970" cy="434428"/>
            </a:xfrm>
            <a:custGeom>
              <a:avLst/>
              <a:gdLst/>
              <a:ahLst/>
              <a:cxnLst/>
              <a:rect l="l" t="t" r="r" b="b"/>
              <a:pathLst>
                <a:path w="269" h="160" extrusionOk="0">
                  <a:moveTo>
                    <a:pt x="269" y="160"/>
                  </a:moveTo>
                  <a:lnTo>
                    <a:pt x="211" y="160"/>
                  </a:lnTo>
                  <a:cubicBezTo>
                    <a:pt x="158" y="160"/>
                    <a:pt x="115" y="117"/>
                    <a:pt x="115" y="64"/>
                  </a:cubicBezTo>
                  <a:cubicBezTo>
                    <a:pt x="115" y="29"/>
                    <a:pt x="113" y="7"/>
                    <a:pt x="82" y="7"/>
                  </a:cubicBezTo>
                  <a:lnTo>
                    <a:pt x="0" y="7"/>
                  </a:lnTo>
                  <a:lnTo>
                    <a:pt x="0" y="0"/>
                  </a:lnTo>
                  <a:lnTo>
                    <a:pt x="82" y="0"/>
                  </a:lnTo>
                  <a:cubicBezTo>
                    <a:pt x="122" y="0"/>
                    <a:pt x="122" y="34"/>
                    <a:pt x="122" y="63"/>
                  </a:cubicBezTo>
                  <a:cubicBezTo>
                    <a:pt x="122" y="113"/>
                    <a:pt x="162" y="153"/>
                    <a:pt x="211" y="153"/>
                  </a:cubicBezTo>
                  <a:lnTo>
                    <a:pt x="269" y="153"/>
                  </a:lnTo>
                  <a:lnTo>
                    <a:pt x="269" y="16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0000" tIns="16800" rIns="120000" bIns="16800" anchor="ctr" anchorCtr="1">
              <a:noAutofit/>
            </a:bodyPr>
            <a:lstStyle/>
            <a:p>
              <a:endParaRPr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998" name="Google Shape;998;p29">
              <a:extLst>
                <a:ext uri="{FF2B5EF4-FFF2-40B4-BE49-F238E27FC236}">
                  <a16:creationId xmlns:a16="http://schemas.microsoft.com/office/drawing/2014/main" id="{12DD76D9-E043-AB74-F69A-FBBCF149BE37}"/>
                </a:ext>
              </a:extLst>
            </p:cNvPr>
            <p:cNvGrpSpPr/>
            <p:nvPr/>
          </p:nvGrpSpPr>
          <p:grpSpPr>
            <a:xfrm>
              <a:off x="4990776" y="257734"/>
              <a:ext cx="563540" cy="563540"/>
              <a:chOff x="4838376" y="257734"/>
              <a:chExt cx="563540" cy="563540"/>
            </a:xfrm>
          </p:grpSpPr>
          <p:sp>
            <p:nvSpPr>
              <p:cNvPr id="999" name="Google Shape;999;p29">
                <a:extLst>
                  <a:ext uri="{FF2B5EF4-FFF2-40B4-BE49-F238E27FC236}">
                    <a16:creationId xmlns:a16="http://schemas.microsoft.com/office/drawing/2014/main" id="{55C9836D-C0CE-E397-EC98-7AFEDD775522}"/>
                  </a:ext>
                </a:extLst>
              </p:cNvPr>
              <p:cNvSpPr/>
              <p:nvPr/>
            </p:nvSpPr>
            <p:spPr>
              <a:xfrm>
                <a:off x="4838376" y="257734"/>
                <a:ext cx="563540" cy="563540"/>
              </a:xfrm>
              <a:custGeom>
                <a:avLst/>
                <a:gdLst/>
                <a:ahLst/>
                <a:cxnLst/>
                <a:rect l="l" t="t" r="r" b="b"/>
                <a:pathLst>
                  <a:path w="362" h="362" extrusionOk="0">
                    <a:moveTo>
                      <a:pt x="181" y="362"/>
                    </a:moveTo>
                    <a:lnTo>
                      <a:pt x="285" y="362"/>
                    </a:lnTo>
                    <a:cubicBezTo>
                      <a:pt x="328" y="362"/>
                      <a:pt x="362" y="328"/>
                      <a:pt x="362" y="286"/>
                    </a:cubicBezTo>
                    <a:lnTo>
                      <a:pt x="362" y="77"/>
                    </a:lnTo>
                    <a:cubicBezTo>
                      <a:pt x="362" y="35"/>
                      <a:pt x="328" y="0"/>
                      <a:pt x="285" y="0"/>
                    </a:cubicBezTo>
                    <a:lnTo>
                      <a:pt x="77" y="0"/>
                    </a:lnTo>
                    <a:cubicBezTo>
                      <a:pt x="34" y="0"/>
                      <a:pt x="0" y="35"/>
                      <a:pt x="0" y="77"/>
                    </a:cubicBezTo>
                    <a:lnTo>
                      <a:pt x="0" y="286"/>
                    </a:lnTo>
                    <a:cubicBezTo>
                      <a:pt x="0" y="328"/>
                      <a:pt x="34" y="362"/>
                      <a:pt x="77" y="362"/>
                    </a:cubicBezTo>
                    <a:lnTo>
                      <a:pt x="181" y="362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0000" tIns="60000" rIns="120000" bIns="600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00" name="Google Shape;1000;p29">
                <a:extLst>
                  <a:ext uri="{FF2B5EF4-FFF2-40B4-BE49-F238E27FC236}">
                    <a16:creationId xmlns:a16="http://schemas.microsoft.com/office/drawing/2014/main" id="{4CD60BB1-7678-906B-DC30-F71B64AC6A2C}"/>
                  </a:ext>
                </a:extLst>
              </p:cNvPr>
              <p:cNvSpPr/>
              <p:nvPr/>
            </p:nvSpPr>
            <p:spPr>
              <a:xfrm>
                <a:off x="5029855" y="441429"/>
                <a:ext cx="199263" cy="216387"/>
              </a:xfrm>
              <a:custGeom>
                <a:avLst/>
                <a:gdLst/>
                <a:ahLst/>
                <a:cxnLst/>
                <a:rect l="l" t="t" r="r" b="b"/>
                <a:pathLst>
                  <a:path w="128" h="139" extrusionOk="0">
                    <a:moveTo>
                      <a:pt x="4" y="138"/>
                    </a:moveTo>
                    <a:lnTo>
                      <a:pt x="42" y="138"/>
                    </a:lnTo>
                    <a:cubicBezTo>
                      <a:pt x="44" y="138"/>
                      <a:pt x="46" y="136"/>
                      <a:pt x="46" y="134"/>
                    </a:cubicBezTo>
                    <a:lnTo>
                      <a:pt x="46" y="94"/>
                    </a:lnTo>
                    <a:cubicBezTo>
                      <a:pt x="46" y="92"/>
                      <a:pt x="48" y="90"/>
                      <a:pt x="50" y="90"/>
                    </a:cubicBezTo>
                    <a:lnTo>
                      <a:pt x="77" y="90"/>
                    </a:lnTo>
                    <a:cubicBezTo>
                      <a:pt x="80" y="90"/>
                      <a:pt x="81" y="92"/>
                      <a:pt x="81" y="94"/>
                    </a:cubicBezTo>
                    <a:lnTo>
                      <a:pt x="81" y="135"/>
                    </a:lnTo>
                    <a:cubicBezTo>
                      <a:pt x="81" y="137"/>
                      <a:pt x="83" y="139"/>
                      <a:pt x="86" y="139"/>
                    </a:cubicBezTo>
                    <a:lnTo>
                      <a:pt x="123" y="139"/>
                    </a:lnTo>
                    <a:cubicBezTo>
                      <a:pt x="126" y="139"/>
                      <a:pt x="128" y="137"/>
                      <a:pt x="128" y="135"/>
                    </a:cubicBezTo>
                    <a:lnTo>
                      <a:pt x="128" y="61"/>
                    </a:lnTo>
                    <a:cubicBezTo>
                      <a:pt x="128" y="60"/>
                      <a:pt x="127" y="59"/>
                      <a:pt x="126" y="59"/>
                    </a:cubicBezTo>
                    <a:lnTo>
                      <a:pt x="66" y="1"/>
                    </a:lnTo>
                    <a:cubicBezTo>
                      <a:pt x="65" y="-1"/>
                      <a:pt x="62" y="-1"/>
                      <a:pt x="61" y="1"/>
                    </a:cubicBezTo>
                    <a:lnTo>
                      <a:pt x="1" y="57"/>
                    </a:lnTo>
                    <a:cubicBezTo>
                      <a:pt x="0" y="58"/>
                      <a:pt x="0" y="59"/>
                      <a:pt x="0" y="60"/>
                    </a:cubicBezTo>
                    <a:lnTo>
                      <a:pt x="0" y="134"/>
                    </a:lnTo>
                    <a:cubicBezTo>
                      <a:pt x="0" y="136"/>
                      <a:pt x="2" y="138"/>
                      <a:pt x="4" y="138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0000" tIns="6700" rIns="120000" bIns="6700" anchor="ctr" anchorCtr="1">
                <a:noAutofit/>
              </a:bodyPr>
              <a:lstStyle/>
              <a:p>
                <a:endParaRPr sz="240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pic>
        <p:nvPicPr>
          <p:cNvPr id="1001" name="Google Shape;1001;p29">
            <a:extLst>
              <a:ext uri="{FF2B5EF4-FFF2-40B4-BE49-F238E27FC236}">
                <a16:creationId xmlns:a16="http://schemas.microsoft.com/office/drawing/2014/main" id="{2F3440A7-1A4A-8420-093A-FC6093B2F05C}"/>
              </a:ext>
            </a:extLst>
          </p:cNvPr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88" t="1483" r="36891" b="19182"/>
          <a:stretch/>
        </p:blipFill>
        <p:spPr>
          <a:xfrm>
            <a:off x="8911006" y="1326256"/>
            <a:ext cx="2346067" cy="4763403"/>
          </a:xfrm>
          <a:prstGeom prst="rect">
            <a:avLst/>
          </a:prstGeom>
        </p:spPr>
      </p:pic>
      <p:sp>
        <p:nvSpPr>
          <p:cNvPr id="2" name="Google Shape;1228;p35">
            <a:extLst>
              <a:ext uri="{FF2B5EF4-FFF2-40B4-BE49-F238E27FC236}">
                <a16:creationId xmlns:a16="http://schemas.microsoft.com/office/drawing/2014/main" id="{F9B5334C-3854-A833-74E6-955BDE53A13B}"/>
              </a:ext>
            </a:extLst>
          </p:cNvPr>
          <p:cNvSpPr txBox="1">
            <a:spLocks/>
          </p:cNvSpPr>
          <p:nvPr/>
        </p:nvSpPr>
        <p:spPr>
          <a:xfrm>
            <a:off x="1" y="588574"/>
            <a:ext cx="7508292" cy="373947"/>
          </a:xfrm>
          <a:prstGeom prst="rect">
            <a:avLst/>
          </a:prstGeom>
          <a:noFill/>
          <a:ln w="9525" cap="flat" cmpd="sng">
            <a:noFill/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lnSpc>
                <a:spcPct val="150000"/>
              </a:lnSpc>
              <a:buClrTx/>
              <a:buFontTx/>
            </a:pPr>
            <a:r>
              <a:rPr lang="en-GB" sz="2400" b="1" dirty="0">
                <a:latin typeface="Arial" panose="020B0604020202020204" pitchFamily="34" charset="0"/>
                <a:ea typeface="Roboto"/>
                <a:cs typeface="Arial" panose="020B0604020202020204" pitchFamily="34" charset="0"/>
                <a:sym typeface="Roboto"/>
              </a:rPr>
              <a:t>Support, Not Replace</a:t>
            </a:r>
          </a:p>
          <a:p>
            <a:pPr algn="ctr">
              <a:lnSpc>
                <a:spcPct val="150000"/>
              </a:lnSpc>
              <a:buClrTx/>
              <a:buFontTx/>
            </a:pPr>
            <a:r>
              <a:rPr lang="en-GB" sz="4800" dirty="0" err="1">
                <a:solidFill>
                  <a:schemeClr val="dk1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"/>
              </a:rPr>
              <a:t>Recommandations</a:t>
            </a:r>
            <a:endParaRPr lang="en-GB" sz="4800" dirty="0">
              <a:solidFill>
                <a:schemeClr val="dk1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"/>
            </a:endParaRPr>
          </a:p>
        </p:txBody>
      </p:sp>
      <p:sp>
        <p:nvSpPr>
          <p:cNvPr id="6" name="Google Shape;1302;p35">
            <a:extLst>
              <a:ext uri="{FF2B5EF4-FFF2-40B4-BE49-F238E27FC236}">
                <a16:creationId xmlns:a16="http://schemas.microsoft.com/office/drawing/2014/main" id="{26F37F21-6F60-1F4D-F591-0413FAD3F156}"/>
              </a:ext>
            </a:extLst>
          </p:cNvPr>
          <p:cNvSpPr/>
          <p:nvPr/>
        </p:nvSpPr>
        <p:spPr>
          <a:xfrm>
            <a:off x="47976" y="1993502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Google Shape;1302;p35">
            <a:extLst>
              <a:ext uri="{FF2B5EF4-FFF2-40B4-BE49-F238E27FC236}">
                <a16:creationId xmlns:a16="http://schemas.microsoft.com/office/drawing/2014/main" id="{5041CF8B-4432-3E6E-D36F-A5C0935B794C}"/>
              </a:ext>
            </a:extLst>
          </p:cNvPr>
          <p:cNvSpPr/>
          <p:nvPr/>
        </p:nvSpPr>
        <p:spPr>
          <a:xfrm>
            <a:off x="47976" y="3120087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Google Shape;1302;p35">
            <a:extLst>
              <a:ext uri="{FF2B5EF4-FFF2-40B4-BE49-F238E27FC236}">
                <a16:creationId xmlns:a16="http://schemas.microsoft.com/office/drawing/2014/main" id="{23814ED5-A70B-26FC-7DF3-794DE679A134}"/>
              </a:ext>
            </a:extLst>
          </p:cNvPr>
          <p:cNvSpPr/>
          <p:nvPr/>
        </p:nvSpPr>
        <p:spPr>
          <a:xfrm>
            <a:off x="47976" y="3665384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Google Shape;1302;p35">
            <a:extLst>
              <a:ext uri="{FF2B5EF4-FFF2-40B4-BE49-F238E27FC236}">
                <a16:creationId xmlns:a16="http://schemas.microsoft.com/office/drawing/2014/main" id="{84B622BC-A893-C80D-A99A-20A2BDBC8E9B}"/>
              </a:ext>
            </a:extLst>
          </p:cNvPr>
          <p:cNvSpPr/>
          <p:nvPr/>
        </p:nvSpPr>
        <p:spPr>
          <a:xfrm>
            <a:off x="53769" y="5261692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Google Shape;1302;p35">
            <a:extLst>
              <a:ext uri="{FF2B5EF4-FFF2-40B4-BE49-F238E27FC236}">
                <a16:creationId xmlns:a16="http://schemas.microsoft.com/office/drawing/2014/main" id="{08ABEBF3-7A9A-86FE-42A0-3D2CFE8BBA3E}"/>
              </a:ext>
            </a:extLst>
          </p:cNvPr>
          <p:cNvSpPr/>
          <p:nvPr/>
        </p:nvSpPr>
        <p:spPr>
          <a:xfrm>
            <a:off x="53769" y="4671808"/>
            <a:ext cx="307481" cy="308913"/>
          </a:xfrm>
          <a:custGeom>
            <a:avLst/>
            <a:gdLst/>
            <a:ahLst/>
            <a:cxnLst/>
            <a:rect l="l" t="t" r="r" b="b"/>
            <a:pathLst>
              <a:path w="215" h="216" extrusionOk="0">
                <a:moveTo>
                  <a:pt x="122" y="197"/>
                </a:moveTo>
                <a:cubicBezTo>
                  <a:pt x="114" y="198"/>
                  <a:pt x="106" y="198"/>
                  <a:pt x="98" y="197"/>
                </a:cubicBezTo>
                <a:lnTo>
                  <a:pt x="85" y="216"/>
                </a:lnTo>
                <a:lnTo>
                  <a:pt x="51" y="203"/>
                </a:lnTo>
                <a:lnTo>
                  <a:pt x="55" y="181"/>
                </a:lnTo>
                <a:cubicBezTo>
                  <a:pt x="48" y="176"/>
                  <a:pt x="42" y="171"/>
                  <a:pt x="37" y="164"/>
                </a:cubicBezTo>
                <a:lnTo>
                  <a:pt x="16" y="169"/>
                </a:lnTo>
                <a:lnTo>
                  <a:pt x="1" y="135"/>
                </a:lnTo>
                <a:lnTo>
                  <a:pt x="19" y="122"/>
                </a:lnTo>
                <a:cubicBezTo>
                  <a:pt x="17" y="114"/>
                  <a:pt x="17" y="106"/>
                  <a:pt x="18" y="98"/>
                </a:cubicBezTo>
                <a:lnTo>
                  <a:pt x="0" y="86"/>
                </a:lnTo>
                <a:lnTo>
                  <a:pt x="13" y="52"/>
                </a:lnTo>
                <a:lnTo>
                  <a:pt x="35" y="55"/>
                </a:lnTo>
                <a:cubicBezTo>
                  <a:pt x="39" y="49"/>
                  <a:pt x="45" y="43"/>
                  <a:pt x="51" y="38"/>
                </a:cubicBezTo>
                <a:lnTo>
                  <a:pt x="47" y="16"/>
                </a:lnTo>
                <a:lnTo>
                  <a:pt x="80" y="1"/>
                </a:lnTo>
                <a:lnTo>
                  <a:pt x="93" y="19"/>
                </a:lnTo>
                <a:cubicBezTo>
                  <a:pt x="101" y="18"/>
                  <a:pt x="109" y="18"/>
                  <a:pt x="117" y="19"/>
                </a:cubicBezTo>
                <a:lnTo>
                  <a:pt x="129" y="0"/>
                </a:lnTo>
                <a:lnTo>
                  <a:pt x="163" y="13"/>
                </a:lnTo>
                <a:lnTo>
                  <a:pt x="160" y="35"/>
                </a:lnTo>
                <a:cubicBezTo>
                  <a:pt x="167" y="40"/>
                  <a:pt x="172" y="45"/>
                  <a:pt x="178" y="52"/>
                </a:cubicBezTo>
                <a:lnTo>
                  <a:pt x="199" y="47"/>
                </a:lnTo>
                <a:lnTo>
                  <a:pt x="214" y="81"/>
                </a:lnTo>
                <a:lnTo>
                  <a:pt x="196" y="94"/>
                </a:lnTo>
                <a:cubicBezTo>
                  <a:pt x="198" y="102"/>
                  <a:pt x="198" y="110"/>
                  <a:pt x="197" y="118"/>
                </a:cubicBezTo>
                <a:lnTo>
                  <a:pt x="215" y="130"/>
                </a:lnTo>
                <a:lnTo>
                  <a:pt x="202" y="164"/>
                </a:lnTo>
                <a:lnTo>
                  <a:pt x="180" y="161"/>
                </a:lnTo>
                <a:cubicBezTo>
                  <a:pt x="176" y="167"/>
                  <a:pt x="170" y="173"/>
                  <a:pt x="164" y="178"/>
                </a:cubicBezTo>
                <a:lnTo>
                  <a:pt x="168" y="200"/>
                </a:lnTo>
                <a:lnTo>
                  <a:pt x="135" y="214"/>
                </a:lnTo>
                <a:lnTo>
                  <a:pt x="121" y="197"/>
                </a:lnTo>
                <a:lnTo>
                  <a:pt x="121" y="197"/>
                </a:lnTo>
                <a:lnTo>
                  <a:pt x="122" y="197"/>
                </a:lnTo>
                <a:moveTo>
                  <a:pt x="122" y="144"/>
                </a:moveTo>
                <a:cubicBezTo>
                  <a:pt x="142" y="136"/>
                  <a:pt x="150" y="112"/>
                  <a:pt x="142" y="93"/>
                </a:cubicBezTo>
                <a:cubicBezTo>
                  <a:pt x="133" y="73"/>
                  <a:pt x="110" y="64"/>
                  <a:pt x="90" y="73"/>
                </a:cubicBezTo>
                <a:cubicBezTo>
                  <a:pt x="70" y="81"/>
                  <a:pt x="61" y="104"/>
                  <a:pt x="70" y="124"/>
                </a:cubicBezTo>
                <a:cubicBezTo>
                  <a:pt x="79" y="143"/>
                  <a:pt x="102" y="153"/>
                  <a:pt x="122" y="14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0000" tIns="43667" rIns="120000" bIns="43667" anchor="ctr" anchorCtr="1">
            <a:noAutofit/>
          </a:bodyPr>
          <a:lstStyle/>
          <a:p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10503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7">
          <a:extLst>
            <a:ext uri="{FF2B5EF4-FFF2-40B4-BE49-F238E27FC236}">
              <a16:creationId xmlns:a16="http://schemas.microsoft.com/office/drawing/2014/main" id="{5676324F-10AD-A5AF-8344-8DD64CB981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8" name="Google Shape;2188;p47">
            <a:extLst>
              <a:ext uri="{FF2B5EF4-FFF2-40B4-BE49-F238E27FC236}">
                <a16:creationId xmlns:a16="http://schemas.microsoft.com/office/drawing/2014/main" id="{1B480EB3-E622-220F-E402-928A3054DE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2137" y="-95873"/>
            <a:ext cx="10272000" cy="735724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algn="ctr"/>
            <a:r>
              <a:rPr lang="en" sz="4800" dirty="0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endParaRPr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8C12E38-0D6E-CA78-5FB9-A08DE7EBC8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92137" y="751363"/>
            <a:ext cx="11372192" cy="5826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spcFirstLastPara="1" vert="horz" wrap="square" lIns="121920" tIns="60960" rIns="121920" bIns="6096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Al-Hyari, H.S.A., Al-Smadi, H.M.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Weshah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S.R., 2023. The impact of artificial intelligence (AI) on guest satisfaction in hotel management: An empirical study of luxury hotels.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Geo Journal of Tourism and Geosites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48, pp.810-819.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https://core.ac.uk/download/pdf/587883564.pdf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Al-Shafei, M., 2025. Navigating human-chatbot interactions: an investigation into factors influencing user satisfaction and engagement.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Human–Computer Interaction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41(1), pp.411-428.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https://doi.org/10.1080/10447318.2023.2301252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Budianto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I.R., Supina, S.,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Fajri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F.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Hadita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H., 2024. The New Hospitality Paradigm: Leveraging Absorptive Capacity for AI and 5G-Enabled Innovation.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Dinasti International Journal of Education Management &amp; Social Science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6(1).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https://doi.org/10.38035/dijemss.v6i1.3335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Dutta, S., 2024. Chatbot Effectiveness in Enhancing Guest Communication: Insights from Secondary Data. </a:t>
            </a:r>
            <a:r>
              <a:rPr lang="en-US" sz="700" i="1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Tuijin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Jishu/Journal of Propulsion Technology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45(04), (1001-4055).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https://www.researchgate.net/publication/387555781_Chatbot_Effectiveness_in_Enhancing_Guest_Communication_Insights_from_Secondary_Data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Ersoy, A.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Ehtiyar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R., 2023. The impact of artificial intelligence on hospitality employees’ work outcomes.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Advances in Hospitality and Tourism Research (AHTR)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11(4), pp.505-526.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https://doi.org/10.30519/ahtr.1264966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Labour Organization, 2025.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Programme and Budget for 2024-2025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https://www.ilo.org/sites/default/files/wcmsp5/groups/public/%40ed_mas/%40program/documents/genericdocument/wcms_905532.pdf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10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Kapur, P. and Williams, J.D., 2025. Balancing Efficiency and Human Touch: The Role of AI and Robotics in Hospitality.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Artificial Intelligence, Machine Learning, &amp; Robotics in Business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1(1), pp.49-51.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https://doi.org/10.32473/aimlrb.1.1.138286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Kumar, M., Ranjan, M. and Rocha, C., 2025. Automation in Hotel Front Office: Evaluating the Effects of AI and Self Check-in Systems on Operational Efficiency.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For Multidimensional </a:t>
            </a:r>
            <a:r>
              <a:rPr lang="en-US" sz="700" i="1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Resarch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Perspectives (IJMRP)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Vol. 3, No. 2, ISSN: 2584-0029.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https://doi.org/10.61877/ijmrp.v3i2.242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Lindemoen, P., 2025. Hotel Investment Today by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Northstar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Convenience, efficiency and cybersecurity risk.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1"/>
              </a:rPr>
              <a:t>https://www.hotelinvestmenttoday.com/Thought-Leadership/Contributed-Perspectives/AI-More-convenience-efficiency-and-cybersecurity-risks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Said, S., 2023. The role of artificial intelligence (AI) and data analytics in enhancing guest personalization in hospitality.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Modern Hospitality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2(1), pp.1-13.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2"/>
              </a:rPr>
              <a:t>https://doi.org/10.47941/jmh.1556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Schwarz, L., 2025.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 in Hospitality: Advantages &amp; Use Cases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Oracle NetSuite.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3"/>
              </a:rPr>
              <a:t>https://www.netsuite.com/portal/resource/articles/business-strategy/ai-hospitality.shtml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Tuomi, A.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Tussyadiah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I., 2019, February. ROBOTISED HOSPITALITY-Hack Hospitality-Applications and Implications of AI in Hospitality. In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ROBOTISED HOSPITALITY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4"/>
              </a:rPr>
              <a:t>https://openresearch.surrey.ac.uk/esploro/fulltext/conferencePresentation/ROBOTISED-HOSPITALITY---Hack-Hospitality--/99516857502346?repId=12140205800002346&amp;mId=13140360120002346&amp;institution=44SUR_INST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Venkatraman, V.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Kurtkoti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P., 2024. Artificial intelligence in the service industry: An exploration of trends, tools and strategic implications.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Global Service Management Journal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10(2), pp.60–79.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5"/>
              </a:rPr>
              <a:t>https://doi.org/10.62441/nano-ntp.vi.3674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Vössing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M., Kühl, N., Lind, M.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Satzger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G., 2022. Designing transparency for effective human-AI collaboration.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Information Systems Frontiers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24(3), pp.877-895.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6"/>
              </a:rPr>
              <a:t>https://doi.org/10.1007/s10796-022-10284-3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Wang, Y.C., Chi, O.H., Saito, H. and Lu, Y.D., 2024. Conversational AI chatbots as counselors for hospitality employees.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Hospitality Management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122, p.103861.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7"/>
              </a:rPr>
              <a:t>https://doi.org/10.1016/j.ijhm.2024.103861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Wijoyo, H.,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Alamsyah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D.P., and Astuti, R., 2024. Effective training programs for room attendants in the era of AI: insights from Indonesian hotels.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Asian Journal of Hospitality and Leisure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9(1), pp.28–39.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8"/>
              </a:rPr>
              <a:t>https://doi.org/10.62504/jimr819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Yan, J., Xiao, Q., Zhang, S.X.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Guchait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P., 2025. Artificial intelligence in hospitality: A transactional stress perspective on the mental health of hospitality workers.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Hospitality Management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126, p.104029.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9"/>
              </a:rPr>
              <a:t>https://doi.org/10.1016/j.ijhm.2024.104029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Yang, L., Henthorne, T.L. and George, B., 2019. Artificial intelligence and robotics technology in the hospitality industry: Current applications and future trends.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Digital transformation in business and society: Theory and cases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pp.211-228.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0"/>
              </a:rPr>
              <a:t>https://www.academia.edu/download/96769168/978-3-030-08277-220230103-1-b3rifx.pdf#page=218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Zahidi, F.,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Kaluvilla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B.B. and Mulla, T., 2024. Embracing the new era: Artificial intelligence and its multifaceted impact on the hospitality industry.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Open Innovation: Technology, Market, and Complexity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10(4), p.100390.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1"/>
              </a:rPr>
              <a:t>https://doi.org/10.1016/j.joitmc.2024.100390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1067"/>
              </a:spcAft>
              <a:buSzPct val="50000"/>
              <a:buNone/>
              <a:tabLst>
                <a:tab pos="609585" algn="l"/>
              </a:tabLst>
            </a:pP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Zeqiri, A., Ben Youssef, A. and </a:t>
            </a:r>
            <a:r>
              <a:rPr lang="en-US" sz="7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Maherzi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Zahar, T., 2025. The Role of Digital Tourism Platforms in Advancing Sustainable Development Goals in the Industry 4.0 Era. </a:t>
            </a:r>
            <a:r>
              <a:rPr lang="en-US" sz="700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</a:t>
            </a:r>
            <a:r>
              <a:rPr lang="en-US" sz="7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17(8), p.3482. </a:t>
            </a:r>
            <a:r>
              <a:rPr lang="en-US" sz="700" u="sng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2"/>
              </a:rPr>
              <a:t>https://www.proquest.com/scholarly-journals/role-digital-tourism-platforms-advancing/docview/3194644173/se-2</a:t>
            </a:r>
            <a:endParaRPr lang="en-GB" sz="7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4064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B49BCFC-E36C-F7D3-1428-6CF62BD663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1345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642</TotalTime>
  <Words>1667</Words>
  <Application>Microsoft Office PowerPoint</Application>
  <PresentationFormat>Widescreen</PresentationFormat>
  <Paragraphs>102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Nunito Light</vt:lpstr>
      <vt:lpstr>Roboto</vt:lpstr>
      <vt:lpstr>Roboto Medium</vt:lpstr>
      <vt:lpstr>Office Theme</vt:lpstr>
      <vt:lpstr> The role of AI as a supportive tool rather than a replacement in the Hospitality Industry </vt:lpstr>
      <vt:lpstr>Grammarly and Microsoft Word Editor  I acknowledge using the Grammarly Document App on 09/06/2025 to check misspellings, grammar and syntax in my log.   </vt:lpstr>
      <vt:lpstr>PowerPoint Presentation</vt:lpstr>
      <vt:lpstr>Why AI in Hospitality?</vt:lpstr>
      <vt:lpstr>Method</vt:lpstr>
      <vt:lpstr>Political and Economic Factors (PEST)</vt:lpstr>
      <vt:lpstr>Social and Technological Factors (PEST)</vt:lpstr>
      <vt:lpstr>                            A Balanced Approach                                                   Final Thoughts   </vt:lpstr>
      <vt:lpstr>Conclusion</vt:lpstr>
      <vt:lpstr>PowerPoint Presentation</vt:lpstr>
      <vt:lpstr>Resources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CRACIUN</dc:creator>
  <cp:lastModifiedBy>ALINA CRACIUN</cp:lastModifiedBy>
  <cp:revision>3</cp:revision>
  <dcterms:created xsi:type="dcterms:W3CDTF">2025-06-08T16:58:51Z</dcterms:created>
  <dcterms:modified xsi:type="dcterms:W3CDTF">2025-06-09T20:07:39Z</dcterms:modified>
</cp:coreProperties>
</file>