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1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4111DC-55F4-C18C-48E1-61974CBDBCC2}" v="873" dt="2020-05-06T13:34:56.158"/>
    <p1510:client id="{9F05060B-BD22-6578-65EF-DBA3000B9D52}" v="654" dt="2020-05-06T16:47:53.650"/>
    <p1510:client id="{B9F9D7B1-6216-0242-7D40-6670667FE5A5}" v="393" dt="2020-05-07T10:00:47.3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anie Rowland (1602402)" userId="S::1602402@student.uwtsd.ac.uk::72b82cba-993d-4b9e-ae2b-fc3b0b62a286" providerId="AD" clId="Web-{9F05060B-BD22-6578-65EF-DBA3000B9D52}"/>
    <pc:docChg chg="addSld modSld">
      <pc:chgData name="Melanie Rowland (1602402)" userId="S::1602402@student.uwtsd.ac.uk::72b82cba-993d-4b9e-ae2b-fc3b0b62a286" providerId="AD" clId="Web-{9F05060B-BD22-6578-65EF-DBA3000B9D52}" dt="2020-05-06T16:47:53.650" v="657" actId="20577"/>
      <pc:docMkLst>
        <pc:docMk/>
      </pc:docMkLst>
      <pc:sldChg chg="addSp delSp modSp mod setClrOvrMap">
        <pc:chgData name="Melanie Rowland (1602402)" userId="S::1602402@student.uwtsd.ac.uk::72b82cba-993d-4b9e-ae2b-fc3b0b62a286" providerId="AD" clId="Web-{9F05060B-BD22-6578-65EF-DBA3000B9D52}" dt="2020-05-06T14:32:56.128" v="10" actId="14100"/>
        <pc:sldMkLst>
          <pc:docMk/>
          <pc:sldMk cId="1487632648" sldId="260"/>
        </pc:sldMkLst>
        <pc:spChg chg="mod">
          <ac:chgData name="Melanie Rowland (1602402)" userId="S::1602402@student.uwtsd.ac.uk::72b82cba-993d-4b9e-ae2b-fc3b0b62a286" providerId="AD" clId="Web-{9F05060B-BD22-6578-65EF-DBA3000B9D52}" dt="2020-05-06T14:32:56.128" v="10" actId="14100"/>
          <ac:spMkLst>
            <pc:docMk/>
            <pc:sldMk cId="1487632648" sldId="260"/>
            <ac:spMk id="2" creationId="{895E0AC9-00B0-43EE-BB1C-9312E592C3D8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518" v="3"/>
          <ac:spMkLst>
            <pc:docMk/>
            <pc:sldMk cId="1487632648" sldId="260"/>
            <ac:spMk id="21" creationId="{5ACC6BB2-28F8-4405-829D-0562733BEE7A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518" v="3"/>
          <ac:spMkLst>
            <pc:docMk/>
            <pc:sldMk cId="1487632648" sldId="260"/>
            <ac:spMk id="23" creationId="{5C2E53F0-AD54-4A55-99A0-EC896CE3C233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518" v="3"/>
          <ac:spMkLst>
            <pc:docMk/>
            <pc:sldMk cId="1487632648" sldId="260"/>
            <ac:spMk id="25" creationId="{D15F19F8-85EE-477A-ACBA-4B6D069780E5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518" v="3"/>
          <ac:spMkLst>
            <pc:docMk/>
            <pc:sldMk cId="1487632648" sldId="260"/>
            <ac:spMk id="27" creationId="{92C3387C-D24F-4737-8A37-1DC5CFF09CFA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487" v="2"/>
          <ac:spMkLst>
            <pc:docMk/>
            <pc:sldMk cId="1487632648" sldId="260"/>
            <ac:spMk id="75" creationId="{9AA72BD9-2C5A-4EDC-931F-5AA08EACA0F3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487" v="2"/>
          <ac:spMkLst>
            <pc:docMk/>
            <pc:sldMk cId="1487632648" sldId="260"/>
            <ac:spMk id="77" creationId="{8A6DB0E6-E65F-4229-A5A0-2500203B6CC3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487" v="2"/>
          <ac:spMkLst>
            <pc:docMk/>
            <pc:sldMk cId="1487632648" sldId="260"/>
            <ac:spMk id="79" creationId="{55D4142C-5077-457F-A6AD-3FECFDB39685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00" v="6"/>
          <ac:spMkLst>
            <pc:docMk/>
            <pc:sldMk cId="1487632648" sldId="260"/>
            <ac:spMk id="80" creationId="{7C432AFE-B3D2-4BFF-BF8F-96C27AFF1AC7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1:15.487" v="2"/>
          <ac:spMkLst>
            <pc:docMk/>
            <pc:sldMk cId="1487632648" sldId="260"/>
            <ac:spMk id="81" creationId="{7A5F0580-5EE9-419F-96EE-B6529EF6E7D0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00" v="6"/>
          <ac:spMkLst>
            <pc:docMk/>
            <pc:sldMk cId="1487632648" sldId="260"/>
            <ac:spMk id="82" creationId="{AF2F604E-43BE-4DC3-B983-E071523364F8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00" v="6"/>
          <ac:spMkLst>
            <pc:docMk/>
            <pc:sldMk cId="1487632648" sldId="260"/>
            <ac:spMk id="84" creationId="{08C9B587-E65E-4B52-B37C-ABEBB6E87928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86" creationId="{7A5F0580-5EE9-419F-96EE-B6529EF6E7D0}"/>
          </ac:spMkLst>
        </pc:spChg>
        <pc:spChg chg="mod">
          <ac:chgData name="Melanie Rowland (1602402)" userId="S::1602402@student.uwtsd.ac.uk::72b82cba-993d-4b9e-ae2b-fc3b0b62a286" providerId="AD" clId="Web-{9F05060B-BD22-6578-65EF-DBA3000B9D52}" dt="2020-05-06T14:32:06.300" v="6"/>
          <ac:spMkLst>
            <pc:docMk/>
            <pc:sldMk cId="1487632648" sldId="260"/>
            <ac:spMk id="390" creationId="{B893A9E1-699A-4BE5-8A98-3AEF1B25889F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2" creationId="{8FC9BE17-9A7B-462D-AE50-3D8777387304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3" creationId="{3EBE8569-6AEC-4B8C-8D53-2DE337CDBA65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4" creationId="{55D4142C-5077-457F-A6AD-3FECFDB39685}"/>
          </ac:spMkLst>
        </pc:spChg>
        <pc:spChg chg="add del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5" creationId="{7A5F0580-5EE9-419F-96EE-B6529EF6E7D0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7" creationId="{8FC9BE17-9A7B-462D-AE50-3D8777387304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8" creationId="{3EBE8569-6AEC-4B8C-8D53-2DE337CDBA65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32:06.316" v="7"/>
          <ac:spMkLst>
            <pc:docMk/>
            <pc:sldMk cId="1487632648" sldId="260"/>
            <ac:spMk id="399" creationId="{55D4142C-5077-457F-A6AD-3FECFDB39685}"/>
          </ac:spMkLst>
        </pc:spChg>
        <pc:picChg chg="add mod ord">
          <ac:chgData name="Melanie Rowland (1602402)" userId="S::1602402@student.uwtsd.ac.uk::72b82cba-993d-4b9e-ae2b-fc3b0b62a286" providerId="AD" clId="Web-{9F05060B-BD22-6578-65EF-DBA3000B9D52}" dt="2020-05-06T14:32:06.316" v="7"/>
          <ac:picMkLst>
            <pc:docMk/>
            <pc:sldMk cId="1487632648" sldId="260"/>
            <ac:picMk id="3" creationId="{21C73D7C-0C6A-43A1-B3AF-93225BEB2CF4}"/>
          </ac:picMkLst>
        </pc:picChg>
      </pc:sldChg>
      <pc:sldChg chg="modSp">
        <pc:chgData name="Melanie Rowland (1602402)" userId="S::1602402@student.uwtsd.ac.uk::72b82cba-993d-4b9e-ae2b-fc3b0b62a286" providerId="AD" clId="Web-{9F05060B-BD22-6578-65EF-DBA3000B9D52}" dt="2020-05-06T16:47:53.650" v="656" actId="20577"/>
        <pc:sldMkLst>
          <pc:docMk/>
          <pc:sldMk cId="3462364939" sldId="261"/>
        </pc:sldMkLst>
        <pc:spChg chg="mod">
          <ac:chgData name="Melanie Rowland (1602402)" userId="S::1602402@student.uwtsd.ac.uk::72b82cba-993d-4b9e-ae2b-fc3b0b62a286" providerId="AD" clId="Web-{9F05060B-BD22-6578-65EF-DBA3000B9D52}" dt="2020-05-06T16:47:53.650" v="656" actId="20577"/>
          <ac:spMkLst>
            <pc:docMk/>
            <pc:sldMk cId="3462364939" sldId="261"/>
            <ac:spMk id="2" creationId="{14C1823B-EDE2-4D17-9A86-EED3D79576EF}"/>
          </ac:spMkLst>
        </pc:spChg>
      </pc:sldChg>
      <pc:sldChg chg="addSp delSp modSp new mod setBg">
        <pc:chgData name="Melanie Rowland (1602402)" userId="S::1602402@student.uwtsd.ac.uk::72b82cba-993d-4b9e-ae2b-fc3b0b62a286" providerId="AD" clId="Web-{9F05060B-BD22-6578-65EF-DBA3000B9D52}" dt="2020-05-06T14:41:53.881" v="433" actId="1076"/>
        <pc:sldMkLst>
          <pc:docMk/>
          <pc:sldMk cId="727207521" sldId="262"/>
        </pc:sldMkLst>
        <pc:spChg chg="mod">
          <ac:chgData name="Melanie Rowland (1602402)" userId="S::1602402@student.uwtsd.ac.uk::72b82cba-993d-4b9e-ae2b-fc3b0b62a286" providerId="AD" clId="Web-{9F05060B-BD22-6578-65EF-DBA3000B9D52}" dt="2020-05-06T14:41:02.068" v="418"/>
          <ac:spMkLst>
            <pc:docMk/>
            <pc:sldMk cId="727207521" sldId="262"/>
            <ac:spMk id="2" creationId="{2F1E6EF9-DD90-411D-9970-12040C79F8F6}"/>
          </ac:spMkLst>
        </pc:spChg>
        <pc:spChg chg="del mod">
          <ac:chgData name="Melanie Rowland (1602402)" userId="S::1602402@student.uwtsd.ac.uk::72b82cba-993d-4b9e-ae2b-fc3b0b62a286" providerId="AD" clId="Web-{9F05060B-BD22-6578-65EF-DBA3000B9D52}" dt="2020-05-06T14:41:02.068" v="418"/>
          <ac:spMkLst>
            <pc:docMk/>
            <pc:sldMk cId="727207521" sldId="262"/>
            <ac:spMk id="3" creationId="{11CFB6E8-87C5-43E1-8027-7874013766C7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41:02.068" v="418"/>
          <ac:spMkLst>
            <pc:docMk/>
            <pc:sldMk cId="727207521" sldId="262"/>
            <ac:spMk id="10" creationId="{81E1224E-6618-482E-BE87-321A7FC1CDE8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41:02.068" v="418"/>
          <ac:spMkLst>
            <pc:docMk/>
            <pc:sldMk cId="727207521" sldId="262"/>
            <ac:spMk id="12" creationId="{066346BE-FDB4-4772-A696-0719490ABD64}"/>
          </ac:spMkLst>
        </pc:spChg>
        <pc:spChg chg="add mod">
          <ac:chgData name="Melanie Rowland (1602402)" userId="S::1602402@student.uwtsd.ac.uk::72b82cba-993d-4b9e-ae2b-fc3b0b62a286" providerId="AD" clId="Web-{9F05060B-BD22-6578-65EF-DBA3000B9D52}" dt="2020-05-06T14:41:53.881" v="433" actId="1076"/>
          <ac:spMkLst>
            <pc:docMk/>
            <pc:sldMk cId="727207521" sldId="262"/>
            <ac:spMk id="13" creationId="{F63521D2-A468-428B-8F60-120BAF22EB74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4:41:02.068" v="418"/>
          <ac:spMkLst>
            <pc:docMk/>
            <pc:sldMk cId="727207521" sldId="262"/>
            <ac:spMk id="14" creationId="{FB92FFCE-0C90-454E-AA25-D4EE9A6C39C5}"/>
          </ac:spMkLst>
        </pc:spChg>
        <pc:graphicFrameChg chg="add">
          <ac:chgData name="Melanie Rowland (1602402)" userId="S::1602402@student.uwtsd.ac.uk::72b82cba-993d-4b9e-ae2b-fc3b0b62a286" providerId="AD" clId="Web-{9F05060B-BD22-6578-65EF-DBA3000B9D52}" dt="2020-05-06T14:41:02.068" v="418"/>
          <ac:graphicFrameMkLst>
            <pc:docMk/>
            <pc:sldMk cId="727207521" sldId="262"/>
            <ac:graphicFrameMk id="5" creationId="{39D2D71C-B3C5-4EF8-A56B-B35D25336834}"/>
          </ac:graphicFrameMkLst>
        </pc:graphicFrameChg>
      </pc:sldChg>
      <pc:sldChg chg="addSp delSp modSp new mod setBg setClrOvrMap">
        <pc:chgData name="Melanie Rowland (1602402)" userId="S::1602402@student.uwtsd.ac.uk::72b82cba-993d-4b9e-ae2b-fc3b0b62a286" providerId="AD" clId="Web-{9F05060B-BD22-6578-65EF-DBA3000B9D52}" dt="2020-05-06T16:46:39.977" v="594"/>
        <pc:sldMkLst>
          <pc:docMk/>
          <pc:sldMk cId="2707773200" sldId="263"/>
        </pc:sldMkLst>
        <pc:spChg chg="mod ord">
          <ac:chgData name="Melanie Rowland (1602402)" userId="S::1602402@student.uwtsd.ac.uk::72b82cba-993d-4b9e-ae2b-fc3b0b62a286" providerId="AD" clId="Web-{9F05060B-BD22-6578-65EF-DBA3000B9D52}" dt="2020-05-06T16:46:39.977" v="594"/>
          <ac:spMkLst>
            <pc:docMk/>
            <pc:sldMk cId="2707773200" sldId="263"/>
            <ac:spMk id="2" creationId="{38F7758B-4CC0-4C9D-AF0D-18117010174D}"/>
          </ac:spMkLst>
        </pc:spChg>
        <pc:spChg chg="del">
          <ac:chgData name="Melanie Rowland (1602402)" userId="S::1602402@student.uwtsd.ac.uk::72b82cba-993d-4b9e-ae2b-fc3b0b62a286" providerId="AD" clId="Web-{9F05060B-BD22-6578-65EF-DBA3000B9D52}" dt="2020-05-06T16:46:26.086" v="593"/>
          <ac:spMkLst>
            <pc:docMk/>
            <pc:sldMk cId="2707773200" sldId="263"/>
            <ac:spMk id="3" creationId="{11386522-E4A6-4973-A698-6B2CB752F301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6:46:39.977" v="594"/>
          <ac:spMkLst>
            <pc:docMk/>
            <pc:sldMk cId="2707773200" sldId="263"/>
            <ac:spMk id="8" creationId="{3D4C73DE-B603-4175-93C9-84747132A79A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6:46:39.977" v="594"/>
          <ac:spMkLst>
            <pc:docMk/>
            <pc:sldMk cId="2707773200" sldId="263"/>
            <ac:spMk id="11" creationId="{7C432AFE-B3D2-4BFF-BF8F-96C27AFF1AC7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6:46:39.977" v="594"/>
          <ac:spMkLst>
            <pc:docMk/>
            <pc:sldMk cId="2707773200" sldId="263"/>
            <ac:spMk id="13" creationId="{AF2F604E-43BE-4DC3-B983-E071523364F8}"/>
          </ac:spMkLst>
        </pc:spChg>
        <pc:spChg chg="add">
          <ac:chgData name="Melanie Rowland (1602402)" userId="S::1602402@student.uwtsd.ac.uk::72b82cba-993d-4b9e-ae2b-fc3b0b62a286" providerId="AD" clId="Web-{9F05060B-BD22-6578-65EF-DBA3000B9D52}" dt="2020-05-06T16:46:39.977" v="594"/>
          <ac:spMkLst>
            <pc:docMk/>
            <pc:sldMk cId="2707773200" sldId="263"/>
            <ac:spMk id="15" creationId="{08C9B587-E65E-4B52-B37C-ABEBB6E87928}"/>
          </ac:spMkLst>
        </pc:spChg>
        <pc:picChg chg="add mod ord">
          <ac:chgData name="Melanie Rowland (1602402)" userId="S::1602402@student.uwtsd.ac.uk::72b82cba-993d-4b9e-ae2b-fc3b0b62a286" providerId="AD" clId="Web-{9F05060B-BD22-6578-65EF-DBA3000B9D52}" dt="2020-05-06T16:46:39.977" v="594"/>
          <ac:picMkLst>
            <pc:docMk/>
            <pc:sldMk cId="2707773200" sldId="263"/>
            <ac:picMk id="4" creationId="{2B90151D-7F6B-47FC-874E-FBCBB91F39F2}"/>
          </ac:picMkLst>
        </pc:picChg>
      </pc:sldChg>
    </pc:docChg>
  </pc:docChgLst>
  <pc:docChgLst>
    <pc:chgData name="Melanie Rowland (1602402)" userId="S::1602402@student.uwtsd.ac.uk::72b82cba-993d-4b9e-ae2b-fc3b0b62a286" providerId="AD" clId="Web-{264111DC-55F4-C18C-48E1-61974CBDBCC2}"/>
    <pc:docChg chg="addSld delSld modSld sldOrd addMainMaster delMainMaster">
      <pc:chgData name="Melanie Rowland (1602402)" userId="S::1602402@student.uwtsd.ac.uk::72b82cba-993d-4b9e-ae2b-fc3b0b62a286" providerId="AD" clId="Web-{264111DC-55F4-C18C-48E1-61974CBDBCC2}" dt="2020-05-06T13:34:56.158" v="877" actId="20577"/>
      <pc:docMkLst>
        <pc:docMk/>
      </pc:docMkLst>
      <pc:sldChg chg="addSp modSp mod setBg modClrScheme chgLayout">
        <pc:chgData name="Melanie Rowland (1602402)" userId="S::1602402@student.uwtsd.ac.uk::72b82cba-993d-4b9e-ae2b-fc3b0b62a286" providerId="AD" clId="Web-{264111DC-55F4-C18C-48E1-61974CBDBCC2}" dt="2020-05-05T14:57:33.646" v="56" actId="20577"/>
        <pc:sldMkLst>
          <pc:docMk/>
          <pc:sldMk cId="109857222" sldId="256"/>
        </pc:sldMkLst>
        <pc:spChg chg="mod">
          <ac:chgData name="Melanie Rowland (1602402)" userId="S::1602402@student.uwtsd.ac.uk::72b82cba-993d-4b9e-ae2b-fc3b0b62a286" providerId="AD" clId="Web-{264111DC-55F4-C18C-48E1-61974CBDBCC2}" dt="2020-05-05T14:57:06.943" v="45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elanie Rowland (1602402)" userId="S::1602402@student.uwtsd.ac.uk::72b82cba-993d-4b9e-ae2b-fc3b0b62a286" providerId="AD" clId="Web-{264111DC-55F4-C18C-48E1-61974CBDBCC2}" dt="2020-05-05T14:57:33.646" v="56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4:56:11.520" v="0"/>
          <ac:spMkLst>
            <pc:docMk/>
            <pc:sldMk cId="109857222" sldId="256"/>
            <ac:spMk id="9" creationId="{C7B352FC-1F44-4AB9-A2BD-FBF231C6B1C1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4:56:11.520" v="0"/>
          <ac:spMkLst>
            <pc:docMk/>
            <pc:sldMk cId="109857222" sldId="256"/>
            <ac:spMk id="11" creationId="{0ADDB668-2CA4-4D2B-9C34-3487CA330BA8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4:56:11.520" v="0"/>
          <ac:spMkLst>
            <pc:docMk/>
            <pc:sldMk cId="109857222" sldId="256"/>
            <ac:spMk id="13" creationId="{2568BC19-F052-4108-93E1-6A3D1DEC072F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4:56:11.520" v="0"/>
          <ac:spMkLst>
            <pc:docMk/>
            <pc:sldMk cId="109857222" sldId="256"/>
            <ac:spMk id="15" creationId="{D5FD337D-4D6B-4C8B-B6F5-121097E09881}"/>
          </ac:spMkLst>
        </pc:spChg>
        <pc:picChg chg="add">
          <ac:chgData name="Melanie Rowland (1602402)" userId="S::1602402@student.uwtsd.ac.uk::72b82cba-993d-4b9e-ae2b-fc3b0b62a286" providerId="AD" clId="Web-{264111DC-55F4-C18C-48E1-61974CBDBCC2}" dt="2020-05-05T14:56:11.520" v="0"/>
          <ac:picMkLst>
            <pc:docMk/>
            <pc:sldMk cId="109857222" sldId="256"/>
            <ac:picMk id="4" creationId="{805D5576-1C8A-4A6E-9169-F55407568EB0}"/>
          </ac:picMkLst>
        </pc:picChg>
      </pc:sldChg>
      <pc:sldChg chg="addSp delSp modSp new mod setBg">
        <pc:chgData name="Melanie Rowland (1602402)" userId="S::1602402@student.uwtsd.ac.uk::72b82cba-993d-4b9e-ae2b-fc3b0b62a286" providerId="AD" clId="Web-{264111DC-55F4-C18C-48E1-61974CBDBCC2}" dt="2020-05-05T15:00:42.757" v="65"/>
        <pc:sldMkLst>
          <pc:docMk/>
          <pc:sldMk cId="4161002612" sldId="257"/>
        </pc:sldMkLst>
        <pc:spChg chg="mo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2" creationId="{A0C2575A-00BB-4088-A5BA-3592B7949C3D}"/>
          </ac:spMkLst>
        </pc:spChg>
        <pc:spChg chg="del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3" creationId="{1C13C1CF-B0B7-4715-8B05-7E03BBBE1106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8" creationId="{8D06CE56-3881-4ADA-8CEF-D18B02C242A3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10" creationId="{79F3C543-62EC-4433-9C93-A2CD8764E9B4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12" creationId="{FFD48BC7-DC40-47DE-87EE-9F4B6ECB9ABB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14" creationId="{E502BBC7-2C76-46F3-BC24-5985BC13DB88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16" creationId="{9C45F024-2468-4D8A-9E11-BB2B1E0A3B37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0:42.757" v="65"/>
          <ac:spMkLst>
            <pc:docMk/>
            <pc:sldMk cId="4161002612" sldId="257"/>
            <ac:spMk id="18" creationId="{3629484E-3792-4B3D-89AD-7C8A1ED0E0D4}"/>
          </ac:spMkLst>
        </pc:spChg>
      </pc:sldChg>
      <pc:sldChg chg="addSp delSp modSp new mod setBg">
        <pc:chgData name="Melanie Rowland (1602402)" userId="S::1602402@student.uwtsd.ac.uk::72b82cba-993d-4b9e-ae2b-fc3b0b62a286" providerId="AD" clId="Web-{264111DC-55F4-C18C-48E1-61974CBDBCC2}" dt="2020-05-06T12:52:43.313" v="721"/>
        <pc:sldMkLst>
          <pc:docMk/>
          <pc:sldMk cId="2383504827" sldId="258"/>
        </pc:sldMkLst>
        <pc:spChg chg="mod">
          <ac:chgData name="Melanie Rowland (1602402)" userId="S::1602402@student.uwtsd.ac.uk::72b82cba-993d-4b9e-ae2b-fc3b0b62a286" providerId="AD" clId="Web-{264111DC-55F4-C18C-48E1-61974CBDBCC2}" dt="2020-05-05T15:05:49.150" v="93"/>
          <ac:spMkLst>
            <pc:docMk/>
            <pc:sldMk cId="2383504827" sldId="258"/>
            <ac:spMk id="2" creationId="{4513CF31-D65F-478D-AD79-3BA2A3DA839E}"/>
          </ac:spMkLst>
        </pc:spChg>
        <pc:spChg chg="del mod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3" creationId="{E06D89DD-BC02-4BA2-9254-78141613799E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8" creationId="{2029D5AD-8348-4446-B191-6A9B6FE03F21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10" creationId="{A3F395A2-2B64-4749-BD93-2F159C7E1FB5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12" creationId="{5CF0135B-EAB8-4CA0-896C-2D897ECD28BC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14" creationId="{92C3387C-D24F-4737-8A37-1DC5CFF09CFA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21" creationId="{5ACC6BB2-28F8-4405-829D-0562733BEE7A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23" creationId="{5C2E53F0-AD54-4A55-99A0-EC896CE3C233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25" creationId="{D15F19F8-85EE-477A-ACBA-4B6D069780E5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7:18.619" v="299"/>
          <ac:spMkLst>
            <pc:docMk/>
            <pc:sldMk cId="2383504827" sldId="258"/>
            <ac:spMk id="27" creationId="{92C3387C-D24F-4737-8A37-1DC5CFF09CFA}"/>
          </ac:spMkLst>
        </pc:spChg>
        <pc:spChg chg="add del mod">
          <ac:chgData name="Melanie Rowland (1602402)" userId="S::1602402@student.uwtsd.ac.uk::72b82cba-993d-4b9e-ae2b-fc3b0b62a286" providerId="AD" clId="Web-{264111DC-55F4-C18C-48E1-61974CBDBCC2}" dt="2020-05-06T12:52:43.313" v="721"/>
          <ac:spMkLst>
            <pc:docMk/>
            <pc:sldMk cId="2383504827" sldId="258"/>
            <ac:spMk id="30" creationId="{9B845921-3E15-4490-81B4-EA0382F670AF}"/>
          </ac:spMkLst>
        </pc:spChg>
        <pc:spChg chg="add del mod">
          <ac:chgData name="Melanie Rowland (1602402)" userId="S::1602402@student.uwtsd.ac.uk::72b82cba-993d-4b9e-ae2b-fc3b0b62a286" providerId="AD" clId="Web-{264111DC-55F4-C18C-48E1-61974CBDBCC2}" dt="2020-05-06T12:52:40.407" v="717"/>
          <ac:spMkLst>
            <pc:docMk/>
            <pc:sldMk cId="2383504827" sldId="258"/>
            <ac:spMk id="42" creationId="{5AED408A-48B0-4FFF-9FD9-D69C8C072DAF}"/>
          </ac:spMkLst>
        </pc:spChg>
        <pc:spChg chg="add mod">
          <ac:chgData name="Melanie Rowland (1602402)" userId="S::1602402@student.uwtsd.ac.uk::72b82cba-993d-4b9e-ae2b-fc3b0b62a286" providerId="AD" clId="Web-{264111DC-55F4-C18C-48E1-61974CBDBCC2}" dt="2020-05-06T12:52:36.610" v="713" actId="1076"/>
          <ac:spMkLst>
            <pc:docMk/>
            <pc:sldMk cId="2383504827" sldId="258"/>
            <ac:spMk id="43" creationId="{E3EB34EC-8DD7-412B-8EB8-CEBE081932B7}"/>
          </ac:spMkLst>
        </pc:spChg>
        <pc:graphicFrameChg chg="add mod modGraphic">
          <ac:chgData name="Melanie Rowland (1602402)" userId="S::1602402@student.uwtsd.ac.uk::72b82cba-993d-4b9e-ae2b-fc3b0b62a286" providerId="AD" clId="Web-{264111DC-55F4-C18C-48E1-61974CBDBCC2}" dt="2020-05-06T12:51:54.438" v="669" actId="1076"/>
          <ac:graphicFrameMkLst>
            <pc:docMk/>
            <pc:sldMk cId="2383504827" sldId="258"/>
            <ac:graphicFrameMk id="16" creationId="{1C4F4255-4128-458F-B544-AECA3BBAFBE0}"/>
          </ac:graphicFrameMkLst>
        </pc:graphicFrameChg>
      </pc:sldChg>
      <pc:sldChg chg="addSp delSp modSp new del">
        <pc:chgData name="Melanie Rowland (1602402)" userId="S::1602402@student.uwtsd.ac.uk::72b82cba-993d-4b9e-ae2b-fc3b0b62a286" providerId="AD" clId="Web-{264111DC-55F4-C18C-48E1-61974CBDBCC2}" dt="2020-05-05T15:05:13.681" v="79"/>
        <pc:sldMkLst>
          <pc:docMk/>
          <pc:sldMk cId="2608323833" sldId="258"/>
        </pc:sldMkLst>
        <pc:spChg chg="add del mod">
          <ac:chgData name="Melanie Rowland (1602402)" userId="S::1602402@student.uwtsd.ac.uk::72b82cba-993d-4b9e-ae2b-fc3b0b62a286" providerId="AD" clId="Web-{264111DC-55F4-C18C-48E1-61974CBDBCC2}" dt="2020-05-05T15:04:30.790" v="71"/>
          <ac:spMkLst>
            <pc:docMk/>
            <pc:sldMk cId="2608323833" sldId="258"/>
            <ac:spMk id="2" creationId="{25FE972A-8BE3-4386-B43C-E4DE5F58B2F9}"/>
          </ac:spMkLst>
        </pc:spChg>
        <pc:spChg chg="add mod">
          <ac:chgData name="Melanie Rowland (1602402)" userId="S::1602402@student.uwtsd.ac.uk::72b82cba-993d-4b9e-ae2b-fc3b0b62a286" providerId="AD" clId="Web-{264111DC-55F4-C18C-48E1-61974CBDBCC2}" dt="2020-05-05T15:05:08.259" v="76" actId="20577"/>
          <ac:spMkLst>
            <pc:docMk/>
            <pc:sldMk cId="2608323833" sldId="258"/>
            <ac:spMk id="3" creationId="{49A5FDE9-9ABB-4ABC-B4B4-55E1F6C38F5F}"/>
          </ac:spMkLst>
        </pc:spChg>
      </pc:sldChg>
      <pc:sldChg chg="addSp delSp modSp new mod setBg">
        <pc:chgData name="Melanie Rowland (1602402)" userId="S::1602402@student.uwtsd.ac.uk::72b82cba-993d-4b9e-ae2b-fc3b0b62a286" providerId="AD" clId="Web-{264111DC-55F4-C18C-48E1-61974CBDBCC2}" dt="2020-05-06T12:57:19.348" v="785" actId="1076"/>
        <pc:sldMkLst>
          <pc:docMk/>
          <pc:sldMk cId="469186243" sldId="259"/>
        </pc:sldMkLst>
        <pc:spChg chg="mod">
          <ac:chgData name="Melanie Rowland (1602402)" userId="S::1602402@student.uwtsd.ac.uk::72b82cba-993d-4b9e-ae2b-fc3b0b62a286" providerId="AD" clId="Web-{264111DC-55F4-C18C-48E1-61974CBDBCC2}" dt="2020-05-05T15:09:02.323" v="404" actId="1076"/>
          <ac:spMkLst>
            <pc:docMk/>
            <pc:sldMk cId="469186243" sldId="259"/>
            <ac:spMk id="2" creationId="{74564676-FA40-423B-9E1C-94093A0591AC}"/>
          </ac:spMkLst>
        </pc:spChg>
        <pc:spChg chg="del mod">
          <ac:chgData name="Melanie Rowland (1602402)" userId="S::1602402@student.uwtsd.ac.uk::72b82cba-993d-4b9e-ae2b-fc3b0b62a286" providerId="AD" clId="Web-{264111DC-55F4-C18C-48E1-61974CBDBCC2}" dt="2020-05-05T15:08:56.135" v="403"/>
          <ac:spMkLst>
            <pc:docMk/>
            <pc:sldMk cId="469186243" sldId="259"/>
            <ac:spMk id="3" creationId="{93BA500A-18F4-46B8-9A2A-7EA581660274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8:56.135" v="403"/>
          <ac:spMkLst>
            <pc:docMk/>
            <pc:sldMk cId="469186243" sldId="259"/>
            <ac:spMk id="10" creationId="{5ACC6BB2-28F8-4405-829D-0562733BEE7A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8:56.135" v="403"/>
          <ac:spMkLst>
            <pc:docMk/>
            <pc:sldMk cId="469186243" sldId="259"/>
            <ac:spMk id="12" creationId="{5C2E53F0-AD54-4A55-99A0-EC896CE3C233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8:56.135" v="403"/>
          <ac:spMkLst>
            <pc:docMk/>
            <pc:sldMk cId="469186243" sldId="259"/>
            <ac:spMk id="14" creationId="{D15F19F8-85EE-477A-ACBA-4B6D069780E5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08:56.135" v="403"/>
          <ac:spMkLst>
            <pc:docMk/>
            <pc:sldMk cId="469186243" sldId="259"/>
            <ac:spMk id="16" creationId="{92C3387C-D24F-4737-8A37-1DC5CFF09CFA}"/>
          </ac:spMkLst>
        </pc:spChg>
        <pc:spChg chg="add mod">
          <ac:chgData name="Melanie Rowland (1602402)" userId="S::1602402@student.uwtsd.ac.uk::72b82cba-993d-4b9e-ae2b-fc3b0b62a286" providerId="AD" clId="Web-{264111DC-55F4-C18C-48E1-61974CBDBCC2}" dt="2020-05-06T12:57:19.348" v="785" actId="1076"/>
          <ac:spMkLst>
            <pc:docMk/>
            <pc:sldMk cId="469186243" sldId="259"/>
            <ac:spMk id="290" creationId="{6B1283CA-2441-4FC7-88CC-F00816D08490}"/>
          </ac:spMkLst>
        </pc:spChg>
        <pc:graphicFrameChg chg="add modGraphic">
          <ac:chgData name="Melanie Rowland (1602402)" userId="S::1602402@student.uwtsd.ac.uk::72b82cba-993d-4b9e-ae2b-fc3b0b62a286" providerId="AD" clId="Web-{264111DC-55F4-C18C-48E1-61974CBDBCC2}" dt="2020-05-06T12:56:46.379" v="764" actId="20577"/>
          <ac:graphicFrameMkLst>
            <pc:docMk/>
            <pc:sldMk cId="469186243" sldId="259"/>
            <ac:graphicFrameMk id="5" creationId="{BCB0CDD6-E0FD-491F-8A5F-1995835C4436}"/>
          </ac:graphicFrameMkLst>
        </pc:graphicFrameChg>
      </pc:sldChg>
      <pc:sldChg chg="addSp delSp modSp new mod setBg">
        <pc:chgData name="Melanie Rowland (1602402)" userId="S::1602402@student.uwtsd.ac.uk::72b82cba-993d-4b9e-ae2b-fc3b0b62a286" providerId="AD" clId="Web-{264111DC-55F4-C18C-48E1-61974CBDBCC2}" dt="2020-05-06T13:34:56.158" v="877" actId="20577"/>
        <pc:sldMkLst>
          <pc:docMk/>
          <pc:sldMk cId="1487632648" sldId="260"/>
        </pc:sldMkLst>
        <pc:spChg chg="mod">
          <ac:chgData name="Melanie Rowland (1602402)" userId="S::1602402@student.uwtsd.ac.uk::72b82cba-993d-4b9e-ae2b-fc3b0b62a286" providerId="AD" clId="Web-{264111DC-55F4-C18C-48E1-61974CBDBCC2}" dt="2020-05-05T15:09:58.089" v="414"/>
          <ac:spMkLst>
            <pc:docMk/>
            <pc:sldMk cId="1487632648" sldId="260"/>
            <ac:spMk id="2" creationId="{895E0AC9-00B0-43EE-BB1C-9312E592C3D8}"/>
          </ac:spMkLst>
        </pc:spChg>
        <pc:spChg chg="del mod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3" creationId="{88DF7B58-4FA3-4C9F-BECF-9866708A9C15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8" creationId="{2029D5AD-8348-4446-B191-6A9B6FE03F21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10" creationId="{A3F395A2-2B64-4749-BD93-2F159C7E1FB5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12" creationId="{5CF0135B-EAB8-4CA0-896C-2D897ECD28BC}"/>
          </ac:spMkLst>
        </pc:spChg>
        <pc:spChg chg="add del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14" creationId="{92C3387C-D24F-4737-8A37-1DC5CFF09CFA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21" creationId="{5ACC6BB2-28F8-4405-829D-0562733BEE7A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23" creationId="{5C2E53F0-AD54-4A55-99A0-EC896CE3C233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25" creationId="{D15F19F8-85EE-477A-ACBA-4B6D069780E5}"/>
          </ac:spMkLst>
        </pc:spChg>
        <pc:spChg chg="add">
          <ac:chgData name="Melanie Rowland (1602402)" userId="S::1602402@student.uwtsd.ac.uk::72b82cba-993d-4b9e-ae2b-fc3b0b62a286" providerId="AD" clId="Web-{264111DC-55F4-C18C-48E1-61974CBDBCC2}" dt="2020-05-05T15:10:57.136" v="518"/>
          <ac:spMkLst>
            <pc:docMk/>
            <pc:sldMk cId="1487632648" sldId="260"/>
            <ac:spMk id="27" creationId="{92C3387C-D24F-4737-8A37-1DC5CFF09CFA}"/>
          </ac:spMkLst>
        </pc:spChg>
        <pc:spChg chg="add mod">
          <ac:chgData name="Melanie Rowland (1602402)" userId="S::1602402@student.uwtsd.ac.uk::72b82cba-993d-4b9e-ae2b-fc3b0b62a286" providerId="AD" clId="Web-{264111DC-55F4-C18C-48E1-61974CBDBCC2}" dt="2020-05-06T13:34:56.158" v="877" actId="20577"/>
          <ac:spMkLst>
            <pc:docMk/>
            <pc:sldMk cId="1487632648" sldId="260"/>
            <ac:spMk id="390" creationId="{B893A9E1-699A-4BE5-8A98-3AEF1B25889F}"/>
          </ac:spMkLst>
        </pc:spChg>
        <pc:graphicFrameChg chg="add del modGraphic">
          <ac:chgData name="Melanie Rowland (1602402)" userId="S::1602402@student.uwtsd.ac.uk::72b82cba-993d-4b9e-ae2b-fc3b0b62a286" providerId="AD" clId="Web-{264111DC-55F4-C18C-48E1-61974CBDBCC2}" dt="2020-05-06T13:33:50.516" v="865"/>
          <ac:graphicFrameMkLst>
            <pc:docMk/>
            <pc:sldMk cId="1487632648" sldId="260"/>
            <ac:graphicFrameMk id="16" creationId="{8F05D9EF-C885-44CE-BCD4-001E3032CF76}"/>
          </ac:graphicFrameMkLst>
        </pc:graphicFrameChg>
      </pc:sldChg>
      <pc:sldChg chg="addSp modSp new ord">
        <pc:chgData name="Melanie Rowland (1602402)" userId="S::1602402@student.uwtsd.ac.uk::72b82cba-993d-4b9e-ae2b-fc3b0b62a286" providerId="AD" clId="Web-{264111DC-55F4-C18C-48E1-61974CBDBCC2}" dt="2020-05-06T12:51:43.547" v="667" actId="14100"/>
        <pc:sldMkLst>
          <pc:docMk/>
          <pc:sldMk cId="3462364939" sldId="261"/>
        </pc:sldMkLst>
        <pc:spChg chg="add mod">
          <ac:chgData name="Melanie Rowland (1602402)" userId="S::1602402@student.uwtsd.ac.uk::72b82cba-993d-4b9e-ae2b-fc3b0b62a286" providerId="AD" clId="Web-{264111DC-55F4-C18C-48E1-61974CBDBCC2}" dt="2020-05-06T12:51:43.547" v="667" actId="14100"/>
          <ac:spMkLst>
            <pc:docMk/>
            <pc:sldMk cId="3462364939" sldId="261"/>
            <ac:spMk id="2" creationId="{14C1823B-EDE2-4D17-9A86-EED3D79576EF}"/>
          </ac:spMkLst>
        </pc:spChg>
      </pc:sldChg>
      <pc:sldMasterChg chg="del delSldLayout">
        <pc:chgData name="Melanie Rowland (1602402)" userId="S::1602402@student.uwtsd.ac.uk::72b82cba-993d-4b9e-ae2b-fc3b0b62a286" providerId="AD" clId="Web-{264111DC-55F4-C18C-48E1-61974CBDBCC2}" dt="2020-05-05T14:56:11.520" v="0"/>
        <pc:sldMasterMkLst>
          <pc:docMk/>
          <pc:sldMasterMk cId="2460954070" sldId="2147483660"/>
        </pc:sldMasterMkLst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replId addSldLayout">
        <pc:chgData name="Melanie Rowland (1602402)" userId="S::1602402@student.uwtsd.ac.uk::72b82cba-993d-4b9e-ae2b-fc3b0b62a286" providerId="AD" clId="Web-{264111DC-55F4-C18C-48E1-61974CBDBCC2}" dt="2020-05-05T14:56:11.520" v="0"/>
        <pc:sldMasterMkLst>
          <pc:docMk/>
          <pc:sldMasterMk cId="2886235453" sldId="2147483672"/>
        </pc:sldMasterMkLst>
        <pc:sldLayoutChg chg="ad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991181136" sldId="2147483673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3803972007" sldId="2147483674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3454739500" sldId="2147483675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2465853835" sldId="2147483676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1821999411" sldId="2147483677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3002069763" sldId="2147483678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2606673751" sldId="2147483679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3019669671" sldId="2147483680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910847492" sldId="2147483681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2964066464" sldId="2147483682"/>
          </pc:sldLayoutMkLst>
        </pc:sldLayoutChg>
        <pc:sldLayoutChg chg="add replId">
          <pc:chgData name="Melanie Rowland (1602402)" userId="S::1602402@student.uwtsd.ac.uk::72b82cba-993d-4b9e-ae2b-fc3b0b62a286" providerId="AD" clId="Web-{264111DC-55F4-C18C-48E1-61974CBDBCC2}" dt="2020-05-05T14:56:11.520" v="0"/>
          <pc:sldLayoutMkLst>
            <pc:docMk/>
            <pc:sldMasterMk cId="2886235453" sldId="2147483672"/>
            <pc:sldLayoutMk cId="2841424475" sldId="2147483683"/>
          </pc:sldLayoutMkLst>
        </pc:sldLayoutChg>
      </pc:sldMasterChg>
    </pc:docChg>
  </pc:docChgLst>
  <pc:docChgLst>
    <pc:chgData name="Melanie Rowland (1602402)" userId="S::1602402@student.uwtsd.ac.uk::72b82cba-993d-4b9e-ae2b-fc3b0b62a286" providerId="AD" clId="Web-{B9F9D7B1-6216-0242-7D40-6670667FE5A5}"/>
    <pc:docChg chg="addSld modSld sldOrd">
      <pc:chgData name="Melanie Rowland (1602402)" userId="S::1602402@student.uwtsd.ac.uk::72b82cba-993d-4b9e-ae2b-fc3b0b62a286" providerId="AD" clId="Web-{B9F9D7B1-6216-0242-7D40-6670667FE5A5}" dt="2020-05-07T10:00:47.346" v="395" actId="20577"/>
      <pc:docMkLst>
        <pc:docMk/>
      </pc:docMkLst>
      <pc:sldChg chg="addSp modSp">
        <pc:chgData name="Melanie Rowland (1602402)" userId="S::1602402@student.uwtsd.ac.uk::72b82cba-993d-4b9e-ae2b-fc3b0b62a286" providerId="AD" clId="Web-{B9F9D7B1-6216-0242-7D40-6670667FE5A5}" dt="2020-05-07T09:39:46.441" v="182" actId="20577"/>
        <pc:sldMkLst>
          <pc:docMk/>
          <pc:sldMk cId="4161002612" sldId="257"/>
        </pc:sldMkLst>
        <pc:spChg chg="mod">
          <ac:chgData name="Melanie Rowland (1602402)" userId="S::1602402@student.uwtsd.ac.uk::72b82cba-993d-4b9e-ae2b-fc3b0b62a286" providerId="AD" clId="Web-{B9F9D7B1-6216-0242-7D40-6670667FE5A5}" dt="2020-05-07T09:39:21.987" v="175" actId="20577"/>
          <ac:spMkLst>
            <pc:docMk/>
            <pc:sldMk cId="4161002612" sldId="257"/>
            <ac:spMk id="2" creationId="{A0C2575A-00BB-4088-A5BA-3592B7949C3D}"/>
          </ac:spMkLst>
        </pc:spChg>
        <pc:spChg chg="add mod">
          <ac:chgData name="Melanie Rowland (1602402)" userId="S::1602402@student.uwtsd.ac.uk::72b82cba-993d-4b9e-ae2b-fc3b0b62a286" providerId="AD" clId="Web-{B9F9D7B1-6216-0242-7D40-6670667FE5A5}" dt="2020-05-07T09:39:46.441" v="182" actId="20577"/>
          <ac:spMkLst>
            <pc:docMk/>
            <pc:sldMk cId="4161002612" sldId="257"/>
            <ac:spMk id="3" creationId="{04217EFC-1575-4522-A83F-4CD7D0F1B96E}"/>
          </ac:spMkLst>
        </pc:spChg>
      </pc:sldChg>
      <pc:sldChg chg="modSp">
        <pc:chgData name="Melanie Rowland (1602402)" userId="S::1602402@student.uwtsd.ac.uk::72b82cba-993d-4b9e-ae2b-fc3b0b62a286" providerId="AD" clId="Web-{B9F9D7B1-6216-0242-7D40-6670667FE5A5}" dt="2020-05-07T09:52:26.900" v="202" actId="14100"/>
        <pc:sldMkLst>
          <pc:docMk/>
          <pc:sldMk cId="1487632648" sldId="260"/>
        </pc:sldMkLst>
        <pc:spChg chg="mod">
          <ac:chgData name="Melanie Rowland (1602402)" userId="S::1602402@student.uwtsd.ac.uk::72b82cba-993d-4b9e-ae2b-fc3b0b62a286" providerId="AD" clId="Web-{B9F9D7B1-6216-0242-7D40-6670667FE5A5}" dt="2020-05-07T09:52:26.900" v="202" actId="14100"/>
          <ac:spMkLst>
            <pc:docMk/>
            <pc:sldMk cId="1487632648" sldId="260"/>
            <ac:spMk id="2" creationId="{895E0AC9-00B0-43EE-BB1C-9312E592C3D8}"/>
          </ac:spMkLst>
        </pc:spChg>
      </pc:sldChg>
      <pc:sldChg chg="modSp">
        <pc:chgData name="Melanie Rowland (1602402)" userId="S::1602402@student.uwtsd.ac.uk::72b82cba-993d-4b9e-ae2b-fc3b0b62a286" providerId="AD" clId="Web-{B9F9D7B1-6216-0242-7D40-6670667FE5A5}" dt="2020-05-07T10:00:47.346" v="394" actId="20577"/>
        <pc:sldMkLst>
          <pc:docMk/>
          <pc:sldMk cId="3462364939" sldId="261"/>
        </pc:sldMkLst>
        <pc:spChg chg="mod">
          <ac:chgData name="Melanie Rowland (1602402)" userId="S::1602402@student.uwtsd.ac.uk::72b82cba-993d-4b9e-ae2b-fc3b0b62a286" providerId="AD" clId="Web-{B9F9D7B1-6216-0242-7D40-6670667FE5A5}" dt="2020-05-07T10:00:47.346" v="394" actId="20577"/>
          <ac:spMkLst>
            <pc:docMk/>
            <pc:sldMk cId="3462364939" sldId="261"/>
            <ac:spMk id="2" creationId="{14C1823B-EDE2-4D17-9A86-EED3D79576EF}"/>
          </ac:spMkLst>
        </pc:spChg>
      </pc:sldChg>
      <pc:sldChg chg="addSp delSp modSp mod setClrOvrMap">
        <pc:chgData name="Melanie Rowland (1602402)" userId="S::1602402@student.uwtsd.ac.uk::72b82cba-993d-4b9e-ae2b-fc3b0b62a286" providerId="AD" clId="Web-{B9F9D7B1-6216-0242-7D40-6670667FE5A5}" dt="2020-05-07T09:28:03.719" v="150" actId="20577"/>
        <pc:sldMkLst>
          <pc:docMk/>
          <pc:sldMk cId="2707773200" sldId="263"/>
        </pc:sldMkLst>
        <pc:spChg chg="mod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2" creationId="{38F7758B-4CC0-4C9D-AF0D-18117010174D}"/>
          </ac:spMkLst>
        </pc:spChg>
        <pc:spChg chg="add mod">
          <ac:chgData name="Melanie Rowland (1602402)" userId="S::1602402@student.uwtsd.ac.uk::72b82cba-993d-4b9e-ae2b-fc3b0b62a286" providerId="AD" clId="Web-{B9F9D7B1-6216-0242-7D40-6670667FE5A5}" dt="2020-05-07T09:28:03.719" v="150" actId="20577"/>
          <ac:spMkLst>
            <pc:docMk/>
            <pc:sldMk cId="2707773200" sldId="263"/>
            <ac:spMk id="3" creationId="{C1784240-B275-4DDD-A945-DEFDA7814628}"/>
          </ac:spMkLst>
        </pc:spChg>
        <pc:spChg chg="mod">
          <ac:chgData name="Melanie Rowland (1602402)" userId="S::1602402@student.uwtsd.ac.uk::72b82cba-993d-4b9e-ae2b-fc3b0b62a286" providerId="AD" clId="Web-{B9F9D7B1-6216-0242-7D40-6670667FE5A5}" dt="2020-05-07T09:27:11.732" v="112" actId="20577"/>
          <ac:spMkLst>
            <pc:docMk/>
            <pc:sldMk cId="2707773200" sldId="263"/>
            <ac:spMk id="8" creationId="{3D4C73DE-B603-4175-93C9-84747132A79A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11" creationId="{7C432AFE-B3D2-4BFF-BF8F-96C27AFF1AC7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13" creationId="{AF2F604E-43BE-4DC3-B983-E071523364F8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15" creationId="{08C9B587-E65E-4B52-B37C-ABEBB6E87928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6.934" v="86"/>
          <ac:spMkLst>
            <pc:docMk/>
            <pc:sldMk cId="2707773200" sldId="263"/>
            <ac:spMk id="17" creationId="{9AA72BD9-2C5A-4EDC-931F-5AA08EACA0F3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6.934" v="86"/>
          <ac:spMkLst>
            <pc:docMk/>
            <pc:sldMk cId="2707773200" sldId="263"/>
            <ac:spMk id="18" creationId="{8A6DB0E6-E65F-4229-A5A0-2500203B6CC3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6.934" v="86"/>
          <ac:spMkLst>
            <pc:docMk/>
            <pc:sldMk cId="2707773200" sldId="263"/>
            <ac:spMk id="19" creationId="{55D4142C-5077-457F-A6AD-3FECFDB39685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1.981" v="84"/>
          <ac:spMkLst>
            <pc:docMk/>
            <pc:sldMk cId="2707773200" sldId="263"/>
            <ac:spMk id="20" creationId="{7C432AFE-B3D2-4BFF-BF8F-96C27AFF1AC7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184" v="88"/>
          <ac:spMkLst>
            <pc:docMk/>
            <pc:sldMk cId="2707773200" sldId="263"/>
            <ac:spMk id="21" creationId="{8FC9BE17-9A7B-462D-AE50-3D8777387304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1.981" v="84"/>
          <ac:spMkLst>
            <pc:docMk/>
            <pc:sldMk cId="2707773200" sldId="263"/>
            <ac:spMk id="22" creationId="{AF2F604E-43BE-4DC3-B983-E071523364F8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184" v="88"/>
          <ac:spMkLst>
            <pc:docMk/>
            <pc:sldMk cId="2707773200" sldId="263"/>
            <ac:spMk id="23" creationId="{3EBE8569-6AEC-4B8C-8D53-2DE337CDBA65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1.981" v="84"/>
          <ac:spMkLst>
            <pc:docMk/>
            <pc:sldMk cId="2707773200" sldId="263"/>
            <ac:spMk id="24" creationId="{08C9B587-E65E-4B52-B37C-ABEBB6E87928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184" v="88"/>
          <ac:spMkLst>
            <pc:docMk/>
            <pc:sldMk cId="2707773200" sldId="263"/>
            <ac:spMk id="25" creationId="{55D4142C-5077-457F-A6AD-3FECFDB39685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36.934" v="86"/>
          <ac:spMkLst>
            <pc:docMk/>
            <pc:sldMk cId="2707773200" sldId="263"/>
            <ac:spMk id="26" creationId="{7A5F0580-5EE9-419F-96EE-B6529EF6E7D0}"/>
          </ac:spMkLst>
        </pc:spChg>
        <pc:spChg chg="add del">
          <ac:chgData name="Melanie Rowland (1602402)" userId="S::1602402@student.uwtsd.ac.uk::72b82cba-993d-4b9e-ae2b-fc3b0b62a286" providerId="AD" clId="Web-{B9F9D7B1-6216-0242-7D40-6670667FE5A5}" dt="2020-05-07T09:26:40.184" v="88"/>
          <ac:spMkLst>
            <pc:docMk/>
            <pc:sldMk cId="2707773200" sldId="263"/>
            <ac:spMk id="27" creationId="{7A5F0580-5EE9-419F-96EE-B6529EF6E7D0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28" creationId="{9AA72BD9-2C5A-4EDC-931F-5AA08EACA0F3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29" creationId="{8A6DB0E6-E65F-4229-A5A0-2500203B6CC3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30" creationId="{55D4142C-5077-457F-A6AD-3FECFDB39685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26:40.200" v="89"/>
          <ac:spMkLst>
            <pc:docMk/>
            <pc:sldMk cId="2707773200" sldId="263"/>
            <ac:spMk id="31" creationId="{7A5F0580-5EE9-419F-96EE-B6529EF6E7D0}"/>
          </ac:spMkLst>
        </pc:spChg>
        <pc:picChg chg="mod">
          <ac:chgData name="Melanie Rowland (1602402)" userId="S::1602402@student.uwtsd.ac.uk::72b82cba-993d-4b9e-ae2b-fc3b0b62a286" providerId="AD" clId="Web-{B9F9D7B1-6216-0242-7D40-6670667FE5A5}" dt="2020-05-07T09:27:12.107" v="114" actId="1076"/>
          <ac:picMkLst>
            <pc:docMk/>
            <pc:sldMk cId="2707773200" sldId="263"/>
            <ac:picMk id="4" creationId="{2B90151D-7F6B-47FC-874E-FBCBB91F39F2}"/>
          </ac:picMkLst>
        </pc:picChg>
      </pc:sldChg>
      <pc:sldChg chg="addSp delSp modSp new mod ord setBg setClrOvrMap">
        <pc:chgData name="Melanie Rowland (1602402)" userId="S::1602402@student.uwtsd.ac.uk::72b82cba-993d-4b9e-ae2b-fc3b0b62a286" providerId="AD" clId="Web-{B9F9D7B1-6216-0242-7D40-6670667FE5A5}" dt="2020-05-07T09:50:36.707" v="195"/>
        <pc:sldMkLst>
          <pc:docMk/>
          <pc:sldMk cId="2662458489" sldId="264"/>
        </pc:sldMkLst>
        <pc:spChg chg="mo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2" creationId="{4FD3D3D6-98DC-4495-898A-79A494613F19}"/>
          </ac:spMkLst>
        </pc:spChg>
        <pc:spChg chg="del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3" creationId="{FB5ADE51-8B36-45B8-98F9-576929285068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9" creationId="{8D06CE56-3881-4ADA-8CEF-D18B02C242A3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11" creationId="{79F3C543-62EC-4433-9C93-A2CD8764E9B4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13" creationId="{0671A8AE-40A1-4631-A6B8-581AFF065482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15" creationId="{A44CD100-6267-4E62-AA64-2182A3A6A1C0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17" creationId="{AF2F604E-43BE-4DC3-B983-E071523364F8}"/>
          </ac:spMkLst>
        </pc:spChg>
        <pc:spChg chg="add">
          <ac:chgData name="Melanie Rowland (1602402)" userId="S::1602402@student.uwtsd.ac.uk::72b82cba-993d-4b9e-ae2b-fc3b0b62a286" providerId="AD" clId="Web-{B9F9D7B1-6216-0242-7D40-6670667FE5A5}" dt="2020-05-07T09:50:36.707" v="195"/>
          <ac:spMkLst>
            <pc:docMk/>
            <pc:sldMk cId="2662458489" sldId="264"/>
            <ac:spMk id="19" creationId="{08C9B587-E65E-4B52-B37C-ABEBB6E87928}"/>
          </ac:spMkLst>
        </pc:spChg>
        <pc:picChg chg="add">
          <ac:chgData name="Melanie Rowland (1602402)" userId="S::1602402@student.uwtsd.ac.uk::72b82cba-993d-4b9e-ae2b-fc3b0b62a286" providerId="AD" clId="Web-{B9F9D7B1-6216-0242-7D40-6670667FE5A5}" dt="2020-05-07T09:50:36.707" v="195"/>
          <ac:picMkLst>
            <pc:docMk/>
            <pc:sldMk cId="2662458489" sldId="264"/>
            <ac:picMk id="5" creationId="{39CA0700-60B2-455C-AF89-0FEF40EEDA05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F956E8-544B-46BC-A802-75D7B503D988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019963-024F-4F73-9EBE-2C0F884F0252}">
      <dgm:prSet/>
      <dgm:spPr/>
      <dgm:t>
        <a:bodyPr/>
        <a:lstStyle/>
        <a:p>
          <a:pPr rtl="0"/>
          <a:r>
            <a:rPr lang="en-GB">
              <a:latin typeface="Avenir Next LT Pro"/>
            </a:rPr>
            <a:t>Effective communication </a:t>
          </a:r>
          <a:endParaRPr lang="en-US">
            <a:latin typeface="Avenir Next LT Pro"/>
          </a:endParaRPr>
        </a:p>
      </dgm:t>
    </dgm:pt>
    <dgm:pt modelId="{CD5890A4-2E12-4129-9858-7CF9AF97D80D}" type="parTrans" cxnId="{1E696C87-609F-41F1-A2CA-8D5C3E8E3219}">
      <dgm:prSet/>
      <dgm:spPr/>
      <dgm:t>
        <a:bodyPr/>
        <a:lstStyle/>
        <a:p>
          <a:endParaRPr lang="en-US"/>
        </a:p>
      </dgm:t>
    </dgm:pt>
    <dgm:pt modelId="{CF8BBC92-322A-47B7-B230-A2AAB90E1596}" type="sibTrans" cxnId="{1E696C87-609F-41F1-A2CA-8D5C3E8E3219}">
      <dgm:prSet/>
      <dgm:spPr/>
      <dgm:t>
        <a:bodyPr/>
        <a:lstStyle/>
        <a:p>
          <a:endParaRPr lang="en-US"/>
        </a:p>
      </dgm:t>
    </dgm:pt>
    <dgm:pt modelId="{1B19B286-4824-4BEF-88E2-9EDD7184439A}">
      <dgm:prSet/>
      <dgm:spPr/>
      <dgm:t>
        <a:bodyPr/>
        <a:lstStyle/>
        <a:p>
          <a:pPr rtl="0"/>
          <a:r>
            <a:rPr lang="en-GB">
              <a:latin typeface="Avenir Next LT Pro"/>
            </a:rPr>
            <a:t>Problem solving</a:t>
          </a:r>
          <a:endParaRPr lang="en-GB"/>
        </a:p>
      </dgm:t>
    </dgm:pt>
    <dgm:pt modelId="{676B2713-8DDA-47BC-9A58-BEC79C75C161}" type="parTrans" cxnId="{322DFCAA-8721-4FCD-81EC-9701AC4930D2}">
      <dgm:prSet/>
      <dgm:spPr/>
      <dgm:t>
        <a:bodyPr/>
        <a:lstStyle/>
        <a:p>
          <a:endParaRPr lang="en-US"/>
        </a:p>
      </dgm:t>
    </dgm:pt>
    <dgm:pt modelId="{B3563C77-9EF3-4048-8169-5BDB79AB1E1D}" type="sibTrans" cxnId="{322DFCAA-8721-4FCD-81EC-9701AC4930D2}">
      <dgm:prSet/>
      <dgm:spPr/>
      <dgm:t>
        <a:bodyPr/>
        <a:lstStyle/>
        <a:p>
          <a:endParaRPr lang="en-US"/>
        </a:p>
      </dgm:t>
    </dgm:pt>
    <dgm:pt modelId="{69E3BB15-6FE2-444F-A48F-977E23104ED4}">
      <dgm:prSet phldr="0"/>
      <dgm:spPr/>
      <dgm:t>
        <a:bodyPr/>
        <a:lstStyle/>
        <a:p>
          <a:pPr rtl="0"/>
          <a:r>
            <a:rPr lang="en-GB">
              <a:latin typeface="Avenir Next LT Pro"/>
            </a:rPr>
            <a:t>Respect </a:t>
          </a:r>
          <a:r>
            <a:rPr lang="en-GB"/>
            <a:t> </a:t>
          </a:r>
        </a:p>
      </dgm:t>
    </dgm:pt>
    <dgm:pt modelId="{0783916F-8621-4E8F-A74E-0D68A2E82961}" type="parTrans" cxnId="{CD7C9C58-1AEB-4CD2-BCE0-27112B9BCFE0}">
      <dgm:prSet/>
      <dgm:spPr/>
    </dgm:pt>
    <dgm:pt modelId="{8295ECF0-77D7-4225-9DDC-C042CCCD8F96}" type="sibTrans" cxnId="{CD7C9C58-1AEB-4CD2-BCE0-27112B9BCFE0}">
      <dgm:prSet/>
      <dgm:spPr/>
    </dgm:pt>
    <dgm:pt modelId="{C60EFBA3-26BE-4C75-B9E9-406B344FEB40}">
      <dgm:prSet phldr="0"/>
      <dgm:spPr/>
      <dgm:t>
        <a:bodyPr/>
        <a:lstStyle/>
        <a:p>
          <a:pPr rtl="0"/>
          <a:r>
            <a:rPr lang="en-GB">
              <a:latin typeface="Avenir Next LT Pro"/>
            </a:rPr>
            <a:t>Adaptability </a:t>
          </a:r>
        </a:p>
      </dgm:t>
    </dgm:pt>
    <dgm:pt modelId="{F60C125D-021A-4E2C-A956-048B3AE9FA94}" type="parTrans" cxnId="{05CB8BA9-8DF3-4734-8AF6-E0DD72661069}">
      <dgm:prSet/>
      <dgm:spPr/>
    </dgm:pt>
    <dgm:pt modelId="{2E0B719F-69B0-4C75-9AB4-3CA0FA6A2F29}" type="sibTrans" cxnId="{05CB8BA9-8DF3-4734-8AF6-E0DD72661069}">
      <dgm:prSet/>
      <dgm:spPr/>
    </dgm:pt>
    <dgm:pt modelId="{5598FE49-DC56-48C6-9EB7-13699F58F942}">
      <dgm:prSet phldr="0"/>
      <dgm:spPr/>
      <dgm:t>
        <a:bodyPr/>
        <a:lstStyle/>
        <a:p>
          <a:pPr rtl="0"/>
          <a:r>
            <a:rPr lang="en-GB">
              <a:latin typeface="Avenir Next LT Pro"/>
            </a:rPr>
            <a:t>Effective listening </a:t>
          </a:r>
        </a:p>
      </dgm:t>
    </dgm:pt>
    <dgm:pt modelId="{58779A12-5FC1-438B-B97C-95DB95058422}" type="parTrans" cxnId="{9D856AC7-111F-400A-A5FE-ACF5E66816A3}">
      <dgm:prSet/>
      <dgm:spPr/>
    </dgm:pt>
    <dgm:pt modelId="{7E612977-84A6-4E55-A0D5-05F01042B4EE}" type="sibTrans" cxnId="{9D856AC7-111F-400A-A5FE-ACF5E66816A3}">
      <dgm:prSet/>
      <dgm:spPr/>
    </dgm:pt>
    <dgm:pt modelId="{258D2159-75D1-4E02-BB41-671FD6589694}" type="pres">
      <dgm:prSet presAssocID="{61F956E8-544B-46BC-A802-75D7B503D988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6B0ED8D-3EC2-4838-862E-72DEB33906A4}" type="pres">
      <dgm:prSet presAssocID="{A3019963-024F-4F73-9EBE-2C0F884F0252}" presName="hierRoot1" presStyleCnt="0"/>
      <dgm:spPr/>
    </dgm:pt>
    <dgm:pt modelId="{9681B399-F48F-4F76-BDF4-A482F8355676}" type="pres">
      <dgm:prSet presAssocID="{A3019963-024F-4F73-9EBE-2C0F884F0252}" presName="composite" presStyleCnt="0"/>
      <dgm:spPr/>
    </dgm:pt>
    <dgm:pt modelId="{A8B49486-5E98-49F6-860B-F02CD557B1D8}" type="pres">
      <dgm:prSet presAssocID="{A3019963-024F-4F73-9EBE-2C0F884F0252}" presName="background" presStyleLbl="node0" presStyleIdx="0" presStyleCnt="5"/>
      <dgm:spPr/>
    </dgm:pt>
    <dgm:pt modelId="{A53A3561-121A-4D79-9B84-99CB085D6479}" type="pres">
      <dgm:prSet presAssocID="{A3019963-024F-4F73-9EBE-2C0F884F0252}" presName="text" presStyleLbl="fgAcc0" presStyleIdx="0" presStyleCnt="5">
        <dgm:presLayoutVars>
          <dgm:chPref val="3"/>
        </dgm:presLayoutVars>
      </dgm:prSet>
      <dgm:spPr/>
    </dgm:pt>
    <dgm:pt modelId="{243C84D2-C054-40B3-BBCF-EC6B8FD304F4}" type="pres">
      <dgm:prSet presAssocID="{A3019963-024F-4F73-9EBE-2C0F884F0252}" presName="hierChild2" presStyleCnt="0"/>
      <dgm:spPr/>
    </dgm:pt>
    <dgm:pt modelId="{50B20EED-7F7E-457F-A093-420075603E05}" type="pres">
      <dgm:prSet presAssocID="{C60EFBA3-26BE-4C75-B9E9-406B344FEB40}" presName="hierRoot1" presStyleCnt="0"/>
      <dgm:spPr/>
    </dgm:pt>
    <dgm:pt modelId="{25E2B442-CF57-47DD-B855-ABC96B389D96}" type="pres">
      <dgm:prSet presAssocID="{C60EFBA3-26BE-4C75-B9E9-406B344FEB40}" presName="composite" presStyleCnt="0"/>
      <dgm:spPr/>
    </dgm:pt>
    <dgm:pt modelId="{99B7A7C6-1C07-419F-91AE-C70F3C4E3B77}" type="pres">
      <dgm:prSet presAssocID="{C60EFBA3-26BE-4C75-B9E9-406B344FEB40}" presName="background" presStyleLbl="node0" presStyleIdx="1" presStyleCnt="5"/>
      <dgm:spPr/>
    </dgm:pt>
    <dgm:pt modelId="{0B519967-0EB4-462C-A39C-01BCE737F8F6}" type="pres">
      <dgm:prSet presAssocID="{C60EFBA3-26BE-4C75-B9E9-406B344FEB40}" presName="text" presStyleLbl="fgAcc0" presStyleIdx="1" presStyleCnt="5">
        <dgm:presLayoutVars>
          <dgm:chPref val="3"/>
        </dgm:presLayoutVars>
      </dgm:prSet>
      <dgm:spPr/>
    </dgm:pt>
    <dgm:pt modelId="{DDFFB865-7E9E-449F-B502-90A0F0905352}" type="pres">
      <dgm:prSet presAssocID="{C60EFBA3-26BE-4C75-B9E9-406B344FEB40}" presName="hierChild2" presStyleCnt="0"/>
      <dgm:spPr/>
    </dgm:pt>
    <dgm:pt modelId="{8AE5F718-74F2-45E9-BB12-36A16D05D53D}" type="pres">
      <dgm:prSet presAssocID="{69E3BB15-6FE2-444F-A48F-977E23104ED4}" presName="hierRoot1" presStyleCnt="0"/>
      <dgm:spPr/>
    </dgm:pt>
    <dgm:pt modelId="{B2D935BC-9000-45A3-9ADB-392735C69597}" type="pres">
      <dgm:prSet presAssocID="{69E3BB15-6FE2-444F-A48F-977E23104ED4}" presName="composite" presStyleCnt="0"/>
      <dgm:spPr/>
    </dgm:pt>
    <dgm:pt modelId="{EED01DA3-0F84-4AC9-B9F9-4B526F5196B3}" type="pres">
      <dgm:prSet presAssocID="{69E3BB15-6FE2-444F-A48F-977E23104ED4}" presName="background" presStyleLbl="node0" presStyleIdx="2" presStyleCnt="5"/>
      <dgm:spPr/>
    </dgm:pt>
    <dgm:pt modelId="{545B925C-57F2-4221-BDA5-3AB9C7CF1454}" type="pres">
      <dgm:prSet presAssocID="{69E3BB15-6FE2-444F-A48F-977E23104ED4}" presName="text" presStyleLbl="fgAcc0" presStyleIdx="2" presStyleCnt="5">
        <dgm:presLayoutVars>
          <dgm:chPref val="3"/>
        </dgm:presLayoutVars>
      </dgm:prSet>
      <dgm:spPr/>
    </dgm:pt>
    <dgm:pt modelId="{4BEF0AE6-5A76-480F-B886-6B02BAD368EA}" type="pres">
      <dgm:prSet presAssocID="{69E3BB15-6FE2-444F-A48F-977E23104ED4}" presName="hierChild2" presStyleCnt="0"/>
      <dgm:spPr/>
    </dgm:pt>
    <dgm:pt modelId="{9F59883A-7AC6-4527-91CB-584B42B132CA}" type="pres">
      <dgm:prSet presAssocID="{1B19B286-4824-4BEF-88E2-9EDD7184439A}" presName="hierRoot1" presStyleCnt="0"/>
      <dgm:spPr/>
    </dgm:pt>
    <dgm:pt modelId="{5D4B6BC1-9EE0-4F49-ADE0-B0451EA2B753}" type="pres">
      <dgm:prSet presAssocID="{1B19B286-4824-4BEF-88E2-9EDD7184439A}" presName="composite" presStyleCnt="0"/>
      <dgm:spPr/>
    </dgm:pt>
    <dgm:pt modelId="{ED8FCADA-833D-4F2D-93CB-9A4AB78B4744}" type="pres">
      <dgm:prSet presAssocID="{1B19B286-4824-4BEF-88E2-9EDD7184439A}" presName="background" presStyleLbl="node0" presStyleIdx="3" presStyleCnt="5"/>
      <dgm:spPr/>
    </dgm:pt>
    <dgm:pt modelId="{74D1B0A2-F517-4D36-8A94-420BC0D9D878}" type="pres">
      <dgm:prSet presAssocID="{1B19B286-4824-4BEF-88E2-9EDD7184439A}" presName="text" presStyleLbl="fgAcc0" presStyleIdx="3" presStyleCnt="5">
        <dgm:presLayoutVars>
          <dgm:chPref val="3"/>
        </dgm:presLayoutVars>
      </dgm:prSet>
      <dgm:spPr/>
    </dgm:pt>
    <dgm:pt modelId="{AB7AC41C-784D-4507-BD4A-7E46AB9BD0C6}" type="pres">
      <dgm:prSet presAssocID="{1B19B286-4824-4BEF-88E2-9EDD7184439A}" presName="hierChild2" presStyleCnt="0"/>
      <dgm:spPr/>
    </dgm:pt>
    <dgm:pt modelId="{9DF4DB46-E40A-4916-A196-3FFF025868BD}" type="pres">
      <dgm:prSet presAssocID="{5598FE49-DC56-48C6-9EB7-13699F58F942}" presName="hierRoot1" presStyleCnt="0"/>
      <dgm:spPr/>
    </dgm:pt>
    <dgm:pt modelId="{02EB8508-D0BC-4C57-91DB-F81E6B0E9AEA}" type="pres">
      <dgm:prSet presAssocID="{5598FE49-DC56-48C6-9EB7-13699F58F942}" presName="composite" presStyleCnt="0"/>
      <dgm:spPr/>
    </dgm:pt>
    <dgm:pt modelId="{7190DCAF-58E0-4789-9229-2E095710E26B}" type="pres">
      <dgm:prSet presAssocID="{5598FE49-DC56-48C6-9EB7-13699F58F942}" presName="background" presStyleLbl="node0" presStyleIdx="4" presStyleCnt="5"/>
      <dgm:spPr/>
    </dgm:pt>
    <dgm:pt modelId="{56BEEE9E-0FA7-496E-927A-8F7901D43D1F}" type="pres">
      <dgm:prSet presAssocID="{5598FE49-DC56-48C6-9EB7-13699F58F942}" presName="text" presStyleLbl="fgAcc0" presStyleIdx="4" presStyleCnt="5">
        <dgm:presLayoutVars>
          <dgm:chPref val="3"/>
        </dgm:presLayoutVars>
      </dgm:prSet>
      <dgm:spPr/>
    </dgm:pt>
    <dgm:pt modelId="{815DB78D-97A8-467E-A356-04699F0E9043}" type="pres">
      <dgm:prSet presAssocID="{5598FE49-DC56-48C6-9EB7-13699F58F942}" presName="hierChild2" presStyleCnt="0"/>
      <dgm:spPr/>
    </dgm:pt>
  </dgm:ptLst>
  <dgm:cxnLst>
    <dgm:cxn modelId="{4C363F6C-76D5-425A-95B7-81C609CB6FF4}" type="presOf" srcId="{5598FE49-DC56-48C6-9EB7-13699F58F942}" destId="{56BEEE9E-0FA7-496E-927A-8F7901D43D1F}" srcOrd="0" destOrd="0" presId="urn:microsoft.com/office/officeart/2005/8/layout/hierarchy1"/>
    <dgm:cxn modelId="{CD7C9C58-1AEB-4CD2-BCE0-27112B9BCFE0}" srcId="{61F956E8-544B-46BC-A802-75D7B503D988}" destId="{69E3BB15-6FE2-444F-A48F-977E23104ED4}" srcOrd="2" destOrd="0" parTransId="{0783916F-8621-4E8F-A74E-0D68A2E82961}" sibTransId="{8295ECF0-77D7-4225-9DDC-C042CCCD8F96}"/>
    <dgm:cxn modelId="{1E696C87-609F-41F1-A2CA-8D5C3E8E3219}" srcId="{61F956E8-544B-46BC-A802-75D7B503D988}" destId="{A3019963-024F-4F73-9EBE-2C0F884F0252}" srcOrd="0" destOrd="0" parTransId="{CD5890A4-2E12-4129-9858-7CF9AF97D80D}" sibTransId="{CF8BBC92-322A-47B7-B230-A2AAB90E1596}"/>
    <dgm:cxn modelId="{53CAFF90-D138-4BFF-B0E6-8CE740BDB198}" type="presOf" srcId="{A3019963-024F-4F73-9EBE-2C0F884F0252}" destId="{A53A3561-121A-4D79-9B84-99CB085D6479}" srcOrd="0" destOrd="0" presId="urn:microsoft.com/office/officeart/2005/8/layout/hierarchy1"/>
    <dgm:cxn modelId="{05CB8BA9-8DF3-4734-8AF6-E0DD72661069}" srcId="{61F956E8-544B-46BC-A802-75D7B503D988}" destId="{C60EFBA3-26BE-4C75-B9E9-406B344FEB40}" srcOrd="1" destOrd="0" parTransId="{F60C125D-021A-4E2C-A956-048B3AE9FA94}" sibTransId="{2E0B719F-69B0-4C75-9AB4-3CA0FA6A2F29}"/>
    <dgm:cxn modelId="{322DFCAA-8721-4FCD-81EC-9701AC4930D2}" srcId="{61F956E8-544B-46BC-A802-75D7B503D988}" destId="{1B19B286-4824-4BEF-88E2-9EDD7184439A}" srcOrd="3" destOrd="0" parTransId="{676B2713-8DDA-47BC-9A58-BEC79C75C161}" sibTransId="{B3563C77-9EF3-4048-8169-5BDB79AB1E1D}"/>
    <dgm:cxn modelId="{693AF8AD-306B-4B76-99F9-7BAD73B791C9}" type="presOf" srcId="{61F956E8-544B-46BC-A802-75D7B503D988}" destId="{258D2159-75D1-4E02-BB41-671FD6589694}" srcOrd="0" destOrd="0" presId="urn:microsoft.com/office/officeart/2005/8/layout/hierarchy1"/>
    <dgm:cxn modelId="{827076B4-8F67-4DFC-A23A-0567F2E2ED62}" type="presOf" srcId="{69E3BB15-6FE2-444F-A48F-977E23104ED4}" destId="{545B925C-57F2-4221-BDA5-3AB9C7CF1454}" srcOrd="0" destOrd="0" presId="urn:microsoft.com/office/officeart/2005/8/layout/hierarchy1"/>
    <dgm:cxn modelId="{89DFDFC1-742B-4894-B113-0C61C6C68AFD}" type="presOf" srcId="{C60EFBA3-26BE-4C75-B9E9-406B344FEB40}" destId="{0B519967-0EB4-462C-A39C-01BCE737F8F6}" srcOrd="0" destOrd="0" presId="urn:microsoft.com/office/officeart/2005/8/layout/hierarchy1"/>
    <dgm:cxn modelId="{9D856AC7-111F-400A-A5FE-ACF5E66816A3}" srcId="{61F956E8-544B-46BC-A802-75D7B503D988}" destId="{5598FE49-DC56-48C6-9EB7-13699F58F942}" srcOrd="4" destOrd="0" parTransId="{58779A12-5FC1-438B-B97C-95DB95058422}" sibTransId="{7E612977-84A6-4E55-A0D5-05F01042B4EE}"/>
    <dgm:cxn modelId="{C045ADE8-ECAB-45B2-B975-067DFFC38B5F}" type="presOf" srcId="{1B19B286-4824-4BEF-88E2-9EDD7184439A}" destId="{74D1B0A2-F517-4D36-8A94-420BC0D9D878}" srcOrd="0" destOrd="0" presId="urn:microsoft.com/office/officeart/2005/8/layout/hierarchy1"/>
    <dgm:cxn modelId="{CE9E664C-A567-4431-B9AC-B029B3EAAA99}" type="presParOf" srcId="{258D2159-75D1-4E02-BB41-671FD6589694}" destId="{46B0ED8D-3EC2-4838-862E-72DEB33906A4}" srcOrd="0" destOrd="0" presId="urn:microsoft.com/office/officeart/2005/8/layout/hierarchy1"/>
    <dgm:cxn modelId="{0A838144-3FBE-4987-A27C-F742A0D18755}" type="presParOf" srcId="{46B0ED8D-3EC2-4838-862E-72DEB33906A4}" destId="{9681B399-F48F-4F76-BDF4-A482F8355676}" srcOrd="0" destOrd="0" presId="urn:microsoft.com/office/officeart/2005/8/layout/hierarchy1"/>
    <dgm:cxn modelId="{AB41BBF0-F133-4FDF-80A0-25098B6A336A}" type="presParOf" srcId="{9681B399-F48F-4F76-BDF4-A482F8355676}" destId="{A8B49486-5E98-49F6-860B-F02CD557B1D8}" srcOrd="0" destOrd="0" presId="urn:microsoft.com/office/officeart/2005/8/layout/hierarchy1"/>
    <dgm:cxn modelId="{5E125D0F-FCB2-473B-BC89-D10D7AE20234}" type="presParOf" srcId="{9681B399-F48F-4F76-BDF4-A482F8355676}" destId="{A53A3561-121A-4D79-9B84-99CB085D6479}" srcOrd="1" destOrd="0" presId="urn:microsoft.com/office/officeart/2005/8/layout/hierarchy1"/>
    <dgm:cxn modelId="{C01394E9-1A58-4B01-9F66-EFA3F00D3900}" type="presParOf" srcId="{46B0ED8D-3EC2-4838-862E-72DEB33906A4}" destId="{243C84D2-C054-40B3-BBCF-EC6B8FD304F4}" srcOrd="1" destOrd="0" presId="urn:microsoft.com/office/officeart/2005/8/layout/hierarchy1"/>
    <dgm:cxn modelId="{78D883B6-628B-4262-8088-C653C48B73F3}" type="presParOf" srcId="{258D2159-75D1-4E02-BB41-671FD6589694}" destId="{50B20EED-7F7E-457F-A093-420075603E05}" srcOrd="1" destOrd="0" presId="urn:microsoft.com/office/officeart/2005/8/layout/hierarchy1"/>
    <dgm:cxn modelId="{EEA2161A-78D1-42A3-A37D-11490133BF6D}" type="presParOf" srcId="{50B20EED-7F7E-457F-A093-420075603E05}" destId="{25E2B442-CF57-47DD-B855-ABC96B389D96}" srcOrd="0" destOrd="0" presId="urn:microsoft.com/office/officeart/2005/8/layout/hierarchy1"/>
    <dgm:cxn modelId="{BBAC1F29-361E-4473-B991-079321C5D19F}" type="presParOf" srcId="{25E2B442-CF57-47DD-B855-ABC96B389D96}" destId="{99B7A7C6-1C07-419F-91AE-C70F3C4E3B77}" srcOrd="0" destOrd="0" presId="urn:microsoft.com/office/officeart/2005/8/layout/hierarchy1"/>
    <dgm:cxn modelId="{92832771-BAB2-4B4E-80D9-06F9218FCF66}" type="presParOf" srcId="{25E2B442-CF57-47DD-B855-ABC96B389D96}" destId="{0B519967-0EB4-462C-A39C-01BCE737F8F6}" srcOrd="1" destOrd="0" presId="urn:microsoft.com/office/officeart/2005/8/layout/hierarchy1"/>
    <dgm:cxn modelId="{0EE9D602-4D9F-4D5A-AE41-9809189988EA}" type="presParOf" srcId="{50B20EED-7F7E-457F-A093-420075603E05}" destId="{DDFFB865-7E9E-449F-B502-90A0F0905352}" srcOrd="1" destOrd="0" presId="urn:microsoft.com/office/officeart/2005/8/layout/hierarchy1"/>
    <dgm:cxn modelId="{D2C20008-2B7C-4DE6-BD0C-AE12452C7709}" type="presParOf" srcId="{258D2159-75D1-4E02-BB41-671FD6589694}" destId="{8AE5F718-74F2-45E9-BB12-36A16D05D53D}" srcOrd="2" destOrd="0" presId="urn:microsoft.com/office/officeart/2005/8/layout/hierarchy1"/>
    <dgm:cxn modelId="{87A6F120-5F02-4ACC-8382-266981642B99}" type="presParOf" srcId="{8AE5F718-74F2-45E9-BB12-36A16D05D53D}" destId="{B2D935BC-9000-45A3-9ADB-392735C69597}" srcOrd="0" destOrd="0" presId="urn:microsoft.com/office/officeart/2005/8/layout/hierarchy1"/>
    <dgm:cxn modelId="{3AC092E7-7874-4E0D-BFE4-9B96429BD13E}" type="presParOf" srcId="{B2D935BC-9000-45A3-9ADB-392735C69597}" destId="{EED01DA3-0F84-4AC9-B9F9-4B526F5196B3}" srcOrd="0" destOrd="0" presId="urn:microsoft.com/office/officeart/2005/8/layout/hierarchy1"/>
    <dgm:cxn modelId="{961A963F-998C-4EBA-9ADA-23DBA8472AE6}" type="presParOf" srcId="{B2D935BC-9000-45A3-9ADB-392735C69597}" destId="{545B925C-57F2-4221-BDA5-3AB9C7CF1454}" srcOrd="1" destOrd="0" presId="urn:microsoft.com/office/officeart/2005/8/layout/hierarchy1"/>
    <dgm:cxn modelId="{11AF02AB-19AC-4A29-A911-D28845BD2458}" type="presParOf" srcId="{8AE5F718-74F2-45E9-BB12-36A16D05D53D}" destId="{4BEF0AE6-5A76-480F-B886-6B02BAD368EA}" srcOrd="1" destOrd="0" presId="urn:microsoft.com/office/officeart/2005/8/layout/hierarchy1"/>
    <dgm:cxn modelId="{12EEA3ED-0A35-4295-8946-E896B28D5062}" type="presParOf" srcId="{258D2159-75D1-4E02-BB41-671FD6589694}" destId="{9F59883A-7AC6-4527-91CB-584B42B132CA}" srcOrd="3" destOrd="0" presId="urn:microsoft.com/office/officeart/2005/8/layout/hierarchy1"/>
    <dgm:cxn modelId="{22557C05-210C-4E08-B18A-0DA0065000E7}" type="presParOf" srcId="{9F59883A-7AC6-4527-91CB-584B42B132CA}" destId="{5D4B6BC1-9EE0-4F49-ADE0-B0451EA2B753}" srcOrd="0" destOrd="0" presId="urn:microsoft.com/office/officeart/2005/8/layout/hierarchy1"/>
    <dgm:cxn modelId="{3058DCA1-21EE-426E-A6F5-4E3A046AFAA9}" type="presParOf" srcId="{5D4B6BC1-9EE0-4F49-ADE0-B0451EA2B753}" destId="{ED8FCADA-833D-4F2D-93CB-9A4AB78B4744}" srcOrd="0" destOrd="0" presId="urn:microsoft.com/office/officeart/2005/8/layout/hierarchy1"/>
    <dgm:cxn modelId="{3E76BFE1-4562-429B-A648-3C2B1BFA9BD3}" type="presParOf" srcId="{5D4B6BC1-9EE0-4F49-ADE0-B0451EA2B753}" destId="{74D1B0A2-F517-4D36-8A94-420BC0D9D878}" srcOrd="1" destOrd="0" presId="urn:microsoft.com/office/officeart/2005/8/layout/hierarchy1"/>
    <dgm:cxn modelId="{278A8D9E-9E3B-4EFB-920A-9154020590E3}" type="presParOf" srcId="{9F59883A-7AC6-4527-91CB-584B42B132CA}" destId="{AB7AC41C-784D-4507-BD4A-7E46AB9BD0C6}" srcOrd="1" destOrd="0" presId="urn:microsoft.com/office/officeart/2005/8/layout/hierarchy1"/>
    <dgm:cxn modelId="{36D00C8C-76C0-4156-B8E3-61418A9F59C6}" type="presParOf" srcId="{258D2159-75D1-4E02-BB41-671FD6589694}" destId="{9DF4DB46-E40A-4916-A196-3FFF025868BD}" srcOrd="4" destOrd="0" presId="urn:microsoft.com/office/officeart/2005/8/layout/hierarchy1"/>
    <dgm:cxn modelId="{0124FE7E-F800-4DEB-B1FD-DFD1F6330C62}" type="presParOf" srcId="{9DF4DB46-E40A-4916-A196-3FFF025868BD}" destId="{02EB8508-D0BC-4C57-91DB-F81E6B0E9AEA}" srcOrd="0" destOrd="0" presId="urn:microsoft.com/office/officeart/2005/8/layout/hierarchy1"/>
    <dgm:cxn modelId="{229C15F7-07D2-4250-AA52-6C7A407A7808}" type="presParOf" srcId="{02EB8508-D0BC-4C57-91DB-F81E6B0E9AEA}" destId="{7190DCAF-58E0-4789-9229-2E095710E26B}" srcOrd="0" destOrd="0" presId="urn:microsoft.com/office/officeart/2005/8/layout/hierarchy1"/>
    <dgm:cxn modelId="{B91C0D02-AB56-4C4F-B1B6-A938188B53FD}" type="presParOf" srcId="{02EB8508-D0BC-4C57-91DB-F81E6B0E9AEA}" destId="{56BEEE9E-0FA7-496E-927A-8F7901D43D1F}" srcOrd="1" destOrd="0" presId="urn:microsoft.com/office/officeart/2005/8/layout/hierarchy1"/>
    <dgm:cxn modelId="{3335E1EE-3132-46D5-9322-F0BC3EFC48A5}" type="presParOf" srcId="{9DF4DB46-E40A-4916-A196-3FFF025868BD}" destId="{815DB78D-97A8-467E-A356-04699F0E904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93656B-0561-4CB0-861B-389C31CEE75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BC1EA3B-279B-4396-9287-6809E127C2B0}">
      <dgm:prSet phldr="0"/>
      <dgm:spPr/>
      <dgm:t>
        <a:bodyPr/>
        <a:lstStyle/>
        <a:p>
          <a:pPr rtl="0"/>
          <a:r>
            <a:rPr lang="en-GB">
              <a:latin typeface="Avenir Next LT Pro"/>
            </a:rPr>
            <a:t> </a:t>
          </a:r>
          <a:r>
            <a:rPr lang="en-GB" b="0" i="0" u="none" strike="noStrike" cap="none" baseline="0" noProof="0">
              <a:latin typeface="Avenir Next LT Pro"/>
            </a:rPr>
            <a:t>Connecting</a:t>
          </a:r>
          <a:endParaRPr lang="en-GB"/>
        </a:p>
      </dgm:t>
    </dgm:pt>
    <dgm:pt modelId="{C886F81A-F638-4AC8-8576-B82ADAB231EB}" type="parTrans" cxnId="{166F5812-B15A-4694-8005-CED7FD2D49DE}">
      <dgm:prSet/>
      <dgm:spPr/>
      <dgm:t>
        <a:bodyPr/>
        <a:lstStyle/>
        <a:p>
          <a:endParaRPr lang="en-US"/>
        </a:p>
      </dgm:t>
    </dgm:pt>
    <dgm:pt modelId="{DB1DEF2B-90AE-449D-9F5B-F06F4C93CE90}" type="sibTrans" cxnId="{166F5812-B15A-4694-8005-CED7FD2D49DE}">
      <dgm:prSet/>
      <dgm:spPr/>
      <dgm:t>
        <a:bodyPr/>
        <a:lstStyle/>
        <a:p>
          <a:endParaRPr lang="en-US"/>
        </a:p>
      </dgm:t>
    </dgm:pt>
    <dgm:pt modelId="{E595A641-BC73-43D1-B6BC-F0F2BD60505F}">
      <dgm:prSet phldr="0"/>
      <dgm:spPr/>
      <dgm:t>
        <a:bodyPr/>
        <a:lstStyle/>
        <a:p>
          <a:pPr rtl="0"/>
          <a:r>
            <a:rPr lang="en-GB" b="0" i="0" u="none" strike="noStrike" cap="none" baseline="0" noProof="0">
              <a:solidFill>
                <a:srgbClr val="010000"/>
              </a:solidFill>
              <a:latin typeface="Avenir Next LT Pro"/>
            </a:rPr>
            <a:t>Turn taking</a:t>
          </a:r>
        </a:p>
      </dgm:t>
    </dgm:pt>
    <dgm:pt modelId="{6CC65102-4A55-425D-A296-ED869E812F69}" type="parTrans" cxnId="{EA994B17-91AE-486E-B20C-DDF787A5887E}">
      <dgm:prSet/>
      <dgm:spPr/>
    </dgm:pt>
    <dgm:pt modelId="{6838052D-F304-4A58-A56B-A619F60D6ECA}" type="sibTrans" cxnId="{EA994B17-91AE-486E-B20C-DDF787A5887E}">
      <dgm:prSet/>
      <dgm:spPr/>
    </dgm:pt>
    <dgm:pt modelId="{B0BA9E2B-3214-42B8-BEC3-C5000D9A48A1}">
      <dgm:prSet phldr="0"/>
      <dgm:spPr/>
      <dgm:t>
        <a:bodyPr/>
        <a:lstStyle/>
        <a:p>
          <a:pPr rtl="0"/>
          <a:r>
            <a:rPr lang="en-GB" b="0" i="0" u="none" strike="noStrike" cap="none" baseline="0" noProof="0">
              <a:latin typeface="Avenir Next LT Pro"/>
            </a:rPr>
            <a:t>Mutual influencing </a:t>
          </a:r>
        </a:p>
      </dgm:t>
    </dgm:pt>
    <dgm:pt modelId="{2F17C183-FCEE-4B53-919E-47C280CE961A}" type="parTrans" cxnId="{DCA565EF-7F8E-4E1F-97A4-901A4B7F93CA}">
      <dgm:prSet/>
      <dgm:spPr/>
    </dgm:pt>
    <dgm:pt modelId="{36E354C6-0A91-4FC2-9AE5-15CFC4DCCE09}" type="sibTrans" cxnId="{DCA565EF-7F8E-4E1F-97A4-901A4B7F93CA}">
      <dgm:prSet/>
      <dgm:spPr/>
    </dgm:pt>
    <dgm:pt modelId="{C343DF2E-2A65-45C1-9B3C-1A49CAAA9FD6}">
      <dgm:prSet phldr="0"/>
      <dgm:spPr/>
      <dgm:t>
        <a:bodyPr/>
        <a:lstStyle/>
        <a:p>
          <a:pPr rtl="0"/>
          <a:r>
            <a:rPr lang="en-GB" b="0" i="0" u="none" strike="noStrike" cap="none" baseline="0" noProof="0">
              <a:latin typeface="Avenir Next LT Pro"/>
            </a:rPr>
            <a:t>Cocreating outcomes </a:t>
          </a:r>
        </a:p>
      </dgm:t>
    </dgm:pt>
    <dgm:pt modelId="{BAEE9173-65DF-4072-A9D0-AA42A9367D3C}" type="parTrans" cxnId="{3CA0AE95-BD75-4C82-B92B-AE399ACEE366}">
      <dgm:prSet/>
      <dgm:spPr/>
    </dgm:pt>
    <dgm:pt modelId="{A2C55F81-FAAB-48AB-B606-E2E5FCE1297D}" type="sibTrans" cxnId="{3CA0AE95-BD75-4C82-B92B-AE399ACEE366}">
      <dgm:prSet/>
      <dgm:spPr/>
    </dgm:pt>
    <dgm:pt modelId="{EA29B3A4-3F6F-4D4C-B7D2-906BF683FF2B}" type="pres">
      <dgm:prSet presAssocID="{4793656B-0561-4CB0-861B-389C31CEE75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ED08A92-C2A4-4A7C-BAC6-E0E7B51B39FC}" type="pres">
      <dgm:prSet presAssocID="{CBC1EA3B-279B-4396-9287-6809E127C2B0}" presName="hierRoot1" presStyleCnt="0"/>
      <dgm:spPr/>
    </dgm:pt>
    <dgm:pt modelId="{519AA235-44B8-4775-8BC9-0323846B6066}" type="pres">
      <dgm:prSet presAssocID="{CBC1EA3B-279B-4396-9287-6809E127C2B0}" presName="composite" presStyleCnt="0"/>
      <dgm:spPr/>
    </dgm:pt>
    <dgm:pt modelId="{614B57E2-3F65-41C1-B95B-C80787FE3FD0}" type="pres">
      <dgm:prSet presAssocID="{CBC1EA3B-279B-4396-9287-6809E127C2B0}" presName="background" presStyleLbl="node0" presStyleIdx="0" presStyleCnt="4"/>
      <dgm:spPr/>
    </dgm:pt>
    <dgm:pt modelId="{A7878BDD-37CE-49C9-A0DF-543E50C9E0DE}" type="pres">
      <dgm:prSet presAssocID="{CBC1EA3B-279B-4396-9287-6809E127C2B0}" presName="text" presStyleLbl="fgAcc0" presStyleIdx="0" presStyleCnt="4">
        <dgm:presLayoutVars>
          <dgm:chPref val="3"/>
        </dgm:presLayoutVars>
      </dgm:prSet>
      <dgm:spPr/>
    </dgm:pt>
    <dgm:pt modelId="{E8FDAB34-FF17-4262-8DDC-CDBE241790A2}" type="pres">
      <dgm:prSet presAssocID="{CBC1EA3B-279B-4396-9287-6809E127C2B0}" presName="hierChild2" presStyleCnt="0"/>
      <dgm:spPr/>
    </dgm:pt>
    <dgm:pt modelId="{AE28569E-43C7-41D2-A6A5-C703AFE8F296}" type="pres">
      <dgm:prSet presAssocID="{E595A641-BC73-43D1-B6BC-F0F2BD60505F}" presName="hierRoot1" presStyleCnt="0"/>
      <dgm:spPr/>
    </dgm:pt>
    <dgm:pt modelId="{70980768-99F6-408D-A00C-0BAE897F7E18}" type="pres">
      <dgm:prSet presAssocID="{E595A641-BC73-43D1-B6BC-F0F2BD60505F}" presName="composite" presStyleCnt="0"/>
      <dgm:spPr/>
    </dgm:pt>
    <dgm:pt modelId="{0F34635F-CD4E-440D-86F7-048E32466A86}" type="pres">
      <dgm:prSet presAssocID="{E595A641-BC73-43D1-B6BC-F0F2BD60505F}" presName="background" presStyleLbl="node0" presStyleIdx="1" presStyleCnt="4"/>
      <dgm:spPr/>
    </dgm:pt>
    <dgm:pt modelId="{A56EC6F5-39B9-4E85-BC8C-8FC0403D5297}" type="pres">
      <dgm:prSet presAssocID="{E595A641-BC73-43D1-B6BC-F0F2BD60505F}" presName="text" presStyleLbl="fgAcc0" presStyleIdx="1" presStyleCnt="4">
        <dgm:presLayoutVars>
          <dgm:chPref val="3"/>
        </dgm:presLayoutVars>
      </dgm:prSet>
      <dgm:spPr/>
    </dgm:pt>
    <dgm:pt modelId="{5CD91CBD-1E7C-4BBE-A1D7-BD0FE6D6584A}" type="pres">
      <dgm:prSet presAssocID="{E595A641-BC73-43D1-B6BC-F0F2BD60505F}" presName="hierChild2" presStyleCnt="0"/>
      <dgm:spPr/>
    </dgm:pt>
    <dgm:pt modelId="{583E2F9C-EF40-40D1-B6C5-5C684AA0F4D1}" type="pres">
      <dgm:prSet presAssocID="{B0BA9E2B-3214-42B8-BEC3-C5000D9A48A1}" presName="hierRoot1" presStyleCnt="0"/>
      <dgm:spPr/>
    </dgm:pt>
    <dgm:pt modelId="{23C243D4-443D-4066-8F68-860B4DF8654A}" type="pres">
      <dgm:prSet presAssocID="{B0BA9E2B-3214-42B8-BEC3-C5000D9A48A1}" presName="composite" presStyleCnt="0"/>
      <dgm:spPr/>
    </dgm:pt>
    <dgm:pt modelId="{7E1175F5-9344-4D15-8F28-40CFAAC1AE7D}" type="pres">
      <dgm:prSet presAssocID="{B0BA9E2B-3214-42B8-BEC3-C5000D9A48A1}" presName="background" presStyleLbl="node0" presStyleIdx="2" presStyleCnt="4"/>
      <dgm:spPr/>
    </dgm:pt>
    <dgm:pt modelId="{41BCAAFA-F47A-4A89-A5EB-9B19243182BE}" type="pres">
      <dgm:prSet presAssocID="{B0BA9E2B-3214-42B8-BEC3-C5000D9A48A1}" presName="text" presStyleLbl="fgAcc0" presStyleIdx="2" presStyleCnt="4">
        <dgm:presLayoutVars>
          <dgm:chPref val="3"/>
        </dgm:presLayoutVars>
      </dgm:prSet>
      <dgm:spPr/>
    </dgm:pt>
    <dgm:pt modelId="{40F05387-60C2-490B-B619-8854FBF5DF19}" type="pres">
      <dgm:prSet presAssocID="{B0BA9E2B-3214-42B8-BEC3-C5000D9A48A1}" presName="hierChild2" presStyleCnt="0"/>
      <dgm:spPr/>
    </dgm:pt>
    <dgm:pt modelId="{163AD511-C52B-437E-96BE-AE4FE27C8305}" type="pres">
      <dgm:prSet presAssocID="{C343DF2E-2A65-45C1-9B3C-1A49CAAA9FD6}" presName="hierRoot1" presStyleCnt="0"/>
      <dgm:spPr/>
    </dgm:pt>
    <dgm:pt modelId="{000437CA-E770-4390-9260-53D9AE265911}" type="pres">
      <dgm:prSet presAssocID="{C343DF2E-2A65-45C1-9B3C-1A49CAAA9FD6}" presName="composite" presStyleCnt="0"/>
      <dgm:spPr/>
    </dgm:pt>
    <dgm:pt modelId="{A6F36B06-6D24-497E-A12B-F12517193078}" type="pres">
      <dgm:prSet presAssocID="{C343DF2E-2A65-45C1-9B3C-1A49CAAA9FD6}" presName="background" presStyleLbl="node0" presStyleIdx="3" presStyleCnt="4"/>
      <dgm:spPr/>
    </dgm:pt>
    <dgm:pt modelId="{6935C0E4-2E32-49B2-96D0-B7F904ABE5FB}" type="pres">
      <dgm:prSet presAssocID="{C343DF2E-2A65-45C1-9B3C-1A49CAAA9FD6}" presName="text" presStyleLbl="fgAcc0" presStyleIdx="3" presStyleCnt="4">
        <dgm:presLayoutVars>
          <dgm:chPref val="3"/>
        </dgm:presLayoutVars>
      </dgm:prSet>
      <dgm:spPr/>
    </dgm:pt>
    <dgm:pt modelId="{FAE6B23B-4EE9-4B28-B2A5-1DCBD343DAFC}" type="pres">
      <dgm:prSet presAssocID="{C343DF2E-2A65-45C1-9B3C-1A49CAAA9FD6}" presName="hierChild2" presStyleCnt="0"/>
      <dgm:spPr/>
    </dgm:pt>
  </dgm:ptLst>
  <dgm:cxnLst>
    <dgm:cxn modelId="{A450D20D-39C8-4890-A7B5-33588374622B}" type="presOf" srcId="{CBC1EA3B-279B-4396-9287-6809E127C2B0}" destId="{A7878BDD-37CE-49C9-A0DF-543E50C9E0DE}" srcOrd="0" destOrd="0" presId="urn:microsoft.com/office/officeart/2005/8/layout/hierarchy1"/>
    <dgm:cxn modelId="{166F5812-B15A-4694-8005-CED7FD2D49DE}" srcId="{4793656B-0561-4CB0-861B-389C31CEE757}" destId="{CBC1EA3B-279B-4396-9287-6809E127C2B0}" srcOrd="0" destOrd="0" parTransId="{C886F81A-F638-4AC8-8576-B82ADAB231EB}" sibTransId="{DB1DEF2B-90AE-449D-9F5B-F06F4C93CE90}"/>
    <dgm:cxn modelId="{EA994B17-91AE-486E-B20C-DDF787A5887E}" srcId="{4793656B-0561-4CB0-861B-389C31CEE757}" destId="{E595A641-BC73-43D1-B6BC-F0F2BD60505F}" srcOrd="1" destOrd="0" parTransId="{6CC65102-4A55-425D-A296-ED869E812F69}" sibTransId="{6838052D-F304-4A58-A56B-A619F60D6ECA}"/>
    <dgm:cxn modelId="{C3FD7042-8B61-4AC3-8CE7-B4CE5319498A}" type="presOf" srcId="{E595A641-BC73-43D1-B6BC-F0F2BD60505F}" destId="{A56EC6F5-39B9-4E85-BC8C-8FC0403D5297}" srcOrd="0" destOrd="0" presId="urn:microsoft.com/office/officeart/2005/8/layout/hierarchy1"/>
    <dgm:cxn modelId="{3CA0AE95-BD75-4C82-B92B-AE399ACEE366}" srcId="{4793656B-0561-4CB0-861B-389C31CEE757}" destId="{C343DF2E-2A65-45C1-9B3C-1A49CAAA9FD6}" srcOrd="3" destOrd="0" parTransId="{BAEE9173-65DF-4072-A9D0-AA42A9367D3C}" sibTransId="{A2C55F81-FAAB-48AB-B606-E2E5FCE1297D}"/>
    <dgm:cxn modelId="{505D569F-FF63-45F7-A93E-41BAA3CC124E}" type="presOf" srcId="{C343DF2E-2A65-45C1-9B3C-1A49CAAA9FD6}" destId="{6935C0E4-2E32-49B2-96D0-B7F904ABE5FB}" srcOrd="0" destOrd="0" presId="urn:microsoft.com/office/officeart/2005/8/layout/hierarchy1"/>
    <dgm:cxn modelId="{9FBDFCC4-705A-4E90-BC48-8B507821A5B4}" type="presOf" srcId="{B0BA9E2B-3214-42B8-BEC3-C5000D9A48A1}" destId="{41BCAAFA-F47A-4A89-A5EB-9B19243182BE}" srcOrd="0" destOrd="0" presId="urn:microsoft.com/office/officeart/2005/8/layout/hierarchy1"/>
    <dgm:cxn modelId="{ADF22CC9-C745-42C4-A695-C700CFA3E122}" type="presOf" srcId="{4793656B-0561-4CB0-861B-389C31CEE757}" destId="{EA29B3A4-3F6F-4D4C-B7D2-906BF683FF2B}" srcOrd="0" destOrd="0" presId="urn:microsoft.com/office/officeart/2005/8/layout/hierarchy1"/>
    <dgm:cxn modelId="{DCA565EF-7F8E-4E1F-97A4-901A4B7F93CA}" srcId="{4793656B-0561-4CB0-861B-389C31CEE757}" destId="{B0BA9E2B-3214-42B8-BEC3-C5000D9A48A1}" srcOrd="2" destOrd="0" parTransId="{2F17C183-FCEE-4B53-919E-47C280CE961A}" sibTransId="{36E354C6-0A91-4FC2-9AE5-15CFC4DCCE09}"/>
    <dgm:cxn modelId="{1650C7F8-A4A8-4717-85D4-8B2BA54ED5B0}" type="presParOf" srcId="{EA29B3A4-3F6F-4D4C-B7D2-906BF683FF2B}" destId="{EED08A92-C2A4-4A7C-BAC6-E0E7B51B39FC}" srcOrd="0" destOrd="0" presId="urn:microsoft.com/office/officeart/2005/8/layout/hierarchy1"/>
    <dgm:cxn modelId="{55B1D2BD-51A2-48CB-8782-4B20EECF5114}" type="presParOf" srcId="{EED08A92-C2A4-4A7C-BAC6-E0E7B51B39FC}" destId="{519AA235-44B8-4775-8BC9-0323846B6066}" srcOrd="0" destOrd="0" presId="urn:microsoft.com/office/officeart/2005/8/layout/hierarchy1"/>
    <dgm:cxn modelId="{3CCA94BA-505A-4EDE-AB1A-93582B82D289}" type="presParOf" srcId="{519AA235-44B8-4775-8BC9-0323846B6066}" destId="{614B57E2-3F65-41C1-B95B-C80787FE3FD0}" srcOrd="0" destOrd="0" presId="urn:microsoft.com/office/officeart/2005/8/layout/hierarchy1"/>
    <dgm:cxn modelId="{D048CE74-580D-4AD2-9AB9-4F6F1433AD42}" type="presParOf" srcId="{519AA235-44B8-4775-8BC9-0323846B6066}" destId="{A7878BDD-37CE-49C9-A0DF-543E50C9E0DE}" srcOrd="1" destOrd="0" presId="urn:microsoft.com/office/officeart/2005/8/layout/hierarchy1"/>
    <dgm:cxn modelId="{F60200F2-AC82-470F-A82A-8E98E9186BDF}" type="presParOf" srcId="{EED08A92-C2A4-4A7C-BAC6-E0E7B51B39FC}" destId="{E8FDAB34-FF17-4262-8DDC-CDBE241790A2}" srcOrd="1" destOrd="0" presId="urn:microsoft.com/office/officeart/2005/8/layout/hierarchy1"/>
    <dgm:cxn modelId="{0E744A2D-5405-43C5-B629-77A26C399DBE}" type="presParOf" srcId="{EA29B3A4-3F6F-4D4C-B7D2-906BF683FF2B}" destId="{AE28569E-43C7-41D2-A6A5-C703AFE8F296}" srcOrd="1" destOrd="0" presId="urn:microsoft.com/office/officeart/2005/8/layout/hierarchy1"/>
    <dgm:cxn modelId="{AA838488-71EB-49D3-A45D-265FD4825417}" type="presParOf" srcId="{AE28569E-43C7-41D2-A6A5-C703AFE8F296}" destId="{70980768-99F6-408D-A00C-0BAE897F7E18}" srcOrd="0" destOrd="0" presId="urn:microsoft.com/office/officeart/2005/8/layout/hierarchy1"/>
    <dgm:cxn modelId="{41B5CF3B-EA4C-4721-889A-96CCF13F3364}" type="presParOf" srcId="{70980768-99F6-408D-A00C-0BAE897F7E18}" destId="{0F34635F-CD4E-440D-86F7-048E32466A86}" srcOrd="0" destOrd="0" presId="urn:microsoft.com/office/officeart/2005/8/layout/hierarchy1"/>
    <dgm:cxn modelId="{2269F593-0D43-4289-B3F0-067247658A03}" type="presParOf" srcId="{70980768-99F6-408D-A00C-0BAE897F7E18}" destId="{A56EC6F5-39B9-4E85-BC8C-8FC0403D5297}" srcOrd="1" destOrd="0" presId="urn:microsoft.com/office/officeart/2005/8/layout/hierarchy1"/>
    <dgm:cxn modelId="{95BE7A69-1186-48EE-A59A-A6E908998731}" type="presParOf" srcId="{AE28569E-43C7-41D2-A6A5-C703AFE8F296}" destId="{5CD91CBD-1E7C-4BBE-A1D7-BD0FE6D6584A}" srcOrd="1" destOrd="0" presId="urn:microsoft.com/office/officeart/2005/8/layout/hierarchy1"/>
    <dgm:cxn modelId="{91EE4336-EBD5-47B6-B2D6-856A7DE16597}" type="presParOf" srcId="{EA29B3A4-3F6F-4D4C-B7D2-906BF683FF2B}" destId="{583E2F9C-EF40-40D1-B6C5-5C684AA0F4D1}" srcOrd="2" destOrd="0" presId="urn:microsoft.com/office/officeart/2005/8/layout/hierarchy1"/>
    <dgm:cxn modelId="{84FCC3DF-B82A-450C-8284-411150537473}" type="presParOf" srcId="{583E2F9C-EF40-40D1-B6C5-5C684AA0F4D1}" destId="{23C243D4-443D-4066-8F68-860B4DF8654A}" srcOrd="0" destOrd="0" presId="urn:microsoft.com/office/officeart/2005/8/layout/hierarchy1"/>
    <dgm:cxn modelId="{AF3A853D-AAF2-45CB-9645-CF61680173AA}" type="presParOf" srcId="{23C243D4-443D-4066-8F68-860B4DF8654A}" destId="{7E1175F5-9344-4D15-8F28-40CFAAC1AE7D}" srcOrd="0" destOrd="0" presId="urn:microsoft.com/office/officeart/2005/8/layout/hierarchy1"/>
    <dgm:cxn modelId="{0600FEC9-E7BD-4F51-8AAD-AA9B36B81954}" type="presParOf" srcId="{23C243D4-443D-4066-8F68-860B4DF8654A}" destId="{41BCAAFA-F47A-4A89-A5EB-9B19243182BE}" srcOrd="1" destOrd="0" presId="urn:microsoft.com/office/officeart/2005/8/layout/hierarchy1"/>
    <dgm:cxn modelId="{0E433411-9A0C-4A52-8C42-0033401820DC}" type="presParOf" srcId="{583E2F9C-EF40-40D1-B6C5-5C684AA0F4D1}" destId="{40F05387-60C2-490B-B619-8854FBF5DF19}" srcOrd="1" destOrd="0" presId="urn:microsoft.com/office/officeart/2005/8/layout/hierarchy1"/>
    <dgm:cxn modelId="{AA267E06-B9B5-4E32-9BF6-57836FB6F994}" type="presParOf" srcId="{EA29B3A4-3F6F-4D4C-B7D2-906BF683FF2B}" destId="{163AD511-C52B-437E-96BE-AE4FE27C8305}" srcOrd="3" destOrd="0" presId="urn:microsoft.com/office/officeart/2005/8/layout/hierarchy1"/>
    <dgm:cxn modelId="{576A97A1-D82C-4281-8850-8C0CCA9D1269}" type="presParOf" srcId="{163AD511-C52B-437E-96BE-AE4FE27C8305}" destId="{000437CA-E770-4390-9260-53D9AE265911}" srcOrd="0" destOrd="0" presId="urn:microsoft.com/office/officeart/2005/8/layout/hierarchy1"/>
    <dgm:cxn modelId="{2B34FFE3-0CC9-4CA9-A482-0480FA7B0510}" type="presParOf" srcId="{000437CA-E770-4390-9260-53D9AE265911}" destId="{A6F36B06-6D24-497E-A12B-F12517193078}" srcOrd="0" destOrd="0" presId="urn:microsoft.com/office/officeart/2005/8/layout/hierarchy1"/>
    <dgm:cxn modelId="{1CE00ECE-80A0-4240-BB9D-D44309514C33}" type="presParOf" srcId="{000437CA-E770-4390-9260-53D9AE265911}" destId="{6935C0E4-2E32-49B2-96D0-B7F904ABE5FB}" srcOrd="1" destOrd="0" presId="urn:microsoft.com/office/officeart/2005/8/layout/hierarchy1"/>
    <dgm:cxn modelId="{505CE903-4419-4695-A831-E477364323D4}" type="presParOf" srcId="{163AD511-C52B-437E-96BE-AE4FE27C8305}" destId="{FAE6B23B-4EE9-4B28-B2A5-1DCBD343DAF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C829F6-DF85-4174-886F-C9743CF674B1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18DCF2F-84ED-4858-BA42-17B361A910D2}">
      <dgm:prSet/>
      <dgm:spPr/>
      <dgm:t>
        <a:bodyPr/>
        <a:lstStyle/>
        <a:p>
          <a:r>
            <a:rPr lang="en-GB"/>
            <a:t>Self Awareness </a:t>
          </a:r>
          <a:endParaRPr lang="en-US"/>
        </a:p>
      </dgm:t>
    </dgm:pt>
    <dgm:pt modelId="{31FEBDF4-CF26-438F-9B72-E45326E7F1E3}" type="parTrans" cxnId="{19950816-E583-476F-9CAA-A2F116663886}">
      <dgm:prSet/>
      <dgm:spPr/>
      <dgm:t>
        <a:bodyPr/>
        <a:lstStyle/>
        <a:p>
          <a:endParaRPr lang="en-US"/>
        </a:p>
      </dgm:t>
    </dgm:pt>
    <dgm:pt modelId="{6F1A217E-DDC2-49D7-8E84-2F13150307A6}" type="sibTrans" cxnId="{19950816-E583-476F-9CAA-A2F116663886}">
      <dgm:prSet/>
      <dgm:spPr/>
      <dgm:t>
        <a:bodyPr/>
        <a:lstStyle/>
        <a:p>
          <a:endParaRPr lang="en-US"/>
        </a:p>
      </dgm:t>
    </dgm:pt>
    <dgm:pt modelId="{8DF6CEE7-BA4C-46D2-A274-6C2960A02975}">
      <dgm:prSet/>
      <dgm:spPr/>
      <dgm:t>
        <a:bodyPr/>
        <a:lstStyle/>
        <a:p>
          <a:r>
            <a:rPr lang="en-GB"/>
            <a:t>Self management </a:t>
          </a:r>
          <a:endParaRPr lang="en-US"/>
        </a:p>
      </dgm:t>
    </dgm:pt>
    <dgm:pt modelId="{15D43689-A05B-4B01-A41B-AD46701CBFDE}" type="parTrans" cxnId="{85E524A9-95CF-455A-9D75-85C5871C25E7}">
      <dgm:prSet/>
      <dgm:spPr/>
      <dgm:t>
        <a:bodyPr/>
        <a:lstStyle/>
        <a:p>
          <a:endParaRPr lang="en-US"/>
        </a:p>
      </dgm:t>
    </dgm:pt>
    <dgm:pt modelId="{3C4488BA-580B-4ABA-A0C6-D3B7F3A93A39}" type="sibTrans" cxnId="{85E524A9-95CF-455A-9D75-85C5871C25E7}">
      <dgm:prSet/>
      <dgm:spPr/>
      <dgm:t>
        <a:bodyPr/>
        <a:lstStyle/>
        <a:p>
          <a:endParaRPr lang="en-US"/>
        </a:p>
      </dgm:t>
    </dgm:pt>
    <dgm:pt modelId="{F5B93768-7FC9-43C4-A9DB-26382B208AFF}">
      <dgm:prSet/>
      <dgm:spPr/>
      <dgm:t>
        <a:bodyPr/>
        <a:lstStyle/>
        <a:p>
          <a:r>
            <a:rPr lang="en-GB"/>
            <a:t>Social Awareness </a:t>
          </a:r>
          <a:endParaRPr lang="en-US"/>
        </a:p>
      </dgm:t>
    </dgm:pt>
    <dgm:pt modelId="{3B171EBB-7FF8-457C-96CA-76F81601DC6B}" type="parTrans" cxnId="{3EA10251-BD11-44AD-A046-4B56B19E9BC4}">
      <dgm:prSet/>
      <dgm:spPr/>
      <dgm:t>
        <a:bodyPr/>
        <a:lstStyle/>
        <a:p>
          <a:endParaRPr lang="en-US"/>
        </a:p>
      </dgm:t>
    </dgm:pt>
    <dgm:pt modelId="{F745E9F9-73F1-4FB9-8571-CF5FBA929985}" type="sibTrans" cxnId="{3EA10251-BD11-44AD-A046-4B56B19E9BC4}">
      <dgm:prSet/>
      <dgm:spPr/>
      <dgm:t>
        <a:bodyPr/>
        <a:lstStyle/>
        <a:p>
          <a:endParaRPr lang="en-US"/>
        </a:p>
      </dgm:t>
    </dgm:pt>
    <dgm:pt modelId="{128E0E36-D6D7-44CB-8D88-EBEE0CF17DA5}">
      <dgm:prSet/>
      <dgm:spPr/>
      <dgm:t>
        <a:bodyPr/>
        <a:lstStyle/>
        <a:p>
          <a:r>
            <a:rPr lang="en-GB"/>
            <a:t>Relationship management </a:t>
          </a:r>
          <a:endParaRPr lang="en-US"/>
        </a:p>
      </dgm:t>
    </dgm:pt>
    <dgm:pt modelId="{5B4B7594-BD33-4320-A6F8-6F0E273E27AC}" type="parTrans" cxnId="{7DE71ADB-2C0A-46D6-A399-8EEF84363217}">
      <dgm:prSet/>
      <dgm:spPr/>
      <dgm:t>
        <a:bodyPr/>
        <a:lstStyle/>
        <a:p>
          <a:endParaRPr lang="en-US"/>
        </a:p>
      </dgm:t>
    </dgm:pt>
    <dgm:pt modelId="{90B5D7CD-B018-4E21-8799-A6B4FD81229B}" type="sibTrans" cxnId="{7DE71ADB-2C0A-46D6-A399-8EEF84363217}">
      <dgm:prSet/>
      <dgm:spPr/>
      <dgm:t>
        <a:bodyPr/>
        <a:lstStyle/>
        <a:p>
          <a:endParaRPr lang="en-US"/>
        </a:p>
      </dgm:t>
    </dgm:pt>
    <dgm:pt modelId="{1B5AD38B-95A6-4955-BDF8-BB3A77AACEFA}" type="pres">
      <dgm:prSet presAssocID="{07C829F6-DF85-4174-886F-C9743CF674B1}" presName="matrix" presStyleCnt="0">
        <dgm:presLayoutVars>
          <dgm:chMax val="1"/>
          <dgm:dir/>
          <dgm:resizeHandles val="exact"/>
        </dgm:presLayoutVars>
      </dgm:prSet>
      <dgm:spPr/>
    </dgm:pt>
    <dgm:pt modelId="{656EEB19-DF6E-417E-8557-EF549E5AD301}" type="pres">
      <dgm:prSet presAssocID="{07C829F6-DF85-4174-886F-C9743CF674B1}" presName="diamond" presStyleLbl="bgShp" presStyleIdx="0" presStyleCnt="1"/>
      <dgm:spPr/>
    </dgm:pt>
    <dgm:pt modelId="{D8B47BCD-DD65-48A1-AB7B-057C37C52579}" type="pres">
      <dgm:prSet presAssocID="{07C829F6-DF85-4174-886F-C9743CF674B1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A555401C-8831-4B2E-B26C-9A71D626AB9C}" type="pres">
      <dgm:prSet presAssocID="{07C829F6-DF85-4174-886F-C9743CF674B1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BF12527-F01C-488D-B2AC-C9113D1FF6CE}" type="pres">
      <dgm:prSet presAssocID="{07C829F6-DF85-4174-886F-C9743CF674B1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CD920A4-B774-4C34-B009-A07BB7AD857B}" type="pres">
      <dgm:prSet presAssocID="{07C829F6-DF85-4174-886F-C9743CF674B1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9950816-E583-476F-9CAA-A2F116663886}" srcId="{07C829F6-DF85-4174-886F-C9743CF674B1}" destId="{418DCF2F-84ED-4858-BA42-17B361A910D2}" srcOrd="0" destOrd="0" parTransId="{31FEBDF4-CF26-438F-9B72-E45326E7F1E3}" sibTransId="{6F1A217E-DDC2-49D7-8E84-2F13150307A6}"/>
    <dgm:cxn modelId="{0C83CC2D-CBE0-43EB-A60D-D6BC66FC2248}" type="presOf" srcId="{418DCF2F-84ED-4858-BA42-17B361A910D2}" destId="{D8B47BCD-DD65-48A1-AB7B-057C37C52579}" srcOrd="0" destOrd="0" presId="urn:microsoft.com/office/officeart/2005/8/layout/matrix3"/>
    <dgm:cxn modelId="{17735738-E3D4-494D-8611-C46D606842CA}" type="presOf" srcId="{128E0E36-D6D7-44CB-8D88-EBEE0CF17DA5}" destId="{DCD920A4-B774-4C34-B009-A07BB7AD857B}" srcOrd="0" destOrd="0" presId="urn:microsoft.com/office/officeart/2005/8/layout/matrix3"/>
    <dgm:cxn modelId="{3EA10251-BD11-44AD-A046-4B56B19E9BC4}" srcId="{07C829F6-DF85-4174-886F-C9743CF674B1}" destId="{F5B93768-7FC9-43C4-A9DB-26382B208AFF}" srcOrd="2" destOrd="0" parTransId="{3B171EBB-7FF8-457C-96CA-76F81601DC6B}" sibTransId="{F745E9F9-73F1-4FB9-8571-CF5FBA929985}"/>
    <dgm:cxn modelId="{AC54C08B-A62C-4D62-8655-4D01B5E91789}" type="presOf" srcId="{07C829F6-DF85-4174-886F-C9743CF674B1}" destId="{1B5AD38B-95A6-4955-BDF8-BB3A77AACEFA}" srcOrd="0" destOrd="0" presId="urn:microsoft.com/office/officeart/2005/8/layout/matrix3"/>
    <dgm:cxn modelId="{DA83D99F-8492-454A-96AF-876E463B126A}" type="presOf" srcId="{F5B93768-7FC9-43C4-A9DB-26382B208AFF}" destId="{5BF12527-F01C-488D-B2AC-C9113D1FF6CE}" srcOrd="0" destOrd="0" presId="urn:microsoft.com/office/officeart/2005/8/layout/matrix3"/>
    <dgm:cxn modelId="{85E524A9-95CF-455A-9D75-85C5871C25E7}" srcId="{07C829F6-DF85-4174-886F-C9743CF674B1}" destId="{8DF6CEE7-BA4C-46D2-A274-6C2960A02975}" srcOrd="1" destOrd="0" parTransId="{15D43689-A05B-4B01-A41B-AD46701CBFDE}" sibTransId="{3C4488BA-580B-4ABA-A0C6-D3B7F3A93A39}"/>
    <dgm:cxn modelId="{FDC105D5-AA14-4AE5-97B7-972255B6CD06}" type="presOf" srcId="{8DF6CEE7-BA4C-46D2-A274-6C2960A02975}" destId="{A555401C-8831-4B2E-B26C-9A71D626AB9C}" srcOrd="0" destOrd="0" presId="urn:microsoft.com/office/officeart/2005/8/layout/matrix3"/>
    <dgm:cxn modelId="{7DE71ADB-2C0A-46D6-A399-8EEF84363217}" srcId="{07C829F6-DF85-4174-886F-C9743CF674B1}" destId="{128E0E36-D6D7-44CB-8D88-EBEE0CF17DA5}" srcOrd="3" destOrd="0" parTransId="{5B4B7594-BD33-4320-A6F8-6F0E273E27AC}" sibTransId="{90B5D7CD-B018-4E21-8799-A6B4FD81229B}"/>
    <dgm:cxn modelId="{D526AF95-E413-4ACF-AD80-C2F2ADDB94A9}" type="presParOf" srcId="{1B5AD38B-95A6-4955-BDF8-BB3A77AACEFA}" destId="{656EEB19-DF6E-417E-8557-EF549E5AD301}" srcOrd="0" destOrd="0" presId="urn:microsoft.com/office/officeart/2005/8/layout/matrix3"/>
    <dgm:cxn modelId="{63BC22A9-CACD-43DF-9B87-6D6A3FB9E374}" type="presParOf" srcId="{1B5AD38B-95A6-4955-BDF8-BB3A77AACEFA}" destId="{D8B47BCD-DD65-48A1-AB7B-057C37C52579}" srcOrd="1" destOrd="0" presId="urn:microsoft.com/office/officeart/2005/8/layout/matrix3"/>
    <dgm:cxn modelId="{1A3A637E-7C85-470B-B3D8-A4BBDF507E17}" type="presParOf" srcId="{1B5AD38B-95A6-4955-BDF8-BB3A77AACEFA}" destId="{A555401C-8831-4B2E-B26C-9A71D626AB9C}" srcOrd="2" destOrd="0" presId="urn:microsoft.com/office/officeart/2005/8/layout/matrix3"/>
    <dgm:cxn modelId="{1662D9E1-EE52-4BBF-9543-2B8D57EBEF0F}" type="presParOf" srcId="{1B5AD38B-95A6-4955-BDF8-BB3A77AACEFA}" destId="{5BF12527-F01C-488D-B2AC-C9113D1FF6CE}" srcOrd="3" destOrd="0" presId="urn:microsoft.com/office/officeart/2005/8/layout/matrix3"/>
    <dgm:cxn modelId="{452BF91F-1CB1-4837-A43E-4D815DC3A678}" type="presParOf" srcId="{1B5AD38B-95A6-4955-BDF8-BB3A77AACEFA}" destId="{DCD920A4-B774-4C34-B009-A07BB7AD857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B49486-5E98-49F6-860B-F02CD557B1D8}">
      <dsp:nvSpPr>
        <dsp:cNvPr id="0" name=""/>
        <dsp:cNvSpPr/>
      </dsp:nvSpPr>
      <dsp:spPr>
        <a:xfrm>
          <a:off x="3594" y="1382091"/>
          <a:ext cx="1751401" cy="11121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3A3561-121A-4D79-9B84-99CB085D6479}">
      <dsp:nvSpPr>
        <dsp:cNvPr id="0" name=""/>
        <dsp:cNvSpPr/>
      </dsp:nvSpPr>
      <dsp:spPr>
        <a:xfrm>
          <a:off x="198194" y="1566961"/>
          <a:ext cx="1751401" cy="11121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venir Next LT Pro"/>
            </a:rPr>
            <a:t>Effective communication </a:t>
          </a:r>
          <a:endParaRPr lang="en-US" sz="1600" kern="1200">
            <a:latin typeface="Avenir Next LT Pro"/>
          </a:endParaRPr>
        </a:p>
      </dsp:txBody>
      <dsp:txXfrm>
        <a:off x="230767" y="1599534"/>
        <a:ext cx="1686255" cy="1046994"/>
      </dsp:txXfrm>
    </dsp:sp>
    <dsp:sp modelId="{99B7A7C6-1C07-419F-91AE-C70F3C4E3B77}">
      <dsp:nvSpPr>
        <dsp:cNvPr id="0" name=""/>
        <dsp:cNvSpPr/>
      </dsp:nvSpPr>
      <dsp:spPr>
        <a:xfrm>
          <a:off x="2144196" y="1382091"/>
          <a:ext cx="1751401" cy="11121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519967-0EB4-462C-A39C-01BCE737F8F6}">
      <dsp:nvSpPr>
        <dsp:cNvPr id="0" name=""/>
        <dsp:cNvSpPr/>
      </dsp:nvSpPr>
      <dsp:spPr>
        <a:xfrm>
          <a:off x="2338796" y="1566961"/>
          <a:ext cx="1751401" cy="11121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venir Next LT Pro"/>
            </a:rPr>
            <a:t>Adaptability </a:t>
          </a:r>
        </a:p>
      </dsp:txBody>
      <dsp:txXfrm>
        <a:off x="2371369" y="1599534"/>
        <a:ext cx="1686255" cy="1046994"/>
      </dsp:txXfrm>
    </dsp:sp>
    <dsp:sp modelId="{EED01DA3-0F84-4AC9-B9F9-4B526F5196B3}">
      <dsp:nvSpPr>
        <dsp:cNvPr id="0" name=""/>
        <dsp:cNvSpPr/>
      </dsp:nvSpPr>
      <dsp:spPr>
        <a:xfrm>
          <a:off x="4284798" y="1382091"/>
          <a:ext cx="1751401" cy="11121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5B925C-57F2-4221-BDA5-3AB9C7CF1454}">
      <dsp:nvSpPr>
        <dsp:cNvPr id="0" name=""/>
        <dsp:cNvSpPr/>
      </dsp:nvSpPr>
      <dsp:spPr>
        <a:xfrm>
          <a:off x="4479399" y="1566961"/>
          <a:ext cx="1751401" cy="11121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venir Next LT Pro"/>
            </a:rPr>
            <a:t>Respect </a:t>
          </a:r>
          <a:r>
            <a:rPr lang="en-GB" sz="1600" kern="1200"/>
            <a:t> </a:t>
          </a:r>
        </a:p>
      </dsp:txBody>
      <dsp:txXfrm>
        <a:off x="4511972" y="1599534"/>
        <a:ext cx="1686255" cy="1046994"/>
      </dsp:txXfrm>
    </dsp:sp>
    <dsp:sp modelId="{ED8FCADA-833D-4F2D-93CB-9A4AB78B4744}">
      <dsp:nvSpPr>
        <dsp:cNvPr id="0" name=""/>
        <dsp:cNvSpPr/>
      </dsp:nvSpPr>
      <dsp:spPr>
        <a:xfrm>
          <a:off x="6425401" y="1382091"/>
          <a:ext cx="1751401" cy="11121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D1B0A2-F517-4D36-8A94-420BC0D9D878}">
      <dsp:nvSpPr>
        <dsp:cNvPr id="0" name=""/>
        <dsp:cNvSpPr/>
      </dsp:nvSpPr>
      <dsp:spPr>
        <a:xfrm>
          <a:off x="6620001" y="1566961"/>
          <a:ext cx="1751401" cy="11121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venir Next LT Pro"/>
            </a:rPr>
            <a:t>Problem solving</a:t>
          </a:r>
          <a:endParaRPr lang="en-GB" sz="1600" kern="1200"/>
        </a:p>
      </dsp:txBody>
      <dsp:txXfrm>
        <a:off x="6652574" y="1599534"/>
        <a:ext cx="1686255" cy="1046994"/>
      </dsp:txXfrm>
    </dsp:sp>
    <dsp:sp modelId="{7190DCAF-58E0-4789-9229-2E095710E26B}">
      <dsp:nvSpPr>
        <dsp:cNvPr id="0" name=""/>
        <dsp:cNvSpPr/>
      </dsp:nvSpPr>
      <dsp:spPr>
        <a:xfrm>
          <a:off x="8566003" y="1382091"/>
          <a:ext cx="1751401" cy="111214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EEE9E-0FA7-496E-927A-8F7901D43D1F}">
      <dsp:nvSpPr>
        <dsp:cNvPr id="0" name=""/>
        <dsp:cNvSpPr/>
      </dsp:nvSpPr>
      <dsp:spPr>
        <a:xfrm>
          <a:off x="8760603" y="1566961"/>
          <a:ext cx="1751401" cy="11121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venir Next LT Pro"/>
            </a:rPr>
            <a:t>Effective listening </a:t>
          </a:r>
        </a:p>
      </dsp:txBody>
      <dsp:txXfrm>
        <a:off x="8793176" y="1599534"/>
        <a:ext cx="1686255" cy="10469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4B57E2-3F65-41C1-B95B-C80787FE3FD0}">
      <dsp:nvSpPr>
        <dsp:cNvPr id="0" name=""/>
        <dsp:cNvSpPr/>
      </dsp:nvSpPr>
      <dsp:spPr>
        <a:xfrm>
          <a:off x="3080" y="1216115"/>
          <a:ext cx="2199649" cy="1396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878BDD-37CE-49C9-A0DF-543E50C9E0DE}">
      <dsp:nvSpPr>
        <dsp:cNvPr id="0" name=""/>
        <dsp:cNvSpPr/>
      </dsp:nvSpPr>
      <dsp:spPr>
        <a:xfrm>
          <a:off x="247486" y="1448300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>
              <a:latin typeface="Avenir Next LT Pro"/>
            </a:rPr>
            <a:t> </a:t>
          </a:r>
          <a:r>
            <a:rPr lang="en-GB" sz="2600" b="0" i="0" u="none" strike="noStrike" kern="1200" cap="none" baseline="0" noProof="0">
              <a:latin typeface="Avenir Next LT Pro"/>
            </a:rPr>
            <a:t>Connecting</a:t>
          </a:r>
          <a:endParaRPr lang="en-GB" sz="2600" kern="1200"/>
        </a:p>
      </dsp:txBody>
      <dsp:txXfrm>
        <a:off x="288396" y="1489210"/>
        <a:ext cx="2117829" cy="1314957"/>
      </dsp:txXfrm>
    </dsp:sp>
    <dsp:sp modelId="{0F34635F-CD4E-440D-86F7-048E32466A86}">
      <dsp:nvSpPr>
        <dsp:cNvPr id="0" name=""/>
        <dsp:cNvSpPr/>
      </dsp:nvSpPr>
      <dsp:spPr>
        <a:xfrm>
          <a:off x="2691541" y="1216115"/>
          <a:ext cx="2199649" cy="1396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EC6F5-39B9-4E85-BC8C-8FC0403D5297}">
      <dsp:nvSpPr>
        <dsp:cNvPr id="0" name=""/>
        <dsp:cNvSpPr/>
      </dsp:nvSpPr>
      <dsp:spPr>
        <a:xfrm>
          <a:off x="2935947" y="1448300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i="0" u="none" strike="noStrike" kern="1200" cap="none" baseline="0" noProof="0">
              <a:solidFill>
                <a:srgbClr val="010000"/>
              </a:solidFill>
              <a:latin typeface="Avenir Next LT Pro"/>
            </a:rPr>
            <a:t>Turn taking</a:t>
          </a:r>
        </a:p>
      </dsp:txBody>
      <dsp:txXfrm>
        <a:off x="2976857" y="1489210"/>
        <a:ext cx="2117829" cy="1314957"/>
      </dsp:txXfrm>
    </dsp:sp>
    <dsp:sp modelId="{7E1175F5-9344-4D15-8F28-40CFAAC1AE7D}">
      <dsp:nvSpPr>
        <dsp:cNvPr id="0" name=""/>
        <dsp:cNvSpPr/>
      </dsp:nvSpPr>
      <dsp:spPr>
        <a:xfrm>
          <a:off x="5380002" y="1216115"/>
          <a:ext cx="2199649" cy="1396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BCAAFA-F47A-4A89-A5EB-9B19243182BE}">
      <dsp:nvSpPr>
        <dsp:cNvPr id="0" name=""/>
        <dsp:cNvSpPr/>
      </dsp:nvSpPr>
      <dsp:spPr>
        <a:xfrm>
          <a:off x="5624408" y="1448300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i="0" u="none" strike="noStrike" kern="1200" cap="none" baseline="0" noProof="0">
              <a:latin typeface="Avenir Next LT Pro"/>
            </a:rPr>
            <a:t>Mutual influencing </a:t>
          </a:r>
        </a:p>
      </dsp:txBody>
      <dsp:txXfrm>
        <a:off x="5665318" y="1489210"/>
        <a:ext cx="2117829" cy="1314957"/>
      </dsp:txXfrm>
    </dsp:sp>
    <dsp:sp modelId="{A6F36B06-6D24-497E-A12B-F12517193078}">
      <dsp:nvSpPr>
        <dsp:cNvPr id="0" name=""/>
        <dsp:cNvSpPr/>
      </dsp:nvSpPr>
      <dsp:spPr>
        <a:xfrm>
          <a:off x="8068463" y="1216115"/>
          <a:ext cx="2199649" cy="1396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35C0E4-2E32-49B2-96D0-B7F904ABE5FB}">
      <dsp:nvSpPr>
        <dsp:cNvPr id="0" name=""/>
        <dsp:cNvSpPr/>
      </dsp:nvSpPr>
      <dsp:spPr>
        <a:xfrm>
          <a:off x="8312869" y="1448300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b="0" i="0" u="none" strike="noStrike" kern="1200" cap="none" baseline="0" noProof="0">
              <a:latin typeface="Avenir Next LT Pro"/>
            </a:rPr>
            <a:t>Cocreating outcomes </a:t>
          </a:r>
        </a:p>
      </dsp:txBody>
      <dsp:txXfrm>
        <a:off x="8353779" y="1489210"/>
        <a:ext cx="2117829" cy="1314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6EEB19-DF6E-417E-8557-EF549E5AD301}">
      <dsp:nvSpPr>
        <dsp:cNvPr id="0" name=""/>
        <dsp:cNvSpPr/>
      </dsp:nvSpPr>
      <dsp:spPr>
        <a:xfrm>
          <a:off x="635507" y="0"/>
          <a:ext cx="5541264" cy="554126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B47BCD-DD65-48A1-AB7B-057C37C52579}">
      <dsp:nvSpPr>
        <dsp:cNvPr id="0" name=""/>
        <dsp:cNvSpPr/>
      </dsp:nvSpPr>
      <dsp:spPr>
        <a:xfrm>
          <a:off x="1161928" y="526420"/>
          <a:ext cx="2161092" cy="216109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Self Awareness </a:t>
          </a:r>
          <a:endParaRPr lang="en-US" sz="2200" kern="1200"/>
        </a:p>
      </dsp:txBody>
      <dsp:txXfrm>
        <a:off x="1267424" y="631916"/>
        <a:ext cx="1950100" cy="1950100"/>
      </dsp:txXfrm>
    </dsp:sp>
    <dsp:sp modelId="{A555401C-8831-4B2E-B26C-9A71D626AB9C}">
      <dsp:nvSpPr>
        <dsp:cNvPr id="0" name=""/>
        <dsp:cNvSpPr/>
      </dsp:nvSpPr>
      <dsp:spPr>
        <a:xfrm>
          <a:off x="3489258" y="526420"/>
          <a:ext cx="2161092" cy="216109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Self management </a:t>
          </a:r>
          <a:endParaRPr lang="en-US" sz="2200" kern="1200"/>
        </a:p>
      </dsp:txBody>
      <dsp:txXfrm>
        <a:off x="3594754" y="631916"/>
        <a:ext cx="1950100" cy="1950100"/>
      </dsp:txXfrm>
    </dsp:sp>
    <dsp:sp modelId="{5BF12527-F01C-488D-B2AC-C9113D1FF6CE}">
      <dsp:nvSpPr>
        <dsp:cNvPr id="0" name=""/>
        <dsp:cNvSpPr/>
      </dsp:nvSpPr>
      <dsp:spPr>
        <a:xfrm>
          <a:off x="1161928" y="2853750"/>
          <a:ext cx="2161092" cy="216109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Social Awareness </a:t>
          </a:r>
          <a:endParaRPr lang="en-US" sz="2200" kern="1200"/>
        </a:p>
      </dsp:txBody>
      <dsp:txXfrm>
        <a:off x="1267424" y="2959246"/>
        <a:ext cx="1950100" cy="1950100"/>
      </dsp:txXfrm>
    </dsp:sp>
    <dsp:sp modelId="{DCD920A4-B774-4C34-B009-A07BB7AD857B}">
      <dsp:nvSpPr>
        <dsp:cNvPr id="0" name=""/>
        <dsp:cNvSpPr/>
      </dsp:nvSpPr>
      <dsp:spPr>
        <a:xfrm>
          <a:off x="3489258" y="2853750"/>
          <a:ext cx="2161092" cy="216109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Relationship management </a:t>
          </a:r>
          <a:endParaRPr lang="en-US" sz="2200" kern="1200"/>
        </a:p>
      </dsp:txBody>
      <dsp:txXfrm>
        <a:off x="3594754" y="2959246"/>
        <a:ext cx="1950100" cy="19501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1424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066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847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669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673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069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999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853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739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972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81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5/7/2020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235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es-talks.co.uk/blog/uncrc-what-is-it-why-is-it-so-important" TargetMode="External"/><Relationship Id="rId2" Type="http://schemas.openxmlformats.org/officeDocument/2006/relationships/hyperlink" Target="http://p4s.pt/en/the-4-pillars-of-emotional-intelligence-and-why-they-matter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verywellmind.com/what-is-maslows-hierarchy-of-needs-4136760" TargetMode="External"/><Relationship Id="rId4" Type="http://schemas.openxmlformats.org/officeDocument/2006/relationships/hyperlink" Target="http://thearenaweekly.myschoolarena.com/2017/11/03/the-importance-of-recordsrecord-keeeping-in-primary-school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7B352FC-1F44-4AB9-A2BD-FBF231C6B1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5D5576-1C8A-4A6E-9169-F55407568EB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/>
          <a:stretch/>
        </p:blipFill>
        <p:spPr>
          <a:xfrm>
            <a:off x="-2" y="-1"/>
            <a:ext cx="12192001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4716089"/>
            <a:ext cx="6288261" cy="1573149"/>
          </a:xfrm>
          <a:prstGeom prst="rect">
            <a:avLst/>
          </a:prstGeom>
          <a:solidFill>
            <a:schemeClr val="tx1">
              <a:alpha val="30000"/>
            </a:schemeClr>
          </a:solidFill>
          <a:ln w="12700">
            <a:noFill/>
          </a:ln>
          <a:effectLst>
            <a:outerShdw blurRad="508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6210" y="4909985"/>
            <a:ext cx="3212386" cy="1185353"/>
          </a:xfrm>
        </p:spPr>
        <p:txBody>
          <a:bodyPr anchor="ctr">
            <a:normAutofit/>
          </a:bodyPr>
          <a:lstStyle/>
          <a:p>
            <a:r>
              <a:rPr lang="en-GB" sz="2600">
                <a:solidFill>
                  <a:schemeClr val="bg1"/>
                </a:solidFill>
              </a:rPr>
              <a:t>Skills for Life Employability and Future Pathways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10734" y="4909984"/>
            <a:ext cx="2228641" cy="1185353"/>
          </a:xfrm>
        </p:spPr>
        <p:txBody>
          <a:bodyPr anchor="ctr">
            <a:normAutofit/>
          </a:bodyPr>
          <a:lstStyle/>
          <a:p>
            <a:r>
              <a:rPr lang="en-GB" sz="1700">
                <a:solidFill>
                  <a:schemeClr val="bg1"/>
                </a:solidFill>
              </a:rPr>
              <a:t>Melanie Rowland 1602402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5175711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28936" y="5498088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63500" sx="102000" sy="102000" algn="ctr" rotWithShape="0">
              <a:schemeClr val="bg1">
                <a:lumMod val="8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9C45F024-2468-4D8A-9E11-BB2B1E0A3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2575A-00BB-4088-A5BA-3592B7949C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800" b="1" dirty="0"/>
              <a:t>Role: Pastoral Coordinator (Safeguarding, Attendance and Family Liaison)</a:t>
            </a:r>
            <a:endParaRPr lang="en-US" sz="1800" dirty="0"/>
          </a:p>
          <a:p>
            <a:pPr algn="ctr"/>
            <a:r>
              <a:rPr lang="en-US" sz="1800" b="1" dirty="0"/>
              <a:t>Purpose:</a:t>
            </a:r>
            <a:endParaRPr lang="en-US" sz="1800" dirty="0"/>
          </a:p>
          <a:p>
            <a:pPr algn="ctr"/>
            <a:endParaRPr lang="en-US" sz="1800" b="1"/>
          </a:p>
          <a:p>
            <a:pPr algn="ctr"/>
            <a:r>
              <a:rPr lang="en-US" sz="1800" b="1" dirty="0"/>
              <a:t>To ensure the school has a robust safeguarding culture that we confidently convey to ensure staff, students, parent/</a:t>
            </a:r>
            <a:r>
              <a:rPr lang="en-US" sz="1800" b="1" dirty="0" err="1"/>
              <a:t>carers</a:t>
            </a:r>
            <a:r>
              <a:rPr lang="en-US" sz="1800" b="1" dirty="0"/>
              <a:t>, governors and other agencies involved with the school are assured that safeguarding is our priority and focus at all times and in all aspects of school life.</a:t>
            </a:r>
            <a:endParaRPr lang="en-US" sz="1800" dirty="0"/>
          </a:p>
          <a:p>
            <a:pPr algn="ctr"/>
            <a:endParaRPr lang="en-US" sz="18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217EFC-1575-4522-A83F-4CD7D0F1B96E}"/>
              </a:ext>
            </a:extLst>
          </p:cNvPr>
          <p:cNvSpPr txBox="1"/>
          <p:nvPr/>
        </p:nvSpPr>
        <p:spPr>
          <a:xfrm>
            <a:off x="1314587" y="333307"/>
            <a:ext cx="10330307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000" b="1" dirty="0">
                <a:ea typeface="+mn-lt"/>
                <a:cs typeface="+mn-lt"/>
              </a:rPr>
              <a:t>Task: Prepare and present an individual presentation (10 minutes) on how the skills and understanding developed through the module could be applied to a career opportunity your choice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161002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ACC6BB2-28F8-4405-829D-0562733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5C2E53F0-AD54-4A55-99A0-EC896CE3C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1899601"/>
          </a:xfrm>
          <a:custGeom>
            <a:avLst/>
            <a:gdLst>
              <a:gd name="connsiteX0" fmla="*/ 0 w 12188952"/>
              <a:gd name="connsiteY0" fmla="*/ 0 h 1899601"/>
              <a:gd name="connsiteX1" fmla="*/ 12188952 w 12188952"/>
              <a:gd name="connsiteY1" fmla="*/ 0 h 1899601"/>
              <a:gd name="connsiteX2" fmla="*/ 12188952 w 12188952"/>
              <a:gd name="connsiteY2" fmla="*/ 1635106 h 1899601"/>
              <a:gd name="connsiteX3" fmla="*/ 11356325 w 12188952"/>
              <a:gd name="connsiteY3" fmla="*/ 1707615 h 1899601"/>
              <a:gd name="connsiteX4" fmla="*/ 6096001 w 12188952"/>
              <a:gd name="connsiteY4" fmla="*/ 1899601 h 1899601"/>
              <a:gd name="connsiteX5" fmla="*/ 835678 w 12188952"/>
              <a:gd name="connsiteY5" fmla="*/ 1707615 h 1899601"/>
              <a:gd name="connsiteX6" fmla="*/ 0 w 12188952"/>
              <a:gd name="connsiteY6" fmla="*/ 1634841 h 189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1899601">
                <a:moveTo>
                  <a:pt x="0" y="0"/>
                </a:moveTo>
                <a:lnTo>
                  <a:pt x="12188952" y="0"/>
                </a:lnTo>
                <a:lnTo>
                  <a:pt x="12188952" y="1635106"/>
                </a:lnTo>
                <a:lnTo>
                  <a:pt x="11356325" y="1707615"/>
                </a:lnTo>
                <a:cubicBezTo>
                  <a:pt x="9739512" y="1831240"/>
                  <a:pt x="7961919" y="1899601"/>
                  <a:pt x="6096001" y="1899601"/>
                </a:cubicBezTo>
                <a:cubicBezTo>
                  <a:pt x="4230084" y="1899601"/>
                  <a:pt x="2452490" y="1831240"/>
                  <a:pt x="835678" y="1707615"/>
                </a:cubicBezTo>
                <a:lnTo>
                  <a:pt x="0" y="1634841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D15F19F8-85EE-477A-ACBA-4B6D06978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890722"/>
          </a:xfrm>
          <a:custGeom>
            <a:avLst/>
            <a:gdLst>
              <a:gd name="connsiteX0" fmla="*/ 0 w 12192000"/>
              <a:gd name="connsiteY0" fmla="*/ 0 h 1890722"/>
              <a:gd name="connsiteX1" fmla="*/ 12192000 w 12192000"/>
              <a:gd name="connsiteY1" fmla="*/ 0 h 1890722"/>
              <a:gd name="connsiteX2" fmla="*/ 12192000 w 12192000"/>
              <a:gd name="connsiteY2" fmla="*/ 1626227 h 1890722"/>
              <a:gd name="connsiteX3" fmla="*/ 11359165 w 12192000"/>
              <a:gd name="connsiteY3" fmla="*/ 1698736 h 1890722"/>
              <a:gd name="connsiteX4" fmla="*/ 6097526 w 12192000"/>
              <a:gd name="connsiteY4" fmla="*/ 1890722 h 1890722"/>
              <a:gd name="connsiteX5" fmla="*/ 835887 w 12192000"/>
              <a:gd name="connsiteY5" fmla="*/ 1698736 h 1890722"/>
              <a:gd name="connsiteX6" fmla="*/ 0 w 12192000"/>
              <a:gd name="connsiteY6" fmla="*/ 1625962 h 1890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1890722">
                <a:moveTo>
                  <a:pt x="0" y="0"/>
                </a:moveTo>
                <a:lnTo>
                  <a:pt x="12192000" y="0"/>
                </a:lnTo>
                <a:lnTo>
                  <a:pt x="12192000" y="1626227"/>
                </a:lnTo>
                <a:lnTo>
                  <a:pt x="11359165" y="1698736"/>
                </a:lnTo>
                <a:cubicBezTo>
                  <a:pt x="9741947" y="1822361"/>
                  <a:pt x="7963910" y="1890722"/>
                  <a:pt x="6097526" y="1890722"/>
                </a:cubicBezTo>
                <a:cubicBezTo>
                  <a:pt x="4231142" y="1890722"/>
                  <a:pt x="2453104" y="1822361"/>
                  <a:pt x="835887" y="1698736"/>
                </a:cubicBezTo>
                <a:lnTo>
                  <a:pt x="0" y="1625962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13CF31-D65F-478D-AD79-3BA2A3DA83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3397"/>
            <a:ext cx="10515600" cy="1273233"/>
          </a:xfrm>
        </p:spPr>
        <p:txBody>
          <a:bodyPr>
            <a:normAutofit/>
          </a:bodyPr>
          <a:lstStyle/>
          <a:p>
            <a:pPr marL="571500" indent="-571500">
              <a:buFont typeface="Arial"/>
              <a:buChar char="•"/>
            </a:pPr>
            <a:r>
              <a:rPr lang="en-GB" sz="2800"/>
              <a:t>Skills: </a:t>
            </a:r>
            <a:r>
              <a:rPr lang="en-GB" sz="2800">
                <a:ea typeface="+mj-lt"/>
                <a:cs typeface="+mj-lt"/>
              </a:rPr>
              <a:t>Ability to work with a range of people, some of whom may have special educational needs, with the aim of ensuring the safety and welfare of children.</a:t>
            </a:r>
            <a:endParaRPr lang="en-US" sz="2800"/>
          </a:p>
          <a:p>
            <a:endParaRPr lang="en-GB" sz="280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2C3387C-D24F-4737-8A37-1DC5CFF09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797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1C4F4255-4128-458F-B544-AECA3BBAFB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0859139"/>
              </p:ext>
            </p:extLst>
          </p:nvPr>
        </p:nvGraphicFramePr>
        <p:xfrm>
          <a:off x="914948" y="2217050"/>
          <a:ext cx="10515600" cy="4061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3" name="TextBox 42">
            <a:extLst>
              <a:ext uri="{FF2B5EF4-FFF2-40B4-BE49-F238E27FC236}">
                <a16:creationId xmlns:a16="http://schemas.microsoft.com/office/drawing/2014/main" id="{E3EB34EC-8DD7-412B-8EB8-CEBE081932B7}"/>
              </a:ext>
            </a:extLst>
          </p:cNvPr>
          <p:cNvSpPr txBox="1"/>
          <p:nvPr/>
        </p:nvSpPr>
        <p:spPr>
          <a:xfrm>
            <a:off x="8737920" y="605173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(West, 2012)</a:t>
            </a:r>
          </a:p>
        </p:txBody>
      </p:sp>
    </p:spTree>
    <p:extLst>
      <p:ext uri="{BB962C8B-B14F-4D97-AF65-F5344CB8AC3E}">
        <p14:creationId xmlns:p14="http://schemas.microsoft.com/office/powerpoint/2010/main" val="2383504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CC6BB2-28F8-4405-829D-0562733BE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5C2E53F0-AD54-4A55-99A0-EC896CE3C2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1899601"/>
          </a:xfrm>
          <a:custGeom>
            <a:avLst/>
            <a:gdLst>
              <a:gd name="connsiteX0" fmla="*/ 0 w 12188952"/>
              <a:gd name="connsiteY0" fmla="*/ 0 h 1899601"/>
              <a:gd name="connsiteX1" fmla="*/ 12188952 w 12188952"/>
              <a:gd name="connsiteY1" fmla="*/ 0 h 1899601"/>
              <a:gd name="connsiteX2" fmla="*/ 12188952 w 12188952"/>
              <a:gd name="connsiteY2" fmla="*/ 1635106 h 1899601"/>
              <a:gd name="connsiteX3" fmla="*/ 11356325 w 12188952"/>
              <a:gd name="connsiteY3" fmla="*/ 1707615 h 1899601"/>
              <a:gd name="connsiteX4" fmla="*/ 6096001 w 12188952"/>
              <a:gd name="connsiteY4" fmla="*/ 1899601 h 1899601"/>
              <a:gd name="connsiteX5" fmla="*/ 835678 w 12188952"/>
              <a:gd name="connsiteY5" fmla="*/ 1707615 h 1899601"/>
              <a:gd name="connsiteX6" fmla="*/ 0 w 12188952"/>
              <a:gd name="connsiteY6" fmla="*/ 1634841 h 189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1899601">
                <a:moveTo>
                  <a:pt x="0" y="0"/>
                </a:moveTo>
                <a:lnTo>
                  <a:pt x="12188952" y="0"/>
                </a:lnTo>
                <a:lnTo>
                  <a:pt x="12188952" y="1635106"/>
                </a:lnTo>
                <a:lnTo>
                  <a:pt x="11356325" y="1707615"/>
                </a:lnTo>
                <a:cubicBezTo>
                  <a:pt x="9739512" y="1831240"/>
                  <a:pt x="7961919" y="1899601"/>
                  <a:pt x="6096001" y="1899601"/>
                </a:cubicBezTo>
                <a:cubicBezTo>
                  <a:pt x="4230084" y="1899601"/>
                  <a:pt x="2452490" y="1831240"/>
                  <a:pt x="835678" y="1707615"/>
                </a:cubicBezTo>
                <a:lnTo>
                  <a:pt x="0" y="1634841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D15F19F8-85EE-477A-ACBA-4B6D06978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890722"/>
          </a:xfrm>
          <a:custGeom>
            <a:avLst/>
            <a:gdLst>
              <a:gd name="connsiteX0" fmla="*/ 0 w 12192000"/>
              <a:gd name="connsiteY0" fmla="*/ 0 h 1890722"/>
              <a:gd name="connsiteX1" fmla="*/ 12192000 w 12192000"/>
              <a:gd name="connsiteY1" fmla="*/ 0 h 1890722"/>
              <a:gd name="connsiteX2" fmla="*/ 12192000 w 12192000"/>
              <a:gd name="connsiteY2" fmla="*/ 1626227 h 1890722"/>
              <a:gd name="connsiteX3" fmla="*/ 11359165 w 12192000"/>
              <a:gd name="connsiteY3" fmla="*/ 1698736 h 1890722"/>
              <a:gd name="connsiteX4" fmla="*/ 6097526 w 12192000"/>
              <a:gd name="connsiteY4" fmla="*/ 1890722 h 1890722"/>
              <a:gd name="connsiteX5" fmla="*/ 835887 w 12192000"/>
              <a:gd name="connsiteY5" fmla="*/ 1698736 h 1890722"/>
              <a:gd name="connsiteX6" fmla="*/ 0 w 12192000"/>
              <a:gd name="connsiteY6" fmla="*/ 1625962 h 1890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1890722">
                <a:moveTo>
                  <a:pt x="0" y="0"/>
                </a:moveTo>
                <a:lnTo>
                  <a:pt x="12192000" y="0"/>
                </a:lnTo>
                <a:lnTo>
                  <a:pt x="12192000" y="1626227"/>
                </a:lnTo>
                <a:lnTo>
                  <a:pt x="11359165" y="1698736"/>
                </a:lnTo>
                <a:cubicBezTo>
                  <a:pt x="9741947" y="1822361"/>
                  <a:pt x="7963910" y="1890722"/>
                  <a:pt x="6097526" y="1890722"/>
                </a:cubicBezTo>
                <a:cubicBezTo>
                  <a:pt x="4231142" y="1890722"/>
                  <a:pt x="2453104" y="1822361"/>
                  <a:pt x="835887" y="1698736"/>
                </a:cubicBezTo>
                <a:lnTo>
                  <a:pt x="0" y="1625962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564676-FA40-423B-9E1C-94093A059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38185"/>
            <a:ext cx="10515600" cy="1273233"/>
          </a:xfrm>
        </p:spPr>
        <p:txBody>
          <a:bodyPr>
            <a:normAutofit/>
          </a:bodyPr>
          <a:lstStyle/>
          <a:p>
            <a:r>
              <a:rPr lang="en-GB">
                <a:ea typeface="+mj-lt"/>
                <a:cs typeface="+mj-lt"/>
              </a:rPr>
              <a:t>Skills: Effective communicator (to staff, parents/carers, governors and pupils).</a:t>
            </a:r>
            <a:endParaRPr lang="en-US"/>
          </a:p>
          <a:p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3387C-D24F-4737-8A37-1DC5CFF09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7970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CB0CDD6-E0FD-491F-8A5F-1995835C44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5533527"/>
              </p:ext>
            </p:extLst>
          </p:nvPr>
        </p:nvGraphicFramePr>
        <p:xfrm>
          <a:off x="838200" y="2184158"/>
          <a:ext cx="10515600" cy="4061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0" name="TextBox 289">
            <a:extLst>
              <a:ext uri="{FF2B5EF4-FFF2-40B4-BE49-F238E27FC236}">
                <a16:creationId xmlns:a16="http://schemas.microsoft.com/office/drawing/2014/main" id="{6B1283CA-2441-4FC7-88CC-F00816D08490}"/>
              </a:ext>
            </a:extLst>
          </p:cNvPr>
          <p:cNvSpPr txBox="1"/>
          <p:nvPr/>
        </p:nvSpPr>
        <p:spPr>
          <a:xfrm>
            <a:off x="9515681" y="620454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Egan, 2002 pp65</a:t>
            </a:r>
          </a:p>
        </p:txBody>
      </p:sp>
    </p:spTree>
    <p:extLst>
      <p:ext uri="{BB962C8B-B14F-4D97-AF65-F5344CB8AC3E}">
        <p14:creationId xmlns:p14="http://schemas.microsoft.com/office/powerpoint/2010/main" val="469186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7" name="Rectangle 79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21C73D7C-0C6A-43A1-B3AF-93225BEB2CF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989" b="909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398" name="Rectangle 81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5E0AC9-00B0-43EE-BB1C-9312E592C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314993" cy="509634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GB" sz="2400" dirty="0">
                <a:ea typeface="+mj-lt"/>
                <a:cs typeface="+mj-lt"/>
              </a:rPr>
              <a:t>Skills: Excellent record keeping skills and attention to detail, in order to produce</a:t>
            </a:r>
            <a:endParaRPr lang="en-US" sz="2400"/>
          </a:p>
          <a:p>
            <a:r>
              <a:rPr lang="en-GB" sz="2400" dirty="0">
                <a:ea typeface="+mj-lt"/>
                <a:cs typeface="+mj-lt"/>
              </a:rPr>
              <a:t>reports, take minutes of meetings, and document safeguarding concerns.</a:t>
            </a:r>
            <a:endParaRPr lang="en-GB" sz="2400" dirty="0"/>
          </a:p>
          <a:p>
            <a:endParaRPr lang="en-GB" sz="1600" dirty="0"/>
          </a:p>
        </p:txBody>
      </p:sp>
      <p:sp>
        <p:nvSpPr>
          <p:cNvPr id="399" name="Rectangle 8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solidFill>
              <a:schemeClr val="tx2">
                <a:lumMod val="25000"/>
                <a:lumOff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0" name="Content Placeholder 389">
            <a:extLst>
              <a:ext uri="{FF2B5EF4-FFF2-40B4-BE49-F238E27FC236}">
                <a16:creationId xmlns:a16="http://schemas.microsoft.com/office/drawing/2014/main" id="{B893A9E1-699A-4BE5-8A98-3AEF1B2588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700"/>
          </a:p>
          <a:p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1487632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1E1224E-6618-482E-BE87-321A7FC1C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1E6EF9-DD90-411D-9970-12040C79F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34" y="957447"/>
            <a:ext cx="3383280" cy="4943105"/>
          </a:xfrm>
        </p:spPr>
        <p:txBody>
          <a:bodyPr anchor="ctr">
            <a:normAutofit/>
          </a:bodyPr>
          <a:lstStyle/>
          <a:p>
            <a:pPr marL="571500" indent="-571500">
              <a:buFont typeface="Arial"/>
              <a:buChar char="•"/>
            </a:pPr>
            <a:r>
              <a:rPr lang="en-GB" sz="2200"/>
              <a:t>Qualities:</a:t>
            </a:r>
            <a:r>
              <a:rPr lang="en-GB" sz="2200">
                <a:ea typeface="+mj-lt"/>
                <a:cs typeface="+mj-lt"/>
              </a:rPr>
              <a:t> Emotional intelligence.</a:t>
            </a:r>
            <a:endParaRPr lang="en-US" sz="2200"/>
          </a:p>
          <a:p>
            <a:endParaRPr lang="en-GB" sz="220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66346BE-FDB4-4772-A696-0719490AB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38126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9234" y="6163056"/>
            <a:ext cx="338328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9D2D71C-B3C5-4EF8-A56B-B35D253368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7856667"/>
              </p:ext>
            </p:extLst>
          </p:nvPr>
        </p:nvGraphicFramePr>
        <p:xfrm>
          <a:off x="4553712" y="621792"/>
          <a:ext cx="6812280" cy="5541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63521D2-A468-428B-8F60-120BAF22EB74}"/>
              </a:ext>
            </a:extLst>
          </p:cNvPr>
          <p:cNvSpPr txBox="1"/>
          <p:nvPr/>
        </p:nvSpPr>
        <p:spPr>
          <a:xfrm>
            <a:off x="9395076" y="6160687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Serra 2016</a:t>
            </a:r>
          </a:p>
        </p:txBody>
      </p:sp>
    </p:spTree>
    <p:extLst>
      <p:ext uri="{BB962C8B-B14F-4D97-AF65-F5344CB8AC3E}">
        <p14:creationId xmlns:p14="http://schemas.microsoft.com/office/powerpoint/2010/main" val="727207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9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lose up of a map&#10;&#10;Description generated with high confidence">
            <a:extLst>
              <a:ext uri="{FF2B5EF4-FFF2-40B4-BE49-F238E27FC236}">
                <a16:creationId xmlns:a16="http://schemas.microsoft.com/office/drawing/2014/main" id="{2B90151D-7F6B-47FC-874E-FBCBB91F39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91" r="23387" b="3"/>
          <a:stretch/>
        </p:blipFill>
        <p:spPr>
          <a:xfrm>
            <a:off x="3599438" y="10"/>
            <a:ext cx="8669532" cy="6857990"/>
          </a:xfrm>
          <a:prstGeom prst="rect">
            <a:avLst/>
          </a:prstGeom>
        </p:spPr>
      </p:pic>
      <p:sp>
        <p:nvSpPr>
          <p:cNvPr id="29" name="Rectangle 21">
            <a:extLst>
              <a:ext uri="{FF2B5EF4-FFF2-40B4-BE49-F238E27FC236}">
                <a16:creationId xmlns:a16="http://schemas.microsoft.com/office/drawing/2014/main" id="{8A6DB0E6-E65F-4229-A5A0-2500203B6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F7758B-4CC0-4C9D-AF0D-1811701017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pPr marL="571500" indent="-571500">
              <a:buFont typeface="Arial"/>
              <a:buChar char="•"/>
            </a:pPr>
            <a:r>
              <a:rPr lang="en-GB" sz="1800"/>
              <a:t>Qualities : </a:t>
            </a:r>
            <a:r>
              <a:rPr lang="en-GB" sz="1800">
                <a:ea typeface="+mj-lt"/>
                <a:cs typeface="+mj-lt"/>
              </a:rPr>
              <a:t>A commitment to ensuring the health and wellbeing of all pupils and staff.</a:t>
            </a:r>
            <a:endParaRPr lang="en-US" sz="1800"/>
          </a:p>
          <a:p>
            <a:endParaRPr lang="en-GB" sz="1800"/>
          </a:p>
        </p:txBody>
      </p:sp>
      <p:sp>
        <p:nvSpPr>
          <p:cNvPr id="30" name="Rectangle 23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25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D4C73DE-B603-4175-93C9-84747132A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 dirty="0"/>
              <a:t>Feeling valued </a:t>
            </a:r>
          </a:p>
          <a:p>
            <a:r>
              <a:rPr lang="en-US" sz="1700" dirty="0"/>
              <a:t>Having a say </a:t>
            </a:r>
          </a:p>
          <a:p>
            <a:r>
              <a:rPr lang="en-US" sz="1700" dirty="0"/>
              <a:t>Positive feedback </a:t>
            </a:r>
          </a:p>
          <a:p>
            <a:r>
              <a:rPr lang="en-US" sz="1700" dirty="0"/>
              <a:t>Using skills</a:t>
            </a:r>
          </a:p>
          <a:p>
            <a:pPr marL="0" indent="0">
              <a:buNone/>
            </a:pPr>
            <a:r>
              <a:rPr lang="en-US" sz="1700" dirty="0"/>
              <a:t>(Lupton 2019)</a:t>
            </a:r>
          </a:p>
          <a:p>
            <a:pPr marL="0" indent="0">
              <a:buNone/>
            </a:pPr>
            <a:endParaRPr lang="en-US" sz="170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784240-B275-4DDD-A945-DEFDA7814628}"/>
              </a:ext>
            </a:extLst>
          </p:cNvPr>
          <p:cNvSpPr txBox="1"/>
          <p:nvPr/>
        </p:nvSpPr>
        <p:spPr>
          <a:xfrm>
            <a:off x="9866529" y="6423823"/>
            <a:ext cx="274319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/>
              <a:t>(</a:t>
            </a:r>
            <a:r>
              <a:rPr lang="en-GB" sz="1600" dirty="0" err="1"/>
              <a:t>Verywellmind</a:t>
            </a:r>
            <a:r>
              <a:rPr lang="en-GB" sz="1600" dirty="0"/>
              <a:t> 2019)</a:t>
            </a:r>
          </a:p>
        </p:txBody>
      </p:sp>
    </p:spTree>
    <p:extLst>
      <p:ext uri="{BB962C8B-B14F-4D97-AF65-F5344CB8AC3E}">
        <p14:creationId xmlns:p14="http://schemas.microsoft.com/office/powerpoint/2010/main" val="27077732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CA0700-60B2-455C-AF89-0FEF40EEDA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19" t="218" r="-7" b="8867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D3D3D6-98DC-4495-898A-79A494613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Any questions?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24584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C1823B-EDE2-4D17-9A86-EED3D79576EF}"/>
              </a:ext>
            </a:extLst>
          </p:cNvPr>
          <p:cNvSpPr txBox="1"/>
          <p:nvPr/>
        </p:nvSpPr>
        <p:spPr>
          <a:xfrm>
            <a:off x="130472" y="130472"/>
            <a:ext cx="12128408" cy="39703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References </a:t>
            </a:r>
          </a:p>
          <a:p>
            <a:endParaRPr lang="en-GB"/>
          </a:p>
          <a:p>
            <a:r>
              <a:rPr lang="en-GB" dirty="0"/>
              <a:t>Cotrell, S., (2013)  </a:t>
            </a:r>
            <a:r>
              <a:rPr lang="en-GB" i="1" dirty="0"/>
              <a:t>The Study Skills Handbook</a:t>
            </a:r>
            <a:r>
              <a:rPr lang="en-GB" dirty="0"/>
              <a:t> 4th edition </a:t>
            </a:r>
            <a:r>
              <a:rPr lang="en-GB" dirty="0" err="1"/>
              <a:t>China:Palgrave</a:t>
            </a:r>
            <a:r>
              <a:rPr lang="en-GB" dirty="0"/>
              <a:t> Macmillan</a:t>
            </a:r>
          </a:p>
          <a:p>
            <a:r>
              <a:rPr lang="en-GB" dirty="0"/>
              <a:t>Egan, G. (2002) </a:t>
            </a:r>
            <a:r>
              <a:rPr lang="en-GB" i="1" dirty="0"/>
              <a:t>The Skilled Helpe</a:t>
            </a:r>
            <a:r>
              <a:rPr lang="en-GB" dirty="0"/>
              <a:t>r Ohio: Brookes Cole</a:t>
            </a:r>
          </a:p>
          <a:p>
            <a:r>
              <a:rPr lang="en-GB" dirty="0"/>
              <a:t>Serra, M.C., (2016) T</a:t>
            </a:r>
            <a:r>
              <a:rPr lang="en-GB" i="1" dirty="0"/>
              <a:t>he 4 Pillars of Emotional Intelligenc</a:t>
            </a:r>
            <a:r>
              <a:rPr lang="en-GB" dirty="0"/>
              <a:t>e [online] available at </a:t>
            </a:r>
            <a:r>
              <a:rPr lang="en-GB" dirty="0">
                <a:ea typeface="+mn-lt"/>
                <a:cs typeface="+mn-lt"/>
                <a:hlinkClick r:id="rId2"/>
              </a:rPr>
              <a:t>http://p4s.pt/en/the-4-pillars-of-emotional-intelligence-and-why-they-matter/</a:t>
            </a:r>
            <a:r>
              <a:rPr lang="en-GB" dirty="0">
                <a:ea typeface="+mn-lt"/>
                <a:cs typeface="+mn-lt"/>
              </a:rPr>
              <a:t> Accessed 03.05.2020</a:t>
            </a:r>
            <a:endParaRPr lang="en-GB" dirty="0"/>
          </a:p>
          <a:p>
            <a:r>
              <a:rPr lang="en-GB" dirty="0" err="1"/>
              <a:t>Thines</a:t>
            </a:r>
            <a:r>
              <a:rPr lang="en-GB" dirty="0"/>
              <a:t> talks (no date) </a:t>
            </a:r>
            <a:r>
              <a:rPr lang="en-GB" i="1" dirty="0"/>
              <a:t>UNCRC! What is it? Why is it so important? </a:t>
            </a:r>
            <a:r>
              <a:rPr lang="en-GB" dirty="0"/>
              <a:t>[online] available at </a:t>
            </a:r>
            <a:r>
              <a:rPr lang="en-GB" dirty="0">
                <a:ea typeface="+mn-lt"/>
                <a:cs typeface="+mn-lt"/>
                <a:hlinkClick r:id="rId3"/>
              </a:rPr>
              <a:t>https://www.thines-talks.co.uk/blog/uncrc-what-is-it-why-is-it-so-important</a:t>
            </a:r>
            <a:r>
              <a:rPr lang="en-GB" dirty="0">
                <a:ea typeface="+mn-lt"/>
                <a:cs typeface="+mn-lt"/>
              </a:rPr>
              <a:t> Accessed 02.05.,2020</a:t>
            </a:r>
          </a:p>
          <a:p>
            <a:r>
              <a:rPr lang="en-GB" dirty="0">
                <a:ea typeface="+mn-lt"/>
                <a:cs typeface="+mn-lt"/>
              </a:rPr>
              <a:t>Osagie, G., (2017) </a:t>
            </a:r>
            <a:r>
              <a:rPr lang="en-GB" i="1" dirty="0">
                <a:ea typeface="+mn-lt"/>
                <a:cs typeface="+mn-lt"/>
              </a:rPr>
              <a:t>The Importance of Record Keeping in Primary Schools.</a:t>
            </a:r>
            <a:r>
              <a:rPr lang="en-GB" dirty="0">
                <a:ea typeface="+mn-lt"/>
                <a:cs typeface="+mn-lt"/>
              </a:rPr>
              <a:t> [online] available at </a:t>
            </a:r>
            <a:r>
              <a:rPr lang="en-GB" dirty="0">
                <a:ea typeface="+mn-lt"/>
                <a:cs typeface="+mn-lt"/>
                <a:hlinkClick r:id="rId4"/>
              </a:rPr>
              <a:t>http://thearenaweekly.myschoolarena.com/2017/11/03/the-importance-of-recordsrecord-keeeping-in-primary-schools/</a:t>
            </a:r>
            <a:r>
              <a:rPr lang="en-GB" dirty="0">
                <a:ea typeface="+mn-lt"/>
                <a:cs typeface="+mn-lt"/>
              </a:rPr>
              <a:t> Accessed 03.05.2020</a:t>
            </a:r>
          </a:p>
          <a:p>
            <a:r>
              <a:rPr lang="en-GB" dirty="0">
                <a:ea typeface="+mn-lt"/>
                <a:cs typeface="+mn-lt"/>
              </a:rPr>
              <a:t>West, M. A., (2012) </a:t>
            </a:r>
            <a:r>
              <a:rPr lang="en-GB" i="1" dirty="0">
                <a:ea typeface="+mn-lt"/>
                <a:cs typeface="+mn-lt"/>
              </a:rPr>
              <a:t>Effective Teamwork </a:t>
            </a:r>
            <a:r>
              <a:rPr lang="en-GB" dirty="0">
                <a:ea typeface="+mn-lt"/>
                <a:cs typeface="+mn-lt"/>
              </a:rPr>
              <a:t>India: BPS Blackwell </a:t>
            </a:r>
            <a:endParaRPr lang="en-GB" dirty="0"/>
          </a:p>
          <a:p>
            <a:r>
              <a:rPr lang="en-GB" dirty="0" err="1"/>
              <a:t>Verywellmind</a:t>
            </a:r>
            <a:r>
              <a:rPr lang="en-GB" dirty="0"/>
              <a:t> (2019) M</a:t>
            </a:r>
            <a:r>
              <a:rPr lang="en-GB" i="1" dirty="0"/>
              <a:t>aslow's hierarchy of needs</a:t>
            </a:r>
            <a:r>
              <a:rPr lang="en-GB" dirty="0"/>
              <a:t> [online] available at </a:t>
            </a:r>
            <a:r>
              <a:rPr lang="en-GB" dirty="0">
                <a:ea typeface="+mn-lt"/>
                <a:cs typeface="+mn-lt"/>
                <a:hlinkClick r:id="rId5"/>
              </a:rPr>
              <a:t>https://www.verywellmind.com/what-is-maslows-hierarchy-of-needs-4136760</a:t>
            </a:r>
            <a:r>
              <a:rPr lang="en-GB" dirty="0">
                <a:ea typeface="+mn-lt"/>
                <a:cs typeface="+mn-lt"/>
              </a:rPr>
              <a:t> Accessed 02.05.2020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364939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RegularSeedLeftStep">
      <a:dk1>
        <a:srgbClr val="000000"/>
      </a:dk1>
      <a:lt1>
        <a:srgbClr val="FFFFFF"/>
      </a:lt1>
      <a:dk2>
        <a:srgbClr val="41243D"/>
      </a:dk2>
      <a:lt2>
        <a:srgbClr val="E2E5E8"/>
      </a:lt2>
      <a:accent1>
        <a:srgbClr val="E78529"/>
      </a:accent1>
      <a:accent2>
        <a:srgbClr val="D52417"/>
      </a:accent2>
      <a:accent3>
        <a:srgbClr val="E7296B"/>
      </a:accent3>
      <a:accent4>
        <a:srgbClr val="D517A8"/>
      </a:accent4>
      <a:accent5>
        <a:srgbClr val="C429E7"/>
      </a:accent5>
      <a:accent6>
        <a:srgbClr val="732FD9"/>
      </a:accent6>
      <a:hlink>
        <a:srgbClr val="3F81BF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AccentBoxVTI</vt:lpstr>
      <vt:lpstr>Skills for Life Employability and Future Pathways</vt:lpstr>
      <vt:lpstr>Role: Pastoral Coordinator (Safeguarding, Attendance and Family Liaison) Purpose:  To ensure the school has a robust safeguarding culture that we confidently convey to ensure staff, students, parent/carers, governors and other agencies involved with the school are assured that safeguarding is our priority and focus at all times and in all aspects of school life. </vt:lpstr>
      <vt:lpstr>Skills: Ability to work with a range of people, some of whom may have special educational needs, with the aim of ensuring the safety and welfare of children. </vt:lpstr>
      <vt:lpstr>Skills: Effective communicator (to staff, parents/carers, governors and pupils). </vt:lpstr>
      <vt:lpstr>Skills: Excellent record keeping skills and attention to detail, in order to produce reports, take minutes of meetings, and document safeguarding concerns. </vt:lpstr>
      <vt:lpstr>Qualities: Emotional intelligence. </vt:lpstr>
      <vt:lpstr>Qualities : A commitment to ensuring the health and wellbeing of all pupils and staff. </vt:lpstr>
      <vt:lpstr>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104</cp:revision>
  <dcterms:created xsi:type="dcterms:W3CDTF">2020-05-05T14:48:07Z</dcterms:created>
  <dcterms:modified xsi:type="dcterms:W3CDTF">2020-05-07T10:00:48Z</dcterms:modified>
</cp:coreProperties>
</file>