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1" r:id="rId2"/>
    <p:sldMasterId id="2147483683" r:id="rId3"/>
    <p:sldMasterId id="2147483705" r:id="rId4"/>
  </p:sldMasterIdLst>
  <p:notesMasterIdLst>
    <p:notesMasterId r:id="rId21"/>
  </p:notesMasterIdLst>
  <p:handoutMasterIdLst>
    <p:handoutMasterId r:id="rId22"/>
  </p:handoutMasterIdLst>
  <p:sldIdLst>
    <p:sldId id="269" r:id="rId5"/>
    <p:sldId id="256" r:id="rId6"/>
    <p:sldId id="257" r:id="rId7"/>
    <p:sldId id="265" r:id="rId8"/>
    <p:sldId id="266" r:id="rId9"/>
    <p:sldId id="258" r:id="rId10"/>
    <p:sldId id="267" r:id="rId11"/>
    <p:sldId id="259" r:id="rId12"/>
    <p:sldId id="261" r:id="rId13"/>
    <p:sldId id="260" r:id="rId14"/>
    <p:sldId id="262" r:id="rId15"/>
    <p:sldId id="263" r:id="rId16"/>
    <p:sldId id="268" r:id="rId17"/>
    <p:sldId id="264" r:id="rId18"/>
    <p:sldId id="270" r:id="rId19"/>
    <p:sldId id="272" r:id="rId20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160F3-E3A1-4F85-977D-B686F66420AB}" v="86" dt="2021-03-19T12:52:36.722"/>
    <p1510:client id="{8FADB8F2-05F8-42A6-BBBF-CDE8A7013D88}" v="65" dt="2021-03-19T10:43:32.1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93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ksandar" userId="18fd080a-288d-42bb-86f1-9b05a4a1a4b7" providerId="ADAL" clId="{8FADB8F2-05F8-42A6-BBBF-CDE8A7013D88}"/>
    <pc:docChg chg="delSld modSld">
      <pc:chgData name="Aleksandar" userId="18fd080a-288d-42bb-86f1-9b05a4a1a4b7" providerId="ADAL" clId="{8FADB8F2-05F8-42A6-BBBF-CDE8A7013D88}" dt="2021-03-19T10:43:37.174" v="69" actId="20577"/>
      <pc:docMkLst>
        <pc:docMk/>
      </pc:docMkLst>
      <pc:sldChg chg="addSp modSp mod">
        <pc:chgData name="Aleksandar" userId="18fd080a-288d-42bb-86f1-9b05a4a1a4b7" providerId="ADAL" clId="{8FADB8F2-05F8-42A6-BBBF-CDE8A7013D88}" dt="2021-03-19T10:40:07.226" v="32" actId="207"/>
        <pc:sldMkLst>
          <pc:docMk/>
          <pc:sldMk cId="1580566102" sldId="257"/>
        </pc:sldMkLst>
        <pc:spChg chg="add mod">
          <ac:chgData name="Aleksandar" userId="18fd080a-288d-42bb-86f1-9b05a4a1a4b7" providerId="ADAL" clId="{8FADB8F2-05F8-42A6-BBBF-CDE8A7013D88}" dt="2021-03-19T10:40:07.226" v="32" actId="207"/>
          <ac:spMkLst>
            <pc:docMk/>
            <pc:sldMk cId="1580566102" sldId="257"/>
            <ac:spMk id="4" creationId="{A9544243-C5FD-4170-AD43-A7E0EC55FC00}"/>
          </ac:spMkLst>
        </pc:spChg>
      </pc:sldChg>
      <pc:sldChg chg="addSp modSp mod">
        <pc:chgData name="Aleksandar" userId="18fd080a-288d-42bb-86f1-9b05a4a1a4b7" providerId="ADAL" clId="{8FADB8F2-05F8-42A6-BBBF-CDE8A7013D88}" dt="2021-03-19T10:40:22.798" v="38" actId="20577"/>
        <pc:sldMkLst>
          <pc:docMk/>
          <pc:sldMk cId="3870507500" sldId="258"/>
        </pc:sldMkLst>
        <pc:spChg chg="add mod">
          <ac:chgData name="Aleksandar" userId="18fd080a-288d-42bb-86f1-9b05a4a1a4b7" providerId="ADAL" clId="{8FADB8F2-05F8-42A6-BBBF-CDE8A7013D88}" dt="2021-03-19T10:40:22.798" v="38" actId="20577"/>
          <ac:spMkLst>
            <pc:docMk/>
            <pc:sldMk cId="3870507500" sldId="258"/>
            <ac:spMk id="4" creationId="{DE749F4A-B1A3-4888-AF5C-9D1CD77FE1DD}"/>
          </ac:spMkLst>
        </pc:spChg>
      </pc:sldChg>
      <pc:sldChg chg="addSp modSp mod">
        <pc:chgData name="Aleksandar" userId="18fd080a-288d-42bb-86f1-9b05a4a1a4b7" providerId="ADAL" clId="{8FADB8F2-05F8-42A6-BBBF-CDE8A7013D88}" dt="2021-03-19T10:40:44.305" v="41" actId="20577"/>
        <pc:sldMkLst>
          <pc:docMk/>
          <pc:sldMk cId="4278149758" sldId="259"/>
        </pc:sldMkLst>
        <pc:spChg chg="add mod">
          <ac:chgData name="Aleksandar" userId="18fd080a-288d-42bb-86f1-9b05a4a1a4b7" providerId="ADAL" clId="{8FADB8F2-05F8-42A6-BBBF-CDE8A7013D88}" dt="2021-03-19T10:40:44.305" v="41" actId="20577"/>
          <ac:spMkLst>
            <pc:docMk/>
            <pc:sldMk cId="4278149758" sldId="259"/>
            <ac:spMk id="5" creationId="{F65BD258-9A8D-4AE0-B2D4-C04781711F2D}"/>
          </ac:spMkLst>
        </pc:spChg>
      </pc:sldChg>
      <pc:sldChg chg="addSp modSp mod">
        <pc:chgData name="Aleksandar" userId="18fd080a-288d-42bb-86f1-9b05a4a1a4b7" providerId="ADAL" clId="{8FADB8F2-05F8-42A6-BBBF-CDE8A7013D88}" dt="2021-03-19T10:41:12.019" v="49" actId="1076"/>
        <pc:sldMkLst>
          <pc:docMk/>
          <pc:sldMk cId="4017938743" sldId="260"/>
        </pc:sldMkLst>
        <pc:spChg chg="add mod">
          <ac:chgData name="Aleksandar" userId="18fd080a-288d-42bb-86f1-9b05a4a1a4b7" providerId="ADAL" clId="{8FADB8F2-05F8-42A6-BBBF-CDE8A7013D88}" dt="2021-03-19T10:41:08.569" v="48" actId="20577"/>
          <ac:spMkLst>
            <pc:docMk/>
            <pc:sldMk cId="4017938743" sldId="260"/>
            <ac:spMk id="9" creationId="{C7AE594C-C20B-44AB-BE08-9204C691E61B}"/>
          </ac:spMkLst>
        </pc:spChg>
        <pc:picChg chg="mod">
          <ac:chgData name="Aleksandar" userId="18fd080a-288d-42bb-86f1-9b05a4a1a4b7" providerId="ADAL" clId="{8FADB8F2-05F8-42A6-BBBF-CDE8A7013D88}" dt="2021-03-19T10:41:12.019" v="49" actId="1076"/>
          <ac:picMkLst>
            <pc:docMk/>
            <pc:sldMk cId="4017938743" sldId="260"/>
            <ac:picMk id="15" creationId="{27BBC278-CE5D-4D8F-955A-ED41C5632B76}"/>
          </ac:picMkLst>
        </pc:picChg>
      </pc:sldChg>
      <pc:sldChg chg="addSp modSp mod">
        <pc:chgData name="Aleksandar" userId="18fd080a-288d-42bb-86f1-9b05a4a1a4b7" providerId="ADAL" clId="{8FADB8F2-05F8-42A6-BBBF-CDE8A7013D88}" dt="2021-03-19T10:40:50.346" v="44" actId="20577"/>
        <pc:sldMkLst>
          <pc:docMk/>
          <pc:sldMk cId="635452526" sldId="261"/>
        </pc:sldMkLst>
        <pc:spChg chg="add mod">
          <ac:chgData name="Aleksandar" userId="18fd080a-288d-42bb-86f1-9b05a4a1a4b7" providerId="ADAL" clId="{8FADB8F2-05F8-42A6-BBBF-CDE8A7013D88}" dt="2021-03-19T10:40:50.346" v="44" actId="20577"/>
          <ac:spMkLst>
            <pc:docMk/>
            <pc:sldMk cId="635452526" sldId="261"/>
            <ac:spMk id="4" creationId="{3CB93D31-1F70-47AE-9DFC-83106E5E2D8E}"/>
          </ac:spMkLst>
        </pc:spChg>
      </pc:sldChg>
      <pc:sldChg chg="addSp modSp mod">
        <pc:chgData name="Aleksandar" userId="18fd080a-288d-42bb-86f1-9b05a4a1a4b7" providerId="ADAL" clId="{8FADB8F2-05F8-42A6-BBBF-CDE8A7013D88}" dt="2021-03-19T10:41:29.489" v="52" actId="20577"/>
        <pc:sldMkLst>
          <pc:docMk/>
          <pc:sldMk cId="662419867" sldId="262"/>
        </pc:sldMkLst>
        <pc:spChg chg="add mod">
          <ac:chgData name="Aleksandar" userId="18fd080a-288d-42bb-86f1-9b05a4a1a4b7" providerId="ADAL" clId="{8FADB8F2-05F8-42A6-BBBF-CDE8A7013D88}" dt="2021-03-19T10:41:29.489" v="52" actId="20577"/>
          <ac:spMkLst>
            <pc:docMk/>
            <pc:sldMk cId="662419867" sldId="262"/>
            <ac:spMk id="5" creationId="{3CD00AA2-C872-4E99-97D5-91E3405F169B}"/>
          </ac:spMkLst>
        </pc:spChg>
      </pc:sldChg>
      <pc:sldChg chg="addSp modSp mod">
        <pc:chgData name="Aleksandar" userId="18fd080a-288d-42bb-86f1-9b05a4a1a4b7" providerId="ADAL" clId="{8FADB8F2-05F8-42A6-BBBF-CDE8A7013D88}" dt="2021-03-19T10:42:37.059" v="57" actId="1076"/>
        <pc:sldMkLst>
          <pc:docMk/>
          <pc:sldMk cId="3465753940" sldId="263"/>
        </pc:sldMkLst>
        <pc:spChg chg="mod">
          <ac:chgData name="Aleksandar" userId="18fd080a-288d-42bb-86f1-9b05a4a1a4b7" providerId="ADAL" clId="{8FADB8F2-05F8-42A6-BBBF-CDE8A7013D88}" dt="2021-03-11T11:11:06.957" v="24" actId="12"/>
          <ac:spMkLst>
            <pc:docMk/>
            <pc:sldMk cId="3465753940" sldId="263"/>
            <ac:spMk id="2" creationId="{D67B3B78-6728-4F76-A231-BD485F80B93A}"/>
          </ac:spMkLst>
        </pc:spChg>
        <pc:spChg chg="add mod">
          <ac:chgData name="Aleksandar" userId="18fd080a-288d-42bb-86f1-9b05a4a1a4b7" providerId="ADAL" clId="{8FADB8F2-05F8-42A6-BBBF-CDE8A7013D88}" dt="2021-03-19T10:42:37.059" v="57" actId="1076"/>
          <ac:spMkLst>
            <pc:docMk/>
            <pc:sldMk cId="3465753940" sldId="263"/>
            <ac:spMk id="4" creationId="{5103F78F-0857-499D-8928-700A70634290}"/>
          </ac:spMkLst>
        </pc:spChg>
      </pc:sldChg>
      <pc:sldChg chg="addSp modSp mod">
        <pc:chgData name="Aleksandar" userId="18fd080a-288d-42bb-86f1-9b05a4a1a4b7" providerId="ADAL" clId="{8FADB8F2-05F8-42A6-BBBF-CDE8A7013D88}" dt="2021-03-19T10:43:15.767" v="64" actId="20577"/>
        <pc:sldMkLst>
          <pc:docMk/>
          <pc:sldMk cId="2482072700" sldId="264"/>
        </pc:sldMkLst>
        <pc:spChg chg="add mod">
          <ac:chgData name="Aleksandar" userId="18fd080a-288d-42bb-86f1-9b05a4a1a4b7" providerId="ADAL" clId="{8FADB8F2-05F8-42A6-BBBF-CDE8A7013D88}" dt="2021-03-19T10:43:15.767" v="64" actId="20577"/>
          <ac:spMkLst>
            <pc:docMk/>
            <pc:sldMk cId="2482072700" sldId="264"/>
            <ac:spMk id="5" creationId="{53417F15-331B-41A7-989D-55E6E112EA3B}"/>
          </ac:spMkLst>
        </pc:spChg>
      </pc:sldChg>
      <pc:sldChg chg="addSp modSp mod">
        <pc:chgData name="Aleksandar" userId="18fd080a-288d-42bb-86f1-9b05a4a1a4b7" providerId="ADAL" clId="{8FADB8F2-05F8-42A6-BBBF-CDE8A7013D88}" dt="2021-03-19T10:40:18.174" v="35" actId="20577"/>
        <pc:sldMkLst>
          <pc:docMk/>
          <pc:sldMk cId="327956569" sldId="266"/>
        </pc:sldMkLst>
        <pc:spChg chg="add mod">
          <ac:chgData name="Aleksandar" userId="18fd080a-288d-42bb-86f1-9b05a4a1a4b7" providerId="ADAL" clId="{8FADB8F2-05F8-42A6-BBBF-CDE8A7013D88}" dt="2021-03-19T10:40:18.174" v="35" actId="20577"/>
          <ac:spMkLst>
            <pc:docMk/>
            <pc:sldMk cId="327956569" sldId="266"/>
            <ac:spMk id="5" creationId="{4BB550A2-E65C-4ADB-8EDC-C592A08A1178}"/>
          </ac:spMkLst>
        </pc:spChg>
      </pc:sldChg>
      <pc:sldChg chg="addSp modSp mod">
        <pc:chgData name="Aleksandar" userId="18fd080a-288d-42bb-86f1-9b05a4a1a4b7" providerId="ADAL" clId="{8FADB8F2-05F8-42A6-BBBF-CDE8A7013D88}" dt="2021-03-19T10:43:00.818" v="60" actId="20577"/>
        <pc:sldMkLst>
          <pc:docMk/>
          <pc:sldMk cId="662950326" sldId="268"/>
        </pc:sldMkLst>
        <pc:spChg chg="add mod">
          <ac:chgData name="Aleksandar" userId="18fd080a-288d-42bb-86f1-9b05a4a1a4b7" providerId="ADAL" clId="{8FADB8F2-05F8-42A6-BBBF-CDE8A7013D88}" dt="2021-03-19T10:43:00.818" v="60" actId="20577"/>
          <ac:spMkLst>
            <pc:docMk/>
            <pc:sldMk cId="662950326" sldId="268"/>
            <ac:spMk id="6" creationId="{1CF829A5-2461-41CE-A08C-6B258317B0D8}"/>
          </ac:spMkLst>
        </pc:spChg>
      </pc:sldChg>
      <pc:sldChg chg="addSp delSp modSp mod">
        <pc:chgData name="Aleksandar" userId="18fd080a-288d-42bb-86f1-9b05a4a1a4b7" providerId="ADAL" clId="{8FADB8F2-05F8-42A6-BBBF-CDE8A7013D88}" dt="2021-03-19T10:39:46.719" v="28"/>
        <pc:sldMkLst>
          <pc:docMk/>
          <pc:sldMk cId="2894914088" sldId="269"/>
        </pc:sldMkLst>
        <pc:spChg chg="add del mod">
          <ac:chgData name="Aleksandar" userId="18fd080a-288d-42bb-86f1-9b05a4a1a4b7" providerId="ADAL" clId="{8FADB8F2-05F8-42A6-BBBF-CDE8A7013D88}" dt="2021-03-19T10:39:46.719" v="28"/>
          <ac:spMkLst>
            <pc:docMk/>
            <pc:sldMk cId="2894914088" sldId="269"/>
            <ac:spMk id="4" creationId="{C2C950CF-DCA0-4D1B-BAE8-4C9C6E99FD89}"/>
          </ac:spMkLst>
        </pc:spChg>
      </pc:sldChg>
      <pc:sldChg chg="addSp modSp mod">
        <pc:chgData name="Aleksandar" userId="18fd080a-288d-42bb-86f1-9b05a4a1a4b7" providerId="ADAL" clId="{8FADB8F2-05F8-42A6-BBBF-CDE8A7013D88}" dt="2021-03-19T10:43:37.174" v="69" actId="20577"/>
        <pc:sldMkLst>
          <pc:docMk/>
          <pc:sldMk cId="657062766" sldId="270"/>
        </pc:sldMkLst>
        <pc:spChg chg="add mod">
          <ac:chgData name="Aleksandar" userId="18fd080a-288d-42bb-86f1-9b05a4a1a4b7" providerId="ADAL" clId="{8FADB8F2-05F8-42A6-BBBF-CDE8A7013D88}" dt="2021-03-19T10:43:37.174" v="69" actId="20577"/>
          <ac:spMkLst>
            <pc:docMk/>
            <pc:sldMk cId="657062766" sldId="270"/>
            <ac:spMk id="9" creationId="{11750DF9-63FA-4805-B5EE-9C715959F685}"/>
          </ac:spMkLst>
        </pc:spChg>
      </pc:sldChg>
      <pc:sldChg chg="del">
        <pc:chgData name="Aleksandar" userId="18fd080a-288d-42bb-86f1-9b05a4a1a4b7" providerId="ADAL" clId="{8FADB8F2-05F8-42A6-BBBF-CDE8A7013D88}" dt="2021-03-19T10:43:27.788" v="65" actId="2696"/>
        <pc:sldMkLst>
          <pc:docMk/>
          <pc:sldMk cId="2404359212" sldId="271"/>
        </pc:sldMkLst>
      </pc:sldChg>
    </pc:docChg>
  </pc:docChgLst>
  <pc:docChgLst>
    <pc:chgData name="Aleksandar Nedelchev" userId="18fd080a-288d-42bb-86f1-9b05a4a1a4b7" providerId="ADAL" clId="{8FADB8F2-05F8-42A6-BBBF-CDE8A7013D88}"/>
    <pc:docChg chg="modSld">
      <pc:chgData name="Aleksandar Nedelchev" userId="18fd080a-288d-42bb-86f1-9b05a4a1a4b7" providerId="ADAL" clId="{8FADB8F2-05F8-42A6-BBBF-CDE8A7013D88}" dt="2021-03-18T11:23:02.019" v="51"/>
      <pc:docMkLst>
        <pc:docMk/>
      </pc:docMkLst>
      <pc:sldChg chg="modSp">
        <pc:chgData name="Aleksandar Nedelchev" userId="18fd080a-288d-42bb-86f1-9b05a4a1a4b7" providerId="ADAL" clId="{8FADB8F2-05F8-42A6-BBBF-CDE8A7013D88}" dt="2021-03-18T11:23:02.019" v="51"/>
        <pc:sldMkLst>
          <pc:docMk/>
          <pc:sldMk cId="4278149758" sldId="259"/>
        </pc:sldMkLst>
        <pc:graphicFrameChg chg="mod">
          <ac:chgData name="Aleksandar Nedelchev" userId="18fd080a-288d-42bb-86f1-9b05a4a1a4b7" providerId="ADAL" clId="{8FADB8F2-05F8-42A6-BBBF-CDE8A7013D88}" dt="2021-03-18T11:23:02.019" v="51"/>
          <ac:graphicFrameMkLst>
            <pc:docMk/>
            <pc:sldMk cId="4278149758" sldId="259"/>
            <ac:graphicFrameMk id="4" creationId="{2344C535-DC7A-4EF7-817A-B4D2995EA6F5}"/>
          </ac:graphicFrameMkLst>
        </pc:graphicFrameChg>
      </pc:sldChg>
    </pc:docChg>
  </pc:docChgLst>
  <pc:docChgLst>
    <pc:chgData name="Aleksandar" userId="18fd080a-288d-42bb-86f1-9b05a4a1a4b7" providerId="ADAL" clId="{29B160F3-E3A1-4F85-977D-B686F66420AB}"/>
    <pc:docChg chg="addSld modSld">
      <pc:chgData name="Aleksandar" userId="18fd080a-288d-42bb-86f1-9b05a4a1a4b7" providerId="ADAL" clId="{29B160F3-E3A1-4F85-977D-B686F66420AB}" dt="2021-03-05T12:35:16.566" v="125" actId="14100"/>
      <pc:docMkLst>
        <pc:docMk/>
      </pc:docMkLst>
      <pc:sldChg chg="modSp">
        <pc:chgData name="Aleksandar" userId="18fd080a-288d-42bb-86f1-9b05a4a1a4b7" providerId="ADAL" clId="{29B160F3-E3A1-4F85-977D-B686F66420AB}" dt="2021-03-05T12:05:14.152" v="9"/>
        <pc:sldMkLst>
          <pc:docMk/>
          <pc:sldMk cId="4278149758" sldId="259"/>
        </pc:sldMkLst>
        <pc:graphicFrameChg chg="mod">
          <ac:chgData name="Aleksandar" userId="18fd080a-288d-42bb-86f1-9b05a4a1a4b7" providerId="ADAL" clId="{29B160F3-E3A1-4F85-977D-B686F66420AB}" dt="2021-03-05T12:05:14.152" v="9"/>
          <ac:graphicFrameMkLst>
            <pc:docMk/>
            <pc:sldMk cId="4278149758" sldId="259"/>
            <ac:graphicFrameMk id="4" creationId="{2344C535-DC7A-4EF7-817A-B4D2995EA6F5}"/>
          </ac:graphicFrameMkLst>
        </pc:graphicFrameChg>
      </pc:sldChg>
      <pc:sldChg chg="addSp modSp add mod">
        <pc:chgData name="Aleksandar" userId="18fd080a-288d-42bb-86f1-9b05a4a1a4b7" providerId="ADAL" clId="{29B160F3-E3A1-4F85-977D-B686F66420AB}" dt="2021-03-05T12:32:26.284" v="103" actId="20577"/>
        <pc:sldMkLst>
          <pc:docMk/>
          <pc:sldMk cId="662419867" sldId="262"/>
        </pc:sldMkLst>
        <pc:spChg chg="mod">
          <ac:chgData name="Aleksandar" userId="18fd080a-288d-42bb-86f1-9b05a4a1a4b7" providerId="ADAL" clId="{29B160F3-E3A1-4F85-977D-B686F66420AB}" dt="2021-03-05T12:31:50.606" v="95" actId="1035"/>
          <ac:spMkLst>
            <pc:docMk/>
            <pc:sldMk cId="662419867" sldId="262"/>
            <ac:spMk id="2" creationId="{D67B3B78-6728-4F76-A231-BD485F80B93A}"/>
          </ac:spMkLst>
        </pc:spChg>
        <pc:spChg chg="mod">
          <ac:chgData name="Aleksandar" userId="18fd080a-288d-42bb-86f1-9b05a4a1a4b7" providerId="ADAL" clId="{29B160F3-E3A1-4F85-977D-B686F66420AB}" dt="2021-03-05T12:31:47.577" v="72" actId="1036"/>
          <ac:spMkLst>
            <pc:docMk/>
            <pc:sldMk cId="662419867" sldId="262"/>
            <ac:spMk id="3" creationId="{668100A0-9B32-448D-8DC6-7815877FB3FD}"/>
          </ac:spMkLst>
        </pc:spChg>
        <pc:spChg chg="add mod">
          <ac:chgData name="Aleksandar" userId="18fd080a-288d-42bb-86f1-9b05a4a1a4b7" providerId="ADAL" clId="{29B160F3-E3A1-4F85-977D-B686F66420AB}" dt="2021-03-05T12:32:26.284" v="103" actId="20577"/>
          <ac:spMkLst>
            <pc:docMk/>
            <pc:sldMk cId="662419867" sldId="262"/>
            <ac:spMk id="4" creationId="{B5D4D454-586E-4513-A115-600A01AB9AF3}"/>
          </ac:spMkLst>
        </pc:spChg>
      </pc:sldChg>
      <pc:sldChg chg="modSp add mod">
        <pc:chgData name="Aleksandar" userId="18fd080a-288d-42bb-86f1-9b05a4a1a4b7" providerId="ADAL" clId="{29B160F3-E3A1-4F85-977D-B686F66420AB}" dt="2021-03-05T12:35:16.566" v="125" actId="14100"/>
        <pc:sldMkLst>
          <pc:docMk/>
          <pc:sldMk cId="3465753940" sldId="263"/>
        </pc:sldMkLst>
        <pc:spChg chg="mod">
          <ac:chgData name="Aleksandar" userId="18fd080a-288d-42bb-86f1-9b05a4a1a4b7" providerId="ADAL" clId="{29B160F3-E3A1-4F85-977D-B686F66420AB}" dt="2021-03-05T12:35:16.566" v="125" actId="14100"/>
          <ac:spMkLst>
            <pc:docMk/>
            <pc:sldMk cId="3465753940" sldId="263"/>
            <ac:spMk id="2" creationId="{D67B3B78-6728-4F76-A231-BD485F80B93A}"/>
          </ac:spMkLst>
        </pc:spChg>
        <pc:spChg chg="mod">
          <ac:chgData name="Aleksandar" userId="18fd080a-288d-42bb-86f1-9b05a4a1a4b7" providerId="ADAL" clId="{29B160F3-E3A1-4F85-977D-B686F66420AB}" dt="2021-03-05T12:33:37.958" v="115" actId="14100"/>
          <ac:spMkLst>
            <pc:docMk/>
            <pc:sldMk cId="3465753940" sldId="263"/>
            <ac:spMk id="3" creationId="{668100A0-9B32-448D-8DC6-7815877FB3FD}"/>
          </ac:spMkLst>
        </pc:spChg>
      </pc:sldChg>
      <pc:sldChg chg="add">
        <pc:chgData name="Aleksandar" userId="18fd080a-288d-42bb-86f1-9b05a4a1a4b7" providerId="ADAL" clId="{29B160F3-E3A1-4F85-977D-B686F66420AB}" dt="2021-03-05T11:44:09.743" v="2"/>
        <pc:sldMkLst>
          <pc:docMk/>
          <pc:sldMk cId="2482072700" sldId="264"/>
        </pc:sldMkLst>
      </pc:sldChg>
      <pc:sldChg chg="addSp modSp modAnim">
        <pc:chgData name="Aleksandar" userId="18fd080a-288d-42bb-86f1-9b05a4a1a4b7" providerId="ADAL" clId="{29B160F3-E3A1-4F85-977D-B686F66420AB}" dt="2021-03-05T12:11:01.773" v="22"/>
        <pc:sldMkLst>
          <pc:docMk/>
          <pc:sldMk cId="3179647325" sldId="265"/>
        </pc:sldMkLst>
        <pc:picChg chg="add mod">
          <ac:chgData name="Aleksandar" userId="18fd080a-288d-42bb-86f1-9b05a4a1a4b7" providerId="ADAL" clId="{29B160F3-E3A1-4F85-977D-B686F66420AB}" dt="2021-03-05T11:56:21.148" v="3"/>
          <ac:picMkLst>
            <pc:docMk/>
            <pc:sldMk cId="3179647325" sldId="265"/>
            <ac:picMk id="4" creationId="{54E158AA-4D52-49A1-8C1F-46F234E50F85}"/>
          </ac:picMkLst>
        </pc:picChg>
        <pc:picChg chg="add mod">
          <ac:chgData name="Aleksandar" userId="18fd080a-288d-42bb-86f1-9b05a4a1a4b7" providerId="ADAL" clId="{29B160F3-E3A1-4F85-977D-B686F66420AB}" dt="2021-03-05T11:56:49.447" v="4"/>
          <ac:picMkLst>
            <pc:docMk/>
            <pc:sldMk cId="3179647325" sldId="265"/>
            <ac:picMk id="6" creationId="{B7191C2A-48AD-4A40-B7C4-1205163128EF}"/>
          </ac:picMkLst>
        </pc:picChg>
        <pc:picChg chg="add mod">
          <ac:chgData name="Aleksandar" userId="18fd080a-288d-42bb-86f1-9b05a4a1a4b7" providerId="ADAL" clId="{29B160F3-E3A1-4F85-977D-B686F66420AB}" dt="2021-03-05T11:58:11.230" v="5"/>
          <ac:picMkLst>
            <pc:docMk/>
            <pc:sldMk cId="3179647325" sldId="265"/>
            <ac:picMk id="8" creationId="{3FB66A78-C702-4B1B-B365-7FEAB6DB65A3}"/>
          </ac:picMkLst>
        </pc:picChg>
        <pc:picChg chg="add mod">
          <ac:chgData name="Aleksandar" userId="18fd080a-288d-42bb-86f1-9b05a4a1a4b7" providerId="ADAL" clId="{29B160F3-E3A1-4F85-977D-B686F66420AB}" dt="2021-03-05T11:59:26.016" v="6"/>
          <ac:picMkLst>
            <pc:docMk/>
            <pc:sldMk cId="3179647325" sldId="265"/>
            <ac:picMk id="10" creationId="{0AC300E4-FCBA-4354-BED1-428C0D7AA3BB}"/>
          </ac:picMkLst>
        </pc:picChg>
      </pc:sldChg>
      <pc:sldChg chg="addSp modSp">
        <pc:chgData name="Aleksandar" userId="18fd080a-288d-42bb-86f1-9b05a4a1a4b7" providerId="ADAL" clId="{29B160F3-E3A1-4F85-977D-B686F66420AB}" dt="2021-03-05T12:00:02.229" v="7"/>
        <pc:sldMkLst>
          <pc:docMk/>
          <pc:sldMk cId="327956569" sldId="266"/>
        </pc:sldMkLst>
        <pc:picChg chg="add mod">
          <ac:chgData name="Aleksandar" userId="18fd080a-288d-42bb-86f1-9b05a4a1a4b7" providerId="ADAL" clId="{29B160F3-E3A1-4F85-977D-B686F66420AB}" dt="2021-03-05T12:00:02.229" v="7"/>
          <ac:picMkLst>
            <pc:docMk/>
            <pc:sldMk cId="327956569" sldId="266"/>
            <ac:picMk id="4" creationId="{205ABE5B-6E15-4EC1-B8D1-A0FF683CE7CE}"/>
          </ac:picMkLst>
        </pc:picChg>
      </pc:sldChg>
      <pc:sldChg chg="addSp modSp modAnim">
        <pc:chgData name="Aleksandar" userId="18fd080a-288d-42bb-86f1-9b05a4a1a4b7" providerId="ADAL" clId="{29B160F3-E3A1-4F85-977D-B686F66420AB}" dt="2021-03-05T12:10:00.814" v="17"/>
        <pc:sldMkLst>
          <pc:docMk/>
          <pc:sldMk cId="723643631" sldId="267"/>
        </pc:sldMkLst>
        <pc:picChg chg="add mod">
          <ac:chgData name="Aleksandar" userId="18fd080a-288d-42bb-86f1-9b05a4a1a4b7" providerId="ADAL" clId="{29B160F3-E3A1-4F85-977D-B686F66420AB}" dt="2021-03-05T12:06:15.721" v="10"/>
          <ac:picMkLst>
            <pc:docMk/>
            <pc:sldMk cId="723643631" sldId="267"/>
            <ac:picMk id="4" creationId="{FD60B272-E49B-4639-9533-22F7B1B089F9}"/>
          </ac:picMkLst>
        </pc:picChg>
        <pc:picChg chg="add mod">
          <ac:chgData name="Aleksandar" userId="18fd080a-288d-42bb-86f1-9b05a4a1a4b7" providerId="ADAL" clId="{29B160F3-E3A1-4F85-977D-B686F66420AB}" dt="2021-03-05T12:06:15.721" v="10"/>
          <ac:picMkLst>
            <pc:docMk/>
            <pc:sldMk cId="723643631" sldId="267"/>
            <ac:picMk id="6" creationId="{81AB6507-2885-469C-9FAF-912BDBD1A928}"/>
          </ac:picMkLst>
        </pc:picChg>
        <pc:picChg chg="add mod">
          <ac:chgData name="Aleksandar" userId="18fd080a-288d-42bb-86f1-9b05a4a1a4b7" providerId="ADAL" clId="{29B160F3-E3A1-4F85-977D-B686F66420AB}" dt="2021-03-05T12:06:15.721" v="10"/>
          <ac:picMkLst>
            <pc:docMk/>
            <pc:sldMk cId="723643631" sldId="267"/>
            <ac:picMk id="8" creationId="{256F88C0-CDF5-4E82-93FB-C84BC4F05FE6}"/>
          </ac:picMkLst>
        </pc:picChg>
      </pc:sldChg>
    </pc:docChg>
  </pc:docChgLst>
  <pc:docChgLst>
    <pc:chgData name="Aleksandar Nedelchev" userId="18fd080a-288d-42bb-86f1-9b05a4a1a4b7" providerId="ADAL" clId="{29B160F3-E3A1-4F85-977D-B686F66420AB}"/>
    <pc:docChg chg="undo custSel mod addSld delSld modSld">
      <pc:chgData name="Aleksandar Nedelchev" userId="18fd080a-288d-42bb-86f1-9b05a4a1a4b7" providerId="ADAL" clId="{29B160F3-E3A1-4F85-977D-B686F66420AB}" dt="2021-03-19T13:24:44.513" v="1250" actId="5793"/>
      <pc:docMkLst>
        <pc:docMk/>
      </pc:docMkLst>
      <pc:sldChg chg="addSp delSp modSp new mod modClrScheme chgLayout">
        <pc:chgData name="Aleksandar Nedelchev" userId="18fd080a-288d-42bb-86f1-9b05a4a1a4b7" providerId="ADAL" clId="{29B160F3-E3A1-4F85-977D-B686F66420AB}" dt="2021-03-04T14:36:53.798" v="85" actId="14100"/>
        <pc:sldMkLst>
          <pc:docMk/>
          <pc:sldMk cId="1303213609" sldId="256"/>
        </pc:sldMkLst>
        <pc:spChg chg="del mod">
          <ac:chgData name="Aleksandar Nedelchev" userId="18fd080a-288d-42bb-86f1-9b05a4a1a4b7" providerId="ADAL" clId="{29B160F3-E3A1-4F85-977D-B686F66420AB}" dt="2021-03-04T14:32:55.151" v="4" actId="26606"/>
          <ac:spMkLst>
            <pc:docMk/>
            <pc:sldMk cId="1303213609" sldId="256"/>
            <ac:spMk id="2" creationId="{E82A955B-B096-41FB-84C4-1CDABD249909}"/>
          </ac:spMkLst>
        </pc:spChg>
        <pc:spChg chg="del mod">
          <ac:chgData name="Aleksandar Nedelchev" userId="18fd080a-288d-42bb-86f1-9b05a4a1a4b7" providerId="ADAL" clId="{29B160F3-E3A1-4F85-977D-B686F66420AB}" dt="2021-03-04T14:32:55.151" v="4" actId="26606"/>
          <ac:spMkLst>
            <pc:docMk/>
            <pc:sldMk cId="1303213609" sldId="256"/>
            <ac:spMk id="3" creationId="{A8B6D139-935C-43A2-8DD0-3E0798B8B8D2}"/>
          </ac:spMkLst>
        </pc:spChg>
        <pc:spChg chg="add mod">
          <ac:chgData name="Aleksandar Nedelchev" userId="18fd080a-288d-42bb-86f1-9b05a4a1a4b7" providerId="ADAL" clId="{29B160F3-E3A1-4F85-977D-B686F66420AB}" dt="2021-03-04T14:36:53.798" v="85" actId="14100"/>
          <ac:spMkLst>
            <pc:docMk/>
            <pc:sldMk cId="1303213609" sldId="256"/>
            <ac:spMk id="5" creationId="{5456A623-9EE7-42BA-84CF-71C9B877A12B}"/>
          </ac:spMkLst>
        </pc:spChg>
        <pc:spChg chg="add mod">
          <ac:chgData name="Aleksandar Nedelchev" userId="18fd080a-288d-42bb-86f1-9b05a4a1a4b7" providerId="ADAL" clId="{29B160F3-E3A1-4F85-977D-B686F66420AB}" dt="2021-03-04T14:36:33.952" v="79" actId="1076"/>
          <ac:spMkLst>
            <pc:docMk/>
            <pc:sldMk cId="1303213609" sldId="256"/>
            <ac:spMk id="8" creationId="{02ED05BA-4700-464B-A8CE-6931086C2849}"/>
          </ac:spMkLst>
        </pc:spChg>
      </pc:sldChg>
      <pc:sldChg chg="addSp modSp new mod modAnim">
        <pc:chgData name="Aleksandar Nedelchev" userId="18fd080a-288d-42bb-86f1-9b05a4a1a4b7" providerId="ADAL" clId="{29B160F3-E3A1-4F85-977D-B686F66420AB}" dt="2021-03-18T18:32:16.041" v="989"/>
        <pc:sldMkLst>
          <pc:docMk/>
          <pc:sldMk cId="1580566102" sldId="257"/>
        </pc:sldMkLst>
        <pc:spChg chg="mod">
          <ac:chgData name="Aleksandar Nedelchev" userId="18fd080a-288d-42bb-86f1-9b05a4a1a4b7" providerId="ADAL" clId="{29B160F3-E3A1-4F85-977D-B686F66420AB}" dt="2021-03-04T14:37:25.306" v="92" actId="1076"/>
          <ac:spMkLst>
            <pc:docMk/>
            <pc:sldMk cId="1580566102" sldId="257"/>
            <ac:spMk id="2" creationId="{093C1C6F-0F81-40B4-A970-0BB2DB776D92}"/>
          </ac:spMkLst>
        </pc:spChg>
        <pc:spChg chg="add mod">
          <ac:chgData name="Aleksandar Nedelchev" userId="18fd080a-288d-42bb-86f1-9b05a4a1a4b7" providerId="ADAL" clId="{29B160F3-E3A1-4F85-977D-B686F66420AB}" dt="2021-03-18T18:31:08.024" v="982" actId="20577"/>
          <ac:spMkLst>
            <pc:docMk/>
            <pc:sldMk cId="1580566102" sldId="257"/>
            <ac:spMk id="3" creationId="{F2F53540-70D3-4C60-B450-5E833B220339}"/>
          </ac:spMkLst>
        </pc:spChg>
      </pc:sldChg>
      <pc:sldChg chg="addSp modSp new mod">
        <pc:chgData name="Aleksandar Nedelchev" userId="18fd080a-288d-42bb-86f1-9b05a4a1a4b7" providerId="ADAL" clId="{29B160F3-E3A1-4F85-977D-B686F66420AB}" dt="2021-03-18T18:37:25.020" v="1019" actId="20577"/>
        <pc:sldMkLst>
          <pc:docMk/>
          <pc:sldMk cId="3870507500" sldId="258"/>
        </pc:sldMkLst>
        <pc:spChg chg="mod">
          <ac:chgData name="Aleksandar Nedelchev" userId="18fd080a-288d-42bb-86f1-9b05a4a1a4b7" providerId="ADAL" clId="{29B160F3-E3A1-4F85-977D-B686F66420AB}" dt="2021-03-18T18:37:25.020" v="1019" actId="20577"/>
          <ac:spMkLst>
            <pc:docMk/>
            <pc:sldMk cId="3870507500" sldId="258"/>
            <ac:spMk id="2" creationId="{3F7D80C0-E4C5-48AD-B131-C0EF063C0A60}"/>
          </ac:spMkLst>
        </pc:spChg>
        <pc:picChg chg="add mod">
          <ac:chgData name="Aleksandar Nedelchev" userId="18fd080a-288d-42bb-86f1-9b05a4a1a4b7" providerId="ADAL" clId="{29B160F3-E3A1-4F85-977D-B686F66420AB}" dt="2021-03-18T18:36:57.389" v="991" actId="1076"/>
          <ac:picMkLst>
            <pc:docMk/>
            <pc:sldMk cId="3870507500" sldId="258"/>
            <ac:picMk id="3" creationId="{BE482E39-5DC8-46C3-9367-AB0D1AF56A19}"/>
          </ac:picMkLst>
        </pc:picChg>
      </pc:sldChg>
      <pc:sldChg chg="addSp delSp modSp new mod modClrScheme modShow chgLayout">
        <pc:chgData name="Aleksandar Nedelchev" userId="18fd080a-288d-42bb-86f1-9b05a4a1a4b7" providerId="ADAL" clId="{29B160F3-E3A1-4F85-977D-B686F66420AB}" dt="2021-03-19T10:55:02.922" v="1210" actId="729"/>
        <pc:sldMkLst>
          <pc:docMk/>
          <pc:sldMk cId="4278149758" sldId="259"/>
        </pc:sldMkLst>
        <pc:spChg chg="del mod">
          <ac:chgData name="Aleksandar Nedelchev" userId="18fd080a-288d-42bb-86f1-9b05a4a1a4b7" providerId="ADAL" clId="{29B160F3-E3A1-4F85-977D-B686F66420AB}" dt="2021-03-04T15:22:10.678" v="149" actId="26606"/>
          <ac:spMkLst>
            <pc:docMk/>
            <pc:sldMk cId="4278149758" sldId="259"/>
            <ac:spMk id="2" creationId="{2621C93C-58A6-4E2F-9B7D-48357D604753}"/>
          </ac:spMkLst>
        </pc:spChg>
        <pc:spChg chg="add del mod">
          <ac:chgData name="Aleksandar Nedelchev" userId="18fd080a-288d-42bb-86f1-9b05a4a1a4b7" providerId="ADAL" clId="{29B160F3-E3A1-4F85-977D-B686F66420AB}" dt="2021-03-04T15:31:33.909" v="291" actId="12084"/>
          <ac:spMkLst>
            <pc:docMk/>
            <pc:sldMk cId="4278149758" sldId="259"/>
            <ac:spMk id="7" creationId="{A7776035-14C4-45DE-8643-7D791EA8CCFE}"/>
          </ac:spMkLst>
        </pc:spChg>
        <pc:spChg chg="add mod">
          <ac:chgData name="Aleksandar Nedelchev" userId="18fd080a-288d-42bb-86f1-9b05a4a1a4b7" providerId="ADAL" clId="{29B160F3-E3A1-4F85-977D-B686F66420AB}" dt="2021-03-04T15:29:34.211" v="244" actId="1035"/>
          <ac:spMkLst>
            <pc:docMk/>
            <pc:sldMk cId="4278149758" sldId="259"/>
            <ac:spMk id="9" creationId="{41234FF3-E1D6-4F51-B801-6E4FD83D298C}"/>
          </ac:spMkLst>
        </pc:spChg>
        <pc:graphicFrameChg chg="add del mod">
          <ac:chgData name="Aleksandar Nedelchev" userId="18fd080a-288d-42bb-86f1-9b05a4a1a4b7" providerId="ADAL" clId="{29B160F3-E3A1-4F85-977D-B686F66420AB}" dt="2021-03-04T15:30:46.896" v="282" actId="12084"/>
          <ac:graphicFrameMkLst>
            <pc:docMk/>
            <pc:sldMk cId="4278149758" sldId="259"/>
            <ac:graphicFrameMk id="3" creationId="{843EE7BA-FBBD-4785-87F1-971358909854}"/>
          </ac:graphicFrameMkLst>
        </pc:graphicFrameChg>
        <pc:graphicFrameChg chg="add mod">
          <ac:chgData name="Aleksandar Nedelchev" userId="18fd080a-288d-42bb-86f1-9b05a4a1a4b7" providerId="ADAL" clId="{29B160F3-E3A1-4F85-977D-B686F66420AB}" dt="2021-03-18T18:41:22.163" v="1025" actId="1076"/>
          <ac:graphicFrameMkLst>
            <pc:docMk/>
            <pc:sldMk cId="4278149758" sldId="259"/>
            <ac:graphicFrameMk id="4" creationId="{2344C535-DC7A-4EF7-817A-B4D2995EA6F5}"/>
          </ac:graphicFrameMkLst>
        </pc:graphicFrameChg>
      </pc:sldChg>
      <pc:sldChg chg="addSp delSp modSp mod modClrScheme modAnim chgLayout">
        <pc:chgData name="Aleksandar Nedelchev" userId="18fd080a-288d-42bb-86f1-9b05a4a1a4b7" providerId="ADAL" clId="{29B160F3-E3A1-4F85-977D-B686F66420AB}" dt="2021-03-19T12:54:48.319" v="1228" actId="1076"/>
        <pc:sldMkLst>
          <pc:docMk/>
          <pc:sldMk cId="4017938743" sldId="260"/>
        </pc:sldMkLst>
        <pc:spChg chg="del">
          <ac:chgData name="Aleksandar Nedelchev" userId="18fd080a-288d-42bb-86f1-9b05a4a1a4b7" providerId="ADAL" clId="{29B160F3-E3A1-4F85-977D-B686F66420AB}" dt="2021-03-11T11:37:35.839" v="316" actId="26606"/>
          <ac:spMkLst>
            <pc:docMk/>
            <pc:sldMk cId="4017938743" sldId="260"/>
            <ac:spMk id="2" creationId="{D67B3B78-6728-4F76-A231-BD485F80B93A}"/>
          </ac:spMkLst>
        </pc:spChg>
        <pc:spChg chg="del">
          <ac:chgData name="Aleksandar Nedelchev" userId="18fd080a-288d-42bb-86f1-9b05a4a1a4b7" providerId="ADAL" clId="{29B160F3-E3A1-4F85-977D-B686F66420AB}" dt="2021-03-11T11:37:35.839" v="316" actId="26606"/>
          <ac:spMkLst>
            <pc:docMk/>
            <pc:sldMk cId="4017938743" sldId="260"/>
            <ac:spMk id="3" creationId="{668100A0-9B32-448D-8DC6-7815877FB3FD}"/>
          </ac:spMkLst>
        </pc:spChg>
        <pc:spChg chg="add mod">
          <ac:chgData name="Aleksandar Nedelchev" userId="18fd080a-288d-42bb-86f1-9b05a4a1a4b7" providerId="ADAL" clId="{29B160F3-E3A1-4F85-977D-B686F66420AB}" dt="2021-03-11T13:35:47.798" v="515" actId="1076"/>
          <ac:spMkLst>
            <pc:docMk/>
            <pc:sldMk cId="4017938743" sldId="260"/>
            <ac:spMk id="8" creationId="{B2DFB2C9-0D83-4F94-B467-943ECD72878D}"/>
          </ac:spMkLst>
        </pc:spChg>
        <pc:spChg chg="add mod">
          <ac:chgData name="Aleksandar Nedelchev" userId="18fd080a-288d-42bb-86f1-9b05a4a1a4b7" providerId="ADAL" clId="{29B160F3-E3A1-4F85-977D-B686F66420AB}" dt="2021-03-19T12:54:36.316" v="1226" actId="20577"/>
          <ac:spMkLst>
            <pc:docMk/>
            <pc:sldMk cId="4017938743" sldId="260"/>
            <ac:spMk id="10" creationId="{28BFFE5A-CB78-4852-9BA4-A3E3C5759579}"/>
          </ac:spMkLst>
        </pc:spChg>
        <pc:picChg chg="add mod">
          <ac:chgData name="Aleksandar Nedelchev" userId="18fd080a-288d-42bb-86f1-9b05a4a1a4b7" providerId="ADAL" clId="{29B160F3-E3A1-4F85-977D-B686F66420AB}" dt="2021-03-19T12:54:44.311" v="1227" actId="1076"/>
          <ac:picMkLst>
            <pc:docMk/>
            <pc:sldMk cId="4017938743" sldId="260"/>
            <ac:picMk id="5" creationId="{7644BE27-7907-4B52-8BB5-FD91085BDE8C}"/>
          </ac:picMkLst>
        </pc:picChg>
        <pc:picChg chg="add mod">
          <ac:chgData name="Aleksandar Nedelchev" userId="18fd080a-288d-42bb-86f1-9b05a4a1a4b7" providerId="ADAL" clId="{29B160F3-E3A1-4F85-977D-B686F66420AB}" dt="2021-03-19T12:54:48.319" v="1228" actId="1076"/>
          <ac:picMkLst>
            <pc:docMk/>
            <pc:sldMk cId="4017938743" sldId="260"/>
            <ac:picMk id="7" creationId="{6DC187B4-8137-47A8-A73D-BA63A779C302}"/>
          </ac:picMkLst>
        </pc:picChg>
        <pc:picChg chg="add mod">
          <ac:chgData name="Aleksandar Nedelchev" userId="18fd080a-288d-42bb-86f1-9b05a4a1a4b7" providerId="ADAL" clId="{29B160F3-E3A1-4F85-977D-B686F66420AB}" dt="2021-03-14T12:14:05.741" v="758" actId="14100"/>
          <ac:picMkLst>
            <pc:docMk/>
            <pc:sldMk cId="4017938743" sldId="260"/>
            <ac:picMk id="11" creationId="{7FBB7AF4-BFDF-4923-B064-B1F482D8879D}"/>
          </ac:picMkLst>
        </pc:picChg>
        <pc:picChg chg="add mod">
          <ac:chgData name="Aleksandar Nedelchev" userId="18fd080a-288d-42bb-86f1-9b05a4a1a4b7" providerId="ADAL" clId="{29B160F3-E3A1-4F85-977D-B686F66420AB}" dt="2021-03-14T12:13:42.402" v="752" actId="14100"/>
          <ac:picMkLst>
            <pc:docMk/>
            <pc:sldMk cId="4017938743" sldId="260"/>
            <ac:picMk id="13" creationId="{B4FAC51F-8173-47B7-B391-BAABF5A542BE}"/>
          </ac:picMkLst>
        </pc:picChg>
        <pc:picChg chg="add mod">
          <ac:chgData name="Aleksandar Nedelchev" userId="18fd080a-288d-42bb-86f1-9b05a4a1a4b7" providerId="ADAL" clId="{29B160F3-E3A1-4F85-977D-B686F66420AB}" dt="2021-03-19T12:53:18.419" v="1220" actId="1076"/>
          <ac:picMkLst>
            <pc:docMk/>
            <pc:sldMk cId="4017938743" sldId="260"/>
            <ac:picMk id="15" creationId="{27BBC278-CE5D-4D8F-955A-ED41C5632B76}"/>
          </ac:picMkLst>
        </pc:picChg>
      </pc:sldChg>
      <pc:sldChg chg="addSp delSp modSp mod modClrScheme chgLayout">
        <pc:chgData name="Aleksandar Nedelchev" userId="18fd080a-288d-42bb-86f1-9b05a4a1a4b7" providerId="ADAL" clId="{29B160F3-E3A1-4F85-977D-B686F66420AB}" dt="2021-03-18T18:48:48.194" v="1046" actId="20577"/>
        <pc:sldMkLst>
          <pc:docMk/>
          <pc:sldMk cId="635452526" sldId="261"/>
        </pc:sldMkLst>
        <pc:spChg chg="del">
          <ac:chgData name="Aleksandar Nedelchev" userId="18fd080a-288d-42bb-86f1-9b05a4a1a4b7" providerId="ADAL" clId="{29B160F3-E3A1-4F85-977D-B686F66420AB}" dt="2021-03-11T11:37:31.386" v="315" actId="26606"/>
          <ac:spMkLst>
            <pc:docMk/>
            <pc:sldMk cId="635452526" sldId="261"/>
            <ac:spMk id="2" creationId="{5C140AC6-2989-4F8B-83C5-6BCE674C0B26}"/>
          </ac:spMkLst>
        </pc:spChg>
        <pc:spChg chg="del">
          <ac:chgData name="Aleksandar Nedelchev" userId="18fd080a-288d-42bb-86f1-9b05a4a1a4b7" providerId="ADAL" clId="{29B160F3-E3A1-4F85-977D-B686F66420AB}" dt="2021-03-11T11:37:31.386" v="315" actId="26606"/>
          <ac:spMkLst>
            <pc:docMk/>
            <pc:sldMk cId="635452526" sldId="261"/>
            <ac:spMk id="3" creationId="{37248C54-7038-46A7-B2BA-CAAA27971338}"/>
          </ac:spMkLst>
        </pc:spChg>
        <pc:spChg chg="add mod">
          <ac:chgData name="Aleksandar Nedelchev" userId="18fd080a-288d-42bb-86f1-9b05a4a1a4b7" providerId="ADAL" clId="{29B160F3-E3A1-4F85-977D-B686F66420AB}" dt="2021-03-18T18:48:48.194" v="1046" actId="20577"/>
          <ac:spMkLst>
            <pc:docMk/>
            <pc:sldMk cId="635452526" sldId="261"/>
            <ac:spMk id="8" creationId="{F15118BE-06A9-40A7-9001-22AFE6A7AB4E}"/>
          </ac:spMkLst>
        </pc:spChg>
        <pc:spChg chg="add mod">
          <ac:chgData name="Aleksandar Nedelchev" userId="18fd080a-288d-42bb-86f1-9b05a4a1a4b7" providerId="ADAL" clId="{29B160F3-E3A1-4F85-977D-B686F66420AB}" dt="2021-03-11T11:37:50.667" v="317"/>
          <ac:spMkLst>
            <pc:docMk/>
            <pc:sldMk cId="635452526" sldId="261"/>
            <ac:spMk id="10" creationId="{0E744C5D-EA9B-45B3-AAB5-D62CB083020E}"/>
          </ac:spMkLst>
        </pc:spChg>
      </pc:sldChg>
      <pc:sldChg chg="modSp mod modClrScheme chgLayout">
        <pc:chgData name="Aleksandar Nedelchev" userId="18fd080a-288d-42bb-86f1-9b05a4a1a4b7" providerId="ADAL" clId="{29B160F3-E3A1-4F85-977D-B686F66420AB}" dt="2021-03-19T13:24:44.513" v="1250" actId="5793"/>
        <pc:sldMkLst>
          <pc:docMk/>
          <pc:sldMk cId="662419867" sldId="262"/>
        </pc:sldMkLst>
        <pc:spChg chg="mod ord">
          <ac:chgData name="Aleksandar Nedelchev" userId="18fd080a-288d-42bb-86f1-9b05a4a1a4b7" providerId="ADAL" clId="{29B160F3-E3A1-4F85-977D-B686F66420AB}" dt="2021-03-19T13:23:49.301" v="1245" actId="33524"/>
          <ac:spMkLst>
            <pc:docMk/>
            <pc:sldMk cId="662419867" sldId="262"/>
            <ac:spMk id="2" creationId="{D67B3B78-6728-4F76-A231-BD485F80B93A}"/>
          </ac:spMkLst>
        </pc:spChg>
        <pc:spChg chg="mod ord">
          <ac:chgData name="Aleksandar Nedelchev" userId="18fd080a-288d-42bb-86f1-9b05a4a1a4b7" providerId="ADAL" clId="{29B160F3-E3A1-4F85-977D-B686F66420AB}" dt="2021-03-14T12:20:57.623" v="824" actId="1076"/>
          <ac:spMkLst>
            <pc:docMk/>
            <pc:sldMk cId="662419867" sldId="262"/>
            <ac:spMk id="3" creationId="{668100A0-9B32-448D-8DC6-7815877FB3FD}"/>
          </ac:spMkLst>
        </pc:spChg>
        <pc:spChg chg="mod">
          <ac:chgData name="Aleksandar Nedelchev" userId="18fd080a-288d-42bb-86f1-9b05a4a1a4b7" providerId="ADAL" clId="{29B160F3-E3A1-4F85-977D-B686F66420AB}" dt="2021-03-19T13:24:44.513" v="1250" actId="5793"/>
          <ac:spMkLst>
            <pc:docMk/>
            <pc:sldMk cId="662419867" sldId="262"/>
            <ac:spMk id="4" creationId="{B5D4D454-586E-4513-A115-600A01AB9AF3}"/>
          </ac:spMkLst>
        </pc:spChg>
      </pc:sldChg>
      <pc:sldChg chg="modSp mod">
        <pc:chgData name="Aleksandar Nedelchev" userId="18fd080a-288d-42bb-86f1-9b05a4a1a4b7" providerId="ADAL" clId="{29B160F3-E3A1-4F85-977D-B686F66420AB}" dt="2021-03-19T13:23:27.833" v="1243" actId="20577"/>
        <pc:sldMkLst>
          <pc:docMk/>
          <pc:sldMk cId="3465753940" sldId="263"/>
        </pc:sldMkLst>
        <pc:spChg chg="mod">
          <ac:chgData name="Aleksandar Nedelchev" userId="18fd080a-288d-42bb-86f1-9b05a4a1a4b7" providerId="ADAL" clId="{29B160F3-E3A1-4F85-977D-B686F66420AB}" dt="2021-03-19T13:23:27.833" v="1243" actId="20577"/>
          <ac:spMkLst>
            <pc:docMk/>
            <pc:sldMk cId="3465753940" sldId="263"/>
            <ac:spMk id="2" creationId="{D67B3B78-6728-4F76-A231-BD485F80B93A}"/>
          </ac:spMkLst>
        </pc:spChg>
        <pc:spChg chg="mod">
          <ac:chgData name="Aleksandar Nedelchev" userId="18fd080a-288d-42bb-86f1-9b05a4a1a4b7" providerId="ADAL" clId="{29B160F3-E3A1-4F85-977D-B686F66420AB}" dt="2021-03-19T13:22:45.217" v="1237" actId="6549"/>
          <ac:spMkLst>
            <pc:docMk/>
            <pc:sldMk cId="3465753940" sldId="263"/>
            <ac:spMk id="3" creationId="{668100A0-9B32-448D-8DC6-7815877FB3FD}"/>
          </ac:spMkLst>
        </pc:spChg>
      </pc:sldChg>
      <pc:sldChg chg="addSp delSp modSp mod modClrScheme chgLayout">
        <pc:chgData name="Aleksandar Nedelchev" userId="18fd080a-288d-42bb-86f1-9b05a4a1a4b7" providerId="ADAL" clId="{29B160F3-E3A1-4F85-977D-B686F66420AB}" dt="2021-03-12T10:36:04.197" v="720" actId="14100"/>
        <pc:sldMkLst>
          <pc:docMk/>
          <pc:sldMk cId="2482072700" sldId="264"/>
        </pc:sldMkLst>
        <pc:spChg chg="del">
          <ac:chgData name="Aleksandar Nedelchev" userId="18fd080a-288d-42bb-86f1-9b05a4a1a4b7" providerId="ADAL" clId="{29B160F3-E3A1-4F85-977D-B686F66420AB}" dt="2021-03-11T11:31:45.620" v="305" actId="26606"/>
          <ac:spMkLst>
            <pc:docMk/>
            <pc:sldMk cId="2482072700" sldId="264"/>
            <ac:spMk id="2" creationId="{D67B3B78-6728-4F76-A231-BD485F80B93A}"/>
          </ac:spMkLst>
        </pc:spChg>
        <pc:spChg chg="del">
          <ac:chgData name="Aleksandar Nedelchev" userId="18fd080a-288d-42bb-86f1-9b05a4a1a4b7" providerId="ADAL" clId="{29B160F3-E3A1-4F85-977D-B686F66420AB}" dt="2021-03-11T11:31:45.620" v="305" actId="26606"/>
          <ac:spMkLst>
            <pc:docMk/>
            <pc:sldMk cId="2482072700" sldId="264"/>
            <ac:spMk id="3" creationId="{668100A0-9B32-448D-8DC6-7815877FB3FD}"/>
          </ac:spMkLst>
        </pc:spChg>
        <pc:spChg chg="add mod">
          <ac:chgData name="Aleksandar Nedelchev" userId="18fd080a-288d-42bb-86f1-9b05a4a1a4b7" providerId="ADAL" clId="{29B160F3-E3A1-4F85-977D-B686F66420AB}" dt="2021-03-12T10:35:59.460" v="719" actId="1076"/>
          <ac:spMkLst>
            <pc:docMk/>
            <pc:sldMk cId="2482072700" sldId="264"/>
            <ac:spMk id="3" creationId="{7D7D2B6E-25B7-455F-B302-BEB821349D42}"/>
          </ac:spMkLst>
        </pc:spChg>
        <pc:spChg chg="add del mod">
          <ac:chgData name="Aleksandar Nedelchev" userId="18fd080a-288d-42bb-86f1-9b05a4a1a4b7" providerId="ADAL" clId="{29B160F3-E3A1-4F85-977D-B686F66420AB}" dt="2021-03-12T10:32:00.988" v="676" actId="478"/>
          <ac:spMkLst>
            <pc:docMk/>
            <pc:sldMk cId="2482072700" sldId="264"/>
            <ac:spMk id="8" creationId="{7FCA033D-16A9-413D-A651-14279E4F35AB}"/>
          </ac:spMkLst>
        </pc:spChg>
        <pc:spChg chg="add del mod">
          <ac:chgData name="Aleksandar Nedelchev" userId="18fd080a-288d-42bb-86f1-9b05a4a1a4b7" providerId="ADAL" clId="{29B160F3-E3A1-4F85-977D-B686F66420AB}" dt="2021-03-12T10:35:51.212" v="716" actId="1076"/>
          <ac:spMkLst>
            <pc:docMk/>
            <pc:sldMk cId="2482072700" sldId="264"/>
            <ac:spMk id="10" creationId="{4E555669-17AF-4B04-A8D3-C0766D2C66B1}"/>
          </ac:spMkLst>
        </pc:spChg>
        <pc:picChg chg="add mod">
          <ac:chgData name="Aleksandar Nedelchev" userId="18fd080a-288d-42bb-86f1-9b05a4a1a4b7" providerId="ADAL" clId="{29B160F3-E3A1-4F85-977D-B686F66420AB}" dt="2021-03-12T10:36:04.197" v="720" actId="14100"/>
          <ac:picMkLst>
            <pc:docMk/>
            <pc:sldMk cId="2482072700" sldId="264"/>
            <ac:picMk id="2050" creationId="{AD183A78-4956-433F-8BE6-300F3097ED04}"/>
          </ac:picMkLst>
        </pc:picChg>
      </pc:sldChg>
      <pc:sldChg chg="addSp modSp mod">
        <pc:chgData name="Aleksandar Nedelchev" userId="18fd080a-288d-42bb-86f1-9b05a4a1a4b7" providerId="ADAL" clId="{29B160F3-E3A1-4F85-977D-B686F66420AB}" dt="2021-03-19T12:51:57.786" v="1213" actId="1076"/>
        <pc:sldMkLst>
          <pc:docMk/>
          <pc:sldMk cId="3179647325" sldId="265"/>
        </pc:sldMkLst>
        <pc:spChg chg="add mod">
          <ac:chgData name="Aleksandar Nedelchev" userId="18fd080a-288d-42bb-86f1-9b05a4a1a4b7" providerId="ADAL" clId="{29B160F3-E3A1-4F85-977D-B686F66420AB}" dt="2021-03-19T10:50:07.826" v="1208" actId="14100"/>
          <ac:spMkLst>
            <pc:docMk/>
            <pc:sldMk cId="3179647325" sldId="265"/>
            <ac:spMk id="2" creationId="{E7455F44-C3C5-4E31-89D6-29D0E49BC5A6}"/>
          </ac:spMkLst>
        </pc:spChg>
        <pc:picChg chg="mod">
          <ac:chgData name="Aleksandar Nedelchev" userId="18fd080a-288d-42bb-86f1-9b05a4a1a4b7" providerId="ADAL" clId="{29B160F3-E3A1-4F85-977D-B686F66420AB}" dt="2021-03-19T12:51:57.786" v="1213" actId="1076"/>
          <ac:picMkLst>
            <pc:docMk/>
            <pc:sldMk cId="3179647325" sldId="265"/>
            <ac:picMk id="10" creationId="{0AC300E4-FCBA-4354-BED1-428C0D7AA3BB}"/>
          </ac:picMkLst>
        </pc:picChg>
      </pc:sldChg>
      <pc:sldChg chg="addSp modSp mod">
        <pc:chgData name="Aleksandar Nedelchev" userId="18fd080a-288d-42bb-86f1-9b05a4a1a4b7" providerId="ADAL" clId="{29B160F3-E3A1-4F85-977D-B686F66420AB}" dt="2021-03-19T10:49:43.135" v="1203" actId="20577"/>
        <pc:sldMkLst>
          <pc:docMk/>
          <pc:sldMk cId="327956569" sldId="266"/>
        </pc:sldMkLst>
        <pc:spChg chg="add mod">
          <ac:chgData name="Aleksandar Nedelchev" userId="18fd080a-288d-42bb-86f1-9b05a4a1a4b7" providerId="ADAL" clId="{29B160F3-E3A1-4F85-977D-B686F66420AB}" dt="2021-03-19T10:49:43.135" v="1203" actId="20577"/>
          <ac:spMkLst>
            <pc:docMk/>
            <pc:sldMk cId="327956569" sldId="266"/>
            <ac:spMk id="3" creationId="{6EBA3201-CBFA-41A5-B6C3-3A8A9E7A82C2}"/>
          </ac:spMkLst>
        </pc:spChg>
      </pc:sldChg>
      <pc:sldChg chg="addSp modSp mod">
        <pc:chgData name="Aleksandar Nedelchev" userId="18fd080a-288d-42bb-86f1-9b05a4a1a4b7" providerId="ADAL" clId="{29B160F3-E3A1-4F85-977D-B686F66420AB}" dt="2021-03-19T12:52:52.617" v="1219" actId="1076"/>
        <pc:sldMkLst>
          <pc:docMk/>
          <pc:sldMk cId="723643631" sldId="267"/>
        </pc:sldMkLst>
        <pc:spChg chg="add mod">
          <ac:chgData name="Aleksandar Nedelchev" userId="18fd080a-288d-42bb-86f1-9b05a4a1a4b7" providerId="ADAL" clId="{29B160F3-E3A1-4F85-977D-B686F66420AB}" dt="2021-03-19T12:52:48.816" v="1218" actId="1076"/>
          <ac:spMkLst>
            <pc:docMk/>
            <pc:sldMk cId="723643631" sldId="267"/>
            <ac:spMk id="2" creationId="{F90F55A5-AFA9-4B86-94F9-7F3F25025559}"/>
          </ac:spMkLst>
        </pc:spChg>
        <pc:picChg chg="mod">
          <ac:chgData name="Aleksandar Nedelchev" userId="18fd080a-288d-42bb-86f1-9b05a4a1a4b7" providerId="ADAL" clId="{29B160F3-E3A1-4F85-977D-B686F66420AB}" dt="2021-03-19T12:52:52.617" v="1219" actId="1076"/>
          <ac:picMkLst>
            <pc:docMk/>
            <pc:sldMk cId="723643631" sldId="267"/>
            <ac:picMk id="4" creationId="{FD60B272-E49B-4639-9533-22F7B1B089F9}"/>
          </ac:picMkLst>
        </pc:picChg>
      </pc:sldChg>
      <pc:sldChg chg="addSp delSp modSp new mod modClrScheme modAnim chgLayout">
        <pc:chgData name="Aleksandar Nedelchev" userId="18fd080a-288d-42bb-86f1-9b05a4a1a4b7" providerId="ADAL" clId="{29B160F3-E3A1-4F85-977D-B686F66420AB}" dt="2021-03-18T19:14:56.830" v="1148"/>
        <pc:sldMkLst>
          <pc:docMk/>
          <pc:sldMk cId="662950326" sldId="268"/>
        </pc:sldMkLst>
        <pc:spChg chg="add del">
          <ac:chgData name="Aleksandar Nedelchev" userId="18fd080a-288d-42bb-86f1-9b05a4a1a4b7" providerId="ADAL" clId="{29B160F3-E3A1-4F85-977D-B686F66420AB}" dt="2021-03-11T11:31:38.235" v="304" actId="26606"/>
          <ac:spMkLst>
            <pc:docMk/>
            <pc:sldMk cId="662950326" sldId="268"/>
            <ac:spMk id="2" creationId="{A5A8D156-7400-4D0C-B75A-A04C473A92D1}"/>
          </ac:spMkLst>
        </pc:spChg>
        <pc:spChg chg="add del">
          <ac:chgData name="Aleksandar Nedelchev" userId="18fd080a-288d-42bb-86f1-9b05a4a1a4b7" providerId="ADAL" clId="{29B160F3-E3A1-4F85-977D-B686F66420AB}" dt="2021-03-11T11:31:38.235" v="304" actId="26606"/>
          <ac:spMkLst>
            <pc:docMk/>
            <pc:sldMk cId="662950326" sldId="268"/>
            <ac:spMk id="3" creationId="{059BF10B-2170-4632-9588-843FF37E8144}"/>
          </ac:spMkLst>
        </pc:spChg>
        <pc:spChg chg="add mod">
          <ac:chgData name="Aleksandar Nedelchev" userId="18fd080a-288d-42bb-86f1-9b05a4a1a4b7" providerId="ADAL" clId="{29B160F3-E3A1-4F85-977D-B686F66420AB}" dt="2021-03-18T19:11:03.030" v="1134" actId="403"/>
          <ac:spMkLst>
            <pc:docMk/>
            <pc:sldMk cId="662950326" sldId="268"/>
            <ac:spMk id="5" creationId="{05D0753F-3D1A-4041-8961-D724B85983FC}"/>
          </ac:spMkLst>
        </pc:spChg>
        <pc:spChg chg="add del mod">
          <ac:chgData name="Aleksandar Nedelchev" userId="18fd080a-288d-42bb-86f1-9b05a4a1a4b7" providerId="ADAL" clId="{29B160F3-E3A1-4F85-977D-B686F66420AB}" dt="2021-03-11T11:31:34.069" v="301" actId="26606"/>
          <ac:spMkLst>
            <pc:docMk/>
            <pc:sldMk cId="662950326" sldId="268"/>
            <ac:spMk id="8" creationId="{68A48115-5CDA-43E3-900A-859BC338B5B8}"/>
          </ac:spMkLst>
        </pc:spChg>
        <pc:spChg chg="add del mod">
          <ac:chgData name="Aleksandar Nedelchev" userId="18fd080a-288d-42bb-86f1-9b05a4a1a4b7" providerId="ADAL" clId="{29B160F3-E3A1-4F85-977D-B686F66420AB}" dt="2021-03-11T11:31:34.069" v="301" actId="26606"/>
          <ac:spMkLst>
            <pc:docMk/>
            <pc:sldMk cId="662950326" sldId="268"/>
            <ac:spMk id="10" creationId="{4CE87BCD-91A1-42CC-BCF7-964DB862D0E5}"/>
          </ac:spMkLst>
        </pc:spChg>
        <pc:spChg chg="add del mod">
          <ac:chgData name="Aleksandar Nedelchev" userId="18fd080a-288d-42bb-86f1-9b05a4a1a4b7" providerId="ADAL" clId="{29B160F3-E3A1-4F85-977D-B686F66420AB}" dt="2021-03-11T11:31:38.235" v="303" actId="26606"/>
          <ac:spMkLst>
            <pc:docMk/>
            <pc:sldMk cId="662950326" sldId="268"/>
            <ac:spMk id="12" creationId="{5977A42A-1EF5-45DE-87A4-F6F10281BF85}"/>
          </ac:spMkLst>
        </pc:spChg>
        <pc:spChg chg="add del mod">
          <ac:chgData name="Aleksandar Nedelchev" userId="18fd080a-288d-42bb-86f1-9b05a4a1a4b7" providerId="ADAL" clId="{29B160F3-E3A1-4F85-977D-B686F66420AB}" dt="2021-03-11T11:31:38.235" v="303" actId="26606"/>
          <ac:spMkLst>
            <pc:docMk/>
            <pc:sldMk cId="662950326" sldId="268"/>
            <ac:spMk id="13" creationId="{2F7B7543-2B0D-4686-8A81-815EBF468733}"/>
          </ac:spMkLst>
        </pc:spChg>
        <pc:spChg chg="add mod">
          <ac:chgData name="Aleksandar Nedelchev" userId="18fd080a-288d-42bb-86f1-9b05a4a1a4b7" providerId="ADAL" clId="{29B160F3-E3A1-4F85-977D-B686F66420AB}" dt="2021-03-12T10:35:13.732" v="712" actId="1076"/>
          <ac:spMkLst>
            <pc:docMk/>
            <pc:sldMk cId="662950326" sldId="268"/>
            <ac:spMk id="15" creationId="{93E9488A-64F8-4BB3-804B-E2BAC8D607E0}"/>
          </ac:spMkLst>
        </pc:spChg>
        <pc:spChg chg="add mod">
          <ac:chgData name="Aleksandar Nedelchev" userId="18fd080a-288d-42bb-86f1-9b05a4a1a4b7" providerId="ADAL" clId="{29B160F3-E3A1-4F85-977D-B686F66420AB}" dt="2021-03-12T10:34:57.415" v="711" actId="114"/>
          <ac:spMkLst>
            <pc:docMk/>
            <pc:sldMk cId="662950326" sldId="268"/>
            <ac:spMk id="16" creationId="{9D61580D-B9BB-4268-8719-1DDEE29D1510}"/>
          </ac:spMkLst>
        </pc:spChg>
        <pc:picChg chg="add mod">
          <ac:chgData name="Aleksandar Nedelchev" userId="18fd080a-288d-42bb-86f1-9b05a4a1a4b7" providerId="ADAL" clId="{29B160F3-E3A1-4F85-977D-B686F66420AB}" dt="2021-03-12T09:55:34.671" v="671" actId="14100"/>
          <ac:picMkLst>
            <pc:docMk/>
            <pc:sldMk cId="662950326" sldId="268"/>
            <ac:picMk id="1026" creationId="{5E540E00-5390-4211-B303-553127EE7CDF}"/>
          </ac:picMkLst>
        </pc:picChg>
      </pc:sldChg>
      <pc:sldChg chg="modSp new mod">
        <pc:chgData name="Aleksandar Nedelchev" userId="18fd080a-288d-42bb-86f1-9b05a4a1a4b7" providerId="ADAL" clId="{29B160F3-E3A1-4F85-977D-B686F66420AB}" dt="2021-03-12T09:26:36.762" v="640"/>
        <pc:sldMkLst>
          <pc:docMk/>
          <pc:sldMk cId="2894914088" sldId="269"/>
        </pc:sldMkLst>
        <pc:spChg chg="mod">
          <ac:chgData name="Aleksandar Nedelchev" userId="18fd080a-288d-42bb-86f1-9b05a4a1a4b7" providerId="ADAL" clId="{29B160F3-E3A1-4F85-977D-B686F66420AB}" dt="2021-03-12T09:26:36.762" v="640"/>
          <ac:spMkLst>
            <pc:docMk/>
            <pc:sldMk cId="2894914088" sldId="269"/>
            <ac:spMk id="2" creationId="{A9E60124-452E-49E0-89D2-BF56222912E1}"/>
          </ac:spMkLst>
        </pc:spChg>
        <pc:spChg chg="mod">
          <ac:chgData name="Aleksandar Nedelchev" userId="18fd080a-288d-42bb-86f1-9b05a4a1a4b7" providerId="ADAL" clId="{29B160F3-E3A1-4F85-977D-B686F66420AB}" dt="2021-03-12T09:26:10.967" v="636" actId="1076"/>
          <ac:spMkLst>
            <pc:docMk/>
            <pc:sldMk cId="2894914088" sldId="269"/>
            <ac:spMk id="3" creationId="{85CCC48B-5FA0-4EF1-9DCE-67896419FCE6}"/>
          </ac:spMkLst>
        </pc:spChg>
      </pc:sldChg>
      <pc:sldChg chg="addSp modSp new mod">
        <pc:chgData name="Aleksandar Nedelchev" userId="18fd080a-288d-42bb-86f1-9b05a4a1a4b7" providerId="ADAL" clId="{29B160F3-E3A1-4F85-977D-B686F66420AB}" dt="2021-03-18T19:16:28.085" v="1153" actId="20577"/>
        <pc:sldMkLst>
          <pc:docMk/>
          <pc:sldMk cId="657062766" sldId="270"/>
        </pc:sldMkLst>
        <pc:spChg chg="mod">
          <ac:chgData name="Aleksandar Nedelchev" userId="18fd080a-288d-42bb-86f1-9b05a4a1a4b7" providerId="ADAL" clId="{29B160F3-E3A1-4F85-977D-B686F66420AB}" dt="2021-03-18T19:16:28.085" v="1153" actId="20577"/>
          <ac:spMkLst>
            <pc:docMk/>
            <pc:sldMk cId="657062766" sldId="270"/>
            <ac:spMk id="6" creationId="{FF771E63-918A-4935-AC56-1F111F3759E9}"/>
          </ac:spMkLst>
        </pc:spChg>
        <pc:picChg chg="add mod">
          <ac:chgData name="Aleksandar Nedelchev" userId="18fd080a-288d-42bb-86f1-9b05a4a1a4b7" providerId="ADAL" clId="{29B160F3-E3A1-4F85-977D-B686F66420AB}" dt="2021-03-12T10:47:10.299" v="729" actId="1076"/>
          <ac:picMkLst>
            <pc:docMk/>
            <pc:sldMk cId="657062766" sldId="270"/>
            <ac:picMk id="8" creationId="{CBF4819A-EA11-4F63-932B-99D8D83037D0}"/>
          </ac:picMkLst>
        </pc:picChg>
      </pc:sldChg>
      <pc:sldChg chg="addSp modSp new mod">
        <pc:chgData name="Aleksandar Nedelchev" userId="18fd080a-288d-42bb-86f1-9b05a4a1a4b7" providerId="ADAL" clId="{29B160F3-E3A1-4F85-977D-B686F66420AB}" dt="2021-03-12T10:58:34.244" v="740"/>
        <pc:sldMkLst>
          <pc:docMk/>
          <pc:sldMk cId="2404359212" sldId="271"/>
        </pc:sldMkLst>
        <pc:spChg chg="mod">
          <ac:chgData name="Aleksandar Nedelchev" userId="18fd080a-288d-42bb-86f1-9b05a4a1a4b7" providerId="ADAL" clId="{29B160F3-E3A1-4F85-977D-B686F66420AB}" dt="2021-03-12T10:58:34.244" v="740"/>
          <ac:spMkLst>
            <pc:docMk/>
            <pc:sldMk cId="2404359212" sldId="271"/>
            <ac:spMk id="6" creationId="{D7DA54B4-1683-436F-902D-E1AF71C44C78}"/>
          </ac:spMkLst>
        </pc:spChg>
        <pc:picChg chg="add mod">
          <ac:chgData name="Aleksandar Nedelchev" userId="18fd080a-288d-42bb-86f1-9b05a4a1a4b7" providerId="ADAL" clId="{29B160F3-E3A1-4F85-977D-B686F66420AB}" dt="2021-03-12T10:57:35.964" v="738" actId="14100"/>
          <ac:picMkLst>
            <pc:docMk/>
            <pc:sldMk cId="2404359212" sldId="271"/>
            <ac:picMk id="3074" creationId="{493A966C-1A3E-49D6-AF2B-43F99480C88E}"/>
          </ac:picMkLst>
        </pc:picChg>
      </pc:sldChg>
      <pc:sldChg chg="delSp modSp new mod">
        <pc:chgData name="Aleksandar Nedelchev" userId="18fd080a-288d-42bb-86f1-9b05a4a1a4b7" providerId="ADAL" clId="{29B160F3-E3A1-4F85-977D-B686F66420AB}" dt="2021-03-14T13:43:34.504" v="919" actId="20577"/>
        <pc:sldMkLst>
          <pc:docMk/>
          <pc:sldMk cId="1477957479" sldId="272"/>
        </pc:sldMkLst>
        <pc:spChg chg="del">
          <ac:chgData name="Aleksandar Nedelchev" userId="18fd080a-288d-42bb-86f1-9b05a4a1a4b7" providerId="ADAL" clId="{29B160F3-E3A1-4F85-977D-B686F66420AB}" dt="2021-03-14T12:58:14.440" v="842" actId="478"/>
          <ac:spMkLst>
            <pc:docMk/>
            <pc:sldMk cId="1477957479" sldId="272"/>
            <ac:spMk id="2" creationId="{873AA24E-EC2A-4D72-895D-98A518CD0E8F}"/>
          </ac:spMkLst>
        </pc:spChg>
        <pc:spChg chg="del">
          <ac:chgData name="Aleksandar Nedelchev" userId="18fd080a-288d-42bb-86f1-9b05a4a1a4b7" providerId="ADAL" clId="{29B160F3-E3A1-4F85-977D-B686F66420AB}" dt="2021-03-14T12:58:13.359" v="841" actId="478"/>
          <ac:spMkLst>
            <pc:docMk/>
            <pc:sldMk cId="1477957479" sldId="272"/>
            <ac:spMk id="3" creationId="{2ACAAB34-3201-4B6B-8C74-CB871C31C53E}"/>
          </ac:spMkLst>
        </pc:spChg>
        <pc:spChg chg="mod">
          <ac:chgData name="Aleksandar Nedelchev" userId="18fd080a-288d-42bb-86f1-9b05a4a1a4b7" providerId="ADAL" clId="{29B160F3-E3A1-4F85-977D-B686F66420AB}" dt="2021-03-14T13:43:34.504" v="919" actId="20577"/>
          <ac:spMkLst>
            <pc:docMk/>
            <pc:sldMk cId="1477957479" sldId="272"/>
            <ac:spMk id="4" creationId="{86514620-A01A-4240-9251-1C22AACAE9D5}"/>
          </ac:spMkLst>
        </pc:spChg>
        <pc:spChg chg="del">
          <ac:chgData name="Aleksandar Nedelchev" userId="18fd080a-288d-42bb-86f1-9b05a4a1a4b7" providerId="ADAL" clId="{29B160F3-E3A1-4F85-977D-B686F66420AB}" dt="2021-03-14T12:58:12.241" v="840" actId="478"/>
          <ac:spMkLst>
            <pc:docMk/>
            <pc:sldMk cId="1477957479" sldId="272"/>
            <ac:spMk id="5" creationId="{E6E245EB-6A87-4639-A730-89A9CD3C40E4}"/>
          </ac:spMkLst>
        </pc:spChg>
        <pc:spChg chg="mod">
          <ac:chgData name="Aleksandar Nedelchev" userId="18fd080a-288d-42bb-86f1-9b05a4a1a4b7" providerId="ADAL" clId="{29B160F3-E3A1-4F85-977D-B686F66420AB}" dt="2021-03-14T13:41:47.253" v="914" actId="1076"/>
          <ac:spMkLst>
            <pc:docMk/>
            <pc:sldMk cId="1477957479" sldId="272"/>
            <ac:spMk id="6" creationId="{9EA5EA7A-1799-43F8-A278-7903F85FAD12}"/>
          </ac:spMkLst>
        </pc:spChg>
      </pc:sldChg>
      <pc:sldChg chg="add del">
        <pc:chgData name="Aleksandar Nedelchev" userId="18fd080a-288d-42bb-86f1-9b05a4a1a4b7" providerId="ADAL" clId="{29B160F3-E3A1-4F85-977D-B686F66420AB}" dt="2021-03-12T10:57:07.610" v="732" actId="2696"/>
        <pc:sldMkLst>
          <pc:docMk/>
          <pc:sldMk cId="1723489922" sldId="27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6812C4-7AE0-4AB7-A8CC-52F3C802932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DDA11E-A8B4-4F9F-9E23-89DCFB62152A}">
      <dgm:prSet/>
      <dgm:spPr/>
      <dgm:t>
        <a:bodyPr/>
        <a:lstStyle/>
        <a:p>
          <a:r>
            <a:rPr lang="en-US" b="0" i="0"/>
            <a:t>KEY BENEFITS:</a:t>
          </a:r>
          <a:endParaRPr lang="en-US"/>
        </a:p>
      </dgm:t>
    </dgm:pt>
    <dgm:pt modelId="{3DDBC1F0-A225-4937-979A-5373B3409B64}" type="parTrans" cxnId="{49B5F8D3-5921-49A1-A357-38DEF6DCEAF0}">
      <dgm:prSet/>
      <dgm:spPr/>
      <dgm:t>
        <a:bodyPr/>
        <a:lstStyle/>
        <a:p>
          <a:endParaRPr lang="en-US"/>
        </a:p>
      </dgm:t>
    </dgm:pt>
    <dgm:pt modelId="{ED19F010-9489-4DD9-863A-6BFC44FE91C8}" type="sibTrans" cxnId="{49B5F8D3-5921-49A1-A357-38DEF6DCEAF0}">
      <dgm:prSet/>
      <dgm:spPr/>
      <dgm:t>
        <a:bodyPr/>
        <a:lstStyle/>
        <a:p>
          <a:endParaRPr lang="en-US"/>
        </a:p>
      </dgm:t>
    </dgm:pt>
    <dgm:pt modelId="{61B015A4-2B34-4D1F-AC2D-E33D3609CA02}">
      <dgm:prSet custT="1"/>
      <dgm:spPr/>
      <dgm:t>
        <a:bodyPr/>
        <a:lstStyle/>
        <a:p>
          <a:r>
            <a:rPr lang="en-US" sz="2400" b="0" i="0"/>
            <a:t> Deliver Developer-Ready Infrastructure</a:t>
          </a:r>
          <a:endParaRPr lang="en-US" sz="2400"/>
        </a:p>
      </dgm:t>
    </dgm:pt>
    <dgm:pt modelId="{B5136423-E1A3-41E7-B12B-9FDA8FBEC06D}" type="parTrans" cxnId="{E5077F45-6C82-45E4-A318-D52A39850E11}">
      <dgm:prSet/>
      <dgm:spPr/>
      <dgm:t>
        <a:bodyPr/>
        <a:lstStyle/>
        <a:p>
          <a:endParaRPr lang="en-US"/>
        </a:p>
      </dgm:t>
    </dgm:pt>
    <dgm:pt modelId="{5265487E-770F-489E-BC2B-576CF089F5EB}" type="sibTrans" cxnId="{E5077F45-6C82-45E4-A318-D52A39850E11}">
      <dgm:prSet/>
      <dgm:spPr/>
      <dgm:t>
        <a:bodyPr/>
        <a:lstStyle/>
        <a:p>
          <a:endParaRPr lang="en-US"/>
        </a:p>
      </dgm:t>
    </dgm:pt>
    <dgm:pt modelId="{A4B32CD0-EEB3-491C-AACE-7139D923D6A9}">
      <dgm:prSet custT="1"/>
      <dgm:spPr/>
      <dgm:t>
        <a:bodyPr/>
        <a:lstStyle/>
        <a:p>
          <a:r>
            <a:rPr lang="en-US" sz="2400" b="0" i="0"/>
            <a:t> Scale Without Compromise </a:t>
          </a:r>
          <a:endParaRPr lang="en-US" sz="2400"/>
        </a:p>
      </dgm:t>
    </dgm:pt>
    <dgm:pt modelId="{67AED846-9924-4F3D-A789-DEA7059E8C3C}" type="parTrans" cxnId="{1B0A6C38-D9AE-436E-96AD-D34ABD07674F}">
      <dgm:prSet/>
      <dgm:spPr/>
      <dgm:t>
        <a:bodyPr/>
        <a:lstStyle/>
        <a:p>
          <a:endParaRPr lang="en-US"/>
        </a:p>
      </dgm:t>
    </dgm:pt>
    <dgm:pt modelId="{3E407243-E513-4B00-A939-E47651FD6F9D}" type="sibTrans" cxnId="{1B0A6C38-D9AE-436E-96AD-D34ABD07674F}">
      <dgm:prSet/>
      <dgm:spPr/>
      <dgm:t>
        <a:bodyPr/>
        <a:lstStyle/>
        <a:p>
          <a:endParaRPr lang="en-US"/>
        </a:p>
      </dgm:t>
    </dgm:pt>
    <dgm:pt modelId="{2E76C3BE-4CEF-4EEA-90CC-A50BCCD37CDC}">
      <dgm:prSet custT="1"/>
      <dgm:spPr/>
      <dgm:t>
        <a:bodyPr/>
        <a:lstStyle/>
        <a:p>
          <a:r>
            <a:rPr lang="en-US" sz="2400" b="0" i="0"/>
            <a:t> Simplify Operations </a:t>
          </a:r>
          <a:endParaRPr lang="en-US" sz="2400"/>
        </a:p>
      </dgm:t>
    </dgm:pt>
    <dgm:pt modelId="{F0D94F46-954F-49C6-A379-7B17214EBB12}" type="parTrans" cxnId="{13A51498-4396-4594-B45E-D6CBFC2A0565}">
      <dgm:prSet/>
      <dgm:spPr/>
      <dgm:t>
        <a:bodyPr/>
        <a:lstStyle/>
        <a:p>
          <a:endParaRPr lang="en-US"/>
        </a:p>
      </dgm:t>
    </dgm:pt>
    <dgm:pt modelId="{393D7104-F37F-41E7-8BB3-97E367E69A5E}" type="sibTrans" cxnId="{13A51498-4396-4594-B45E-D6CBFC2A0565}">
      <dgm:prSet/>
      <dgm:spPr/>
      <dgm:t>
        <a:bodyPr/>
        <a:lstStyle/>
        <a:p>
          <a:endParaRPr lang="en-US"/>
        </a:p>
      </dgm:t>
    </dgm:pt>
    <dgm:pt modelId="{5317D061-C3E2-4BBA-9D95-E99F40B0AB74}" type="pres">
      <dgm:prSet presAssocID="{F26812C4-7AE0-4AB7-A8CC-52F3C8029323}" presName="linearFlow" presStyleCnt="0">
        <dgm:presLayoutVars>
          <dgm:dir/>
          <dgm:animLvl val="lvl"/>
          <dgm:resizeHandles val="exact"/>
        </dgm:presLayoutVars>
      </dgm:prSet>
      <dgm:spPr/>
    </dgm:pt>
    <dgm:pt modelId="{1401F85C-CF11-4C9A-9C09-55D2325ADACF}" type="pres">
      <dgm:prSet presAssocID="{9CDDA11E-A8B4-4F9F-9E23-89DCFB62152A}" presName="composite" presStyleCnt="0"/>
      <dgm:spPr/>
    </dgm:pt>
    <dgm:pt modelId="{04E5A6DA-656C-46B2-8CBA-01848B14830C}" type="pres">
      <dgm:prSet presAssocID="{9CDDA11E-A8B4-4F9F-9E23-89DCFB62152A}" presName="parentText" presStyleLbl="alignNode1" presStyleIdx="0" presStyleCnt="1" custLinFactNeighborY="-72496">
        <dgm:presLayoutVars>
          <dgm:chMax val="1"/>
          <dgm:bulletEnabled val="1"/>
        </dgm:presLayoutVars>
      </dgm:prSet>
      <dgm:spPr/>
    </dgm:pt>
    <dgm:pt modelId="{EEC5AB14-E6BD-4781-919D-CB2A488946B3}" type="pres">
      <dgm:prSet presAssocID="{9CDDA11E-A8B4-4F9F-9E23-89DCFB62152A}" presName="descendantText" presStyleLbl="alignAcc1" presStyleIdx="0" presStyleCnt="1" custLinFactNeighborX="0" custLinFactNeighborY="15221">
        <dgm:presLayoutVars>
          <dgm:bulletEnabled val="1"/>
        </dgm:presLayoutVars>
      </dgm:prSet>
      <dgm:spPr/>
    </dgm:pt>
  </dgm:ptLst>
  <dgm:cxnLst>
    <dgm:cxn modelId="{1B0A6C38-D9AE-436E-96AD-D34ABD07674F}" srcId="{9CDDA11E-A8B4-4F9F-9E23-89DCFB62152A}" destId="{A4B32CD0-EEB3-491C-AACE-7139D923D6A9}" srcOrd="1" destOrd="0" parTransId="{67AED846-9924-4F3D-A789-DEA7059E8C3C}" sibTransId="{3E407243-E513-4B00-A939-E47651FD6F9D}"/>
    <dgm:cxn modelId="{E5077F45-6C82-45E4-A318-D52A39850E11}" srcId="{9CDDA11E-A8B4-4F9F-9E23-89DCFB62152A}" destId="{61B015A4-2B34-4D1F-AC2D-E33D3609CA02}" srcOrd="0" destOrd="0" parTransId="{B5136423-E1A3-41E7-B12B-9FDA8FBEC06D}" sibTransId="{5265487E-770F-489E-BC2B-576CF089F5EB}"/>
    <dgm:cxn modelId="{13A51498-4396-4594-B45E-D6CBFC2A0565}" srcId="{9CDDA11E-A8B4-4F9F-9E23-89DCFB62152A}" destId="{2E76C3BE-4CEF-4EEA-90CC-A50BCCD37CDC}" srcOrd="2" destOrd="0" parTransId="{F0D94F46-954F-49C6-A379-7B17214EBB12}" sibTransId="{393D7104-F37F-41E7-8BB3-97E367E69A5E}"/>
    <dgm:cxn modelId="{2E5613AF-F10E-4A3A-9771-6733A1A3975C}" type="presOf" srcId="{F26812C4-7AE0-4AB7-A8CC-52F3C8029323}" destId="{5317D061-C3E2-4BBA-9D95-E99F40B0AB74}" srcOrd="0" destOrd="0" presId="urn:microsoft.com/office/officeart/2005/8/layout/chevron2"/>
    <dgm:cxn modelId="{E02567B3-70FD-4FE2-A95E-A3DFAF1F5109}" type="presOf" srcId="{9CDDA11E-A8B4-4F9F-9E23-89DCFB62152A}" destId="{04E5A6DA-656C-46B2-8CBA-01848B14830C}" srcOrd="0" destOrd="0" presId="urn:microsoft.com/office/officeart/2005/8/layout/chevron2"/>
    <dgm:cxn modelId="{20A369B3-47BE-45D7-B43B-7F7E2135FAEA}" type="presOf" srcId="{2E76C3BE-4CEF-4EEA-90CC-A50BCCD37CDC}" destId="{EEC5AB14-E6BD-4781-919D-CB2A488946B3}" srcOrd="0" destOrd="2" presId="urn:microsoft.com/office/officeart/2005/8/layout/chevron2"/>
    <dgm:cxn modelId="{954AF0BD-E783-450B-AC28-23127C67347F}" type="presOf" srcId="{61B015A4-2B34-4D1F-AC2D-E33D3609CA02}" destId="{EEC5AB14-E6BD-4781-919D-CB2A488946B3}" srcOrd="0" destOrd="0" presId="urn:microsoft.com/office/officeart/2005/8/layout/chevron2"/>
    <dgm:cxn modelId="{15C146C5-42DE-4E36-B9EA-430EDA2D0A99}" type="presOf" srcId="{A4B32CD0-EEB3-491C-AACE-7139D923D6A9}" destId="{EEC5AB14-E6BD-4781-919D-CB2A488946B3}" srcOrd="0" destOrd="1" presId="urn:microsoft.com/office/officeart/2005/8/layout/chevron2"/>
    <dgm:cxn modelId="{49B5F8D3-5921-49A1-A357-38DEF6DCEAF0}" srcId="{F26812C4-7AE0-4AB7-A8CC-52F3C8029323}" destId="{9CDDA11E-A8B4-4F9F-9E23-89DCFB62152A}" srcOrd="0" destOrd="0" parTransId="{3DDBC1F0-A225-4937-979A-5373B3409B64}" sibTransId="{ED19F010-9489-4DD9-863A-6BFC44FE91C8}"/>
    <dgm:cxn modelId="{57EA120E-393F-499C-8922-04D988AB542A}" type="presParOf" srcId="{5317D061-C3E2-4BBA-9D95-E99F40B0AB74}" destId="{1401F85C-CF11-4C9A-9C09-55D2325ADACF}" srcOrd="0" destOrd="0" presId="urn:microsoft.com/office/officeart/2005/8/layout/chevron2"/>
    <dgm:cxn modelId="{3BCA31C6-DEBF-40F0-8368-81C8CCA69A12}" type="presParOf" srcId="{1401F85C-CF11-4C9A-9C09-55D2325ADACF}" destId="{04E5A6DA-656C-46B2-8CBA-01848B14830C}" srcOrd="0" destOrd="0" presId="urn:microsoft.com/office/officeart/2005/8/layout/chevron2"/>
    <dgm:cxn modelId="{97455B6E-9011-4AE0-A58E-DFB67B569CA8}" type="presParOf" srcId="{1401F85C-CF11-4C9A-9C09-55D2325ADACF}" destId="{EEC5AB14-E6BD-4781-919D-CB2A488946B3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5A6DA-656C-46B2-8CBA-01848B14830C}">
      <dsp:nvSpPr>
        <dsp:cNvPr id="0" name=""/>
        <dsp:cNvSpPr/>
      </dsp:nvSpPr>
      <dsp:spPr>
        <a:xfrm rot="5400000">
          <a:off x="-741113" y="741113"/>
          <a:ext cx="4940755" cy="345852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b="0" i="0" kern="1200"/>
            <a:t>KEY BENEFITS:</a:t>
          </a:r>
          <a:endParaRPr lang="en-US" sz="5100" kern="1200"/>
        </a:p>
      </dsp:txBody>
      <dsp:txXfrm rot="-5400000">
        <a:off x="1" y="1729263"/>
        <a:ext cx="3458528" cy="1482227"/>
      </dsp:txXfrm>
    </dsp:sp>
    <dsp:sp modelId="{EEC5AB14-E6BD-4781-919D-CB2A488946B3}">
      <dsp:nvSpPr>
        <dsp:cNvPr id="0" name=""/>
        <dsp:cNvSpPr/>
      </dsp:nvSpPr>
      <dsp:spPr>
        <a:xfrm rot="5400000">
          <a:off x="4932363" y="-985014"/>
          <a:ext cx="3211490" cy="615916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 Deliver Developer-Ready Infrastructure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 Scale Without Compromise 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 Simplify Operations </a:t>
          </a:r>
          <a:endParaRPr lang="en-US" sz="2400" kern="1200"/>
        </a:p>
      </dsp:txBody>
      <dsp:txXfrm rot="-5400000">
        <a:off x="3458528" y="645593"/>
        <a:ext cx="6002389" cy="28979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0A9809-9E2F-430F-9BF7-A6E9A4357F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72921B-2D0F-476E-97B5-8E2BE0F79BF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D54CF8-9E42-46D0-AD69-213972D5F321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FCB2E0-AEAE-4F12-A172-8E36F3D040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871A3E-2F9E-4799-83B5-CABF5137044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015099-FB05-4216-952B-348EEC656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39629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B0E59C-CEAC-47DC-826A-10D6B7A1398E}" type="datetimeFigureOut">
              <a:rPr lang="en-US" smtClean="0"/>
              <a:t>19-Mar-21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597874-9B2A-4B3D-A854-B726DE1CF6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3987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97874-9B2A-4B3D-A854-B726DE1CF6B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2714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97874-9B2A-4B3D-A854-B726DE1CF6B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90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nxth" TargetMode="External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5" Type="http://schemas.openxmlformats.org/officeDocument/2006/relationships/hyperlink" Target="http://bit.ly/2TtBDfr" TargetMode="External"/><Relationship Id="rId4" Type="http://schemas.openxmlformats.org/officeDocument/2006/relationships/hyperlink" Target="http://bit.ly/2TyoMsr" TargetMode="Externa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3.xml"/><Relationship Id="rId4" Type="http://schemas.openxmlformats.org/officeDocument/2006/relationships/hyperlink" Target="http://bit.ly/2TtBDfr" TargetMode="Externa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960000" y="1518867"/>
            <a:ext cx="5872000" cy="3454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9600">
                <a:solidFill>
                  <a:srgbClr val="F3F3F3"/>
                </a:solidFill>
                <a:latin typeface="Anton"/>
                <a:ea typeface="Anton"/>
                <a:cs typeface="Anton"/>
                <a:sym typeface="Anton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960000" y="4780100"/>
            <a:ext cx="4513200" cy="57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67">
                <a:solidFill>
                  <a:srgbClr val="F3F3F3"/>
                </a:solidFill>
                <a:latin typeface="Advent Pro Light"/>
                <a:ea typeface="Advent Pro Light"/>
                <a:cs typeface="Advent Pro Light"/>
                <a:sym typeface="Advent Pro L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46169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6178847" y="1912800"/>
            <a:ext cx="4710400" cy="303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6400">
                <a:solidFill>
                  <a:srgbClr val="F3F3F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398590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4"/>
          <p:cNvSpPr txBox="1">
            <a:spLocks noGrp="1"/>
          </p:cNvSpPr>
          <p:nvPr>
            <p:ph type="body" idx="1"/>
          </p:nvPr>
        </p:nvSpPr>
        <p:spPr>
          <a:xfrm>
            <a:off x="960000" y="1536633"/>
            <a:ext cx="10272000" cy="4555200"/>
          </a:xfrm>
          <a:prstGeom prst="rect">
            <a:avLst/>
          </a:prstGeom>
          <a:solidFill>
            <a:srgbClr val="FFFFFF">
              <a:alpha val="45090"/>
            </a:srgbClr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39792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100"/>
              <a:buAutoNum type="arabicPeriod"/>
              <a:defRPr sz="1733">
                <a:solidFill>
                  <a:srgbClr val="F3F3F3"/>
                </a:solidFill>
              </a:defRPr>
            </a:lvl1pPr>
            <a:lvl2pPr marL="1219170" lvl="1" indent="-397923"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AutoNum type="alphaLcPeriod"/>
              <a:defRPr sz="1600"/>
            </a:lvl2pPr>
            <a:lvl3pPr marL="1828754" lvl="2" indent="-397923"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AutoNum type="romanLcPeriod"/>
              <a:defRPr sz="1600"/>
            </a:lvl3pPr>
            <a:lvl4pPr marL="2438339" lvl="3" indent="-397923"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AutoNum type="arabicPeriod"/>
              <a:defRPr sz="1600"/>
            </a:lvl4pPr>
            <a:lvl5pPr marL="3047924" lvl="4" indent="-397923"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AutoNum type="alphaLcPeriod"/>
              <a:defRPr sz="1600"/>
            </a:lvl5pPr>
            <a:lvl6pPr marL="3657509" lvl="5" indent="-397923"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AutoNum type="romanLcPeriod"/>
              <a:defRPr sz="1600"/>
            </a:lvl6pPr>
            <a:lvl7pPr marL="4267093" lvl="6" indent="-397923"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AutoNum type="arabicPeriod"/>
              <a:defRPr sz="1600"/>
            </a:lvl7pPr>
            <a:lvl8pPr marL="4876678" lvl="7" indent="-397923"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AutoNum type="alphaLcPeriod"/>
              <a:defRPr sz="1600"/>
            </a:lvl8pPr>
            <a:lvl9pPr marL="5486263" lvl="8" indent="-397923">
              <a:spcBef>
                <a:spcPts val="2133"/>
              </a:spcBef>
              <a:spcAft>
                <a:spcPts val="2133"/>
              </a:spcAft>
              <a:buClr>
                <a:srgbClr val="000000"/>
              </a:buClr>
              <a:buSzPts val="1100"/>
              <a:buAutoNum type="romanLcPeriod"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Google Shape;15;p4"/>
          <p:cNvSpPr txBox="1">
            <a:spLocks noGrp="1"/>
          </p:cNvSpPr>
          <p:nvPr>
            <p:ph type="title"/>
          </p:nvPr>
        </p:nvSpPr>
        <p:spPr>
          <a:xfrm>
            <a:off x="960133" y="6797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960589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5"/>
          <p:cNvSpPr txBox="1">
            <a:spLocks noGrp="1"/>
          </p:cNvSpPr>
          <p:nvPr>
            <p:ph type="subTitle" idx="1"/>
          </p:nvPr>
        </p:nvSpPr>
        <p:spPr>
          <a:xfrm flipH="1">
            <a:off x="7445513" y="3872667"/>
            <a:ext cx="2268400" cy="594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8" name="Google Shape;18;p5"/>
          <p:cNvSpPr txBox="1">
            <a:spLocks noGrp="1"/>
          </p:cNvSpPr>
          <p:nvPr>
            <p:ph type="subTitle" idx="2"/>
          </p:nvPr>
        </p:nvSpPr>
        <p:spPr>
          <a:xfrm flipH="1">
            <a:off x="6772400" y="4306033"/>
            <a:ext cx="3614800" cy="98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9" name="Google Shape;19;p5"/>
          <p:cNvSpPr txBox="1">
            <a:spLocks noGrp="1"/>
          </p:cNvSpPr>
          <p:nvPr>
            <p:ph type="subTitle" idx="3"/>
          </p:nvPr>
        </p:nvSpPr>
        <p:spPr>
          <a:xfrm flipH="1">
            <a:off x="2478180" y="3872667"/>
            <a:ext cx="2268400" cy="594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2400">
                <a:latin typeface="Anton"/>
                <a:ea typeface="Anton"/>
                <a:cs typeface="Anton"/>
                <a:sym typeface="Anton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nton"/>
              <a:buNone/>
              <a:defRPr sz="1867" b="1">
                <a:latin typeface="Anton"/>
                <a:ea typeface="Anton"/>
                <a:cs typeface="Anton"/>
                <a:sym typeface="Anton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0" name="Google Shape;20;p5"/>
          <p:cNvSpPr txBox="1">
            <a:spLocks noGrp="1"/>
          </p:cNvSpPr>
          <p:nvPr>
            <p:ph type="subTitle" idx="4"/>
          </p:nvPr>
        </p:nvSpPr>
        <p:spPr>
          <a:xfrm flipH="1">
            <a:off x="1805067" y="4306033"/>
            <a:ext cx="3614800" cy="98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960133" y="6797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82653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6"/>
          <p:cNvSpPr txBox="1">
            <a:spLocks noGrp="1"/>
          </p:cNvSpPr>
          <p:nvPr>
            <p:ph type="title"/>
          </p:nvPr>
        </p:nvSpPr>
        <p:spPr>
          <a:xfrm>
            <a:off x="960133" y="6797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05035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título 1">
  <p:cSld name="Solo título 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7"/>
          <p:cNvSpPr txBox="1">
            <a:spLocks noGrp="1"/>
          </p:cNvSpPr>
          <p:nvPr>
            <p:ph type="title"/>
          </p:nvPr>
        </p:nvSpPr>
        <p:spPr>
          <a:xfrm>
            <a:off x="960133" y="6797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006392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8"/>
          <p:cNvSpPr txBox="1">
            <a:spLocks noGrp="1"/>
          </p:cNvSpPr>
          <p:nvPr>
            <p:ph type="subTitle" idx="1"/>
          </p:nvPr>
        </p:nvSpPr>
        <p:spPr>
          <a:xfrm>
            <a:off x="3316217" y="1912800"/>
            <a:ext cx="4490400" cy="303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8" name="Google Shape;28;p8"/>
          <p:cNvSpPr txBox="1">
            <a:spLocks noGrp="1"/>
          </p:cNvSpPr>
          <p:nvPr>
            <p:ph type="title"/>
          </p:nvPr>
        </p:nvSpPr>
        <p:spPr>
          <a:xfrm>
            <a:off x="8706971" y="1912800"/>
            <a:ext cx="2622800" cy="303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6400">
                <a:solidFill>
                  <a:srgbClr val="F3F3F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480300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9"/>
          <p:cNvSpPr txBox="1">
            <a:spLocks noGrp="1"/>
          </p:cNvSpPr>
          <p:nvPr>
            <p:ph type="title"/>
          </p:nvPr>
        </p:nvSpPr>
        <p:spPr>
          <a:xfrm>
            <a:off x="3229667" y="1891600"/>
            <a:ext cx="5732800" cy="307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9600">
                <a:solidFill>
                  <a:srgbClr val="F3F3F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01259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0"/>
          <p:cNvSpPr txBox="1">
            <a:spLocks noGrp="1"/>
          </p:cNvSpPr>
          <p:nvPr>
            <p:ph type="title"/>
          </p:nvPr>
        </p:nvSpPr>
        <p:spPr>
          <a:xfrm>
            <a:off x="697100" y="1295800"/>
            <a:ext cx="5050400" cy="42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4200"/>
              <a:buNone/>
              <a:defRPr sz="8000">
                <a:solidFill>
                  <a:srgbClr val="F3F3F3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3" name="Google Shape;33;p10"/>
          <p:cNvSpPr txBox="1">
            <a:spLocks noGrp="1"/>
          </p:cNvSpPr>
          <p:nvPr>
            <p:ph type="subTitle" idx="1"/>
          </p:nvPr>
        </p:nvSpPr>
        <p:spPr>
          <a:xfrm>
            <a:off x="6399933" y="2605600"/>
            <a:ext cx="25868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867">
                <a:solidFill>
                  <a:srgbClr val="F3F3F3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4" name="Google Shape;34;p10"/>
          <p:cNvSpPr txBox="1">
            <a:spLocks noGrp="1"/>
          </p:cNvSpPr>
          <p:nvPr>
            <p:ph type="title" idx="2" hasCustomPrompt="1"/>
          </p:nvPr>
        </p:nvSpPr>
        <p:spPr>
          <a:xfrm>
            <a:off x="6465560" y="1334833"/>
            <a:ext cx="2702400" cy="24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0"/>
              <a:buNone/>
              <a:defRPr sz="18666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959588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1"/>
          <p:cNvSpPr txBox="1">
            <a:spLocks noGrp="1"/>
          </p:cNvSpPr>
          <p:nvPr>
            <p:ph type="title"/>
          </p:nvPr>
        </p:nvSpPr>
        <p:spPr>
          <a:xfrm>
            <a:off x="960133" y="2275800"/>
            <a:ext cx="3679600" cy="230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800"/>
              <a:buNone/>
              <a:defRPr sz="6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74547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2"/>
          <p:cNvSpPr txBox="1">
            <a:spLocks noGrp="1"/>
          </p:cNvSpPr>
          <p:nvPr>
            <p:ph type="title" hasCustomPrompt="1"/>
          </p:nvPr>
        </p:nvSpPr>
        <p:spPr>
          <a:xfrm>
            <a:off x="415600" y="2750000"/>
            <a:ext cx="11360800" cy="148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39" name="Google Shape;39;p12"/>
          <p:cNvSpPr txBox="1">
            <a:spLocks noGrp="1"/>
          </p:cNvSpPr>
          <p:nvPr>
            <p:ph type="body" idx="1"/>
          </p:nvPr>
        </p:nvSpPr>
        <p:spPr>
          <a:xfrm>
            <a:off x="415600" y="4340933"/>
            <a:ext cx="11360800" cy="6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867"/>
            </a:lvl1pPr>
            <a:lvl2pPr marL="1219170" lvl="1" indent="-406390" algn="ctr">
              <a:spcBef>
                <a:spcPts val="2133"/>
              </a:spcBef>
              <a:spcAft>
                <a:spcPts val="0"/>
              </a:spcAft>
              <a:buSzPts val="1200"/>
              <a:buChar char="○"/>
              <a:defRPr/>
            </a:lvl2pPr>
            <a:lvl3pPr marL="1828754" lvl="2" indent="-406390" algn="ctr">
              <a:spcBef>
                <a:spcPts val="2133"/>
              </a:spcBef>
              <a:spcAft>
                <a:spcPts val="0"/>
              </a:spcAft>
              <a:buSzPts val="1200"/>
              <a:buChar char="■"/>
              <a:defRPr/>
            </a:lvl3pPr>
            <a:lvl4pPr marL="2438339" lvl="3" indent="-406390" algn="ctr">
              <a:spcBef>
                <a:spcPts val="2133"/>
              </a:spcBef>
              <a:spcAft>
                <a:spcPts val="0"/>
              </a:spcAft>
              <a:buSzPts val="1200"/>
              <a:buChar char="●"/>
              <a:defRPr/>
            </a:lvl4pPr>
            <a:lvl5pPr marL="3047924" lvl="4" indent="-406390" algn="ctr">
              <a:spcBef>
                <a:spcPts val="2133"/>
              </a:spcBef>
              <a:spcAft>
                <a:spcPts val="0"/>
              </a:spcAft>
              <a:buSzPts val="1200"/>
              <a:buChar char="○"/>
              <a:defRPr/>
            </a:lvl5pPr>
            <a:lvl6pPr marL="3657509" lvl="5" indent="-406390" algn="ctr">
              <a:spcBef>
                <a:spcPts val="2133"/>
              </a:spcBef>
              <a:spcAft>
                <a:spcPts val="0"/>
              </a:spcAft>
              <a:buSzPts val="1200"/>
              <a:buChar char="■"/>
              <a:defRPr/>
            </a:lvl6pPr>
            <a:lvl7pPr marL="4267093" lvl="6" indent="-406390" algn="ctr">
              <a:spcBef>
                <a:spcPts val="2133"/>
              </a:spcBef>
              <a:spcAft>
                <a:spcPts val="0"/>
              </a:spcAft>
              <a:buSzPts val="1200"/>
              <a:buChar char="●"/>
              <a:defRPr/>
            </a:lvl7pPr>
            <a:lvl8pPr marL="4876678" lvl="7" indent="-406390" algn="ctr">
              <a:spcBef>
                <a:spcPts val="2133"/>
              </a:spcBef>
              <a:spcAft>
                <a:spcPts val="0"/>
              </a:spcAft>
              <a:buSzPts val="1200"/>
              <a:buChar char="○"/>
              <a:defRPr/>
            </a:lvl8pPr>
            <a:lvl9pPr marL="5486263" lvl="8" indent="-406390" algn="ctr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090368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35950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4"/>
          <p:cNvSpPr txBox="1">
            <a:spLocks noGrp="1"/>
          </p:cNvSpPr>
          <p:nvPr>
            <p:ph type="title"/>
          </p:nvPr>
        </p:nvSpPr>
        <p:spPr>
          <a:xfrm>
            <a:off x="2015617" y="1936833"/>
            <a:ext cx="3118800" cy="5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i="0">
                <a:solidFill>
                  <a:srgbClr val="F3F3F3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3" name="Google Shape;43;p14"/>
          <p:cNvSpPr txBox="1">
            <a:spLocks noGrp="1"/>
          </p:cNvSpPr>
          <p:nvPr>
            <p:ph type="subTitle" idx="1"/>
          </p:nvPr>
        </p:nvSpPr>
        <p:spPr>
          <a:xfrm>
            <a:off x="2015616" y="2372767"/>
            <a:ext cx="31188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4" name="Google Shape;44;p14"/>
          <p:cNvSpPr txBox="1">
            <a:spLocks noGrp="1"/>
          </p:cNvSpPr>
          <p:nvPr>
            <p:ph type="title" idx="2"/>
          </p:nvPr>
        </p:nvSpPr>
        <p:spPr>
          <a:xfrm>
            <a:off x="6460649" y="1940351"/>
            <a:ext cx="3118800" cy="5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95998"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i="0">
                <a:solidFill>
                  <a:srgbClr val="F3F3F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5" name="Google Shape;45;p14"/>
          <p:cNvSpPr txBox="1">
            <a:spLocks noGrp="1"/>
          </p:cNvSpPr>
          <p:nvPr>
            <p:ph type="subTitle" idx="3"/>
          </p:nvPr>
        </p:nvSpPr>
        <p:spPr>
          <a:xfrm>
            <a:off x="6460649" y="2376317"/>
            <a:ext cx="31188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6" name="Google Shape;46;p14"/>
          <p:cNvSpPr txBox="1">
            <a:spLocks noGrp="1"/>
          </p:cNvSpPr>
          <p:nvPr>
            <p:ph type="title" idx="4"/>
          </p:nvPr>
        </p:nvSpPr>
        <p:spPr>
          <a:xfrm>
            <a:off x="3691084" y="3836600"/>
            <a:ext cx="3118800" cy="5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i="0">
                <a:solidFill>
                  <a:srgbClr val="F3F3F3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7" name="Google Shape;47;p14"/>
          <p:cNvSpPr txBox="1">
            <a:spLocks noGrp="1"/>
          </p:cNvSpPr>
          <p:nvPr>
            <p:ph type="subTitle" idx="5"/>
          </p:nvPr>
        </p:nvSpPr>
        <p:spPr>
          <a:xfrm>
            <a:off x="3691083" y="4272533"/>
            <a:ext cx="31188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8" name="Google Shape;48;p14"/>
          <p:cNvSpPr txBox="1">
            <a:spLocks noGrp="1"/>
          </p:cNvSpPr>
          <p:nvPr>
            <p:ph type="title" idx="6"/>
          </p:nvPr>
        </p:nvSpPr>
        <p:spPr>
          <a:xfrm>
            <a:off x="8134100" y="3837443"/>
            <a:ext cx="3118800" cy="5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R="95998"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i="0">
                <a:solidFill>
                  <a:srgbClr val="F3F3F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9" name="Google Shape;49;p14"/>
          <p:cNvSpPr txBox="1">
            <a:spLocks noGrp="1"/>
          </p:cNvSpPr>
          <p:nvPr>
            <p:ph type="subTitle" idx="7"/>
          </p:nvPr>
        </p:nvSpPr>
        <p:spPr>
          <a:xfrm>
            <a:off x="8134100" y="4273409"/>
            <a:ext cx="31188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rtl="0"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rtl="0"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0" name="Google Shape;50;p14"/>
          <p:cNvSpPr txBox="1">
            <a:spLocks noGrp="1"/>
          </p:cNvSpPr>
          <p:nvPr>
            <p:ph type="title" idx="8" hasCustomPrompt="1"/>
          </p:nvPr>
        </p:nvSpPr>
        <p:spPr>
          <a:xfrm>
            <a:off x="2612449" y="4219067"/>
            <a:ext cx="800000" cy="56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32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  <p:sp>
        <p:nvSpPr>
          <p:cNvPr id="51" name="Google Shape;51;p14"/>
          <p:cNvSpPr txBox="1">
            <a:spLocks noGrp="1"/>
          </p:cNvSpPr>
          <p:nvPr>
            <p:ph type="title" idx="9" hasCustomPrompt="1"/>
          </p:nvPr>
        </p:nvSpPr>
        <p:spPr>
          <a:xfrm>
            <a:off x="939116" y="2307133"/>
            <a:ext cx="800000" cy="56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32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  <p:sp>
        <p:nvSpPr>
          <p:cNvPr id="52" name="Google Shape;52;p14"/>
          <p:cNvSpPr txBox="1">
            <a:spLocks noGrp="1"/>
          </p:cNvSpPr>
          <p:nvPr>
            <p:ph type="title" idx="13" hasCustomPrompt="1"/>
          </p:nvPr>
        </p:nvSpPr>
        <p:spPr>
          <a:xfrm>
            <a:off x="7072000" y="4244843"/>
            <a:ext cx="800000" cy="56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32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  <p:sp>
        <p:nvSpPr>
          <p:cNvPr id="53" name="Google Shape;53;p14"/>
          <p:cNvSpPr txBox="1">
            <a:spLocks noGrp="1"/>
          </p:cNvSpPr>
          <p:nvPr>
            <p:ph type="title" idx="14" hasCustomPrompt="1"/>
          </p:nvPr>
        </p:nvSpPr>
        <p:spPr>
          <a:xfrm>
            <a:off x="5398549" y="2292284"/>
            <a:ext cx="800000" cy="56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800"/>
              <a:buNone/>
              <a:defRPr sz="32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39883968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5"/>
          <p:cNvSpPr txBox="1">
            <a:spLocks noGrp="1"/>
          </p:cNvSpPr>
          <p:nvPr>
            <p:ph type="subTitle" idx="1"/>
          </p:nvPr>
        </p:nvSpPr>
        <p:spPr>
          <a:xfrm>
            <a:off x="2301233" y="2525767"/>
            <a:ext cx="2944800" cy="93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6" name="Google Shape;56;p15"/>
          <p:cNvSpPr txBox="1">
            <a:spLocks noGrp="1"/>
          </p:cNvSpPr>
          <p:nvPr>
            <p:ph type="subTitle" idx="2"/>
          </p:nvPr>
        </p:nvSpPr>
        <p:spPr>
          <a:xfrm>
            <a:off x="7737999" y="2525767"/>
            <a:ext cx="2944800" cy="93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7" name="Google Shape;57;p15"/>
          <p:cNvSpPr txBox="1">
            <a:spLocks noGrp="1"/>
          </p:cNvSpPr>
          <p:nvPr>
            <p:ph type="subTitle" idx="3"/>
          </p:nvPr>
        </p:nvSpPr>
        <p:spPr>
          <a:xfrm>
            <a:off x="2301233" y="4655267"/>
            <a:ext cx="2944800" cy="93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8" name="Google Shape;58;p15"/>
          <p:cNvSpPr txBox="1">
            <a:spLocks noGrp="1"/>
          </p:cNvSpPr>
          <p:nvPr>
            <p:ph type="subTitle" idx="4"/>
          </p:nvPr>
        </p:nvSpPr>
        <p:spPr>
          <a:xfrm>
            <a:off x="7737999" y="4655267"/>
            <a:ext cx="2944800" cy="93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Font typeface="Josefin Slab"/>
              <a:buNone/>
              <a:defRPr sz="1467">
                <a:latin typeface="Josefin Slab"/>
                <a:ea typeface="Josefin Slab"/>
                <a:cs typeface="Josefin Slab"/>
                <a:sym typeface="Josefin Slab"/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9" name="Google Shape;59;p15"/>
          <p:cNvSpPr txBox="1">
            <a:spLocks noGrp="1"/>
          </p:cNvSpPr>
          <p:nvPr>
            <p:ph type="title"/>
          </p:nvPr>
        </p:nvSpPr>
        <p:spPr>
          <a:xfrm>
            <a:off x="960133" y="6797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890165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6"/>
          <p:cNvSpPr txBox="1">
            <a:spLocks noGrp="1"/>
          </p:cNvSpPr>
          <p:nvPr>
            <p:ph type="subTitle" idx="1"/>
          </p:nvPr>
        </p:nvSpPr>
        <p:spPr>
          <a:xfrm>
            <a:off x="1293051" y="3506867"/>
            <a:ext cx="2950800" cy="145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2" name="Google Shape;62;p16"/>
          <p:cNvSpPr txBox="1">
            <a:spLocks noGrp="1"/>
          </p:cNvSpPr>
          <p:nvPr>
            <p:ph type="subTitle" idx="2"/>
          </p:nvPr>
        </p:nvSpPr>
        <p:spPr>
          <a:xfrm>
            <a:off x="7948151" y="3506867"/>
            <a:ext cx="2950800" cy="145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" name="Google Shape;63;p16"/>
          <p:cNvSpPr txBox="1">
            <a:spLocks noGrp="1"/>
          </p:cNvSpPr>
          <p:nvPr>
            <p:ph type="subTitle" idx="3"/>
          </p:nvPr>
        </p:nvSpPr>
        <p:spPr>
          <a:xfrm>
            <a:off x="4620017" y="3506867"/>
            <a:ext cx="2950800" cy="145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4" name="Google Shape;64;p16"/>
          <p:cNvSpPr txBox="1">
            <a:spLocks noGrp="1"/>
          </p:cNvSpPr>
          <p:nvPr>
            <p:ph type="title"/>
          </p:nvPr>
        </p:nvSpPr>
        <p:spPr>
          <a:xfrm>
            <a:off x="1280151" y="4965267"/>
            <a:ext cx="20524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65" name="Google Shape;65;p16"/>
          <p:cNvSpPr txBox="1">
            <a:spLocks noGrp="1"/>
          </p:cNvSpPr>
          <p:nvPr>
            <p:ph type="title" idx="4"/>
          </p:nvPr>
        </p:nvSpPr>
        <p:spPr>
          <a:xfrm>
            <a:off x="8838251" y="4965267"/>
            <a:ext cx="20524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66" name="Google Shape;66;p16"/>
          <p:cNvSpPr txBox="1">
            <a:spLocks noGrp="1"/>
          </p:cNvSpPr>
          <p:nvPr>
            <p:ph type="title" idx="5"/>
          </p:nvPr>
        </p:nvSpPr>
        <p:spPr>
          <a:xfrm>
            <a:off x="5073781" y="4965267"/>
            <a:ext cx="20524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67" name="Google Shape;67;p16"/>
          <p:cNvSpPr txBox="1">
            <a:spLocks noGrp="1"/>
          </p:cNvSpPr>
          <p:nvPr>
            <p:ph type="title" idx="6"/>
          </p:nvPr>
        </p:nvSpPr>
        <p:spPr>
          <a:xfrm>
            <a:off x="960133" y="6797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936128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>
            <a:spLocks noGrp="1"/>
          </p:cNvSpPr>
          <p:nvPr>
            <p:ph type="subTitle" idx="1"/>
          </p:nvPr>
        </p:nvSpPr>
        <p:spPr>
          <a:xfrm>
            <a:off x="8008000" y="3093633"/>
            <a:ext cx="2674800" cy="5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2pPr>
            <a:lvl3pPr lvl="2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3pPr>
            <a:lvl4pPr lvl="3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4pPr>
            <a:lvl5pPr lvl="4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5pPr>
            <a:lvl6pPr lvl="5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6pPr>
            <a:lvl7pPr lvl="6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7pPr>
            <a:lvl8pPr lvl="7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8pPr>
            <a:lvl9pPr lvl="8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0" name="Google Shape;70;p17"/>
          <p:cNvSpPr txBox="1">
            <a:spLocks noGrp="1"/>
          </p:cNvSpPr>
          <p:nvPr>
            <p:ph type="subTitle" idx="2"/>
          </p:nvPr>
        </p:nvSpPr>
        <p:spPr>
          <a:xfrm>
            <a:off x="8008000" y="4638155"/>
            <a:ext cx="2674800" cy="5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2pPr>
            <a:lvl3pPr lvl="2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3pPr>
            <a:lvl4pPr lvl="3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4pPr>
            <a:lvl5pPr lvl="4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5pPr>
            <a:lvl6pPr lvl="5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6pPr>
            <a:lvl7pPr lvl="6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7pPr>
            <a:lvl8pPr lvl="7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600"/>
            </a:lvl8pPr>
            <a:lvl9pPr lvl="8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1" name="Google Shape;71;p17"/>
          <p:cNvSpPr txBox="1">
            <a:spLocks noGrp="1"/>
          </p:cNvSpPr>
          <p:nvPr>
            <p:ph type="title" hasCustomPrompt="1"/>
          </p:nvPr>
        </p:nvSpPr>
        <p:spPr>
          <a:xfrm>
            <a:off x="8008000" y="2605367"/>
            <a:ext cx="1647200" cy="63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72" name="Google Shape;72;p17"/>
          <p:cNvSpPr txBox="1">
            <a:spLocks noGrp="1"/>
          </p:cNvSpPr>
          <p:nvPr>
            <p:ph type="title" idx="3" hasCustomPrompt="1"/>
          </p:nvPr>
        </p:nvSpPr>
        <p:spPr>
          <a:xfrm>
            <a:off x="8008000" y="4133965"/>
            <a:ext cx="1647200" cy="63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73" name="Google Shape;73;p17"/>
          <p:cNvSpPr txBox="1">
            <a:spLocks noGrp="1"/>
          </p:cNvSpPr>
          <p:nvPr>
            <p:ph type="title" idx="4"/>
          </p:nvPr>
        </p:nvSpPr>
        <p:spPr>
          <a:xfrm>
            <a:off x="960133" y="6797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694005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8"/>
          <p:cNvSpPr txBox="1">
            <a:spLocks noGrp="1"/>
          </p:cNvSpPr>
          <p:nvPr>
            <p:ph type="title"/>
          </p:nvPr>
        </p:nvSpPr>
        <p:spPr>
          <a:xfrm>
            <a:off x="1221633" y="3258413"/>
            <a:ext cx="24552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6" name="Google Shape;76;p18"/>
          <p:cNvSpPr txBox="1">
            <a:spLocks noGrp="1"/>
          </p:cNvSpPr>
          <p:nvPr>
            <p:ph type="subTitle" idx="1"/>
          </p:nvPr>
        </p:nvSpPr>
        <p:spPr>
          <a:xfrm>
            <a:off x="1048367" y="2545933"/>
            <a:ext cx="2801600" cy="76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7" name="Google Shape;77;p18"/>
          <p:cNvSpPr txBox="1">
            <a:spLocks noGrp="1"/>
          </p:cNvSpPr>
          <p:nvPr>
            <p:ph type="title" idx="2"/>
          </p:nvPr>
        </p:nvSpPr>
        <p:spPr>
          <a:xfrm>
            <a:off x="8397832" y="3258413"/>
            <a:ext cx="24552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subTitle" idx="3"/>
          </p:nvPr>
        </p:nvSpPr>
        <p:spPr>
          <a:xfrm>
            <a:off x="8107233" y="2545933"/>
            <a:ext cx="3036400" cy="76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9" name="Google Shape;79;p18"/>
          <p:cNvSpPr txBox="1">
            <a:spLocks noGrp="1"/>
          </p:cNvSpPr>
          <p:nvPr>
            <p:ph type="title" idx="4"/>
          </p:nvPr>
        </p:nvSpPr>
        <p:spPr>
          <a:xfrm>
            <a:off x="4809732" y="5163680"/>
            <a:ext cx="24552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0" name="Google Shape;80;p18"/>
          <p:cNvSpPr txBox="1">
            <a:spLocks noGrp="1"/>
          </p:cNvSpPr>
          <p:nvPr>
            <p:ph type="subTitle" idx="5"/>
          </p:nvPr>
        </p:nvSpPr>
        <p:spPr>
          <a:xfrm>
            <a:off x="4519133" y="4443000"/>
            <a:ext cx="3036400" cy="76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1" name="Google Shape;81;p18"/>
          <p:cNvSpPr txBox="1">
            <a:spLocks noGrp="1"/>
          </p:cNvSpPr>
          <p:nvPr>
            <p:ph type="title" idx="6"/>
          </p:nvPr>
        </p:nvSpPr>
        <p:spPr>
          <a:xfrm>
            <a:off x="4809732" y="3258413"/>
            <a:ext cx="24552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2" name="Google Shape;82;p18"/>
          <p:cNvSpPr txBox="1">
            <a:spLocks noGrp="1"/>
          </p:cNvSpPr>
          <p:nvPr>
            <p:ph type="subTitle" idx="7"/>
          </p:nvPr>
        </p:nvSpPr>
        <p:spPr>
          <a:xfrm>
            <a:off x="4519133" y="2545933"/>
            <a:ext cx="3036400" cy="76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3" name="Google Shape;83;p18"/>
          <p:cNvSpPr txBox="1">
            <a:spLocks noGrp="1"/>
          </p:cNvSpPr>
          <p:nvPr>
            <p:ph type="title" idx="8"/>
          </p:nvPr>
        </p:nvSpPr>
        <p:spPr>
          <a:xfrm>
            <a:off x="1221633" y="5163680"/>
            <a:ext cx="24552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4" name="Google Shape;84;p18"/>
          <p:cNvSpPr txBox="1">
            <a:spLocks noGrp="1"/>
          </p:cNvSpPr>
          <p:nvPr>
            <p:ph type="subTitle" idx="9"/>
          </p:nvPr>
        </p:nvSpPr>
        <p:spPr>
          <a:xfrm>
            <a:off x="1048433" y="4443000"/>
            <a:ext cx="2801600" cy="76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5" name="Google Shape;85;p18"/>
          <p:cNvSpPr txBox="1">
            <a:spLocks noGrp="1"/>
          </p:cNvSpPr>
          <p:nvPr>
            <p:ph type="title" idx="13"/>
          </p:nvPr>
        </p:nvSpPr>
        <p:spPr>
          <a:xfrm>
            <a:off x="8661232" y="5163684"/>
            <a:ext cx="1928400" cy="53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 i="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6" name="Google Shape;86;p18"/>
          <p:cNvSpPr txBox="1">
            <a:spLocks noGrp="1"/>
          </p:cNvSpPr>
          <p:nvPr>
            <p:ph type="subTitle" idx="14"/>
          </p:nvPr>
        </p:nvSpPr>
        <p:spPr>
          <a:xfrm>
            <a:off x="8107233" y="4443000"/>
            <a:ext cx="3036400" cy="76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1867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1867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7" name="Google Shape;87;p18"/>
          <p:cNvSpPr txBox="1">
            <a:spLocks noGrp="1"/>
          </p:cNvSpPr>
          <p:nvPr>
            <p:ph type="title" idx="15"/>
          </p:nvPr>
        </p:nvSpPr>
        <p:spPr>
          <a:xfrm>
            <a:off x="960133" y="6797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None/>
              <a:defRPr sz="4000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8021996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9"/>
          <p:cNvSpPr txBox="1">
            <a:spLocks noGrp="1"/>
          </p:cNvSpPr>
          <p:nvPr>
            <p:ph type="ctrTitle"/>
          </p:nvPr>
        </p:nvSpPr>
        <p:spPr>
          <a:xfrm>
            <a:off x="3416233" y="967200"/>
            <a:ext cx="5360000" cy="195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96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6933">
                <a:solidFill>
                  <a:srgbClr val="F3F3F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6933">
                <a:solidFill>
                  <a:srgbClr val="F3F3F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6933">
                <a:solidFill>
                  <a:srgbClr val="F3F3F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6933">
                <a:solidFill>
                  <a:srgbClr val="F3F3F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6933">
                <a:solidFill>
                  <a:srgbClr val="F3F3F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6933">
                <a:solidFill>
                  <a:srgbClr val="F3F3F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6933">
                <a:solidFill>
                  <a:srgbClr val="F3F3F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5200"/>
              <a:buNone/>
              <a:defRPr sz="6933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0" name="Google Shape;90;p19"/>
          <p:cNvSpPr txBox="1">
            <a:spLocks noGrp="1"/>
          </p:cNvSpPr>
          <p:nvPr>
            <p:ph type="subTitle" idx="1"/>
          </p:nvPr>
        </p:nvSpPr>
        <p:spPr>
          <a:xfrm>
            <a:off x="3415967" y="2966933"/>
            <a:ext cx="5360000" cy="10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1867">
                <a:solidFill>
                  <a:srgbClr val="F3F3F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3733">
                <a:solidFill>
                  <a:srgbClr val="F3F3F3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3733">
                <a:solidFill>
                  <a:srgbClr val="F3F3F3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3733">
                <a:solidFill>
                  <a:srgbClr val="F3F3F3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3733">
                <a:solidFill>
                  <a:srgbClr val="F3F3F3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3733">
                <a:solidFill>
                  <a:srgbClr val="F3F3F3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3733">
                <a:solidFill>
                  <a:srgbClr val="F3F3F3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3733">
                <a:solidFill>
                  <a:srgbClr val="F3F3F3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None/>
              <a:defRPr sz="3733">
                <a:solidFill>
                  <a:srgbClr val="F3F3F3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91" name="Google Shape;91;p19"/>
          <p:cNvSpPr txBox="1"/>
          <p:nvPr/>
        </p:nvSpPr>
        <p:spPr>
          <a:xfrm>
            <a:off x="3751233" y="5061967"/>
            <a:ext cx="4690000" cy="7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4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CREDITS: This presentation template was created by </a:t>
            </a:r>
            <a:r>
              <a:rPr lang="en" sz="1200" b="1">
                <a:solidFill>
                  <a:srgbClr val="F3F3F3"/>
                </a:solidFill>
                <a:uFill>
                  <a:noFill/>
                </a:uFill>
                <a:latin typeface="Fira Sans Condensed"/>
                <a:ea typeface="Fira Sans Condensed"/>
                <a:cs typeface="Fira Sans Condensed"/>
                <a:sym typeface="Fira Sans Condensed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, including icons by </a:t>
            </a:r>
            <a:r>
              <a:rPr lang="en" sz="1200" b="1">
                <a:solidFill>
                  <a:srgbClr val="F3F3F3"/>
                </a:solidFill>
                <a:uFill>
                  <a:noFill/>
                </a:uFill>
                <a:latin typeface="Fira Sans Condensed"/>
                <a:ea typeface="Fira Sans Condensed"/>
                <a:cs typeface="Fira Sans Condensed"/>
                <a:sym typeface="Fira Sans Condensed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, and infographics &amp; images by </a:t>
            </a:r>
            <a:r>
              <a:rPr lang="en" sz="1200" b="1">
                <a:solidFill>
                  <a:srgbClr val="F3F3F3"/>
                </a:solidFill>
                <a:uFill>
                  <a:noFill/>
                </a:uFill>
                <a:latin typeface="Fira Sans Condensed"/>
                <a:ea typeface="Fira Sans Condensed"/>
                <a:cs typeface="Fira Sans Condensed"/>
                <a:sym typeface="Fira Sans Condensed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. </a:t>
            </a:r>
            <a:endParaRPr sz="1200">
              <a:solidFill>
                <a:srgbClr val="F3F3F3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marL="0" lvl="0" indent="0" algn="ctr" rtl="0">
              <a:spcBef>
                <a:spcPts val="400"/>
              </a:spcBef>
              <a:spcAft>
                <a:spcPts val="0"/>
              </a:spcAft>
              <a:buNone/>
            </a:pPr>
            <a:endParaRPr sz="1200">
              <a:solidFill>
                <a:srgbClr val="F3F3F3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</p:spTree>
    <p:extLst>
      <p:ext uri="{BB962C8B-B14F-4D97-AF65-F5344CB8AC3E}">
        <p14:creationId xmlns:p14="http://schemas.microsoft.com/office/powerpoint/2010/main" val="25798629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5240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25327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 preserve="1">
  <p:cSld name="Blank slide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25557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2082200" y="1002517"/>
            <a:ext cx="8027600" cy="273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3899000" y="3739317"/>
            <a:ext cx="4394000" cy="10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1413942" y="1544851"/>
            <a:ext cx="161597" cy="161912"/>
          </a:xfrm>
          <a:custGeom>
            <a:avLst/>
            <a:gdLst/>
            <a:ahLst/>
            <a:cxnLst/>
            <a:rect l="l" t="t" r="r" b="b"/>
            <a:pathLst>
              <a:path w="4625" h="4634" extrusionOk="0">
                <a:moveTo>
                  <a:pt x="1" y="0"/>
                </a:moveTo>
                <a:lnTo>
                  <a:pt x="1" y="4633"/>
                </a:lnTo>
                <a:lnTo>
                  <a:pt x="4625" y="4633"/>
                </a:lnTo>
                <a:lnTo>
                  <a:pt x="4625" y="0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2" name="Google Shape;12;p2"/>
          <p:cNvSpPr/>
          <p:nvPr/>
        </p:nvSpPr>
        <p:spPr>
          <a:xfrm>
            <a:off x="10399653" y="1221412"/>
            <a:ext cx="161912" cy="161912"/>
          </a:xfrm>
          <a:custGeom>
            <a:avLst/>
            <a:gdLst/>
            <a:ahLst/>
            <a:cxnLst/>
            <a:rect l="l" t="t" r="r" b="b"/>
            <a:pathLst>
              <a:path w="4634" h="4634" extrusionOk="0">
                <a:moveTo>
                  <a:pt x="0" y="1"/>
                </a:moveTo>
                <a:lnTo>
                  <a:pt x="0" y="4634"/>
                </a:lnTo>
                <a:lnTo>
                  <a:pt x="4633" y="4634"/>
                </a:lnTo>
                <a:lnTo>
                  <a:pt x="4633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3" name="Google Shape;13;p2"/>
          <p:cNvSpPr/>
          <p:nvPr/>
        </p:nvSpPr>
        <p:spPr>
          <a:xfrm>
            <a:off x="7010578" y="3269874"/>
            <a:ext cx="76799" cy="76799"/>
          </a:xfrm>
          <a:custGeom>
            <a:avLst/>
            <a:gdLst/>
            <a:ahLst/>
            <a:cxnLst/>
            <a:rect l="l" t="t" r="r" b="b"/>
            <a:pathLst>
              <a:path w="2198" h="2198" fill="none" extrusionOk="0">
                <a:moveTo>
                  <a:pt x="1" y="1"/>
                </a:moveTo>
                <a:lnTo>
                  <a:pt x="2198" y="1"/>
                </a:lnTo>
                <a:lnTo>
                  <a:pt x="2198" y="2198"/>
                </a:lnTo>
                <a:lnTo>
                  <a:pt x="1" y="2198"/>
                </a:lnTo>
                <a:close/>
              </a:path>
            </a:pathLst>
          </a:custGeom>
          <a:noFill/>
          <a:ln w="1375" cap="flat" cmpd="sng">
            <a:solidFill>
              <a:srgbClr val="E898A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4" name="Google Shape;14;p2"/>
          <p:cNvSpPr/>
          <p:nvPr/>
        </p:nvSpPr>
        <p:spPr>
          <a:xfrm>
            <a:off x="11613365" y="6428661"/>
            <a:ext cx="130745" cy="131060"/>
          </a:xfrm>
          <a:custGeom>
            <a:avLst/>
            <a:gdLst/>
            <a:ahLst/>
            <a:cxnLst/>
            <a:rect l="l" t="t" r="r" b="b"/>
            <a:pathLst>
              <a:path w="3742" h="3751" fill="none" extrusionOk="0">
                <a:moveTo>
                  <a:pt x="1" y="0"/>
                </a:moveTo>
                <a:lnTo>
                  <a:pt x="3742" y="0"/>
                </a:lnTo>
                <a:lnTo>
                  <a:pt x="3742" y="3750"/>
                </a:lnTo>
                <a:lnTo>
                  <a:pt x="1" y="3750"/>
                </a:lnTo>
                <a:close/>
              </a:path>
            </a:pathLst>
          </a:custGeom>
          <a:noFill/>
          <a:ln w="2975" cap="flat" cmpd="sng">
            <a:solidFill>
              <a:srgbClr val="E898A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5" name="Google Shape;15;p2"/>
          <p:cNvSpPr/>
          <p:nvPr/>
        </p:nvSpPr>
        <p:spPr>
          <a:xfrm>
            <a:off x="367559" y="2076079"/>
            <a:ext cx="77112" cy="76799"/>
          </a:xfrm>
          <a:custGeom>
            <a:avLst/>
            <a:gdLst/>
            <a:ahLst/>
            <a:cxnLst/>
            <a:rect l="l" t="t" r="r" b="b"/>
            <a:pathLst>
              <a:path w="2207" h="2198" fill="none" extrusionOk="0">
                <a:moveTo>
                  <a:pt x="0" y="0"/>
                </a:moveTo>
                <a:lnTo>
                  <a:pt x="2207" y="0"/>
                </a:lnTo>
                <a:lnTo>
                  <a:pt x="2207" y="2197"/>
                </a:lnTo>
                <a:lnTo>
                  <a:pt x="0" y="2197"/>
                </a:lnTo>
                <a:close/>
              </a:path>
            </a:pathLst>
          </a:custGeom>
          <a:noFill/>
          <a:ln w="2975" cap="flat" cmpd="sng">
            <a:solidFill>
              <a:srgbClr val="00CFC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6" name="Google Shape;16;p2"/>
          <p:cNvSpPr/>
          <p:nvPr/>
        </p:nvSpPr>
        <p:spPr>
          <a:xfrm>
            <a:off x="11018231" y="3938241"/>
            <a:ext cx="138781" cy="139096"/>
          </a:xfrm>
          <a:custGeom>
            <a:avLst/>
            <a:gdLst/>
            <a:ahLst/>
            <a:cxnLst/>
            <a:rect l="l" t="t" r="r" b="b"/>
            <a:pathLst>
              <a:path w="3972" h="3981" extrusionOk="0">
                <a:moveTo>
                  <a:pt x="0" y="1"/>
                </a:moveTo>
                <a:lnTo>
                  <a:pt x="0" y="3981"/>
                </a:lnTo>
                <a:lnTo>
                  <a:pt x="3972" y="3981"/>
                </a:lnTo>
                <a:lnTo>
                  <a:pt x="3972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17" name="Google Shape;17;p2"/>
          <p:cNvGrpSpPr/>
          <p:nvPr/>
        </p:nvGrpSpPr>
        <p:grpSpPr>
          <a:xfrm>
            <a:off x="11018243" y="-579154"/>
            <a:ext cx="251848" cy="1575375"/>
            <a:chOff x="2877432" y="975334"/>
            <a:chExt cx="188886" cy="1181531"/>
          </a:xfrm>
        </p:grpSpPr>
        <p:sp>
          <p:nvSpPr>
            <p:cNvPr id="18" name="Google Shape;18;p2"/>
            <p:cNvSpPr/>
            <p:nvPr/>
          </p:nvSpPr>
          <p:spPr>
            <a:xfrm>
              <a:off x="2877432" y="1968242"/>
              <a:ext cx="188886" cy="188624"/>
            </a:xfrm>
            <a:custGeom>
              <a:avLst/>
              <a:gdLst/>
              <a:ahLst/>
              <a:cxnLst/>
              <a:rect l="l" t="t" r="r" b="b"/>
              <a:pathLst>
                <a:path w="7208" h="7198" fill="none" extrusionOk="0">
                  <a:moveTo>
                    <a:pt x="1" y="0"/>
                  </a:moveTo>
                  <a:lnTo>
                    <a:pt x="7208" y="0"/>
                  </a:lnTo>
                  <a:lnTo>
                    <a:pt x="7208" y="7198"/>
                  </a:lnTo>
                  <a:lnTo>
                    <a:pt x="1" y="7198"/>
                  </a:lnTo>
                  <a:close/>
                </a:path>
              </a:pathLst>
            </a:custGeom>
            <a:noFill/>
            <a:ln w="5750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2905393" y="1452501"/>
              <a:ext cx="133226" cy="133252"/>
            </a:xfrm>
            <a:custGeom>
              <a:avLst/>
              <a:gdLst/>
              <a:ahLst/>
              <a:cxnLst/>
              <a:rect l="l" t="t" r="r" b="b"/>
              <a:pathLst>
                <a:path w="5084" h="5085" fill="none" extrusionOk="0">
                  <a:moveTo>
                    <a:pt x="0" y="1"/>
                  </a:moveTo>
                  <a:lnTo>
                    <a:pt x="5083" y="1"/>
                  </a:lnTo>
                  <a:lnTo>
                    <a:pt x="5083" y="5084"/>
                  </a:lnTo>
                  <a:lnTo>
                    <a:pt x="0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2931651" y="975334"/>
              <a:ext cx="80476" cy="80711"/>
            </a:xfrm>
            <a:custGeom>
              <a:avLst/>
              <a:gdLst/>
              <a:ahLst/>
              <a:cxnLst/>
              <a:rect l="l" t="t" r="r" b="b"/>
              <a:pathLst>
                <a:path w="3071" h="3080" fill="none" extrusionOk="0">
                  <a:moveTo>
                    <a:pt x="0" y="0"/>
                  </a:moveTo>
                  <a:lnTo>
                    <a:pt x="3070" y="0"/>
                  </a:lnTo>
                  <a:lnTo>
                    <a:pt x="3070" y="3080"/>
                  </a:lnTo>
                  <a:lnTo>
                    <a:pt x="0" y="3080"/>
                  </a:lnTo>
                  <a:close/>
                </a:path>
              </a:pathLst>
            </a:custGeom>
            <a:noFill/>
            <a:ln w="25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21" name="Google Shape;21;p2"/>
          <p:cNvSpPr/>
          <p:nvPr/>
        </p:nvSpPr>
        <p:spPr>
          <a:xfrm>
            <a:off x="11314661" y="2152843"/>
            <a:ext cx="107336" cy="107301"/>
          </a:xfrm>
          <a:custGeom>
            <a:avLst/>
            <a:gdLst/>
            <a:ahLst/>
            <a:cxnLst/>
            <a:rect l="l" t="t" r="r" b="b"/>
            <a:pathLst>
              <a:path w="3072" h="3071" extrusionOk="0">
                <a:moveTo>
                  <a:pt x="1" y="0"/>
                </a:moveTo>
                <a:lnTo>
                  <a:pt x="1" y="3070"/>
                </a:lnTo>
                <a:lnTo>
                  <a:pt x="3071" y="3070"/>
                </a:lnTo>
                <a:lnTo>
                  <a:pt x="3071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22" name="Google Shape;22;p2"/>
          <p:cNvGrpSpPr/>
          <p:nvPr/>
        </p:nvGrpSpPr>
        <p:grpSpPr>
          <a:xfrm>
            <a:off x="4120995" y="-711543"/>
            <a:ext cx="130745" cy="1530128"/>
            <a:chOff x="3347921" y="16006"/>
            <a:chExt cx="98059" cy="1147596"/>
          </a:xfrm>
        </p:grpSpPr>
        <p:sp>
          <p:nvSpPr>
            <p:cNvPr id="23" name="Google Shape;23;p2"/>
            <p:cNvSpPr/>
            <p:nvPr/>
          </p:nvSpPr>
          <p:spPr>
            <a:xfrm>
              <a:off x="3347921" y="1065280"/>
              <a:ext cx="98059" cy="98321"/>
            </a:xfrm>
            <a:custGeom>
              <a:avLst/>
              <a:gdLst/>
              <a:ahLst/>
              <a:cxnLst/>
              <a:rect l="l" t="t" r="r" b="b"/>
              <a:pathLst>
                <a:path w="3742" h="3752" fill="none" extrusionOk="0">
                  <a:moveTo>
                    <a:pt x="0" y="1"/>
                  </a:moveTo>
                  <a:lnTo>
                    <a:pt x="3741" y="1"/>
                  </a:lnTo>
                  <a:lnTo>
                    <a:pt x="3741" y="3751"/>
                  </a:lnTo>
                  <a:lnTo>
                    <a:pt x="0" y="3751"/>
                  </a:lnTo>
                  <a:close/>
                </a:path>
              </a:pathLst>
            </a:custGeom>
            <a:noFill/>
            <a:ln w="2975" cap="flat" cmpd="sng">
              <a:solidFill>
                <a:srgbClr val="E898A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3392705" y="16006"/>
              <a:ext cx="8464" cy="894665"/>
            </a:xfrm>
            <a:custGeom>
              <a:avLst/>
              <a:gdLst/>
              <a:ahLst/>
              <a:cxnLst/>
              <a:rect l="l" t="t" r="r" b="b"/>
              <a:pathLst>
                <a:path w="323" h="34141" extrusionOk="0">
                  <a:moveTo>
                    <a:pt x="157" y="1"/>
                  </a:moveTo>
                  <a:lnTo>
                    <a:pt x="1" y="34141"/>
                  </a:lnTo>
                  <a:lnTo>
                    <a:pt x="323" y="34141"/>
                  </a:lnTo>
                  <a:lnTo>
                    <a:pt x="157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25" name="Google Shape;25;p2"/>
          <p:cNvGrpSpPr/>
          <p:nvPr/>
        </p:nvGrpSpPr>
        <p:grpSpPr>
          <a:xfrm>
            <a:off x="6523695" y="-453482"/>
            <a:ext cx="161563" cy="1013993"/>
            <a:chOff x="5245196" y="3136513"/>
            <a:chExt cx="121172" cy="760495"/>
          </a:xfrm>
        </p:grpSpPr>
        <p:sp>
          <p:nvSpPr>
            <p:cNvPr id="26" name="Google Shape;26;p2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28" name="Google Shape;28;p2"/>
          <p:cNvGrpSpPr/>
          <p:nvPr/>
        </p:nvGrpSpPr>
        <p:grpSpPr>
          <a:xfrm>
            <a:off x="334156" y="3203068"/>
            <a:ext cx="251533" cy="3291139"/>
            <a:chOff x="250617" y="2402301"/>
            <a:chExt cx="188650" cy="2468354"/>
          </a:xfrm>
        </p:grpSpPr>
        <p:sp>
          <p:nvSpPr>
            <p:cNvPr id="29" name="Google Shape;29;p2"/>
            <p:cNvSpPr/>
            <p:nvPr/>
          </p:nvSpPr>
          <p:spPr>
            <a:xfrm>
              <a:off x="250617" y="4681770"/>
              <a:ext cx="188650" cy="188886"/>
            </a:xfrm>
            <a:custGeom>
              <a:avLst/>
              <a:gdLst/>
              <a:ahLst/>
              <a:cxnLst/>
              <a:rect l="l" t="t" r="r" b="b"/>
              <a:pathLst>
                <a:path w="7199" h="7208" fill="none" extrusionOk="0">
                  <a:moveTo>
                    <a:pt x="0" y="1"/>
                  </a:moveTo>
                  <a:lnTo>
                    <a:pt x="7198" y="1"/>
                  </a:lnTo>
                  <a:lnTo>
                    <a:pt x="7198" y="7207"/>
                  </a:lnTo>
                  <a:lnTo>
                    <a:pt x="0" y="7207"/>
                  </a:lnTo>
                  <a:close/>
                </a:path>
              </a:pathLst>
            </a:custGeom>
            <a:noFill/>
            <a:ln w="5750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278316" y="4166291"/>
              <a:ext cx="133226" cy="133226"/>
            </a:xfrm>
            <a:custGeom>
              <a:avLst/>
              <a:gdLst/>
              <a:ahLst/>
              <a:cxnLst/>
              <a:rect l="l" t="t" r="r" b="b"/>
              <a:pathLst>
                <a:path w="5084" h="5084" fill="none" extrusionOk="0">
                  <a:moveTo>
                    <a:pt x="1" y="0"/>
                  </a:moveTo>
                  <a:lnTo>
                    <a:pt x="5084" y="0"/>
                  </a:lnTo>
                  <a:lnTo>
                    <a:pt x="5084" y="5084"/>
                  </a:lnTo>
                  <a:lnTo>
                    <a:pt x="1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304573" y="3689098"/>
              <a:ext cx="80476" cy="80476"/>
            </a:xfrm>
            <a:custGeom>
              <a:avLst/>
              <a:gdLst/>
              <a:ahLst/>
              <a:cxnLst/>
              <a:rect l="l" t="t" r="r" b="b"/>
              <a:pathLst>
                <a:path w="3071" h="3071" fill="none" extrusionOk="0">
                  <a:moveTo>
                    <a:pt x="1" y="0"/>
                  </a:moveTo>
                  <a:lnTo>
                    <a:pt x="3071" y="0"/>
                  </a:lnTo>
                  <a:lnTo>
                    <a:pt x="3071" y="3071"/>
                  </a:lnTo>
                  <a:lnTo>
                    <a:pt x="1" y="3071"/>
                  </a:lnTo>
                  <a:close/>
                </a:path>
              </a:pathLst>
            </a:custGeom>
            <a:noFill/>
            <a:ln w="25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340710" y="2402301"/>
              <a:ext cx="8464" cy="1011487"/>
            </a:xfrm>
            <a:custGeom>
              <a:avLst/>
              <a:gdLst/>
              <a:ahLst/>
              <a:cxnLst/>
              <a:rect l="l" t="t" r="r" b="b"/>
              <a:pathLst>
                <a:path w="323" h="38599" extrusionOk="0">
                  <a:moveTo>
                    <a:pt x="157" y="1"/>
                  </a:moveTo>
                  <a:lnTo>
                    <a:pt x="0" y="38599"/>
                  </a:lnTo>
                  <a:lnTo>
                    <a:pt x="322" y="38599"/>
                  </a:lnTo>
                  <a:lnTo>
                    <a:pt x="157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33" name="Google Shape;33;p2"/>
          <p:cNvSpPr/>
          <p:nvPr/>
        </p:nvSpPr>
        <p:spPr>
          <a:xfrm>
            <a:off x="11914302" y="14"/>
            <a:ext cx="11285" cy="3359516"/>
          </a:xfrm>
          <a:custGeom>
            <a:avLst/>
            <a:gdLst/>
            <a:ahLst/>
            <a:cxnLst/>
            <a:rect l="l" t="t" r="r" b="b"/>
            <a:pathLst>
              <a:path w="323" h="96151" extrusionOk="0">
                <a:moveTo>
                  <a:pt x="166" y="0"/>
                </a:moveTo>
                <a:lnTo>
                  <a:pt x="1" y="96150"/>
                </a:lnTo>
                <a:lnTo>
                  <a:pt x="323" y="96150"/>
                </a:lnTo>
                <a:lnTo>
                  <a:pt x="16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4" name="Google Shape;34;p2"/>
          <p:cNvSpPr/>
          <p:nvPr/>
        </p:nvSpPr>
        <p:spPr>
          <a:xfrm>
            <a:off x="862484" y="28595"/>
            <a:ext cx="11285" cy="2252092"/>
          </a:xfrm>
          <a:custGeom>
            <a:avLst/>
            <a:gdLst/>
            <a:ahLst/>
            <a:cxnLst/>
            <a:rect l="l" t="t" r="r" b="b"/>
            <a:pathLst>
              <a:path w="323" h="64456" extrusionOk="0">
                <a:moveTo>
                  <a:pt x="166" y="0"/>
                </a:moveTo>
                <a:lnTo>
                  <a:pt x="1" y="64456"/>
                </a:lnTo>
                <a:lnTo>
                  <a:pt x="322" y="64456"/>
                </a:lnTo>
                <a:lnTo>
                  <a:pt x="16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35" name="Google Shape;35;p2"/>
          <p:cNvGrpSpPr/>
          <p:nvPr/>
        </p:nvGrpSpPr>
        <p:grpSpPr>
          <a:xfrm>
            <a:off x="2718253" y="231877"/>
            <a:ext cx="76799" cy="1109065"/>
            <a:chOff x="2038689" y="173907"/>
            <a:chExt cx="57599" cy="831799"/>
          </a:xfrm>
        </p:grpSpPr>
        <p:sp>
          <p:nvSpPr>
            <p:cNvPr id="36" name="Google Shape;36;p2"/>
            <p:cNvSpPr/>
            <p:nvPr/>
          </p:nvSpPr>
          <p:spPr>
            <a:xfrm>
              <a:off x="2038689" y="947872"/>
              <a:ext cx="57599" cy="57834"/>
            </a:xfrm>
            <a:custGeom>
              <a:avLst/>
              <a:gdLst/>
              <a:ahLst/>
              <a:cxnLst/>
              <a:rect l="l" t="t" r="r" b="b"/>
              <a:pathLst>
                <a:path w="2198" h="2207" fill="none" extrusionOk="0">
                  <a:moveTo>
                    <a:pt x="1" y="0"/>
                  </a:moveTo>
                  <a:lnTo>
                    <a:pt x="2197" y="0"/>
                  </a:lnTo>
                  <a:lnTo>
                    <a:pt x="2197" y="2206"/>
                  </a:lnTo>
                  <a:lnTo>
                    <a:pt x="1" y="2206"/>
                  </a:lnTo>
                  <a:close/>
                </a:path>
              </a:pathLst>
            </a:custGeom>
            <a:noFill/>
            <a:ln w="2975" cap="flat" cmpd="sng">
              <a:solidFill>
                <a:srgbClr val="00CFC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2063269" y="173907"/>
              <a:ext cx="8438" cy="692074"/>
            </a:xfrm>
            <a:custGeom>
              <a:avLst/>
              <a:gdLst/>
              <a:ahLst/>
              <a:cxnLst/>
              <a:rect l="l" t="t" r="r" b="b"/>
              <a:pathLst>
                <a:path w="322" h="26410" extrusionOk="0">
                  <a:moveTo>
                    <a:pt x="166" y="1"/>
                  </a:moveTo>
                  <a:lnTo>
                    <a:pt x="0" y="26410"/>
                  </a:lnTo>
                  <a:lnTo>
                    <a:pt x="322" y="26410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</p:spTree>
    <p:extLst>
      <p:ext uri="{BB962C8B-B14F-4D97-AF65-F5344CB8AC3E}">
        <p14:creationId xmlns:p14="http://schemas.microsoft.com/office/powerpoint/2010/main" val="2244478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3"/>
          <p:cNvSpPr/>
          <p:nvPr/>
        </p:nvSpPr>
        <p:spPr>
          <a:xfrm>
            <a:off x="9603187" y="1221412"/>
            <a:ext cx="161912" cy="161912"/>
          </a:xfrm>
          <a:custGeom>
            <a:avLst/>
            <a:gdLst/>
            <a:ahLst/>
            <a:cxnLst/>
            <a:rect l="l" t="t" r="r" b="b"/>
            <a:pathLst>
              <a:path w="4634" h="4634" extrusionOk="0">
                <a:moveTo>
                  <a:pt x="0" y="1"/>
                </a:moveTo>
                <a:lnTo>
                  <a:pt x="0" y="4634"/>
                </a:lnTo>
                <a:lnTo>
                  <a:pt x="4633" y="4634"/>
                </a:lnTo>
                <a:lnTo>
                  <a:pt x="4633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0" name="Google Shape;40;p3"/>
          <p:cNvSpPr/>
          <p:nvPr/>
        </p:nvSpPr>
        <p:spPr>
          <a:xfrm>
            <a:off x="11018231" y="3938241"/>
            <a:ext cx="138781" cy="139096"/>
          </a:xfrm>
          <a:custGeom>
            <a:avLst/>
            <a:gdLst/>
            <a:ahLst/>
            <a:cxnLst/>
            <a:rect l="l" t="t" r="r" b="b"/>
            <a:pathLst>
              <a:path w="3972" h="3981" extrusionOk="0">
                <a:moveTo>
                  <a:pt x="0" y="1"/>
                </a:moveTo>
                <a:lnTo>
                  <a:pt x="0" y="3981"/>
                </a:lnTo>
                <a:lnTo>
                  <a:pt x="3972" y="3981"/>
                </a:lnTo>
                <a:lnTo>
                  <a:pt x="3972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41" name="Google Shape;41;p3"/>
          <p:cNvGrpSpPr/>
          <p:nvPr/>
        </p:nvGrpSpPr>
        <p:grpSpPr>
          <a:xfrm>
            <a:off x="11018243" y="-579154"/>
            <a:ext cx="251848" cy="1575375"/>
            <a:chOff x="2877432" y="975334"/>
            <a:chExt cx="188886" cy="1181531"/>
          </a:xfrm>
        </p:grpSpPr>
        <p:sp>
          <p:nvSpPr>
            <p:cNvPr id="42" name="Google Shape;42;p3"/>
            <p:cNvSpPr/>
            <p:nvPr/>
          </p:nvSpPr>
          <p:spPr>
            <a:xfrm>
              <a:off x="2877432" y="1968242"/>
              <a:ext cx="188886" cy="188624"/>
            </a:xfrm>
            <a:custGeom>
              <a:avLst/>
              <a:gdLst/>
              <a:ahLst/>
              <a:cxnLst/>
              <a:rect l="l" t="t" r="r" b="b"/>
              <a:pathLst>
                <a:path w="7208" h="7198" fill="none" extrusionOk="0">
                  <a:moveTo>
                    <a:pt x="1" y="0"/>
                  </a:moveTo>
                  <a:lnTo>
                    <a:pt x="7208" y="0"/>
                  </a:lnTo>
                  <a:lnTo>
                    <a:pt x="7208" y="7198"/>
                  </a:lnTo>
                  <a:lnTo>
                    <a:pt x="1" y="7198"/>
                  </a:lnTo>
                  <a:close/>
                </a:path>
              </a:pathLst>
            </a:custGeom>
            <a:noFill/>
            <a:ln w="5750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43" name="Google Shape;43;p3"/>
            <p:cNvSpPr/>
            <p:nvPr/>
          </p:nvSpPr>
          <p:spPr>
            <a:xfrm>
              <a:off x="2905393" y="1452501"/>
              <a:ext cx="133226" cy="133252"/>
            </a:xfrm>
            <a:custGeom>
              <a:avLst/>
              <a:gdLst/>
              <a:ahLst/>
              <a:cxnLst/>
              <a:rect l="l" t="t" r="r" b="b"/>
              <a:pathLst>
                <a:path w="5084" h="5085" fill="none" extrusionOk="0">
                  <a:moveTo>
                    <a:pt x="0" y="1"/>
                  </a:moveTo>
                  <a:lnTo>
                    <a:pt x="5083" y="1"/>
                  </a:lnTo>
                  <a:lnTo>
                    <a:pt x="5083" y="5084"/>
                  </a:lnTo>
                  <a:lnTo>
                    <a:pt x="0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44" name="Google Shape;44;p3"/>
            <p:cNvSpPr/>
            <p:nvPr/>
          </p:nvSpPr>
          <p:spPr>
            <a:xfrm>
              <a:off x="2931651" y="975334"/>
              <a:ext cx="80476" cy="80711"/>
            </a:xfrm>
            <a:custGeom>
              <a:avLst/>
              <a:gdLst/>
              <a:ahLst/>
              <a:cxnLst/>
              <a:rect l="l" t="t" r="r" b="b"/>
              <a:pathLst>
                <a:path w="3071" h="3080" fill="none" extrusionOk="0">
                  <a:moveTo>
                    <a:pt x="0" y="0"/>
                  </a:moveTo>
                  <a:lnTo>
                    <a:pt x="3070" y="0"/>
                  </a:lnTo>
                  <a:lnTo>
                    <a:pt x="3070" y="3080"/>
                  </a:lnTo>
                  <a:lnTo>
                    <a:pt x="0" y="3080"/>
                  </a:lnTo>
                  <a:close/>
                </a:path>
              </a:pathLst>
            </a:custGeom>
            <a:noFill/>
            <a:ln w="25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45" name="Google Shape;45;p3"/>
          <p:cNvSpPr/>
          <p:nvPr/>
        </p:nvSpPr>
        <p:spPr>
          <a:xfrm>
            <a:off x="11314661" y="2152843"/>
            <a:ext cx="107336" cy="107301"/>
          </a:xfrm>
          <a:custGeom>
            <a:avLst/>
            <a:gdLst/>
            <a:ahLst/>
            <a:cxnLst/>
            <a:rect l="l" t="t" r="r" b="b"/>
            <a:pathLst>
              <a:path w="3072" h="3071" extrusionOk="0">
                <a:moveTo>
                  <a:pt x="1" y="0"/>
                </a:moveTo>
                <a:lnTo>
                  <a:pt x="1" y="3070"/>
                </a:lnTo>
                <a:lnTo>
                  <a:pt x="3071" y="3070"/>
                </a:lnTo>
                <a:lnTo>
                  <a:pt x="3071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46" name="Google Shape;46;p3"/>
          <p:cNvGrpSpPr/>
          <p:nvPr/>
        </p:nvGrpSpPr>
        <p:grpSpPr>
          <a:xfrm>
            <a:off x="4858531" y="-581597"/>
            <a:ext cx="177669" cy="2603169"/>
            <a:chOff x="6780548" y="337714"/>
            <a:chExt cx="133252" cy="1952377"/>
          </a:xfrm>
        </p:grpSpPr>
        <p:sp>
          <p:nvSpPr>
            <p:cNvPr id="47" name="Google Shape;47;p3"/>
            <p:cNvSpPr/>
            <p:nvPr/>
          </p:nvSpPr>
          <p:spPr>
            <a:xfrm>
              <a:off x="6780548" y="2156839"/>
              <a:ext cx="133252" cy="133252"/>
            </a:xfrm>
            <a:custGeom>
              <a:avLst/>
              <a:gdLst/>
              <a:ahLst/>
              <a:cxnLst/>
              <a:rect l="l" t="t" r="r" b="b"/>
              <a:pathLst>
                <a:path w="5085" h="5085" fill="none" extrusionOk="0">
                  <a:moveTo>
                    <a:pt x="1" y="1"/>
                  </a:moveTo>
                  <a:lnTo>
                    <a:pt x="5084" y="1"/>
                  </a:lnTo>
                  <a:lnTo>
                    <a:pt x="5084" y="5084"/>
                  </a:lnTo>
                  <a:lnTo>
                    <a:pt x="1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48" name="Google Shape;48;p3"/>
            <p:cNvSpPr/>
            <p:nvPr/>
          </p:nvSpPr>
          <p:spPr>
            <a:xfrm>
              <a:off x="6842943" y="337714"/>
              <a:ext cx="8464" cy="1695359"/>
            </a:xfrm>
            <a:custGeom>
              <a:avLst/>
              <a:gdLst/>
              <a:ahLst/>
              <a:cxnLst/>
              <a:rect l="l" t="t" r="r" b="b"/>
              <a:pathLst>
                <a:path w="323" h="64696" extrusionOk="0">
                  <a:moveTo>
                    <a:pt x="157" y="0"/>
                  </a:moveTo>
                  <a:lnTo>
                    <a:pt x="1" y="64695"/>
                  </a:lnTo>
                  <a:lnTo>
                    <a:pt x="322" y="64695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49" name="Google Shape;49;p3"/>
          <p:cNvSpPr/>
          <p:nvPr/>
        </p:nvSpPr>
        <p:spPr>
          <a:xfrm>
            <a:off x="11914302" y="14"/>
            <a:ext cx="11285" cy="3359516"/>
          </a:xfrm>
          <a:custGeom>
            <a:avLst/>
            <a:gdLst/>
            <a:ahLst/>
            <a:cxnLst/>
            <a:rect l="l" t="t" r="r" b="b"/>
            <a:pathLst>
              <a:path w="323" h="96151" extrusionOk="0">
                <a:moveTo>
                  <a:pt x="166" y="0"/>
                </a:moveTo>
                <a:lnTo>
                  <a:pt x="1" y="96150"/>
                </a:lnTo>
                <a:lnTo>
                  <a:pt x="323" y="96150"/>
                </a:lnTo>
                <a:lnTo>
                  <a:pt x="16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50" name="Google Shape;50;p3"/>
          <p:cNvGrpSpPr/>
          <p:nvPr/>
        </p:nvGrpSpPr>
        <p:grpSpPr>
          <a:xfrm>
            <a:off x="10677462" y="2811881"/>
            <a:ext cx="265335" cy="2853025"/>
            <a:chOff x="8008096" y="2108910"/>
            <a:chExt cx="199001" cy="2139769"/>
          </a:xfrm>
        </p:grpSpPr>
        <p:sp>
          <p:nvSpPr>
            <p:cNvPr id="51" name="Google Shape;51;p3"/>
            <p:cNvSpPr/>
            <p:nvPr/>
          </p:nvSpPr>
          <p:spPr>
            <a:xfrm>
              <a:off x="8008096" y="4049705"/>
              <a:ext cx="199001" cy="198975"/>
            </a:xfrm>
            <a:custGeom>
              <a:avLst/>
              <a:gdLst/>
              <a:ahLst/>
              <a:cxnLst/>
              <a:rect l="l" t="t" r="r" b="b"/>
              <a:pathLst>
                <a:path w="7594" h="7593" extrusionOk="0">
                  <a:moveTo>
                    <a:pt x="1" y="0"/>
                  </a:moveTo>
                  <a:lnTo>
                    <a:pt x="1" y="7593"/>
                  </a:lnTo>
                  <a:lnTo>
                    <a:pt x="7593" y="7593"/>
                  </a:lnTo>
                  <a:lnTo>
                    <a:pt x="7593" y="0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52" name="Google Shape;52;p3"/>
            <p:cNvSpPr/>
            <p:nvPr/>
          </p:nvSpPr>
          <p:spPr>
            <a:xfrm>
              <a:off x="8103246" y="2108910"/>
              <a:ext cx="8464" cy="1793863"/>
            </a:xfrm>
            <a:custGeom>
              <a:avLst/>
              <a:gdLst/>
              <a:ahLst/>
              <a:cxnLst/>
              <a:rect l="l" t="t" r="r" b="b"/>
              <a:pathLst>
                <a:path w="323" h="68455" extrusionOk="0">
                  <a:moveTo>
                    <a:pt x="166" y="1"/>
                  </a:moveTo>
                  <a:lnTo>
                    <a:pt x="0" y="68455"/>
                  </a:lnTo>
                  <a:lnTo>
                    <a:pt x="322" y="68455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53" name="Google Shape;53;p3"/>
          <p:cNvGrpSpPr/>
          <p:nvPr/>
        </p:nvGrpSpPr>
        <p:grpSpPr>
          <a:xfrm>
            <a:off x="694662" y="1455398"/>
            <a:ext cx="265335" cy="2853025"/>
            <a:chOff x="8008096" y="2108910"/>
            <a:chExt cx="199001" cy="2139769"/>
          </a:xfrm>
        </p:grpSpPr>
        <p:sp>
          <p:nvSpPr>
            <p:cNvPr id="54" name="Google Shape;54;p3"/>
            <p:cNvSpPr/>
            <p:nvPr/>
          </p:nvSpPr>
          <p:spPr>
            <a:xfrm>
              <a:off x="8008096" y="4049705"/>
              <a:ext cx="199001" cy="198975"/>
            </a:xfrm>
            <a:custGeom>
              <a:avLst/>
              <a:gdLst/>
              <a:ahLst/>
              <a:cxnLst/>
              <a:rect l="l" t="t" r="r" b="b"/>
              <a:pathLst>
                <a:path w="7594" h="7593" extrusionOk="0">
                  <a:moveTo>
                    <a:pt x="1" y="0"/>
                  </a:moveTo>
                  <a:lnTo>
                    <a:pt x="1" y="7593"/>
                  </a:lnTo>
                  <a:lnTo>
                    <a:pt x="7593" y="7593"/>
                  </a:lnTo>
                  <a:lnTo>
                    <a:pt x="7593" y="0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55" name="Google Shape;55;p3"/>
            <p:cNvSpPr/>
            <p:nvPr/>
          </p:nvSpPr>
          <p:spPr>
            <a:xfrm>
              <a:off x="8103246" y="2108910"/>
              <a:ext cx="8464" cy="1793863"/>
            </a:xfrm>
            <a:custGeom>
              <a:avLst/>
              <a:gdLst/>
              <a:ahLst/>
              <a:cxnLst/>
              <a:rect l="l" t="t" r="r" b="b"/>
              <a:pathLst>
                <a:path w="323" h="68455" extrusionOk="0">
                  <a:moveTo>
                    <a:pt x="166" y="1"/>
                  </a:moveTo>
                  <a:lnTo>
                    <a:pt x="0" y="68455"/>
                  </a:lnTo>
                  <a:lnTo>
                    <a:pt x="322" y="68455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56" name="Google Shape;56;p3"/>
          <p:cNvSpPr txBox="1">
            <a:spLocks noGrp="1"/>
          </p:cNvSpPr>
          <p:nvPr>
            <p:ph type="ctrTitle"/>
          </p:nvPr>
        </p:nvSpPr>
        <p:spPr>
          <a:xfrm>
            <a:off x="2708383" y="2323700"/>
            <a:ext cx="3496000" cy="111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64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1600">
                <a:solidFill>
                  <a:srgbClr val="000000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1600">
                <a:solidFill>
                  <a:srgbClr val="000000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1600">
                <a:solidFill>
                  <a:srgbClr val="000000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1600">
                <a:solidFill>
                  <a:srgbClr val="000000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1600">
                <a:solidFill>
                  <a:srgbClr val="000000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1600">
                <a:solidFill>
                  <a:srgbClr val="000000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1600">
                <a:solidFill>
                  <a:srgbClr val="000000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None/>
              <a:defRPr sz="1600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7" name="Google Shape;57;p3"/>
          <p:cNvSpPr txBox="1">
            <a:spLocks noGrp="1"/>
          </p:cNvSpPr>
          <p:nvPr>
            <p:ph type="subTitle" idx="1"/>
          </p:nvPr>
        </p:nvSpPr>
        <p:spPr>
          <a:xfrm>
            <a:off x="2388783" y="3223267"/>
            <a:ext cx="4135200" cy="13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8" name="Google Shape;58;p3"/>
          <p:cNvSpPr txBox="1">
            <a:spLocks noGrp="1"/>
          </p:cNvSpPr>
          <p:nvPr>
            <p:ph type="title" idx="2" hasCustomPrompt="1"/>
          </p:nvPr>
        </p:nvSpPr>
        <p:spPr>
          <a:xfrm>
            <a:off x="7779867" y="2829633"/>
            <a:ext cx="1308000" cy="7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None/>
              <a:defRPr sz="8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4832322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4"/>
          <p:cNvSpPr txBox="1">
            <a:spLocks noGrp="1"/>
          </p:cNvSpPr>
          <p:nvPr>
            <p:ph type="body" idx="1"/>
          </p:nvPr>
        </p:nvSpPr>
        <p:spPr>
          <a:xfrm>
            <a:off x="825100" y="2238900"/>
            <a:ext cx="4712400" cy="278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Google Shape;61;p4"/>
          <p:cNvSpPr txBox="1">
            <a:spLocks noGrp="1"/>
          </p:cNvSpPr>
          <p:nvPr>
            <p:ph type="ctrTitle"/>
          </p:nvPr>
        </p:nvSpPr>
        <p:spPr>
          <a:xfrm>
            <a:off x="825100" y="548900"/>
            <a:ext cx="35820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62" name="Google Shape;62;p4"/>
          <p:cNvSpPr/>
          <p:nvPr/>
        </p:nvSpPr>
        <p:spPr>
          <a:xfrm>
            <a:off x="960000" y="6253500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63" name="Google Shape;63;p4"/>
          <p:cNvSpPr/>
          <p:nvPr/>
        </p:nvSpPr>
        <p:spPr>
          <a:xfrm>
            <a:off x="2744633" y="55362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64" name="Google Shape;64;p4"/>
          <p:cNvSpPr/>
          <p:nvPr/>
        </p:nvSpPr>
        <p:spPr>
          <a:xfrm>
            <a:off x="1909434" y="5728534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65" name="Google Shape;65;p4"/>
          <p:cNvSpPr/>
          <p:nvPr/>
        </p:nvSpPr>
        <p:spPr>
          <a:xfrm>
            <a:off x="2926300" y="59663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66" name="Google Shape;66;p4"/>
          <p:cNvSpPr/>
          <p:nvPr/>
        </p:nvSpPr>
        <p:spPr>
          <a:xfrm>
            <a:off x="2113967" y="6260685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67" name="Google Shape;67;p4"/>
          <p:cNvGrpSpPr/>
          <p:nvPr/>
        </p:nvGrpSpPr>
        <p:grpSpPr>
          <a:xfrm>
            <a:off x="10864696" y="4006124"/>
            <a:ext cx="130745" cy="1530128"/>
            <a:chOff x="3347921" y="16006"/>
            <a:chExt cx="98059" cy="1147596"/>
          </a:xfrm>
        </p:grpSpPr>
        <p:sp>
          <p:nvSpPr>
            <p:cNvPr id="68" name="Google Shape;68;p4"/>
            <p:cNvSpPr/>
            <p:nvPr/>
          </p:nvSpPr>
          <p:spPr>
            <a:xfrm>
              <a:off x="3347921" y="1065280"/>
              <a:ext cx="98059" cy="98321"/>
            </a:xfrm>
            <a:custGeom>
              <a:avLst/>
              <a:gdLst/>
              <a:ahLst/>
              <a:cxnLst/>
              <a:rect l="l" t="t" r="r" b="b"/>
              <a:pathLst>
                <a:path w="3742" h="3752" fill="none" extrusionOk="0">
                  <a:moveTo>
                    <a:pt x="0" y="1"/>
                  </a:moveTo>
                  <a:lnTo>
                    <a:pt x="3741" y="1"/>
                  </a:lnTo>
                  <a:lnTo>
                    <a:pt x="3741" y="3751"/>
                  </a:lnTo>
                  <a:lnTo>
                    <a:pt x="0" y="3751"/>
                  </a:lnTo>
                  <a:close/>
                </a:path>
              </a:pathLst>
            </a:custGeom>
            <a:noFill/>
            <a:ln w="2975" cap="flat" cmpd="sng">
              <a:solidFill>
                <a:srgbClr val="E898A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69" name="Google Shape;69;p4"/>
            <p:cNvSpPr/>
            <p:nvPr/>
          </p:nvSpPr>
          <p:spPr>
            <a:xfrm>
              <a:off x="3392705" y="16006"/>
              <a:ext cx="8464" cy="894665"/>
            </a:xfrm>
            <a:custGeom>
              <a:avLst/>
              <a:gdLst/>
              <a:ahLst/>
              <a:cxnLst/>
              <a:rect l="l" t="t" r="r" b="b"/>
              <a:pathLst>
                <a:path w="323" h="34141" extrusionOk="0">
                  <a:moveTo>
                    <a:pt x="157" y="1"/>
                  </a:moveTo>
                  <a:lnTo>
                    <a:pt x="1" y="34141"/>
                  </a:lnTo>
                  <a:lnTo>
                    <a:pt x="323" y="34141"/>
                  </a:lnTo>
                  <a:lnTo>
                    <a:pt x="157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70" name="Google Shape;70;p4"/>
          <p:cNvGrpSpPr/>
          <p:nvPr/>
        </p:nvGrpSpPr>
        <p:grpSpPr>
          <a:xfrm>
            <a:off x="375228" y="5025685"/>
            <a:ext cx="161563" cy="1013993"/>
            <a:chOff x="5245196" y="3136513"/>
            <a:chExt cx="121172" cy="760495"/>
          </a:xfrm>
        </p:grpSpPr>
        <p:sp>
          <p:nvSpPr>
            <p:cNvPr id="71" name="Google Shape;71;p4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72" name="Google Shape;72;p4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73" name="Google Shape;73;p4"/>
          <p:cNvGrpSpPr/>
          <p:nvPr/>
        </p:nvGrpSpPr>
        <p:grpSpPr>
          <a:xfrm>
            <a:off x="11379653" y="5426177"/>
            <a:ext cx="76799" cy="1109065"/>
            <a:chOff x="2038689" y="173907"/>
            <a:chExt cx="57599" cy="831799"/>
          </a:xfrm>
        </p:grpSpPr>
        <p:sp>
          <p:nvSpPr>
            <p:cNvPr id="74" name="Google Shape;74;p4"/>
            <p:cNvSpPr/>
            <p:nvPr/>
          </p:nvSpPr>
          <p:spPr>
            <a:xfrm>
              <a:off x="2038689" y="947872"/>
              <a:ext cx="57599" cy="57834"/>
            </a:xfrm>
            <a:custGeom>
              <a:avLst/>
              <a:gdLst/>
              <a:ahLst/>
              <a:cxnLst/>
              <a:rect l="l" t="t" r="r" b="b"/>
              <a:pathLst>
                <a:path w="2198" h="2207" fill="none" extrusionOk="0">
                  <a:moveTo>
                    <a:pt x="1" y="0"/>
                  </a:moveTo>
                  <a:lnTo>
                    <a:pt x="2197" y="0"/>
                  </a:lnTo>
                  <a:lnTo>
                    <a:pt x="2197" y="2206"/>
                  </a:lnTo>
                  <a:lnTo>
                    <a:pt x="1" y="2206"/>
                  </a:lnTo>
                  <a:close/>
                </a:path>
              </a:pathLst>
            </a:custGeom>
            <a:noFill/>
            <a:ln w="2975" cap="flat" cmpd="sng">
              <a:solidFill>
                <a:srgbClr val="00CFC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75" name="Google Shape;75;p4"/>
            <p:cNvSpPr/>
            <p:nvPr/>
          </p:nvSpPr>
          <p:spPr>
            <a:xfrm>
              <a:off x="2063269" y="173907"/>
              <a:ext cx="8438" cy="692074"/>
            </a:xfrm>
            <a:custGeom>
              <a:avLst/>
              <a:gdLst/>
              <a:ahLst/>
              <a:cxnLst/>
              <a:rect l="l" t="t" r="r" b="b"/>
              <a:pathLst>
                <a:path w="322" h="26410" extrusionOk="0">
                  <a:moveTo>
                    <a:pt x="166" y="1"/>
                  </a:moveTo>
                  <a:lnTo>
                    <a:pt x="0" y="26410"/>
                  </a:lnTo>
                  <a:lnTo>
                    <a:pt x="322" y="26410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76" name="Google Shape;76;p4"/>
          <p:cNvSpPr/>
          <p:nvPr/>
        </p:nvSpPr>
        <p:spPr>
          <a:xfrm>
            <a:off x="10248134" y="6091834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77" name="Google Shape;77;p4"/>
          <p:cNvSpPr/>
          <p:nvPr/>
        </p:nvSpPr>
        <p:spPr>
          <a:xfrm>
            <a:off x="11824167" y="5025685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1858220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5"/>
          <p:cNvSpPr txBox="1">
            <a:spLocks noGrp="1"/>
          </p:cNvSpPr>
          <p:nvPr>
            <p:ph type="ctrTitle"/>
          </p:nvPr>
        </p:nvSpPr>
        <p:spPr>
          <a:xfrm>
            <a:off x="1231500" y="1594701"/>
            <a:ext cx="1309600" cy="77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32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0" name="Google Shape;80;p5"/>
          <p:cNvSpPr txBox="1">
            <a:spLocks noGrp="1"/>
          </p:cNvSpPr>
          <p:nvPr>
            <p:ph type="subTitle" idx="1"/>
          </p:nvPr>
        </p:nvSpPr>
        <p:spPr>
          <a:xfrm>
            <a:off x="1231516" y="2245457"/>
            <a:ext cx="3494000" cy="148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1" name="Google Shape;81;p5"/>
          <p:cNvSpPr txBox="1">
            <a:spLocks noGrp="1"/>
          </p:cNvSpPr>
          <p:nvPr>
            <p:ph type="ctrTitle" idx="2"/>
          </p:nvPr>
        </p:nvSpPr>
        <p:spPr>
          <a:xfrm>
            <a:off x="9400505" y="1594700"/>
            <a:ext cx="1516400" cy="77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32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2" name="Google Shape;82;p5"/>
          <p:cNvSpPr txBox="1">
            <a:spLocks noGrp="1"/>
          </p:cNvSpPr>
          <p:nvPr>
            <p:ph type="subTitle" idx="3"/>
          </p:nvPr>
        </p:nvSpPr>
        <p:spPr>
          <a:xfrm>
            <a:off x="7266888" y="2245457"/>
            <a:ext cx="3650000" cy="148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3" name="Google Shape;83;p5"/>
          <p:cNvSpPr txBox="1">
            <a:spLocks noGrp="1"/>
          </p:cNvSpPr>
          <p:nvPr>
            <p:ph type="ctrTitle" idx="4"/>
          </p:nvPr>
        </p:nvSpPr>
        <p:spPr>
          <a:xfrm>
            <a:off x="825100" y="548900"/>
            <a:ext cx="6157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4" name="Google Shape;84;p5"/>
          <p:cNvSpPr/>
          <p:nvPr/>
        </p:nvSpPr>
        <p:spPr>
          <a:xfrm>
            <a:off x="9508517" y="4871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85" name="Google Shape;85;p5"/>
          <p:cNvSpPr/>
          <p:nvPr/>
        </p:nvSpPr>
        <p:spPr>
          <a:xfrm>
            <a:off x="11204251" y="2911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86" name="Google Shape;86;p5"/>
          <p:cNvSpPr/>
          <p:nvPr/>
        </p:nvSpPr>
        <p:spPr>
          <a:xfrm>
            <a:off x="10369051" y="483434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87" name="Google Shape;87;p5"/>
          <p:cNvSpPr/>
          <p:nvPr/>
        </p:nvSpPr>
        <p:spPr>
          <a:xfrm>
            <a:off x="11385918" y="7212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88" name="Google Shape;88;p5"/>
          <p:cNvGrpSpPr/>
          <p:nvPr/>
        </p:nvGrpSpPr>
        <p:grpSpPr>
          <a:xfrm>
            <a:off x="8834845" y="-219415"/>
            <a:ext cx="161563" cy="1013993"/>
            <a:chOff x="5245196" y="3136513"/>
            <a:chExt cx="121172" cy="760495"/>
          </a:xfrm>
        </p:grpSpPr>
        <p:sp>
          <p:nvSpPr>
            <p:cNvPr id="89" name="Google Shape;89;p5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90" name="Google Shape;90;p5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91" name="Google Shape;91;p5"/>
          <p:cNvSpPr/>
          <p:nvPr/>
        </p:nvSpPr>
        <p:spPr>
          <a:xfrm>
            <a:off x="424284" y="58918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92" name="Google Shape;92;p5"/>
          <p:cNvSpPr/>
          <p:nvPr/>
        </p:nvSpPr>
        <p:spPr>
          <a:xfrm>
            <a:off x="605951" y="63219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116134785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6"/>
          <p:cNvSpPr txBox="1">
            <a:spLocks noGrp="1"/>
          </p:cNvSpPr>
          <p:nvPr>
            <p:ph type="ctrTitle"/>
          </p:nvPr>
        </p:nvSpPr>
        <p:spPr>
          <a:xfrm>
            <a:off x="825100" y="548900"/>
            <a:ext cx="6303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5" name="Google Shape;95;p6"/>
          <p:cNvSpPr/>
          <p:nvPr/>
        </p:nvSpPr>
        <p:spPr>
          <a:xfrm>
            <a:off x="10097400" y="3698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96" name="Google Shape;96;p6"/>
          <p:cNvSpPr/>
          <p:nvPr/>
        </p:nvSpPr>
        <p:spPr>
          <a:xfrm>
            <a:off x="11981133" y="548900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97" name="Google Shape;97;p6"/>
          <p:cNvSpPr/>
          <p:nvPr/>
        </p:nvSpPr>
        <p:spPr>
          <a:xfrm>
            <a:off x="11145934" y="741167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98" name="Google Shape;98;p6"/>
          <p:cNvSpPr/>
          <p:nvPr/>
        </p:nvSpPr>
        <p:spPr>
          <a:xfrm>
            <a:off x="12162800" y="979000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99" name="Google Shape;99;p6"/>
          <p:cNvSpPr/>
          <p:nvPr/>
        </p:nvSpPr>
        <p:spPr>
          <a:xfrm>
            <a:off x="11731467" y="14515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00" name="Google Shape;100;p6"/>
          <p:cNvSpPr/>
          <p:nvPr/>
        </p:nvSpPr>
        <p:spPr>
          <a:xfrm>
            <a:off x="8132457" y="-200800"/>
            <a:ext cx="128060" cy="127283"/>
          </a:xfrm>
          <a:custGeom>
            <a:avLst/>
            <a:gdLst/>
            <a:ahLst/>
            <a:cxnLst/>
            <a:rect l="l" t="t" r="r" b="b"/>
            <a:pathLst>
              <a:path w="3128" h="3109" extrusionOk="0">
                <a:moveTo>
                  <a:pt x="2678" y="431"/>
                </a:moveTo>
                <a:lnTo>
                  <a:pt x="2678" y="2659"/>
                </a:lnTo>
                <a:lnTo>
                  <a:pt x="450" y="2659"/>
                </a:lnTo>
                <a:lnTo>
                  <a:pt x="450" y="431"/>
                </a:lnTo>
                <a:close/>
                <a:moveTo>
                  <a:pt x="0" y="0"/>
                </a:moveTo>
                <a:lnTo>
                  <a:pt x="0" y="3109"/>
                </a:lnTo>
                <a:lnTo>
                  <a:pt x="3128" y="3109"/>
                </a:lnTo>
                <a:lnTo>
                  <a:pt x="312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01" name="Google Shape;101;p6"/>
          <p:cNvSpPr/>
          <p:nvPr/>
        </p:nvSpPr>
        <p:spPr>
          <a:xfrm>
            <a:off x="8936698" y="592715"/>
            <a:ext cx="127324" cy="127283"/>
          </a:xfrm>
          <a:custGeom>
            <a:avLst/>
            <a:gdLst/>
            <a:ahLst/>
            <a:cxnLst/>
            <a:rect l="l" t="t" r="r" b="b"/>
            <a:pathLst>
              <a:path w="3110" h="3109" extrusionOk="0">
                <a:moveTo>
                  <a:pt x="2678" y="450"/>
                </a:moveTo>
                <a:lnTo>
                  <a:pt x="2678" y="2678"/>
                </a:lnTo>
                <a:lnTo>
                  <a:pt x="450" y="2678"/>
                </a:lnTo>
                <a:lnTo>
                  <a:pt x="450" y="450"/>
                </a:lnTo>
                <a:close/>
                <a:moveTo>
                  <a:pt x="1" y="0"/>
                </a:moveTo>
                <a:lnTo>
                  <a:pt x="1" y="3109"/>
                </a:lnTo>
                <a:lnTo>
                  <a:pt x="3109" y="3109"/>
                </a:lnTo>
                <a:lnTo>
                  <a:pt x="3109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02" name="Google Shape;102;p6"/>
          <p:cNvSpPr/>
          <p:nvPr/>
        </p:nvSpPr>
        <p:spPr>
          <a:xfrm>
            <a:off x="7873301" y="190963"/>
            <a:ext cx="109679" cy="109679"/>
          </a:xfrm>
          <a:custGeom>
            <a:avLst/>
            <a:gdLst/>
            <a:ahLst/>
            <a:cxnLst/>
            <a:rect l="l" t="t" r="r" b="b"/>
            <a:pathLst>
              <a:path w="2679" h="2679" extrusionOk="0">
                <a:moveTo>
                  <a:pt x="1" y="1"/>
                </a:moveTo>
                <a:lnTo>
                  <a:pt x="1" y="2679"/>
                </a:lnTo>
                <a:lnTo>
                  <a:pt x="2679" y="2679"/>
                </a:lnTo>
                <a:lnTo>
                  <a:pt x="2679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03" name="Google Shape;103;p6"/>
          <p:cNvSpPr/>
          <p:nvPr/>
        </p:nvSpPr>
        <p:spPr>
          <a:xfrm>
            <a:off x="404800" y="5868967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04" name="Google Shape;104;p6"/>
          <p:cNvSpPr/>
          <p:nvPr/>
        </p:nvSpPr>
        <p:spPr>
          <a:xfrm>
            <a:off x="752101" y="63385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39740238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7"/>
          <p:cNvSpPr txBox="1">
            <a:spLocks noGrp="1"/>
          </p:cNvSpPr>
          <p:nvPr>
            <p:ph type="body" idx="1"/>
          </p:nvPr>
        </p:nvSpPr>
        <p:spPr>
          <a:xfrm>
            <a:off x="824408" y="2932033"/>
            <a:ext cx="2541200" cy="17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2133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7" name="Google Shape;107;p7"/>
          <p:cNvSpPr txBox="1">
            <a:spLocks noGrp="1"/>
          </p:cNvSpPr>
          <p:nvPr>
            <p:ph type="ctrTitle"/>
          </p:nvPr>
        </p:nvSpPr>
        <p:spPr>
          <a:xfrm>
            <a:off x="825100" y="548900"/>
            <a:ext cx="6303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08" name="Google Shape;108;p7"/>
          <p:cNvSpPr/>
          <p:nvPr/>
        </p:nvSpPr>
        <p:spPr>
          <a:xfrm>
            <a:off x="9508517" y="4871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09" name="Google Shape;109;p7"/>
          <p:cNvSpPr/>
          <p:nvPr/>
        </p:nvSpPr>
        <p:spPr>
          <a:xfrm>
            <a:off x="11204251" y="2911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10" name="Google Shape;110;p7"/>
          <p:cNvSpPr/>
          <p:nvPr/>
        </p:nvSpPr>
        <p:spPr>
          <a:xfrm>
            <a:off x="10369051" y="483434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11" name="Google Shape;111;p7"/>
          <p:cNvSpPr/>
          <p:nvPr/>
        </p:nvSpPr>
        <p:spPr>
          <a:xfrm>
            <a:off x="11385918" y="7212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112" name="Google Shape;112;p7"/>
          <p:cNvGrpSpPr/>
          <p:nvPr/>
        </p:nvGrpSpPr>
        <p:grpSpPr>
          <a:xfrm>
            <a:off x="8834845" y="-219415"/>
            <a:ext cx="161563" cy="1013993"/>
            <a:chOff x="5245196" y="3136513"/>
            <a:chExt cx="121172" cy="760495"/>
          </a:xfrm>
        </p:grpSpPr>
        <p:sp>
          <p:nvSpPr>
            <p:cNvPr id="113" name="Google Shape;113;p7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14" name="Google Shape;114;p7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115" name="Google Shape;115;p7"/>
          <p:cNvSpPr/>
          <p:nvPr/>
        </p:nvSpPr>
        <p:spPr>
          <a:xfrm>
            <a:off x="424284" y="58918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16" name="Google Shape;116;p7"/>
          <p:cNvSpPr/>
          <p:nvPr/>
        </p:nvSpPr>
        <p:spPr>
          <a:xfrm>
            <a:off x="605951" y="63219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15375785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8"/>
          <p:cNvSpPr txBox="1">
            <a:spLocks noGrp="1"/>
          </p:cNvSpPr>
          <p:nvPr>
            <p:ph type="title"/>
          </p:nvPr>
        </p:nvSpPr>
        <p:spPr>
          <a:xfrm>
            <a:off x="2716000" y="1995200"/>
            <a:ext cx="6760000" cy="286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96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19" name="Google Shape;119;p8"/>
          <p:cNvSpPr/>
          <p:nvPr/>
        </p:nvSpPr>
        <p:spPr>
          <a:xfrm>
            <a:off x="1413942" y="1544851"/>
            <a:ext cx="161597" cy="161912"/>
          </a:xfrm>
          <a:custGeom>
            <a:avLst/>
            <a:gdLst/>
            <a:ahLst/>
            <a:cxnLst/>
            <a:rect l="l" t="t" r="r" b="b"/>
            <a:pathLst>
              <a:path w="4625" h="4634" extrusionOk="0">
                <a:moveTo>
                  <a:pt x="1" y="0"/>
                </a:moveTo>
                <a:lnTo>
                  <a:pt x="1" y="4633"/>
                </a:lnTo>
                <a:lnTo>
                  <a:pt x="4625" y="4633"/>
                </a:lnTo>
                <a:lnTo>
                  <a:pt x="4625" y="0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20" name="Google Shape;120;p8"/>
          <p:cNvSpPr/>
          <p:nvPr/>
        </p:nvSpPr>
        <p:spPr>
          <a:xfrm>
            <a:off x="10399653" y="1221412"/>
            <a:ext cx="161912" cy="161912"/>
          </a:xfrm>
          <a:custGeom>
            <a:avLst/>
            <a:gdLst/>
            <a:ahLst/>
            <a:cxnLst/>
            <a:rect l="l" t="t" r="r" b="b"/>
            <a:pathLst>
              <a:path w="4634" h="4634" extrusionOk="0">
                <a:moveTo>
                  <a:pt x="0" y="1"/>
                </a:moveTo>
                <a:lnTo>
                  <a:pt x="0" y="4634"/>
                </a:lnTo>
                <a:lnTo>
                  <a:pt x="4633" y="4634"/>
                </a:lnTo>
                <a:lnTo>
                  <a:pt x="4633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21" name="Google Shape;121;p8"/>
          <p:cNvSpPr/>
          <p:nvPr/>
        </p:nvSpPr>
        <p:spPr>
          <a:xfrm>
            <a:off x="7010578" y="3269874"/>
            <a:ext cx="76799" cy="76799"/>
          </a:xfrm>
          <a:custGeom>
            <a:avLst/>
            <a:gdLst/>
            <a:ahLst/>
            <a:cxnLst/>
            <a:rect l="l" t="t" r="r" b="b"/>
            <a:pathLst>
              <a:path w="2198" h="2198" fill="none" extrusionOk="0">
                <a:moveTo>
                  <a:pt x="1" y="1"/>
                </a:moveTo>
                <a:lnTo>
                  <a:pt x="2198" y="1"/>
                </a:lnTo>
                <a:lnTo>
                  <a:pt x="2198" y="2198"/>
                </a:lnTo>
                <a:lnTo>
                  <a:pt x="1" y="2198"/>
                </a:lnTo>
                <a:close/>
              </a:path>
            </a:pathLst>
          </a:custGeom>
          <a:noFill/>
          <a:ln w="1375" cap="flat" cmpd="sng">
            <a:solidFill>
              <a:srgbClr val="E898A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22" name="Google Shape;122;p8"/>
          <p:cNvSpPr/>
          <p:nvPr/>
        </p:nvSpPr>
        <p:spPr>
          <a:xfrm>
            <a:off x="367559" y="2076079"/>
            <a:ext cx="77112" cy="76799"/>
          </a:xfrm>
          <a:custGeom>
            <a:avLst/>
            <a:gdLst/>
            <a:ahLst/>
            <a:cxnLst/>
            <a:rect l="l" t="t" r="r" b="b"/>
            <a:pathLst>
              <a:path w="2207" h="2198" fill="none" extrusionOk="0">
                <a:moveTo>
                  <a:pt x="0" y="0"/>
                </a:moveTo>
                <a:lnTo>
                  <a:pt x="2207" y="0"/>
                </a:lnTo>
                <a:lnTo>
                  <a:pt x="2207" y="2197"/>
                </a:lnTo>
                <a:lnTo>
                  <a:pt x="0" y="2197"/>
                </a:lnTo>
                <a:close/>
              </a:path>
            </a:pathLst>
          </a:custGeom>
          <a:noFill/>
          <a:ln w="2975" cap="flat" cmpd="sng">
            <a:solidFill>
              <a:srgbClr val="00CFC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23" name="Google Shape;123;p8"/>
          <p:cNvSpPr/>
          <p:nvPr/>
        </p:nvSpPr>
        <p:spPr>
          <a:xfrm>
            <a:off x="3077176" y="4003181"/>
            <a:ext cx="138781" cy="139096"/>
          </a:xfrm>
          <a:custGeom>
            <a:avLst/>
            <a:gdLst/>
            <a:ahLst/>
            <a:cxnLst/>
            <a:rect l="l" t="t" r="r" b="b"/>
            <a:pathLst>
              <a:path w="3972" h="3981" fill="none" extrusionOk="0">
                <a:moveTo>
                  <a:pt x="1" y="1"/>
                </a:moveTo>
                <a:lnTo>
                  <a:pt x="3972" y="1"/>
                </a:lnTo>
                <a:lnTo>
                  <a:pt x="3972" y="3981"/>
                </a:lnTo>
                <a:lnTo>
                  <a:pt x="1" y="3981"/>
                </a:lnTo>
                <a:close/>
              </a:path>
            </a:pathLst>
          </a:custGeom>
          <a:noFill/>
          <a:ln w="2975" cap="flat" cmpd="sng">
            <a:solidFill>
              <a:srgbClr val="00CFC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24" name="Google Shape;124;p8"/>
          <p:cNvSpPr/>
          <p:nvPr/>
        </p:nvSpPr>
        <p:spPr>
          <a:xfrm>
            <a:off x="11018231" y="3938241"/>
            <a:ext cx="138781" cy="139096"/>
          </a:xfrm>
          <a:custGeom>
            <a:avLst/>
            <a:gdLst/>
            <a:ahLst/>
            <a:cxnLst/>
            <a:rect l="l" t="t" r="r" b="b"/>
            <a:pathLst>
              <a:path w="3972" h="3981" extrusionOk="0">
                <a:moveTo>
                  <a:pt x="0" y="1"/>
                </a:moveTo>
                <a:lnTo>
                  <a:pt x="0" y="3981"/>
                </a:lnTo>
                <a:lnTo>
                  <a:pt x="3972" y="3981"/>
                </a:lnTo>
                <a:lnTo>
                  <a:pt x="3972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125" name="Google Shape;125;p8"/>
          <p:cNvGrpSpPr/>
          <p:nvPr/>
        </p:nvGrpSpPr>
        <p:grpSpPr>
          <a:xfrm>
            <a:off x="11018243" y="-579154"/>
            <a:ext cx="251848" cy="1575375"/>
            <a:chOff x="2877432" y="975334"/>
            <a:chExt cx="188886" cy="1181531"/>
          </a:xfrm>
        </p:grpSpPr>
        <p:sp>
          <p:nvSpPr>
            <p:cNvPr id="126" name="Google Shape;126;p8"/>
            <p:cNvSpPr/>
            <p:nvPr/>
          </p:nvSpPr>
          <p:spPr>
            <a:xfrm>
              <a:off x="2877432" y="1968242"/>
              <a:ext cx="188886" cy="188624"/>
            </a:xfrm>
            <a:custGeom>
              <a:avLst/>
              <a:gdLst/>
              <a:ahLst/>
              <a:cxnLst/>
              <a:rect l="l" t="t" r="r" b="b"/>
              <a:pathLst>
                <a:path w="7208" h="7198" fill="none" extrusionOk="0">
                  <a:moveTo>
                    <a:pt x="1" y="0"/>
                  </a:moveTo>
                  <a:lnTo>
                    <a:pt x="7208" y="0"/>
                  </a:lnTo>
                  <a:lnTo>
                    <a:pt x="7208" y="7198"/>
                  </a:lnTo>
                  <a:lnTo>
                    <a:pt x="1" y="7198"/>
                  </a:lnTo>
                  <a:close/>
                </a:path>
              </a:pathLst>
            </a:custGeom>
            <a:noFill/>
            <a:ln w="5750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27" name="Google Shape;127;p8"/>
            <p:cNvSpPr/>
            <p:nvPr/>
          </p:nvSpPr>
          <p:spPr>
            <a:xfrm>
              <a:off x="2905393" y="1452501"/>
              <a:ext cx="133226" cy="133252"/>
            </a:xfrm>
            <a:custGeom>
              <a:avLst/>
              <a:gdLst/>
              <a:ahLst/>
              <a:cxnLst/>
              <a:rect l="l" t="t" r="r" b="b"/>
              <a:pathLst>
                <a:path w="5084" h="5085" fill="none" extrusionOk="0">
                  <a:moveTo>
                    <a:pt x="0" y="1"/>
                  </a:moveTo>
                  <a:lnTo>
                    <a:pt x="5083" y="1"/>
                  </a:lnTo>
                  <a:lnTo>
                    <a:pt x="5083" y="5084"/>
                  </a:lnTo>
                  <a:lnTo>
                    <a:pt x="0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28" name="Google Shape;128;p8"/>
            <p:cNvSpPr/>
            <p:nvPr/>
          </p:nvSpPr>
          <p:spPr>
            <a:xfrm>
              <a:off x="2931651" y="975334"/>
              <a:ext cx="80476" cy="80711"/>
            </a:xfrm>
            <a:custGeom>
              <a:avLst/>
              <a:gdLst/>
              <a:ahLst/>
              <a:cxnLst/>
              <a:rect l="l" t="t" r="r" b="b"/>
              <a:pathLst>
                <a:path w="3071" h="3080" fill="none" extrusionOk="0">
                  <a:moveTo>
                    <a:pt x="0" y="0"/>
                  </a:moveTo>
                  <a:lnTo>
                    <a:pt x="3070" y="0"/>
                  </a:lnTo>
                  <a:lnTo>
                    <a:pt x="3070" y="3080"/>
                  </a:lnTo>
                  <a:lnTo>
                    <a:pt x="0" y="3080"/>
                  </a:lnTo>
                  <a:close/>
                </a:path>
              </a:pathLst>
            </a:custGeom>
            <a:noFill/>
            <a:ln w="25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129" name="Google Shape;129;p8"/>
          <p:cNvSpPr/>
          <p:nvPr/>
        </p:nvSpPr>
        <p:spPr>
          <a:xfrm>
            <a:off x="11314661" y="2152843"/>
            <a:ext cx="107336" cy="107301"/>
          </a:xfrm>
          <a:custGeom>
            <a:avLst/>
            <a:gdLst/>
            <a:ahLst/>
            <a:cxnLst/>
            <a:rect l="l" t="t" r="r" b="b"/>
            <a:pathLst>
              <a:path w="3072" h="3071" extrusionOk="0">
                <a:moveTo>
                  <a:pt x="1" y="0"/>
                </a:moveTo>
                <a:lnTo>
                  <a:pt x="1" y="3070"/>
                </a:lnTo>
                <a:lnTo>
                  <a:pt x="3071" y="3070"/>
                </a:lnTo>
                <a:lnTo>
                  <a:pt x="3071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30" name="Google Shape;130;p8"/>
          <p:cNvSpPr/>
          <p:nvPr/>
        </p:nvSpPr>
        <p:spPr>
          <a:xfrm>
            <a:off x="8390672" y="1114146"/>
            <a:ext cx="107301" cy="107301"/>
          </a:xfrm>
          <a:custGeom>
            <a:avLst/>
            <a:gdLst/>
            <a:ahLst/>
            <a:cxnLst/>
            <a:rect l="l" t="t" r="r" b="b"/>
            <a:pathLst>
              <a:path w="3071" h="3071" extrusionOk="0">
                <a:moveTo>
                  <a:pt x="1" y="1"/>
                </a:moveTo>
                <a:lnTo>
                  <a:pt x="1" y="3071"/>
                </a:lnTo>
                <a:lnTo>
                  <a:pt x="3071" y="3071"/>
                </a:lnTo>
                <a:lnTo>
                  <a:pt x="3071" y="1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31" name="Google Shape;131;p8"/>
          <p:cNvSpPr/>
          <p:nvPr/>
        </p:nvSpPr>
        <p:spPr>
          <a:xfrm>
            <a:off x="2371339" y="2875704"/>
            <a:ext cx="159991" cy="159955"/>
          </a:xfrm>
          <a:custGeom>
            <a:avLst/>
            <a:gdLst/>
            <a:ahLst/>
            <a:cxnLst/>
            <a:rect l="l" t="t" r="r" b="b"/>
            <a:pathLst>
              <a:path w="4579" h="4578" extrusionOk="0">
                <a:moveTo>
                  <a:pt x="1" y="0"/>
                </a:moveTo>
                <a:lnTo>
                  <a:pt x="1" y="4578"/>
                </a:lnTo>
                <a:lnTo>
                  <a:pt x="4578" y="4578"/>
                </a:lnTo>
                <a:lnTo>
                  <a:pt x="457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132" name="Google Shape;132;p8"/>
          <p:cNvGrpSpPr/>
          <p:nvPr/>
        </p:nvGrpSpPr>
        <p:grpSpPr>
          <a:xfrm>
            <a:off x="4120995" y="-711543"/>
            <a:ext cx="130745" cy="1530128"/>
            <a:chOff x="3347921" y="16006"/>
            <a:chExt cx="98059" cy="1147596"/>
          </a:xfrm>
        </p:grpSpPr>
        <p:sp>
          <p:nvSpPr>
            <p:cNvPr id="133" name="Google Shape;133;p8"/>
            <p:cNvSpPr/>
            <p:nvPr/>
          </p:nvSpPr>
          <p:spPr>
            <a:xfrm>
              <a:off x="3347921" y="1065280"/>
              <a:ext cx="98059" cy="98321"/>
            </a:xfrm>
            <a:custGeom>
              <a:avLst/>
              <a:gdLst/>
              <a:ahLst/>
              <a:cxnLst/>
              <a:rect l="l" t="t" r="r" b="b"/>
              <a:pathLst>
                <a:path w="3742" h="3752" fill="none" extrusionOk="0">
                  <a:moveTo>
                    <a:pt x="0" y="1"/>
                  </a:moveTo>
                  <a:lnTo>
                    <a:pt x="3741" y="1"/>
                  </a:lnTo>
                  <a:lnTo>
                    <a:pt x="3741" y="3751"/>
                  </a:lnTo>
                  <a:lnTo>
                    <a:pt x="0" y="3751"/>
                  </a:lnTo>
                  <a:close/>
                </a:path>
              </a:pathLst>
            </a:custGeom>
            <a:noFill/>
            <a:ln w="2975" cap="flat" cmpd="sng">
              <a:solidFill>
                <a:srgbClr val="E898A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34" name="Google Shape;134;p8"/>
            <p:cNvSpPr/>
            <p:nvPr/>
          </p:nvSpPr>
          <p:spPr>
            <a:xfrm>
              <a:off x="3392705" y="16006"/>
              <a:ext cx="8464" cy="894665"/>
            </a:xfrm>
            <a:custGeom>
              <a:avLst/>
              <a:gdLst/>
              <a:ahLst/>
              <a:cxnLst/>
              <a:rect l="l" t="t" r="r" b="b"/>
              <a:pathLst>
                <a:path w="323" h="34141" extrusionOk="0">
                  <a:moveTo>
                    <a:pt x="157" y="1"/>
                  </a:moveTo>
                  <a:lnTo>
                    <a:pt x="1" y="34141"/>
                  </a:lnTo>
                  <a:lnTo>
                    <a:pt x="323" y="34141"/>
                  </a:lnTo>
                  <a:lnTo>
                    <a:pt x="157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35" name="Google Shape;135;p8"/>
          <p:cNvGrpSpPr/>
          <p:nvPr/>
        </p:nvGrpSpPr>
        <p:grpSpPr>
          <a:xfrm>
            <a:off x="6523695" y="-453482"/>
            <a:ext cx="161563" cy="1013993"/>
            <a:chOff x="5245196" y="3136513"/>
            <a:chExt cx="121172" cy="760495"/>
          </a:xfrm>
        </p:grpSpPr>
        <p:sp>
          <p:nvSpPr>
            <p:cNvPr id="136" name="Google Shape;136;p8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37" name="Google Shape;137;p8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38" name="Google Shape;138;p8"/>
          <p:cNvGrpSpPr/>
          <p:nvPr/>
        </p:nvGrpSpPr>
        <p:grpSpPr>
          <a:xfrm>
            <a:off x="9290448" y="113920"/>
            <a:ext cx="177669" cy="2603169"/>
            <a:chOff x="6780548" y="337714"/>
            <a:chExt cx="133252" cy="1952377"/>
          </a:xfrm>
        </p:grpSpPr>
        <p:sp>
          <p:nvSpPr>
            <p:cNvPr id="139" name="Google Shape;139;p8"/>
            <p:cNvSpPr/>
            <p:nvPr/>
          </p:nvSpPr>
          <p:spPr>
            <a:xfrm>
              <a:off x="6780548" y="2156839"/>
              <a:ext cx="133252" cy="133252"/>
            </a:xfrm>
            <a:custGeom>
              <a:avLst/>
              <a:gdLst/>
              <a:ahLst/>
              <a:cxnLst/>
              <a:rect l="l" t="t" r="r" b="b"/>
              <a:pathLst>
                <a:path w="5085" h="5085" fill="none" extrusionOk="0">
                  <a:moveTo>
                    <a:pt x="1" y="1"/>
                  </a:moveTo>
                  <a:lnTo>
                    <a:pt x="5084" y="1"/>
                  </a:lnTo>
                  <a:lnTo>
                    <a:pt x="5084" y="5084"/>
                  </a:lnTo>
                  <a:lnTo>
                    <a:pt x="1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40" name="Google Shape;140;p8"/>
            <p:cNvSpPr/>
            <p:nvPr/>
          </p:nvSpPr>
          <p:spPr>
            <a:xfrm>
              <a:off x="6842943" y="337714"/>
              <a:ext cx="8464" cy="1695359"/>
            </a:xfrm>
            <a:custGeom>
              <a:avLst/>
              <a:gdLst/>
              <a:ahLst/>
              <a:cxnLst/>
              <a:rect l="l" t="t" r="r" b="b"/>
              <a:pathLst>
                <a:path w="323" h="64696" extrusionOk="0">
                  <a:moveTo>
                    <a:pt x="157" y="0"/>
                  </a:moveTo>
                  <a:lnTo>
                    <a:pt x="1" y="64695"/>
                  </a:lnTo>
                  <a:lnTo>
                    <a:pt x="322" y="64695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41" name="Google Shape;141;p8"/>
          <p:cNvGrpSpPr/>
          <p:nvPr/>
        </p:nvGrpSpPr>
        <p:grpSpPr>
          <a:xfrm>
            <a:off x="334156" y="3203068"/>
            <a:ext cx="251533" cy="3291139"/>
            <a:chOff x="250617" y="2402301"/>
            <a:chExt cx="188650" cy="2468354"/>
          </a:xfrm>
        </p:grpSpPr>
        <p:sp>
          <p:nvSpPr>
            <p:cNvPr id="142" name="Google Shape;142;p8"/>
            <p:cNvSpPr/>
            <p:nvPr/>
          </p:nvSpPr>
          <p:spPr>
            <a:xfrm>
              <a:off x="250617" y="4681770"/>
              <a:ext cx="188650" cy="188886"/>
            </a:xfrm>
            <a:custGeom>
              <a:avLst/>
              <a:gdLst/>
              <a:ahLst/>
              <a:cxnLst/>
              <a:rect l="l" t="t" r="r" b="b"/>
              <a:pathLst>
                <a:path w="7199" h="7208" fill="none" extrusionOk="0">
                  <a:moveTo>
                    <a:pt x="0" y="1"/>
                  </a:moveTo>
                  <a:lnTo>
                    <a:pt x="7198" y="1"/>
                  </a:lnTo>
                  <a:lnTo>
                    <a:pt x="7198" y="7207"/>
                  </a:lnTo>
                  <a:lnTo>
                    <a:pt x="0" y="7207"/>
                  </a:lnTo>
                  <a:close/>
                </a:path>
              </a:pathLst>
            </a:custGeom>
            <a:noFill/>
            <a:ln w="5750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43" name="Google Shape;143;p8"/>
            <p:cNvSpPr/>
            <p:nvPr/>
          </p:nvSpPr>
          <p:spPr>
            <a:xfrm>
              <a:off x="278316" y="4166291"/>
              <a:ext cx="133226" cy="133226"/>
            </a:xfrm>
            <a:custGeom>
              <a:avLst/>
              <a:gdLst/>
              <a:ahLst/>
              <a:cxnLst/>
              <a:rect l="l" t="t" r="r" b="b"/>
              <a:pathLst>
                <a:path w="5084" h="5084" fill="none" extrusionOk="0">
                  <a:moveTo>
                    <a:pt x="1" y="0"/>
                  </a:moveTo>
                  <a:lnTo>
                    <a:pt x="5084" y="0"/>
                  </a:lnTo>
                  <a:lnTo>
                    <a:pt x="5084" y="5084"/>
                  </a:lnTo>
                  <a:lnTo>
                    <a:pt x="1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44" name="Google Shape;144;p8"/>
            <p:cNvSpPr/>
            <p:nvPr/>
          </p:nvSpPr>
          <p:spPr>
            <a:xfrm>
              <a:off x="304573" y="3689098"/>
              <a:ext cx="80476" cy="80476"/>
            </a:xfrm>
            <a:custGeom>
              <a:avLst/>
              <a:gdLst/>
              <a:ahLst/>
              <a:cxnLst/>
              <a:rect l="l" t="t" r="r" b="b"/>
              <a:pathLst>
                <a:path w="3071" h="3071" fill="none" extrusionOk="0">
                  <a:moveTo>
                    <a:pt x="1" y="0"/>
                  </a:moveTo>
                  <a:lnTo>
                    <a:pt x="3071" y="0"/>
                  </a:lnTo>
                  <a:lnTo>
                    <a:pt x="3071" y="3071"/>
                  </a:lnTo>
                  <a:lnTo>
                    <a:pt x="1" y="3071"/>
                  </a:lnTo>
                  <a:close/>
                </a:path>
              </a:pathLst>
            </a:custGeom>
            <a:noFill/>
            <a:ln w="25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45" name="Google Shape;145;p8"/>
            <p:cNvSpPr/>
            <p:nvPr/>
          </p:nvSpPr>
          <p:spPr>
            <a:xfrm>
              <a:off x="340710" y="2402301"/>
              <a:ext cx="8464" cy="1011487"/>
            </a:xfrm>
            <a:custGeom>
              <a:avLst/>
              <a:gdLst/>
              <a:ahLst/>
              <a:cxnLst/>
              <a:rect l="l" t="t" r="r" b="b"/>
              <a:pathLst>
                <a:path w="323" h="38599" extrusionOk="0">
                  <a:moveTo>
                    <a:pt x="157" y="1"/>
                  </a:moveTo>
                  <a:lnTo>
                    <a:pt x="0" y="38599"/>
                  </a:lnTo>
                  <a:lnTo>
                    <a:pt x="322" y="38599"/>
                  </a:lnTo>
                  <a:lnTo>
                    <a:pt x="157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46" name="Google Shape;146;p8"/>
          <p:cNvGrpSpPr/>
          <p:nvPr/>
        </p:nvGrpSpPr>
        <p:grpSpPr>
          <a:xfrm>
            <a:off x="1309890" y="2260129"/>
            <a:ext cx="265649" cy="3771913"/>
            <a:chOff x="1608717" y="1280046"/>
            <a:chExt cx="199237" cy="2828935"/>
          </a:xfrm>
        </p:grpSpPr>
        <p:sp>
          <p:nvSpPr>
            <p:cNvPr id="147" name="Google Shape;147;p8"/>
            <p:cNvSpPr/>
            <p:nvPr/>
          </p:nvSpPr>
          <p:spPr>
            <a:xfrm>
              <a:off x="1608717" y="3909744"/>
              <a:ext cx="199237" cy="199237"/>
            </a:xfrm>
            <a:custGeom>
              <a:avLst/>
              <a:gdLst/>
              <a:ahLst/>
              <a:cxnLst/>
              <a:rect l="l" t="t" r="r" b="b"/>
              <a:pathLst>
                <a:path w="7603" h="7603" extrusionOk="0">
                  <a:moveTo>
                    <a:pt x="0" y="1"/>
                  </a:moveTo>
                  <a:lnTo>
                    <a:pt x="0" y="7602"/>
                  </a:lnTo>
                  <a:lnTo>
                    <a:pt x="7602" y="7602"/>
                  </a:lnTo>
                  <a:lnTo>
                    <a:pt x="7602" y="1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48" name="Google Shape;148;p8"/>
            <p:cNvSpPr/>
            <p:nvPr/>
          </p:nvSpPr>
          <p:spPr>
            <a:xfrm>
              <a:off x="1656175" y="3269477"/>
              <a:ext cx="104086" cy="104086"/>
            </a:xfrm>
            <a:custGeom>
              <a:avLst/>
              <a:gdLst/>
              <a:ahLst/>
              <a:cxnLst/>
              <a:rect l="l" t="t" r="r" b="b"/>
              <a:pathLst>
                <a:path w="3972" h="3972" extrusionOk="0">
                  <a:moveTo>
                    <a:pt x="0" y="1"/>
                  </a:moveTo>
                  <a:lnTo>
                    <a:pt x="0" y="3972"/>
                  </a:lnTo>
                  <a:lnTo>
                    <a:pt x="3971" y="3972"/>
                  </a:lnTo>
                  <a:lnTo>
                    <a:pt x="3971" y="1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49" name="Google Shape;149;p8"/>
            <p:cNvSpPr/>
            <p:nvPr/>
          </p:nvSpPr>
          <p:spPr>
            <a:xfrm>
              <a:off x="1704104" y="1280046"/>
              <a:ext cx="8464" cy="1794099"/>
            </a:xfrm>
            <a:custGeom>
              <a:avLst/>
              <a:gdLst/>
              <a:ahLst/>
              <a:cxnLst/>
              <a:rect l="l" t="t" r="r" b="b"/>
              <a:pathLst>
                <a:path w="323" h="68464" extrusionOk="0">
                  <a:moveTo>
                    <a:pt x="157" y="0"/>
                  </a:moveTo>
                  <a:lnTo>
                    <a:pt x="0" y="68464"/>
                  </a:lnTo>
                  <a:lnTo>
                    <a:pt x="322" y="68464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150" name="Google Shape;150;p8"/>
          <p:cNvSpPr/>
          <p:nvPr/>
        </p:nvSpPr>
        <p:spPr>
          <a:xfrm>
            <a:off x="862484" y="28595"/>
            <a:ext cx="11285" cy="2252092"/>
          </a:xfrm>
          <a:custGeom>
            <a:avLst/>
            <a:gdLst/>
            <a:ahLst/>
            <a:cxnLst/>
            <a:rect l="l" t="t" r="r" b="b"/>
            <a:pathLst>
              <a:path w="323" h="64456" extrusionOk="0">
                <a:moveTo>
                  <a:pt x="166" y="0"/>
                </a:moveTo>
                <a:lnTo>
                  <a:pt x="1" y="64456"/>
                </a:lnTo>
                <a:lnTo>
                  <a:pt x="322" y="64456"/>
                </a:lnTo>
                <a:lnTo>
                  <a:pt x="16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151" name="Google Shape;151;p8"/>
          <p:cNvGrpSpPr/>
          <p:nvPr/>
        </p:nvGrpSpPr>
        <p:grpSpPr>
          <a:xfrm>
            <a:off x="2718253" y="231877"/>
            <a:ext cx="76799" cy="1109065"/>
            <a:chOff x="2038689" y="173907"/>
            <a:chExt cx="57599" cy="831799"/>
          </a:xfrm>
        </p:grpSpPr>
        <p:sp>
          <p:nvSpPr>
            <p:cNvPr id="152" name="Google Shape;152;p8"/>
            <p:cNvSpPr/>
            <p:nvPr/>
          </p:nvSpPr>
          <p:spPr>
            <a:xfrm>
              <a:off x="2038689" y="947872"/>
              <a:ext cx="57599" cy="57834"/>
            </a:xfrm>
            <a:custGeom>
              <a:avLst/>
              <a:gdLst/>
              <a:ahLst/>
              <a:cxnLst/>
              <a:rect l="l" t="t" r="r" b="b"/>
              <a:pathLst>
                <a:path w="2198" h="2207" fill="none" extrusionOk="0">
                  <a:moveTo>
                    <a:pt x="1" y="0"/>
                  </a:moveTo>
                  <a:lnTo>
                    <a:pt x="2197" y="0"/>
                  </a:lnTo>
                  <a:lnTo>
                    <a:pt x="2197" y="2206"/>
                  </a:lnTo>
                  <a:lnTo>
                    <a:pt x="1" y="2206"/>
                  </a:lnTo>
                  <a:close/>
                </a:path>
              </a:pathLst>
            </a:custGeom>
            <a:noFill/>
            <a:ln w="2975" cap="flat" cmpd="sng">
              <a:solidFill>
                <a:srgbClr val="00CFC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53" name="Google Shape;153;p8"/>
            <p:cNvSpPr/>
            <p:nvPr/>
          </p:nvSpPr>
          <p:spPr>
            <a:xfrm>
              <a:off x="2063269" y="173907"/>
              <a:ext cx="8438" cy="692074"/>
            </a:xfrm>
            <a:custGeom>
              <a:avLst/>
              <a:gdLst/>
              <a:ahLst/>
              <a:cxnLst/>
              <a:rect l="l" t="t" r="r" b="b"/>
              <a:pathLst>
                <a:path w="322" h="26410" extrusionOk="0">
                  <a:moveTo>
                    <a:pt x="166" y="1"/>
                  </a:moveTo>
                  <a:lnTo>
                    <a:pt x="0" y="26410"/>
                  </a:lnTo>
                  <a:lnTo>
                    <a:pt x="322" y="26410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54" name="Google Shape;154;p8"/>
          <p:cNvGrpSpPr/>
          <p:nvPr/>
        </p:nvGrpSpPr>
        <p:grpSpPr>
          <a:xfrm>
            <a:off x="10677462" y="2811881"/>
            <a:ext cx="265335" cy="2853025"/>
            <a:chOff x="8008096" y="2108910"/>
            <a:chExt cx="199001" cy="2139769"/>
          </a:xfrm>
        </p:grpSpPr>
        <p:sp>
          <p:nvSpPr>
            <p:cNvPr id="155" name="Google Shape;155;p8"/>
            <p:cNvSpPr/>
            <p:nvPr/>
          </p:nvSpPr>
          <p:spPr>
            <a:xfrm>
              <a:off x="8008096" y="4049705"/>
              <a:ext cx="199001" cy="198975"/>
            </a:xfrm>
            <a:custGeom>
              <a:avLst/>
              <a:gdLst/>
              <a:ahLst/>
              <a:cxnLst/>
              <a:rect l="l" t="t" r="r" b="b"/>
              <a:pathLst>
                <a:path w="7594" h="7593" extrusionOk="0">
                  <a:moveTo>
                    <a:pt x="1" y="0"/>
                  </a:moveTo>
                  <a:lnTo>
                    <a:pt x="1" y="7593"/>
                  </a:lnTo>
                  <a:lnTo>
                    <a:pt x="7593" y="7593"/>
                  </a:lnTo>
                  <a:lnTo>
                    <a:pt x="7593" y="0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56" name="Google Shape;156;p8"/>
            <p:cNvSpPr/>
            <p:nvPr/>
          </p:nvSpPr>
          <p:spPr>
            <a:xfrm>
              <a:off x="8103246" y="2108910"/>
              <a:ext cx="8464" cy="1793863"/>
            </a:xfrm>
            <a:custGeom>
              <a:avLst/>
              <a:gdLst/>
              <a:ahLst/>
              <a:cxnLst/>
              <a:rect l="l" t="t" r="r" b="b"/>
              <a:pathLst>
                <a:path w="323" h="68455" extrusionOk="0">
                  <a:moveTo>
                    <a:pt x="166" y="1"/>
                  </a:moveTo>
                  <a:lnTo>
                    <a:pt x="0" y="68455"/>
                  </a:lnTo>
                  <a:lnTo>
                    <a:pt x="322" y="68455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157" name="Google Shape;157;p8"/>
          <p:cNvSpPr/>
          <p:nvPr/>
        </p:nvSpPr>
        <p:spPr>
          <a:xfrm>
            <a:off x="3602692" y="1544868"/>
            <a:ext cx="161597" cy="161912"/>
          </a:xfrm>
          <a:custGeom>
            <a:avLst/>
            <a:gdLst/>
            <a:ahLst/>
            <a:cxnLst/>
            <a:rect l="l" t="t" r="r" b="b"/>
            <a:pathLst>
              <a:path w="4625" h="4634" extrusionOk="0">
                <a:moveTo>
                  <a:pt x="1" y="0"/>
                </a:moveTo>
                <a:lnTo>
                  <a:pt x="1" y="4633"/>
                </a:lnTo>
                <a:lnTo>
                  <a:pt x="4625" y="4633"/>
                </a:lnTo>
                <a:lnTo>
                  <a:pt x="4625" y="0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158" name="Google Shape;158;p8"/>
          <p:cNvGrpSpPr/>
          <p:nvPr/>
        </p:nvGrpSpPr>
        <p:grpSpPr>
          <a:xfrm>
            <a:off x="5460195" y="-1146253"/>
            <a:ext cx="265335" cy="2853025"/>
            <a:chOff x="8008096" y="2108910"/>
            <a:chExt cx="199001" cy="2139769"/>
          </a:xfrm>
        </p:grpSpPr>
        <p:sp>
          <p:nvSpPr>
            <p:cNvPr id="159" name="Google Shape;159;p8"/>
            <p:cNvSpPr/>
            <p:nvPr/>
          </p:nvSpPr>
          <p:spPr>
            <a:xfrm>
              <a:off x="8008096" y="4049705"/>
              <a:ext cx="199001" cy="198975"/>
            </a:xfrm>
            <a:custGeom>
              <a:avLst/>
              <a:gdLst/>
              <a:ahLst/>
              <a:cxnLst/>
              <a:rect l="l" t="t" r="r" b="b"/>
              <a:pathLst>
                <a:path w="7594" h="7593" extrusionOk="0">
                  <a:moveTo>
                    <a:pt x="1" y="0"/>
                  </a:moveTo>
                  <a:lnTo>
                    <a:pt x="1" y="7593"/>
                  </a:lnTo>
                  <a:lnTo>
                    <a:pt x="7593" y="7593"/>
                  </a:lnTo>
                  <a:lnTo>
                    <a:pt x="7593" y="0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60" name="Google Shape;160;p8"/>
            <p:cNvSpPr/>
            <p:nvPr/>
          </p:nvSpPr>
          <p:spPr>
            <a:xfrm>
              <a:off x="8103246" y="2108910"/>
              <a:ext cx="8464" cy="1793863"/>
            </a:xfrm>
            <a:custGeom>
              <a:avLst/>
              <a:gdLst/>
              <a:ahLst/>
              <a:cxnLst/>
              <a:rect l="l" t="t" r="r" b="b"/>
              <a:pathLst>
                <a:path w="323" h="68455" extrusionOk="0">
                  <a:moveTo>
                    <a:pt x="166" y="1"/>
                  </a:moveTo>
                  <a:lnTo>
                    <a:pt x="0" y="68455"/>
                  </a:lnTo>
                  <a:lnTo>
                    <a:pt x="322" y="68455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61" name="Google Shape;161;p8"/>
          <p:cNvGrpSpPr/>
          <p:nvPr/>
        </p:nvGrpSpPr>
        <p:grpSpPr>
          <a:xfrm>
            <a:off x="8444382" y="4939920"/>
            <a:ext cx="177669" cy="2603169"/>
            <a:chOff x="6780548" y="337714"/>
            <a:chExt cx="133252" cy="1952377"/>
          </a:xfrm>
        </p:grpSpPr>
        <p:sp>
          <p:nvSpPr>
            <p:cNvPr id="162" name="Google Shape;162;p8"/>
            <p:cNvSpPr/>
            <p:nvPr/>
          </p:nvSpPr>
          <p:spPr>
            <a:xfrm>
              <a:off x="6780548" y="2156839"/>
              <a:ext cx="133252" cy="133252"/>
            </a:xfrm>
            <a:custGeom>
              <a:avLst/>
              <a:gdLst/>
              <a:ahLst/>
              <a:cxnLst/>
              <a:rect l="l" t="t" r="r" b="b"/>
              <a:pathLst>
                <a:path w="5085" h="5085" fill="none" extrusionOk="0">
                  <a:moveTo>
                    <a:pt x="1" y="1"/>
                  </a:moveTo>
                  <a:lnTo>
                    <a:pt x="5084" y="1"/>
                  </a:lnTo>
                  <a:lnTo>
                    <a:pt x="5084" y="5084"/>
                  </a:lnTo>
                  <a:lnTo>
                    <a:pt x="1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63" name="Google Shape;163;p8"/>
            <p:cNvSpPr/>
            <p:nvPr/>
          </p:nvSpPr>
          <p:spPr>
            <a:xfrm>
              <a:off x="6842943" y="337714"/>
              <a:ext cx="8464" cy="1695359"/>
            </a:xfrm>
            <a:custGeom>
              <a:avLst/>
              <a:gdLst/>
              <a:ahLst/>
              <a:cxnLst/>
              <a:rect l="l" t="t" r="r" b="b"/>
              <a:pathLst>
                <a:path w="323" h="64696" extrusionOk="0">
                  <a:moveTo>
                    <a:pt x="157" y="0"/>
                  </a:moveTo>
                  <a:lnTo>
                    <a:pt x="1" y="64695"/>
                  </a:lnTo>
                  <a:lnTo>
                    <a:pt x="322" y="64695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64" name="Google Shape;164;p8"/>
          <p:cNvGrpSpPr/>
          <p:nvPr/>
        </p:nvGrpSpPr>
        <p:grpSpPr>
          <a:xfrm>
            <a:off x="3602695" y="4817018"/>
            <a:ext cx="161563" cy="1013993"/>
            <a:chOff x="5245196" y="3136513"/>
            <a:chExt cx="121172" cy="760495"/>
          </a:xfrm>
        </p:grpSpPr>
        <p:sp>
          <p:nvSpPr>
            <p:cNvPr id="165" name="Google Shape;165;p8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66" name="Google Shape;166;p8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167" name="Google Shape;167;p8"/>
          <p:cNvSpPr/>
          <p:nvPr/>
        </p:nvSpPr>
        <p:spPr>
          <a:xfrm>
            <a:off x="7386031" y="6022291"/>
            <a:ext cx="138781" cy="139096"/>
          </a:xfrm>
          <a:custGeom>
            <a:avLst/>
            <a:gdLst/>
            <a:ahLst/>
            <a:cxnLst/>
            <a:rect l="l" t="t" r="r" b="b"/>
            <a:pathLst>
              <a:path w="3972" h="3981" extrusionOk="0">
                <a:moveTo>
                  <a:pt x="0" y="1"/>
                </a:moveTo>
                <a:lnTo>
                  <a:pt x="0" y="3981"/>
                </a:lnTo>
                <a:lnTo>
                  <a:pt x="3972" y="3981"/>
                </a:lnTo>
                <a:lnTo>
                  <a:pt x="3972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68" name="Google Shape;168;p8"/>
          <p:cNvSpPr/>
          <p:nvPr/>
        </p:nvSpPr>
        <p:spPr>
          <a:xfrm>
            <a:off x="9325623" y="4505046"/>
            <a:ext cx="107301" cy="107301"/>
          </a:xfrm>
          <a:custGeom>
            <a:avLst/>
            <a:gdLst/>
            <a:ahLst/>
            <a:cxnLst/>
            <a:rect l="l" t="t" r="r" b="b"/>
            <a:pathLst>
              <a:path w="3071" h="3071" extrusionOk="0">
                <a:moveTo>
                  <a:pt x="1" y="1"/>
                </a:moveTo>
                <a:lnTo>
                  <a:pt x="1" y="3071"/>
                </a:lnTo>
                <a:lnTo>
                  <a:pt x="3071" y="3071"/>
                </a:lnTo>
                <a:lnTo>
                  <a:pt x="3071" y="1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42433646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71" name="Google Shape;171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2" name="Google Shape;172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492919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0"/>
          <p:cNvSpPr txBox="1">
            <a:spLocks noGrp="1"/>
          </p:cNvSpPr>
          <p:nvPr>
            <p:ph type="title"/>
          </p:nvPr>
        </p:nvSpPr>
        <p:spPr>
          <a:xfrm>
            <a:off x="775900" y="4522195"/>
            <a:ext cx="5502000" cy="176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4475589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1"/>
          <p:cNvSpPr txBox="1">
            <a:spLocks noGrp="1"/>
          </p:cNvSpPr>
          <p:nvPr>
            <p:ph type="ctrTitle"/>
          </p:nvPr>
        </p:nvSpPr>
        <p:spPr>
          <a:xfrm>
            <a:off x="4091567" y="4100433"/>
            <a:ext cx="4074400" cy="7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32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77" name="Google Shape;177;p11"/>
          <p:cNvSpPr txBox="1">
            <a:spLocks noGrp="1"/>
          </p:cNvSpPr>
          <p:nvPr>
            <p:ph type="subTitle" idx="1"/>
          </p:nvPr>
        </p:nvSpPr>
        <p:spPr>
          <a:xfrm>
            <a:off x="3110667" y="2398767"/>
            <a:ext cx="5970800" cy="105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8" name="Google Shape;178;p11"/>
          <p:cNvSpPr/>
          <p:nvPr/>
        </p:nvSpPr>
        <p:spPr>
          <a:xfrm>
            <a:off x="2161559" y="3854151"/>
            <a:ext cx="161597" cy="161912"/>
          </a:xfrm>
          <a:custGeom>
            <a:avLst/>
            <a:gdLst/>
            <a:ahLst/>
            <a:cxnLst/>
            <a:rect l="l" t="t" r="r" b="b"/>
            <a:pathLst>
              <a:path w="4625" h="4634" extrusionOk="0">
                <a:moveTo>
                  <a:pt x="1" y="0"/>
                </a:moveTo>
                <a:lnTo>
                  <a:pt x="1" y="4633"/>
                </a:lnTo>
                <a:lnTo>
                  <a:pt x="4625" y="4633"/>
                </a:lnTo>
                <a:lnTo>
                  <a:pt x="4625" y="0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79" name="Google Shape;179;p11"/>
          <p:cNvSpPr/>
          <p:nvPr/>
        </p:nvSpPr>
        <p:spPr>
          <a:xfrm>
            <a:off x="1651653" y="2809179"/>
            <a:ext cx="161912" cy="161912"/>
          </a:xfrm>
          <a:custGeom>
            <a:avLst/>
            <a:gdLst/>
            <a:ahLst/>
            <a:cxnLst/>
            <a:rect l="l" t="t" r="r" b="b"/>
            <a:pathLst>
              <a:path w="4634" h="4634" extrusionOk="0">
                <a:moveTo>
                  <a:pt x="0" y="1"/>
                </a:moveTo>
                <a:lnTo>
                  <a:pt x="0" y="4634"/>
                </a:lnTo>
                <a:lnTo>
                  <a:pt x="4633" y="4634"/>
                </a:lnTo>
                <a:lnTo>
                  <a:pt x="4633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80" name="Google Shape;180;p11"/>
          <p:cNvSpPr/>
          <p:nvPr/>
        </p:nvSpPr>
        <p:spPr>
          <a:xfrm>
            <a:off x="11613365" y="6428661"/>
            <a:ext cx="130745" cy="131060"/>
          </a:xfrm>
          <a:custGeom>
            <a:avLst/>
            <a:gdLst/>
            <a:ahLst/>
            <a:cxnLst/>
            <a:rect l="l" t="t" r="r" b="b"/>
            <a:pathLst>
              <a:path w="3742" h="3751" fill="none" extrusionOk="0">
                <a:moveTo>
                  <a:pt x="1" y="0"/>
                </a:moveTo>
                <a:lnTo>
                  <a:pt x="3742" y="0"/>
                </a:lnTo>
                <a:lnTo>
                  <a:pt x="3742" y="3750"/>
                </a:lnTo>
                <a:lnTo>
                  <a:pt x="1" y="3750"/>
                </a:lnTo>
                <a:close/>
              </a:path>
            </a:pathLst>
          </a:custGeom>
          <a:noFill/>
          <a:ln w="2975" cap="flat" cmpd="sng">
            <a:solidFill>
              <a:srgbClr val="E898A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81" name="Google Shape;181;p11"/>
          <p:cNvSpPr/>
          <p:nvPr/>
        </p:nvSpPr>
        <p:spPr>
          <a:xfrm>
            <a:off x="367559" y="2076079"/>
            <a:ext cx="77112" cy="76799"/>
          </a:xfrm>
          <a:custGeom>
            <a:avLst/>
            <a:gdLst/>
            <a:ahLst/>
            <a:cxnLst/>
            <a:rect l="l" t="t" r="r" b="b"/>
            <a:pathLst>
              <a:path w="2207" h="2198" fill="none" extrusionOk="0">
                <a:moveTo>
                  <a:pt x="0" y="0"/>
                </a:moveTo>
                <a:lnTo>
                  <a:pt x="2207" y="0"/>
                </a:lnTo>
                <a:lnTo>
                  <a:pt x="2207" y="2197"/>
                </a:lnTo>
                <a:lnTo>
                  <a:pt x="0" y="2197"/>
                </a:lnTo>
                <a:close/>
              </a:path>
            </a:pathLst>
          </a:custGeom>
          <a:noFill/>
          <a:ln w="2975" cap="flat" cmpd="sng">
            <a:solidFill>
              <a:srgbClr val="00CFC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182" name="Google Shape;182;p11"/>
          <p:cNvSpPr/>
          <p:nvPr/>
        </p:nvSpPr>
        <p:spPr>
          <a:xfrm>
            <a:off x="11018231" y="3938241"/>
            <a:ext cx="138781" cy="139096"/>
          </a:xfrm>
          <a:custGeom>
            <a:avLst/>
            <a:gdLst/>
            <a:ahLst/>
            <a:cxnLst/>
            <a:rect l="l" t="t" r="r" b="b"/>
            <a:pathLst>
              <a:path w="3972" h="3981" extrusionOk="0">
                <a:moveTo>
                  <a:pt x="0" y="1"/>
                </a:moveTo>
                <a:lnTo>
                  <a:pt x="0" y="3981"/>
                </a:lnTo>
                <a:lnTo>
                  <a:pt x="3972" y="3981"/>
                </a:lnTo>
                <a:lnTo>
                  <a:pt x="3972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183" name="Google Shape;183;p11"/>
          <p:cNvGrpSpPr/>
          <p:nvPr/>
        </p:nvGrpSpPr>
        <p:grpSpPr>
          <a:xfrm>
            <a:off x="10956009" y="4769030"/>
            <a:ext cx="251848" cy="1575375"/>
            <a:chOff x="2877432" y="975334"/>
            <a:chExt cx="188886" cy="1181531"/>
          </a:xfrm>
        </p:grpSpPr>
        <p:sp>
          <p:nvSpPr>
            <p:cNvPr id="184" name="Google Shape;184;p11"/>
            <p:cNvSpPr/>
            <p:nvPr/>
          </p:nvSpPr>
          <p:spPr>
            <a:xfrm>
              <a:off x="2877432" y="1968242"/>
              <a:ext cx="188886" cy="188624"/>
            </a:xfrm>
            <a:custGeom>
              <a:avLst/>
              <a:gdLst/>
              <a:ahLst/>
              <a:cxnLst/>
              <a:rect l="l" t="t" r="r" b="b"/>
              <a:pathLst>
                <a:path w="7208" h="7198" fill="none" extrusionOk="0">
                  <a:moveTo>
                    <a:pt x="1" y="0"/>
                  </a:moveTo>
                  <a:lnTo>
                    <a:pt x="7208" y="0"/>
                  </a:lnTo>
                  <a:lnTo>
                    <a:pt x="7208" y="7198"/>
                  </a:lnTo>
                  <a:lnTo>
                    <a:pt x="1" y="7198"/>
                  </a:lnTo>
                  <a:close/>
                </a:path>
              </a:pathLst>
            </a:custGeom>
            <a:noFill/>
            <a:ln w="5750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85" name="Google Shape;185;p11"/>
            <p:cNvSpPr/>
            <p:nvPr/>
          </p:nvSpPr>
          <p:spPr>
            <a:xfrm>
              <a:off x="2905393" y="1452501"/>
              <a:ext cx="133226" cy="133252"/>
            </a:xfrm>
            <a:custGeom>
              <a:avLst/>
              <a:gdLst/>
              <a:ahLst/>
              <a:cxnLst/>
              <a:rect l="l" t="t" r="r" b="b"/>
              <a:pathLst>
                <a:path w="5084" h="5085" fill="none" extrusionOk="0">
                  <a:moveTo>
                    <a:pt x="0" y="1"/>
                  </a:moveTo>
                  <a:lnTo>
                    <a:pt x="5083" y="1"/>
                  </a:lnTo>
                  <a:lnTo>
                    <a:pt x="5083" y="5084"/>
                  </a:lnTo>
                  <a:lnTo>
                    <a:pt x="0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86" name="Google Shape;186;p11"/>
            <p:cNvSpPr/>
            <p:nvPr/>
          </p:nvSpPr>
          <p:spPr>
            <a:xfrm>
              <a:off x="2931651" y="975334"/>
              <a:ext cx="80476" cy="80711"/>
            </a:xfrm>
            <a:custGeom>
              <a:avLst/>
              <a:gdLst/>
              <a:ahLst/>
              <a:cxnLst/>
              <a:rect l="l" t="t" r="r" b="b"/>
              <a:pathLst>
                <a:path w="3071" h="3080" fill="none" extrusionOk="0">
                  <a:moveTo>
                    <a:pt x="0" y="0"/>
                  </a:moveTo>
                  <a:lnTo>
                    <a:pt x="3070" y="0"/>
                  </a:lnTo>
                  <a:lnTo>
                    <a:pt x="3070" y="3080"/>
                  </a:lnTo>
                  <a:lnTo>
                    <a:pt x="0" y="3080"/>
                  </a:lnTo>
                  <a:close/>
                </a:path>
              </a:pathLst>
            </a:custGeom>
            <a:noFill/>
            <a:ln w="25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187" name="Google Shape;187;p11"/>
          <p:cNvSpPr/>
          <p:nvPr/>
        </p:nvSpPr>
        <p:spPr>
          <a:xfrm>
            <a:off x="11625061" y="1553176"/>
            <a:ext cx="107336" cy="107301"/>
          </a:xfrm>
          <a:custGeom>
            <a:avLst/>
            <a:gdLst/>
            <a:ahLst/>
            <a:cxnLst/>
            <a:rect l="l" t="t" r="r" b="b"/>
            <a:pathLst>
              <a:path w="3072" h="3071" extrusionOk="0">
                <a:moveTo>
                  <a:pt x="1" y="0"/>
                </a:moveTo>
                <a:lnTo>
                  <a:pt x="1" y="3070"/>
                </a:lnTo>
                <a:lnTo>
                  <a:pt x="3071" y="3070"/>
                </a:lnTo>
                <a:lnTo>
                  <a:pt x="3071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188" name="Google Shape;188;p11"/>
          <p:cNvGrpSpPr/>
          <p:nvPr/>
        </p:nvGrpSpPr>
        <p:grpSpPr>
          <a:xfrm>
            <a:off x="10025796" y="4324424"/>
            <a:ext cx="130745" cy="1530128"/>
            <a:chOff x="3347921" y="16006"/>
            <a:chExt cx="98059" cy="1147596"/>
          </a:xfrm>
        </p:grpSpPr>
        <p:sp>
          <p:nvSpPr>
            <p:cNvPr id="189" name="Google Shape;189;p11"/>
            <p:cNvSpPr/>
            <p:nvPr/>
          </p:nvSpPr>
          <p:spPr>
            <a:xfrm>
              <a:off x="3347921" y="1065280"/>
              <a:ext cx="98059" cy="98321"/>
            </a:xfrm>
            <a:custGeom>
              <a:avLst/>
              <a:gdLst/>
              <a:ahLst/>
              <a:cxnLst/>
              <a:rect l="l" t="t" r="r" b="b"/>
              <a:pathLst>
                <a:path w="3742" h="3752" fill="none" extrusionOk="0">
                  <a:moveTo>
                    <a:pt x="0" y="1"/>
                  </a:moveTo>
                  <a:lnTo>
                    <a:pt x="3741" y="1"/>
                  </a:lnTo>
                  <a:lnTo>
                    <a:pt x="3741" y="3751"/>
                  </a:lnTo>
                  <a:lnTo>
                    <a:pt x="0" y="3751"/>
                  </a:lnTo>
                  <a:close/>
                </a:path>
              </a:pathLst>
            </a:custGeom>
            <a:noFill/>
            <a:ln w="2975" cap="flat" cmpd="sng">
              <a:solidFill>
                <a:srgbClr val="E898A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90" name="Google Shape;190;p11"/>
            <p:cNvSpPr/>
            <p:nvPr/>
          </p:nvSpPr>
          <p:spPr>
            <a:xfrm>
              <a:off x="3392705" y="16006"/>
              <a:ext cx="8464" cy="894665"/>
            </a:xfrm>
            <a:custGeom>
              <a:avLst/>
              <a:gdLst/>
              <a:ahLst/>
              <a:cxnLst/>
              <a:rect l="l" t="t" r="r" b="b"/>
              <a:pathLst>
                <a:path w="323" h="34141" extrusionOk="0">
                  <a:moveTo>
                    <a:pt x="157" y="1"/>
                  </a:moveTo>
                  <a:lnTo>
                    <a:pt x="1" y="34141"/>
                  </a:lnTo>
                  <a:lnTo>
                    <a:pt x="323" y="34141"/>
                  </a:lnTo>
                  <a:lnTo>
                    <a:pt x="157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91" name="Google Shape;191;p11"/>
          <p:cNvGrpSpPr/>
          <p:nvPr/>
        </p:nvGrpSpPr>
        <p:grpSpPr>
          <a:xfrm>
            <a:off x="1074428" y="3938218"/>
            <a:ext cx="161563" cy="1013993"/>
            <a:chOff x="5245196" y="3136513"/>
            <a:chExt cx="121172" cy="760495"/>
          </a:xfrm>
        </p:grpSpPr>
        <p:sp>
          <p:nvSpPr>
            <p:cNvPr id="192" name="Google Shape;192;p11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93" name="Google Shape;193;p11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194" name="Google Shape;194;p11"/>
          <p:cNvGrpSpPr/>
          <p:nvPr/>
        </p:nvGrpSpPr>
        <p:grpSpPr>
          <a:xfrm>
            <a:off x="334156" y="3203068"/>
            <a:ext cx="251533" cy="3291139"/>
            <a:chOff x="250617" y="2402301"/>
            <a:chExt cx="188650" cy="2468354"/>
          </a:xfrm>
        </p:grpSpPr>
        <p:sp>
          <p:nvSpPr>
            <p:cNvPr id="195" name="Google Shape;195;p11"/>
            <p:cNvSpPr/>
            <p:nvPr/>
          </p:nvSpPr>
          <p:spPr>
            <a:xfrm>
              <a:off x="250617" y="4681770"/>
              <a:ext cx="188650" cy="188886"/>
            </a:xfrm>
            <a:custGeom>
              <a:avLst/>
              <a:gdLst/>
              <a:ahLst/>
              <a:cxnLst/>
              <a:rect l="l" t="t" r="r" b="b"/>
              <a:pathLst>
                <a:path w="7199" h="7208" fill="none" extrusionOk="0">
                  <a:moveTo>
                    <a:pt x="0" y="1"/>
                  </a:moveTo>
                  <a:lnTo>
                    <a:pt x="7198" y="1"/>
                  </a:lnTo>
                  <a:lnTo>
                    <a:pt x="7198" y="7207"/>
                  </a:lnTo>
                  <a:lnTo>
                    <a:pt x="0" y="7207"/>
                  </a:lnTo>
                  <a:close/>
                </a:path>
              </a:pathLst>
            </a:custGeom>
            <a:noFill/>
            <a:ln w="5750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96" name="Google Shape;196;p11"/>
            <p:cNvSpPr/>
            <p:nvPr/>
          </p:nvSpPr>
          <p:spPr>
            <a:xfrm>
              <a:off x="278316" y="4166291"/>
              <a:ext cx="133226" cy="133226"/>
            </a:xfrm>
            <a:custGeom>
              <a:avLst/>
              <a:gdLst/>
              <a:ahLst/>
              <a:cxnLst/>
              <a:rect l="l" t="t" r="r" b="b"/>
              <a:pathLst>
                <a:path w="5084" h="5084" fill="none" extrusionOk="0">
                  <a:moveTo>
                    <a:pt x="1" y="0"/>
                  </a:moveTo>
                  <a:lnTo>
                    <a:pt x="5084" y="0"/>
                  </a:lnTo>
                  <a:lnTo>
                    <a:pt x="5084" y="5084"/>
                  </a:lnTo>
                  <a:lnTo>
                    <a:pt x="1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97" name="Google Shape;197;p11"/>
            <p:cNvSpPr/>
            <p:nvPr/>
          </p:nvSpPr>
          <p:spPr>
            <a:xfrm>
              <a:off x="304573" y="3689098"/>
              <a:ext cx="80476" cy="80476"/>
            </a:xfrm>
            <a:custGeom>
              <a:avLst/>
              <a:gdLst/>
              <a:ahLst/>
              <a:cxnLst/>
              <a:rect l="l" t="t" r="r" b="b"/>
              <a:pathLst>
                <a:path w="3071" h="3071" fill="none" extrusionOk="0">
                  <a:moveTo>
                    <a:pt x="1" y="0"/>
                  </a:moveTo>
                  <a:lnTo>
                    <a:pt x="3071" y="0"/>
                  </a:lnTo>
                  <a:lnTo>
                    <a:pt x="3071" y="3071"/>
                  </a:lnTo>
                  <a:lnTo>
                    <a:pt x="1" y="3071"/>
                  </a:lnTo>
                  <a:close/>
                </a:path>
              </a:pathLst>
            </a:custGeom>
            <a:noFill/>
            <a:ln w="25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198" name="Google Shape;198;p11"/>
            <p:cNvSpPr/>
            <p:nvPr/>
          </p:nvSpPr>
          <p:spPr>
            <a:xfrm>
              <a:off x="340710" y="2402301"/>
              <a:ext cx="8464" cy="1011487"/>
            </a:xfrm>
            <a:custGeom>
              <a:avLst/>
              <a:gdLst/>
              <a:ahLst/>
              <a:cxnLst/>
              <a:rect l="l" t="t" r="r" b="b"/>
              <a:pathLst>
                <a:path w="323" h="38599" extrusionOk="0">
                  <a:moveTo>
                    <a:pt x="157" y="1"/>
                  </a:moveTo>
                  <a:lnTo>
                    <a:pt x="0" y="38599"/>
                  </a:lnTo>
                  <a:lnTo>
                    <a:pt x="322" y="38599"/>
                  </a:lnTo>
                  <a:lnTo>
                    <a:pt x="157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199" name="Google Shape;199;p11"/>
          <p:cNvSpPr/>
          <p:nvPr/>
        </p:nvSpPr>
        <p:spPr>
          <a:xfrm>
            <a:off x="11076286" y="-511969"/>
            <a:ext cx="11285" cy="3359516"/>
          </a:xfrm>
          <a:custGeom>
            <a:avLst/>
            <a:gdLst/>
            <a:ahLst/>
            <a:cxnLst/>
            <a:rect l="l" t="t" r="r" b="b"/>
            <a:pathLst>
              <a:path w="323" h="96151" extrusionOk="0">
                <a:moveTo>
                  <a:pt x="166" y="0"/>
                </a:moveTo>
                <a:lnTo>
                  <a:pt x="1" y="96150"/>
                </a:lnTo>
                <a:lnTo>
                  <a:pt x="323" y="96150"/>
                </a:lnTo>
                <a:lnTo>
                  <a:pt x="16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00" name="Google Shape;200;p11"/>
          <p:cNvSpPr/>
          <p:nvPr/>
        </p:nvSpPr>
        <p:spPr>
          <a:xfrm>
            <a:off x="862484" y="28595"/>
            <a:ext cx="11285" cy="2252092"/>
          </a:xfrm>
          <a:custGeom>
            <a:avLst/>
            <a:gdLst/>
            <a:ahLst/>
            <a:cxnLst/>
            <a:rect l="l" t="t" r="r" b="b"/>
            <a:pathLst>
              <a:path w="323" h="64456" extrusionOk="0">
                <a:moveTo>
                  <a:pt x="166" y="0"/>
                </a:moveTo>
                <a:lnTo>
                  <a:pt x="1" y="64456"/>
                </a:lnTo>
                <a:lnTo>
                  <a:pt x="322" y="64456"/>
                </a:lnTo>
                <a:lnTo>
                  <a:pt x="16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201" name="Google Shape;201;p11"/>
          <p:cNvGrpSpPr/>
          <p:nvPr/>
        </p:nvGrpSpPr>
        <p:grpSpPr>
          <a:xfrm>
            <a:off x="2718253" y="231877"/>
            <a:ext cx="76799" cy="1109065"/>
            <a:chOff x="2038689" y="173907"/>
            <a:chExt cx="57599" cy="831799"/>
          </a:xfrm>
        </p:grpSpPr>
        <p:sp>
          <p:nvSpPr>
            <p:cNvPr id="202" name="Google Shape;202;p11"/>
            <p:cNvSpPr/>
            <p:nvPr/>
          </p:nvSpPr>
          <p:spPr>
            <a:xfrm>
              <a:off x="2038689" y="947872"/>
              <a:ext cx="57599" cy="57834"/>
            </a:xfrm>
            <a:custGeom>
              <a:avLst/>
              <a:gdLst/>
              <a:ahLst/>
              <a:cxnLst/>
              <a:rect l="l" t="t" r="r" b="b"/>
              <a:pathLst>
                <a:path w="2198" h="2207" fill="none" extrusionOk="0">
                  <a:moveTo>
                    <a:pt x="1" y="0"/>
                  </a:moveTo>
                  <a:lnTo>
                    <a:pt x="2197" y="0"/>
                  </a:lnTo>
                  <a:lnTo>
                    <a:pt x="2197" y="2206"/>
                  </a:lnTo>
                  <a:lnTo>
                    <a:pt x="1" y="2206"/>
                  </a:lnTo>
                  <a:close/>
                </a:path>
              </a:pathLst>
            </a:custGeom>
            <a:noFill/>
            <a:ln w="2975" cap="flat" cmpd="sng">
              <a:solidFill>
                <a:srgbClr val="00CFC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03" name="Google Shape;203;p11"/>
            <p:cNvSpPr/>
            <p:nvPr/>
          </p:nvSpPr>
          <p:spPr>
            <a:xfrm>
              <a:off x="2063269" y="173907"/>
              <a:ext cx="8438" cy="692074"/>
            </a:xfrm>
            <a:custGeom>
              <a:avLst/>
              <a:gdLst/>
              <a:ahLst/>
              <a:cxnLst/>
              <a:rect l="l" t="t" r="r" b="b"/>
              <a:pathLst>
                <a:path w="322" h="26410" extrusionOk="0">
                  <a:moveTo>
                    <a:pt x="166" y="1"/>
                  </a:moveTo>
                  <a:lnTo>
                    <a:pt x="0" y="26410"/>
                  </a:lnTo>
                  <a:lnTo>
                    <a:pt x="322" y="26410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204" name="Google Shape;204;p11"/>
          <p:cNvSpPr/>
          <p:nvPr/>
        </p:nvSpPr>
        <p:spPr>
          <a:xfrm>
            <a:off x="10109787" y="2446045"/>
            <a:ext cx="161912" cy="161912"/>
          </a:xfrm>
          <a:custGeom>
            <a:avLst/>
            <a:gdLst/>
            <a:ahLst/>
            <a:cxnLst/>
            <a:rect l="l" t="t" r="r" b="b"/>
            <a:pathLst>
              <a:path w="4634" h="4634" extrusionOk="0">
                <a:moveTo>
                  <a:pt x="0" y="1"/>
                </a:moveTo>
                <a:lnTo>
                  <a:pt x="0" y="4634"/>
                </a:lnTo>
                <a:lnTo>
                  <a:pt x="4633" y="4634"/>
                </a:lnTo>
                <a:lnTo>
                  <a:pt x="4633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205" name="Google Shape;205;p11"/>
          <p:cNvGrpSpPr/>
          <p:nvPr/>
        </p:nvGrpSpPr>
        <p:grpSpPr>
          <a:xfrm>
            <a:off x="6560227" y="-661988"/>
            <a:ext cx="251848" cy="1575375"/>
            <a:chOff x="2877432" y="975334"/>
            <a:chExt cx="188886" cy="1181531"/>
          </a:xfrm>
        </p:grpSpPr>
        <p:sp>
          <p:nvSpPr>
            <p:cNvPr id="206" name="Google Shape;206;p11"/>
            <p:cNvSpPr/>
            <p:nvPr/>
          </p:nvSpPr>
          <p:spPr>
            <a:xfrm>
              <a:off x="2877432" y="1968242"/>
              <a:ext cx="188886" cy="188624"/>
            </a:xfrm>
            <a:custGeom>
              <a:avLst/>
              <a:gdLst/>
              <a:ahLst/>
              <a:cxnLst/>
              <a:rect l="l" t="t" r="r" b="b"/>
              <a:pathLst>
                <a:path w="7208" h="7198" fill="none" extrusionOk="0">
                  <a:moveTo>
                    <a:pt x="1" y="0"/>
                  </a:moveTo>
                  <a:lnTo>
                    <a:pt x="7208" y="0"/>
                  </a:lnTo>
                  <a:lnTo>
                    <a:pt x="7208" y="7198"/>
                  </a:lnTo>
                  <a:lnTo>
                    <a:pt x="1" y="7198"/>
                  </a:lnTo>
                  <a:close/>
                </a:path>
              </a:pathLst>
            </a:custGeom>
            <a:noFill/>
            <a:ln w="5750" cap="flat" cmpd="sng">
              <a:solidFill>
                <a:schemeClr val="accent2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07" name="Google Shape;207;p11"/>
            <p:cNvSpPr/>
            <p:nvPr/>
          </p:nvSpPr>
          <p:spPr>
            <a:xfrm>
              <a:off x="2905393" y="1452501"/>
              <a:ext cx="133226" cy="133252"/>
            </a:xfrm>
            <a:custGeom>
              <a:avLst/>
              <a:gdLst/>
              <a:ahLst/>
              <a:cxnLst/>
              <a:rect l="l" t="t" r="r" b="b"/>
              <a:pathLst>
                <a:path w="5084" h="5085" fill="none" extrusionOk="0">
                  <a:moveTo>
                    <a:pt x="0" y="1"/>
                  </a:moveTo>
                  <a:lnTo>
                    <a:pt x="5083" y="1"/>
                  </a:lnTo>
                  <a:lnTo>
                    <a:pt x="5083" y="5084"/>
                  </a:lnTo>
                  <a:lnTo>
                    <a:pt x="0" y="5084"/>
                  </a:lnTo>
                  <a:close/>
                </a:path>
              </a:pathLst>
            </a:custGeom>
            <a:noFill/>
            <a:ln w="4125" cap="flat" cmpd="sng">
              <a:solidFill>
                <a:schemeClr val="accent2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08" name="Google Shape;208;p11"/>
            <p:cNvSpPr/>
            <p:nvPr/>
          </p:nvSpPr>
          <p:spPr>
            <a:xfrm>
              <a:off x="2931651" y="975334"/>
              <a:ext cx="80476" cy="80711"/>
            </a:xfrm>
            <a:custGeom>
              <a:avLst/>
              <a:gdLst/>
              <a:ahLst/>
              <a:cxnLst/>
              <a:rect l="l" t="t" r="r" b="b"/>
              <a:pathLst>
                <a:path w="3071" h="3080" fill="none" extrusionOk="0">
                  <a:moveTo>
                    <a:pt x="0" y="0"/>
                  </a:moveTo>
                  <a:lnTo>
                    <a:pt x="3070" y="0"/>
                  </a:lnTo>
                  <a:lnTo>
                    <a:pt x="3070" y="3080"/>
                  </a:lnTo>
                  <a:lnTo>
                    <a:pt x="0" y="3080"/>
                  </a:lnTo>
                  <a:close/>
                </a:path>
              </a:pathLst>
            </a:custGeom>
            <a:noFill/>
            <a:ln w="2525" cap="flat" cmpd="sng">
              <a:solidFill>
                <a:schemeClr val="accent2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209" name="Google Shape;209;p11"/>
          <p:cNvSpPr/>
          <p:nvPr/>
        </p:nvSpPr>
        <p:spPr>
          <a:xfrm>
            <a:off x="9446406" y="732763"/>
            <a:ext cx="107301" cy="107301"/>
          </a:xfrm>
          <a:custGeom>
            <a:avLst/>
            <a:gdLst/>
            <a:ahLst/>
            <a:cxnLst/>
            <a:rect l="l" t="t" r="r" b="b"/>
            <a:pathLst>
              <a:path w="3071" h="3071" extrusionOk="0">
                <a:moveTo>
                  <a:pt x="1" y="1"/>
                </a:moveTo>
                <a:lnTo>
                  <a:pt x="1" y="3071"/>
                </a:lnTo>
                <a:lnTo>
                  <a:pt x="3071" y="3071"/>
                </a:lnTo>
                <a:lnTo>
                  <a:pt x="3071" y="1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210" name="Google Shape;210;p11"/>
          <p:cNvGrpSpPr/>
          <p:nvPr/>
        </p:nvGrpSpPr>
        <p:grpSpPr>
          <a:xfrm>
            <a:off x="4040628" y="-298465"/>
            <a:ext cx="161563" cy="1013993"/>
            <a:chOff x="5245196" y="3136513"/>
            <a:chExt cx="121172" cy="760495"/>
          </a:xfrm>
        </p:grpSpPr>
        <p:sp>
          <p:nvSpPr>
            <p:cNvPr id="211" name="Google Shape;211;p11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12" name="Google Shape;212;p11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213" name="Google Shape;213;p11"/>
          <p:cNvGrpSpPr/>
          <p:nvPr/>
        </p:nvGrpSpPr>
        <p:grpSpPr>
          <a:xfrm>
            <a:off x="3075057" y="3425629"/>
            <a:ext cx="265649" cy="3771913"/>
            <a:chOff x="1608717" y="1280046"/>
            <a:chExt cx="199237" cy="2828935"/>
          </a:xfrm>
        </p:grpSpPr>
        <p:sp>
          <p:nvSpPr>
            <p:cNvPr id="214" name="Google Shape;214;p11"/>
            <p:cNvSpPr/>
            <p:nvPr/>
          </p:nvSpPr>
          <p:spPr>
            <a:xfrm>
              <a:off x="1608717" y="3909744"/>
              <a:ext cx="199237" cy="199237"/>
            </a:xfrm>
            <a:custGeom>
              <a:avLst/>
              <a:gdLst/>
              <a:ahLst/>
              <a:cxnLst/>
              <a:rect l="l" t="t" r="r" b="b"/>
              <a:pathLst>
                <a:path w="7603" h="7603" extrusionOk="0">
                  <a:moveTo>
                    <a:pt x="0" y="1"/>
                  </a:moveTo>
                  <a:lnTo>
                    <a:pt x="0" y="7602"/>
                  </a:lnTo>
                  <a:lnTo>
                    <a:pt x="7602" y="7602"/>
                  </a:lnTo>
                  <a:lnTo>
                    <a:pt x="7602" y="1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15" name="Google Shape;215;p11"/>
            <p:cNvSpPr/>
            <p:nvPr/>
          </p:nvSpPr>
          <p:spPr>
            <a:xfrm>
              <a:off x="1656175" y="3269477"/>
              <a:ext cx="104086" cy="104086"/>
            </a:xfrm>
            <a:custGeom>
              <a:avLst/>
              <a:gdLst/>
              <a:ahLst/>
              <a:cxnLst/>
              <a:rect l="l" t="t" r="r" b="b"/>
              <a:pathLst>
                <a:path w="3972" h="3972" extrusionOk="0">
                  <a:moveTo>
                    <a:pt x="0" y="1"/>
                  </a:moveTo>
                  <a:lnTo>
                    <a:pt x="0" y="3972"/>
                  </a:lnTo>
                  <a:lnTo>
                    <a:pt x="3971" y="3972"/>
                  </a:lnTo>
                  <a:lnTo>
                    <a:pt x="3971" y="1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16" name="Google Shape;216;p11"/>
            <p:cNvSpPr/>
            <p:nvPr/>
          </p:nvSpPr>
          <p:spPr>
            <a:xfrm>
              <a:off x="1704104" y="1280046"/>
              <a:ext cx="8464" cy="1794099"/>
            </a:xfrm>
            <a:custGeom>
              <a:avLst/>
              <a:gdLst/>
              <a:ahLst/>
              <a:cxnLst/>
              <a:rect l="l" t="t" r="r" b="b"/>
              <a:pathLst>
                <a:path w="323" h="68464" extrusionOk="0">
                  <a:moveTo>
                    <a:pt x="157" y="0"/>
                  </a:moveTo>
                  <a:lnTo>
                    <a:pt x="0" y="68464"/>
                  </a:lnTo>
                  <a:lnTo>
                    <a:pt x="322" y="68464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</p:spTree>
    <p:extLst>
      <p:ext uri="{BB962C8B-B14F-4D97-AF65-F5344CB8AC3E}">
        <p14:creationId xmlns:p14="http://schemas.microsoft.com/office/powerpoint/2010/main" val="2319073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12"/>
          <p:cNvSpPr txBox="1">
            <a:spLocks noGrp="1"/>
          </p:cNvSpPr>
          <p:nvPr>
            <p:ph type="title" hasCustomPrompt="1"/>
          </p:nvPr>
        </p:nvSpPr>
        <p:spPr>
          <a:xfrm>
            <a:off x="2311633" y="1142200"/>
            <a:ext cx="7568800" cy="164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0666"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19" name="Google Shape;219;p12"/>
          <p:cNvSpPr txBox="1">
            <a:spLocks noGrp="1"/>
          </p:cNvSpPr>
          <p:nvPr>
            <p:ph type="body" idx="1"/>
          </p:nvPr>
        </p:nvSpPr>
        <p:spPr>
          <a:xfrm>
            <a:off x="4277433" y="2782600"/>
            <a:ext cx="3637200" cy="9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57189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20" name="Google Shape;220;p12"/>
          <p:cNvGrpSpPr/>
          <p:nvPr/>
        </p:nvGrpSpPr>
        <p:grpSpPr>
          <a:xfrm>
            <a:off x="963261" y="4550055"/>
            <a:ext cx="10265493" cy="2511284"/>
            <a:chOff x="4558950" y="838825"/>
            <a:chExt cx="2813800" cy="688350"/>
          </a:xfrm>
        </p:grpSpPr>
        <p:sp>
          <p:nvSpPr>
            <p:cNvPr id="221" name="Google Shape;221;p12"/>
            <p:cNvSpPr/>
            <p:nvPr/>
          </p:nvSpPr>
          <p:spPr>
            <a:xfrm>
              <a:off x="6067275" y="838825"/>
              <a:ext cx="46025" cy="39525"/>
            </a:xfrm>
            <a:custGeom>
              <a:avLst/>
              <a:gdLst/>
              <a:ahLst/>
              <a:cxnLst/>
              <a:rect l="l" t="t" r="r" b="b"/>
              <a:pathLst>
                <a:path w="1841" h="1581" extrusionOk="0">
                  <a:moveTo>
                    <a:pt x="1059" y="0"/>
                  </a:moveTo>
                  <a:cubicBezTo>
                    <a:pt x="353" y="0"/>
                    <a:pt x="1" y="857"/>
                    <a:pt x="492" y="1348"/>
                  </a:cubicBezTo>
                  <a:cubicBezTo>
                    <a:pt x="656" y="1508"/>
                    <a:pt x="856" y="1580"/>
                    <a:pt x="1051" y="1580"/>
                  </a:cubicBezTo>
                  <a:cubicBezTo>
                    <a:pt x="1456" y="1580"/>
                    <a:pt x="1840" y="1270"/>
                    <a:pt x="1840" y="794"/>
                  </a:cubicBezTo>
                  <a:cubicBezTo>
                    <a:pt x="1840" y="353"/>
                    <a:pt x="1487" y="0"/>
                    <a:pt x="1059" y="0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22" name="Google Shape;222;p12"/>
            <p:cNvSpPr/>
            <p:nvPr/>
          </p:nvSpPr>
          <p:spPr>
            <a:xfrm>
              <a:off x="4703850" y="911275"/>
              <a:ext cx="2580700" cy="613375"/>
            </a:xfrm>
            <a:custGeom>
              <a:avLst/>
              <a:gdLst/>
              <a:ahLst/>
              <a:cxnLst/>
              <a:rect l="l" t="t" r="r" b="b"/>
              <a:pathLst>
                <a:path w="103228" h="24535" extrusionOk="0">
                  <a:moveTo>
                    <a:pt x="47431" y="0"/>
                  </a:moveTo>
                  <a:lnTo>
                    <a:pt x="34779" y="13685"/>
                  </a:lnTo>
                  <a:lnTo>
                    <a:pt x="20906" y="18309"/>
                  </a:lnTo>
                  <a:lnTo>
                    <a:pt x="15412" y="16898"/>
                  </a:lnTo>
                  <a:lnTo>
                    <a:pt x="9061" y="9892"/>
                  </a:lnTo>
                  <a:lnTo>
                    <a:pt x="1" y="24459"/>
                  </a:lnTo>
                  <a:lnTo>
                    <a:pt x="127" y="24534"/>
                  </a:lnTo>
                  <a:lnTo>
                    <a:pt x="9086" y="10131"/>
                  </a:lnTo>
                  <a:lnTo>
                    <a:pt x="15336" y="17024"/>
                  </a:lnTo>
                  <a:lnTo>
                    <a:pt x="20893" y="18448"/>
                  </a:lnTo>
                  <a:lnTo>
                    <a:pt x="20918" y="18461"/>
                  </a:lnTo>
                  <a:lnTo>
                    <a:pt x="34855" y="13811"/>
                  </a:lnTo>
                  <a:lnTo>
                    <a:pt x="47431" y="215"/>
                  </a:lnTo>
                  <a:lnTo>
                    <a:pt x="59099" y="12778"/>
                  </a:lnTo>
                  <a:lnTo>
                    <a:pt x="67479" y="19620"/>
                  </a:lnTo>
                  <a:lnTo>
                    <a:pt x="76513" y="18196"/>
                  </a:lnTo>
                  <a:lnTo>
                    <a:pt x="82209" y="19885"/>
                  </a:lnTo>
                  <a:lnTo>
                    <a:pt x="88661" y="9035"/>
                  </a:lnTo>
                  <a:lnTo>
                    <a:pt x="95138" y="5860"/>
                  </a:lnTo>
                  <a:lnTo>
                    <a:pt x="103101" y="24496"/>
                  </a:lnTo>
                  <a:lnTo>
                    <a:pt x="103227" y="24433"/>
                  </a:lnTo>
                  <a:lnTo>
                    <a:pt x="95213" y="5671"/>
                  </a:lnTo>
                  <a:lnTo>
                    <a:pt x="88585" y="8922"/>
                  </a:lnTo>
                  <a:lnTo>
                    <a:pt x="88560" y="8934"/>
                  </a:lnTo>
                  <a:lnTo>
                    <a:pt x="82146" y="19708"/>
                  </a:lnTo>
                  <a:lnTo>
                    <a:pt x="76539" y="18057"/>
                  </a:lnTo>
                  <a:lnTo>
                    <a:pt x="76513" y="18045"/>
                  </a:lnTo>
                  <a:lnTo>
                    <a:pt x="67529" y="19469"/>
                  </a:lnTo>
                  <a:lnTo>
                    <a:pt x="59187" y="12664"/>
                  </a:lnTo>
                  <a:lnTo>
                    <a:pt x="47431" y="0"/>
                  </a:ln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23" name="Google Shape;223;p12"/>
            <p:cNvSpPr/>
            <p:nvPr/>
          </p:nvSpPr>
          <p:spPr>
            <a:xfrm>
              <a:off x="4704175" y="930800"/>
              <a:ext cx="2582575" cy="595725"/>
            </a:xfrm>
            <a:custGeom>
              <a:avLst/>
              <a:gdLst/>
              <a:ahLst/>
              <a:cxnLst/>
              <a:rect l="l" t="t" r="r" b="b"/>
              <a:pathLst>
                <a:path w="103303" h="23829" extrusionOk="0">
                  <a:moveTo>
                    <a:pt x="67125" y="1"/>
                  </a:moveTo>
                  <a:lnTo>
                    <a:pt x="58065" y="5948"/>
                  </a:lnTo>
                  <a:lnTo>
                    <a:pt x="47115" y="9817"/>
                  </a:lnTo>
                  <a:lnTo>
                    <a:pt x="41747" y="17995"/>
                  </a:lnTo>
                  <a:lnTo>
                    <a:pt x="26941" y="870"/>
                  </a:lnTo>
                  <a:lnTo>
                    <a:pt x="19822" y="13421"/>
                  </a:lnTo>
                  <a:lnTo>
                    <a:pt x="8758" y="16054"/>
                  </a:lnTo>
                  <a:lnTo>
                    <a:pt x="8733" y="16054"/>
                  </a:lnTo>
                  <a:lnTo>
                    <a:pt x="1" y="23665"/>
                  </a:lnTo>
                  <a:lnTo>
                    <a:pt x="101" y="23766"/>
                  </a:lnTo>
                  <a:lnTo>
                    <a:pt x="8809" y="16180"/>
                  </a:lnTo>
                  <a:lnTo>
                    <a:pt x="19885" y="13547"/>
                  </a:lnTo>
                  <a:lnTo>
                    <a:pt x="19910" y="13547"/>
                  </a:lnTo>
                  <a:lnTo>
                    <a:pt x="26966" y="1122"/>
                  </a:lnTo>
                  <a:lnTo>
                    <a:pt x="41697" y="18158"/>
                  </a:lnTo>
                  <a:lnTo>
                    <a:pt x="41760" y="18234"/>
                  </a:lnTo>
                  <a:lnTo>
                    <a:pt x="47203" y="9930"/>
                  </a:lnTo>
                  <a:lnTo>
                    <a:pt x="58116" y="6087"/>
                  </a:lnTo>
                  <a:lnTo>
                    <a:pt x="67088" y="190"/>
                  </a:lnTo>
                  <a:lnTo>
                    <a:pt x="73224" y="8884"/>
                  </a:lnTo>
                  <a:lnTo>
                    <a:pt x="73262" y="8935"/>
                  </a:lnTo>
                  <a:lnTo>
                    <a:pt x="81125" y="5583"/>
                  </a:lnTo>
                  <a:lnTo>
                    <a:pt x="94091" y="13408"/>
                  </a:lnTo>
                  <a:lnTo>
                    <a:pt x="103189" y="23829"/>
                  </a:lnTo>
                  <a:lnTo>
                    <a:pt x="103303" y="23728"/>
                  </a:lnTo>
                  <a:lnTo>
                    <a:pt x="94192" y="13307"/>
                  </a:lnTo>
                  <a:lnTo>
                    <a:pt x="81138" y="5419"/>
                  </a:lnTo>
                  <a:lnTo>
                    <a:pt x="73312" y="8758"/>
                  </a:lnTo>
                  <a:lnTo>
                    <a:pt x="67125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24" name="Google Shape;224;p12"/>
            <p:cNvSpPr/>
            <p:nvPr/>
          </p:nvSpPr>
          <p:spPr>
            <a:xfrm>
              <a:off x="4904225" y="1145950"/>
              <a:ext cx="46000" cy="39350"/>
            </a:xfrm>
            <a:custGeom>
              <a:avLst/>
              <a:gdLst/>
              <a:ahLst/>
              <a:cxnLst/>
              <a:rect l="l" t="t" r="r" b="b"/>
              <a:pathLst>
                <a:path w="1840" h="1574" extrusionOk="0">
                  <a:moveTo>
                    <a:pt x="1059" y="1"/>
                  </a:moveTo>
                  <a:cubicBezTo>
                    <a:pt x="353" y="1"/>
                    <a:pt x="0" y="845"/>
                    <a:pt x="504" y="1337"/>
                  </a:cubicBezTo>
                  <a:cubicBezTo>
                    <a:pt x="664" y="1501"/>
                    <a:pt x="861" y="1574"/>
                    <a:pt x="1054" y="1574"/>
                  </a:cubicBezTo>
                  <a:cubicBezTo>
                    <a:pt x="1455" y="1574"/>
                    <a:pt x="1840" y="1258"/>
                    <a:pt x="1840" y="782"/>
                  </a:cubicBezTo>
                  <a:cubicBezTo>
                    <a:pt x="1840" y="354"/>
                    <a:pt x="1487" y="1"/>
                    <a:pt x="1059" y="1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25" name="Google Shape;225;p12"/>
            <p:cNvSpPr/>
            <p:nvPr/>
          </p:nvSpPr>
          <p:spPr>
            <a:xfrm>
              <a:off x="5062350" y="1316075"/>
              <a:ext cx="46025" cy="39350"/>
            </a:xfrm>
            <a:custGeom>
              <a:avLst/>
              <a:gdLst/>
              <a:ahLst/>
              <a:cxnLst/>
              <a:rect l="l" t="t" r="r" b="b"/>
              <a:pathLst>
                <a:path w="1841" h="1574" extrusionOk="0">
                  <a:moveTo>
                    <a:pt x="1059" y="0"/>
                  </a:moveTo>
                  <a:cubicBezTo>
                    <a:pt x="354" y="0"/>
                    <a:pt x="1" y="845"/>
                    <a:pt x="492" y="1336"/>
                  </a:cubicBezTo>
                  <a:cubicBezTo>
                    <a:pt x="656" y="1500"/>
                    <a:pt x="856" y="1573"/>
                    <a:pt x="1051" y="1573"/>
                  </a:cubicBezTo>
                  <a:cubicBezTo>
                    <a:pt x="1456" y="1573"/>
                    <a:pt x="1841" y="1258"/>
                    <a:pt x="1841" y="782"/>
                  </a:cubicBezTo>
                  <a:cubicBezTo>
                    <a:pt x="1841" y="353"/>
                    <a:pt x="1488" y="0"/>
                    <a:pt x="1059" y="0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26" name="Google Shape;226;p12"/>
            <p:cNvSpPr/>
            <p:nvPr/>
          </p:nvSpPr>
          <p:spPr>
            <a:xfrm>
              <a:off x="5209475" y="1350400"/>
              <a:ext cx="39725" cy="39725"/>
            </a:xfrm>
            <a:custGeom>
              <a:avLst/>
              <a:gdLst/>
              <a:ahLst/>
              <a:cxnLst/>
              <a:rect l="l" t="t" r="r" b="b"/>
              <a:pathLst>
                <a:path w="1589" h="1589" extrusionOk="0">
                  <a:moveTo>
                    <a:pt x="794" y="1"/>
                  </a:moveTo>
                  <a:cubicBezTo>
                    <a:pt x="353" y="1"/>
                    <a:pt x="0" y="354"/>
                    <a:pt x="0" y="795"/>
                  </a:cubicBezTo>
                  <a:cubicBezTo>
                    <a:pt x="0" y="1223"/>
                    <a:pt x="353" y="1589"/>
                    <a:pt x="794" y="1589"/>
                  </a:cubicBezTo>
                  <a:cubicBezTo>
                    <a:pt x="1235" y="1589"/>
                    <a:pt x="1588" y="1223"/>
                    <a:pt x="1588" y="795"/>
                  </a:cubicBezTo>
                  <a:cubicBezTo>
                    <a:pt x="1588" y="354"/>
                    <a:pt x="1235" y="1"/>
                    <a:pt x="794" y="1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27" name="Google Shape;227;p12"/>
            <p:cNvSpPr/>
            <p:nvPr/>
          </p:nvSpPr>
          <p:spPr>
            <a:xfrm>
              <a:off x="5173875" y="1248975"/>
              <a:ext cx="46025" cy="39450"/>
            </a:xfrm>
            <a:custGeom>
              <a:avLst/>
              <a:gdLst/>
              <a:ahLst/>
              <a:cxnLst/>
              <a:rect l="l" t="t" r="r" b="b"/>
              <a:pathLst>
                <a:path w="1841" h="1578" extrusionOk="0">
                  <a:moveTo>
                    <a:pt x="1059" y="0"/>
                  </a:moveTo>
                  <a:cubicBezTo>
                    <a:pt x="353" y="0"/>
                    <a:pt x="0" y="845"/>
                    <a:pt x="505" y="1349"/>
                  </a:cubicBezTo>
                  <a:cubicBezTo>
                    <a:pt x="663" y="1507"/>
                    <a:pt x="858" y="1578"/>
                    <a:pt x="1049" y="1578"/>
                  </a:cubicBezTo>
                  <a:cubicBezTo>
                    <a:pt x="1452" y="1578"/>
                    <a:pt x="1840" y="1264"/>
                    <a:pt x="1840" y="794"/>
                  </a:cubicBezTo>
                  <a:cubicBezTo>
                    <a:pt x="1840" y="353"/>
                    <a:pt x="1487" y="0"/>
                    <a:pt x="1059" y="0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28" name="Google Shape;228;p12"/>
            <p:cNvSpPr/>
            <p:nvPr/>
          </p:nvSpPr>
          <p:spPr>
            <a:xfrm>
              <a:off x="5352500" y="938375"/>
              <a:ext cx="46000" cy="39500"/>
            </a:xfrm>
            <a:custGeom>
              <a:avLst/>
              <a:gdLst/>
              <a:ahLst/>
              <a:cxnLst/>
              <a:rect l="l" t="t" r="r" b="b"/>
              <a:pathLst>
                <a:path w="1840" h="1580" extrusionOk="0">
                  <a:moveTo>
                    <a:pt x="1059" y="0"/>
                  </a:moveTo>
                  <a:cubicBezTo>
                    <a:pt x="353" y="0"/>
                    <a:pt x="0" y="857"/>
                    <a:pt x="504" y="1348"/>
                  </a:cubicBezTo>
                  <a:cubicBezTo>
                    <a:pt x="664" y="1508"/>
                    <a:pt x="861" y="1580"/>
                    <a:pt x="1054" y="1580"/>
                  </a:cubicBezTo>
                  <a:cubicBezTo>
                    <a:pt x="1455" y="1580"/>
                    <a:pt x="1840" y="1270"/>
                    <a:pt x="1840" y="794"/>
                  </a:cubicBezTo>
                  <a:cubicBezTo>
                    <a:pt x="1840" y="353"/>
                    <a:pt x="1487" y="0"/>
                    <a:pt x="1059" y="0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29" name="Google Shape;229;p12"/>
            <p:cNvSpPr/>
            <p:nvPr/>
          </p:nvSpPr>
          <p:spPr>
            <a:xfrm>
              <a:off x="5722650" y="1358275"/>
              <a:ext cx="46000" cy="39525"/>
            </a:xfrm>
            <a:custGeom>
              <a:avLst/>
              <a:gdLst/>
              <a:ahLst/>
              <a:cxnLst/>
              <a:rect l="l" t="t" r="r" b="b"/>
              <a:pathLst>
                <a:path w="1840" h="1581" extrusionOk="0">
                  <a:moveTo>
                    <a:pt x="1046" y="1"/>
                  </a:moveTo>
                  <a:cubicBezTo>
                    <a:pt x="353" y="1"/>
                    <a:pt x="0" y="858"/>
                    <a:pt x="492" y="1349"/>
                  </a:cubicBezTo>
                  <a:cubicBezTo>
                    <a:pt x="655" y="1509"/>
                    <a:pt x="855" y="1581"/>
                    <a:pt x="1050" y="1581"/>
                  </a:cubicBezTo>
                  <a:cubicBezTo>
                    <a:pt x="1455" y="1581"/>
                    <a:pt x="1840" y="1271"/>
                    <a:pt x="1840" y="795"/>
                  </a:cubicBezTo>
                  <a:cubicBezTo>
                    <a:pt x="1840" y="354"/>
                    <a:pt x="1487" y="1"/>
                    <a:pt x="1046" y="1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0" name="Google Shape;230;p12"/>
            <p:cNvSpPr/>
            <p:nvPr/>
          </p:nvSpPr>
          <p:spPr>
            <a:xfrm>
              <a:off x="5859350" y="1157300"/>
              <a:ext cx="46025" cy="39450"/>
            </a:xfrm>
            <a:custGeom>
              <a:avLst/>
              <a:gdLst/>
              <a:ahLst/>
              <a:cxnLst/>
              <a:rect l="l" t="t" r="r" b="b"/>
              <a:pathLst>
                <a:path w="1841" h="1578" extrusionOk="0">
                  <a:moveTo>
                    <a:pt x="1059" y="1"/>
                  </a:moveTo>
                  <a:cubicBezTo>
                    <a:pt x="354" y="1"/>
                    <a:pt x="1" y="845"/>
                    <a:pt x="492" y="1349"/>
                  </a:cubicBezTo>
                  <a:cubicBezTo>
                    <a:pt x="655" y="1507"/>
                    <a:pt x="852" y="1578"/>
                    <a:pt x="1046" y="1578"/>
                  </a:cubicBezTo>
                  <a:cubicBezTo>
                    <a:pt x="1453" y="1578"/>
                    <a:pt x="1841" y="1264"/>
                    <a:pt x="1841" y="794"/>
                  </a:cubicBezTo>
                  <a:cubicBezTo>
                    <a:pt x="1841" y="353"/>
                    <a:pt x="1488" y="1"/>
                    <a:pt x="1059" y="1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1" name="Google Shape;231;p12"/>
            <p:cNvSpPr/>
            <p:nvPr/>
          </p:nvSpPr>
          <p:spPr>
            <a:xfrm>
              <a:off x="6131225" y="1060900"/>
              <a:ext cx="46025" cy="39350"/>
            </a:xfrm>
            <a:custGeom>
              <a:avLst/>
              <a:gdLst/>
              <a:ahLst/>
              <a:cxnLst/>
              <a:rect l="l" t="t" r="r" b="b"/>
              <a:pathLst>
                <a:path w="1841" h="1574" extrusionOk="0">
                  <a:moveTo>
                    <a:pt x="1059" y="1"/>
                  </a:moveTo>
                  <a:cubicBezTo>
                    <a:pt x="353" y="1"/>
                    <a:pt x="1" y="845"/>
                    <a:pt x="492" y="1336"/>
                  </a:cubicBezTo>
                  <a:cubicBezTo>
                    <a:pt x="656" y="1500"/>
                    <a:pt x="856" y="1574"/>
                    <a:pt x="1051" y="1574"/>
                  </a:cubicBezTo>
                  <a:cubicBezTo>
                    <a:pt x="1456" y="1574"/>
                    <a:pt x="1840" y="1258"/>
                    <a:pt x="1840" y="782"/>
                  </a:cubicBezTo>
                  <a:cubicBezTo>
                    <a:pt x="1840" y="341"/>
                    <a:pt x="1487" y="1"/>
                    <a:pt x="1059" y="1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2" name="Google Shape;232;p12"/>
            <p:cNvSpPr/>
            <p:nvPr/>
          </p:nvSpPr>
          <p:spPr>
            <a:xfrm>
              <a:off x="6358050" y="914425"/>
              <a:ext cx="46000" cy="39350"/>
            </a:xfrm>
            <a:custGeom>
              <a:avLst/>
              <a:gdLst/>
              <a:ahLst/>
              <a:cxnLst/>
              <a:rect l="l" t="t" r="r" b="b"/>
              <a:pathLst>
                <a:path w="1840" h="1574" extrusionOk="0">
                  <a:moveTo>
                    <a:pt x="1059" y="0"/>
                  </a:moveTo>
                  <a:cubicBezTo>
                    <a:pt x="353" y="0"/>
                    <a:pt x="0" y="845"/>
                    <a:pt x="504" y="1336"/>
                  </a:cubicBezTo>
                  <a:cubicBezTo>
                    <a:pt x="664" y="1500"/>
                    <a:pt x="861" y="1573"/>
                    <a:pt x="1054" y="1573"/>
                  </a:cubicBezTo>
                  <a:cubicBezTo>
                    <a:pt x="1455" y="1573"/>
                    <a:pt x="1840" y="1258"/>
                    <a:pt x="1840" y="782"/>
                  </a:cubicBezTo>
                  <a:cubicBezTo>
                    <a:pt x="1840" y="353"/>
                    <a:pt x="1487" y="0"/>
                    <a:pt x="1059" y="0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3" name="Google Shape;233;p12"/>
            <p:cNvSpPr/>
            <p:nvPr/>
          </p:nvSpPr>
          <p:spPr>
            <a:xfrm>
              <a:off x="6510200" y="1128325"/>
              <a:ext cx="46025" cy="39450"/>
            </a:xfrm>
            <a:custGeom>
              <a:avLst/>
              <a:gdLst/>
              <a:ahLst/>
              <a:cxnLst/>
              <a:rect l="l" t="t" r="r" b="b"/>
              <a:pathLst>
                <a:path w="1841" h="1578" extrusionOk="0">
                  <a:moveTo>
                    <a:pt x="1046" y="0"/>
                  </a:moveTo>
                  <a:cubicBezTo>
                    <a:pt x="353" y="0"/>
                    <a:pt x="0" y="845"/>
                    <a:pt x="492" y="1349"/>
                  </a:cubicBezTo>
                  <a:cubicBezTo>
                    <a:pt x="650" y="1507"/>
                    <a:pt x="846" y="1578"/>
                    <a:pt x="1039" y="1578"/>
                  </a:cubicBezTo>
                  <a:cubicBezTo>
                    <a:pt x="1446" y="1578"/>
                    <a:pt x="1840" y="1264"/>
                    <a:pt x="1840" y="794"/>
                  </a:cubicBezTo>
                  <a:cubicBezTo>
                    <a:pt x="1840" y="353"/>
                    <a:pt x="1487" y="0"/>
                    <a:pt x="1046" y="0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4" name="Google Shape;234;p12"/>
            <p:cNvSpPr/>
            <p:nvPr/>
          </p:nvSpPr>
          <p:spPr>
            <a:xfrm>
              <a:off x="6708025" y="1051150"/>
              <a:ext cx="46025" cy="39425"/>
            </a:xfrm>
            <a:custGeom>
              <a:avLst/>
              <a:gdLst/>
              <a:ahLst/>
              <a:cxnLst/>
              <a:rect l="l" t="t" r="r" b="b"/>
              <a:pathLst>
                <a:path w="1841" h="1577" extrusionOk="0">
                  <a:moveTo>
                    <a:pt x="1059" y="0"/>
                  </a:moveTo>
                  <a:cubicBezTo>
                    <a:pt x="354" y="0"/>
                    <a:pt x="1" y="844"/>
                    <a:pt x="492" y="1348"/>
                  </a:cubicBezTo>
                  <a:cubicBezTo>
                    <a:pt x="654" y="1506"/>
                    <a:pt x="851" y="1577"/>
                    <a:pt x="1044" y="1577"/>
                  </a:cubicBezTo>
                  <a:cubicBezTo>
                    <a:pt x="1451" y="1577"/>
                    <a:pt x="1840" y="1260"/>
                    <a:pt x="1840" y="781"/>
                  </a:cubicBezTo>
                  <a:cubicBezTo>
                    <a:pt x="1840" y="353"/>
                    <a:pt x="1488" y="0"/>
                    <a:pt x="1059" y="0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5" name="Google Shape;235;p12"/>
            <p:cNvSpPr/>
            <p:nvPr/>
          </p:nvSpPr>
          <p:spPr>
            <a:xfrm>
              <a:off x="7033125" y="1244875"/>
              <a:ext cx="46025" cy="39450"/>
            </a:xfrm>
            <a:custGeom>
              <a:avLst/>
              <a:gdLst/>
              <a:ahLst/>
              <a:cxnLst/>
              <a:rect l="l" t="t" r="r" b="b"/>
              <a:pathLst>
                <a:path w="1841" h="1578" extrusionOk="0">
                  <a:moveTo>
                    <a:pt x="1047" y="1"/>
                  </a:moveTo>
                  <a:cubicBezTo>
                    <a:pt x="341" y="1"/>
                    <a:pt x="1" y="858"/>
                    <a:pt x="492" y="1349"/>
                  </a:cubicBezTo>
                  <a:cubicBezTo>
                    <a:pt x="651" y="1507"/>
                    <a:pt x="847" y="1578"/>
                    <a:pt x="1040" y="1578"/>
                  </a:cubicBezTo>
                  <a:cubicBezTo>
                    <a:pt x="1447" y="1578"/>
                    <a:pt x="1841" y="1264"/>
                    <a:pt x="1841" y="795"/>
                  </a:cubicBezTo>
                  <a:cubicBezTo>
                    <a:pt x="1841" y="353"/>
                    <a:pt x="1488" y="1"/>
                    <a:pt x="1047" y="1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6" name="Google Shape;236;p12"/>
            <p:cNvSpPr/>
            <p:nvPr/>
          </p:nvSpPr>
          <p:spPr>
            <a:xfrm>
              <a:off x="4898850" y="1313550"/>
              <a:ext cx="46025" cy="39350"/>
            </a:xfrm>
            <a:custGeom>
              <a:avLst/>
              <a:gdLst/>
              <a:ahLst/>
              <a:cxnLst/>
              <a:rect l="l" t="t" r="r" b="b"/>
              <a:pathLst>
                <a:path w="1841" h="1574" extrusionOk="0">
                  <a:moveTo>
                    <a:pt x="1059" y="1"/>
                  </a:moveTo>
                  <a:cubicBezTo>
                    <a:pt x="354" y="1"/>
                    <a:pt x="1" y="845"/>
                    <a:pt x="492" y="1336"/>
                  </a:cubicBezTo>
                  <a:cubicBezTo>
                    <a:pt x="656" y="1500"/>
                    <a:pt x="856" y="1574"/>
                    <a:pt x="1051" y="1574"/>
                  </a:cubicBezTo>
                  <a:cubicBezTo>
                    <a:pt x="1456" y="1574"/>
                    <a:pt x="1841" y="1258"/>
                    <a:pt x="1841" y="782"/>
                  </a:cubicBezTo>
                  <a:cubicBezTo>
                    <a:pt x="1841" y="341"/>
                    <a:pt x="1488" y="1"/>
                    <a:pt x="1059" y="1"/>
                  </a:cubicBez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7" name="Google Shape;237;p12"/>
            <p:cNvSpPr/>
            <p:nvPr/>
          </p:nvSpPr>
          <p:spPr>
            <a:xfrm>
              <a:off x="5551575" y="1234800"/>
              <a:ext cx="46025" cy="39350"/>
            </a:xfrm>
            <a:custGeom>
              <a:avLst/>
              <a:gdLst/>
              <a:ahLst/>
              <a:cxnLst/>
              <a:rect l="l" t="t" r="r" b="b"/>
              <a:pathLst>
                <a:path w="1841" h="1574" extrusionOk="0">
                  <a:moveTo>
                    <a:pt x="1059" y="0"/>
                  </a:moveTo>
                  <a:cubicBezTo>
                    <a:pt x="354" y="0"/>
                    <a:pt x="1" y="845"/>
                    <a:pt x="505" y="1336"/>
                  </a:cubicBezTo>
                  <a:cubicBezTo>
                    <a:pt x="665" y="1500"/>
                    <a:pt x="862" y="1573"/>
                    <a:pt x="1055" y="1573"/>
                  </a:cubicBezTo>
                  <a:cubicBezTo>
                    <a:pt x="1456" y="1573"/>
                    <a:pt x="1841" y="1258"/>
                    <a:pt x="1841" y="782"/>
                  </a:cubicBezTo>
                  <a:cubicBezTo>
                    <a:pt x="1841" y="341"/>
                    <a:pt x="1488" y="0"/>
                    <a:pt x="1059" y="0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8" name="Google Shape;238;p12"/>
            <p:cNvSpPr/>
            <p:nvPr/>
          </p:nvSpPr>
          <p:spPr>
            <a:xfrm>
              <a:off x="5887400" y="907725"/>
              <a:ext cx="45075" cy="39575"/>
            </a:xfrm>
            <a:custGeom>
              <a:avLst/>
              <a:gdLst/>
              <a:ahLst/>
              <a:cxnLst/>
              <a:rect l="l" t="t" r="r" b="b"/>
              <a:pathLst>
                <a:path w="1803" h="1583" extrusionOk="0">
                  <a:moveTo>
                    <a:pt x="896" y="1"/>
                  </a:moveTo>
                  <a:cubicBezTo>
                    <a:pt x="589" y="1"/>
                    <a:pt x="299" y="182"/>
                    <a:pt x="177" y="483"/>
                  </a:cubicBezTo>
                  <a:cubicBezTo>
                    <a:pt x="0" y="886"/>
                    <a:pt x="189" y="1352"/>
                    <a:pt x="593" y="1516"/>
                  </a:cubicBezTo>
                  <a:cubicBezTo>
                    <a:pt x="695" y="1561"/>
                    <a:pt x="802" y="1582"/>
                    <a:pt x="907" y="1582"/>
                  </a:cubicBezTo>
                  <a:cubicBezTo>
                    <a:pt x="1215" y="1582"/>
                    <a:pt x="1507" y="1400"/>
                    <a:pt x="1639" y="1100"/>
                  </a:cubicBezTo>
                  <a:cubicBezTo>
                    <a:pt x="1802" y="697"/>
                    <a:pt x="1613" y="231"/>
                    <a:pt x="1210" y="67"/>
                  </a:cubicBezTo>
                  <a:cubicBezTo>
                    <a:pt x="1107" y="22"/>
                    <a:pt x="1001" y="1"/>
                    <a:pt x="896" y="1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39" name="Google Shape;239;p12"/>
            <p:cNvSpPr/>
            <p:nvPr/>
          </p:nvSpPr>
          <p:spPr>
            <a:xfrm>
              <a:off x="6166200" y="1209275"/>
              <a:ext cx="39700" cy="39725"/>
            </a:xfrm>
            <a:custGeom>
              <a:avLst/>
              <a:gdLst/>
              <a:ahLst/>
              <a:cxnLst/>
              <a:rect l="l" t="t" r="r" b="b"/>
              <a:pathLst>
                <a:path w="1588" h="1589" extrusionOk="0">
                  <a:moveTo>
                    <a:pt x="794" y="1"/>
                  </a:moveTo>
                  <a:cubicBezTo>
                    <a:pt x="366" y="1"/>
                    <a:pt x="0" y="354"/>
                    <a:pt x="0" y="795"/>
                  </a:cubicBezTo>
                  <a:cubicBezTo>
                    <a:pt x="0" y="1223"/>
                    <a:pt x="366" y="1588"/>
                    <a:pt x="794" y="1588"/>
                  </a:cubicBezTo>
                  <a:cubicBezTo>
                    <a:pt x="1235" y="1588"/>
                    <a:pt x="1588" y="1223"/>
                    <a:pt x="1588" y="795"/>
                  </a:cubicBezTo>
                  <a:cubicBezTo>
                    <a:pt x="1588" y="354"/>
                    <a:pt x="1235" y="1"/>
                    <a:pt x="794" y="1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0" name="Google Shape;240;p12"/>
            <p:cNvSpPr/>
            <p:nvPr/>
          </p:nvSpPr>
          <p:spPr>
            <a:xfrm>
              <a:off x="6373800" y="1380650"/>
              <a:ext cx="39700" cy="39400"/>
            </a:xfrm>
            <a:custGeom>
              <a:avLst/>
              <a:gdLst/>
              <a:ahLst/>
              <a:cxnLst/>
              <a:rect l="l" t="t" r="r" b="b"/>
              <a:pathLst>
                <a:path w="1588" h="1576" extrusionOk="0">
                  <a:moveTo>
                    <a:pt x="794" y="1"/>
                  </a:moveTo>
                  <a:cubicBezTo>
                    <a:pt x="353" y="1"/>
                    <a:pt x="0" y="353"/>
                    <a:pt x="0" y="794"/>
                  </a:cubicBezTo>
                  <a:cubicBezTo>
                    <a:pt x="0" y="1223"/>
                    <a:pt x="353" y="1576"/>
                    <a:pt x="794" y="1576"/>
                  </a:cubicBezTo>
                  <a:cubicBezTo>
                    <a:pt x="1235" y="1576"/>
                    <a:pt x="1588" y="1223"/>
                    <a:pt x="1588" y="794"/>
                  </a:cubicBezTo>
                  <a:cubicBezTo>
                    <a:pt x="1588" y="353"/>
                    <a:pt x="1235" y="1"/>
                    <a:pt x="794" y="1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1" name="Google Shape;241;p12"/>
            <p:cNvSpPr/>
            <p:nvPr/>
          </p:nvSpPr>
          <p:spPr>
            <a:xfrm>
              <a:off x="6594950" y="1344425"/>
              <a:ext cx="46000" cy="39350"/>
            </a:xfrm>
            <a:custGeom>
              <a:avLst/>
              <a:gdLst/>
              <a:ahLst/>
              <a:cxnLst/>
              <a:rect l="l" t="t" r="r" b="b"/>
              <a:pathLst>
                <a:path w="1840" h="1574" extrusionOk="0">
                  <a:moveTo>
                    <a:pt x="1059" y="1"/>
                  </a:moveTo>
                  <a:cubicBezTo>
                    <a:pt x="353" y="1"/>
                    <a:pt x="0" y="845"/>
                    <a:pt x="491" y="1336"/>
                  </a:cubicBezTo>
                  <a:cubicBezTo>
                    <a:pt x="655" y="1500"/>
                    <a:pt x="855" y="1573"/>
                    <a:pt x="1050" y="1573"/>
                  </a:cubicBezTo>
                  <a:cubicBezTo>
                    <a:pt x="1455" y="1573"/>
                    <a:pt x="1840" y="1258"/>
                    <a:pt x="1840" y="782"/>
                  </a:cubicBezTo>
                  <a:cubicBezTo>
                    <a:pt x="1840" y="353"/>
                    <a:pt x="1487" y="1"/>
                    <a:pt x="1059" y="1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2" name="Google Shape;242;p12"/>
            <p:cNvSpPr/>
            <p:nvPr/>
          </p:nvSpPr>
          <p:spPr>
            <a:xfrm>
              <a:off x="6731025" y="1382850"/>
              <a:ext cx="46025" cy="39475"/>
            </a:xfrm>
            <a:custGeom>
              <a:avLst/>
              <a:gdLst/>
              <a:ahLst/>
              <a:cxnLst/>
              <a:rect l="l" t="t" r="r" b="b"/>
              <a:pathLst>
                <a:path w="1841" h="1579" extrusionOk="0">
                  <a:moveTo>
                    <a:pt x="1059" y="1"/>
                  </a:moveTo>
                  <a:cubicBezTo>
                    <a:pt x="353" y="1"/>
                    <a:pt x="1" y="858"/>
                    <a:pt x="505" y="1349"/>
                  </a:cubicBezTo>
                  <a:cubicBezTo>
                    <a:pt x="663" y="1507"/>
                    <a:pt x="858" y="1578"/>
                    <a:pt x="1049" y="1578"/>
                  </a:cubicBezTo>
                  <a:cubicBezTo>
                    <a:pt x="1452" y="1578"/>
                    <a:pt x="1840" y="1265"/>
                    <a:pt x="1840" y="795"/>
                  </a:cubicBezTo>
                  <a:cubicBezTo>
                    <a:pt x="1840" y="354"/>
                    <a:pt x="1488" y="1"/>
                    <a:pt x="1059" y="1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3" name="Google Shape;243;p12"/>
            <p:cNvSpPr/>
            <p:nvPr/>
          </p:nvSpPr>
          <p:spPr>
            <a:xfrm>
              <a:off x="6891700" y="1116350"/>
              <a:ext cx="46000" cy="39350"/>
            </a:xfrm>
            <a:custGeom>
              <a:avLst/>
              <a:gdLst/>
              <a:ahLst/>
              <a:cxnLst/>
              <a:rect l="l" t="t" r="r" b="b"/>
              <a:pathLst>
                <a:path w="1840" h="1574" extrusionOk="0">
                  <a:moveTo>
                    <a:pt x="1046" y="1"/>
                  </a:moveTo>
                  <a:cubicBezTo>
                    <a:pt x="353" y="1"/>
                    <a:pt x="0" y="845"/>
                    <a:pt x="491" y="1336"/>
                  </a:cubicBezTo>
                  <a:cubicBezTo>
                    <a:pt x="651" y="1500"/>
                    <a:pt x="850" y="1573"/>
                    <a:pt x="1045" y="1573"/>
                  </a:cubicBezTo>
                  <a:cubicBezTo>
                    <a:pt x="1450" y="1573"/>
                    <a:pt x="1840" y="1258"/>
                    <a:pt x="1840" y="782"/>
                  </a:cubicBezTo>
                  <a:cubicBezTo>
                    <a:pt x="1840" y="353"/>
                    <a:pt x="1487" y="1"/>
                    <a:pt x="1046" y="1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4" name="Google Shape;244;p12"/>
            <p:cNvSpPr/>
            <p:nvPr/>
          </p:nvSpPr>
          <p:spPr>
            <a:xfrm>
              <a:off x="7059275" y="1035400"/>
              <a:ext cx="46025" cy="39450"/>
            </a:xfrm>
            <a:custGeom>
              <a:avLst/>
              <a:gdLst/>
              <a:ahLst/>
              <a:cxnLst/>
              <a:rect l="l" t="t" r="r" b="b"/>
              <a:pathLst>
                <a:path w="1841" h="1578" extrusionOk="0">
                  <a:moveTo>
                    <a:pt x="1059" y="0"/>
                  </a:moveTo>
                  <a:cubicBezTo>
                    <a:pt x="354" y="0"/>
                    <a:pt x="1" y="844"/>
                    <a:pt x="505" y="1348"/>
                  </a:cubicBezTo>
                  <a:cubicBezTo>
                    <a:pt x="663" y="1507"/>
                    <a:pt x="858" y="1577"/>
                    <a:pt x="1049" y="1577"/>
                  </a:cubicBezTo>
                  <a:cubicBezTo>
                    <a:pt x="1452" y="1577"/>
                    <a:pt x="1840" y="1264"/>
                    <a:pt x="1840" y="794"/>
                  </a:cubicBezTo>
                  <a:cubicBezTo>
                    <a:pt x="1840" y="353"/>
                    <a:pt x="1488" y="0"/>
                    <a:pt x="1059" y="0"/>
                  </a:cubicBezTo>
                  <a:close/>
                </a:path>
              </a:pathLst>
            </a:custGeom>
            <a:solidFill>
              <a:srgbClr val="FF997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5" name="Google Shape;245;p12"/>
            <p:cNvSpPr/>
            <p:nvPr/>
          </p:nvSpPr>
          <p:spPr>
            <a:xfrm>
              <a:off x="4708275" y="856450"/>
              <a:ext cx="2575650" cy="667875"/>
            </a:xfrm>
            <a:custGeom>
              <a:avLst/>
              <a:gdLst/>
              <a:ahLst/>
              <a:cxnLst/>
              <a:rect l="l" t="t" r="r" b="b"/>
              <a:pathLst>
                <a:path w="103026" h="26715" extrusionOk="0">
                  <a:moveTo>
                    <a:pt x="55432" y="1"/>
                  </a:moveTo>
                  <a:lnTo>
                    <a:pt x="46271" y="7952"/>
                  </a:lnTo>
                  <a:lnTo>
                    <a:pt x="35938" y="5507"/>
                  </a:lnTo>
                  <a:lnTo>
                    <a:pt x="35913" y="5507"/>
                  </a:lnTo>
                  <a:lnTo>
                    <a:pt x="27294" y="11934"/>
                  </a:lnTo>
                  <a:lnTo>
                    <a:pt x="16382" y="6188"/>
                  </a:lnTo>
                  <a:lnTo>
                    <a:pt x="11480" y="23287"/>
                  </a:lnTo>
                  <a:lnTo>
                    <a:pt x="0" y="26526"/>
                  </a:lnTo>
                  <a:lnTo>
                    <a:pt x="38" y="26664"/>
                  </a:lnTo>
                  <a:lnTo>
                    <a:pt x="11593" y="23401"/>
                  </a:lnTo>
                  <a:lnTo>
                    <a:pt x="16470" y="6389"/>
                  </a:lnTo>
                  <a:lnTo>
                    <a:pt x="27306" y="12098"/>
                  </a:lnTo>
                  <a:lnTo>
                    <a:pt x="35938" y="5659"/>
                  </a:lnTo>
                  <a:lnTo>
                    <a:pt x="46309" y="8103"/>
                  </a:lnTo>
                  <a:lnTo>
                    <a:pt x="55419" y="215"/>
                  </a:lnTo>
                  <a:lnTo>
                    <a:pt x="64958" y="12186"/>
                  </a:lnTo>
                  <a:lnTo>
                    <a:pt x="64970" y="12211"/>
                  </a:lnTo>
                  <a:lnTo>
                    <a:pt x="79663" y="15815"/>
                  </a:lnTo>
                  <a:lnTo>
                    <a:pt x="79714" y="15827"/>
                  </a:lnTo>
                  <a:lnTo>
                    <a:pt x="87186" y="5293"/>
                  </a:lnTo>
                  <a:lnTo>
                    <a:pt x="90815" y="19368"/>
                  </a:lnTo>
                  <a:lnTo>
                    <a:pt x="90815" y="19394"/>
                  </a:lnTo>
                  <a:lnTo>
                    <a:pt x="102950" y="26715"/>
                  </a:lnTo>
                  <a:lnTo>
                    <a:pt x="103025" y="26589"/>
                  </a:lnTo>
                  <a:lnTo>
                    <a:pt x="90941" y="19305"/>
                  </a:lnTo>
                  <a:lnTo>
                    <a:pt x="87249" y="4966"/>
                  </a:lnTo>
                  <a:lnTo>
                    <a:pt x="79651" y="15664"/>
                  </a:lnTo>
                  <a:lnTo>
                    <a:pt x="65046" y="12085"/>
                  </a:lnTo>
                  <a:lnTo>
                    <a:pt x="55432" y="1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6" name="Google Shape;246;p12"/>
            <p:cNvSpPr/>
            <p:nvPr/>
          </p:nvSpPr>
          <p:spPr>
            <a:xfrm>
              <a:off x="4558950" y="1523350"/>
              <a:ext cx="2813800" cy="3825"/>
            </a:xfrm>
            <a:custGeom>
              <a:avLst/>
              <a:gdLst/>
              <a:ahLst/>
              <a:cxnLst/>
              <a:rect l="l" t="t" r="r" b="b"/>
              <a:pathLst>
                <a:path w="112552" h="153" extrusionOk="0">
                  <a:moveTo>
                    <a:pt x="1" y="1"/>
                  </a:moveTo>
                  <a:lnTo>
                    <a:pt x="1" y="152"/>
                  </a:lnTo>
                  <a:lnTo>
                    <a:pt x="112552" y="152"/>
                  </a:lnTo>
                  <a:lnTo>
                    <a:pt x="112552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7" name="Google Shape;247;p12"/>
            <p:cNvSpPr/>
            <p:nvPr/>
          </p:nvSpPr>
          <p:spPr>
            <a:xfrm>
              <a:off x="4967225" y="1418775"/>
              <a:ext cx="46025" cy="39450"/>
            </a:xfrm>
            <a:custGeom>
              <a:avLst/>
              <a:gdLst/>
              <a:ahLst/>
              <a:cxnLst/>
              <a:rect l="l" t="t" r="r" b="b"/>
              <a:pathLst>
                <a:path w="1841" h="1578" extrusionOk="0">
                  <a:moveTo>
                    <a:pt x="1059" y="0"/>
                  </a:moveTo>
                  <a:cubicBezTo>
                    <a:pt x="353" y="0"/>
                    <a:pt x="0" y="845"/>
                    <a:pt x="492" y="1349"/>
                  </a:cubicBezTo>
                  <a:cubicBezTo>
                    <a:pt x="654" y="1506"/>
                    <a:pt x="850" y="1577"/>
                    <a:pt x="1043" y="1577"/>
                  </a:cubicBezTo>
                  <a:cubicBezTo>
                    <a:pt x="1451" y="1577"/>
                    <a:pt x="1840" y="1261"/>
                    <a:pt x="1840" y="782"/>
                  </a:cubicBezTo>
                  <a:cubicBezTo>
                    <a:pt x="1840" y="353"/>
                    <a:pt x="1487" y="0"/>
                    <a:pt x="1059" y="0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8" name="Google Shape;248;p12"/>
            <p:cNvSpPr/>
            <p:nvPr/>
          </p:nvSpPr>
          <p:spPr>
            <a:xfrm>
              <a:off x="5101172" y="992325"/>
              <a:ext cx="42875" cy="39850"/>
            </a:xfrm>
            <a:custGeom>
              <a:avLst/>
              <a:gdLst/>
              <a:ahLst/>
              <a:cxnLst/>
              <a:rect l="l" t="t" r="r" b="b"/>
              <a:pathLst>
                <a:path w="1715" h="1594" extrusionOk="0">
                  <a:moveTo>
                    <a:pt x="849" y="1"/>
                  </a:moveTo>
                  <a:cubicBezTo>
                    <a:pt x="810" y="1"/>
                    <a:pt x="771" y="4"/>
                    <a:pt x="731" y="9"/>
                  </a:cubicBezTo>
                  <a:cubicBezTo>
                    <a:pt x="290" y="85"/>
                    <a:pt x="1" y="488"/>
                    <a:pt x="76" y="917"/>
                  </a:cubicBezTo>
                  <a:cubicBezTo>
                    <a:pt x="133" y="1317"/>
                    <a:pt x="482" y="1593"/>
                    <a:pt x="866" y="1593"/>
                  </a:cubicBezTo>
                  <a:cubicBezTo>
                    <a:pt x="905" y="1593"/>
                    <a:pt x="944" y="1590"/>
                    <a:pt x="983" y="1584"/>
                  </a:cubicBezTo>
                  <a:cubicBezTo>
                    <a:pt x="1412" y="1509"/>
                    <a:pt x="1714" y="1106"/>
                    <a:pt x="1639" y="665"/>
                  </a:cubicBezTo>
                  <a:cubicBezTo>
                    <a:pt x="1581" y="276"/>
                    <a:pt x="1233" y="1"/>
                    <a:pt x="849" y="1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49" name="Google Shape;249;p12"/>
            <p:cNvSpPr/>
            <p:nvPr/>
          </p:nvSpPr>
          <p:spPr>
            <a:xfrm>
              <a:off x="5364775" y="1136200"/>
              <a:ext cx="46025" cy="39450"/>
            </a:xfrm>
            <a:custGeom>
              <a:avLst/>
              <a:gdLst/>
              <a:ahLst/>
              <a:cxnLst/>
              <a:rect l="l" t="t" r="r" b="b"/>
              <a:pathLst>
                <a:path w="1841" h="1578" extrusionOk="0">
                  <a:moveTo>
                    <a:pt x="1046" y="0"/>
                  </a:moveTo>
                  <a:cubicBezTo>
                    <a:pt x="353" y="0"/>
                    <a:pt x="1" y="845"/>
                    <a:pt x="492" y="1349"/>
                  </a:cubicBezTo>
                  <a:cubicBezTo>
                    <a:pt x="654" y="1507"/>
                    <a:pt x="852" y="1578"/>
                    <a:pt x="1045" y="1578"/>
                  </a:cubicBezTo>
                  <a:cubicBezTo>
                    <a:pt x="1452" y="1578"/>
                    <a:pt x="1840" y="1264"/>
                    <a:pt x="1840" y="794"/>
                  </a:cubicBezTo>
                  <a:cubicBezTo>
                    <a:pt x="1840" y="353"/>
                    <a:pt x="1488" y="0"/>
                    <a:pt x="1046" y="0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50" name="Google Shape;250;p12"/>
            <p:cNvSpPr/>
            <p:nvPr/>
          </p:nvSpPr>
          <p:spPr>
            <a:xfrm>
              <a:off x="5581825" y="976800"/>
              <a:ext cx="46025" cy="39525"/>
            </a:xfrm>
            <a:custGeom>
              <a:avLst/>
              <a:gdLst/>
              <a:ahLst/>
              <a:cxnLst/>
              <a:rect l="l" t="t" r="r" b="b"/>
              <a:pathLst>
                <a:path w="1841" h="1581" extrusionOk="0">
                  <a:moveTo>
                    <a:pt x="1059" y="0"/>
                  </a:moveTo>
                  <a:cubicBezTo>
                    <a:pt x="353" y="0"/>
                    <a:pt x="1" y="857"/>
                    <a:pt x="505" y="1349"/>
                  </a:cubicBezTo>
                  <a:cubicBezTo>
                    <a:pt x="664" y="1508"/>
                    <a:pt x="861" y="1580"/>
                    <a:pt x="1055" y="1580"/>
                  </a:cubicBezTo>
                  <a:cubicBezTo>
                    <a:pt x="1456" y="1580"/>
                    <a:pt x="1840" y="1270"/>
                    <a:pt x="1840" y="794"/>
                  </a:cubicBezTo>
                  <a:cubicBezTo>
                    <a:pt x="1840" y="353"/>
                    <a:pt x="1488" y="0"/>
                    <a:pt x="1059" y="0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51" name="Google Shape;251;p12"/>
            <p:cNvSpPr/>
            <p:nvPr/>
          </p:nvSpPr>
          <p:spPr>
            <a:xfrm>
              <a:off x="5838875" y="1036025"/>
              <a:ext cx="46025" cy="39450"/>
            </a:xfrm>
            <a:custGeom>
              <a:avLst/>
              <a:gdLst/>
              <a:ahLst/>
              <a:cxnLst/>
              <a:rect l="l" t="t" r="r" b="b"/>
              <a:pathLst>
                <a:path w="1841" h="1578" extrusionOk="0">
                  <a:moveTo>
                    <a:pt x="1059" y="0"/>
                  </a:moveTo>
                  <a:cubicBezTo>
                    <a:pt x="354" y="0"/>
                    <a:pt x="1" y="845"/>
                    <a:pt x="492" y="1349"/>
                  </a:cubicBezTo>
                  <a:cubicBezTo>
                    <a:pt x="655" y="1507"/>
                    <a:pt x="852" y="1578"/>
                    <a:pt x="1046" y="1578"/>
                  </a:cubicBezTo>
                  <a:cubicBezTo>
                    <a:pt x="1453" y="1578"/>
                    <a:pt x="1841" y="1264"/>
                    <a:pt x="1841" y="794"/>
                  </a:cubicBezTo>
                  <a:cubicBezTo>
                    <a:pt x="1841" y="353"/>
                    <a:pt x="1488" y="0"/>
                    <a:pt x="1059" y="0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52" name="Google Shape;252;p12"/>
            <p:cNvSpPr/>
            <p:nvPr/>
          </p:nvSpPr>
          <p:spPr>
            <a:xfrm>
              <a:off x="6316150" y="1138400"/>
              <a:ext cx="39700" cy="39400"/>
            </a:xfrm>
            <a:custGeom>
              <a:avLst/>
              <a:gdLst/>
              <a:ahLst/>
              <a:cxnLst/>
              <a:rect l="l" t="t" r="r" b="b"/>
              <a:pathLst>
                <a:path w="1588" h="1576" extrusionOk="0">
                  <a:moveTo>
                    <a:pt x="794" y="1"/>
                  </a:moveTo>
                  <a:cubicBezTo>
                    <a:pt x="353" y="1"/>
                    <a:pt x="0" y="353"/>
                    <a:pt x="0" y="782"/>
                  </a:cubicBezTo>
                  <a:cubicBezTo>
                    <a:pt x="0" y="1223"/>
                    <a:pt x="353" y="1576"/>
                    <a:pt x="794" y="1576"/>
                  </a:cubicBezTo>
                  <a:cubicBezTo>
                    <a:pt x="1235" y="1576"/>
                    <a:pt x="1588" y="1223"/>
                    <a:pt x="1588" y="782"/>
                  </a:cubicBezTo>
                  <a:cubicBezTo>
                    <a:pt x="1588" y="353"/>
                    <a:pt x="1235" y="1"/>
                    <a:pt x="794" y="1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53" name="Google Shape;253;p12"/>
            <p:cNvSpPr/>
            <p:nvPr/>
          </p:nvSpPr>
          <p:spPr>
            <a:xfrm>
              <a:off x="6675275" y="1230075"/>
              <a:ext cx="46000" cy="39350"/>
            </a:xfrm>
            <a:custGeom>
              <a:avLst/>
              <a:gdLst/>
              <a:ahLst/>
              <a:cxnLst/>
              <a:rect l="l" t="t" r="r" b="b"/>
              <a:pathLst>
                <a:path w="1840" h="1574" extrusionOk="0">
                  <a:moveTo>
                    <a:pt x="1046" y="0"/>
                  </a:moveTo>
                  <a:cubicBezTo>
                    <a:pt x="353" y="0"/>
                    <a:pt x="0" y="845"/>
                    <a:pt x="492" y="1336"/>
                  </a:cubicBezTo>
                  <a:cubicBezTo>
                    <a:pt x="656" y="1500"/>
                    <a:pt x="856" y="1573"/>
                    <a:pt x="1051" y="1573"/>
                  </a:cubicBezTo>
                  <a:cubicBezTo>
                    <a:pt x="1456" y="1573"/>
                    <a:pt x="1840" y="1258"/>
                    <a:pt x="1840" y="782"/>
                  </a:cubicBezTo>
                  <a:cubicBezTo>
                    <a:pt x="1840" y="353"/>
                    <a:pt x="1487" y="0"/>
                    <a:pt x="1046" y="0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54" name="Google Shape;254;p12"/>
            <p:cNvSpPr/>
            <p:nvPr/>
          </p:nvSpPr>
          <p:spPr>
            <a:xfrm>
              <a:off x="6863325" y="967025"/>
              <a:ext cx="46350" cy="39350"/>
            </a:xfrm>
            <a:custGeom>
              <a:avLst/>
              <a:gdLst/>
              <a:ahLst/>
              <a:cxnLst/>
              <a:rect l="l" t="t" r="r" b="b"/>
              <a:pathLst>
                <a:path w="1854" h="1574" extrusionOk="0">
                  <a:moveTo>
                    <a:pt x="1059" y="1"/>
                  </a:moveTo>
                  <a:cubicBezTo>
                    <a:pt x="354" y="1"/>
                    <a:pt x="1" y="845"/>
                    <a:pt x="505" y="1336"/>
                  </a:cubicBezTo>
                  <a:cubicBezTo>
                    <a:pt x="665" y="1500"/>
                    <a:pt x="863" y="1574"/>
                    <a:pt x="1058" y="1574"/>
                  </a:cubicBezTo>
                  <a:cubicBezTo>
                    <a:pt x="1463" y="1574"/>
                    <a:pt x="1853" y="1258"/>
                    <a:pt x="1853" y="782"/>
                  </a:cubicBezTo>
                  <a:cubicBezTo>
                    <a:pt x="1853" y="341"/>
                    <a:pt x="1500" y="1"/>
                    <a:pt x="1059" y="1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55" name="Google Shape;255;p12"/>
            <p:cNvSpPr/>
            <p:nvPr/>
          </p:nvSpPr>
          <p:spPr>
            <a:xfrm>
              <a:off x="6956275" y="1323000"/>
              <a:ext cx="46000" cy="39350"/>
            </a:xfrm>
            <a:custGeom>
              <a:avLst/>
              <a:gdLst/>
              <a:ahLst/>
              <a:cxnLst/>
              <a:rect l="l" t="t" r="r" b="b"/>
              <a:pathLst>
                <a:path w="1840" h="1574" extrusionOk="0">
                  <a:moveTo>
                    <a:pt x="1059" y="1"/>
                  </a:moveTo>
                  <a:cubicBezTo>
                    <a:pt x="353" y="1"/>
                    <a:pt x="0" y="845"/>
                    <a:pt x="504" y="1336"/>
                  </a:cubicBezTo>
                  <a:cubicBezTo>
                    <a:pt x="664" y="1500"/>
                    <a:pt x="861" y="1574"/>
                    <a:pt x="1055" y="1574"/>
                  </a:cubicBezTo>
                  <a:cubicBezTo>
                    <a:pt x="1456" y="1574"/>
                    <a:pt x="1840" y="1258"/>
                    <a:pt x="1840" y="782"/>
                  </a:cubicBezTo>
                  <a:cubicBezTo>
                    <a:pt x="1840" y="354"/>
                    <a:pt x="1487" y="1"/>
                    <a:pt x="1059" y="1"/>
                  </a:cubicBez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</p:spTree>
    <p:extLst>
      <p:ext uri="{BB962C8B-B14F-4D97-AF65-F5344CB8AC3E}">
        <p14:creationId xmlns:p14="http://schemas.microsoft.com/office/powerpoint/2010/main" val="13403939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13"/>
          <p:cNvSpPr txBox="1">
            <a:spLocks noGrp="1"/>
          </p:cNvSpPr>
          <p:nvPr>
            <p:ph type="subTitle" idx="1"/>
          </p:nvPr>
        </p:nvSpPr>
        <p:spPr>
          <a:xfrm>
            <a:off x="8572036" y="5106240"/>
            <a:ext cx="3237600" cy="76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58" name="Google Shape;258;p13"/>
          <p:cNvSpPr/>
          <p:nvPr/>
        </p:nvSpPr>
        <p:spPr>
          <a:xfrm>
            <a:off x="10196500" y="12661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59" name="Google Shape;259;p13"/>
          <p:cNvSpPr/>
          <p:nvPr/>
        </p:nvSpPr>
        <p:spPr>
          <a:xfrm>
            <a:off x="11981133" y="548900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0" name="Google Shape;260;p13"/>
          <p:cNvSpPr/>
          <p:nvPr/>
        </p:nvSpPr>
        <p:spPr>
          <a:xfrm>
            <a:off x="11145934" y="741167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1" name="Google Shape;261;p13"/>
          <p:cNvSpPr/>
          <p:nvPr/>
        </p:nvSpPr>
        <p:spPr>
          <a:xfrm>
            <a:off x="12162800" y="979000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2" name="Google Shape;262;p13"/>
          <p:cNvSpPr/>
          <p:nvPr/>
        </p:nvSpPr>
        <p:spPr>
          <a:xfrm>
            <a:off x="11731467" y="14515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3" name="Google Shape;263;p13"/>
          <p:cNvSpPr/>
          <p:nvPr/>
        </p:nvSpPr>
        <p:spPr>
          <a:xfrm>
            <a:off x="8132457" y="-200800"/>
            <a:ext cx="128060" cy="127283"/>
          </a:xfrm>
          <a:custGeom>
            <a:avLst/>
            <a:gdLst/>
            <a:ahLst/>
            <a:cxnLst/>
            <a:rect l="l" t="t" r="r" b="b"/>
            <a:pathLst>
              <a:path w="3128" h="3109" extrusionOk="0">
                <a:moveTo>
                  <a:pt x="2678" y="431"/>
                </a:moveTo>
                <a:lnTo>
                  <a:pt x="2678" y="2659"/>
                </a:lnTo>
                <a:lnTo>
                  <a:pt x="450" y="2659"/>
                </a:lnTo>
                <a:lnTo>
                  <a:pt x="450" y="431"/>
                </a:lnTo>
                <a:close/>
                <a:moveTo>
                  <a:pt x="0" y="0"/>
                </a:moveTo>
                <a:lnTo>
                  <a:pt x="0" y="3109"/>
                </a:lnTo>
                <a:lnTo>
                  <a:pt x="3128" y="3109"/>
                </a:lnTo>
                <a:lnTo>
                  <a:pt x="312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4" name="Google Shape;264;p13"/>
          <p:cNvSpPr/>
          <p:nvPr/>
        </p:nvSpPr>
        <p:spPr>
          <a:xfrm>
            <a:off x="8936698" y="592715"/>
            <a:ext cx="127324" cy="127283"/>
          </a:xfrm>
          <a:custGeom>
            <a:avLst/>
            <a:gdLst/>
            <a:ahLst/>
            <a:cxnLst/>
            <a:rect l="l" t="t" r="r" b="b"/>
            <a:pathLst>
              <a:path w="3110" h="3109" extrusionOk="0">
                <a:moveTo>
                  <a:pt x="2678" y="450"/>
                </a:moveTo>
                <a:lnTo>
                  <a:pt x="2678" y="2678"/>
                </a:lnTo>
                <a:lnTo>
                  <a:pt x="450" y="2678"/>
                </a:lnTo>
                <a:lnTo>
                  <a:pt x="450" y="450"/>
                </a:lnTo>
                <a:close/>
                <a:moveTo>
                  <a:pt x="1" y="0"/>
                </a:moveTo>
                <a:lnTo>
                  <a:pt x="1" y="3109"/>
                </a:lnTo>
                <a:lnTo>
                  <a:pt x="3109" y="3109"/>
                </a:lnTo>
                <a:lnTo>
                  <a:pt x="3109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5" name="Google Shape;265;p13"/>
          <p:cNvSpPr/>
          <p:nvPr/>
        </p:nvSpPr>
        <p:spPr>
          <a:xfrm>
            <a:off x="7873301" y="190963"/>
            <a:ext cx="109679" cy="109679"/>
          </a:xfrm>
          <a:custGeom>
            <a:avLst/>
            <a:gdLst/>
            <a:ahLst/>
            <a:cxnLst/>
            <a:rect l="l" t="t" r="r" b="b"/>
            <a:pathLst>
              <a:path w="2679" h="2679" extrusionOk="0">
                <a:moveTo>
                  <a:pt x="1" y="1"/>
                </a:moveTo>
                <a:lnTo>
                  <a:pt x="1" y="2679"/>
                </a:lnTo>
                <a:lnTo>
                  <a:pt x="2679" y="2679"/>
                </a:lnTo>
                <a:lnTo>
                  <a:pt x="2679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6" name="Google Shape;266;p13"/>
          <p:cNvSpPr/>
          <p:nvPr/>
        </p:nvSpPr>
        <p:spPr>
          <a:xfrm>
            <a:off x="381000" y="6056867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7" name="Google Shape;267;p13"/>
          <p:cNvSpPr/>
          <p:nvPr/>
        </p:nvSpPr>
        <p:spPr>
          <a:xfrm>
            <a:off x="585534" y="64045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68" name="Google Shape;268;p13"/>
          <p:cNvSpPr txBox="1">
            <a:spLocks noGrp="1"/>
          </p:cNvSpPr>
          <p:nvPr>
            <p:ph type="ctrTitle"/>
          </p:nvPr>
        </p:nvSpPr>
        <p:spPr>
          <a:xfrm>
            <a:off x="1294419" y="4529067"/>
            <a:ext cx="28700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69" name="Google Shape;269;p13"/>
          <p:cNvSpPr txBox="1">
            <a:spLocks noGrp="1"/>
          </p:cNvSpPr>
          <p:nvPr>
            <p:ph type="subTitle" idx="2"/>
          </p:nvPr>
        </p:nvSpPr>
        <p:spPr>
          <a:xfrm>
            <a:off x="1294419" y="5106240"/>
            <a:ext cx="3237600" cy="76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70" name="Google Shape;270;p13"/>
          <p:cNvSpPr txBox="1">
            <a:spLocks noGrp="1"/>
          </p:cNvSpPr>
          <p:nvPr>
            <p:ph type="title" idx="3" hasCustomPrompt="1"/>
          </p:nvPr>
        </p:nvSpPr>
        <p:spPr>
          <a:xfrm>
            <a:off x="1294419" y="3527849"/>
            <a:ext cx="2338400" cy="7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None/>
              <a:defRPr sz="64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271" name="Google Shape;271;p13"/>
          <p:cNvSpPr txBox="1">
            <a:spLocks noGrp="1"/>
          </p:cNvSpPr>
          <p:nvPr>
            <p:ph type="ctrTitle" idx="4"/>
          </p:nvPr>
        </p:nvSpPr>
        <p:spPr>
          <a:xfrm>
            <a:off x="4920464" y="4529067"/>
            <a:ext cx="18488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72" name="Google Shape;272;p13"/>
          <p:cNvSpPr txBox="1">
            <a:spLocks noGrp="1"/>
          </p:cNvSpPr>
          <p:nvPr>
            <p:ph type="subTitle" idx="5"/>
          </p:nvPr>
        </p:nvSpPr>
        <p:spPr>
          <a:xfrm>
            <a:off x="4920455" y="5106240"/>
            <a:ext cx="3237600" cy="76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73" name="Google Shape;273;p13"/>
          <p:cNvSpPr txBox="1">
            <a:spLocks noGrp="1"/>
          </p:cNvSpPr>
          <p:nvPr>
            <p:ph type="title" idx="6" hasCustomPrompt="1"/>
          </p:nvPr>
        </p:nvSpPr>
        <p:spPr>
          <a:xfrm>
            <a:off x="4920455" y="3527849"/>
            <a:ext cx="2338400" cy="7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None/>
              <a:defRPr sz="64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274" name="Google Shape;274;p13"/>
          <p:cNvSpPr txBox="1">
            <a:spLocks noGrp="1"/>
          </p:cNvSpPr>
          <p:nvPr>
            <p:ph type="ctrTitle" idx="7"/>
          </p:nvPr>
        </p:nvSpPr>
        <p:spPr>
          <a:xfrm>
            <a:off x="825100" y="548900"/>
            <a:ext cx="6101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75" name="Google Shape;275;p13"/>
          <p:cNvSpPr txBox="1">
            <a:spLocks noGrp="1"/>
          </p:cNvSpPr>
          <p:nvPr>
            <p:ph type="ctrTitle" idx="8"/>
          </p:nvPr>
        </p:nvSpPr>
        <p:spPr>
          <a:xfrm>
            <a:off x="8571248" y="4503651"/>
            <a:ext cx="30024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76" name="Google Shape;276;p13"/>
          <p:cNvSpPr txBox="1">
            <a:spLocks noGrp="1"/>
          </p:cNvSpPr>
          <p:nvPr>
            <p:ph type="title" idx="9" hasCustomPrompt="1"/>
          </p:nvPr>
        </p:nvSpPr>
        <p:spPr>
          <a:xfrm>
            <a:off x="8571248" y="3527849"/>
            <a:ext cx="2338400" cy="7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None/>
              <a:defRPr sz="64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Fira Sans Extra Condensed Medium"/>
              <a:buNone/>
              <a:defRPr sz="6400">
                <a:solidFill>
                  <a:srgbClr val="00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277" name="Google Shape;277;p13"/>
          <p:cNvSpPr txBox="1">
            <a:spLocks noGrp="1"/>
          </p:cNvSpPr>
          <p:nvPr>
            <p:ph type="ctrTitle" idx="13"/>
          </p:nvPr>
        </p:nvSpPr>
        <p:spPr>
          <a:xfrm>
            <a:off x="8572036" y="4529067"/>
            <a:ext cx="30024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dvent Pro SemiBold"/>
              <a:buNone/>
              <a:defRPr sz="1600">
                <a:solidFill>
                  <a:srgbClr val="000000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284878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14"/>
          <p:cNvSpPr txBox="1">
            <a:spLocks noGrp="1"/>
          </p:cNvSpPr>
          <p:nvPr>
            <p:ph type="ctrTitle"/>
          </p:nvPr>
        </p:nvSpPr>
        <p:spPr>
          <a:xfrm>
            <a:off x="6261975" y="1820105"/>
            <a:ext cx="35408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3200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80" name="Google Shape;280;p14"/>
          <p:cNvSpPr txBox="1">
            <a:spLocks noGrp="1"/>
          </p:cNvSpPr>
          <p:nvPr>
            <p:ph type="subTitle" idx="1"/>
          </p:nvPr>
        </p:nvSpPr>
        <p:spPr>
          <a:xfrm>
            <a:off x="6261975" y="2446855"/>
            <a:ext cx="4052400" cy="125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81" name="Google Shape;281;p14"/>
          <p:cNvSpPr txBox="1">
            <a:spLocks noGrp="1"/>
          </p:cNvSpPr>
          <p:nvPr>
            <p:ph type="ctrTitle" idx="2"/>
          </p:nvPr>
        </p:nvSpPr>
        <p:spPr>
          <a:xfrm>
            <a:off x="2533533" y="4170589"/>
            <a:ext cx="32972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3200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82" name="Google Shape;282;p14"/>
          <p:cNvSpPr txBox="1">
            <a:spLocks noGrp="1"/>
          </p:cNvSpPr>
          <p:nvPr>
            <p:ph type="subTitle" idx="3"/>
          </p:nvPr>
        </p:nvSpPr>
        <p:spPr>
          <a:xfrm>
            <a:off x="1778500" y="4797853"/>
            <a:ext cx="4052400" cy="157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83" name="Google Shape;283;p14"/>
          <p:cNvSpPr/>
          <p:nvPr/>
        </p:nvSpPr>
        <p:spPr>
          <a:xfrm>
            <a:off x="9508517" y="4871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84" name="Google Shape;284;p14"/>
          <p:cNvSpPr/>
          <p:nvPr/>
        </p:nvSpPr>
        <p:spPr>
          <a:xfrm>
            <a:off x="11204251" y="2911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85" name="Google Shape;285;p14"/>
          <p:cNvSpPr/>
          <p:nvPr/>
        </p:nvSpPr>
        <p:spPr>
          <a:xfrm>
            <a:off x="10369051" y="483434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86" name="Google Shape;286;p14"/>
          <p:cNvSpPr/>
          <p:nvPr/>
        </p:nvSpPr>
        <p:spPr>
          <a:xfrm>
            <a:off x="11385918" y="7212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287" name="Google Shape;287;p14"/>
          <p:cNvGrpSpPr/>
          <p:nvPr/>
        </p:nvGrpSpPr>
        <p:grpSpPr>
          <a:xfrm>
            <a:off x="8834845" y="-219415"/>
            <a:ext cx="161563" cy="1013993"/>
            <a:chOff x="5245196" y="3136513"/>
            <a:chExt cx="121172" cy="760495"/>
          </a:xfrm>
        </p:grpSpPr>
        <p:sp>
          <p:nvSpPr>
            <p:cNvPr id="288" name="Google Shape;288;p14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289" name="Google Shape;289;p14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290" name="Google Shape;290;p14"/>
          <p:cNvSpPr/>
          <p:nvPr/>
        </p:nvSpPr>
        <p:spPr>
          <a:xfrm>
            <a:off x="424284" y="58918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91" name="Google Shape;291;p14"/>
          <p:cNvSpPr/>
          <p:nvPr/>
        </p:nvSpPr>
        <p:spPr>
          <a:xfrm>
            <a:off x="605951" y="63219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92" name="Google Shape;292;p14"/>
          <p:cNvSpPr txBox="1">
            <a:spLocks noGrp="1"/>
          </p:cNvSpPr>
          <p:nvPr>
            <p:ph type="ctrTitle" idx="4"/>
          </p:nvPr>
        </p:nvSpPr>
        <p:spPr>
          <a:xfrm>
            <a:off x="825100" y="548900"/>
            <a:ext cx="6303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07243998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5"/>
          <p:cNvSpPr/>
          <p:nvPr/>
        </p:nvSpPr>
        <p:spPr>
          <a:xfrm>
            <a:off x="9508517" y="4871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95" name="Google Shape;295;p15"/>
          <p:cNvSpPr/>
          <p:nvPr/>
        </p:nvSpPr>
        <p:spPr>
          <a:xfrm>
            <a:off x="11204251" y="2911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96" name="Google Shape;296;p15"/>
          <p:cNvSpPr/>
          <p:nvPr/>
        </p:nvSpPr>
        <p:spPr>
          <a:xfrm>
            <a:off x="10369051" y="483434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297" name="Google Shape;297;p15"/>
          <p:cNvSpPr/>
          <p:nvPr/>
        </p:nvSpPr>
        <p:spPr>
          <a:xfrm>
            <a:off x="11385918" y="7212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298" name="Google Shape;298;p15"/>
          <p:cNvGrpSpPr/>
          <p:nvPr/>
        </p:nvGrpSpPr>
        <p:grpSpPr>
          <a:xfrm>
            <a:off x="8834845" y="-219415"/>
            <a:ext cx="161563" cy="1013993"/>
            <a:chOff x="5245196" y="3136513"/>
            <a:chExt cx="121172" cy="760495"/>
          </a:xfrm>
        </p:grpSpPr>
        <p:sp>
          <p:nvSpPr>
            <p:cNvPr id="299" name="Google Shape;299;p15"/>
            <p:cNvSpPr/>
            <p:nvPr/>
          </p:nvSpPr>
          <p:spPr>
            <a:xfrm>
              <a:off x="5245196" y="3775810"/>
              <a:ext cx="121172" cy="121198"/>
            </a:xfrm>
            <a:custGeom>
              <a:avLst/>
              <a:gdLst/>
              <a:ahLst/>
              <a:cxnLst/>
              <a:rect l="l" t="t" r="r" b="b"/>
              <a:pathLst>
                <a:path w="4624" h="4625" extrusionOk="0">
                  <a:moveTo>
                    <a:pt x="0" y="1"/>
                  </a:moveTo>
                  <a:lnTo>
                    <a:pt x="0" y="4624"/>
                  </a:lnTo>
                  <a:lnTo>
                    <a:pt x="4624" y="4624"/>
                  </a:lnTo>
                  <a:lnTo>
                    <a:pt x="4624" y="1"/>
                  </a:lnTo>
                  <a:close/>
                </a:path>
              </a:pathLst>
            </a:custGeom>
            <a:solidFill>
              <a:srgbClr val="E898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00" name="Google Shape;300;p15"/>
            <p:cNvSpPr/>
            <p:nvPr/>
          </p:nvSpPr>
          <p:spPr>
            <a:xfrm>
              <a:off x="5309007" y="3136513"/>
              <a:ext cx="8464" cy="554288"/>
            </a:xfrm>
            <a:custGeom>
              <a:avLst/>
              <a:gdLst/>
              <a:ahLst/>
              <a:cxnLst/>
              <a:rect l="l" t="t" r="r" b="b"/>
              <a:pathLst>
                <a:path w="323" h="21152" extrusionOk="0">
                  <a:moveTo>
                    <a:pt x="166" y="1"/>
                  </a:moveTo>
                  <a:lnTo>
                    <a:pt x="0" y="21152"/>
                  </a:lnTo>
                  <a:lnTo>
                    <a:pt x="322" y="21152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301" name="Google Shape;301;p15"/>
          <p:cNvSpPr/>
          <p:nvPr/>
        </p:nvSpPr>
        <p:spPr>
          <a:xfrm>
            <a:off x="424284" y="5891867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02" name="Google Shape;302;p15"/>
          <p:cNvSpPr/>
          <p:nvPr/>
        </p:nvSpPr>
        <p:spPr>
          <a:xfrm>
            <a:off x="605951" y="6321967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03" name="Google Shape;303;p15"/>
          <p:cNvSpPr txBox="1">
            <a:spLocks noGrp="1"/>
          </p:cNvSpPr>
          <p:nvPr>
            <p:ph type="ctrTitle"/>
          </p:nvPr>
        </p:nvSpPr>
        <p:spPr>
          <a:xfrm>
            <a:off x="1188301" y="1689933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04" name="Google Shape;304;p15"/>
          <p:cNvSpPr txBox="1">
            <a:spLocks noGrp="1"/>
          </p:cNvSpPr>
          <p:nvPr>
            <p:ph type="subTitle" idx="1"/>
          </p:nvPr>
        </p:nvSpPr>
        <p:spPr>
          <a:xfrm>
            <a:off x="1188301" y="4654800"/>
            <a:ext cx="2508400" cy="148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05" name="Google Shape;305;p15"/>
          <p:cNvSpPr txBox="1">
            <a:spLocks noGrp="1"/>
          </p:cNvSpPr>
          <p:nvPr>
            <p:ph type="ctrTitle" idx="2"/>
          </p:nvPr>
        </p:nvSpPr>
        <p:spPr>
          <a:xfrm>
            <a:off x="4670897" y="1689933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06" name="Google Shape;306;p15"/>
          <p:cNvSpPr txBox="1">
            <a:spLocks noGrp="1"/>
          </p:cNvSpPr>
          <p:nvPr>
            <p:ph type="subTitle" idx="3"/>
          </p:nvPr>
        </p:nvSpPr>
        <p:spPr>
          <a:xfrm>
            <a:off x="4670897" y="4654800"/>
            <a:ext cx="2508400" cy="148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07" name="Google Shape;307;p15"/>
          <p:cNvSpPr txBox="1">
            <a:spLocks noGrp="1"/>
          </p:cNvSpPr>
          <p:nvPr>
            <p:ph type="ctrTitle" idx="4"/>
          </p:nvPr>
        </p:nvSpPr>
        <p:spPr>
          <a:xfrm>
            <a:off x="8166125" y="1689933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08" name="Google Shape;308;p15"/>
          <p:cNvSpPr txBox="1">
            <a:spLocks noGrp="1"/>
          </p:cNvSpPr>
          <p:nvPr>
            <p:ph type="subTitle" idx="5"/>
          </p:nvPr>
        </p:nvSpPr>
        <p:spPr>
          <a:xfrm>
            <a:off x="8166125" y="4654800"/>
            <a:ext cx="2508400" cy="148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09" name="Google Shape;309;p15"/>
          <p:cNvSpPr txBox="1">
            <a:spLocks noGrp="1"/>
          </p:cNvSpPr>
          <p:nvPr>
            <p:ph type="ctrTitle" idx="6"/>
          </p:nvPr>
        </p:nvSpPr>
        <p:spPr>
          <a:xfrm>
            <a:off x="825100" y="548900"/>
            <a:ext cx="6303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2551330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16"/>
          <p:cNvSpPr txBox="1">
            <a:spLocks noGrp="1"/>
          </p:cNvSpPr>
          <p:nvPr>
            <p:ph type="ctrTitle"/>
          </p:nvPr>
        </p:nvSpPr>
        <p:spPr>
          <a:xfrm>
            <a:off x="1495367" y="3069600"/>
            <a:ext cx="2508400" cy="6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133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12" name="Google Shape;312;p16"/>
          <p:cNvSpPr txBox="1">
            <a:spLocks noGrp="1"/>
          </p:cNvSpPr>
          <p:nvPr>
            <p:ph type="subTitle" idx="1"/>
          </p:nvPr>
        </p:nvSpPr>
        <p:spPr>
          <a:xfrm>
            <a:off x="1282567" y="2191668"/>
            <a:ext cx="2934000" cy="10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7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13" name="Google Shape;313;p16"/>
          <p:cNvSpPr txBox="1">
            <a:spLocks noGrp="1"/>
          </p:cNvSpPr>
          <p:nvPr>
            <p:ph type="ctrTitle" idx="2"/>
          </p:nvPr>
        </p:nvSpPr>
        <p:spPr>
          <a:xfrm>
            <a:off x="4837684" y="3069600"/>
            <a:ext cx="2508400" cy="6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133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14" name="Google Shape;314;p16"/>
          <p:cNvSpPr txBox="1">
            <a:spLocks noGrp="1"/>
          </p:cNvSpPr>
          <p:nvPr>
            <p:ph type="subTitle" idx="3"/>
          </p:nvPr>
        </p:nvSpPr>
        <p:spPr>
          <a:xfrm>
            <a:off x="4624884" y="2191679"/>
            <a:ext cx="2934000" cy="10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7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15" name="Google Shape;315;p16"/>
          <p:cNvSpPr txBox="1">
            <a:spLocks noGrp="1"/>
          </p:cNvSpPr>
          <p:nvPr>
            <p:ph type="ctrTitle" idx="4"/>
          </p:nvPr>
        </p:nvSpPr>
        <p:spPr>
          <a:xfrm>
            <a:off x="8190165" y="3069600"/>
            <a:ext cx="2508400" cy="6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133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16" name="Google Shape;316;p16"/>
          <p:cNvSpPr txBox="1">
            <a:spLocks noGrp="1"/>
          </p:cNvSpPr>
          <p:nvPr>
            <p:ph type="subTitle" idx="5"/>
          </p:nvPr>
        </p:nvSpPr>
        <p:spPr>
          <a:xfrm>
            <a:off x="7930565" y="2191668"/>
            <a:ext cx="3027600" cy="10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7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17" name="Google Shape;317;p16"/>
          <p:cNvSpPr txBox="1">
            <a:spLocks noGrp="1"/>
          </p:cNvSpPr>
          <p:nvPr>
            <p:ph type="ctrTitle" idx="6"/>
          </p:nvPr>
        </p:nvSpPr>
        <p:spPr>
          <a:xfrm>
            <a:off x="825100" y="548900"/>
            <a:ext cx="6303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18" name="Google Shape;318;p16"/>
          <p:cNvSpPr txBox="1">
            <a:spLocks noGrp="1"/>
          </p:cNvSpPr>
          <p:nvPr>
            <p:ph type="ctrTitle" idx="7"/>
          </p:nvPr>
        </p:nvSpPr>
        <p:spPr>
          <a:xfrm>
            <a:off x="1495367" y="5513067"/>
            <a:ext cx="2508400" cy="6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133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19" name="Google Shape;319;p16"/>
          <p:cNvSpPr txBox="1">
            <a:spLocks noGrp="1"/>
          </p:cNvSpPr>
          <p:nvPr>
            <p:ph type="subTitle" idx="8"/>
          </p:nvPr>
        </p:nvSpPr>
        <p:spPr>
          <a:xfrm>
            <a:off x="1282567" y="4639001"/>
            <a:ext cx="2934000" cy="10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7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20" name="Google Shape;320;p16"/>
          <p:cNvSpPr txBox="1">
            <a:spLocks noGrp="1"/>
          </p:cNvSpPr>
          <p:nvPr>
            <p:ph type="ctrTitle" idx="9"/>
          </p:nvPr>
        </p:nvSpPr>
        <p:spPr>
          <a:xfrm>
            <a:off x="4837684" y="5513067"/>
            <a:ext cx="2508400" cy="6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133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21" name="Google Shape;321;p16"/>
          <p:cNvSpPr txBox="1">
            <a:spLocks noGrp="1"/>
          </p:cNvSpPr>
          <p:nvPr>
            <p:ph type="subTitle" idx="13"/>
          </p:nvPr>
        </p:nvSpPr>
        <p:spPr>
          <a:xfrm>
            <a:off x="4711484" y="4639001"/>
            <a:ext cx="2760800" cy="10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7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22" name="Google Shape;322;p16"/>
          <p:cNvSpPr txBox="1">
            <a:spLocks noGrp="1"/>
          </p:cNvSpPr>
          <p:nvPr>
            <p:ph type="ctrTitle" idx="14"/>
          </p:nvPr>
        </p:nvSpPr>
        <p:spPr>
          <a:xfrm>
            <a:off x="8190165" y="5513067"/>
            <a:ext cx="2508400" cy="6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133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23" name="Google Shape;323;p16"/>
          <p:cNvSpPr txBox="1">
            <a:spLocks noGrp="1"/>
          </p:cNvSpPr>
          <p:nvPr>
            <p:ph type="subTitle" idx="15"/>
          </p:nvPr>
        </p:nvSpPr>
        <p:spPr>
          <a:xfrm>
            <a:off x="7930565" y="4639001"/>
            <a:ext cx="3027600" cy="10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7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24" name="Google Shape;324;p16"/>
          <p:cNvSpPr/>
          <p:nvPr/>
        </p:nvSpPr>
        <p:spPr>
          <a:xfrm>
            <a:off x="10097400" y="3698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25" name="Google Shape;325;p16"/>
          <p:cNvSpPr/>
          <p:nvPr/>
        </p:nvSpPr>
        <p:spPr>
          <a:xfrm>
            <a:off x="11981133" y="548900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26" name="Google Shape;326;p16"/>
          <p:cNvSpPr/>
          <p:nvPr/>
        </p:nvSpPr>
        <p:spPr>
          <a:xfrm>
            <a:off x="11145934" y="741167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27" name="Google Shape;327;p16"/>
          <p:cNvSpPr/>
          <p:nvPr/>
        </p:nvSpPr>
        <p:spPr>
          <a:xfrm>
            <a:off x="12162800" y="979000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28" name="Google Shape;328;p16"/>
          <p:cNvSpPr/>
          <p:nvPr/>
        </p:nvSpPr>
        <p:spPr>
          <a:xfrm>
            <a:off x="11731467" y="14515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29" name="Google Shape;329;p16"/>
          <p:cNvSpPr/>
          <p:nvPr/>
        </p:nvSpPr>
        <p:spPr>
          <a:xfrm>
            <a:off x="8936698" y="592715"/>
            <a:ext cx="127324" cy="127283"/>
          </a:xfrm>
          <a:custGeom>
            <a:avLst/>
            <a:gdLst/>
            <a:ahLst/>
            <a:cxnLst/>
            <a:rect l="l" t="t" r="r" b="b"/>
            <a:pathLst>
              <a:path w="3110" h="3109" extrusionOk="0">
                <a:moveTo>
                  <a:pt x="2678" y="450"/>
                </a:moveTo>
                <a:lnTo>
                  <a:pt x="2678" y="2678"/>
                </a:lnTo>
                <a:lnTo>
                  <a:pt x="450" y="2678"/>
                </a:lnTo>
                <a:lnTo>
                  <a:pt x="450" y="450"/>
                </a:lnTo>
                <a:close/>
                <a:moveTo>
                  <a:pt x="1" y="0"/>
                </a:moveTo>
                <a:lnTo>
                  <a:pt x="1" y="3109"/>
                </a:lnTo>
                <a:lnTo>
                  <a:pt x="3109" y="3109"/>
                </a:lnTo>
                <a:lnTo>
                  <a:pt x="3109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30" name="Google Shape;330;p16"/>
          <p:cNvSpPr/>
          <p:nvPr/>
        </p:nvSpPr>
        <p:spPr>
          <a:xfrm>
            <a:off x="7873301" y="190963"/>
            <a:ext cx="109679" cy="109679"/>
          </a:xfrm>
          <a:custGeom>
            <a:avLst/>
            <a:gdLst/>
            <a:ahLst/>
            <a:cxnLst/>
            <a:rect l="l" t="t" r="r" b="b"/>
            <a:pathLst>
              <a:path w="2679" h="2679" extrusionOk="0">
                <a:moveTo>
                  <a:pt x="1" y="1"/>
                </a:moveTo>
                <a:lnTo>
                  <a:pt x="1" y="2679"/>
                </a:lnTo>
                <a:lnTo>
                  <a:pt x="2679" y="2679"/>
                </a:lnTo>
                <a:lnTo>
                  <a:pt x="2679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31" name="Google Shape;331;p16"/>
          <p:cNvSpPr/>
          <p:nvPr/>
        </p:nvSpPr>
        <p:spPr>
          <a:xfrm>
            <a:off x="404800" y="5868967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32" name="Google Shape;332;p16"/>
          <p:cNvSpPr/>
          <p:nvPr/>
        </p:nvSpPr>
        <p:spPr>
          <a:xfrm>
            <a:off x="752101" y="63385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20961876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17"/>
          <p:cNvSpPr txBox="1">
            <a:spLocks noGrp="1"/>
          </p:cNvSpPr>
          <p:nvPr>
            <p:ph type="ctrTitle"/>
          </p:nvPr>
        </p:nvSpPr>
        <p:spPr>
          <a:xfrm>
            <a:off x="1624721" y="1830927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667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35" name="Google Shape;335;p17"/>
          <p:cNvSpPr txBox="1">
            <a:spLocks noGrp="1"/>
          </p:cNvSpPr>
          <p:nvPr>
            <p:ph type="subTitle" idx="1"/>
          </p:nvPr>
        </p:nvSpPr>
        <p:spPr>
          <a:xfrm>
            <a:off x="1624721" y="2487327"/>
            <a:ext cx="25084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36" name="Google Shape;336;p17"/>
          <p:cNvSpPr txBox="1">
            <a:spLocks noGrp="1"/>
          </p:cNvSpPr>
          <p:nvPr>
            <p:ph type="ctrTitle" idx="2"/>
          </p:nvPr>
        </p:nvSpPr>
        <p:spPr>
          <a:xfrm>
            <a:off x="8072740" y="1830927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667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37" name="Google Shape;337;p17"/>
          <p:cNvSpPr txBox="1">
            <a:spLocks noGrp="1"/>
          </p:cNvSpPr>
          <p:nvPr>
            <p:ph type="subTitle" idx="3"/>
          </p:nvPr>
        </p:nvSpPr>
        <p:spPr>
          <a:xfrm>
            <a:off x="8072740" y="2487327"/>
            <a:ext cx="25084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38" name="Google Shape;338;p17"/>
          <p:cNvSpPr txBox="1">
            <a:spLocks noGrp="1"/>
          </p:cNvSpPr>
          <p:nvPr>
            <p:ph type="ctrTitle" idx="4"/>
          </p:nvPr>
        </p:nvSpPr>
        <p:spPr>
          <a:xfrm>
            <a:off x="1624721" y="3705075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667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39" name="Google Shape;339;p17"/>
          <p:cNvSpPr txBox="1">
            <a:spLocks noGrp="1"/>
          </p:cNvSpPr>
          <p:nvPr>
            <p:ph type="subTitle" idx="5"/>
          </p:nvPr>
        </p:nvSpPr>
        <p:spPr>
          <a:xfrm>
            <a:off x="1489121" y="4361475"/>
            <a:ext cx="27796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40" name="Google Shape;340;p17"/>
          <p:cNvSpPr txBox="1">
            <a:spLocks noGrp="1"/>
          </p:cNvSpPr>
          <p:nvPr>
            <p:ph type="ctrTitle" idx="6"/>
          </p:nvPr>
        </p:nvSpPr>
        <p:spPr>
          <a:xfrm>
            <a:off x="8072740" y="3705075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667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Fira Sans Condensed Medium"/>
              <a:buNone/>
              <a:defRPr sz="2400">
                <a:solidFill>
                  <a:srgbClr val="000000"/>
                </a:solidFill>
                <a:latin typeface="Fira Sans Condensed Medium"/>
                <a:ea typeface="Fira Sans Condensed Medium"/>
                <a:cs typeface="Fira Sans Condensed Medium"/>
                <a:sym typeface="Fira Sans Condensed Medium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41" name="Google Shape;341;p17"/>
          <p:cNvSpPr txBox="1">
            <a:spLocks noGrp="1"/>
          </p:cNvSpPr>
          <p:nvPr>
            <p:ph type="subTitle" idx="7"/>
          </p:nvPr>
        </p:nvSpPr>
        <p:spPr>
          <a:xfrm>
            <a:off x="8072740" y="4361475"/>
            <a:ext cx="25084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42" name="Google Shape;342;p17"/>
          <p:cNvSpPr txBox="1">
            <a:spLocks noGrp="1"/>
          </p:cNvSpPr>
          <p:nvPr>
            <p:ph type="ctrTitle" idx="8"/>
          </p:nvPr>
        </p:nvSpPr>
        <p:spPr>
          <a:xfrm>
            <a:off x="825100" y="548900"/>
            <a:ext cx="6303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43" name="Google Shape;343;p17"/>
          <p:cNvSpPr/>
          <p:nvPr/>
        </p:nvSpPr>
        <p:spPr>
          <a:xfrm>
            <a:off x="10196500" y="12661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44" name="Google Shape;344;p17"/>
          <p:cNvSpPr/>
          <p:nvPr/>
        </p:nvSpPr>
        <p:spPr>
          <a:xfrm>
            <a:off x="11981133" y="548900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45" name="Google Shape;345;p17"/>
          <p:cNvSpPr/>
          <p:nvPr/>
        </p:nvSpPr>
        <p:spPr>
          <a:xfrm>
            <a:off x="11145934" y="741167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46" name="Google Shape;346;p17"/>
          <p:cNvSpPr/>
          <p:nvPr/>
        </p:nvSpPr>
        <p:spPr>
          <a:xfrm>
            <a:off x="12162800" y="979000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47" name="Google Shape;347;p17"/>
          <p:cNvSpPr/>
          <p:nvPr/>
        </p:nvSpPr>
        <p:spPr>
          <a:xfrm>
            <a:off x="11731467" y="14515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48" name="Google Shape;348;p17"/>
          <p:cNvSpPr/>
          <p:nvPr/>
        </p:nvSpPr>
        <p:spPr>
          <a:xfrm>
            <a:off x="8132457" y="-200800"/>
            <a:ext cx="128060" cy="127283"/>
          </a:xfrm>
          <a:custGeom>
            <a:avLst/>
            <a:gdLst/>
            <a:ahLst/>
            <a:cxnLst/>
            <a:rect l="l" t="t" r="r" b="b"/>
            <a:pathLst>
              <a:path w="3128" h="3109" extrusionOk="0">
                <a:moveTo>
                  <a:pt x="2678" y="431"/>
                </a:moveTo>
                <a:lnTo>
                  <a:pt x="2678" y="2659"/>
                </a:lnTo>
                <a:lnTo>
                  <a:pt x="450" y="2659"/>
                </a:lnTo>
                <a:lnTo>
                  <a:pt x="450" y="431"/>
                </a:lnTo>
                <a:close/>
                <a:moveTo>
                  <a:pt x="0" y="0"/>
                </a:moveTo>
                <a:lnTo>
                  <a:pt x="0" y="3109"/>
                </a:lnTo>
                <a:lnTo>
                  <a:pt x="3128" y="3109"/>
                </a:lnTo>
                <a:lnTo>
                  <a:pt x="312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49" name="Google Shape;349;p17"/>
          <p:cNvSpPr/>
          <p:nvPr/>
        </p:nvSpPr>
        <p:spPr>
          <a:xfrm>
            <a:off x="8936698" y="592715"/>
            <a:ext cx="127324" cy="127283"/>
          </a:xfrm>
          <a:custGeom>
            <a:avLst/>
            <a:gdLst/>
            <a:ahLst/>
            <a:cxnLst/>
            <a:rect l="l" t="t" r="r" b="b"/>
            <a:pathLst>
              <a:path w="3110" h="3109" extrusionOk="0">
                <a:moveTo>
                  <a:pt x="2678" y="450"/>
                </a:moveTo>
                <a:lnTo>
                  <a:pt x="2678" y="2678"/>
                </a:lnTo>
                <a:lnTo>
                  <a:pt x="450" y="2678"/>
                </a:lnTo>
                <a:lnTo>
                  <a:pt x="450" y="450"/>
                </a:lnTo>
                <a:close/>
                <a:moveTo>
                  <a:pt x="1" y="0"/>
                </a:moveTo>
                <a:lnTo>
                  <a:pt x="1" y="3109"/>
                </a:lnTo>
                <a:lnTo>
                  <a:pt x="3109" y="3109"/>
                </a:lnTo>
                <a:lnTo>
                  <a:pt x="3109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50" name="Google Shape;350;p17"/>
          <p:cNvSpPr/>
          <p:nvPr/>
        </p:nvSpPr>
        <p:spPr>
          <a:xfrm>
            <a:off x="7873301" y="190963"/>
            <a:ext cx="109679" cy="109679"/>
          </a:xfrm>
          <a:custGeom>
            <a:avLst/>
            <a:gdLst/>
            <a:ahLst/>
            <a:cxnLst/>
            <a:rect l="l" t="t" r="r" b="b"/>
            <a:pathLst>
              <a:path w="2679" h="2679" extrusionOk="0">
                <a:moveTo>
                  <a:pt x="1" y="1"/>
                </a:moveTo>
                <a:lnTo>
                  <a:pt x="1" y="2679"/>
                </a:lnTo>
                <a:lnTo>
                  <a:pt x="2679" y="2679"/>
                </a:lnTo>
                <a:lnTo>
                  <a:pt x="2679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51" name="Google Shape;351;p17"/>
          <p:cNvSpPr/>
          <p:nvPr/>
        </p:nvSpPr>
        <p:spPr>
          <a:xfrm>
            <a:off x="404800" y="5868967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52" name="Google Shape;352;p17"/>
          <p:cNvSpPr/>
          <p:nvPr/>
        </p:nvSpPr>
        <p:spPr>
          <a:xfrm>
            <a:off x="1088867" y="61502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22755995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2">
  <p:cSld name="Title and four columns 2"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18"/>
          <p:cNvSpPr txBox="1">
            <a:spLocks noGrp="1"/>
          </p:cNvSpPr>
          <p:nvPr>
            <p:ph type="ctrTitle"/>
          </p:nvPr>
        </p:nvSpPr>
        <p:spPr>
          <a:xfrm>
            <a:off x="1220215" y="3066059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55" name="Google Shape;355;p18"/>
          <p:cNvSpPr txBox="1">
            <a:spLocks noGrp="1"/>
          </p:cNvSpPr>
          <p:nvPr>
            <p:ph type="subTitle" idx="1"/>
          </p:nvPr>
        </p:nvSpPr>
        <p:spPr>
          <a:xfrm>
            <a:off x="1172185" y="2369863"/>
            <a:ext cx="2556400" cy="85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56" name="Google Shape;356;p18"/>
          <p:cNvSpPr txBox="1">
            <a:spLocks noGrp="1"/>
          </p:cNvSpPr>
          <p:nvPr>
            <p:ph type="ctrTitle" idx="2"/>
          </p:nvPr>
        </p:nvSpPr>
        <p:spPr>
          <a:xfrm>
            <a:off x="8460691" y="3066059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57" name="Google Shape;357;p18"/>
          <p:cNvSpPr txBox="1">
            <a:spLocks noGrp="1"/>
          </p:cNvSpPr>
          <p:nvPr>
            <p:ph type="subTitle" idx="3"/>
          </p:nvPr>
        </p:nvSpPr>
        <p:spPr>
          <a:xfrm>
            <a:off x="8460691" y="2369863"/>
            <a:ext cx="2508400" cy="85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58" name="Google Shape;358;p18"/>
          <p:cNvSpPr txBox="1">
            <a:spLocks noGrp="1"/>
          </p:cNvSpPr>
          <p:nvPr>
            <p:ph type="ctrTitle" idx="4"/>
          </p:nvPr>
        </p:nvSpPr>
        <p:spPr>
          <a:xfrm>
            <a:off x="1220215" y="3815367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59" name="Google Shape;359;p18"/>
          <p:cNvSpPr txBox="1">
            <a:spLocks noGrp="1"/>
          </p:cNvSpPr>
          <p:nvPr>
            <p:ph type="subTitle" idx="5"/>
          </p:nvPr>
        </p:nvSpPr>
        <p:spPr>
          <a:xfrm>
            <a:off x="1220215" y="4471033"/>
            <a:ext cx="25084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60" name="Google Shape;360;p18"/>
          <p:cNvSpPr txBox="1">
            <a:spLocks noGrp="1"/>
          </p:cNvSpPr>
          <p:nvPr>
            <p:ph type="ctrTitle" idx="6"/>
          </p:nvPr>
        </p:nvSpPr>
        <p:spPr>
          <a:xfrm>
            <a:off x="8460691" y="3815367"/>
            <a:ext cx="2508400" cy="85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667">
                <a:solidFill>
                  <a:schemeClr val="lt1"/>
                </a:solidFill>
                <a:latin typeface="Advent Pro SemiBold"/>
                <a:ea typeface="Advent Pro SemiBold"/>
                <a:cs typeface="Advent Pro SemiBold"/>
                <a:sym typeface="Advent Pro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2400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61" name="Google Shape;361;p18"/>
          <p:cNvSpPr txBox="1">
            <a:spLocks noGrp="1"/>
          </p:cNvSpPr>
          <p:nvPr>
            <p:ph type="subTitle" idx="7"/>
          </p:nvPr>
        </p:nvSpPr>
        <p:spPr>
          <a:xfrm>
            <a:off x="8460691" y="4471033"/>
            <a:ext cx="2208800" cy="85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None/>
              <a:defRPr sz="1333">
                <a:solidFill>
                  <a:srgbClr val="000000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62" name="Google Shape;362;p18"/>
          <p:cNvSpPr txBox="1">
            <a:spLocks noGrp="1"/>
          </p:cNvSpPr>
          <p:nvPr>
            <p:ph type="ctrTitle" idx="8"/>
          </p:nvPr>
        </p:nvSpPr>
        <p:spPr>
          <a:xfrm>
            <a:off x="825100" y="548900"/>
            <a:ext cx="6303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63" name="Google Shape;363;p18"/>
          <p:cNvSpPr/>
          <p:nvPr/>
        </p:nvSpPr>
        <p:spPr>
          <a:xfrm>
            <a:off x="10196500" y="1266133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64" name="Google Shape;364;p18"/>
          <p:cNvSpPr/>
          <p:nvPr/>
        </p:nvSpPr>
        <p:spPr>
          <a:xfrm>
            <a:off x="11981133" y="548900"/>
            <a:ext cx="144867" cy="144867"/>
          </a:xfrm>
          <a:custGeom>
            <a:avLst/>
            <a:gdLst/>
            <a:ahLst/>
            <a:cxnLst/>
            <a:rect l="l" t="t" r="r" b="b"/>
            <a:pathLst>
              <a:path w="4346" h="4346" extrusionOk="0">
                <a:moveTo>
                  <a:pt x="4008" y="356"/>
                </a:moveTo>
                <a:lnTo>
                  <a:pt x="4008" y="4027"/>
                </a:lnTo>
                <a:lnTo>
                  <a:pt x="338" y="4027"/>
                </a:lnTo>
                <a:lnTo>
                  <a:pt x="338" y="356"/>
                </a:lnTo>
                <a:close/>
                <a:moveTo>
                  <a:pt x="1" y="1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65" name="Google Shape;365;p18"/>
          <p:cNvSpPr/>
          <p:nvPr/>
        </p:nvSpPr>
        <p:spPr>
          <a:xfrm>
            <a:off x="11145934" y="741167"/>
            <a:ext cx="69967" cy="69933"/>
          </a:xfrm>
          <a:custGeom>
            <a:avLst/>
            <a:gdLst/>
            <a:ahLst/>
            <a:cxnLst/>
            <a:rect l="l" t="t" r="r" b="b"/>
            <a:pathLst>
              <a:path w="2099" h="2098" extrusionOk="0">
                <a:moveTo>
                  <a:pt x="1761" y="319"/>
                </a:moveTo>
                <a:lnTo>
                  <a:pt x="1761" y="1761"/>
                </a:lnTo>
                <a:lnTo>
                  <a:pt x="319" y="1761"/>
                </a:lnTo>
                <a:lnTo>
                  <a:pt x="319" y="319"/>
                </a:lnTo>
                <a:close/>
                <a:moveTo>
                  <a:pt x="1" y="0"/>
                </a:moveTo>
                <a:lnTo>
                  <a:pt x="1" y="2098"/>
                </a:lnTo>
                <a:lnTo>
                  <a:pt x="2098" y="2098"/>
                </a:lnTo>
                <a:lnTo>
                  <a:pt x="209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66" name="Google Shape;366;p18"/>
          <p:cNvSpPr/>
          <p:nvPr/>
        </p:nvSpPr>
        <p:spPr>
          <a:xfrm>
            <a:off x="12162800" y="979000"/>
            <a:ext cx="219133" cy="219133"/>
          </a:xfrm>
          <a:custGeom>
            <a:avLst/>
            <a:gdLst/>
            <a:ahLst/>
            <a:cxnLst/>
            <a:rect l="l" t="t" r="r" b="b"/>
            <a:pathLst>
              <a:path w="6574" h="6574" extrusionOk="0">
                <a:moveTo>
                  <a:pt x="6218" y="337"/>
                </a:moveTo>
                <a:lnTo>
                  <a:pt x="6218" y="6236"/>
                </a:lnTo>
                <a:lnTo>
                  <a:pt x="319" y="6236"/>
                </a:lnTo>
                <a:lnTo>
                  <a:pt x="319" y="337"/>
                </a:lnTo>
                <a:close/>
                <a:moveTo>
                  <a:pt x="0" y="0"/>
                </a:moveTo>
                <a:lnTo>
                  <a:pt x="0" y="6573"/>
                </a:lnTo>
                <a:lnTo>
                  <a:pt x="6555" y="6573"/>
                </a:lnTo>
                <a:lnTo>
                  <a:pt x="6573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67" name="Google Shape;367;p18"/>
          <p:cNvSpPr/>
          <p:nvPr/>
        </p:nvSpPr>
        <p:spPr>
          <a:xfrm>
            <a:off x="11731467" y="14515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68" name="Google Shape;368;p18"/>
          <p:cNvSpPr/>
          <p:nvPr/>
        </p:nvSpPr>
        <p:spPr>
          <a:xfrm>
            <a:off x="8132457" y="-200800"/>
            <a:ext cx="128060" cy="127283"/>
          </a:xfrm>
          <a:custGeom>
            <a:avLst/>
            <a:gdLst/>
            <a:ahLst/>
            <a:cxnLst/>
            <a:rect l="l" t="t" r="r" b="b"/>
            <a:pathLst>
              <a:path w="3128" h="3109" extrusionOk="0">
                <a:moveTo>
                  <a:pt x="2678" y="431"/>
                </a:moveTo>
                <a:lnTo>
                  <a:pt x="2678" y="2659"/>
                </a:lnTo>
                <a:lnTo>
                  <a:pt x="450" y="2659"/>
                </a:lnTo>
                <a:lnTo>
                  <a:pt x="450" y="431"/>
                </a:lnTo>
                <a:close/>
                <a:moveTo>
                  <a:pt x="0" y="0"/>
                </a:moveTo>
                <a:lnTo>
                  <a:pt x="0" y="3109"/>
                </a:lnTo>
                <a:lnTo>
                  <a:pt x="3128" y="3109"/>
                </a:lnTo>
                <a:lnTo>
                  <a:pt x="3128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69" name="Google Shape;369;p18"/>
          <p:cNvSpPr/>
          <p:nvPr/>
        </p:nvSpPr>
        <p:spPr>
          <a:xfrm>
            <a:off x="8936698" y="592715"/>
            <a:ext cx="127324" cy="127283"/>
          </a:xfrm>
          <a:custGeom>
            <a:avLst/>
            <a:gdLst/>
            <a:ahLst/>
            <a:cxnLst/>
            <a:rect l="l" t="t" r="r" b="b"/>
            <a:pathLst>
              <a:path w="3110" h="3109" extrusionOk="0">
                <a:moveTo>
                  <a:pt x="2678" y="450"/>
                </a:moveTo>
                <a:lnTo>
                  <a:pt x="2678" y="2678"/>
                </a:lnTo>
                <a:lnTo>
                  <a:pt x="450" y="2678"/>
                </a:lnTo>
                <a:lnTo>
                  <a:pt x="450" y="450"/>
                </a:lnTo>
                <a:close/>
                <a:moveTo>
                  <a:pt x="1" y="0"/>
                </a:moveTo>
                <a:lnTo>
                  <a:pt x="1" y="3109"/>
                </a:lnTo>
                <a:lnTo>
                  <a:pt x="3109" y="3109"/>
                </a:lnTo>
                <a:lnTo>
                  <a:pt x="3109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70" name="Google Shape;370;p18"/>
          <p:cNvSpPr/>
          <p:nvPr/>
        </p:nvSpPr>
        <p:spPr>
          <a:xfrm>
            <a:off x="7873301" y="190963"/>
            <a:ext cx="109679" cy="109679"/>
          </a:xfrm>
          <a:custGeom>
            <a:avLst/>
            <a:gdLst/>
            <a:ahLst/>
            <a:cxnLst/>
            <a:rect l="l" t="t" r="r" b="b"/>
            <a:pathLst>
              <a:path w="2679" h="2679" extrusionOk="0">
                <a:moveTo>
                  <a:pt x="1" y="1"/>
                </a:moveTo>
                <a:lnTo>
                  <a:pt x="1" y="2679"/>
                </a:lnTo>
                <a:lnTo>
                  <a:pt x="2679" y="2679"/>
                </a:lnTo>
                <a:lnTo>
                  <a:pt x="2679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71" name="Google Shape;371;p18"/>
          <p:cNvSpPr/>
          <p:nvPr/>
        </p:nvSpPr>
        <p:spPr>
          <a:xfrm>
            <a:off x="404800" y="5868967"/>
            <a:ext cx="222867" cy="222867"/>
          </a:xfrm>
          <a:custGeom>
            <a:avLst/>
            <a:gdLst/>
            <a:ahLst/>
            <a:cxnLst/>
            <a:rect l="l" t="t" r="r" b="b"/>
            <a:pathLst>
              <a:path w="6686" h="6686" extrusionOk="0">
                <a:moveTo>
                  <a:pt x="6236" y="450"/>
                </a:moveTo>
                <a:lnTo>
                  <a:pt x="6236" y="6236"/>
                </a:lnTo>
                <a:lnTo>
                  <a:pt x="450" y="6236"/>
                </a:lnTo>
                <a:lnTo>
                  <a:pt x="450" y="450"/>
                </a:lnTo>
                <a:close/>
                <a:moveTo>
                  <a:pt x="0" y="0"/>
                </a:moveTo>
                <a:lnTo>
                  <a:pt x="0" y="6686"/>
                </a:lnTo>
                <a:lnTo>
                  <a:pt x="6686" y="6686"/>
                </a:lnTo>
                <a:lnTo>
                  <a:pt x="6686" y="0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72" name="Google Shape;372;p18"/>
          <p:cNvSpPr/>
          <p:nvPr/>
        </p:nvSpPr>
        <p:spPr>
          <a:xfrm>
            <a:off x="1088867" y="6150234"/>
            <a:ext cx="207900" cy="208500"/>
          </a:xfrm>
          <a:custGeom>
            <a:avLst/>
            <a:gdLst/>
            <a:ahLst/>
            <a:cxnLst/>
            <a:rect l="l" t="t" r="r" b="b"/>
            <a:pathLst>
              <a:path w="6237" h="6255" extrusionOk="0">
                <a:moveTo>
                  <a:pt x="0" y="0"/>
                </a:moveTo>
                <a:lnTo>
                  <a:pt x="0" y="6255"/>
                </a:lnTo>
                <a:lnTo>
                  <a:pt x="6236" y="6255"/>
                </a:lnTo>
                <a:lnTo>
                  <a:pt x="623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341680441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19"/>
          <p:cNvSpPr txBox="1">
            <a:spLocks noGrp="1"/>
          </p:cNvSpPr>
          <p:nvPr>
            <p:ph type="title"/>
          </p:nvPr>
        </p:nvSpPr>
        <p:spPr>
          <a:xfrm>
            <a:off x="3294867" y="2440100"/>
            <a:ext cx="5097600" cy="149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96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75" name="Google Shape;375;p19"/>
          <p:cNvSpPr txBox="1">
            <a:spLocks noGrp="1"/>
          </p:cNvSpPr>
          <p:nvPr>
            <p:ph type="subTitle" idx="1"/>
          </p:nvPr>
        </p:nvSpPr>
        <p:spPr>
          <a:xfrm>
            <a:off x="3870067" y="720000"/>
            <a:ext cx="3947200" cy="180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8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76" name="Google Shape;376;p19"/>
          <p:cNvSpPr txBox="1"/>
          <p:nvPr/>
        </p:nvSpPr>
        <p:spPr>
          <a:xfrm>
            <a:off x="3052667" y="4790408"/>
            <a:ext cx="5582000" cy="124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333"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rPr>
              <a:t>CREDITS: This presentation template was created by </a:t>
            </a:r>
            <a:r>
              <a:rPr lang="en" sz="1333">
                <a:solidFill>
                  <a:schemeClr val="accent1"/>
                </a:solidFill>
                <a:uFill>
                  <a:noFill/>
                </a:u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333"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rPr>
              <a:t>, including icons by </a:t>
            </a:r>
            <a:r>
              <a:rPr lang="en" sz="1333">
                <a:solidFill>
                  <a:schemeClr val="accent2"/>
                </a:solidFill>
                <a:uFill>
                  <a:noFill/>
                </a:uFill>
                <a:latin typeface="Maven Pro"/>
                <a:ea typeface="Maven Pro"/>
                <a:cs typeface="Maven Pro"/>
                <a:sym typeface="Maven Pr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333"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rPr>
              <a:t>, and infographics &amp; images by </a:t>
            </a:r>
            <a:r>
              <a:rPr lang="en" sz="1333">
                <a:solidFill>
                  <a:schemeClr val="accent3"/>
                </a:solidFill>
                <a:uFill>
                  <a:noFill/>
                </a:uFill>
                <a:latin typeface="Maven Pro"/>
                <a:ea typeface="Maven Pro"/>
                <a:cs typeface="Maven Pro"/>
                <a:sym typeface="Maven Pr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333">
              <a:solidFill>
                <a:schemeClr val="accent3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377" name="Google Shape;377;p19"/>
          <p:cNvSpPr/>
          <p:nvPr/>
        </p:nvSpPr>
        <p:spPr>
          <a:xfrm>
            <a:off x="1144329" y="1840893"/>
            <a:ext cx="174347" cy="174687"/>
          </a:xfrm>
          <a:custGeom>
            <a:avLst/>
            <a:gdLst/>
            <a:ahLst/>
            <a:cxnLst/>
            <a:rect l="l" t="t" r="r" b="b"/>
            <a:pathLst>
              <a:path w="4625" h="4634" extrusionOk="0">
                <a:moveTo>
                  <a:pt x="1" y="0"/>
                </a:moveTo>
                <a:lnTo>
                  <a:pt x="1" y="4633"/>
                </a:lnTo>
                <a:lnTo>
                  <a:pt x="4625" y="4633"/>
                </a:lnTo>
                <a:lnTo>
                  <a:pt x="4625" y="0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78" name="Google Shape;378;p19"/>
          <p:cNvSpPr/>
          <p:nvPr/>
        </p:nvSpPr>
        <p:spPr>
          <a:xfrm>
            <a:off x="2403265" y="5786917"/>
            <a:ext cx="174687" cy="174687"/>
          </a:xfrm>
          <a:custGeom>
            <a:avLst/>
            <a:gdLst/>
            <a:ahLst/>
            <a:cxnLst/>
            <a:rect l="l" t="t" r="r" b="b"/>
            <a:pathLst>
              <a:path w="4634" h="4634" extrusionOk="0">
                <a:moveTo>
                  <a:pt x="1" y="0"/>
                </a:moveTo>
                <a:lnTo>
                  <a:pt x="1" y="4633"/>
                </a:lnTo>
                <a:lnTo>
                  <a:pt x="4634" y="4633"/>
                </a:lnTo>
                <a:lnTo>
                  <a:pt x="4634" y="0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79" name="Google Shape;379;p19"/>
          <p:cNvSpPr/>
          <p:nvPr/>
        </p:nvSpPr>
        <p:spPr>
          <a:xfrm>
            <a:off x="9595495" y="1079389"/>
            <a:ext cx="174687" cy="174687"/>
          </a:xfrm>
          <a:custGeom>
            <a:avLst/>
            <a:gdLst/>
            <a:ahLst/>
            <a:cxnLst/>
            <a:rect l="l" t="t" r="r" b="b"/>
            <a:pathLst>
              <a:path w="4634" h="4634" extrusionOk="0">
                <a:moveTo>
                  <a:pt x="0" y="1"/>
                </a:moveTo>
                <a:lnTo>
                  <a:pt x="0" y="4634"/>
                </a:lnTo>
                <a:lnTo>
                  <a:pt x="4633" y="4634"/>
                </a:lnTo>
                <a:lnTo>
                  <a:pt x="4633" y="1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80" name="Google Shape;380;p19"/>
          <p:cNvSpPr/>
          <p:nvPr/>
        </p:nvSpPr>
        <p:spPr>
          <a:xfrm>
            <a:off x="10435314" y="5340697"/>
            <a:ext cx="141061" cy="141400"/>
          </a:xfrm>
          <a:custGeom>
            <a:avLst/>
            <a:gdLst/>
            <a:ahLst/>
            <a:cxnLst/>
            <a:rect l="l" t="t" r="r" b="b"/>
            <a:pathLst>
              <a:path w="3742" h="3751" fill="none" extrusionOk="0">
                <a:moveTo>
                  <a:pt x="1" y="0"/>
                </a:moveTo>
                <a:lnTo>
                  <a:pt x="3742" y="0"/>
                </a:lnTo>
                <a:lnTo>
                  <a:pt x="3742" y="3750"/>
                </a:lnTo>
                <a:lnTo>
                  <a:pt x="1" y="3750"/>
                </a:lnTo>
                <a:close/>
              </a:path>
            </a:pathLst>
          </a:custGeom>
          <a:noFill/>
          <a:ln w="2975" cap="flat" cmpd="sng">
            <a:solidFill>
              <a:srgbClr val="E898A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81" name="Google Shape;381;p19"/>
          <p:cNvSpPr/>
          <p:nvPr/>
        </p:nvSpPr>
        <p:spPr>
          <a:xfrm>
            <a:off x="8892997" y="4144609"/>
            <a:ext cx="83196" cy="83196"/>
          </a:xfrm>
          <a:custGeom>
            <a:avLst/>
            <a:gdLst/>
            <a:ahLst/>
            <a:cxnLst/>
            <a:rect l="l" t="t" r="r" b="b"/>
            <a:pathLst>
              <a:path w="2207" h="2207" fill="none" extrusionOk="0">
                <a:moveTo>
                  <a:pt x="0" y="1"/>
                </a:moveTo>
                <a:lnTo>
                  <a:pt x="2206" y="1"/>
                </a:lnTo>
                <a:lnTo>
                  <a:pt x="2206" y="2207"/>
                </a:lnTo>
                <a:lnTo>
                  <a:pt x="0" y="2207"/>
                </a:lnTo>
                <a:close/>
              </a:path>
            </a:pathLst>
          </a:custGeom>
          <a:noFill/>
          <a:ln w="1375" cap="flat" cmpd="sng">
            <a:solidFill>
              <a:srgbClr val="E898A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82" name="Google Shape;382;p19"/>
          <p:cNvSpPr/>
          <p:nvPr/>
        </p:nvSpPr>
        <p:spPr>
          <a:xfrm>
            <a:off x="2836364" y="3374384"/>
            <a:ext cx="149731" cy="150071"/>
          </a:xfrm>
          <a:custGeom>
            <a:avLst/>
            <a:gdLst/>
            <a:ahLst/>
            <a:cxnLst/>
            <a:rect l="l" t="t" r="r" b="b"/>
            <a:pathLst>
              <a:path w="3972" h="3981" fill="none" extrusionOk="0">
                <a:moveTo>
                  <a:pt x="1" y="1"/>
                </a:moveTo>
                <a:lnTo>
                  <a:pt x="3972" y="1"/>
                </a:lnTo>
                <a:lnTo>
                  <a:pt x="3972" y="3981"/>
                </a:lnTo>
                <a:lnTo>
                  <a:pt x="1" y="3981"/>
                </a:lnTo>
                <a:close/>
              </a:path>
            </a:pathLst>
          </a:custGeom>
          <a:noFill/>
          <a:ln w="2975" cap="flat" cmpd="sng">
            <a:solidFill>
              <a:srgbClr val="00CFCC"/>
            </a:solidFill>
            <a:prstDash val="solid"/>
            <a:miter lim="9192"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83" name="Google Shape;383;p19"/>
          <p:cNvSpPr/>
          <p:nvPr/>
        </p:nvSpPr>
        <p:spPr>
          <a:xfrm>
            <a:off x="9891901" y="4320687"/>
            <a:ext cx="149731" cy="150071"/>
          </a:xfrm>
          <a:custGeom>
            <a:avLst/>
            <a:gdLst/>
            <a:ahLst/>
            <a:cxnLst/>
            <a:rect l="l" t="t" r="r" b="b"/>
            <a:pathLst>
              <a:path w="3972" h="3981" extrusionOk="0">
                <a:moveTo>
                  <a:pt x="0" y="1"/>
                </a:moveTo>
                <a:lnTo>
                  <a:pt x="0" y="3981"/>
                </a:lnTo>
                <a:lnTo>
                  <a:pt x="3972" y="3981"/>
                </a:lnTo>
                <a:lnTo>
                  <a:pt x="3972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84" name="Google Shape;384;p19"/>
          <p:cNvSpPr/>
          <p:nvPr/>
        </p:nvSpPr>
        <p:spPr>
          <a:xfrm>
            <a:off x="10335033" y="1624779"/>
            <a:ext cx="115804" cy="115767"/>
          </a:xfrm>
          <a:custGeom>
            <a:avLst/>
            <a:gdLst/>
            <a:ahLst/>
            <a:cxnLst/>
            <a:rect l="l" t="t" r="r" b="b"/>
            <a:pathLst>
              <a:path w="3072" h="3071" extrusionOk="0">
                <a:moveTo>
                  <a:pt x="1" y="0"/>
                </a:moveTo>
                <a:lnTo>
                  <a:pt x="1" y="3070"/>
                </a:lnTo>
                <a:lnTo>
                  <a:pt x="3071" y="3070"/>
                </a:lnTo>
                <a:lnTo>
                  <a:pt x="3071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385" name="Google Shape;385;p19"/>
          <p:cNvGrpSpPr/>
          <p:nvPr/>
        </p:nvGrpSpPr>
        <p:grpSpPr>
          <a:xfrm>
            <a:off x="8892996" y="-519579"/>
            <a:ext cx="191688" cy="2808560"/>
            <a:chOff x="6780548" y="337714"/>
            <a:chExt cx="133252" cy="1952377"/>
          </a:xfrm>
        </p:grpSpPr>
        <p:sp>
          <p:nvSpPr>
            <p:cNvPr id="386" name="Google Shape;386;p19"/>
            <p:cNvSpPr/>
            <p:nvPr/>
          </p:nvSpPr>
          <p:spPr>
            <a:xfrm>
              <a:off x="6780548" y="2156839"/>
              <a:ext cx="133252" cy="133252"/>
            </a:xfrm>
            <a:custGeom>
              <a:avLst/>
              <a:gdLst/>
              <a:ahLst/>
              <a:cxnLst/>
              <a:rect l="l" t="t" r="r" b="b"/>
              <a:pathLst>
                <a:path w="5085" h="5085" fill="none" extrusionOk="0">
                  <a:moveTo>
                    <a:pt x="1" y="1"/>
                  </a:moveTo>
                  <a:lnTo>
                    <a:pt x="5084" y="1"/>
                  </a:lnTo>
                  <a:lnTo>
                    <a:pt x="5084" y="5084"/>
                  </a:lnTo>
                  <a:lnTo>
                    <a:pt x="1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87" name="Google Shape;387;p19"/>
            <p:cNvSpPr/>
            <p:nvPr/>
          </p:nvSpPr>
          <p:spPr>
            <a:xfrm>
              <a:off x="6842943" y="337714"/>
              <a:ext cx="8464" cy="1695359"/>
            </a:xfrm>
            <a:custGeom>
              <a:avLst/>
              <a:gdLst/>
              <a:ahLst/>
              <a:cxnLst/>
              <a:rect l="l" t="t" r="r" b="b"/>
              <a:pathLst>
                <a:path w="323" h="64696" extrusionOk="0">
                  <a:moveTo>
                    <a:pt x="157" y="0"/>
                  </a:moveTo>
                  <a:lnTo>
                    <a:pt x="1" y="64695"/>
                  </a:lnTo>
                  <a:lnTo>
                    <a:pt x="322" y="64695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388" name="Google Shape;388;p19"/>
          <p:cNvGrpSpPr/>
          <p:nvPr/>
        </p:nvGrpSpPr>
        <p:grpSpPr>
          <a:xfrm>
            <a:off x="2013372" y="677000"/>
            <a:ext cx="271379" cy="3550809"/>
            <a:chOff x="250617" y="2402301"/>
            <a:chExt cx="188650" cy="2468354"/>
          </a:xfrm>
        </p:grpSpPr>
        <p:sp>
          <p:nvSpPr>
            <p:cNvPr id="389" name="Google Shape;389;p19"/>
            <p:cNvSpPr/>
            <p:nvPr/>
          </p:nvSpPr>
          <p:spPr>
            <a:xfrm>
              <a:off x="250617" y="4681770"/>
              <a:ext cx="188650" cy="188886"/>
            </a:xfrm>
            <a:custGeom>
              <a:avLst/>
              <a:gdLst/>
              <a:ahLst/>
              <a:cxnLst/>
              <a:rect l="l" t="t" r="r" b="b"/>
              <a:pathLst>
                <a:path w="7199" h="7208" fill="none" extrusionOk="0">
                  <a:moveTo>
                    <a:pt x="0" y="1"/>
                  </a:moveTo>
                  <a:lnTo>
                    <a:pt x="7198" y="1"/>
                  </a:lnTo>
                  <a:lnTo>
                    <a:pt x="7198" y="7207"/>
                  </a:lnTo>
                  <a:lnTo>
                    <a:pt x="0" y="7207"/>
                  </a:lnTo>
                  <a:close/>
                </a:path>
              </a:pathLst>
            </a:custGeom>
            <a:noFill/>
            <a:ln w="5750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90" name="Google Shape;390;p19"/>
            <p:cNvSpPr/>
            <p:nvPr/>
          </p:nvSpPr>
          <p:spPr>
            <a:xfrm>
              <a:off x="278316" y="4166291"/>
              <a:ext cx="133226" cy="133226"/>
            </a:xfrm>
            <a:custGeom>
              <a:avLst/>
              <a:gdLst/>
              <a:ahLst/>
              <a:cxnLst/>
              <a:rect l="l" t="t" r="r" b="b"/>
              <a:pathLst>
                <a:path w="5084" h="5084" fill="none" extrusionOk="0">
                  <a:moveTo>
                    <a:pt x="1" y="0"/>
                  </a:moveTo>
                  <a:lnTo>
                    <a:pt x="5084" y="0"/>
                  </a:lnTo>
                  <a:lnTo>
                    <a:pt x="5084" y="5084"/>
                  </a:lnTo>
                  <a:lnTo>
                    <a:pt x="1" y="5084"/>
                  </a:lnTo>
                  <a:close/>
                </a:path>
              </a:pathLst>
            </a:custGeom>
            <a:noFill/>
            <a:ln w="41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91" name="Google Shape;391;p19"/>
            <p:cNvSpPr/>
            <p:nvPr/>
          </p:nvSpPr>
          <p:spPr>
            <a:xfrm>
              <a:off x="304573" y="3689098"/>
              <a:ext cx="80476" cy="80476"/>
            </a:xfrm>
            <a:custGeom>
              <a:avLst/>
              <a:gdLst/>
              <a:ahLst/>
              <a:cxnLst/>
              <a:rect l="l" t="t" r="r" b="b"/>
              <a:pathLst>
                <a:path w="3071" h="3071" fill="none" extrusionOk="0">
                  <a:moveTo>
                    <a:pt x="1" y="0"/>
                  </a:moveTo>
                  <a:lnTo>
                    <a:pt x="3071" y="0"/>
                  </a:lnTo>
                  <a:lnTo>
                    <a:pt x="3071" y="3071"/>
                  </a:lnTo>
                  <a:lnTo>
                    <a:pt x="1" y="3071"/>
                  </a:lnTo>
                  <a:close/>
                </a:path>
              </a:pathLst>
            </a:custGeom>
            <a:noFill/>
            <a:ln w="2525" cap="flat" cmpd="sng">
              <a:solidFill>
                <a:srgbClr val="FF9973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92" name="Google Shape;392;p19"/>
            <p:cNvSpPr/>
            <p:nvPr/>
          </p:nvSpPr>
          <p:spPr>
            <a:xfrm>
              <a:off x="340710" y="2402301"/>
              <a:ext cx="8464" cy="1011487"/>
            </a:xfrm>
            <a:custGeom>
              <a:avLst/>
              <a:gdLst/>
              <a:ahLst/>
              <a:cxnLst/>
              <a:rect l="l" t="t" r="r" b="b"/>
              <a:pathLst>
                <a:path w="323" h="38599" extrusionOk="0">
                  <a:moveTo>
                    <a:pt x="157" y="1"/>
                  </a:moveTo>
                  <a:lnTo>
                    <a:pt x="0" y="38599"/>
                  </a:lnTo>
                  <a:lnTo>
                    <a:pt x="322" y="38599"/>
                  </a:lnTo>
                  <a:lnTo>
                    <a:pt x="157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393" name="Google Shape;393;p19"/>
          <p:cNvGrpSpPr/>
          <p:nvPr/>
        </p:nvGrpSpPr>
        <p:grpSpPr>
          <a:xfrm>
            <a:off x="513808" y="1840896"/>
            <a:ext cx="265649" cy="3771913"/>
            <a:chOff x="1608717" y="1280046"/>
            <a:chExt cx="199237" cy="2828935"/>
          </a:xfrm>
        </p:grpSpPr>
        <p:sp>
          <p:nvSpPr>
            <p:cNvPr id="394" name="Google Shape;394;p19"/>
            <p:cNvSpPr/>
            <p:nvPr/>
          </p:nvSpPr>
          <p:spPr>
            <a:xfrm>
              <a:off x="1608717" y="3909744"/>
              <a:ext cx="199237" cy="199237"/>
            </a:xfrm>
            <a:custGeom>
              <a:avLst/>
              <a:gdLst/>
              <a:ahLst/>
              <a:cxnLst/>
              <a:rect l="l" t="t" r="r" b="b"/>
              <a:pathLst>
                <a:path w="7603" h="7603" extrusionOk="0">
                  <a:moveTo>
                    <a:pt x="0" y="1"/>
                  </a:moveTo>
                  <a:lnTo>
                    <a:pt x="0" y="7602"/>
                  </a:lnTo>
                  <a:lnTo>
                    <a:pt x="7602" y="7602"/>
                  </a:lnTo>
                  <a:lnTo>
                    <a:pt x="7602" y="1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95" name="Google Shape;395;p19"/>
            <p:cNvSpPr/>
            <p:nvPr/>
          </p:nvSpPr>
          <p:spPr>
            <a:xfrm>
              <a:off x="1656175" y="3269477"/>
              <a:ext cx="104086" cy="104086"/>
            </a:xfrm>
            <a:custGeom>
              <a:avLst/>
              <a:gdLst/>
              <a:ahLst/>
              <a:cxnLst/>
              <a:rect l="l" t="t" r="r" b="b"/>
              <a:pathLst>
                <a:path w="3972" h="3972" extrusionOk="0">
                  <a:moveTo>
                    <a:pt x="0" y="1"/>
                  </a:moveTo>
                  <a:lnTo>
                    <a:pt x="0" y="3972"/>
                  </a:lnTo>
                  <a:lnTo>
                    <a:pt x="3971" y="3972"/>
                  </a:lnTo>
                  <a:lnTo>
                    <a:pt x="3971" y="1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396" name="Google Shape;396;p19"/>
            <p:cNvSpPr/>
            <p:nvPr/>
          </p:nvSpPr>
          <p:spPr>
            <a:xfrm>
              <a:off x="1704104" y="1280046"/>
              <a:ext cx="8464" cy="1794099"/>
            </a:xfrm>
            <a:custGeom>
              <a:avLst/>
              <a:gdLst/>
              <a:ahLst/>
              <a:cxnLst/>
              <a:rect l="l" t="t" r="r" b="b"/>
              <a:pathLst>
                <a:path w="323" h="68464" extrusionOk="0">
                  <a:moveTo>
                    <a:pt x="157" y="0"/>
                  </a:moveTo>
                  <a:lnTo>
                    <a:pt x="0" y="68464"/>
                  </a:lnTo>
                  <a:lnTo>
                    <a:pt x="322" y="68464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397" name="Google Shape;397;p19"/>
          <p:cNvSpPr/>
          <p:nvPr/>
        </p:nvSpPr>
        <p:spPr>
          <a:xfrm>
            <a:off x="1400789" y="4279529"/>
            <a:ext cx="12176" cy="3624609"/>
          </a:xfrm>
          <a:custGeom>
            <a:avLst/>
            <a:gdLst/>
            <a:ahLst/>
            <a:cxnLst/>
            <a:rect l="l" t="t" r="r" b="b"/>
            <a:pathLst>
              <a:path w="323" h="96152" extrusionOk="0">
                <a:moveTo>
                  <a:pt x="166" y="1"/>
                </a:moveTo>
                <a:lnTo>
                  <a:pt x="1" y="96151"/>
                </a:lnTo>
                <a:lnTo>
                  <a:pt x="322" y="96151"/>
                </a:lnTo>
                <a:lnTo>
                  <a:pt x="166" y="1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398" name="Google Shape;398;p19"/>
          <p:cNvSpPr/>
          <p:nvPr/>
        </p:nvSpPr>
        <p:spPr>
          <a:xfrm>
            <a:off x="9453768" y="3454413"/>
            <a:ext cx="12176" cy="2429815"/>
          </a:xfrm>
          <a:custGeom>
            <a:avLst/>
            <a:gdLst/>
            <a:ahLst/>
            <a:cxnLst/>
            <a:rect l="l" t="t" r="r" b="b"/>
            <a:pathLst>
              <a:path w="323" h="64457" extrusionOk="0">
                <a:moveTo>
                  <a:pt x="157" y="1"/>
                </a:moveTo>
                <a:lnTo>
                  <a:pt x="0" y="64456"/>
                </a:lnTo>
                <a:lnTo>
                  <a:pt x="322" y="64456"/>
                </a:lnTo>
                <a:lnTo>
                  <a:pt x="157" y="1"/>
                </a:lnTo>
                <a:close/>
              </a:path>
            </a:pathLst>
          </a:custGeom>
          <a:solidFill>
            <a:srgbClr val="FFD6E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399" name="Google Shape;399;p19"/>
          <p:cNvGrpSpPr/>
          <p:nvPr/>
        </p:nvGrpSpPr>
        <p:grpSpPr>
          <a:xfrm>
            <a:off x="1318674" y="-519555"/>
            <a:ext cx="82857" cy="1196571"/>
            <a:chOff x="2038689" y="173907"/>
            <a:chExt cx="57599" cy="831799"/>
          </a:xfrm>
        </p:grpSpPr>
        <p:sp>
          <p:nvSpPr>
            <p:cNvPr id="400" name="Google Shape;400;p19"/>
            <p:cNvSpPr/>
            <p:nvPr/>
          </p:nvSpPr>
          <p:spPr>
            <a:xfrm>
              <a:off x="2038689" y="947872"/>
              <a:ext cx="57599" cy="57834"/>
            </a:xfrm>
            <a:custGeom>
              <a:avLst/>
              <a:gdLst/>
              <a:ahLst/>
              <a:cxnLst/>
              <a:rect l="l" t="t" r="r" b="b"/>
              <a:pathLst>
                <a:path w="2198" h="2207" fill="none" extrusionOk="0">
                  <a:moveTo>
                    <a:pt x="1" y="0"/>
                  </a:moveTo>
                  <a:lnTo>
                    <a:pt x="2197" y="0"/>
                  </a:lnTo>
                  <a:lnTo>
                    <a:pt x="2197" y="2206"/>
                  </a:lnTo>
                  <a:lnTo>
                    <a:pt x="1" y="2206"/>
                  </a:lnTo>
                  <a:close/>
                </a:path>
              </a:pathLst>
            </a:custGeom>
            <a:noFill/>
            <a:ln w="2975" cap="flat" cmpd="sng">
              <a:solidFill>
                <a:srgbClr val="00CFCC"/>
              </a:solidFill>
              <a:prstDash val="solid"/>
              <a:miter lim="91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401" name="Google Shape;401;p19"/>
            <p:cNvSpPr/>
            <p:nvPr/>
          </p:nvSpPr>
          <p:spPr>
            <a:xfrm>
              <a:off x="2063269" y="173907"/>
              <a:ext cx="8438" cy="692074"/>
            </a:xfrm>
            <a:custGeom>
              <a:avLst/>
              <a:gdLst/>
              <a:ahLst/>
              <a:cxnLst/>
              <a:rect l="l" t="t" r="r" b="b"/>
              <a:pathLst>
                <a:path w="322" h="26410" extrusionOk="0">
                  <a:moveTo>
                    <a:pt x="166" y="1"/>
                  </a:moveTo>
                  <a:lnTo>
                    <a:pt x="0" y="26410"/>
                  </a:lnTo>
                  <a:lnTo>
                    <a:pt x="322" y="26410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grpSp>
        <p:nvGrpSpPr>
          <p:cNvPr id="402" name="Google Shape;402;p19"/>
          <p:cNvGrpSpPr/>
          <p:nvPr/>
        </p:nvGrpSpPr>
        <p:grpSpPr>
          <a:xfrm>
            <a:off x="11424964" y="2913080"/>
            <a:ext cx="286269" cy="3078129"/>
            <a:chOff x="8008096" y="2108910"/>
            <a:chExt cx="199001" cy="2139769"/>
          </a:xfrm>
        </p:grpSpPr>
        <p:sp>
          <p:nvSpPr>
            <p:cNvPr id="403" name="Google Shape;403;p19"/>
            <p:cNvSpPr/>
            <p:nvPr/>
          </p:nvSpPr>
          <p:spPr>
            <a:xfrm>
              <a:off x="8008096" y="4049705"/>
              <a:ext cx="199001" cy="198975"/>
            </a:xfrm>
            <a:custGeom>
              <a:avLst/>
              <a:gdLst/>
              <a:ahLst/>
              <a:cxnLst/>
              <a:rect l="l" t="t" r="r" b="b"/>
              <a:pathLst>
                <a:path w="7594" h="7593" extrusionOk="0">
                  <a:moveTo>
                    <a:pt x="1" y="0"/>
                  </a:moveTo>
                  <a:lnTo>
                    <a:pt x="1" y="7593"/>
                  </a:lnTo>
                  <a:lnTo>
                    <a:pt x="7593" y="7593"/>
                  </a:lnTo>
                  <a:lnTo>
                    <a:pt x="7593" y="0"/>
                  </a:lnTo>
                  <a:close/>
                </a:path>
              </a:pathLst>
            </a:custGeom>
            <a:solidFill>
              <a:srgbClr val="00CF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404" name="Google Shape;404;p19"/>
            <p:cNvSpPr/>
            <p:nvPr/>
          </p:nvSpPr>
          <p:spPr>
            <a:xfrm>
              <a:off x="8103246" y="2108910"/>
              <a:ext cx="8464" cy="1793863"/>
            </a:xfrm>
            <a:custGeom>
              <a:avLst/>
              <a:gdLst/>
              <a:ahLst/>
              <a:cxnLst/>
              <a:rect l="l" t="t" r="r" b="b"/>
              <a:pathLst>
                <a:path w="323" h="68455" extrusionOk="0">
                  <a:moveTo>
                    <a:pt x="166" y="1"/>
                  </a:moveTo>
                  <a:lnTo>
                    <a:pt x="0" y="68455"/>
                  </a:lnTo>
                  <a:lnTo>
                    <a:pt x="322" y="68455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  <p:sp>
        <p:nvSpPr>
          <p:cNvPr id="405" name="Google Shape;405;p19"/>
          <p:cNvSpPr/>
          <p:nvPr/>
        </p:nvSpPr>
        <p:spPr>
          <a:xfrm>
            <a:off x="8564282" y="4256879"/>
            <a:ext cx="115804" cy="115767"/>
          </a:xfrm>
          <a:custGeom>
            <a:avLst/>
            <a:gdLst/>
            <a:ahLst/>
            <a:cxnLst/>
            <a:rect l="l" t="t" r="r" b="b"/>
            <a:pathLst>
              <a:path w="3072" h="3071" extrusionOk="0">
                <a:moveTo>
                  <a:pt x="1" y="0"/>
                </a:moveTo>
                <a:lnTo>
                  <a:pt x="1" y="3070"/>
                </a:lnTo>
                <a:lnTo>
                  <a:pt x="3071" y="3070"/>
                </a:lnTo>
                <a:lnTo>
                  <a:pt x="3071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grpSp>
        <p:nvGrpSpPr>
          <p:cNvPr id="406" name="Google Shape;406;p19"/>
          <p:cNvGrpSpPr/>
          <p:nvPr/>
        </p:nvGrpSpPr>
        <p:grpSpPr>
          <a:xfrm>
            <a:off x="10961631" y="13"/>
            <a:ext cx="286269" cy="3078129"/>
            <a:chOff x="8008096" y="2108910"/>
            <a:chExt cx="199001" cy="2139769"/>
          </a:xfrm>
        </p:grpSpPr>
        <p:sp>
          <p:nvSpPr>
            <p:cNvPr id="407" name="Google Shape;407;p19"/>
            <p:cNvSpPr/>
            <p:nvPr/>
          </p:nvSpPr>
          <p:spPr>
            <a:xfrm>
              <a:off x="8008096" y="4049705"/>
              <a:ext cx="199001" cy="198975"/>
            </a:xfrm>
            <a:custGeom>
              <a:avLst/>
              <a:gdLst/>
              <a:ahLst/>
              <a:cxnLst/>
              <a:rect l="l" t="t" r="r" b="b"/>
              <a:pathLst>
                <a:path w="7594" h="7593" extrusionOk="0">
                  <a:moveTo>
                    <a:pt x="1" y="0"/>
                  </a:moveTo>
                  <a:lnTo>
                    <a:pt x="1" y="7593"/>
                  </a:lnTo>
                  <a:lnTo>
                    <a:pt x="7593" y="7593"/>
                  </a:lnTo>
                  <a:lnTo>
                    <a:pt x="759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  <p:sp>
          <p:nvSpPr>
            <p:cNvPr id="408" name="Google Shape;408;p19"/>
            <p:cNvSpPr/>
            <p:nvPr/>
          </p:nvSpPr>
          <p:spPr>
            <a:xfrm>
              <a:off x="8103246" y="2108910"/>
              <a:ext cx="8464" cy="1793863"/>
            </a:xfrm>
            <a:custGeom>
              <a:avLst/>
              <a:gdLst/>
              <a:ahLst/>
              <a:cxnLst/>
              <a:rect l="l" t="t" r="r" b="b"/>
              <a:pathLst>
                <a:path w="323" h="68455" extrusionOk="0">
                  <a:moveTo>
                    <a:pt x="166" y="1"/>
                  </a:moveTo>
                  <a:lnTo>
                    <a:pt x="0" y="68455"/>
                  </a:lnTo>
                  <a:lnTo>
                    <a:pt x="322" y="68455"/>
                  </a:lnTo>
                  <a:lnTo>
                    <a:pt x="166" y="1"/>
                  </a:lnTo>
                  <a:close/>
                </a:path>
              </a:pathLst>
            </a:custGeom>
            <a:solidFill>
              <a:srgbClr val="FFD6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67"/>
            </a:p>
          </p:txBody>
        </p:sp>
      </p:grpSp>
    </p:spTree>
    <p:extLst>
      <p:ext uri="{BB962C8B-B14F-4D97-AF65-F5344CB8AC3E}">
        <p14:creationId xmlns:p14="http://schemas.microsoft.com/office/powerpoint/2010/main" val="375498574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list">
  <p:cSld name="Title and list"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20"/>
          <p:cNvSpPr txBox="1">
            <a:spLocks noGrp="1"/>
          </p:cNvSpPr>
          <p:nvPr>
            <p:ph type="body" idx="1"/>
          </p:nvPr>
        </p:nvSpPr>
        <p:spPr>
          <a:xfrm>
            <a:off x="796500" y="1418033"/>
            <a:ext cx="5211600" cy="504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38945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Livvic Light"/>
              <a:buChar char="●"/>
              <a:defRPr sz="1600"/>
            </a:lvl1pPr>
            <a:lvl2pPr marL="1219170" lvl="1" indent="-389457" rtl="0">
              <a:spcBef>
                <a:spcPts val="2133"/>
              </a:spcBef>
              <a:spcAft>
                <a:spcPts val="0"/>
              </a:spcAft>
              <a:buSzPts val="1000"/>
              <a:buFont typeface="Nunito Light"/>
              <a:buChar char="○"/>
              <a:defRPr/>
            </a:lvl2pPr>
            <a:lvl3pPr marL="1828754" lvl="2" indent="-389457" rtl="0">
              <a:spcBef>
                <a:spcPts val="2133"/>
              </a:spcBef>
              <a:spcAft>
                <a:spcPts val="0"/>
              </a:spcAft>
              <a:buSzPts val="1000"/>
              <a:buFont typeface="Nunito Light"/>
              <a:buChar char="■"/>
              <a:defRPr/>
            </a:lvl3pPr>
            <a:lvl4pPr marL="2438339" lvl="3" indent="-389457" rtl="0">
              <a:spcBef>
                <a:spcPts val="2133"/>
              </a:spcBef>
              <a:spcAft>
                <a:spcPts val="0"/>
              </a:spcAft>
              <a:buSzPts val="1000"/>
              <a:buFont typeface="Nunito Light"/>
              <a:buChar char="●"/>
              <a:defRPr/>
            </a:lvl4pPr>
            <a:lvl5pPr marL="3047924" lvl="4" indent="-389457" rtl="0">
              <a:spcBef>
                <a:spcPts val="2133"/>
              </a:spcBef>
              <a:spcAft>
                <a:spcPts val="0"/>
              </a:spcAft>
              <a:buSzPts val="1000"/>
              <a:buFont typeface="Nunito Light"/>
              <a:buChar char="○"/>
              <a:defRPr/>
            </a:lvl5pPr>
            <a:lvl6pPr marL="3657509" lvl="5" indent="-389457" rtl="0">
              <a:spcBef>
                <a:spcPts val="2133"/>
              </a:spcBef>
              <a:spcAft>
                <a:spcPts val="0"/>
              </a:spcAft>
              <a:buSzPts val="1000"/>
              <a:buFont typeface="Nunito Light"/>
              <a:buChar char="■"/>
              <a:defRPr/>
            </a:lvl6pPr>
            <a:lvl7pPr marL="4267093" lvl="6" indent="-389457" rtl="0">
              <a:spcBef>
                <a:spcPts val="2133"/>
              </a:spcBef>
              <a:spcAft>
                <a:spcPts val="0"/>
              </a:spcAft>
              <a:buSzPts val="1000"/>
              <a:buFont typeface="Nunito Light"/>
              <a:buChar char="●"/>
              <a:defRPr/>
            </a:lvl7pPr>
            <a:lvl8pPr marL="4876678" lvl="7" indent="-389457" rtl="0">
              <a:spcBef>
                <a:spcPts val="2133"/>
              </a:spcBef>
              <a:spcAft>
                <a:spcPts val="0"/>
              </a:spcAft>
              <a:buSzPts val="1000"/>
              <a:buFont typeface="Nunito Light"/>
              <a:buChar char="○"/>
              <a:defRPr/>
            </a:lvl8pPr>
            <a:lvl9pPr marL="5486263" lvl="8" indent="-389457" rtl="0">
              <a:spcBef>
                <a:spcPts val="2133"/>
              </a:spcBef>
              <a:spcAft>
                <a:spcPts val="2133"/>
              </a:spcAft>
              <a:buSzPts val="1000"/>
              <a:buFont typeface="Nunito Light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1" name="Google Shape;411;p20"/>
          <p:cNvSpPr txBox="1">
            <a:spLocks noGrp="1"/>
          </p:cNvSpPr>
          <p:nvPr>
            <p:ph type="ctrTitle"/>
          </p:nvPr>
        </p:nvSpPr>
        <p:spPr>
          <a:xfrm>
            <a:off x="825100" y="548900"/>
            <a:ext cx="6303600" cy="77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800"/>
              <a:buNone/>
              <a:defRPr sz="2400">
                <a:solidFill>
                  <a:srgbClr val="D9D9D9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12" name="Google Shape;412;p20"/>
          <p:cNvSpPr txBox="1">
            <a:spLocks noGrp="1"/>
          </p:cNvSpPr>
          <p:nvPr>
            <p:ph type="body" idx="2"/>
          </p:nvPr>
        </p:nvSpPr>
        <p:spPr>
          <a:xfrm>
            <a:off x="6253500" y="1418033"/>
            <a:ext cx="5211600" cy="504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38945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C5D37"/>
              </a:buClr>
              <a:buSzPts val="1000"/>
              <a:buFont typeface="Livvic Light"/>
              <a:buChar char="●"/>
              <a:defRPr sz="1600"/>
            </a:lvl1pPr>
            <a:lvl2pPr marL="1219170" lvl="1" indent="-389457" rtl="0">
              <a:spcBef>
                <a:spcPts val="2133"/>
              </a:spcBef>
              <a:spcAft>
                <a:spcPts val="0"/>
              </a:spcAft>
              <a:buClr>
                <a:srgbClr val="FFC800"/>
              </a:buClr>
              <a:buSzPts val="1000"/>
              <a:buFont typeface="Nunito Light"/>
              <a:buChar char="○"/>
              <a:defRPr/>
            </a:lvl2pPr>
            <a:lvl3pPr marL="1828754" lvl="2" indent="-389457" rtl="0">
              <a:spcBef>
                <a:spcPts val="2133"/>
              </a:spcBef>
              <a:spcAft>
                <a:spcPts val="0"/>
              </a:spcAft>
              <a:buClr>
                <a:srgbClr val="FFC800"/>
              </a:buClr>
              <a:buSzPts val="1000"/>
              <a:buFont typeface="Nunito Light"/>
              <a:buChar char="■"/>
              <a:defRPr/>
            </a:lvl3pPr>
            <a:lvl4pPr marL="2438339" lvl="3" indent="-389457" rtl="0">
              <a:spcBef>
                <a:spcPts val="2133"/>
              </a:spcBef>
              <a:spcAft>
                <a:spcPts val="0"/>
              </a:spcAft>
              <a:buClr>
                <a:srgbClr val="FFC800"/>
              </a:buClr>
              <a:buSzPts val="1000"/>
              <a:buFont typeface="Nunito Light"/>
              <a:buChar char="●"/>
              <a:defRPr/>
            </a:lvl4pPr>
            <a:lvl5pPr marL="3047924" lvl="4" indent="-389457" rtl="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Nunito Light"/>
              <a:buChar char="○"/>
              <a:defRPr/>
            </a:lvl5pPr>
            <a:lvl6pPr marL="3657509" lvl="5" indent="-389457" rtl="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Nunito Light"/>
              <a:buChar char="■"/>
              <a:defRPr/>
            </a:lvl6pPr>
            <a:lvl7pPr marL="4267093" lvl="6" indent="-389457" rtl="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Nunito Light"/>
              <a:buChar char="●"/>
              <a:defRPr/>
            </a:lvl7pPr>
            <a:lvl8pPr marL="4876678" lvl="7" indent="-389457" rtl="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Nunito Light"/>
              <a:buChar char="○"/>
              <a:defRPr/>
            </a:lvl8pPr>
            <a:lvl9pPr marL="5486263" lvl="8" indent="-389457" rtl="0">
              <a:spcBef>
                <a:spcPts val="2133"/>
              </a:spcBef>
              <a:spcAft>
                <a:spcPts val="2133"/>
              </a:spcAft>
              <a:buClr>
                <a:srgbClr val="434343"/>
              </a:buClr>
              <a:buSzPts val="1000"/>
              <a:buFont typeface="Nunito Light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3" name="Google Shape;413;p20"/>
          <p:cNvSpPr/>
          <p:nvPr/>
        </p:nvSpPr>
        <p:spPr>
          <a:xfrm>
            <a:off x="11773233" y="1498268"/>
            <a:ext cx="144867" cy="144833"/>
          </a:xfrm>
          <a:custGeom>
            <a:avLst/>
            <a:gdLst/>
            <a:ahLst/>
            <a:cxnLst/>
            <a:rect l="l" t="t" r="r" b="b"/>
            <a:pathLst>
              <a:path w="4346" h="4345" extrusionOk="0">
                <a:moveTo>
                  <a:pt x="4027" y="337"/>
                </a:moveTo>
                <a:lnTo>
                  <a:pt x="4027" y="4008"/>
                </a:lnTo>
                <a:lnTo>
                  <a:pt x="338" y="4008"/>
                </a:lnTo>
                <a:lnTo>
                  <a:pt x="338" y="337"/>
                </a:lnTo>
                <a:close/>
                <a:moveTo>
                  <a:pt x="1" y="0"/>
                </a:moveTo>
                <a:lnTo>
                  <a:pt x="1" y="4345"/>
                </a:lnTo>
                <a:lnTo>
                  <a:pt x="4346" y="4345"/>
                </a:lnTo>
                <a:lnTo>
                  <a:pt x="4346" y="0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14" name="Google Shape;414;p20"/>
          <p:cNvSpPr/>
          <p:nvPr/>
        </p:nvSpPr>
        <p:spPr>
          <a:xfrm>
            <a:off x="12208333" y="1787267"/>
            <a:ext cx="148600" cy="147967"/>
          </a:xfrm>
          <a:custGeom>
            <a:avLst/>
            <a:gdLst/>
            <a:ahLst/>
            <a:cxnLst/>
            <a:rect l="l" t="t" r="r" b="b"/>
            <a:pathLst>
              <a:path w="4458" h="4439" extrusionOk="0">
                <a:moveTo>
                  <a:pt x="4008" y="431"/>
                </a:moveTo>
                <a:lnTo>
                  <a:pt x="4008" y="4008"/>
                </a:lnTo>
                <a:lnTo>
                  <a:pt x="431" y="4008"/>
                </a:lnTo>
                <a:lnTo>
                  <a:pt x="431" y="431"/>
                </a:lnTo>
                <a:close/>
                <a:moveTo>
                  <a:pt x="0" y="1"/>
                </a:moveTo>
                <a:lnTo>
                  <a:pt x="0" y="4439"/>
                </a:lnTo>
                <a:lnTo>
                  <a:pt x="4457" y="4439"/>
                </a:lnTo>
                <a:lnTo>
                  <a:pt x="4457" y="1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15" name="Google Shape;415;p20"/>
          <p:cNvSpPr/>
          <p:nvPr/>
        </p:nvSpPr>
        <p:spPr>
          <a:xfrm>
            <a:off x="7746468" y="285868"/>
            <a:ext cx="144833" cy="144833"/>
          </a:xfrm>
          <a:custGeom>
            <a:avLst/>
            <a:gdLst/>
            <a:ahLst/>
            <a:cxnLst/>
            <a:rect l="l" t="t" r="r" b="b"/>
            <a:pathLst>
              <a:path w="4345" h="4345" extrusionOk="0">
                <a:moveTo>
                  <a:pt x="4008" y="337"/>
                </a:moveTo>
                <a:lnTo>
                  <a:pt x="4008" y="4008"/>
                </a:lnTo>
                <a:lnTo>
                  <a:pt x="337" y="4008"/>
                </a:lnTo>
                <a:lnTo>
                  <a:pt x="337" y="337"/>
                </a:lnTo>
                <a:close/>
                <a:moveTo>
                  <a:pt x="0" y="0"/>
                </a:moveTo>
                <a:lnTo>
                  <a:pt x="0" y="4345"/>
                </a:lnTo>
                <a:lnTo>
                  <a:pt x="4345" y="4345"/>
                </a:lnTo>
                <a:lnTo>
                  <a:pt x="4345" y="0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16" name="Google Shape;416;p20"/>
          <p:cNvSpPr/>
          <p:nvPr/>
        </p:nvSpPr>
        <p:spPr>
          <a:xfrm>
            <a:off x="9439734" y="560118"/>
            <a:ext cx="219767" cy="219167"/>
          </a:xfrm>
          <a:custGeom>
            <a:avLst/>
            <a:gdLst/>
            <a:ahLst/>
            <a:cxnLst/>
            <a:rect l="l" t="t" r="r" b="b"/>
            <a:pathLst>
              <a:path w="6593" h="6575" extrusionOk="0">
                <a:moveTo>
                  <a:pt x="6256" y="338"/>
                </a:moveTo>
                <a:lnTo>
                  <a:pt x="6256" y="6237"/>
                </a:lnTo>
                <a:lnTo>
                  <a:pt x="338" y="6237"/>
                </a:lnTo>
                <a:lnTo>
                  <a:pt x="338" y="338"/>
                </a:lnTo>
                <a:close/>
                <a:moveTo>
                  <a:pt x="1" y="1"/>
                </a:moveTo>
                <a:lnTo>
                  <a:pt x="1" y="6574"/>
                </a:lnTo>
                <a:lnTo>
                  <a:pt x="6593" y="6574"/>
                </a:lnTo>
                <a:lnTo>
                  <a:pt x="6593" y="1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17" name="Google Shape;417;p20"/>
          <p:cNvSpPr/>
          <p:nvPr/>
        </p:nvSpPr>
        <p:spPr>
          <a:xfrm>
            <a:off x="10603601" y="371351"/>
            <a:ext cx="59967" cy="59333"/>
          </a:xfrm>
          <a:custGeom>
            <a:avLst/>
            <a:gdLst/>
            <a:ahLst/>
            <a:cxnLst/>
            <a:rect l="l" t="t" r="r" b="b"/>
            <a:pathLst>
              <a:path w="1799" h="1780" extrusionOk="0">
                <a:moveTo>
                  <a:pt x="1" y="1"/>
                </a:moveTo>
                <a:lnTo>
                  <a:pt x="1" y="1780"/>
                </a:lnTo>
                <a:lnTo>
                  <a:pt x="1798" y="1780"/>
                </a:lnTo>
                <a:lnTo>
                  <a:pt x="1798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18" name="Google Shape;418;p20"/>
          <p:cNvSpPr/>
          <p:nvPr/>
        </p:nvSpPr>
        <p:spPr>
          <a:xfrm>
            <a:off x="9829934" y="-92433"/>
            <a:ext cx="207900" cy="207900"/>
          </a:xfrm>
          <a:custGeom>
            <a:avLst/>
            <a:gdLst/>
            <a:ahLst/>
            <a:cxnLst/>
            <a:rect l="l" t="t" r="r" b="b"/>
            <a:pathLst>
              <a:path w="6237" h="6237" extrusionOk="0">
                <a:moveTo>
                  <a:pt x="0" y="0"/>
                </a:moveTo>
                <a:lnTo>
                  <a:pt x="0" y="6236"/>
                </a:lnTo>
                <a:lnTo>
                  <a:pt x="6236" y="6236"/>
                </a:lnTo>
                <a:lnTo>
                  <a:pt x="6236" y="0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19" name="Google Shape;419;p20"/>
          <p:cNvSpPr/>
          <p:nvPr/>
        </p:nvSpPr>
        <p:spPr>
          <a:xfrm>
            <a:off x="11285701" y="473400"/>
            <a:ext cx="207900" cy="208533"/>
          </a:xfrm>
          <a:custGeom>
            <a:avLst/>
            <a:gdLst/>
            <a:ahLst/>
            <a:cxnLst/>
            <a:rect l="l" t="t" r="r" b="b"/>
            <a:pathLst>
              <a:path w="6237" h="6256" extrusionOk="0">
                <a:moveTo>
                  <a:pt x="1" y="1"/>
                </a:moveTo>
                <a:lnTo>
                  <a:pt x="1" y="6256"/>
                </a:lnTo>
                <a:lnTo>
                  <a:pt x="6237" y="6256"/>
                </a:lnTo>
                <a:lnTo>
                  <a:pt x="6237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20" name="Google Shape;420;p20"/>
          <p:cNvSpPr/>
          <p:nvPr/>
        </p:nvSpPr>
        <p:spPr>
          <a:xfrm>
            <a:off x="9685701" y="809818"/>
            <a:ext cx="163567" cy="163567"/>
          </a:xfrm>
          <a:custGeom>
            <a:avLst/>
            <a:gdLst/>
            <a:ahLst/>
            <a:cxnLst/>
            <a:rect l="l" t="t" r="r" b="b"/>
            <a:pathLst>
              <a:path w="4907" h="4907" extrusionOk="0">
                <a:moveTo>
                  <a:pt x="0" y="1"/>
                </a:moveTo>
                <a:lnTo>
                  <a:pt x="0" y="4907"/>
                </a:lnTo>
                <a:lnTo>
                  <a:pt x="4907" y="4907"/>
                </a:lnTo>
                <a:lnTo>
                  <a:pt x="4907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21" name="Google Shape;421;p20"/>
          <p:cNvSpPr/>
          <p:nvPr/>
        </p:nvSpPr>
        <p:spPr>
          <a:xfrm>
            <a:off x="8398467" y="1210167"/>
            <a:ext cx="207900" cy="207867"/>
          </a:xfrm>
          <a:custGeom>
            <a:avLst/>
            <a:gdLst/>
            <a:ahLst/>
            <a:cxnLst/>
            <a:rect l="l" t="t" r="r" b="b"/>
            <a:pathLst>
              <a:path w="6237" h="6236" extrusionOk="0">
                <a:moveTo>
                  <a:pt x="1" y="0"/>
                </a:moveTo>
                <a:lnTo>
                  <a:pt x="1" y="6236"/>
                </a:lnTo>
                <a:lnTo>
                  <a:pt x="6237" y="6236"/>
                </a:lnTo>
                <a:lnTo>
                  <a:pt x="6237" y="0"/>
                </a:lnTo>
                <a:close/>
              </a:path>
            </a:pathLst>
          </a:custGeom>
          <a:solidFill>
            <a:srgbClr val="E898A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22" name="Google Shape;422;p20"/>
          <p:cNvSpPr/>
          <p:nvPr/>
        </p:nvSpPr>
        <p:spPr>
          <a:xfrm>
            <a:off x="-110666" y="6053951"/>
            <a:ext cx="219767" cy="219167"/>
          </a:xfrm>
          <a:custGeom>
            <a:avLst/>
            <a:gdLst/>
            <a:ahLst/>
            <a:cxnLst/>
            <a:rect l="l" t="t" r="r" b="b"/>
            <a:pathLst>
              <a:path w="6593" h="6575" extrusionOk="0">
                <a:moveTo>
                  <a:pt x="6256" y="338"/>
                </a:moveTo>
                <a:lnTo>
                  <a:pt x="6256" y="6237"/>
                </a:lnTo>
                <a:lnTo>
                  <a:pt x="338" y="6237"/>
                </a:lnTo>
                <a:lnTo>
                  <a:pt x="338" y="338"/>
                </a:lnTo>
                <a:close/>
                <a:moveTo>
                  <a:pt x="1" y="1"/>
                </a:moveTo>
                <a:lnTo>
                  <a:pt x="1" y="6574"/>
                </a:lnTo>
                <a:lnTo>
                  <a:pt x="6593" y="6574"/>
                </a:lnTo>
                <a:lnTo>
                  <a:pt x="6593" y="1"/>
                </a:lnTo>
                <a:close/>
              </a:path>
            </a:pathLst>
          </a:custGeom>
          <a:solidFill>
            <a:srgbClr val="FF997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  <p:sp>
        <p:nvSpPr>
          <p:cNvPr id="423" name="Google Shape;423;p20"/>
          <p:cNvSpPr/>
          <p:nvPr/>
        </p:nvSpPr>
        <p:spPr>
          <a:xfrm>
            <a:off x="135301" y="6303651"/>
            <a:ext cx="163567" cy="163567"/>
          </a:xfrm>
          <a:custGeom>
            <a:avLst/>
            <a:gdLst/>
            <a:ahLst/>
            <a:cxnLst/>
            <a:rect l="l" t="t" r="r" b="b"/>
            <a:pathLst>
              <a:path w="4907" h="4907" extrusionOk="0">
                <a:moveTo>
                  <a:pt x="0" y="1"/>
                </a:moveTo>
                <a:lnTo>
                  <a:pt x="0" y="4907"/>
                </a:lnTo>
                <a:lnTo>
                  <a:pt x="4907" y="4907"/>
                </a:lnTo>
                <a:lnTo>
                  <a:pt x="4907" y="1"/>
                </a:lnTo>
                <a:close/>
              </a:path>
            </a:pathLst>
          </a:custGeom>
          <a:solidFill>
            <a:srgbClr val="00CFC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67"/>
          </a:p>
        </p:txBody>
      </p:sp>
    </p:spTree>
    <p:extLst>
      <p:ext uri="{BB962C8B-B14F-4D97-AF65-F5344CB8AC3E}">
        <p14:creationId xmlns:p14="http://schemas.microsoft.com/office/powerpoint/2010/main" val="236137145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523064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05563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 preserve="1">
  <p:cSld name="Blank slide"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5499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13" Type="http://schemas.openxmlformats.org/officeDocument/2006/relationships/slideLayout" Target="../slideLayouts/slideLayout34.xml"/><Relationship Id="rId1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4.xml"/><Relationship Id="rId21" Type="http://schemas.openxmlformats.org/officeDocument/2006/relationships/slideLayout" Target="../slideLayouts/slideLayout42.xml"/><Relationship Id="rId7" Type="http://schemas.openxmlformats.org/officeDocument/2006/relationships/slideLayout" Target="../slideLayouts/slideLayout28.xml"/><Relationship Id="rId12" Type="http://schemas.openxmlformats.org/officeDocument/2006/relationships/slideLayout" Target="../slideLayouts/slideLayout33.xml"/><Relationship Id="rId17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3.xml"/><Relationship Id="rId16" Type="http://schemas.openxmlformats.org/officeDocument/2006/relationships/slideLayout" Target="../slideLayouts/slideLayout37.xml"/><Relationship Id="rId20" Type="http://schemas.openxmlformats.org/officeDocument/2006/relationships/slideLayout" Target="../slideLayouts/slideLayout41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32.xml"/><Relationship Id="rId5" Type="http://schemas.openxmlformats.org/officeDocument/2006/relationships/slideLayout" Target="../slideLayouts/slideLayout26.xml"/><Relationship Id="rId1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31.xml"/><Relationship Id="rId19" Type="http://schemas.openxmlformats.org/officeDocument/2006/relationships/slideLayout" Target="../slideLayouts/slideLayout40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Relationship Id="rId14" Type="http://schemas.openxmlformats.org/officeDocument/2006/relationships/slideLayout" Target="../slideLayouts/slideLayout35.xml"/><Relationship Id="rId22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C343D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2800"/>
              <a:buFont typeface="Rajdhani"/>
              <a:buNone/>
              <a:defRPr sz="2800" b="1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200"/>
              <a:buFont typeface="Fira Sans Condensed Light"/>
              <a:buChar char="●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1pPr>
            <a:lvl2pPr marL="914400" lvl="1" indent="-304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3F3F3"/>
              </a:buClr>
              <a:buSzPts val="1200"/>
              <a:buFont typeface="Fira Sans Condensed Light"/>
              <a:buChar char="○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2pPr>
            <a:lvl3pPr marL="1371600" lvl="2" indent="-304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3F3F3"/>
              </a:buClr>
              <a:buSzPts val="1200"/>
              <a:buFont typeface="Fira Sans Condensed Light"/>
              <a:buChar char="■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3pPr>
            <a:lvl4pPr marL="1828800" lvl="3" indent="-304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3F3F3"/>
              </a:buClr>
              <a:buSzPts val="1200"/>
              <a:buFont typeface="Fira Sans Condensed Light"/>
              <a:buChar char="●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4pPr>
            <a:lvl5pPr marL="2286000" lvl="4" indent="-304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3F3F3"/>
              </a:buClr>
              <a:buSzPts val="1200"/>
              <a:buFont typeface="Fira Sans Condensed Light"/>
              <a:buChar char="○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5pPr>
            <a:lvl6pPr marL="2743200" lvl="5" indent="-304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3F3F3"/>
              </a:buClr>
              <a:buSzPts val="1200"/>
              <a:buFont typeface="Fira Sans Condensed Light"/>
              <a:buChar char="■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6pPr>
            <a:lvl7pPr marL="3200400" lvl="6" indent="-304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3F3F3"/>
              </a:buClr>
              <a:buSzPts val="1200"/>
              <a:buFont typeface="Fira Sans Condensed Light"/>
              <a:buChar char="●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7pPr>
            <a:lvl8pPr marL="3657600" lvl="7" indent="-304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F3F3F3"/>
              </a:buClr>
              <a:buSzPts val="1200"/>
              <a:buFont typeface="Fira Sans Condensed Light"/>
              <a:buChar char="○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8pPr>
            <a:lvl9pPr marL="4114800" lvl="8" indent="-30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F3F3F3"/>
              </a:buClr>
              <a:buSzPts val="1200"/>
              <a:buFont typeface="Fira Sans Condensed Light"/>
              <a:buChar char="■"/>
              <a:defRPr sz="1200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8117147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hf hd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E2A47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2"/>
          <p:cNvSpPr txBox="1">
            <a:spLocks noGrp="1"/>
          </p:cNvSpPr>
          <p:nvPr>
            <p:ph type="title"/>
          </p:nvPr>
        </p:nvSpPr>
        <p:spPr>
          <a:xfrm>
            <a:off x="1424133" y="1244600"/>
            <a:ext cx="9396400" cy="6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96" name="Google Shape;96;p22"/>
          <p:cNvSpPr txBox="1">
            <a:spLocks noGrp="1"/>
          </p:cNvSpPr>
          <p:nvPr>
            <p:ph type="body" idx="1"/>
          </p:nvPr>
        </p:nvSpPr>
        <p:spPr>
          <a:xfrm>
            <a:off x="1424133" y="2260600"/>
            <a:ext cx="9396400" cy="333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4897701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2" r:id="rId1"/>
  </p:sldLayoutIdLst>
  <p:hf hd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Share Tech"/>
              <a:buNone/>
              <a:defRPr sz="2800">
                <a:solidFill>
                  <a:schemeClr val="lt1"/>
                </a:solidFill>
                <a:latin typeface="Share Tech"/>
                <a:ea typeface="Share Tech"/>
                <a:cs typeface="Share Tech"/>
                <a:sym typeface="Share Tech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aven Pro"/>
              <a:buChar char="●"/>
              <a:defRPr sz="1800"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Maven Pro"/>
              <a:buChar char="○"/>
              <a:defRPr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Maven Pro"/>
              <a:buChar char="■"/>
              <a:defRPr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Maven Pro"/>
              <a:buChar char="●"/>
              <a:defRPr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Maven Pro"/>
              <a:buChar char="○"/>
              <a:defRPr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Maven Pro"/>
              <a:buChar char="■"/>
              <a:defRPr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Maven Pro"/>
              <a:buChar char="●"/>
              <a:defRPr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Maven Pro"/>
              <a:buChar char="○"/>
              <a:defRPr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Font typeface="Maven Pro"/>
              <a:buChar char="■"/>
              <a:defRPr>
                <a:solidFill>
                  <a:schemeClr val="lt1"/>
                </a:solidFill>
                <a:latin typeface="Maven Pro"/>
                <a:ea typeface="Maven Pro"/>
                <a:cs typeface="Maven Pro"/>
                <a:sym typeface="Maven Pro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094125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  <p:sldLayoutId id="2147483696" r:id="rId13"/>
    <p:sldLayoutId id="2147483697" r:id="rId14"/>
    <p:sldLayoutId id="2147483698" r:id="rId15"/>
    <p:sldLayoutId id="2147483699" r:id="rId16"/>
    <p:sldLayoutId id="2147483700" r:id="rId17"/>
    <p:sldLayoutId id="2147483701" r:id="rId18"/>
    <p:sldLayoutId id="2147483702" r:id="rId19"/>
    <p:sldLayoutId id="2147483703" r:id="rId20"/>
    <p:sldLayoutId id="2147483704" r:id="rId21"/>
  </p:sldLayoutIdLst>
  <p:hf hd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E2A47"/>
        </a:solidFill>
        <a:effectLst/>
      </p:bgPr>
    </p:bg>
    <p:spTree>
      <p:nvGrpSpPr>
        <p:cNvPr id="1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23"/>
          <p:cNvSpPr txBox="1">
            <a:spLocks noGrp="1"/>
          </p:cNvSpPr>
          <p:nvPr>
            <p:ph type="title"/>
          </p:nvPr>
        </p:nvSpPr>
        <p:spPr>
          <a:xfrm>
            <a:off x="1424133" y="1244600"/>
            <a:ext cx="9396400" cy="6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428" name="Google Shape;428;p23"/>
          <p:cNvSpPr txBox="1">
            <a:spLocks noGrp="1"/>
          </p:cNvSpPr>
          <p:nvPr>
            <p:ph type="body" idx="1"/>
          </p:nvPr>
        </p:nvSpPr>
        <p:spPr>
          <a:xfrm>
            <a:off x="1424133" y="2260600"/>
            <a:ext cx="9396400" cy="333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4442980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06" r:id="rId1"/>
  </p:sldLayoutIdLst>
  <p:hf hd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mware.com/topics/glossary/content/business-continuit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60124-452E-49E0-89D2-BF5622291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000" y="492549"/>
            <a:ext cx="10258606" cy="2871018"/>
          </a:xfrm>
        </p:spPr>
        <p:txBody>
          <a:bodyPr/>
          <a:lstStyle/>
          <a:p>
            <a:r>
              <a:rPr lang="it-IT" sz="5400"/>
              <a:t>Data Centre Virtualisation</a:t>
            </a:r>
            <a:br>
              <a:rPr lang="it-IT" sz="5400"/>
            </a:br>
            <a:r>
              <a:rPr lang="it-IT" sz="5400"/>
              <a:t>Level 6 Term 1 </a:t>
            </a:r>
            <a:br>
              <a:rPr lang="it-IT" sz="5400"/>
            </a:br>
            <a:r>
              <a:rPr lang="it-IT" sz="5400"/>
              <a:t>Presentation 1 - </a:t>
            </a:r>
            <a:r>
              <a:rPr lang="en-US" sz="5400"/>
              <a:t>Investigation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CCC48B-5FA0-4EF1-9DCE-67896419FC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000" y="5683980"/>
            <a:ext cx="8744439" cy="824974"/>
          </a:xfrm>
        </p:spPr>
        <p:txBody>
          <a:bodyPr/>
          <a:lstStyle/>
          <a:p>
            <a:r>
              <a:rPr lang="en-US" sz="2800"/>
              <a:t>Aleksandar Nedelchev - 1813435</a:t>
            </a:r>
          </a:p>
        </p:txBody>
      </p:sp>
    </p:spTree>
    <p:extLst>
      <p:ext uri="{BB962C8B-B14F-4D97-AF65-F5344CB8AC3E}">
        <p14:creationId xmlns:p14="http://schemas.microsoft.com/office/powerpoint/2010/main" val="2894914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2ED05BA-4700-464B-A8CE-6931086C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654" y="489245"/>
            <a:ext cx="11554691" cy="1225255"/>
          </a:xfrm>
        </p:spPr>
        <p:txBody>
          <a:bodyPr/>
          <a:lstStyle/>
          <a:p>
            <a:pPr algn="ctr"/>
            <a:r>
              <a:rPr lang="en-US" sz="6000"/>
              <a:t>Investigation on the following topics: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456A623-9EE7-42BA-84CF-71C9B877A12B}"/>
              </a:ext>
            </a:extLst>
          </p:cNvPr>
          <p:cNvSpPr txBox="1">
            <a:spLocks/>
          </p:cNvSpPr>
          <p:nvPr/>
        </p:nvSpPr>
        <p:spPr>
          <a:xfrm>
            <a:off x="3574473" y="2535383"/>
            <a:ext cx="4717474" cy="32315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64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9pPr>
          </a:lstStyle>
          <a:p>
            <a:r>
              <a:rPr lang="en-US" sz="4400" i="1"/>
              <a:t>1. VMware </a:t>
            </a:r>
            <a:br>
              <a:rPr lang="en-US" sz="4400" i="1"/>
            </a:br>
            <a:r>
              <a:rPr lang="en-US" sz="4400" i="1"/>
              <a:t>2. Windows VMs</a:t>
            </a:r>
            <a:br>
              <a:rPr lang="en-US" sz="4400" i="1"/>
            </a:br>
            <a:r>
              <a:rPr lang="en-US" sz="4400" i="1"/>
              <a:t>3. Azure </a:t>
            </a:r>
            <a:br>
              <a:rPr lang="en-US" sz="4400" i="1"/>
            </a:br>
            <a:r>
              <a:rPr lang="en-US" sz="4400" i="1"/>
              <a:t>4. Citrix</a:t>
            </a:r>
          </a:p>
        </p:txBody>
      </p:sp>
    </p:spTree>
    <p:extLst>
      <p:ext uri="{BB962C8B-B14F-4D97-AF65-F5344CB8AC3E}">
        <p14:creationId xmlns:p14="http://schemas.microsoft.com/office/powerpoint/2010/main" val="1303213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C1C6F-0F81-40B4-A970-0BB2DB776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7623" y="199173"/>
            <a:ext cx="4336753" cy="1224382"/>
          </a:xfrm>
        </p:spPr>
        <p:txBody>
          <a:bodyPr/>
          <a:lstStyle/>
          <a:p>
            <a:r>
              <a:rPr lang="en-US" sz="6600" i="1"/>
              <a:t>1. VMware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2F53540-70D3-4C60-B450-5E833B220339}"/>
              </a:ext>
            </a:extLst>
          </p:cNvPr>
          <p:cNvSpPr txBox="1">
            <a:spLocks/>
          </p:cNvSpPr>
          <p:nvPr/>
        </p:nvSpPr>
        <p:spPr>
          <a:xfrm>
            <a:off x="377395" y="1533532"/>
            <a:ext cx="10993723" cy="5014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64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1400"/>
              <a:buFont typeface="Rajdhani"/>
              <a:buNone/>
              <a:defRPr sz="1867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9pPr>
          </a:lstStyle>
          <a:p>
            <a:r>
              <a:rPr lang="en-US" sz="2800" b="0" dirty="0"/>
              <a:t>Benefits of Virtualization:</a:t>
            </a:r>
          </a:p>
          <a:p>
            <a:endParaRPr lang="en-US" sz="2800" b="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0" dirty="0"/>
              <a:t>Reduced capital and operating costs.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0" dirty="0"/>
              <a:t>Minimized or eliminated downtime.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0" dirty="0"/>
              <a:t>Increased IT productivity, efficiency, agility and responsiveness.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0" dirty="0"/>
              <a:t>Faster provisioning of applications and resources.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0" dirty="0"/>
              <a:t>Greater </a:t>
            </a:r>
            <a:r>
              <a:rPr lang="en-US" sz="2800" b="0" dirty="0">
                <a:hlinkClick r:id="rId2"/>
              </a:rPr>
              <a:t>business continuity</a:t>
            </a:r>
            <a:r>
              <a:rPr lang="en-US" sz="2800" b="0" dirty="0"/>
              <a:t> and disaster recovery.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0" dirty="0"/>
              <a:t>Simplified data center management.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0" dirty="0"/>
              <a:t>Availability of a true Software-Defined Data Center.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0" dirty="0"/>
          </a:p>
          <a:p>
            <a:pPr lvl="1"/>
            <a:r>
              <a:rPr lang="en-GB" sz="1400" b="0" dirty="0"/>
              <a:t>								For more details see [1],[4], [5], [6], [7]</a:t>
            </a:r>
            <a:endParaRPr lang="en-US" sz="1400" b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544243-C5FD-4170-AD43-A7E0EC55FC00}"/>
              </a:ext>
            </a:extLst>
          </p:cNvPr>
          <p:cNvSpPr txBox="1"/>
          <p:nvPr/>
        </p:nvSpPr>
        <p:spPr>
          <a:xfrm>
            <a:off x="11558726" y="6355065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58056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54E158AA-4D52-49A1-8C1F-46F234E50F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100763" cy="3429000"/>
          </a:xfrm>
          <a:prstGeom prst="rect">
            <a:avLst/>
          </a:prstGeom>
        </p:spPr>
      </p:pic>
      <p:pic>
        <p:nvPicPr>
          <p:cNvPr id="6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B7191C2A-48AD-4A40-B7C4-1205163128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236" y="0"/>
            <a:ext cx="6100763" cy="3429000"/>
          </a:xfrm>
          <a:prstGeom prst="rect">
            <a:avLst/>
          </a:prstGeom>
        </p:spPr>
      </p:pic>
      <p:pic>
        <p:nvPicPr>
          <p:cNvPr id="8" name="Picture 7" descr="Timeline&#10;&#10;Description automatically generated">
            <a:extLst>
              <a:ext uri="{FF2B5EF4-FFF2-40B4-BE49-F238E27FC236}">
                <a16:creationId xmlns:a16="http://schemas.microsoft.com/office/drawing/2014/main" id="{3FB66A78-C702-4B1B-B365-7FEAB6DB65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6100762" cy="3429000"/>
          </a:xfrm>
          <a:prstGeom prst="rect">
            <a:avLst/>
          </a:prstGeom>
        </p:spPr>
      </p:pic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0AC300E4-FCBA-4354-BED1-428C0D7AA3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234" y="3428999"/>
            <a:ext cx="6100764" cy="34290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7455F44-C3C5-4E31-89D6-29D0E49BC5A6}"/>
              </a:ext>
            </a:extLst>
          </p:cNvPr>
          <p:cNvSpPr txBox="1"/>
          <p:nvPr/>
        </p:nvSpPr>
        <p:spPr>
          <a:xfrm>
            <a:off x="8291944" y="6276110"/>
            <a:ext cx="3158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dirty="0">
                <a:solidFill>
                  <a:schemeClr val="tx2"/>
                </a:solidFill>
              </a:rPr>
              <a:t>*</a:t>
            </a:r>
            <a:r>
              <a:rPr lang="en-GB" sz="1400" b="0" dirty="0">
                <a:solidFill>
                  <a:schemeClr val="tx2"/>
                </a:solidFill>
              </a:rPr>
              <a:t>For more details see [4], [5], [6], [7]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64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43037-FFAA-40F4-88E2-473FAEC76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5ABE5B-6E15-4EC1-B8D1-A0FF683CE7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538039"/>
            <a:ext cx="10287000" cy="57819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B550A2-E65C-4ADB-8EDC-C592A08A1178}"/>
              </a:ext>
            </a:extLst>
          </p:cNvPr>
          <p:cNvSpPr txBox="1"/>
          <p:nvPr/>
        </p:nvSpPr>
        <p:spPr>
          <a:xfrm>
            <a:off x="11558726" y="6355065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BA3201-CBFA-41A5-B6C3-3A8A9E7A82C2}"/>
              </a:ext>
            </a:extLst>
          </p:cNvPr>
          <p:cNvSpPr txBox="1"/>
          <p:nvPr/>
        </p:nvSpPr>
        <p:spPr>
          <a:xfrm>
            <a:off x="3886200" y="6483927"/>
            <a:ext cx="4000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dirty="0">
                <a:solidFill>
                  <a:schemeClr val="tx2"/>
                </a:solidFill>
              </a:rPr>
              <a:t>*</a:t>
            </a:r>
            <a:r>
              <a:rPr lang="en-GB" sz="1400" b="0" dirty="0">
                <a:solidFill>
                  <a:schemeClr val="tx2"/>
                </a:solidFill>
              </a:rPr>
              <a:t>For more details see [4]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56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D80C0-E4C5-48AD-B131-C0EF063C0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546" y="291817"/>
            <a:ext cx="11480803" cy="6233673"/>
          </a:xfrm>
        </p:spPr>
        <p:txBody>
          <a:bodyPr anchor="t"/>
          <a:lstStyle/>
          <a:p>
            <a:r>
              <a:rPr lang="en-US" sz="2400" dirty="0"/>
              <a:t>What is vSphere?</a:t>
            </a: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br>
              <a:rPr lang="en-US" sz="2400" b="0" dirty="0"/>
            </a:br>
            <a:r>
              <a:rPr lang="en-US" sz="2400" b="0" dirty="0"/>
              <a:t>								*</a:t>
            </a:r>
            <a:r>
              <a:rPr lang="en-GB" sz="1600" b="0" dirty="0"/>
              <a:t>For more details see [4], [5], [6], [7]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482E39-5DC8-46C3-9367-AB0D1AF56A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45" y="2013151"/>
            <a:ext cx="11480803" cy="32216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749F4A-B1A3-4888-AF5C-9D1CD77FE1DD}"/>
              </a:ext>
            </a:extLst>
          </p:cNvPr>
          <p:cNvSpPr txBox="1"/>
          <p:nvPr/>
        </p:nvSpPr>
        <p:spPr>
          <a:xfrm>
            <a:off x="11558726" y="6355065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870507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6F88C0-CDF5-4E82-93FB-C84BC4F05F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831" y="0"/>
            <a:ext cx="7201581" cy="40508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AB6507-2885-469C-9FAF-912BDBD1A9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134" y="1172496"/>
            <a:ext cx="8023123" cy="4513007"/>
          </a:xfrm>
          <a:prstGeom prst="rect">
            <a:avLst/>
          </a:prstGeom>
        </p:spPr>
      </p:pic>
      <p:pic>
        <p:nvPicPr>
          <p:cNvPr id="4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D60B272-E49B-4639-9533-22F7B1B089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870" y="2949677"/>
            <a:ext cx="6948130" cy="39083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90F55A5-AFA9-4B86-94F9-7F3F25025559}"/>
              </a:ext>
            </a:extLst>
          </p:cNvPr>
          <p:cNvSpPr txBox="1"/>
          <p:nvPr/>
        </p:nvSpPr>
        <p:spPr>
          <a:xfrm>
            <a:off x="270164" y="6440388"/>
            <a:ext cx="35329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>
                <a:solidFill>
                  <a:schemeClr val="tx2"/>
                </a:solidFill>
              </a:rPr>
              <a:t>For more details see [1],[4], [5], [6], [7]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44C535-DC7A-4EF7-817A-B4D2995EA6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3140719"/>
              </p:ext>
            </p:extLst>
          </p:nvPr>
        </p:nvGraphicFramePr>
        <p:xfrm>
          <a:off x="1287155" y="1471334"/>
          <a:ext cx="9617690" cy="4940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itle 2">
            <a:extLst>
              <a:ext uri="{FF2B5EF4-FFF2-40B4-BE49-F238E27FC236}">
                <a16:creationId xmlns:a16="http://schemas.microsoft.com/office/drawing/2014/main" id="{41234FF3-E1D6-4F51-B801-6E4FD83D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155" y="-20784"/>
            <a:ext cx="10952018" cy="1111829"/>
          </a:xfrm>
        </p:spPr>
        <p:txBody>
          <a:bodyPr/>
          <a:lstStyle/>
          <a:p>
            <a:r>
              <a:rPr lang="en-US" sz="3600"/>
              <a:t>Features and benefits to an organization that wants to use Cloud Computing as demonstrated in [4]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5BD258-9A8D-4AE0-B2D4-C04781711F2D}"/>
              </a:ext>
            </a:extLst>
          </p:cNvPr>
          <p:cNvSpPr txBox="1"/>
          <p:nvPr/>
        </p:nvSpPr>
        <p:spPr>
          <a:xfrm>
            <a:off x="11558726" y="6355065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278149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4">
            <a:extLst>
              <a:ext uri="{FF2B5EF4-FFF2-40B4-BE49-F238E27FC236}">
                <a16:creationId xmlns:a16="http://schemas.microsoft.com/office/drawing/2014/main" id="{F15118BE-06A9-40A7-9001-22AFE6A7AB4E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1091381" y="1651818"/>
            <a:ext cx="10441858" cy="4827639"/>
          </a:xfrm>
        </p:spPr>
        <p:txBody>
          <a:bodyPr anchor="t"/>
          <a:lstStyle/>
          <a:p>
            <a:pPr marL="723900" indent="-571500">
              <a:buFont typeface="Arial" panose="020B0604020202020204" pitchFamily="34" charset="0"/>
              <a:buChar char="•"/>
            </a:pPr>
            <a:r>
              <a:rPr lang="en-US" sz="4000" b="1"/>
              <a:t>Reasons to use virtualization</a:t>
            </a:r>
          </a:p>
          <a:p>
            <a:pPr marL="609600" indent="-457200">
              <a:buFont typeface="Arial" panose="020B0604020202020204" pitchFamily="34" charset="0"/>
              <a:buChar char="•"/>
            </a:pPr>
            <a:r>
              <a:rPr lang="en-US" sz="4000" b="1"/>
              <a:t> What is Hyper-V used for? :</a:t>
            </a:r>
          </a:p>
          <a:p>
            <a:pPr marL="952500" lvl="1" indent="-342900" algn="l">
              <a:buFont typeface="Arial" panose="020B0604020202020204" pitchFamily="34" charset="0"/>
              <a:buChar char="•"/>
            </a:pPr>
            <a:r>
              <a:rPr lang="en-US" sz="2400"/>
              <a:t>Develop and test applications, operating systems and upgrades. </a:t>
            </a:r>
          </a:p>
          <a:p>
            <a:pPr marL="952500" lvl="1" indent="-342900" algn="l">
              <a:buFont typeface="Arial" panose="020B0604020202020204" pitchFamily="34" charset="0"/>
              <a:buChar char="•"/>
            </a:pPr>
            <a:r>
              <a:rPr lang="en-US" sz="2400"/>
              <a:t>Easily scale your IT infrastructure to accommodate larger workloads. </a:t>
            </a:r>
          </a:p>
          <a:p>
            <a:pPr marL="952500" lvl="1" indent="-342900" algn="l">
              <a:buFont typeface="Arial" panose="020B0604020202020204" pitchFamily="34" charset="0"/>
              <a:buChar char="•"/>
            </a:pPr>
            <a:r>
              <a:rPr lang="en-US" sz="2400"/>
              <a:t>Save or migrate data from a legacy system. </a:t>
            </a:r>
          </a:p>
          <a:p>
            <a:pPr marL="952500" lvl="1" indent="-342900" algn="l">
              <a:buFont typeface="Arial" panose="020B0604020202020204" pitchFamily="34" charset="0"/>
              <a:buChar char="•"/>
            </a:pPr>
            <a:r>
              <a:rPr lang="en-US" sz="2400"/>
              <a:t>Improve business continuity. </a:t>
            </a:r>
          </a:p>
          <a:p>
            <a:pPr marL="952500" lvl="1" indent="-342900" algn="l">
              <a:buFont typeface="Arial" panose="020B0604020202020204" pitchFamily="34" charset="0"/>
              <a:buChar char="•"/>
            </a:pPr>
            <a:r>
              <a:rPr lang="en-US" sz="2400"/>
              <a:t>Create and delete virtual machines.</a:t>
            </a:r>
          </a:p>
          <a:p>
            <a:pPr marL="952500" lvl="1" indent="-342900" algn="l">
              <a:buFont typeface="Arial" panose="020B0604020202020204" pitchFamily="34" charset="0"/>
              <a:buChar char="•"/>
            </a:pPr>
            <a:r>
              <a:rPr lang="en-US" sz="2400"/>
              <a:t>Monitor uptime, bandwidth utilization, CPU and RAM consumption.</a:t>
            </a:r>
          </a:p>
          <a:p>
            <a:pPr marL="952500" lvl="1" indent="-342900" algn="l">
              <a:buFont typeface="Arial" panose="020B0604020202020204" pitchFamily="34" charset="0"/>
              <a:buChar char="•"/>
            </a:pPr>
            <a:r>
              <a:rPr lang="en-US" sz="2400"/>
              <a:t>Perform backups.</a:t>
            </a:r>
          </a:p>
          <a:p>
            <a:pPr marL="952500" lvl="1" indent="-342900" algn="l">
              <a:buFont typeface="Arial" panose="020B0604020202020204" pitchFamily="34" charset="0"/>
              <a:buChar char="•"/>
            </a:pPr>
            <a:r>
              <a:rPr lang="en-US" sz="2400"/>
              <a:t>Allocate resources.</a:t>
            </a:r>
          </a:p>
          <a:p>
            <a:pPr marL="609600" lvl="1" indent="0"/>
            <a:r>
              <a:rPr lang="en-GB" sz="2000"/>
              <a:t>								as demonstrated in </a:t>
            </a:r>
            <a:r>
              <a:rPr lang="en-GB" sz="1200"/>
              <a:t>[8].</a:t>
            </a:r>
            <a:endParaRPr lang="en-US" sz="1800"/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0E744C5D-EA9B-45B3-AAB5-D62CB0830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000" y="378543"/>
            <a:ext cx="10272000" cy="763600"/>
          </a:xfrm>
        </p:spPr>
        <p:txBody>
          <a:bodyPr/>
          <a:lstStyle/>
          <a:p>
            <a:r>
              <a:rPr lang="en-US" i="1"/>
              <a:t>2. Windows VMs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B93D31-1F70-47AE-9DFC-83106E5E2D8E}"/>
              </a:ext>
            </a:extLst>
          </p:cNvPr>
          <p:cNvSpPr txBox="1"/>
          <p:nvPr/>
        </p:nvSpPr>
        <p:spPr>
          <a:xfrm>
            <a:off x="11558726" y="6355065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635452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4">
            <a:extLst>
              <a:ext uri="{FF2B5EF4-FFF2-40B4-BE49-F238E27FC236}">
                <a16:creationId xmlns:a16="http://schemas.microsoft.com/office/drawing/2014/main" id="{B2DFB2C9-0D83-4F94-B467-943ECD72878D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383458" y="1312607"/>
            <a:ext cx="11425084" cy="5545393"/>
          </a:xfrm>
        </p:spPr>
        <p:txBody>
          <a:bodyPr anchor="t"/>
          <a:lstStyle/>
          <a:p>
            <a:pPr>
              <a:buFontTx/>
              <a:buChar char="-"/>
            </a:pPr>
            <a:r>
              <a:rPr lang="en-US" sz="4400" b="1"/>
              <a:t>Cost-effective</a:t>
            </a:r>
          </a:p>
          <a:p>
            <a:pPr>
              <a:buFontTx/>
              <a:buChar char="-"/>
            </a:pPr>
            <a:r>
              <a:rPr lang="en-US" sz="4400" b="1"/>
              <a:t>The capability to create a virtual switch comes at no extra cost. </a:t>
            </a:r>
          </a:p>
          <a:p>
            <a:pPr>
              <a:buFontTx/>
              <a:buChar char="-"/>
            </a:pPr>
            <a:r>
              <a:rPr lang="en-US" sz="4400" b="1"/>
              <a:t>Hyper-V supports multiple operating systems. </a:t>
            </a:r>
          </a:p>
          <a:p>
            <a:pPr>
              <a:buFontTx/>
              <a:buChar char="-"/>
            </a:pPr>
            <a:r>
              <a:rPr lang="en-US" sz="4400" b="1"/>
              <a:t>It simplifies live migrations. </a:t>
            </a:r>
          </a:p>
          <a:p>
            <a:pPr>
              <a:buFontTx/>
              <a:buChar char="-"/>
            </a:pPr>
            <a:r>
              <a:rPr lang="en-US" sz="4400" b="1"/>
              <a:t>It integrates seamlessly with other Microsoft products. </a:t>
            </a:r>
          </a:p>
          <a:p>
            <a:pPr>
              <a:buFontTx/>
              <a:buChar char="-"/>
            </a:pPr>
            <a:endParaRPr lang="en-US" sz="4400" b="1"/>
          </a:p>
          <a:p>
            <a:endParaRPr lang="en-US" sz="4400" b="1"/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28BFFE5A-CB78-4852-9BA4-A3E3C5759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000" y="148825"/>
            <a:ext cx="10272000" cy="863898"/>
          </a:xfrm>
        </p:spPr>
        <p:txBody>
          <a:bodyPr/>
          <a:lstStyle/>
          <a:p>
            <a:r>
              <a:rPr lang="en-US" sz="5400" u="sng" dirty="0"/>
              <a:t>Benefits of Hyper-V [8]</a:t>
            </a: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644BE27-7907-4B52-8BB5-FD91085BDE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663560" cy="3748252"/>
          </a:xfrm>
          <a:prstGeom prst="rect">
            <a:avLst/>
          </a:prstGeom>
        </p:spPr>
      </p:pic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DC187B4-8137-47A8-A73D-BA63A779C3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901" y="-12905"/>
            <a:ext cx="6663559" cy="3748252"/>
          </a:xfrm>
          <a:prstGeom prst="rect">
            <a:avLst/>
          </a:prstGeom>
        </p:spPr>
      </p:pic>
      <p:pic>
        <p:nvPicPr>
          <p:cNvPr id="11" name="Picture 1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FBB7AF4-BFDF-4923-B064-B1F482D887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3899" y="3096843"/>
            <a:ext cx="6645090" cy="3737863"/>
          </a:xfrm>
          <a:prstGeom prst="rect">
            <a:avLst/>
          </a:prstGeom>
        </p:spPr>
      </p:pic>
      <p:pic>
        <p:nvPicPr>
          <p:cNvPr id="13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4FAC51F-8173-47B7-B391-BAABF5A542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96843"/>
            <a:ext cx="6663559" cy="3748252"/>
          </a:xfrm>
          <a:prstGeom prst="rect">
            <a:avLst/>
          </a:prstGeom>
        </p:spPr>
      </p:pic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27BBC278-CE5D-4D8F-955A-ED41C5632B7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8440" y="3131783"/>
            <a:ext cx="6645091" cy="37378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7AE594C-C20B-44AB-BE08-9204C691E61B}"/>
              </a:ext>
            </a:extLst>
          </p:cNvPr>
          <p:cNvSpPr txBox="1"/>
          <p:nvPr/>
        </p:nvSpPr>
        <p:spPr>
          <a:xfrm>
            <a:off x="11558726" y="6355065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401793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xit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Horizontal)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B5D4D454-586E-4513-A115-600A01AB9AF3}"/>
              </a:ext>
            </a:extLst>
          </p:cNvPr>
          <p:cNvSpPr txBox="1">
            <a:spLocks/>
          </p:cNvSpPr>
          <p:nvPr/>
        </p:nvSpPr>
        <p:spPr>
          <a:xfrm>
            <a:off x="960000" y="3984236"/>
            <a:ext cx="10464356" cy="20819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609585" marR="0" lvl="0" indent="-39792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100"/>
              <a:buFont typeface="Fira Sans Condensed Light"/>
              <a:buAutoNum type="arabicPeriod"/>
              <a:defRPr sz="1733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1pPr>
            <a:lvl2pPr marL="1219170" marR="0" lvl="1" indent="-397923" algn="l" rtl="0" eaLnBrk="1" hangingPunct="1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Fira Sans Condensed Light"/>
              <a:buAutoNum type="alphaLcPeriod"/>
              <a:defRPr sz="1600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2pPr>
            <a:lvl3pPr marL="1828754" marR="0" lvl="2" indent="-397923" algn="l" rtl="0" eaLnBrk="1" hangingPunct="1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Fira Sans Condensed Light"/>
              <a:buAutoNum type="romanLcPeriod"/>
              <a:defRPr sz="1600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3pPr>
            <a:lvl4pPr marL="2438339" marR="0" lvl="3" indent="-397923" algn="l" rtl="0" eaLnBrk="1" hangingPunct="1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Fira Sans Condensed Light"/>
              <a:buAutoNum type="arabicPeriod"/>
              <a:defRPr sz="1600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4pPr>
            <a:lvl5pPr marL="3047924" marR="0" lvl="4" indent="-397923" algn="l" rtl="0" eaLnBrk="1" hangingPunct="1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Fira Sans Condensed Light"/>
              <a:buAutoNum type="alphaLcPeriod"/>
              <a:defRPr sz="1600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5pPr>
            <a:lvl6pPr marL="3657509" marR="0" lvl="5" indent="-397923" algn="l" rtl="0" eaLnBrk="1" hangingPunct="1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Fira Sans Condensed Light"/>
              <a:buAutoNum type="romanLcPeriod"/>
              <a:defRPr sz="1600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6pPr>
            <a:lvl7pPr marL="4267093" marR="0" lvl="6" indent="-397923" algn="l" rtl="0" eaLnBrk="1" hangingPunct="1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Fira Sans Condensed Light"/>
              <a:buAutoNum type="arabicPeriod"/>
              <a:defRPr sz="1600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7pPr>
            <a:lvl8pPr marL="4876678" marR="0" lvl="7" indent="-397923" algn="l" rtl="0" eaLnBrk="1" hangingPunct="1">
              <a:lnSpc>
                <a:spcPct val="115000"/>
              </a:lnSpc>
              <a:spcBef>
                <a:spcPts val="213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Fira Sans Condensed Light"/>
              <a:buAutoNum type="alphaLcPeriod"/>
              <a:defRPr sz="1600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8pPr>
            <a:lvl9pPr marL="5486263" marR="0" lvl="8" indent="-397923" algn="l" rtl="0" eaLnBrk="1" hangingPunct="1">
              <a:lnSpc>
                <a:spcPct val="115000"/>
              </a:lnSpc>
              <a:spcBef>
                <a:spcPts val="2133"/>
              </a:spcBef>
              <a:spcAft>
                <a:spcPts val="2133"/>
              </a:spcAft>
              <a:buClr>
                <a:srgbClr val="000000"/>
              </a:buClr>
              <a:buSzPts val="1100"/>
              <a:buFont typeface="Fira Sans Condensed Light"/>
              <a:buAutoNum type="romanLcPeriod"/>
              <a:defRPr sz="1600" b="0" i="0" u="none" strike="noStrike" cap="none">
                <a:solidFill>
                  <a:srgbClr val="F3F3F3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defRPr>
            </a:lvl9pPr>
          </a:lstStyle>
          <a:p>
            <a:pPr marL="152400" indent="0">
              <a:lnSpc>
                <a:spcPct val="90000"/>
              </a:lnSpc>
              <a:spcAft>
                <a:spcPts val="600"/>
              </a:spcAft>
              <a:buClr>
                <a:srgbClr val="F3F3F3"/>
              </a:buClr>
              <a:buSzPts val="2100"/>
              <a:buNone/>
            </a:pPr>
            <a:r>
              <a:rPr lang="en-US" sz="2000" b="1" dirty="0"/>
              <a:t>Deployment Models of Microsoft Azure:</a:t>
            </a:r>
          </a:p>
          <a:p>
            <a:pPr marL="495300" indent="-342900">
              <a:lnSpc>
                <a:spcPct val="90000"/>
              </a:lnSpc>
              <a:spcAft>
                <a:spcPts val="600"/>
              </a:spcAft>
              <a:buClr>
                <a:srgbClr val="F3F3F3"/>
              </a:buClr>
              <a:buSzPts val="2100"/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495300" indent="-342900">
              <a:lnSpc>
                <a:spcPct val="90000"/>
              </a:lnSpc>
              <a:spcAft>
                <a:spcPts val="600"/>
              </a:spcAft>
              <a:buClr>
                <a:srgbClr val="F3F3F3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2000" dirty="0"/>
              <a:t>Classic Deployment Model – In this model, each Microsoft Azure resource was managed separately. SQL databases, virtual machines, and other resources are examples of resources.</a:t>
            </a:r>
          </a:p>
          <a:p>
            <a:pPr marL="495300" indent="-342900">
              <a:lnSpc>
                <a:spcPct val="90000"/>
              </a:lnSpc>
              <a:spcAft>
                <a:spcPts val="600"/>
              </a:spcAft>
              <a:buClr>
                <a:srgbClr val="F3F3F3"/>
              </a:buClr>
              <a:buSzPts val="2100"/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495300" indent="-342900">
              <a:lnSpc>
                <a:spcPct val="90000"/>
              </a:lnSpc>
              <a:spcAft>
                <a:spcPts val="600"/>
              </a:spcAft>
              <a:buClr>
                <a:srgbClr val="F3F3F3"/>
              </a:buClr>
              <a:buSzPts val="2100"/>
              <a:buFont typeface="Arial" panose="020B0604020202020204" pitchFamily="34" charset="0"/>
              <a:buChar char="•"/>
            </a:pPr>
            <a:r>
              <a:rPr lang="en-US" sz="2000" dirty="0"/>
              <a:t>Azure Resource Manager – In this section, users can create different groups for related utilities in order to deploy, manage, and monitor the tightly coupled resources.</a:t>
            </a:r>
            <a:r>
              <a:rPr lang="en-US" sz="1400" b="0" dirty="0"/>
              <a:t>							</a:t>
            </a:r>
          </a:p>
          <a:p>
            <a:pPr marL="152400" indent="0">
              <a:lnSpc>
                <a:spcPct val="90000"/>
              </a:lnSpc>
              <a:spcAft>
                <a:spcPts val="600"/>
              </a:spcAft>
              <a:buClr>
                <a:srgbClr val="F3F3F3"/>
              </a:buClr>
              <a:buSzPts val="2100"/>
              <a:buNone/>
            </a:pPr>
            <a:r>
              <a:rPr lang="en-GB" sz="1400" b="0" dirty="0"/>
              <a:t>For more details see [9], [10], [11].</a:t>
            </a:r>
            <a:endParaRPr lang="en-US" sz="1400" dirty="0"/>
          </a:p>
          <a:p>
            <a:pPr marL="495300" indent="-342900">
              <a:lnSpc>
                <a:spcPct val="90000"/>
              </a:lnSpc>
              <a:spcAft>
                <a:spcPts val="600"/>
              </a:spcAft>
              <a:buClr>
                <a:srgbClr val="F3F3F3"/>
              </a:buClr>
              <a:buSzPts val="2100"/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68100A0-9B32-448D-8DC6-7815877FB3FD}"/>
              </a:ext>
            </a:extLst>
          </p:cNvPr>
          <p:cNvSpPr>
            <a:spLocks noGrp="1"/>
          </p:cNvSpPr>
          <p:nvPr>
            <p:ph type="title" idx="2"/>
          </p:nvPr>
        </p:nvSpPr>
        <p:spPr>
          <a:xfrm>
            <a:off x="1020521" y="186000"/>
            <a:ext cx="10150957" cy="828175"/>
          </a:xfr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700" b="1" i="0" u="none" strike="noStrike" cap="none">
                <a:latin typeface="Rajdhani"/>
                <a:ea typeface="Rajdhani"/>
                <a:cs typeface="Rajdhani"/>
                <a:sym typeface="Rajdhani"/>
              </a:rPr>
              <a:t>3. Microsoft Azure – A Brief Introduction</a:t>
            </a:r>
            <a:br>
              <a:rPr lang="en-US" sz="4700" b="1" i="0" u="none" strike="noStrike" cap="none">
                <a:latin typeface="Rajdhani"/>
                <a:ea typeface="Rajdhani"/>
                <a:cs typeface="Rajdhani"/>
                <a:sym typeface="Rajdhani"/>
              </a:rPr>
            </a:br>
            <a:endParaRPr lang="en-US" sz="4700" b="1" i="0" u="none" strike="noStrike" cap="none">
              <a:latin typeface="Rajdhani"/>
              <a:ea typeface="Rajdhani"/>
              <a:cs typeface="Rajdhani"/>
              <a:sym typeface="Rajdhani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67B3B78-6728-4F76-A231-BD485F80B93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959999" y="1014175"/>
            <a:ext cx="10656267" cy="3182851"/>
          </a:xfrm>
        </p:spPr>
        <p:txBody>
          <a:bodyPr/>
          <a:lstStyle/>
          <a:p>
            <a:pPr marL="554562" indent="-342900">
              <a:spcAft>
                <a:spcPts val="600"/>
              </a:spcAft>
            </a:pPr>
            <a:r>
              <a:rPr lang="en-US" sz="2000" dirty="0">
                <a:solidFill>
                  <a:schemeClr val="tx2"/>
                </a:solidFill>
              </a:rPr>
              <a:t>Azure is Microsoft's cloud computing infrastructure and framework for designing, deploying, and managing various applications and services across a vast network of Microsoft-managed data centers.</a:t>
            </a:r>
          </a:p>
          <a:p>
            <a:pPr marL="554562" indent="-342900">
              <a:spcAft>
                <a:spcPts val="600"/>
              </a:spcAft>
            </a:pPr>
            <a:r>
              <a:rPr lang="en-US" sz="2000" dirty="0">
                <a:solidFill>
                  <a:schemeClr val="tx2"/>
                </a:solidFill>
              </a:rPr>
              <a:t>It was first introduced as Windows Azure on February 1st, 2010 and was later renamed Microsoft Azure on March 25th, 2014.</a:t>
            </a:r>
          </a:p>
          <a:p>
            <a:pPr marL="554562" indent="-342900">
              <a:spcAft>
                <a:spcPts val="600"/>
              </a:spcAft>
            </a:pPr>
            <a:r>
              <a:rPr lang="en-US" sz="2000" dirty="0">
                <a:solidFill>
                  <a:schemeClr val="tx2"/>
                </a:solidFill>
              </a:rPr>
              <a:t>It supports many other programming languages, frameworks, and tools, as well as third-party systems, in addition to SaaS, PaaS, and IaaS.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D00AA2-C872-4E99-97D5-91E3405F169B}"/>
              </a:ext>
            </a:extLst>
          </p:cNvPr>
          <p:cNvSpPr txBox="1"/>
          <p:nvPr/>
        </p:nvSpPr>
        <p:spPr>
          <a:xfrm>
            <a:off x="11558726" y="6355065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662419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67B3B78-6728-4F76-A231-BD485F80B9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5471" y="884903"/>
            <a:ext cx="11631561" cy="5678878"/>
          </a:xfrm>
        </p:spPr>
        <p:txBody>
          <a:bodyPr/>
          <a:lstStyle/>
          <a:p>
            <a:pPr marL="211662" indent="0">
              <a:buNone/>
            </a:pPr>
            <a:r>
              <a:rPr lang="en-US" sz="3200" dirty="0"/>
              <a:t>Azure delivers 600+ services. Some of the major ones:</a:t>
            </a:r>
          </a:p>
          <a:p>
            <a:pPr marL="211662" indent="0">
              <a:buNone/>
            </a:pPr>
            <a:endParaRPr lang="en-US" sz="1800" dirty="0"/>
          </a:p>
          <a:p>
            <a:pPr marL="211662" indent="0">
              <a:buNone/>
            </a:pPr>
            <a:endParaRPr lang="en-US" sz="18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Computational Services</a:t>
            </a:r>
            <a:endParaRPr lang="en-US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Storage Services</a:t>
            </a:r>
            <a:endParaRPr lang="en-US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Mobile Services</a:t>
            </a:r>
            <a:endParaRPr lang="en-US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Data Management</a:t>
            </a:r>
            <a:endParaRPr lang="en-US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Media Services</a:t>
            </a:r>
            <a:endParaRPr lang="en-US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Management Services</a:t>
            </a:r>
            <a:endParaRPr lang="en-US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3200" b="1" dirty="0"/>
              <a:t>Developer Services</a:t>
            </a:r>
            <a:endParaRPr lang="en-US" sz="3200" dirty="0"/>
          </a:p>
          <a:p>
            <a:pPr marL="211662" indent="0">
              <a:buNone/>
            </a:pPr>
            <a:endParaRPr lang="en-GB" sz="2000" b="0" dirty="0"/>
          </a:p>
          <a:p>
            <a:pPr marL="211662" indent="0">
              <a:buNone/>
            </a:pPr>
            <a:endParaRPr lang="en-GB" sz="2000" b="0" dirty="0"/>
          </a:p>
          <a:p>
            <a:pPr marL="211662" indent="0">
              <a:buNone/>
            </a:pPr>
            <a:r>
              <a:rPr lang="en-GB" sz="2000" b="0" dirty="0"/>
              <a:t>								For more details see [9], [10], [11].</a:t>
            </a:r>
            <a:endParaRPr lang="en-US" sz="2000" dirty="0"/>
          </a:p>
          <a:p>
            <a:pPr marL="497412" indent="-2857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68100A0-9B32-448D-8DC6-7815877FB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33" y="137653"/>
            <a:ext cx="10272000" cy="865238"/>
          </a:xfrm>
        </p:spPr>
        <p:txBody>
          <a:bodyPr/>
          <a:lstStyle/>
          <a:p>
            <a:r>
              <a:rPr lang="en-US" sz="3600" dirty="0"/>
              <a:t>Services by Microsoft Azure</a:t>
            </a:r>
            <a:br>
              <a:rPr lang="en-US" sz="3200" b="0" dirty="0"/>
            </a:br>
            <a:br>
              <a:rPr lang="en-US" sz="3200" b="0" dirty="0"/>
            </a:b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03F78F-0857-499D-8928-700A70634290}"/>
              </a:ext>
            </a:extLst>
          </p:cNvPr>
          <p:cNvSpPr txBox="1"/>
          <p:nvPr/>
        </p:nvSpPr>
        <p:spPr>
          <a:xfrm>
            <a:off x="11833934" y="6563781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3465753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ubtitle 3">
            <a:extLst>
              <a:ext uri="{FF2B5EF4-FFF2-40B4-BE49-F238E27FC236}">
                <a16:creationId xmlns:a16="http://schemas.microsoft.com/office/drawing/2014/main" id="{93E9488A-64F8-4BB3-804B-E2BAC8D607E0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 rot="10800000" flipV="1">
            <a:off x="0" y="2155971"/>
            <a:ext cx="4149214" cy="1693358"/>
          </a:xfrm>
        </p:spPr>
        <p:txBody>
          <a:bodyPr/>
          <a:lstStyle/>
          <a:p>
            <a:r>
              <a:rPr lang="en-US"/>
              <a:t>The following graphic from [14] shows the core components in a Citrix Virtual Apps and Desktops service deployment.</a:t>
            </a:r>
          </a:p>
        </p:txBody>
      </p:sp>
      <p:sp>
        <p:nvSpPr>
          <p:cNvPr id="16" name="Title 7">
            <a:extLst>
              <a:ext uri="{FF2B5EF4-FFF2-40B4-BE49-F238E27FC236}">
                <a16:creationId xmlns:a16="http://schemas.microsoft.com/office/drawing/2014/main" id="{9D61580D-B9BB-4268-8719-1DDEE29D1510}"/>
              </a:ext>
            </a:extLst>
          </p:cNvPr>
          <p:cNvSpPr>
            <a:spLocks noGrp="1"/>
          </p:cNvSpPr>
          <p:nvPr>
            <p:ph type="title" idx="6"/>
          </p:nvPr>
        </p:nvSpPr>
        <p:spPr>
          <a:xfrm>
            <a:off x="0" y="-1"/>
            <a:ext cx="4149214" cy="1946787"/>
          </a:xfrm>
        </p:spPr>
        <p:txBody>
          <a:bodyPr/>
          <a:lstStyle/>
          <a:p>
            <a:r>
              <a:rPr lang="en-US" i="1"/>
              <a:t>4. Citrix </a:t>
            </a:r>
            <a:br>
              <a:rPr lang="en-US" i="1"/>
            </a:br>
            <a:r>
              <a:rPr lang="en-US" sz="2400"/>
              <a:t>Overview of the key applications provide by Citrix</a:t>
            </a:r>
            <a:endParaRPr lang="en-US"/>
          </a:p>
        </p:txBody>
      </p:sp>
      <p:pic>
        <p:nvPicPr>
          <p:cNvPr id="1026" name="Picture 2" descr="Cloud components image">
            <a:extLst>
              <a:ext uri="{FF2B5EF4-FFF2-40B4-BE49-F238E27FC236}">
                <a16:creationId xmlns:a16="http://schemas.microsoft.com/office/drawing/2014/main" id="{5E540E00-5390-4211-B303-553127EE7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9214" y="360603"/>
            <a:ext cx="8042786" cy="649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05D0753F-3D1A-4041-8961-D724B85983FC}"/>
              </a:ext>
            </a:extLst>
          </p:cNvPr>
          <p:cNvSpPr txBox="1">
            <a:spLocks/>
          </p:cNvSpPr>
          <p:nvPr/>
        </p:nvSpPr>
        <p:spPr>
          <a:xfrm>
            <a:off x="0" y="4058515"/>
            <a:ext cx="4149214" cy="2438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1pPr>
            <a:lvl2pPr marR="0" lvl="1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2pPr>
            <a:lvl3pPr marR="0" lvl="2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3pPr>
            <a:lvl4pPr marR="0" lvl="3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4pPr>
            <a:lvl5pPr marR="0" lvl="4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5pPr>
            <a:lvl6pPr marR="0" lvl="5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6pPr>
            <a:lvl7pPr marR="0" lvl="6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7pPr>
            <a:lvl8pPr marR="0" lvl="7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8pPr>
            <a:lvl9pPr marR="0" lvl="8" algn="ctr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3F3F3"/>
              </a:buClr>
              <a:buSzPts val="3000"/>
              <a:buFont typeface="Rajdhani"/>
              <a:buNone/>
              <a:defRPr sz="4000" b="1" i="0" u="none" strike="noStrike" cap="none">
                <a:solidFill>
                  <a:srgbClr val="F3F3F3"/>
                </a:solidFill>
                <a:latin typeface="Rajdhani"/>
                <a:ea typeface="Rajdhani"/>
                <a:cs typeface="Rajdhani"/>
                <a:sym typeface="Rajdhani"/>
              </a:defRPr>
            </a:lvl9pPr>
          </a:lstStyle>
          <a:p>
            <a:br>
              <a:rPr lang="en-US" sz="4800" i="1"/>
            </a:br>
            <a:r>
              <a:rPr lang="en-US" sz="4400" i="1"/>
              <a:t>Key applications provide by Citrix</a:t>
            </a:r>
            <a:endParaRPr lang="en-US" sz="4800" i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F829A5-2461-41CE-A08C-6B258317B0D8}"/>
              </a:ext>
            </a:extLst>
          </p:cNvPr>
          <p:cNvSpPr txBox="1"/>
          <p:nvPr/>
        </p:nvSpPr>
        <p:spPr>
          <a:xfrm>
            <a:off x="79899" y="6552693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66295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mph" presetSubtype="0" repeatCount="5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 override="childStyl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3000"/>
                            </p:stCondLst>
                            <p:childTnLst>
                              <p:par>
                                <p:cTn id="18" presetID="32" presetClass="emph" presetSubtype="0" repeatCount="indefinite" fill="remove" grpId="3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5" grpId="2"/>
      <p:bldP spid="5" grpId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5">
            <a:extLst>
              <a:ext uri="{FF2B5EF4-FFF2-40B4-BE49-F238E27FC236}">
                <a16:creationId xmlns:a16="http://schemas.microsoft.com/office/drawing/2014/main" id="{4E555669-17AF-4B04-A8D3-C0766D2C6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142" y="93138"/>
            <a:ext cx="6433858" cy="763600"/>
          </a:xfrm>
        </p:spPr>
        <p:txBody>
          <a:bodyPr/>
          <a:lstStyle/>
          <a:p>
            <a:r>
              <a:rPr lang="en-US" b="0"/>
              <a:t>Digital Workspaces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7D2B6E-25B7-455F-B302-BEB821349D42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 flipH="1">
            <a:off x="16102" y="535263"/>
            <a:ext cx="5742040" cy="1181797"/>
          </a:xfrm>
        </p:spPr>
        <p:txBody>
          <a:bodyPr/>
          <a:lstStyle/>
          <a:p>
            <a:r>
              <a:rPr lang="en-US"/>
              <a:t>Citrix digital workspace solutions empower companies to securely deliver the apps and data people need to be as productive as possible—no matter where they work or which devices they use. [13]</a:t>
            </a:r>
          </a:p>
          <a:p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D183A78-4956-433F-8BE6-300F3097E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159" y="1717060"/>
            <a:ext cx="10362842" cy="514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417F15-331B-41A7-989D-55E6E112EA3B}"/>
              </a:ext>
            </a:extLst>
          </p:cNvPr>
          <p:cNvSpPr txBox="1"/>
          <p:nvPr/>
        </p:nvSpPr>
        <p:spPr>
          <a:xfrm>
            <a:off x="11540971" y="6550223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2482072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0B40BAAB-CC60-45FE-A833-5B7BE763AB9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D30A45-2ADE-43B3-A9F7-A94131629A50}"/>
              </a:ext>
            </a:extLst>
          </p:cNvPr>
          <p:cNvSpPr>
            <a:spLocks noGrp="1"/>
          </p:cNvSpPr>
          <p:nvPr>
            <p:ph type="subTitle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8D44123-6276-4DFF-81AB-C1CA0E26D4FC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4940639-BC91-48CF-81B5-2676AAD5CAF3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F771E63-918A-4935-AC56-1F111F375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000" y="0"/>
            <a:ext cx="10272000" cy="763600"/>
          </a:xfrm>
        </p:spPr>
        <p:txBody>
          <a:bodyPr/>
          <a:lstStyle/>
          <a:p>
            <a:r>
              <a:rPr lang="en-US"/>
              <a:t>Citrix analytics [14]</a:t>
            </a:r>
          </a:p>
        </p:txBody>
      </p:sp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BF4819A-EA11-4F63-932B-99D8D83037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000" y="866761"/>
            <a:ext cx="10687665" cy="60118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1750DF9-63FA-4805-B5EE-9C715959F685}"/>
              </a:ext>
            </a:extLst>
          </p:cNvPr>
          <p:cNvSpPr txBox="1"/>
          <p:nvPr/>
        </p:nvSpPr>
        <p:spPr>
          <a:xfrm>
            <a:off x="11780668" y="6550223"/>
            <a:ext cx="479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657062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86514620-A01A-4240-9251-1C22AACAE9D5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 flipH="1">
            <a:off x="442450" y="856565"/>
            <a:ext cx="11641393" cy="6001435"/>
          </a:xfrm>
        </p:spPr>
        <p:txBody>
          <a:bodyPr anchor="t"/>
          <a:lstStyle/>
          <a:p>
            <a:pPr algn="l"/>
            <a:r>
              <a:rPr lang="en-US" sz="1400"/>
              <a:t>[1] G. Santana, </a:t>
            </a:r>
            <a:r>
              <a:rPr lang="en-US" sz="1400" i="1"/>
              <a:t>Data center virtualization fundamentals</a:t>
            </a:r>
            <a:r>
              <a:rPr lang="en-US" sz="1400"/>
              <a:t>, 1st ed. </a:t>
            </a:r>
            <a:r>
              <a:rPr lang="en-US" sz="1400" err="1"/>
              <a:t>Indianápolis</a:t>
            </a:r>
            <a:r>
              <a:rPr lang="en-US" sz="1400"/>
              <a:t>, Indiana: Cisco Press, 2014.</a:t>
            </a:r>
          </a:p>
          <a:p>
            <a:pPr algn="l"/>
            <a:r>
              <a:rPr lang="en-US" sz="1400"/>
              <a:t>[2] M. </a:t>
            </a:r>
            <a:r>
              <a:rPr lang="en-US" sz="1400" err="1"/>
              <a:t>Arregoces</a:t>
            </a:r>
            <a:r>
              <a:rPr lang="en-US" sz="1400"/>
              <a:t> and M. </a:t>
            </a:r>
            <a:r>
              <a:rPr lang="en-US" sz="1400" err="1"/>
              <a:t>Portolani</a:t>
            </a:r>
            <a:r>
              <a:rPr lang="en-US" sz="1400"/>
              <a:t>, </a:t>
            </a:r>
            <a:r>
              <a:rPr lang="en-US" sz="1400" i="1"/>
              <a:t>Data center fundamentals</a:t>
            </a:r>
            <a:r>
              <a:rPr lang="en-US" sz="1400"/>
              <a:t>, 1st ed. Indianapolis, Ind.: Cisco Press, 2004.</a:t>
            </a:r>
          </a:p>
          <a:p>
            <a:pPr algn="l"/>
            <a:r>
              <a:rPr lang="en-US" sz="1400"/>
              <a:t>[3]"Virtual machines in Azure - Azure Virtual Machines", </a:t>
            </a:r>
            <a:r>
              <a:rPr lang="en-US" sz="1400" i="1"/>
              <a:t>Docs.microsoft.com</a:t>
            </a:r>
            <a:r>
              <a:rPr lang="en-US" sz="1400"/>
              <a:t>, 2021. [Online]. Available: https://docs.microsoft.com/en-us/azure/virtual-machines/. [Accessed: 14- Mar- 2021].</a:t>
            </a:r>
          </a:p>
          <a:p>
            <a:pPr algn="l"/>
            <a:r>
              <a:rPr lang="en-US" sz="1400"/>
              <a:t>[4] </a:t>
            </a:r>
            <a:r>
              <a:rPr lang="en-US" sz="1400" i="1"/>
              <a:t>Vmware.com</a:t>
            </a:r>
            <a:r>
              <a:rPr lang="en-US" sz="1400"/>
              <a:t>, 2021. [Online]. Available: https://www.vmware.com/content/dam/learn/en/amer/fy21/pdf/679372_Upgrading-to-VMware-vSphere7-eBook.pdf. [Accessed: 14- Mar- 2021].</a:t>
            </a:r>
          </a:p>
          <a:p>
            <a:pPr algn="l"/>
            <a:r>
              <a:rPr lang="en-US" sz="1400"/>
              <a:t>[5] "Search Results", </a:t>
            </a:r>
            <a:r>
              <a:rPr lang="en-US" sz="1400" i="1"/>
              <a:t>VMware</a:t>
            </a:r>
            <a:r>
              <a:rPr lang="en-US" sz="1400"/>
              <a:t>, 2021. [Online]. Available: https://www.vmware.com/search.html?q=vSphere&amp;aq=@vmsearchlanguage%3D%3DEnglish-UK&amp;client=VMware&amp;tab=mainvmware&amp;start=0&amp;num=20&amp;sort=&amp;slen=200&amp;product=. [Accessed: 14- Mar- 2021].</a:t>
            </a:r>
          </a:p>
          <a:p>
            <a:pPr algn="l"/>
            <a:r>
              <a:rPr lang="en-US" sz="1400"/>
              <a:t>[6]"Virtualization Technology &amp; Virtual Machine Software: What is Virtualization?", </a:t>
            </a:r>
            <a:r>
              <a:rPr lang="en-US" sz="1400" i="1"/>
              <a:t>VMware</a:t>
            </a:r>
            <a:r>
              <a:rPr lang="en-US" sz="1400"/>
              <a:t>, 2021. [Online]. Available: https://www.vmware.com/in/solutions/virtualization.html. [Accessed: 14- Mar- 2021].</a:t>
            </a:r>
          </a:p>
          <a:p>
            <a:pPr algn="l"/>
            <a:r>
              <a:rPr lang="en-US" sz="1400"/>
              <a:t>[7]Vmware.com, 2021. [Online]. Available: https://www.vmware.com/content/dam/digitalmarketing/vmware/en/pdf/vsphere/vmw-vsphere-datasheet.pdf. [Accessed: 14- Mar- 2021].</a:t>
            </a:r>
          </a:p>
          <a:p>
            <a:pPr algn="l"/>
            <a:r>
              <a:rPr lang="en-US" sz="1400"/>
              <a:t>[8]"Introduction to Hyper-V on Windows 10", Docs.microsoft.com, 2021. [Online]. Available: https://docs.microsoft.com/en-us/virtualization/hyper-v-on-windows/about/. [Accessed: 14- Mar- 2021].</a:t>
            </a:r>
          </a:p>
          <a:p>
            <a:pPr algn="l"/>
            <a:r>
              <a:rPr lang="en-US" sz="1400"/>
              <a:t>[9]"Azure solutions | Microsoft Azure", Azure.microsoft.com, 2021. [Online]. Available: https://azure.microsoft.com/en-us/solutions/. [Accessed: 14- Mar- 2021].</a:t>
            </a:r>
          </a:p>
          <a:p>
            <a:pPr algn="l"/>
            <a:r>
              <a:rPr lang="en-US" sz="1400"/>
              <a:t>[10]"What is Azure – Microsoft Cloud Services | Microsoft Azure", Azure.microsoft.com, 2021. [Online]. Available: https://azure.microsoft.com/en-gb/overview/what-is-azure/?&amp;wt.mc_id=AID529440_SEM_elOYgKxO. [Accessed: 14- Mar- 2021].</a:t>
            </a:r>
          </a:p>
          <a:p>
            <a:pPr algn="l"/>
            <a:r>
              <a:rPr lang="en-US" sz="1400"/>
              <a:t>[11]"What is Microsoft Azure – Features Benefits &amp; Best Practices | </a:t>
            </a:r>
            <a:r>
              <a:rPr lang="en-US" sz="1400" err="1"/>
              <a:t>SpringPeople</a:t>
            </a:r>
            <a:r>
              <a:rPr lang="en-US" sz="1400"/>
              <a:t>", Springpeople.com, 2021. [Online]. Available: https://www.springpeople.com/blog/what-is-microsoft-azure-features-benefits-best-practices/. [Accessed: 14- Mar- 2021].</a:t>
            </a:r>
          </a:p>
          <a:p>
            <a:pPr algn="l"/>
            <a:r>
              <a:rPr lang="en-US" sz="1400"/>
              <a:t>[12]2021. [Online]. Available: https://www.citrix.com/en-gb/glossary/what-is-virtualization.html. [Accessed: 14- Mar- 2021].</a:t>
            </a:r>
          </a:p>
          <a:p>
            <a:pPr algn="l"/>
            <a:r>
              <a:rPr lang="en-US" sz="1400"/>
              <a:t>[13]"Citrix Virtual Apps and Desktops service", Docs.citrix.com, 2021. [Online]. Available: https://docs.citrix.com/en-us/citrix-virtual-apps-desktops-service.html. [Accessed: 14- Mar- 2021].</a:t>
            </a:r>
          </a:p>
          <a:p>
            <a:pPr algn="l"/>
            <a:r>
              <a:rPr lang="en-US" sz="1400"/>
              <a:t>[14]"Citrix Virtual Apps and Desktops service", Docs.citrix.com, 2021. [Online]. Available: https://docs.citrix.com/en-us/citrix-virtual-apps-desktops-service.html. [Accessed: 18- Mar- 2021].</a:t>
            </a:r>
          </a:p>
          <a:p>
            <a:pPr algn="l"/>
            <a:endParaRPr lang="en-US" sz="1400"/>
          </a:p>
          <a:p>
            <a:pPr algn="l"/>
            <a:endParaRPr lang="en-US" sz="1400"/>
          </a:p>
          <a:p>
            <a:pPr algn="l"/>
            <a:endParaRPr lang="en-US" sz="1400"/>
          </a:p>
          <a:p>
            <a:pPr algn="l"/>
            <a:endParaRPr lang="en-US" sz="1400"/>
          </a:p>
          <a:p>
            <a:pPr algn="l"/>
            <a:endParaRPr lang="en-US" sz="1400"/>
          </a:p>
          <a:p>
            <a:pPr algn="l"/>
            <a:endParaRPr lang="en-US" sz="1400"/>
          </a:p>
          <a:p>
            <a:pPr algn="l"/>
            <a:endParaRPr lang="en-US" sz="1400"/>
          </a:p>
          <a:p>
            <a:pPr algn="l"/>
            <a:endParaRPr lang="en-US" sz="1400"/>
          </a:p>
          <a:p>
            <a:pPr algn="l"/>
            <a:endParaRPr lang="en-US" sz="140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EA5EA7A-1799-43F8-A278-7903F85FA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000" y="92965"/>
            <a:ext cx="10272000" cy="763600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477957479"/>
      </p:ext>
    </p:extLst>
  </p:cSld>
  <p:clrMapOvr>
    <a:masterClrMapping/>
  </p:clrMapOvr>
</p:sld>
</file>

<file path=ppt/theme/theme1.xml><?xml version="1.0" encoding="utf-8"?>
<a:theme xmlns:a="http://schemas.openxmlformats.org/drawingml/2006/main" name="Ai Tech Agency by Slidesgo">
  <a:themeElements>
    <a:clrScheme name="Simple Light">
      <a:dk1>
        <a:srgbClr val="0C343D"/>
      </a:dk1>
      <a:lt1>
        <a:srgbClr val="00C3B1"/>
      </a:lt1>
      <a:dk2>
        <a:srgbClr val="CC4125"/>
      </a:dk2>
      <a:lt2>
        <a:srgbClr val="F3F3F3"/>
      </a:lt2>
      <a:accent1>
        <a:srgbClr val="0C343D"/>
      </a:accent1>
      <a:accent2>
        <a:srgbClr val="00C3B1"/>
      </a:accent2>
      <a:accent3>
        <a:srgbClr val="CC4125"/>
      </a:accent3>
      <a:accent4>
        <a:srgbClr val="F3F3F3"/>
      </a:accent4>
      <a:accent5>
        <a:srgbClr val="0C343D"/>
      </a:accent5>
      <a:accent6>
        <a:srgbClr val="00C3B1"/>
      </a:accent6>
      <a:hlink>
        <a:srgbClr val="F3F3F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Data Science Consulting by Slidesgo">
  <a:themeElements>
    <a:clrScheme name="Simple Light">
      <a:dk1>
        <a:srgbClr val="1A5E8F"/>
      </a:dk1>
      <a:lt1>
        <a:srgbClr val="FFFFFF"/>
      </a:lt1>
      <a:dk2>
        <a:srgbClr val="002845"/>
      </a:dk2>
      <a:lt2>
        <a:srgbClr val="FFD6E1"/>
      </a:lt2>
      <a:accent1>
        <a:srgbClr val="E898AC"/>
      </a:accent1>
      <a:accent2>
        <a:srgbClr val="00CFCC"/>
      </a:accent2>
      <a:accent3>
        <a:srgbClr val="FF9973"/>
      </a:accent3>
      <a:accent4>
        <a:srgbClr val="F64975"/>
      </a:accent4>
      <a:accent5>
        <a:srgbClr val="5EFFFD"/>
      </a:accent5>
      <a:accent6>
        <a:srgbClr val="FC723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1310</Words>
  <Application>Microsoft Office PowerPoint</Application>
  <PresentationFormat>Widescreen</PresentationFormat>
  <Paragraphs>108</Paragraphs>
  <Slides>16</Slides>
  <Notes>2</Notes>
  <HiddenSlides>1</HiddenSlides>
  <MMClips>0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16</vt:i4>
      </vt:variant>
    </vt:vector>
  </HeadingPairs>
  <TitlesOfParts>
    <vt:vector size="38" baseType="lpstr">
      <vt:lpstr>Advent Pro Light</vt:lpstr>
      <vt:lpstr>Advent Pro SemiBold</vt:lpstr>
      <vt:lpstr>Anton</vt:lpstr>
      <vt:lpstr>Arial</vt:lpstr>
      <vt:lpstr>Calibri</vt:lpstr>
      <vt:lpstr>Fira Sans Condensed</vt:lpstr>
      <vt:lpstr>Fira Sans Condensed Light</vt:lpstr>
      <vt:lpstr>Fira Sans Condensed Medium</vt:lpstr>
      <vt:lpstr>Fira Sans Extra Condensed Medium</vt:lpstr>
      <vt:lpstr>Josefin Slab</vt:lpstr>
      <vt:lpstr>Livvic Light</vt:lpstr>
      <vt:lpstr>Maven Pro</vt:lpstr>
      <vt:lpstr>Nunito Light</vt:lpstr>
      <vt:lpstr>Proxima Nova</vt:lpstr>
      <vt:lpstr>Proxima Nova Semibold</vt:lpstr>
      <vt:lpstr>Rajdhani</vt:lpstr>
      <vt:lpstr>Share Tech</vt:lpstr>
      <vt:lpstr>Wingdings</vt:lpstr>
      <vt:lpstr>Ai Tech Agency by Slidesgo</vt:lpstr>
      <vt:lpstr>Slidesgo Final Pages</vt:lpstr>
      <vt:lpstr>Data Science Consulting by Slidesgo</vt:lpstr>
      <vt:lpstr>1_Slidesgo Final Pages</vt:lpstr>
      <vt:lpstr>Data Centre Virtualisation Level 6 Term 1  Presentation 1 - Investigation</vt:lpstr>
      <vt:lpstr>Investigation on the following topics:</vt:lpstr>
      <vt:lpstr>1. VMware</vt:lpstr>
      <vt:lpstr>PowerPoint Presentation</vt:lpstr>
      <vt:lpstr>PowerPoint Presentation</vt:lpstr>
      <vt:lpstr>What is vSphere?                       *For more details see [4], [5], [6], [7]</vt:lpstr>
      <vt:lpstr>PowerPoint Presentation</vt:lpstr>
      <vt:lpstr>Features and benefits to an organization that wants to use Cloud Computing as demonstrated in [4] </vt:lpstr>
      <vt:lpstr>2. Windows VMs</vt:lpstr>
      <vt:lpstr>Benefits of Hyper-V [8]</vt:lpstr>
      <vt:lpstr>3. Microsoft Azure – A Brief Introduction </vt:lpstr>
      <vt:lpstr>Services by Microsoft Azure  </vt:lpstr>
      <vt:lpstr>4. Citrix  Overview of the key applications provide by Citrix</vt:lpstr>
      <vt:lpstr>Digital Workspaces</vt:lpstr>
      <vt:lpstr>Citrix analytics [14]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Centre Virtualisation Level 6 Term 1  Presentation 1 - Investigation</dc:title>
  <dc:creator>Aleksandar Nedelchev</dc:creator>
  <cp:lastModifiedBy>Aleksandar Nedelchev</cp:lastModifiedBy>
  <cp:revision>1</cp:revision>
  <dcterms:created xsi:type="dcterms:W3CDTF">2021-03-14T12:17:35Z</dcterms:created>
  <dcterms:modified xsi:type="dcterms:W3CDTF">2021-03-19T13:24:48Z</dcterms:modified>
</cp:coreProperties>
</file>