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metadata" ContentType="application/binary"/>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Override PartName="/ppt/notesSlides/notesSlide17.xml" ContentType="application/vnd.openxmlformats-officedocument.presentationml.notesSlid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Default Extension="fntdata" ContentType="application/x-fontdata"/>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9144000" cy="5143500" type="screen16x9"/>
  <p:notesSz cx="6858000" cy="9144000"/>
  <p:embeddedFontLst>
    <p:embeddedFont>
      <p:font typeface="Maven Pro" charset="0"/>
      <p:regular r:id="rId20"/>
      <p:bold r:id="rId21"/>
    </p:embeddedFont>
    <p:embeddedFont>
      <p:font typeface="Nunito" charset="0"/>
      <p:regular r:id="rId22"/>
      <p:bold r:id="rId23"/>
      <p:italic r:id="rId24"/>
      <p:boldItalic r:id="rId25"/>
    </p:embeddedFont>
    <p:embeddedFont>
      <p:font typeface="Helvetica Neue" charset="0"/>
      <p:regular r:id="rId26"/>
      <p:bold r:id="rId27"/>
      <p:italic r:id="rId28"/>
      <p:boldItalic r:id="rId2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15:guide id="1" orient="horz" pos="1620">
          <p15:clr>
            <a:srgbClr val="A4A3A4"/>
          </p15:clr>
        </p15:guide>
        <p15:guide id="2" pos="2880">
          <p15:clr>
            <a:srgbClr val="A4A3A4"/>
          </p15:clr>
        </p15:guide>
      </p15:sldGuideLst>
    </p:ext>
    <p: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34" roundtripDataSignature="AMtx7mifHtcskM+KUe8+GYclcGSZ38cLyw=="/>
    </p:ext>
  </p:extLst>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7F861359-ED46-4BCF-BB6F-6FFBEDF627AD}">
  <a:tblStyle styleId="{7F861359-ED46-4BCF-BB6F-6FFBEDF627AD}" styleName="Table_0">
    <a:wholeTbl>
      <a:tcTxStyle b="off" i="off">
        <a:font>
          <a:latin typeface="Arial"/>
          <a:ea typeface="Arial"/>
          <a:cs typeface="Arial"/>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6EAEB"/>
          </a:solidFill>
        </a:fill>
      </a:tcStyle>
    </a:wholeTbl>
    <a:band1H>
      <a:tcTxStyle b="off" i="off"/>
      <a:tcStyle>
        <a:tcBdr/>
        <a:fill>
          <a:solidFill>
            <a:srgbClr val="CAD2D5"/>
          </a:solidFill>
        </a:fill>
      </a:tcStyle>
    </a:band1H>
    <a:band2H>
      <a:tcTxStyle b="off" i="off"/>
      <a:tcStyle>
        <a:tcBdr/>
      </a:tcStyle>
    </a:band2H>
    <a:band1V>
      <a:tcTxStyle b="off" i="off"/>
      <a:tcStyle>
        <a:tcBdr/>
        <a:fill>
          <a:solidFill>
            <a:srgbClr val="CAD2D5"/>
          </a:solidFill>
        </a:fill>
      </a:tcStyle>
    </a:band1V>
    <a:band2V>
      <a:tcTxStyle b="off" i="off"/>
      <a:tcStyle>
        <a:tcBdr/>
      </a:tcStyle>
    </a:band2V>
    <a:lastCol>
      <a:tcTxStyle b="on" i="off">
        <a:font>
          <a:latin typeface="Arial"/>
          <a:ea typeface="Arial"/>
          <a:cs typeface="Arial"/>
        </a:font>
        <a:schemeClr val="lt1"/>
      </a:tcTxStyle>
      <a:tcStyle>
        <a:tcBdr/>
        <a:fill>
          <a:solidFill>
            <a:schemeClr val="accent1"/>
          </a:solidFill>
        </a:fill>
      </a:tcStyle>
    </a:lastCol>
    <a:firstCol>
      <a:tcTxStyle b="on" i="off">
        <a:font>
          <a:latin typeface="Arial"/>
          <a:ea typeface="Arial"/>
          <a:cs typeface="Arial"/>
        </a:font>
        <a:schemeClr val="lt1"/>
      </a:tcTxStyle>
      <a:tcStyle>
        <a:tcBdr/>
        <a:fill>
          <a:solidFill>
            <a:schemeClr val="accent1"/>
          </a:solidFill>
        </a:fill>
      </a:tcStyle>
    </a:firstCol>
    <a:lastRow>
      <a:tcTxStyle b="on" i="off">
        <a:font>
          <a:latin typeface="Arial"/>
          <a:ea typeface="Arial"/>
          <a:cs typeface="Arial"/>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b="off" i="off"/>
      <a:tcStyle>
        <a:tcBdr/>
      </a:tcStyle>
    </a:seCell>
    <a:swCell>
      <a:tcTxStyle b="off" i="off"/>
      <a:tcStyle>
        <a:tcBdr/>
      </a:tcStyle>
    </a:swCell>
    <a:firstRow>
      <a:tcTxStyle b="on" i="off">
        <a:font>
          <a:latin typeface="Arial"/>
          <a:ea typeface="Arial"/>
          <a:cs typeface="Arial"/>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b="off" i="off"/>
      <a:tcStyle>
        <a:tcBdr/>
      </a:tcStyle>
    </a:neCell>
    <a:nwCell>
      <a:tcTxStyle b="off" i="off"/>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83082" autoAdjust="0"/>
  </p:normalViewPr>
  <p:slideViewPr>
    <p:cSldViewPr snapToGrid="0">
      <p:cViewPr varScale="1">
        <p:scale>
          <a:sx n="86" d="100"/>
          <a:sy n="86" d="100"/>
        </p:scale>
        <p:origin x="-906" y="-90"/>
      </p:cViewPr>
      <p:guideLst>
        <p:guide orient="horz" pos="162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7.fntdata"/><Relationship Id="rId3" Type="http://schemas.openxmlformats.org/officeDocument/2006/relationships/slide" Target="slides/slide2.xml"/><Relationship Id="rId21" Type="http://schemas.openxmlformats.org/officeDocument/2006/relationships/font" Target="fonts/font2.fntdata"/><Relationship Id="rId34" Type="http://customschemas.google.com/relationships/presentationmetadata" Target="meta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6.fntdata"/><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29" Type="http://schemas.openxmlformats.org/officeDocument/2006/relationships/font" Target="fonts/font10.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5.fntdata"/><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28" Type="http://schemas.openxmlformats.org/officeDocument/2006/relationships/font" Target="fonts/font9.fntdata"/><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font" Target="fonts/font8.fntdata"/><Relationship Id="rId3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
        <p:cNvGrpSpPr/>
        <p:nvPr/>
      </p:nvGrpSpPr>
      <p:grpSpPr>
        <a:xfrm>
          <a:off x="0" y="0"/>
          <a:ext cx="0" cy="0"/>
          <a:chOff x="0" y="0"/>
          <a:chExt cx="0" cy="0"/>
        </a:xfrm>
      </p:grpSpPr>
      <p:sp>
        <p:nvSpPr>
          <p:cNvPr id="239" name="Google Shape;239;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40" name="Google Shape;240;p1: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
        <p:cNvGrpSpPr/>
        <p:nvPr/>
      </p:nvGrpSpPr>
      <p:grpSpPr>
        <a:xfrm>
          <a:off x="0" y="0"/>
          <a:ext cx="0" cy="0"/>
          <a:chOff x="0" y="0"/>
          <a:chExt cx="0" cy="0"/>
        </a:xfrm>
      </p:grpSpPr>
      <p:sp>
        <p:nvSpPr>
          <p:cNvPr id="245" name="Google Shape;245;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46" name="Google Shape;246;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9"/>
        <p:cNvGrpSpPr/>
        <p:nvPr/>
      </p:nvGrpSpPr>
      <p:grpSpPr>
        <a:xfrm>
          <a:off x="0" y="0"/>
          <a:ext cx="0" cy="0"/>
          <a:chOff x="0" y="0"/>
          <a:chExt cx="0" cy="0"/>
        </a:xfrm>
      </p:grpSpPr>
      <p:sp>
        <p:nvSpPr>
          <p:cNvPr id="250" name="Google Shape;250;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51" name="Google Shape;251;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5"/>
        <p:cNvGrpSpPr/>
        <p:nvPr/>
      </p:nvGrpSpPr>
      <p:grpSpPr>
        <a:xfrm>
          <a:off x="0" y="0"/>
          <a:ext cx="0" cy="0"/>
          <a:chOff x="0" y="0"/>
          <a:chExt cx="0" cy="0"/>
        </a:xfrm>
      </p:grpSpPr>
      <p:sp>
        <p:nvSpPr>
          <p:cNvPr id="256" name="Google Shape;256;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57" name="Google Shape;257;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chemeClr val="dk1"/>
              </a:buClr>
              <a:buSzPts val="1100"/>
              <a:buFont typeface="Arial"/>
              <a:buNone/>
            </a:pPr>
            <a:r>
              <a:rPr lang="en-GB"/>
              <a:t>Executive Summary </a:t>
            </a:r>
            <a:endParaRPr/>
          </a:p>
          <a:p>
            <a:pPr marL="0" lvl="0" indent="0" algn="l" rtl="0">
              <a:lnSpc>
                <a:spcPct val="100000"/>
              </a:lnSpc>
              <a:spcBef>
                <a:spcPts val="0"/>
              </a:spcBef>
              <a:spcAft>
                <a:spcPts val="0"/>
              </a:spcAft>
              <a:buClr>
                <a:schemeClr val="dk1"/>
              </a:buClr>
              <a:buSzPts val="1100"/>
              <a:buFont typeface="Arial"/>
              <a:buNone/>
            </a:pPr>
            <a:r>
              <a:rPr lang="en-GB"/>
              <a:t>The report has discussed the business plan for the </a:t>
            </a:r>
            <a:r>
              <a:rPr lang="en-GB" sz="1800">
                <a:solidFill>
                  <a:srgbClr val="FF0000"/>
                </a:solidFill>
                <a:latin typeface="Times New Roman"/>
                <a:ea typeface="Times New Roman"/>
                <a:cs typeface="Times New Roman"/>
                <a:sym typeface="Times New Roman"/>
              </a:rPr>
              <a:t>MagicTwin </a:t>
            </a:r>
            <a:r>
              <a:rPr lang="en-GB"/>
              <a:t>which is aimed at bringing the overall development of the company and having clearly defined goals. The business plan contains a step a step by process about the role of business functionaries to achieve those goals. </a:t>
            </a:r>
            <a:endParaRPr/>
          </a:p>
          <a:p>
            <a:pPr marL="0" lvl="0" indent="0" algn="l" rtl="0">
              <a:lnSpc>
                <a:spcPct val="100000"/>
              </a:lnSpc>
              <a:spcBef>
                <a:spcPts val="0"/>
              </a:spcBef>
              <a:spcAft>
                <a:spcPts val="0"/>
              </a:spcAft>
              <a:buClr>
                <a:schemeClr val="dk1"/>
              </a:buClr>
              <a:buSzPts val="1100"/>
              <a:buFont typeface="Arial"/>
              <a:buNone/>
            </a:pPr>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1"/>
        <p:cNvGrpSpPr/>
        <p:nvPr/>
      </p:nvGrpSpPr>
      <p:grpSpPr>
        <a:xfrm>
          <a:off x="0" y="0"/>
          <a:ext cx="0" cy="0"/>
          <a:chOff x="0" y="0"/>
          <a:chExt cx="0" cy="0"/>
        </a:xfrm>
      </p:grpSpPr>
      <p:sp>
        <p:nvSpPr>
          <p:cNvPr id="262" name="Google Shape;262;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63" name="Google Shape;263;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69850" algn="just" rtl="0">
              <a:lnSpc>
                <a:spcPct val="150000"/>
              </a:lnSpc>
              <a:spcBef>
                <a:spcPts val="0"/>
              </a:spcBef>
              <a:spcAft>
                <a:spcPts val="0"/>
              </a:spcAft>
              <a:buSzPts val="1100"/>
              <a:buChar char="●"/>
            </a:pPr>
            <a:r>
              <a:rPr lang="en-GB" sz="1800" dirty="0">
                <a:solidFill>
                  <a:srgbClr val="FF0000"/>
                </a:solidFill>
                <a:latin typeface="Times New Roman"/>
                <a:ea typeface="Times New Roman"/>
                <a:cs typeface="Times New Roman"/>
                <a:sym typeface="Times New Roman"/>
              </a:rPr>
              <a:t>The chosen company MagicTwin is a catering</a:t>
            </a:r>
            <a:r>
              <a:rPr lang="en-GB" sz="1800" dirty="0">
                <a:latin typeface="Arial"/>
                <a:ea typeface="Arial"/>
                <a:cs typeface="Arial"/>
                <a:sym typeface="Arial"/>
              </a:rPr>
              <a:t> business that provides food service to clients. This can include providing food for events, catering for private parties, or providing food to corporate clients. Catering businesses may also provide food for those who are unable to cook, such as those with disabilities. </a:t>
            </a:r>
            <a:endParaRPr lang="en-GB" sz="1800" dirty="0" smtClean="0">
              <a:latin typeface="Arial"/>
              <a:ea typeface="Arial"/>
              <a:cs typeface="Arial"/>
              <a:sym typeface="Arial"/>
            </a:endParaRPr>
          </a:p>
          <a:p>
            <a:pPr marL="0" marR="0" lvl="0" indent="-69850" algn="just" rtl="0">
              <a:lnSpc>
                <a:spcPct val="150000"/>
              </a:lnSpc>
              <a:spcBef>
                <a:spcPts val="0"/>
              </a:spcBef>
              <a:spcAft>
                <a:spcPts val="0"/>
              </a:spcAft>
              <a:buSzPts val="1100"/>
              <a:buChar char="●"/>
            </a:pPr>
            <a:r>
              <a:rPr lang="en-GB" sz="1800" smtClean="0">
                <a:latin typeface="Arial"/>
                <a:cs typeface="Arial"/>
                <a:sym typeface="Arial"/>
              </a:rPr>
              <a:t>The</a:t>
            </a:r>
            <a:r>
              <a:rPr lang="en-GB" sz="1800" baseline="0" smtClean="0">
                <a:latin typeface="Arial"/>
                <a:cs typeface="Arial"/>
                <a:sym typeface="Arial"/>
              </a:rPr>
              <a:t> legal structure : Partnership of 3 people sharing ownership percentages , dissolution terms , and management rights among many other things.</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8"/>
        <p:cNvGrpSpPr/>
        <p:nvPr/>
      </p:nvGrpSpPr>
      <p:grpSpPr>
        <a:xfrm>
          <a:off x="0" y="0"/>
          <a:ext cx="0" cy="0"/>
          <a:chOff x="0" y="0"/>
          <a:chExt cx="0" cy="0"/>
        </a:xfrm>
      </p:grpSpPr>
      <p:sp>
        <p:nvSpPr>
          <p:cNvPr id="269" name="Google Shape;269;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70" name="Google Shape;270;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69850" algn="just" rtl="0">
              <a:lnSpc>
                <a:spcPct val="150000"/>
              </a:lnSpc>
              <a:spcBef>
                <a:spcPts val="0"/>
              </a:spcBef>
              <a:spcAft>
                <a:spcPts val="0"/>
              </a:spcAft>
              <a:buSzPts val="1100"/>
              <a:buChar char="●"/>
            </a:pPr>
            <a:r>
              <a:rPr lang="en-GB" sz="1800">
                <a:solidFill>
                  <a:srgbClr val="FF0000"/>
                </a:solidFill>
                <a:latin typeface="Times New Roman"/>
                <a:ea typeface="Times New Roman"/>
                <a:cs typeface="Times New Roman"/>
                <a:sym typeface="Times New Roman"/>
              </a:rPr>
              <a:t>MagicTwin offer</a:t>
            </a:r>
            <a:r>
              <a:rPr lang="en-GB" sz="1800">
                <a:latin typeface="Arial"/>
                <a:ea typeface="Arial"/>
                <a:cs typeface="Arial"/>
                <a:sym typeface="Arial"/>
              </a:rPr>
              <a:t> a wide variety of options for event planners and caterers. These services can include everything from preparing and serving food and drinks, to providing floral arrangements and event planning. MagicTwin </a:t>
            </a:r>
            <a:r>
              <a:rPr lang="en-GB" sz="1800">
                <a:solidFill>
                  <a:srgbClr val="FF0000"/>
                </a:solidFill>
                <a:latin typeface="Times New Roman"/>
                <a:ea typeface="Times New Roman"/>
                <a:cs typeface="Times New Roman"/>
                <a:sym typeface="Times New Roman"/>
              </a:rPr>
              <a:t>also</a:t>
            </a:r>
            <a:r>
              <a:rPr lang="en-GB" sz="1800">
                <a:latin typeface="Arial"/>
                <a:ea typeface="Arial"/>
                <a:cs typeface="Arial"/>
                <a:sym typeface="Arial"/>
              </a:rPr>
              <a:t> offer event staging and decoration services. This can include setting up and managing the event venue, as well as creating and staging the event. Apart from that, it offers  variety of food and drink options, as well as event-specific decorations and settings. This can make it easy for event planners to find the perfect options for their events (</a:t>
            </a:r>
            <a:r>
              <a:rPr lang="en-GB" sz="1800">
                <a:latin typeface="Times New Roman"/>
                <a:ea typeface="Times New Roman"/>
                <a:cs typeface="Times New Roman"/>
                <a:sym typeface="Times New Roman"/>
              </a:rPr>
              <a:t>Li </a:t>
            </a:r>
            <a:r>
              <a:rPr lang="en-GB" sz="1800" i="1">
                <a:latin typeface="Times New Roman"/>
                <a:ea typeface="Times New Roman"/>
                <a:cs typeface="Times New Roman"/>
                <a:sym typeface="Times New Roman"/>
              </a:rPr>
              <a:t>et al</a:t>
            </a:r>
            <a:r>
              <a:rPr lang="en-GB" sz="1800">
                <a:latin typeface="Times New Roman"/>
                <a:ea typeface="Times New Roman"/>
                <a:cs typeface="Times New Roman"/>
                <a:sym typeface="Times New Roman"/>
              </a:rPr>
              <a:t>., 2021)</a:t>
            </a:r>
            <a:r>
              <a:rPr lang="en-GB" sz="1800">
                <a:solidFill>
                  <a:srgbClr val="FF0000"/>
                </a:solidFill>
                <a:latin typeface="Times New Roman"/>
                <a:ea typeface="Times New Roman"/>
                <a:cs typeface="Times New Roman"/>
                <a:sym typeface="Times New Roman"/>
              </a:rPr>
              <a:t>.</a:t>
            </a:r>
            <a:endParaRPr sz="1800">
              <a:latin typeface="Arial"/>
              <a:ea typeface="Arial"/>
              <a:cs typeface="Arial"/>
              <a:sym typeface="Aria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5"/>
        <p:cNvGrpSpPr/>
        <p:nvPr/>
      </p:nvGrpSpPr>
      <p:grpSpPr>
        <a:xfrm>
          <a:off x="0" y="0"/>
          <a:ext cx="0" cy="0"/>
          <a:chOff x="0" y="0"/>
          <a:chExt cx="0" cy="0"/>
        </a:xfrm>
      </p:grpSpPr>
      <p:sp>
        <p:nvSpPr>
          <p:cNvPr id="276" name="Google Shape;276;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77" name="Google Shape;277;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chemeClr val="dk1"/>
              </a:buClr>
              <a:buSzPts val="1100"/>
              <a:buFont typeface="Arial"/>
              <a:buNone/>
            </a:pPr>
            <a:r>
              <a:rPr lang="en-GB" sz="1800">
                <a:solidFill>
                  <a:srgbClr val="FF0000"/>
                </a:solidFill>
                <a:latin typeface="Times New Roman"/>
                <a:ea typeface="Times New Roman"/>
                <a:cs typeface="Times New Roman"/>
                <a:sym typeface="Times New Roman"/>
              </a:rPr>
              <a:t>The market audit requires a very comprehensive and systematic analysis of the marketing environment of the organisation, taking into account both the internal and external factors of the market dynamics where is business operates (Mohammadi </a:t>
            </a:r>
            <a:r>
              <a:rPr lang="en-GB" sz="1800" i="1">
                <a:solidFill>
                  <a:srgbClr val="FF0000"/>
                </a:solidFill>
                <a:latin typeface="Times New Roman"/>
                <a:ea typeface="Times New Roman"/>
                <a:cs typeface="Times New Roman"/>
                <a:sym typeface="Times New Roman"/>
              </a:rPr>
              <a:t>et al</a:t>
            </a:r>
            <a:r>
              <a:rPr lang="en-GB" sz="1800">
                <a:solidFill>
                  <a:srgbClr val="FF0000"/>
                </a:solidFill>
                <a:latin typeface="Times New Roman"/>
                <a:ea typeface="Times New Roman"/>
                <a:cs typeface="Times New Roman"/>
                <a:sym typeface="Times New Roman"/>
              </a:rPr>
              <a:t>., 2021). a catering business market audit is a comprehensive look at business, including an evaluation of current operations, market conditions, and future prospects. A market audit can help MagicTwin identify areas in which they need to improve their business, and can also help them identify potential new markets in which they can expand their operations (Rea </a:t>
            </a:r>
            <a:r>
              <a:rPr lang="en-GB" sz="1800" i="1">
                <a:solidFill>
                  <a:srgbClr val="FF0000"/>
                </a:solidFill>
                <a:latin typeface="Times New Roman"/>
                <a:ea typeface="Times New Roman"/>
                <a:cs typeface="Times New Roman"/>
                <a:sym typeface="Times New Roman"/>
              </a:rPr>
              <a:t>et al</a:t>
            </a:r>
            <a:r>
              <a:rPr lang="en-GB" sz="1800">
                <a:solidFill>
                  <a:srgbClr val="FF0000"/>
                </a:solidFill>
                <a:latin typeface="Times New Roman"/>
                <a:ea typeface="Times New Roman"/>
                <a:cs typeface="Times New Roman"/>
                <a:sym typeface="Times New Roman"/>
              </a:rPr>
              <a:t>., 2021). The</a:t>
            </a:r>
            <a:r>
              <a:rPr lang="en-GB" sz="1800">
                <a:latin typeface="Arial"/>
                <a:ea typeface="Arial"/>
                <a:cs typeface="Arial"/>
                <a:sym typeface="Arial"/>
              </a:rPr>
              <a:t> catering business market is a growing market with a lot of potential for growth. There are a number of reasons for this as there is a growing trend towards healthier eating, and people are increasingly looking for healthier options when it comes to food. This means that there is a growing demand for catering services that offer healthier food options. The catering business is growing at a rate of 6.5% annually.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2"/>
        <p:cNvGrpSpPr/>
        <p:nvPr/>
      </p:nvGrpSpPr>
      <p:grpSpPr>
        <a:xfrm>
          <a:off x="0" y="0"/>
          <a:ext cx="0" cy="0"/>
          <a:chOff x="0" y="0"/>
          <a:chExt cx="0" cy="0"/>
        </a:xfrm>
      </p:grpSpPr>
      <p:sp>
        <p:nvSpPr>
          <p:cNvPr id="283" name="Google Shape;283;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84" name="Google Shape;284;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69850" algn="just" rtl="0">
              <a:lnSpc>
                <a:spcPct val="150000"/>
              </a:lnSpc>
              <a:spcBef>
                <a:spcPts val="0"/>
              </a:spcBef>
              <a:spcAft>
                <a:spcPts val="0"/>
              </a:spcAft>
              <a:buSzPts val="1100"/>
              <a:buChar char="●"/>
            </a:pPr>
            <a:r>
              <a:rPr lang="en-GB" sz="1800">
                <a:solidFill>
                  <a:srgbClr val="FF0000"/>
                </a:solidFill>
                <a:latin typeface="Times New Roman"/>
                <a:ea typeface="Times New Roman"/>
                <a:cs typeface="Times New Roman"/>
                <a:sym typeface="Times New Roman"/>
              </a:rPr>
              <a:t>Apart from that customers are</a:t>
            </a:r>
            <a:r>
              <a:rPr lang="en-GB" sz="1800">
                <a:latin typeface="Arial"/>
                <a:ea typeface="Arial"/>
                <a:cs typeface="Arial"/>
                <a:sym typeface="Arial"/>
              </a:rPr>
              <a:t> increasingly looking for catering services that offer more convenient and rapid delivery. This means that there is a growing demand for catering services that offer faster delivery times. Report shows that the catering business is projected to grow to $14.5 billion by 2020.</a:t>
            </a:r>
            <a:endParaRPr/>
          </a:p>
          <a:p>
            <a:pPr marL="457200" lvl="0" indent="-298450" algn="l" rtl="0">
              <a:lnSpc>
                <a:spcPct val="100000"/>
              </a:lnSpc>
              <a:spcBef>
                <a:spcPts val="0"/>
              </a:spcBef>
              <a:spcAft>
                <a:spcPts val="0"/>
              </a:spcAft>
              <a:buSzPts val="1100"/>
              <a:buChar char="●"/>
            </a:pPr>
            <a:r>
              <a:rPr lang="en-GB" sz="1800">
                <a:solidFill>
                  <a:srgbClr val="FF0000"/>
                </a:solidFill>
                <a:latin typeface="Times New Roman"/>
                <a:ea typeface="Times New Roman"/>
                <a:cs typeface="Times New Roman"/>
                <a:sym typeface="Times New Roman"/>
              </a:rPr>
              <a:t>Customers are also looking</a:t>
            </a:r>
            <a:r>
              <a:rPr lang="en-GB" sz="1800">
                <a:latin typeface="Arial"/>
                <a:ea typeface="Arial"/>
                <a:cs typeface="Arial"/>
                <a:sym typeface="Arial"/>
              </a:rPr>
              <a:t> for catering services that offer more personalized and individualized service. MagicTwin has developed its model in a way to capture the opportunity of the growing sentiment among the people for catering options (Mueller, 2021). The company offers personalized services to its customers which would helps them it successful market establishment.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9"/>
        <p:cNvGrpSpPr/>
        <p:nvPr/>
      </p:nvGrpSpPr>
      <p:grpSpPr>
        <a:xfrm>
          <a:off x="0" y="0"/>
          <a:ext cx="0" cy="0"/>
          <a:chOff x="0" y="0"/>
          <a:chExt cx="0" cy="0"/>
        </a:xfrm>
      </p:grpSpPr>
      <p:sp>
        <p:nvSpPr>
          <p:cNvPr id="290" name="Google Shape;290;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91" name="Google Shape;291;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69850" algn="just" rtl="0">
              <a:lnSpc>
                <a:spcPct val="150000"/>
              </a:lnSpc>
              <a:spcBef>
                <a:spcPts val="0"/>
              </a:spcBef>
              <a:spcAft>
                <a:spcPts val="0"/>
              </a:spcAft>
              <a:buSzPts val="1100"/>
              <a:buChar char="●"/>
            </a:pPr>
            <a:r>
              <a:rPr lang="en-GB" sz="1800">
                <a:latin typeface="Times New Roman"/>
                <a:ea typeface="Times New Roman"/>
                <a:cs typeface="Times New Roman"/>
                <a:sym typeface="Times New Roman"/>
              </a:rPr>
              <a:t>The young generation who are used to living in the fast-paced world is belied to be the targeted audience for the company. Since the company is mainly focused on the UK and in its expansion phase, </a:t>
            </a:r>
            <a:r>
              <a:rPr lang="en-GB" sz="1800">
                <a:solidFill>
                  <a:srgbClr val="FF0000"/>
                </a:solidFill>
                <a:latin typeface="Times New Roman"/>
                <a:ea typeface="Times New Roman"/>
                <a:cs typeface="Times New Roman"/>
                <a:sym typeface="Times New Roman"/>
              </a:rPr>
              <a:t>MagicTwin </a:t>
            </a:r>
            <a:r>
              <a:rPr lang="en-GB" sz="1800">
                <a:latin typeface="Times New Roman"/>
                <a:ea typeface="Times New Roman"/>
                <a:cs typeface="Times New Roman"/>
                <a:sym typeface="Times New Roman"/>
              </a:rPr>
              <a:t>had to focus on its British audience, and include inclusivity in its services. The middle-income segment groups who have high disposable incomes generally fall into this range (Li and Song, 2021). The people of this age group are technology friendly and belong to a generation which aims to fulfil their desire as fast as possible. Overall the delivery can be used by anybody and anyone but, in their effort to marketing and business strategy, </a:t>
            </a:r>
            <a:r>
              <a:rPr lang="en-GB" sz="1800">
                <a:solidFill>
                  <a:srgbClr val="FF0000"/>
                </a:solidFill>
                <a:latin typeface="Times New Roman"/>
                <a:ea typeface="Times New Roman"/>
                <a:cs typeface="Times New Roman"/>
                <a:sym typeface="Times New Roman"/>
              </a:rPr>
              <a:t>MagicTwin </a:t>
            </a:r>
            <a:r>
              <a:rPr lang="en-GB" sz="1800">
                <a:latin typeface="Times New Roman"/>
                <a:ea typeface="Times New Roman"/>
                <a:cs typeface="Times New Roman"/>
                <a:sym typeface="Times New Roman"/>
              </a:rPr>
              <a:t>has to focus on their targeted audience for leveraging their service power. </a:t>
            </a:r>
            <a:r>
              <a:rPr lang="en-GB" sz="1800">
                <a:solidFill>
                  <a:srgbClr val="FF0000"/>
                </a:solidFill>
                <a:latin typeface="Times New Roman"/>
                <a:ea typeface="Times New Roman"/>
                <a:cs typeface="Times New Roman"/>
                <a:sym typeface="Times New Roman"/>
              </a:rPr>
              <a:t>MagicTwin target</a:t>
            </a:r>
            <a:r>
              <a:rPr lang="en-GB" sz="1800">
                <a:latin typeface="Arial"/>
                <a:ea typeface="Arial"/>
                <a:cs typeface="Arial"/>
                <a:sym typeface="Arial"/>
              </a:rPr>
              <a:t> customers in a few different ways, it targets customers by geography, by type of event, and by budget.</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6"/>
        <p:cNvGrpSpPr/>
        <p:nvPr/>
      </p:nvGrpSpPr>
      <p:grpSpPr>
        <a:xfrm>
          <a:off x="0" y="0"/>
          <a:ext cx="0" cy="0"/>
          <a:chOff x="0" y="0"/>
          <a:chExt cx="0" cy="0"/>
        </a:xfrm>
      </p:grpSpPr>
      <p:sp>
        <p:nvSpPr>
          <p:cNvPr id="297" name="Google Shape;297;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98" name="Google Shape;298;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69850" algn="just" rtl="0">
              <a:lnSpc>
                <a:spcPct val="150000"/>
              </a:lnSpc>
              <a:spcBef>
                <a:spcPts val="0"/>
              </a:spcBef>
              <a:spcAft>
                <a:spcPts val="0"/>
              </a:spcAft>
              <a:buSzPts val="1100"/>
              <a:buChar char="●"/>
            </a:pPr>
            <a:r>
              <a:rPr lang="en-GB" sz="1800">
                <a:latin typeface="Times New Roman"/>
                <a:ea typeface="Times New Roman"/>
                <a:cs typeface="Times New Roman"/>
                <a:sym typeface="Times New Roman"/>
              </a:rPr>
              <a:t>A marketing plan is a document which contains a detailed analysis of the strategy which the company is opting to use in the market to make its products available to the customers. The plan helps in identifying the targeted market, the value of the brand, the determination of KPIs and the budget for marketing.</a:t>
            </a:r>
            <a:endParaRPr sz="1800">
              <a:latin typeface="Arial"/>
              <a:ea typeface="Arial"/>
              <a:cs typeface="Arial"/>
              <a:sym typeface="Arial"/>
            </a:endParaRPr>
          </a:p>
          <a:p>
            <a:pPr marL="0" marR="0" lvl="0" indent="-69850" algn="just" rtl="0">
              <a:lnSpc>
                <a:spcPct val="150000"/>
              </a:lnSpc>
              <a:spcBef>
                <a:spcPts val="0"/>
              </a:spcBef>
              <a:spcAft>
                <a:spcPts val="0"/>
              </a:spcAft>
              <a:buSzPts val="1100"/>
              <a:buChar char="●"/>
            </a:pPr>
            <a:r>
              <a:rPr lang="en-GB" sz="1800" b="1">
                <a:latin typeface="Times New Roman"/>
                <a:ea typeface="Times New Roman"/>
                <a:cs typeface="Times New Roman"/>
                <a:sym typeface="Times New Roman"/>
              </a:rPr>
              <a:t>Mission: </a:t>
            </a:r>
            <a:r>
              <a:rPr lang="en-GB" sz="1800">
                <a:solidFill>
                  <a:srgbClr val="FF0000"/>
                </a:solidFill>
                <a:latin typeface="Times New Roman"/>
                <a:ea typeface="Times New Roman"/>
                <a:cs typeface="Times New Roman"/>
                <a:sym typeface="Times New Roman"/>
              </a:rPr>
              <a:t>MagicTwin </a:t>
            </a:r>
            <a:r>
              <a:rPr lang="en-GB" sz="1800">
                <a:latin typeface="Times New Roman"/>
                <a:ea typeface="Times New Roman"/>
                <a:cs typeface="Times New Roman"/>
                <a:sym typeface="Times New Roman"/>
              </a:rPr>
              <a:t>aims to become an organisation that provides solutions to every customer, helping them, to achieve long-lasting competitive advantage. The company has the mission of providing value to the customer and doing its best to fulfil their need for faster delivery. This will be achieved when the brand will be able to create a potential customer base through effective marketing. </a:t>
            </a:r>
            <a:endParaRPr sz="1800">
              <a:latin typeface="Arial"/>
              <a:ea typeface="Arial"/>
              <a:cs typeface="Arial"/>
              <a:sym typeface="Arial"/>
            </a:endParaRPr>
          </a:p>
          <a:p>
            <a:pPr marL="0" marR="0" lvl="0" indent="-69850" algn="just" rtl="0">
              <a:lnSpc>
                <a:spcPct val="150000"/>
              </a:lnSpc>
              <a:spcBef>
                <a:spcPts val="0"/>
              </a:spcBef>
              <a:spcAft>
                <a:spcPts val="0"/>
              </a:spcAft>
              <a:buSzPts val="1100"/>
              <a:buChar char="●"/>
            </a:pPr>
            <a:r>
              <a:rPr lang="en-GB" sz="1800" b="1">
                <a:latin typeface="Times New Roman"/>
                <a:ea typeface="Times New Roman"/>
                <a:cs typeface="Times New Roman"/>
                <a:sym typeface="Times New Roman"/>
              </a:rPr>
              <a:t>Identification of Business Personas: </a:t>
            </a:r>
            <a:r>
              <a:rPr lang="en-GB" sz="1800">
                <a:latin typeface="Times New Roman"/>
                <a:ea typeface="Times New Roman"/>
                <a:cs typeface="Times New Roman"/>
                <a:sym typeface="Times New Roman"/>
              </a:rPr>
              <a:t>Looking at the age distribution of the customers, one can notice that </a:t>
            </a:r>
            <a:r>
              <a:rPr lang="en-GB" sz="1800">
                <a:solidFill>
                  <a:srgbClr val="FF0000"/>
                </a:solidFill>
                <a:latin typeface="Times New Roman"/>
                <a:ea typeface="Times New Roman"/>
                <a:cs typeface="Times New Roman"/>
                <a:sym typeface="Times New Roman"/>
              </a:rPr>
              <a:t>MagicTwin </a:t>
            </a:r>
            <a:r>
              <a:rPr lang="en-GB" sz="1800">
                <a:latin typeface="Times New Roman"/>
                <a:ea typeface="Times New Roman"/>
                <a:cs typeface="Times New Roman"/>
                <a:sym typeface="Times New Roman"/>
              </a:rPr>
              <a:t>has customers having the age range between 25 and 34. While males (58.36%) tends to use more of their services compared to female (41.46%).</a:t>
            </a:r>
            <a:endParaRPr sz="1800">
              <a:latin typeface="Arial"/>
              <a:ea typeface="Arial"/>
              <a:cs typeface="Arial"/>
              <a:sym typeface="Arial"/>
            </a:endParaRPr>
          </a:p>
          <a:p>
            <a:pPr marL="0" marR="0" lvl="0" indent="-69850" algn="just" rtl="0">
              <a:lnSpc>
                <a:spcPct val="150000"/>
              </a:lnSpc>
              <a:spcBef>
                <a:spcPts val="0"/>
              </a:spcBef>
              <a:spcAft>
                <a:spcPts val="0"/>
              </a:spcAft>
              <a:buSzPts val="1100"/>
              <a:buChar char="●"/>
            </a:pPr>
            <a:r>
              <a:rPr lang="en-GB" sz="1800" b="1">
                <a:latin typeface="Times New Roman"/>
                <a:ea typeface="Times New Roman"/>
                <a:cs typeface="Times New Roman"/>
                <a:sym typeface="Times New Roman"/>
              </a:rPr>
              <a:t>Content Initiatives and Strategies: </a:t>
            </a:r>
            <a:r>
              <a:rPr lang="en-GB" sz="1800">
                <a:latin typeface="Times New Roman"/>
                <a:ea typeface="Times New Roman"/>
                <a:cs typeface="Times New Roman"/>
                <a:sym typeface="Times New Roman"/>
              </a:rPr>
              <a:t>Since the targeted audience of the company belongs to a young category, the brand has to focus more on digital marketing and influencer marketing as these are easy marketing channels for attracting young consumers. Moreover, the website traffic of the company has shown that only 5.69% of the customers visit the company’s website through social referrals (Stevens </a:t>
            </a:r>
            <a:r>
              <a:rPr lang="en-GB" sz="1800" i="1">
                <a:latin typeface="Times New Roman"/>
                <a:ea typeface="Times New Roman"/>
                <a:cs typeface="Times New Roman"/>
                <a:sym typeface="Times New Roman"/>
              </a:rPr>
              <a:t>et al</a:t>
            </a:r>
            <a:r>
              <a:rPr lang="en-GB" sz="1800">
                <a:latin typeface="Times New Roman"/>
                <a:ea typeface="Times New Roman"/>
                <a:cs typeface="Times New Roman"/>
                <a:sym typeface="Times New Roman"/>
              </a:rPr>
              <a:t>., 2021). </a:t>
            </a:r>
            <a:endParaRPr sz="1800">
              <a:latin typeface="Arial"/>
              <a:ea typeface="Arial"/>
              <a:cs typeface="Arial"/>
              <a:sym typeface="Arial"/>
            </a:endParaRPr>
          </a:p>
          <a:p>
            <a:pPr marL="0" marR="0" lvl="0" indent="-69850" algn="just" rtl="0">
              <a:lnSpc>
                <a:spcPct val="150000"/>
              </a:lnSpc>
              <a:spcBef>
                <a:spcPts val="0"/>
              </a:spcBef>
              <a:spcAft>
                <a:spcPts val="0"/>
              </a:spcAft>
              <a:buSzPts val="1100"/>
              <a:buChar char="●"/>
            </a:pPr>
            <a:r>
              <a:rPr lang="en-GB" sz="1800" b="1">
                <a:latin typeface="Times New Roman"/>
                <a:ea typeface="Times New Roman"/>
                <a:cs typeface="Times New Roman"/>
                <a:sym typeface="Times New Roman"/>
              </a:rPr>
              <a:t>Plan Mission: </a:t>
            </a:r>
            <a:r>
              <a:rPr lang="en-GB" sz="1800">
                <a:latin typeface="Times New Roman"/>
                <a:ea typeface="Times New Roman"/>
                <a:cs typeface="Times New Roman"/>
                <a:sym typeface="Times New Roman"/>
              </a:rPr>
              <a:t>The marketing plan aims to achieve a 50% increase in the number of traffic rates and a conversion rate of 5% of the customers who are opting for the services. The plan also aims to increase the sales of the company by 5% which is an achievable target (similarweb.com). </a:t>
            </a:r>
            <a:endParaRPr sz="1800">
              <a:latin typeface="Arial"/>
              <a:ea typeface="Arial"/>
              <a:cs typeface="Arial"/>
              <a:sym typeface="Arial"/>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3"/>
        <p:cNvGrpSpPr/>
        <p:nvPr/>
      </p:nvGrpSpPr>
      <p:grpSpPr>
        <a:xfrm>
          <a:off x="0" y="0"/>
          <a:ext cx="0" cy="0"/>
          <a:chOff x="0" y="0"/>
          <a:chExt cx="0" cy="0"/>
        </a:xfrm>
      </p:grpSpPr>
      <p:sp>
        <p:nvSpPr>
          <p:cNvPr id="304" name="Google Shape;304;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05" name="Google Shape;305;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69850" algn="just" rtl="0">
              <a:lnSpc>
                <a:spcPct val="150000"/>
              </a:lnSpc>
              <a:spcBef>
                <a:spcPts val="0"/>
              </a:spcBef>
              <a:spcAft>
                <a:spcPts val="0"/>
              </a:spcAft>
              <a:buSzPts val="1100"/>
              <a:buChar char="●"/>
            </a:pPr>
            <a:r>
              <a:rPr lang="en-GB" sz="1800" b="1">
                <a:latin typeface="Times New Roman"/>
                <a:ea typeface="Times New Roman"/>
                <a:cs typeface="Times New Roman"/>
                <a:sym typeface="Times New Roman"/>
              </a:rPr>
              <a:t>Determination of KPIs for the mission: </a:t>
            </a:r>
            <a:r>
              <a:rPr lang="en-GB" sz="1800">
                <a:latin typeface="Times New Roman"/>
                <a:ea typeface="Times New Roman"/>
                <a:cs typeface="Times New Roman"/>
                <a:sym typeface="Times New Roman"/>
              </a:rPr>
              <a:t>The KPIs for the plan is the website traffic rate, customer conversion rate, number of service users and the frequency in which the service has been used. </a:t>
            </a:r>
            <a:endParaRPr sz="1800">
              <a:latin typeface="Arial"/>
              <a:ea typeface="Arial"/>
              <a:cs typeface="Arial"/>
              <a:sym typeface="Arial"/>
            </a:endParaRPr>
          </a:p>
          <a:p>
            <a:pPr marL="0" marR="0" lvl="0" indent="-69850" algn="just" rtl="0">
              <a:lnSpc>
                <a:spcPct val="150000"/>
              </a:lnSpc>
              <a:spcBef>
                <a:spcPts val="0"/>
              </a:spcBef>
              <a:spcAft>
                <a:spcPts val="0"/>
              </a:spcAft>
              <a:buSzPts val="1100"/>
              <a:buChar char="●"/>
            </a:pPr>
            <a:r>
              <a:rPr lang="en-GB" sz="1800" b="1">
                <a:latin typeface="Times New Roman"/>
                <a:ea typeface="Times New Roman"/>
                <a:cs typeface="Times New Roman"/>
                <a:sym typeface="Times New Roman"/>
              </a:rPr>
              <a:t>Marketing Budget: </a:t>
            </a:r>
            <a:r>
              <a:rPr lang="en-GB" sz="1800">
                <a:latin typeface="Times New Roman"/>
                <a:ea typeface="Times New Roman"/>
                <a:cs typeface="Times New Roman"/>
                <a:sym typeface="Times New Roman"/>
              </a:rPr>
              <a:t>2 to 5% of the sales generated.</a:t>
            </a:r>
            <a:endParaRPr sz="1800">
              <a:latin typeface="Arial"/>
              <a:ea typeface="Arial"/>
              <a:cs typeface="Arial"/>
              <a:sym typeface="Arial"/>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0"/>
        <p:cNvGrpSpPr/>
        <p:nvPr/>
      </p:nvGrpSpPr>
      <p:grpSpPr>
        <a:xfrm>
          <a:off x="0" y="0"/>
          <a:ext cx="0" cy="0"/>
          <a:chOff x="0" y="0"/>
          <a:chExt cx="0" cy="0"/>
        </a:xfrm>
      </p:grpSpPr>
      <p:sp>
        <p:nvSpPr>
          <p:cNvPr id="311" name="Google Shape;311;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12" name="Google Shape;312;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342900" marR="0" lvl="0" indent="-342900" algn="just" rtl="0">
              <a:lnSpc>
                <a:spcPct val="150000"/>
              </a:lnSpc>
              <a:spcBef>
                <a:spcPts val="0"/>
              </a:spcBef>
              <a:spcAft>
                <a:spcPts val="0"/>
              </a:spcAft>
              <a:buSzPts val="1100"/>
              <a:buFont typeface="Noto Sans"/>
              <a:buChar char="∙"/>
            </a:pPr>
            <a:r>
              <a:rPr lang="en-GB" sz="1800" b="1">
                <a:solidFill>
                  <a:srgbClr val="FF0000"/>
                </a:solidFill>
                <a:latin typeface="Times New Roman"/>
                <a:ea typeface="Times New Roman"/>
                <a:cs typeface="Times New Roman"/>
                <a:sym typeface="Times New Roman"/>
              </a:rPr>
              <a:t>Stre</a:t>
            </a:r>
            <a:r>
              <a:rPr lang="en-GB" sz="1800" b="1">
                <a:latin typeface="Arial"/>
                <a:ea typeface="Arial"/>
                <a:cs typeface="Arial"/>
                <a:sym typeface="Arial"/>
              </a:rPr>
              <a:t>ngths</a:t>
            </a:r>
            <a:r>
              <a:rPr lang="en-GB" sz="1800" b="1">
                <a:solidFill>
                  <a:srgbClr val="FF0000"/>
                </a:solidFill>
                <a:latin typeface="Times New Roman"/>
                <a:ea typeface="Times New Roman"/>
                <a:cs typeface="Times New Roman"/>
                <a:sym typeface="Times New Roman"/>
              </a:rPr>
              <a:t> Well</a:t>
            </a:r>
            <a:r>
              <a:rPr lang="en-GB" sz="1800" b="1">
                <a:solidFill>
                  <a:srgbClr val="FF0000"/>
                </a:solidFill>
                <a:latin typeface="Arial"/>
                <a:ea typeface="Arial"/>
                <a:cs typeface="Arial"/>
                <a:sym typeface="Arial"/>
              </a:rPr>
              <a:t>-established and well-funded grocery delivery company</a:t>
            </a:r>
            <a:endParaRPr/>
          </a:p>
          <a:p>
            <a:pPr marL="342900" marR="0" lvl="0" indent="-342900" algn="just" rtl="0">
              <a:lnSpc>
                <a:spcPct val="150000"/>
              </a:lnSpc>
              <a:spcBef>
                <a:spcPts val="0"/>
              </a:spcBef>
              <a:spcAft>
                <a:spcPts val="0"/>
              </a:spcAft>
              <a:buSzPts val="1100"/>
              <a:buFont typeface="Noto Sans"/>
              <a:buChar char="∙"/>
            </a:pPr>
            <a:r>
              <a:rPr lang="en-GB" sz="1800" b="1">
                <a:solidFill>
                  <a:srgbClr val="FF0000"/>
                </a:solidFill>
                <a:latin typeface="Times New Roman"/>
                <a:ea typeface="Times New Roman"/>
                <a:cs typeface="Times New Roman"/>
                <a:sym typeface="Times New Roman"/>
              </a:rPr>
              <a:t>Large</a:t>
            </a:r>
            <a:r>
              <a:rPr lang="en-GB" sz="1800" b="1">
                <a:solidFill>
                  <a:srgbClr val="FF0000"/>
                </a:solidFill>
                <a:latin typeface="Arial"/>
                <a:ea typeface="Arial"/>
                <a:cs typeface="Arial"/>
                <a:sym typeface="Arial"/>
              </a:rPr>
              <a:t> and diverse customer base </a:t>
            </a:r>
            <a:r>
              <a:rPr lang="en-GB" sz="1800" b="1">
                <a:solidFill>
                  <a:srgbClr val="FF0000"/>
                </a:solidFill>
                <a:latin typeface="Times New Roman"/>
                <a:ea typeface="Times New Roman"/>
                <a:cs typeface="Times New Roman"/>
                <a:sym typeface="Times New Roman"/>
              </a:rPr>
              <a:t>Strong</a:t>
            </a:r>
            <a:r>
              <a:rPr lang="en-GB" sz="1800" b="1">
                <a:solidFill>
                  <a:srgbClr val="FF0000"/>
                </a:solidFill>
                <a:latin typeface="Arial"/>
                <a:ea typeface="Arial"/>
                <a:cs typeface="Arial"/>
                <a:sym typeface="Arial"/>
              </a:rPr>
              <a:t> brand name </a:t>
            </a:r>
            <a:r>
              <a:rPr lang="en-GB" sz="1800" b="1">
                <a:solidFill>
                  <a:srgbClr val="FF0000"/>
                </a:solidFill>
                <a:latin typeface="Times New Roman"/>
                <a:ea typeface="Times New Roman"/>
                <a:cs typeface="Times New Roman"/>
                <a:sym typeface="Times New Roman"/>
              </a:rPr>
              <a:t>Excellent</a:t>
            </a:r>
            <a:r>
              <a:rPr lang="en-GB" sz="1800" b="1">
                <a:solidFill>
                  <a:srgbClr val="FF0000"/>
                </a:solidFill>
                <a:latin typeface="Arial"/>
                <a:ea typeface="Arial"/>
                <a:cs typeface="Arial"/>
                <a:sym typeface="Arial"/>
              </a:rPr>
              <a:t> delivery service</a:t>
            </a:r>
            <a:endParaRPr/>
          </a:p>
          <a:p>
            <a:pPr marL="0" marR="0" lvl="0" indent="-69850" algn="just" rtl="0">
              <a:lnSpc>
                <a:spcPct val="150000"/>
              </a:lnSpc>
              <a:spcBef>
                <a:spcPts val="0"/>
              </a:spcBef>
              <a:spcAft>
                <a:spcPts val="0"/>
              </a:spcAft>
              <a:buSzPts val="1100"/>
              <a:buFont typeface="Noto Sans"/>
              <a:buChar char="∙"/>
            </a:pPr>
            <a:r>
              <a:rPr lang="en-GB" sz="1800" b="1">
                <a:solidFill>
                  <a:srgbClr val="FF0000"/>
                </a:solidFill>
                <a:latin typeface="Times New Roman"/>
                <a:ea typeface="Times New Roman"/>
                <a:cs typeface="Times New Roman"/>
                <a:sym typeface="Times New Roman"/>
              </a:rPr>
              <a:t>Weak</a:t>
            </a:r>
            <a:r>
              <a:rPr lang="en-GB" sz="1800" b="1">
                <a:solidFill>
                  <a:srgbClr val="FF0000"/>
                </a:solidFill>
                <a:latin typeface="Arial"/>
                <a:ea typeface="Arial"/>
                <a:cs typeface="Arial"/>
                <a:sym typeface="Arial"/>
              </a:rPr>
              <a:t>nesses</a:t>
            </a:r>
            <a:endParaRPr/>
          </a:p>
          <a:p>
            <a:pPr marL="342900" marR="0" lvl="0" indent="-342900" algn="just" rtl="0">
              <a:lnSpc>
                <a:spcPct val="150000"/>
              </a:lnSpc>
              <a:spcBef>
                <a:spcPts val="0"/>
              </a:spcBef>
              <a:spcAft>
                <a:spcPts val="0"/>
              </a:spcAft>
              <a:buSzPts val="1100"/>
              <a:buFont typeface="Noto Sans"/>
              <a:buChar char="∙"/>
            </a:pPr>
            <a:r>
              <a:rPr lang="en-GB" sz="1800" b="1">
                <a:solidFill>
                  <a:srgbClr val="FF0000"/>
                </a:solidFill>
                <a:latin typeface="Times New Roman"/>
                <a:ea typeface="Times New Roman"/>
                <a:cs typeface="Times New Roman"/>
                <a:sym typeface="Times New Roman"/>
              </a:rPr>
              <a:t>Limited</a:t>
            </a:r>
            <a:r>
              <a:rPr lang="en-GB" sz="1800" b="1">
                <a:solidFill>
                  <a:srgbClr val="FF0000"/>
                </a:solidFill>
                <a:latin typeface="Arial"/>
                <a:ea typeface="Arial"/>
                <a:cs typeface="Arial"/>
                <a:sym typeface="Arial"/>
              </a:rPr>
              <a:t> geographic coverage </a:t>
            </a:r>
            <a:r>
              <a:rPr lang="en-GB" sz="1800" b="1">
                <a:solidFill>
                  <a:srgbClr val="FF0000"/>
                </a:solidFill>
                <a:latin typeface="Times New Roman"/>
                <a:ea typeface="Times New Roman"/>
                <a:cs typeface="Times New Roman"/>
                <a:sym typeface="Times New Roman"/>
              </a:rPr>
              <a:t>High</a:t>
            </a:r>
            <a:r>
              <a:rPr lang="en-GB" sz="1800" b="1">
                <a:solidFill>
                  <a:srgbClr val="FF0000"/>
                </a:solidFill>
                <a:latin typeface="Arial"/>
                <a:ea typeface="Arial"/>
                <a:cs typeface="Arial"/>
                <a:sym typeface="Arial"/>
              </a:rPr>
              <a:t> delivery costs </a:t>
            </a:r>
            <a:r>
              <a:rPr lang="en-GB" sz="1800" b="1">
                <a:solidFill>
                  <a:srgbClr val="FF0000"/>
                </a:solidFill>
                <a:latin typeface="Times New Roman"/>
                <a:ea typeface="Times New Roman"/>
                <a:cs typeface="Times New Roman"/>
                <a:sym typeface="Times New Roman"/>
              </a:rPr>
              <a:t>Competition</a:t>
            </a:r>
            <a:r>
              <a:rPr lang="en-GB" sz="1800" b="1">
                <a:solidFill>
                  <a:srgbClr val="FF0000"/>
                </a:solidFill>
                <a:latin typeface="Arial"/>
                <a:ea typeface="Arial"/>
                <a:cs typeface="Arial"/>
                <a:sym typeface="Arial"/>
              </a:rPr>
              <a:t> from rivals</a:t>
            </a:r>
            <a:endParaRPr/>
          </a:p>
          <a:p>
            <a:pPr marL="0" marR="0" lvl="0" indent="-69850" algn="just" rtl="0">
              <a:lnSpc>
                <a:spcPct val="150000"/>
              </a:lnSpc>
              <a:spcBef>
                <a:spcPts val="0"/>
              </a:spcBef>
              <a:spcAft>
                <a:spcPts val="0"/>
              </a:spcAft>
              <a:buSzPts val="1100"/>
              <a:buFont typeface="Noto Sans"/>
              <a:buChar char="∙"/>
            </a:pPr>
            <a:r>
              <a:rPr lang="en-GB" sz="1800" b="1">
                <a:solidFill>
                  <a:srgbClr val="FF0000"/>
                </a:solidFill>
                <a:latin typeface="Times New Roman"/>
                <a:ea typeface="Times New Roman"/>
                <a:cs typeface="Times New Roman"/>
                <a:sym typeface="Times New Roman"/>
              </a:rPr>
              <a:t>Opp</a:t>
            </a:r>
            <a:r>
              <a:rPr lang="en-GB" sz="1800" b="1">
                <a:solidFill>
                  <a:srgbClr val="FF0000"/>
                </a:solidFill>
                <a:latin typeface="Arial"/>
                <a:ea typeface="Arial"/>
                <a:cs typeface="Arial"/>
                <a:sym typeface="Arial"/>
              </a:rPr>
              <a:t>ortunities</a:t>
            </a:r>
            <a:endParaRPr/>
          </a:p>
          <a:p>
            <a:pPr marL="342900" marR="0" lvl="0" indent="-342900" algn="just" rtl="0">
              <a:lnSpc>
                <a:spcPct val="150000"/>
              </a:lnSpc>
              <a:spcBef>
                <a:spcPts val="0"/>
              </a:spcBef>
              <a:spcAft>
                <a:spcPts val="0"/>
              </a:spcAft>
              <a:buSzPts val="1100"/>
              <a:buFont typeface="Noto Sans"/>
              <a:buChar char="∙"/>
            </a:pPr>
            <a:r>
              <a:rPr lang="en-GB" sz="1800" b="1">
                <a:solidFill>
                  <a:srgbClr val="FF0000"/>
                </a:solidFill>
                <a:latin typeface="Times New Roman"/>
                <a:ea typeface="Times New Roman"/>
                <a:cs typeface="Times New Roman"/>
                <a:sym typeface="Times New Roman"/>
              </a:rPr>
              <a:t>Expand</a:t>
            </a:r>
            <a:r>
              <a:rPr lang="en-GB" sz="1800" b="1">
                <a:solidFill>
                  <a:srgbClr val="FF0000"/>
                </a:solidFill>
                <a:latin typeface="Arial"/>
                <a:ea typeface="Arial"/>
                <a:cs typeface="Arial"/>
                <a:sym typeface="Arial"/>
              </a:rPr>
              <a:t> delivery service to new markets </a:t>
            </a:r>
            <a:r>
              <a:rPr lang="en-GB" sz="1800" b="1">
                <a:solidFill>
                  <a:srgbClr val="FF0000"/>
                </a:solidFill>
                <a:latin typeface="Times New Roman"/>
                <a:ea typeface="Times New Roman"/>
                <a:cs typeface="Times New Roman"/>
                <a:sym typeface="Times New Roman"/>
              </a:rPr>
              <a:t>Develop</a:t>
            </a:r>
            <a:r>
              <a:rPr lang="en-GB" sz="1800" b="1">
                <a:solidFill>
                  <a:srgbClr val="FF0000"/>
                </a:solidFill>
                <a:latin typeface="Arial"/>
                <a:ea typeface="Arial"/>
                <a:cs typeface="Arial"/>
                <a:sym typeface="Arial"/>
              </a:rPr>
              <a:t> new delivery technologies </a:t>
            </a:r>
            <a:r>
              <a:rPr lang="en-GB" sz="1800" b="1">
                <a:solidFill>
                  <a:srgbClr val="FF0000"/>
                </a:solidFill>
                <a:latin typeface="Times New Roman"/>
                <a:ea typeface="Times New Roman"/>
                <a:cs typeface="Times New Roman"/>
                <a:sym typeface="Times New Roman"/>
              </a:rPr>
              <a:t>Increase</a:t>
            </a:r>
            <a:r>
              <a:rPr lang="en-GB" sz="1800" b="1">
                <a:solidFill>
                  <a:srgbClr val="FF0000"/>
                </a:solidFill>
                <a:latin typeface="Arial"/>
                <a:ea typeface="Arial"/>
                <a:cs typeface="Arial"/>
                <a:sym typeface="Arial"/>
              </a:rPr>
              <a:t> customer loyalty</a:t>
            </a:r>
            <a:endParaRPr/>
          </a:p>
          <a:p>
            <a:pPr marL="0" marR="0" lvl="0" indent="-69850" algn="just" rtl="0">
              <a:lnSpc>
                <a:spcPct val="150000"/>
              </a:lnSpc>
              <a:spcBef>
                <a:spcPts val="0"/>
              </a:spcBef>
              <a:spcAft>
                <a:spcPts val="0"/>
              </a:spcAft>
              <a:buSzPts val="1100"/>
              <a:buFont typeface="Noto Sans"/>
              <a:buChar char="∙"/>
            </a:pPr>
            <a:r>
              <a:rPr lang="en-GB" sz="1800" b="1">
                <a:solidFill>
                  <a:srgbClr val="FF0000"/>
                </a:solidFill>
                <a:latin typeface="Times New Roman"/>
                <a:ea typeface="Times New Roman"/>
                <a:cs typeface="Times New Roman"/>
                <a:sym typeface="Times New Roman"/>
              </a:rPr>
              <a:t>Th</a:t>
            </a:r>
            <a:r>
              <a:rPr lang="en-GB" sz="1800" b="1">
                <a:solidFill>
                  <a:srgbClr val="FF0000"/>
                </a:solidFill>
                <a:latin typeface="Arial"/>
                <a:ea typeface="Arial"/>
                <a:cs typeface="Arial"/>
                <a:sym typeface="Arial"/>
              </a:rPr>
              <a:t>reats</a:t>
            </a:r>
            <a:endParaRPr/>
          </a:p>
          <a:p>
            <a:pPr marL="342900" marR="0" lvl="0" indent="-342900" algn="just" rtl="0">
              <a:lnSpc>
                <a:spcPct val="150000"/>
              </a:lnSpc>
              <a:spcBef>
                <a:spcPts val="0"/>
              </a:spcBef>
              <a:spcAft>
                <a:spcPts val="0"/>
              </a:spcAft>
              <a:buSzPts val="1100"/>
              <a:buFont typeface="Noto Sans"/>
              <a:buChar char="∙"/>
            </a:pPr>
            <a:r>
              <a:rPr lang="en-GB" sz="1800" b="1">
                <a:solidFill>
                  <a:srgbClr val="FF0000"/>
                </a:solidFill>
                <a:latin typeface="Times New Roman"/>
                <a:ea typeface="Times New Roman"/>
                <a:cs typeface="Times New Roman"/>
                <a:sym typeface="Times New Roman"/>
              </a:rPr>
              <a:t>Competition</a:t>
            </a:r>
            <a:r>
              <a:rPr lang="en-GB" sz="1800" b="1">
                <a:solidFill>
                  <a:srgbClr val="FF0000"/>
                </a:solidFill>
                <a:latin typeface="Arial"/>
                <a:ea typeface="Arial"/>
                <a:cs typeface="Arial"/>
                <a:sym typeface="Arial"/>
              </a:rPr>
              <a:t> from online grocery delivery services </a:t>
            </a:r>
            <a:r>
              <a:rPr lang="en-GB" sz="1800" b="1">
                <a:solidFill>
                  <a:srgbClr val="FF0000"/>
                </a:solidFill>
                <a:latin typeface="Times New Roman"/>
                <a:ea typeface="Times New Roman"/>
                <a:cs typeface="Times New Roman"/>
                <a:sym typeface="Times New Roman"/>
              </a:rPr>
              <a:t>Decl</a:t>
            </a:r>
            <a:r>
              <a:rPr lang="en-GB" sz="1800" b="1">
                <a:solidFill>
                  <a:srgbClr val="FF0000"/>
                </a:solidFill>
                <a:latin typeface="Arial"/>
                <a:ea typeface="Arial"/>
                <a:cs typeface="Arial"/>
                <a:sym typeface="Arial"/>
              </a:rPr>
              <a:t>ine in customer loyalty due to high delivery costs</a:t>
            </a:r>
            <a:endParaRPr/>
          </a:p>
          <a:p>
            <a:pPr marL="0" marR="0" lvl="0" indent="-69850" algn="just" rtl="0">
              <a:lnSpc>
                <a:spcPct val="150000"/>
              </a:lnSpc>
              <a:spcBef>
                <a:spcPts val="0"/>
              </a:spcBef>
              <a:spcAft>
                <a:spcPts val="0"/>
              </a:spcAft>
              <a:buSzPts val="1100"/>
              <a:buFont typeface="Noto Sans"/>
              <a:buChar char="∙"/>
            </a:pPr>
            <a:r>
              <a:rPr lang="en-GB" sz="1800" b="1">
                <a:solidFill>
                  <a:srgbClr val="FF0000"/>
                </a:solidFill>
                <a:latin typeface="Times New Roman"/>
                <a:ea typeface="Times New Roman"/>
                <a:cs typeface="Times New Roman"/>
                <a:sym typeface="Times New Roman"/>
              </a:rPr>
              <a:t> </a:t>
            </a:r>
            <a:endParaRPr sz="1800" b="1">
              <a:solidFill>
                <a:srgbClr val="FF0000"/>
              </a:solidFill>
              <a:latin typeface="Arial"/>
              <a:ea typeface="Arial"/>
              <a:cs typeface="Arial"/>
              <a:sym typeface="Arial"/>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6"/>
        <p:cNvGrpSpPr/>
        <p:nvPr/>
      </p:nvGrpSpPr>
      <p:grpSpPr>
        <a:xfrm>
          <a:off x="0" y="0"/>
          <a:ext cx="0" cy="0"/>
          <a:chOff x="0" y="0"/>
          <a:chExt cx="0" cy="0"/>
        </a:xfrm>
      </p:grpSpPr>
      <p:sp>
        <p:nvSpPr>
          <p:cNvPr id="317" name="Google Shape;317;p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18" name="Google Shape;318;p1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69850" algn="just" rtl="0">
              <a:lnSpc>
                <a:spcPct val="150000"/>
              </a:lnSpc>
              <a:spcBef>
                <a:spcPts val="0"/>
              </a:spcBef>
              <a:spcAft>
                <a:spcPts val="0"/>
              </a:spcAft>
              <a:buSzPts val="1100"/>
              <a:buChar char="●"/>
            </a:pPr>
            <a:r>
              <a:rPr lang="en-GB" sz="1800">
                <a:latin typeface="Times New Roman"/>
                <a:ea typeface="Times New Roman"/>
                <a:cs typeface="Times New Roman"/>
                <a:sym typeface="Times New Roman"/>
              </a:rPr>
              <a:t>Being a building feature that is claiming to support on-demand needs of essential items in less than 20 minutes 24 by 7, </a:t>
            </a:r>
            <a:r>
              <a:rPr lang="en-GB" sz="1800">
                <a:solidFill>
                  <a:srgbClr val="FF0000"/>
                </a:solidFill>
                <a:latin typeface="Times New Roman"/>
                <a:ea typeface="Times New Roman"/>
                <a:cs typeface="Times New Roman"/>
                <a:sym typeface="Times New Roman"/>
              </a:rPr>
              <a:t>MagicTwin </a:t>
            </a:r>
            <a:r>
              <a:rPr lang="en-GB" sz="1800">
                <a:latin typeface="Times New Roman"/>
                <a:ea typeface="Times New Roman"/>
                <a:cs typeface="Times New Roman"/>
                <a:sym typeface="Times New Roman"/>
              </a:rPr>
              <a:t>needs an efficient management team who can understand the logistics of the business. At the core of the management structure, </a:t>
            </a:r>
            <a:r>
              <a:rPr lang="en-GB" sz="1800">
                <a:solidFill>
                  <a:srgbClr val="FF0000"/>
                </a:solidFill>
                <a:latin typeface="Times New Roman"/>
                <a:ea typeface="Times New Roman"/>
                <a:cs typeface="Times New Roman"/>
                <a:sym typeface="Times New Roman"/>
              </a:rPr>
              <a:t>MagicTwin </a:t>
            </a:r>
            <a:r>
              <a:rPr lang="en-GB" sz="1800">
                <a:latin typeface="Times New Roman"/>
                <a:ea typeface="Times New Roman"/>
                <a:cs typeface="Times New Roman"/>
                <a:sym typeface="Times New Roman"/>
              </a:rPr>
              <a:t>has 6 executives which include the founders, CEO, Board directors and the chief executives. The operations of the business require the management team to seamlessly provide their services. The management had to care of a variety of tasks which includes leading project teams, the rectification of reliability issues, processes monitoring, tracking performance indicators as well as managing budgets (Ma </a:t>
            </a:r>
            <a:r>
              <a:rPr lang="en-GB" sz="1800" i="1">
                <a:latin typeface="Times New Roman"/>
                <a:ea typeface="Times New Roman"/>
                <a:cs typeface="Times New Roman"/>
                <a:sym typeface="Times New Roman"/>
              </a:rPr>
              <a:t>et al</a:t>
            </a:r>
            <a:r>
              <a:rPr lang="en-GB" sz="1800">
                <a:latin typeface="Times New Roman"/>
                <a:ea typeface="Times New Roman"/>
                <a:cs typeface="Times New Roman"/>
                <a:sym typeface="Times New Roman"/>
              </a:rPr>
              <a:t>., 2021). For implementing the set-up of a business plan, coordination among the various level of management is required. Leadership plays an important role in successfully driving the plan forward as they are the ones who are responsible for implementing the plan successfully.</a:t>
            </a:r>
            <a:endParaRPr sz="1800">
              <a:latin typeface="Arial"/>
              <a:ea typeface="Arial"/>
              <a:cs typeface="Arial"/>
              <a:sym typeface="Arial"/>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3"/>
        <p:cNvGrpSpPr/>
        <p:nvPr/>
      </p:nvGrpSpPr>
      <p:grpSpPr>
        <a:xfrm>
          <a:off x="0" y="0"/>
          <a:ext cx="0" cy="0"/>
          <a:chOff x="0" y="0"/>
          <a:chExt cx="0" cy="0"/>
        </a:xfrm>
      </p:grpSpPr>
      <p:sp>
        <p:nvSpPr>
          <p:cNvPr id="324" name="Google Shape;324;p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25" name="Google Shape;325;p1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69850" algn="just" rtl="0">
              <a:lnSpc>
                <a:spcPct val="150000"/>
              </a:lnSpc>
              <a:spcBef>
                <a:spcPts val="0"/>
              </a:spcBef>
              <a:spcAft>
                <a:spcPts val="0"/>
              </a:spcAft>
              <a:buSzPts val="1100"/>
              <a:buChar char="●"/>
            </a:pPr>
            <a:r>
              <a:rPr lang="en-GB" sz="1800">
                <a:solidFill>
                  <a:srgbClr val="FF0000"/>
                </a:solidFill>
                <a:latin typeface="Times New Roman"/>
                <a:ea typeface="Times New Roman"/>
                <a:cs typeface="Times New Roman"/>
                <a:sym typeface="Times New Roman"/>
              </a:rPr>
              <a:t>It is important to conduct fishbone analysis which helps in determining the potential issues within the business and its root cause. Therefore, required actions can be taken to avoid the issue and ensure smooth functioning of business</a:t>
            </a:r>
            <a:r>
              <a:rPr lang="en-GB" sz="1800">
                <a:solidFill>
                  <a:srgbClr val="FF0000"/>
                </a:solidFill>
                <a:latin typeface="Helvetica Neue"/>
                <a:ea typeface="Helvetica Neue"/>
                <a:cs typeface="Helvetica Neue"/>
                <a:sym typeface="Helvetica Neue"/>
              </a:rPr>
              <a:t>. </a:t>
            </a:r>
            <a:endParaRPr sz="1800">
              <a:latin typeface="Arial"/>
              <a:ea typeface="Arial"/>
              <a:cs typeface="Arial"/>
              <a:sym typeface="Arial"/>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0"/>
        <p:cNvGrpSpPr/>
        <p:nvPr/>
      </p:nvGrpSpPr>
      <p:grpSpPr>
        <a:xfrm>
          <a:off x="0" y="0"/>
          <a:ext cx="0" cy="0"/>
          <a:chOff x="0" y="0"/>
          <a:chExt cx="0" cy="0"/>
        </a:xfrm>
      </p:grpSpPr>
      <p:sp>
        <p:nvSpPr>
          <p:cNvPr id="331" name="Google Shape;331;p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32" name="Google Shape;332;p1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69850" algn="just" rtl="0">
              <a:lnSpc>
                <a:spcPct val="150000"/>
              </a:lnSpc>
              <a:spcBef>
                <a:spcPts val="0"/>
              </a:spcBef>
              <a:spcAft>
                <a:spcPts val="0"/>
              </a:spcAft>
              <a:buSzPts val="1100"/>
              <a:buChar char="●"/>
            </a:pPr>
            <a:r>
              <a:rPr lang="en-GB" sz="1800">
                <a:solidFill>
                  <a:srgbClr val="FF0000"/>
                </a:solidFill>
                <a:latin typeface="Times New Roman"/>
                <a:ea typeface="Times New Roman"/>
                <a:cs typeface="Times New Roman"/>
                <a:sym typeface="Times New Roman"/>
              </a:rPr>
              <a:t>MagicTwin </a:t>
            </a:r>
            <a:r>
              <a:rPr lang="en-GB" sz="1800">
                <a:latin typeface="Times New Roman"/>
                <a:ea typeface="Times New Roman"/>
                <a:cs typeface="Times New Roman"/>
                <a:sym typeface="Times New Roman"/>
              </a:rPr>
              <a:t>is a company that has raised a total funding of more than £20,000 over the three rounds and has a revenue generation of £10,000 dollars, the company will be able to implement a marketing plan that would allow the company to increase the brand awareness and reach the targeted audience. </a:t>
            </a:r>
            <a:endParaRPr/>
          </a:p>
          <a:p>
            <a:pPr marL="0" marR="0" lvl="0" indent="-69850" algn="just" rtl="0">
              <a:lnSpc>
                <a:spcPct val="150000"/>
              </a:lnSpc>
              <a:spcBef>
                <a:spcPts val="0"/>
              </a:spcBef>
              <a:spcAft>
                <a:spcPts val="0"/>
              </a:spcAft>
              <a:buClr>
                <a:srgbClr val="000000"/>
              </a:buClr>
              <a:buSzPts val="1100"/>
              <a:buFont typeface="Arial"/>
              <a:buChar char="●"/>
            </a:pPr>
            <a:r>
              <a:rPr lang="en-GB" sz="1800">
                <a:solidFill>
                  <a:srgbClr val="FF0000"/>
                </a:solidFill>
                <a:latin typeface="Times New Roman"/>
                <a:ea typeface="Times New Roman"/>
                <a:cs typeface="Times New Roman"/>
                <a:sym typeface="Times New Roman"/>
              </a:rPr>
              <a:t>MagicTwin </a:t>
            </a:r>
            <a:r>
              <a:rPr lang="en-GB" sz="1800">
                <a:latin typeface="Times New Roman"/>
                <a:ea typeface="Times New Roman"/>
                <a:cs typeface="Times New Roman"/>
                <a:sym typeface="Times New Roman"/>
              </a:rPr>
              <a:t>has been constantly focusing on developing its supply chain and it is necessary for the company to keep in mind that it does not invest too heavily in marketing. The company aims to cross the 50 million dollar in the course of five years, while also taking support from its investors for funding the innovation of novel products and expanding the business beyond the borders of the UK (Gavieiro Besteiro, 2022).  The plan aims to see a growth of 5% in the coming year and to achieve this it is highly critical that the company focus on its finances and take care that lack of finance would not be a factor hurdling its growth. </a:t>
            </a:r>
            <a:endParaRPr sz="1800">
              <a:latin typeface="Arial"/>
              <a:ea typeface="Arial"/>
              <a:cs typeface="Arial"/>
              <a:sym typeface="Arial"/>
            </a:endParaRPr>
          </a:p>
          <a:p>
            <a:pPr marL="0" marR="0" lvl="0" indent="69850" algn="just" rtl="0">
              <a:lnSpc>
                <a:spcPct val="150000"/>
              </a:lnSpc>
              <a:spcBef>
                <a:spcPts val="0"/>
              </a:spcBef>
              <a:spcAft>
                <a:spcPts val="0"/>
              </a:spcAft>
              <a:buSzPts val="1100"/>
              <a:buNone/>
            </a:pPr>
            <a:endParaRPr sz="1800">
              <a:latin typeface="Arial"/>
              <a:ea typeface="Arial"/>
              <a:cs typeface="Arial"/>
              <a:sym typeface="Arial"/>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6"/>
        <p:cNvGrpSpPr/>
        <p:nvPr/>
      </p:nvGrpSpPr>
      <p:grpSpPr>
        <a:xfrm>
          <a:off x="0" y="0"/>
          <a:ext cx="0" cy="0"/>
          <a:chOff x="0" y="0"/>
          <a:chExt cx="0" cy="0"/>
        </a:xfrm>
      </p:grpSpPr>
      <p:sp>
        <p:nvSpPr>
          <p:cNvPr id="337" name="Google Shape;337;p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38" name="Google Shape;338;p1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3"/>
        <p:cNvGrpSpPr/>
        <p:nvPr/>
      </p:nvGrpSpPr>
      <p:grpSpPr>
        <a:xfrm>
          <a:off x="0" y="0"/>
          <a:ext cx="0" cy="0"/>
          <a:chOff x="0" y="0"/>
          <a:chExt cx="0" cy="0"/>
        </a:xfrm>
      </p:grpSpPr>
      <p:sp>
        <p:nvSpPr>
          <p:cNvPr id="344" name="Google Shape;344;p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45" name="Google Shape;345;p1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accent3"/>
        </a:solidFill>
        <a:effectLst/>
      </p:bgPr>
    </p:bg>
    <p:spTree>
      <p:nvGrpSpPr>
        <p:cNvPr id="1" name="Shape 9"/>
        <p:cNvGrpSpPr/>
        <p:nvPr/>
      </p:nvGrpSpPr>
      <p:grpSpPr>
        <a:xfrm>
          <a:off x="0" y="0"/>
          <a:ext cx="0" cy="0"/>
          <a:chOff x="0" y="0"/>
          <a:chExt cx="0" cy="0"/>
        </a:xfrm>
      </p:grpSpPr>
      <p:grpSp>
        <p:nvGrpSpPr>
          <p:cNvPr id="10" name="Google Shape;10;p19"/>
          <p:cNvGrpSpPr/>
          <p:nvPr/>
        </p:nvGrpSpPr>
        <p:grpSpPr>
          <a:xfrm>
            <a:off x="7343003" y="3409675"/>
            <a:ext cx="1691422" cy="1732548"/>
            <a:chOff x="7343003" y="3409675"/>
            <a:chExt cx="1691422" cy="1732548"/>
          </a:xfrm>
        </p:grpSpPr>
        <p:grpSp>
          <p:nvGrpSpPr>
            <p:cNvPr id="11" name="Google Shape;11;p19"/>
            <p:cNvGrpSpPr/>
            <p:nvPr/>
          </p:nvGrpSpPr>
          <p:grpSpPr>
            <a:xfrm>
              <a:off x="7343003" y="4453711"/>
              <a:ext cx="316800" cy="688512"/>
              <a:chOff x="7343003" y="4453711"/>
              <a:chExt cx="316800" cy="688512"/>
            </a:xfrm>
          </p:grpSpPr>
          <p:sp>
            <p:nvSpPr>
              <p:cNvPr id="12" name="Google Shape;12;p19"/>
              <p:cNvSpPr/>
              <p:nvPr/>
            </p:nvSpPr>
            <p:spPr>
              <a:xfrm>
                <a:off x="7343003" y="4453711"/>
                <a:ext cx="316800" cy="6885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 name="Google Shape;13;p19"/>
              <p:cNvSpPr/>
              <p:nvPr/>
            </p:nvSpPr>
            <p:spPr>
              <a:xfrm>
                <a:off x="7343003" y="4801723"/>
                <a:ext cx="316800" cy="3405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4" name="Google Shape;14;p19"/>
            <p:cNvGrpSpPr/>
            <p:nvPr/>
          </p:nvGrpSpPr>
          <p:grpSpPr>
            <a:xfrm>
              <a:off x="7801210" y="4105700"/>
              <a:ext cx="316800" cy="1036523"/>
              <a:chOff x="7801210" y="4105700"/>
              <a:chExt cx="316800" cy="1036523"/>
            </a:xfrm>
          </p:grpSpPr>
          <p:sp>
            <p:nvSpPr>
              <p:cNvPr id="15" name="Google Shape;15;p19"/>
              <p:cNvSpPr/>
              <p:nvPr/>
            </p:nvSpPr>
            <p:spPr>
              <a:xfrm>
                <a:off x="7801210" y="4453711"/>
                <a:ext cx="316800" cy="6885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 name="Google Shape;16;p19"/>
              <p:cNvSpPr/>
              <p:nvPr/>
            </p:nvSpPr>
            <p:spPr>
              <a:xfrm>
                <a:off x="7801210" y="4105700"/>
                <a:ext cx="316800" cy="10365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 name="Google Shape;17;p19"/>
              <p:cNvSpPr/>
              <p:nvPr/>
            </p:nvSpPr>
            <p:spPr>
              <a:xfrm>
                <a:off x="7801210" y="4801723"/>
                <a:ext cx="316800" cy="3405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8" name="Google Shape;18;p19"/>
            <p:cNvGrpSpPr/>
            <p:nvPr/>
          </p:nvGrpSpPr>
          <p:grpSpPr>
            <a:xfrm>
              <a:off x="8259418" y="3757688"/>
              <a:ext cx="316800" cy="1384535"/>
              <a:chOff x="8259418" y="3757688"/>
              <a:chExt cx="316800" cy="1384535"/>
            </a:xfrm>
          </p:grpSpPr>
          <p:sp>
            <p:nvSpPr>
              <p:cNvPr id="19" name="Google Shape;19;p19"/>
              <p:cNvSpPr/>
              <p:nvPr/>
            </p:nvSpPr>
            <p:spPr>
              <a:xfrm>
                <a:off x="8259418" y="4453711"/>
                <a:ext cx="316800" cy="6885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 name="Google Shape;20;p19"/>
              <p:cNvSpPr/>
              <p:nvPr/>
            </p:nvSpPr>
            <p:spPr>
              <a:xfrm>
                <a:off x="8259418" y="3757688"/>
                <a:ext cx="316800" cy="13845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 name="Google Shape;21;p19"/>
              <p:cNvSpPr/>
              <p:nvPr/>
            </p:nvSpPr>
            <p:spPr>
              <a:xfrm>
                <a:off x="8259418" y="4105700"/>
                <a:ext cx="316800" cy="10365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 name="Google Shape;22;p19"/>
              <p:cNvSpPr/>
              <p:nvPr/>
            </p:nvSpPr>
            <p:spPr>
              <a:xfrm>
                <a:off x="8259418" y="4801723"/>
                <a:ext cx="316800" cy="3405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3" name="Google Shape;23;p19"/>
            <p:cNvGrpSpPr/>
            <p:nvPr/>
          </p:nvGrpSpPr>
          <p:grpSpPr>
            <a:xfrm>
              <a:off x="8717625" y="3409675"/>
              <a:ext cx="316800" cy="1732548"/>
              <a:chOff x="8717625" y="3409675"/>
              <a:chExt cx="316800" cy="1732548"/>
            </a:xfrm>
          </p:grpSpPr>
          <p:sp>
            <p:nvSpPr>
              <p:cNvPr id="24" name="Google Shape;24;p19"/>
              <p:cNvSpPr/>
              <p:nvPr/>
            </p:nvSpPr>
            <p:spPr>
              <a:xfrm>
                <a:off x="8717625" y="4453711"/>
                <a:ext cx="316800" cy="6885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 name="Google Shape;25;p19"/>
              <p:cNvSpPr/>
              <p:nvPr/>
            </p:nvSpPr>
            <p:spPr>
              <a:xfrm>
                <a:off x="8717625" y="3757688"/>
                <a:ext cx="316800" cy="13845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 name="Google Shape;26;p19"/>
              <p:cNvSpPr/>
              <p:nvPr/>
            </p:nvSpPr>
            <p:spPr>
              <a:xfrm>
                <a:off x="8717625" y="4105700"/>
                <a:ext cx="316800" cy="10365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 name="Google Shape;27;p19"/>
              <p:cNvSpPr/>
              <p:nvPr/>
            </p:nvSpPr>
            <p:spPr>
              <a:xfrm>
                <a:off x="8717625" y="3409675"/>
                <a:ext cx="316800" cy="17325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 name="Google Shape;28;p19"/>
              <p:cNvSpPr/>
              <p:nvPr/>
            </p:nvSpPr>
            <p:spPr>
              <a:xfrm>
                <a:off x="8717625" y="4801723"/>
                <a:ext cx="316800" cy="3405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grpSp>
        <p:nvGrpSpPr>
          <p:cNvPr id="29" name="Google Shape;29;p19"/>
          <p:cNvGrpSpPr/>
          <p:nvPr/>
        </p:nvGrpSpPr>
        <p:grpSpPr>
          <a:xfrm>
            <a:off x="5043503" y="0"/>
            <a:ext cx="3814072" cy="3839102"/>
            <a:chOff x="5043503" y="0"/>
            <a:chExt cx="3814072" cy="3839102"/>
          </a:xfrm>
        </p:grpSpPr>
        <p:sp>
          <p:nvSpPr>
            <p:cNvPr id="30" name="Google Shape;30;p19"/>
            <p:cNvSpPr/>
            <p:nvPr/>
          </p:nvSpPr>
          <p:spPr>
            <a:xfrm>
              <a:off x="8460975" y="1817775"/>
              <a:ext cx="396600" cy="396600"/>
            </a:xfrm>
            <a:prstGeom prst="ellipse">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 name="Google Shape;31;p19"/>
            <p:cNvSpPr/>
            <p:nvPr/>
          </p:nvSpPr>
          <p:spPr>
            <a:xfrm rot="-9830444">
              <a:off x="6469759" y="3480728"/>
              <a:ext cx="320148" cy="320148"/>
            </a:xfrm>
            <a:prstGeom prst="ellipse">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32" name="Google Shape;32;p19"/>
            <p:cNvGrpSpPr/>
            <p:nvPr/>
          </p:nvGrpSpPr>
          <p:grpSpPr>
            <a:xfrm>
              <a:off x="7647812" y="2704283"/>
              <a:ext cx="635219" cy="635219"/>
              <a:chOff x="6725724" y="2701260"/>
              <a:chExt cx="1208101" cy="1208100"/>
            </a:xfrm>
          </p:grpSpPr>
          <p:sp>
            <p:nvSpPr>
              <p:cNvPr id="33" name="Google Shape;33;p19"/>
              <p:cNvSpPr/>
              <p:nvPr/>
            </p:nvSpPr>
            <p:spPr>
              <a:xfrm rot="5400000">
                <a:off x="6725725" y="2701260"/>
                <a:ext cx="1208100" cy="1208100"/>
              </a:xfrm>
              <a:prstGeom prst="ellipse">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 name="Google Shape;34;p19"/>
              <p:cNvSpPr/>
              <p:nvPr/>
            </p:nvSpPr>
            <p:spPr>
              <a:xfrm rot="5400000">
                <a:off x="6725724" y="2701260"/>
                <a:ext cx="1208100" cy="1208100"/>
              </a:xfrm>
              <a:prstGeom prst="pie">
                <a:avLst>
                  <a:gd name="adj1" fmla="val 8244818"/>
                  <a:gd name="adj2" fmla="val 16246175"/>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 name="Google Shape;35;p19"/>
              <p:cNvSpPr/>
              <p:nvPr/>
            </p:nvSpPr>
            <p:spPr>
              <a:xfrm rot="5400000">
                <a:off x="6954988" y="2930398"/>
                <a:ext cx="749700" cy="749700"/>
              </a:xfrm>
              <a:prstGeom prst="ellipse">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36" name="Google Shape;36;p19"/>
            <p:cNvSpPr/>
            <p:nvPr/>
          </p:nvSpPr>
          <p:spPr>
            <a:xfrm>
              <a:off x="8460975" y="1817775"/>
              <a:ext cx="396600" cy="396600"/>
            </a:xfrm>
            <a:prstGeom prst="pie">
              <a:avLst>
                <a:gd name="adj1" fmla="val 19376841"/>
                <a:gd name="adj2" fmla="val 1620000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37" name="Google Shape;37;p19"/>
            <p:cNvGrpSpPr/>
            <p:nvPr/>
          </p:nvGrpSpPr>
          <p:grpSpPr>
            <a:xfrm>
              <a:off x="7952720" y="179238"/>
              <a:ext cx="873165" cy="873003"/>
              <a:chOff x="7754428" y="208725"/>
              <a:chExt cx="541800" cy="541800"/>
            </a:xfrm>
          </p:grpSpPr>
          <p:sp>
            <p:nvSpPr>
              <p:cNvPr id="38" name="Google Shape;38;p19"/>
              <p:cNvSpPr/>
              <p:nvPr/>
            </p:nvSpPr>
            <p:spPr>
              <a:xfrm rot="-8647347">
                <a:off x="7831319" y="285616"/>
                <a:ext cx="388018" cy="388018"/>
              </a:xfrm>
              <a:prstGeom prst="ellipse">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 name="Google Shape;39;p19"/>
              <p:cNvSpPr/>
              <p:nvPr/>
            </p:nvSpPr>
            <p:spPr>
              <a:xfrm rot="-8647347">
                <a:off x="7831319" y="285616"/>
                <a:ext cx="388018" cy="388018"/>
              </a:xfrm>
              <a:prstGeom prst="pie">
                <a:avLst>
                  <a:gd name="adj1" fmla="val 19376841"/>
                  <a:gd name="adj2" fmla="val 12313574"/>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40" name="Google Shape;40;p19"/>
            <p:cNvSpPr/>
            <p:nvPr/>
          </p:nvSpPr>
          <p:spPr>
            <a:xfrm>
              <a:off x="5399840" y="356365"/>
              <a:ext cx="2577000" cy="2577000"/>
            </a:xfrm>
            <a:prstGeom prst="ellipse">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 name="Google Shape;41;p19"/>
            <p:cNvSpPr/>
            <p:nvPr/>
          </p:nvSpPr>
          <p:spPr>
            <a:xfrm rot="2043858">
              <a:off x="5503813" y="460310"/>
              <a:ext cx="2369480" cy="2369480"/>
            </a:xfrm>
            <a:prstGeom prst="ellipse">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 name="Google Shape;42;p19"/>
            <p:cNvSpPr/>
            <p:nvPr/>
          </p:nvSpPr>
          <p:spPr>
            <a:xfrm>
              <a:off x="5399795" y="360281"/>
              <a:ext cx="2577000" cy="2577000"/>
            </a:xfrm>
            <a:prstGeom prst="pie">
              <a:avLst>
                <a:gd name="adj1" fmla="val 8801158"/>
                <a:gd name="adj2" fmla="val 1620000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3" name="Google Shape;43;p19"/>
            <p:cNvSpPr/>
            <p:nvPr/>
          </p:nvSpPr>
          <p:spPr>
            <a:xfrm rot="2044777">
              <a:off x="5911449" y="867729"/>
              <a:ext cx="1554223" cy="1554223"/>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 name="Google Shape;44;p19"/>
            <p:cNvSpPr/>
            <p:nvPr/>
          </p:nvSpPr>
          <p:spPr>
            <a:xfrm>
              <a:off x="5399795" y="356358"/>
              <a:ext cx="2577000" cy="2577000"/>
            </a:xfrm>
            <a:prstGeom prst="pie">
              <a:avLst>
                <a:gd name="adj1" fmla="val 12554101"/>
                <a:gd name="adj2" fmla="val 1620000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 name="Google Shape;45;p19"/>
            <p:cNvSpPr/>
            <p:nvPr/>
          </p:nvSpPr>
          <p:spPr>
            <a:xfrm rot="-9830444">
              <a:off x="6469759" y="3480727"/>
              <a:ext cx="320148" cy="320148"/>
            </a:xfrm>
            <a:prstGeom prst="pie">
              <a:avLst>
                <a:gd name="adj1" fmla="val 19376841"/>
                <a:gd name="adj2" fmla="val 1620000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46" name="Google Shape;46;p19"/>
          <p:cNvSpPr txBox="1">
            <a:spLocks noGrp="1"/>
          </p:cNvSpPr>
          <p:nvPr>
            <p:ph type="ctrTitle"/>
          </p:nvPr>
        </p:nvSpPr>
        <p:spPr>
          <a:xfrm>
            <a:off x="824000" y="1613813"/>
            <a:ext cx="4255500" cy="18729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Clr>
                <a:schemeClr val="lt1"/>
              </a:buClr>
              <a:buSzPts val="3600"/>
              <a:buNone/>
              <a:defRPr sz="3600">
                <a:solidFill>
                  <a:schemeClr val="lt1"/>
                </a:solidFill>
              </a:defRPr>
            </a:lvl1pPr>
            <a:lvl2pPr lvl="1" algn="l">
              <a:lnSpc>
                <a:spcPct val="100000"/>
              </a:lnSpc>
              <a:spcBef>
                <a:spcPts val="0"/>
              </a:spcBef>
              <a:spcAft>
                <a:spcPts val="0"/>
              </a:spcAft>
              <a:buClr>
                <a:schemeClr val="lt1"/>
              </a:buClr>
              <a:buSzPts val="3600"/>
              <a:buNone/>
              <a:defRPr sz="3600">
                <a:solidFill>
                  <a:schemeClr val="lt1"/>
                </a:solidFill>
              </a:defRPr>
            </a:lvl2pPr>
            <a:lvl3pPr lvl="2" algn="l">
              <a:lnSpc>
                <a:spcPct val="100000"/>
              </a:lnSpc>
              <a:spcBef>
                <a:spcPts val="0"/>
              </a:spcBef>
              <a:spcAft>
                <a:spcPts val="0"/>
              </a:spcAft>
              <a:buClr>
                <a:schemeClr val="lt1"/>
              </a:buClr>
              <a:buSzPts val="3600"/>
              <a:buNone/>
              <a:defRPr sz="3600">
                <a:solidFill>
                  <a:schemeClr val="lt1"/>
                </a:solidFill>
              </a:defRPr>
            </a:lvl3pPr>
            <a:lvl4pPr lvl="3" algn="l">
              <a:lnSpc>
                <a:spcPct val="100000"/>
              </a:lnSpc>
              <a:spcBef>
                <a:spcPts val="0"/>
              </a:spcBef>
              <a:spcAft>
                <a:spcPts val="0"/>
              </a:spcAft>
              <a:buClr>
                <a:schemeClr val="lt1"/>
              </a:buClr>
              <a:buSzPts val="3600"/>
              <a:buNone/>
              <a:defRPr sz="3600">
                <a:solidFill>
                  <a:schemeClr val="lt1"/>
                </a:solidFill>
              </a:defRPr>
            </a:lvl4pPr>
            <a:lvl5pPr lvl="4" algn="l">
              <a:lnSpc>
                <a:spcPct val="100000"/>
              </a:lnSpc>
              <a:spcBef>
                <a:spcPts val="0"/>
              </a:spcBef>
              <a:spcAft>
                <a:spcPts val="0"/>
              </a:spcAft>
              <a:buClr>
                <a:schemeClr val="lt1"/>
              </a:buClr>
              <a:buSzPts val="3600"/>
              <a:buNone/>
              <a:defRPr sz="3600">
                <a:solidFill>
                  <a:schemeClr val="lt1"/>
                </a:solidFill>
              </a:defRPr>
            </a:lvl5pPr>
            <a:lvl6pPr lvl="5" algn="l">
              <a:lnSpc>
                <a:spcPct val="100000"/>
              </a:lnSpc>
              <a:spcBef>
                <a:spcPts val="0"/>
              </a:spcBef>
              <a:spcAft>
                <a:spcPts val="0"/>
              </a:spcAft>
              <a:buClr>
                <a:schemeClr val="lt1"/>
              </a:buClr>
              <a:buSzPts val="3600"/>
              <a:buNone/>
              <a:defRPr sz="3600">
                <a:solidFill>
                  <a:schemeClr val="lt1"/>
                </a:solidFill>
              </a:defRPr>
            </a:lvl6pPr>
            <a:lvl7pPr lvl="6" algn="l">
              <a:lnSpc>
                <a:spcPct val="100000"/>
              </a:lnSpc>
              <a:spcBef>
                <a:spcPts val="0"/>
              </a:spcBef>
              <a:spcAft>
                <a:spcPts val="0"/>
              </a:spcAft>
              <a:buClr>
                <a:schemeClr val="lt1"/>
              </a:buClr>
              <a:buSzPts val="3600"/>
              <a:buNone/>
              <a:defRPr sz="3600">
                <a:solidFill>
                  <a:schemeClr val="lt1"/>
                </a:solidFill>
              </a:defRPr>
            </a:lvl7pPr>
            <a:lvl8pPr lvl="7" algn="l">
              <a:lnSpc>
                <a:spcPct val="100000"/>
              </a:lnSpc>
              <a:spcBef>
                <a:spcPts val="0"/>
              </a:spcBef>
              <a:spcAft>
                <a:spcPts val="0"/>
              </a:spcAft>
              <a:buClr>
                <a:schemeClr val="lt1"/>
              </a:buClr>
              <a:buSzPts val="3600"/>
              <a:buNone/>
              <a:defRPr sz="3600">
                <a:solidFill>
                  <a:schemeClr val="lt1"/>
                </a:solidFill>
              </a:defRPr>
            </a:lvl8pPr>
            <a:lvl9pPr lvl="8" algn="l">
              <a:lnSpc>
                <a:spcPct val="100000"/>
              </a:lnSpc>
              <a:spcBef>
                <a:spcPts val="0"/>
              </a:spcBef>
              <a:spcAft>
                <a:spcPts val="0"/>
              </a:spcAft>
              <a:buClr>
                <a:schemeClr val="lt1"/>
              </a:buClr>
              <a:buSzPts val="3600"/>
              <a:buNone/>
              <a:defRPr sz="3600">
                <a:solidFill>
                  <a:schemeClr val="lt1"/>
                </a:solidFill>
              </a:defRPr>
            </a:lvl9pPr>
          </a:lstStyle>
          <a:p>
            <a:endParaRPr/>
          </a:p>
        </p:txBody>
      </p:sp>
      <p:sp>
        <p:nvSpPr>
          <p:cNvPr id="47" name="Google Shape;47;p19"/>
          <p:cNvSpPr txBox="1">
            <a:spLocks noGrp="1"/>
          </p:cNvSpPr>
          <p:nvPr>
            <p:ph type="subTitle" idx="1"/>
          </p:nvPr>
        </p:nvSpPr>
        <p:spPr>
          <a:xfrm>
            <a:off x="824000" y="3596300"/>
            <a:ext cx="4255500" cy="6954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Clr>
                <a:schemeClr val="lt1"/>
              </a:buClr>
              <a:buSzPts val="1600"/>
              <a:buNone/>
              <a:defRPr sz="1600">
                <a:solidFill>
                  <a:schemeClr val="lt1"/>
                </a:solidFill>
              </a:defRPr>
            </a:lvl1pPr>
            <a:lvl2pPr lvl="1" algn="l">
              <a:lnSpc>
                <a:spcPct val="100000"/>
              </a:lnSpc>
              <a:spcBef>
                <a:spcPts val="0"/>
              </a:spcBef>
              <a:spcAft>
                <a:spcPts val="0"/>
              </a:spcAft>
              <a:buClr>
                <a:schemeClr val="lt1"/>
              </a:buClr>
              <a:buSzPts val="1600"/>
              <a:buNone/>
              <a:defRPr sz="1600">
                <a:solidFill>
                  <a:schemeClr val="lt1"/>
                </a:solidFill>
              </a:defRPr>
            </a:lvl2pPr>
            <a:lvl3pPr lvl="2" algn="l">
              <a:lnSpc>
                <a:spcPct val="100000"/>
              </a:lnSpc>
              <a:spcBef>
                <a:spcPts val="0"/>
              </a:spcBef>
              <a:spcAft>
                <a:spcPts val="0"/>
              </a:spcAft>
              <a:buClr>
                <a:schemeClr val="lt1"/>
              </a:buClr>
              <a:buSzPts val="1600"/>
              <a:buNone/>
              <a:defRPr sz="1600">
                <a:solidFill>
                  <a:schemeClr val="lt1"/>
                </a:solidFill>
              </a:defRPr>
            </a:lvl3pPr>
            <a:lvl4pPr lvl="3" algn="l">
              <a:lnSpc>
                <a:spcPct val="100000"/>
              </a:lnSpc>
              <a:spcBef>
                <a:spcPts val="0"/>
              </a:spcBef>
              <a:spcAft>
                <a:spcPts val="0"/>
              </a:spcAft>
              <a:buClr>
                <a:schemeClr val="lt1"/>
              </a:buClr>
              <a:buSzPts val="1600"/>
              <a:buNone/>
              <a:defRPr sz="1600">
                <a:solidFill>
                  <a:schemeClr val="lt1"/>
                </a:solidFill>
              </a:defRPr>
            </a:lvl4pPr>
            <a:lvl5pPr lvl="4" algn="l">
              <a:lnSpc>
                <a:spcPct val="100000"/>
              </a:lnSpc>
              <a:spcBef>
                <a:spcPts val="0"/>
              </a:spcBef>
              <a:spcAft>
                <a:spcPts val="0"/>
              </a:spcAft>
              <a:buClr>
                <a:schemeClr val="lt1"/>
              </a:buClr>
              <a:buSzPts val="1600"/>
              <a:buNone/>
              <a:defRPr sz="1600">
                <a:solidFill>
                  <a:schemeClr val="lt1"/>
                </a:solidFill>
              </a:defRPr>
            </a:lvl5pPr>
            <a:lvl6pPr lvl="5" algn="l">
              <a:lnSpc>
                <a:spcPct val="100000"/>
              </a:lnSpc>
              <a:spcBef>
                <a:spcPts val="0"/>
              </a:spcBef>
              <a:spcAft>
                <a:spcPts val="0"/>
              </a:spcAft>
              <a:buClr>
                <a:schemeClr val="lt1"/>
              </a:buClr>
              <a:buSzPts val="1600"/>
              <a:buNone/>
              <a:defRPr sz="1600">
                <a:solidFill>
                  <a:schemeClr val="lt1"/>
                </a:solidFill>
              </a:defRPr>
            </a:lvl6pPr>
            <a:lvl7pPr lvl="6" algn="l">
              <a:lnSpc>
                <a:spcPct val="100000"/>
              </a:lnSpc>
              <a:spcBef>
                <a:spcPts val="0"/>
              </a:spcBef>
              <a:spcAft>
                <a:spcPts val="0"/>
              </a:spcAft>
              <a:buClr>
                <a:schemeClr val="lt1"/>
              </a:buClr>
              <a:buSzPts val="1600"/>
              <a:buNone/>
              <a:defRPr sz="1600">
                <a:solidFill>
                  <a:schemeClr val="lt1"/>
                </a:solidFill>
              </a:defRPr>
            </a:lvl7pPr>
            <a:lvl8pPr lvl="7" algn="l">
              <a:lnSpc>
                <a:spcPct val="100000"/>
              </a:lnSpc>
              <a:spcBef>
                <a:spcPts val="0"/>
              </a:spcBef>
              <a:spcAft>
                <a:spcPts val="0"/>
              </a:spcAft>
              <a:buClr>
                <a:schemeClr val="lt1"/>
              </a:buClr>
              <a:buSzPts val="1600"/>
              <a:buNone/>
              <a:defRPr sz="1600">
                <a:solidFill>
                  <a:schemeClr val="lt1"/>
                </a:solidFill>
              </a:defRPr>
            </a:lvl8pPr>
            <a:lvl9pPr lvl="8" algn="l">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48" name="Google Shape;48;p19"/>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49"/>
        <p:cNvGrpSpPr/>
        <p:nvPr/>
      </p:nvGrpSpPr>
      <p:grpSpPr>
        <a:xfrm>
          <a:off x="0" y="0"/>
          <a:ext cx="0" cy="0"/>
          <a:chOff x="0" y="0"/>
          <a:chExt cx="0" cy="0"/>
        </a:xfrm>
      </p:grpSpPr>
      <p:grpSp>
        <p:nvGrpSpPr>
          <p:cNvPr id="50" name="Google Shape;50;p20"/>
          <p:cNvGrpSpPr/>
          <p:nvPr/>
        </p:nvGrpSpPr>
        <p:grpSpPr>
          <a:xfrm>
            <a:off x="625966" y="299376"/>
            <a:ext cx="999312" cy="999312"/>
            <a:chOff x="348199" y="179450"/>
            <a:chExt cx="1116300" cy="1116300"/>
          </a:xfrm>
        </p:grpSpPr>
        <p:sp>
          <p:nvSpPr>
            <p:cNvPr id="51" name="Google Shape;51;p20"/>
            <p:cNvSpPr/>
            <p:nvPr/>
          </p:nvSpPr>
          <p:spPr>
            <a:xfrm rot="-5400000">
              <a:off x="574557" y="405788"/>
              <a:ext cx="663600" cy="663600"/>
            </a:xfrm>
            <a:prstGeom prst="pie">
              <a:avLst>
                <a:gd name="adj1" fmla="val 10792838"/>
                <a:gd name="adj2" fmla="val 16200000"/>
              </a:avLst>
            </a:prstGeom>
            <a:solidFill>
              <a:schemeClr val="dk2">
                <a:alpha val="11764"/>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 name="Google Shape;52;p20"/>
            <p:cNvSpPr/>
            <p:nvPr/>
          </p:nvSpPr>
          <p:spPr>
            <a:xfrm rot="-5400000">
              <a:off x="348199" y="179450"/>
              <a:ext cx="1116300" cy="1116300"/>
            </a:xfrm>
            <a:prstGeom prst="pie">
              <a:avLst>
                <a:gd name="adj1" fmla="val 10792838"/>
                <a:gd name="adj2" fmla="val 16200000"/>
              </a:avLst>
            </a:prstGeom>
            <a:solidFill>
              <a:schemeClr val="dk2">
                <a:alpha val="11764"/>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53" name="Google Shape;53;p20"/>
          <p:cNvSpPr txBox="1">
            <a:spLocks noGrp="1"/>
          </p:cNvSpPr>
          <p:nvPr>
            <p:ph type="title"/>
          </p:nvPr>
        </p:nvSpPr>
        <p:spPr>
          <a:xfrm>
            <a:off x="1303800" y="598575"/>
            <a:ext cx="7030500" cy="9993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54" name="Google Shape;54;p20"/>
          <p:cNvSpPr txBox="1">
            <a:spLocks noGrp="1"/>
          </p:cNvSpPr>
          <p:nvPr>
            <p:ph type="body" idx="1"/>
          </p:nvPr>
        </p:nvSpPr>
        <p:spPr>
          <a:xfrm>
            <a:off x="1303800" y="1990050"/>
            <a:ext cx="7030500" cy="25416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55" name="Google Shape;55;p20"/>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56"/>
        <p:cNvGrpSpPr/>
        <p:nvPr/>
      </p:nvGrpSpPr>
      <p:grpSpPr>
        <a:xfrm>
          <a:off x="0" y="0"/>
          <a:ext cx="0" cy="0"/>
          <a:chOff x="0" y="0"/>
          <a:chExt cx="0" cy="0"/>
        </a:xfrm>
      </p:grpSpPr>
      <p:grpSp>
        <p:nvGrpSpPr>
          <p:cNvPr id="57" name="Google Shape;57;p21"/>
          <p:cNvGrpSpPr/>
          <p:nvPr/>
        </p:nvGrpSpPr>
        <p:grpSpPr>
          <a:xfrm>
            <a:off x="625966" y="299376"/>
            <a:ext cx="999312" cy="999312"/>
            <a:chOff x="348199" y="179450"/>
            <a:chExt cx="1116300" cy="1116300"/>
          </a:xfrm>
        </p:grpSpPr>
        <p:sp>
          <p:nvSpPr>
            <p:cNvPr id="58" name="Google Shape;58;p21"/>
            <p:cNvSpPr/>
            <p:nvPr/>
          </p:nvSpPr>
          <p:spPr>
            <a:xfrm rot="-5400000">
              <a:off x="574557" y="405788"/>
              <a:ext cx="663600" cy="663600"/>
            </a:xfrm>
            <a:prstGeom prst="pie">
              <a:avLst>
                <a:gd name="adj1" fmla="val 10792838"/>
                <a:gd name="adj2" fmla="val 16200000"/>
              </a:avLst>
            </a:prstGeom>
            <a:solidFill>
              <a:schemeClr val="dk2">
                <a:alpha val="11764"/>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 name="Google Shape;59;p21"/>
            <p:cNvSpPr/>
            <p:nvPr/>
          </p:nvSpPr>
          <p:spPr>
            <a:xfrm rot="-5400000">
              <a:off x="348199" y="179450"/>
              <a:ext cx="1116300" cy="1116300"/>
            </a:xfrm>
            <a:prstGeom prst="pie">
              <a:avLst>
                <a:gd name="adj1" fmla="val 10792838"/>
                <a:gd name="adj2" fmla="val 16200000"/>
              </a:avLst>
            </a:prstGeom>
            <a:solidFill>
              <a:schemeClr val="dk2">
                <a:alpha val="11764"/>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60" name="Google Shape;60;p21"/>
          <p:cNvSpPr txBox="1">
            <a:spLocks noGrp="1"/>
          </p:cNvSpPr>
          <p:nvPr>
            <p:ph type="title"/>
          </p:nvPr>
        </p:nvSpPr>
        <p:spPr>
          <a:xfrm>
            <a:off x="1303800" y="598575"/>
            <a:ext cx="7030500" cy="9993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61" name="Google Shape;61;p21"/>
          <p:cNvSpPr txBox="1">
            <a:spLocks noGrp="1"/>
          </p:cNvSpPr>
          <p:nvPr>
            <p:ph type="body" idx="1"/>
          </p:nvPr>
        </p:nvSpPr>
        <p:spPr>
          <a:xfrm>
            <a:off x="1303800" y="1990050"/>
            <a:ext cx="3430500" cy="25416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62" name="Google Shape;62;p21"/>
          <p:cNvSpPr txBox="1">
            <a:spLocks noGrp="1"/>
          </p:cNvSpPr>
          <p:nvPr>
            <p:ph type="body" idx="2"/>
          </p:nvPr>
        </p:nvSpPr>
        <p:spPr>
          <a:xfrm>
            <a:off x="4903650" y="1990050"/>
            <a:ext cx="3430500" cy="25416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63" name="Google Shape;63;p21"/>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4"/>
        <p:cNvGrpSpPr/>
        <p:nvPr/>
      </p:nvGrpSpPr>
      <p:grpSpPr>
        <a:xfrm>
          <a:off x="0" y="0"/>
          <a:ext cx="0" cy="0"/>
          <a:chOff x="0" y="0"/>
          <a:chExt cx="0" cy="0"/>
        </a:xfrm>
      </p:grpSpPr>
      <p:grpSp>
        <p:nvGrpSpPr>
          <p:cNvPr id="65" name="Google Shape;65;p22"/>
          <p:cNvGrpSpPr/>
          <p:nvPr/>
        </p:nvGrpSpPr>
        <p:grpSpPr>
          <a:xfrm>
            <a:off x="625966" y="299376"/>
            <a:ext cx="999312" cy="999312"/>
            <a:chOff x="348199" y="179450"/>
            <a:chExt cx="1116300" cy="1116300"/>
          </a:xfrm>
        </p:grpSpPr>
        <p:sp>
          <p:nvSpPr>
            <p:cNvPr id="66" name="Google Shape;66;p22"/>
            <p:cNvSpPr/>
            <p:nvPr/>
          </p:nvSpPr>
          <p:spPr>
            <a:xfrm rot="-5400000">
              <a:off x="574557" y="405788"/>
              <a:ext cx="663600" cy="663600"/>
            </a:xfrm>
            <a:prstGeom prst="pie">
              <a:avLst>
                <a:gd name="adj1" fmla="val 10792838"/>
                <a:gd name="adj2" fmla="val 16200000"/>
              </a:avLst>
            </a:prstGeom>
            <a:solidFill>
              <a:schemeClr val="dk2">
                <a:alpha val="11764"/>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 name="Google Shape;67;p22"/>
            <p:cNvSpPr/>
            <p:nvPr/>
          </p:nvSpPr>
          <p:spPr>
            <a:xfrm rot="-5400000">
              <a:off x="348199" y="179450"/>
              <a:ext cx="1116300" cy="1116300"/>
            </a:xfrm>
            <a:prstGeom prst="pie">
              <a:avLst>
                <a:gd name="adj1" fmla="val 10792838"/>
                <a:gd name="adj2" fmla="val 16200000"/>
              </a:avLst>
            </a:prstGeom>
            <a:solidFill>
              <a:schemeClr val="dk2">
                <a:alpha val="11764"/>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68" name="Google Shape;68;p22"/>
          <p:cNvSpPr txBox="1">
            <a:spLocks noGrp="1"/>
          </p:cNvSpPr>
          <p:nvPr>
            <p:ph type="title"/>
          </p:nvPr>
        </p:nvSpPr>
        <p:spPr>
          <a:xfrm>
            <a:off x="1303800" y="598575"/>
            <a:ext cx="7030500" cy="9993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69" name="Google Shape;69;p22"/>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70"/>
        <p:cNvGrpSpPr/>
        <p:nvPr/>
      </p:nvGrpSpPr>
      <p:grpSpPr>
        <a:xfrm>
          <a:off x="0" y="0"/>
          <a:ext cx="0" cy="0"/>
          <a:chOff x="0" y="0"/>
          <a:chExt cx="0" cy="0"/>
        </a:xfrm>
      </p:grpSpPr>
      <p:grpSp>
        <p:nvGrpSpPr>
          <p:cNvPr id="71" name="Google Shape;71;p23"/>
          <p:cNvGrpSpPr/>
          <p:nvPr/>
        </p:nvGrpSpPr>
        <p:grpSpPr>
          <a:xfrm>
            <a:off x="625966" y="299376"/>
            <a:ext cx="999312" cy="999312"/>
            <a:chOff x="348199" y="179450"/>
            <a:chExt cx="1116300" cy="1116300"/>
          </a:xfrm>
        </p:grpSpPr>
        <p:sp>
          <p:nvSpPr>
            <p:cNvPr id="72" name="Google Shape;72;p23"/>
            <p:cNvSpPr/>
            <p:nvPr/>
          </p:nvSpPr>
          <p:spPr>
            <a:xfrm rot="-5400000">
              <a:off x="574557" y="405788"/>
              <a:ext cx="663600" cy="663600"/>
            </a:xfrm>
            <a:prstGeom prst="pie">
              <a:avLst>
                <a:gd name="adj1" fmla="val 10792838"/>
                <a:gd name="adj2" fmla="val 16200000"/>
              </a:avLst>
            </a:prstGeom>
            <a:solidFill>
              <a:schemeClr val="dk2">
                <a:alpha val="11764"/>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 name="Google Shape;73;p23"/>
            <p:cNvSpPr/>
            <p:nvPr/>
          </p:nvSpPr>
          <p:spPr>
            <a:xfrm rot="-5400000">
              <a:off x="348199" y="179450"/>
              <a:ext cx="1116300" cy="1116300"/>
            </a:xfrm>
            <a:prstGeom prst="pie">
              <a:avLst>
                <a:gd name="adj1" fmla="val 10792838"/>
                <a:gd name="adj2" fmla="val 16200000"/>
              </a:avLst>
            </a:prstGeom>
            <a:solidFill>
              <a:schemeClr val="dk2">
                <a:alpha val="11764"/>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74" name="Google Shape;74;p23"/>
          <p:cNvSpPr txBox="1">
            <a:spLocks noGrp="1"/>
          </p:cNvSpPr>
          <p:nvPr>
            <p:ph type="title"/>
          </p:nvPr>
        </p:nvSpPr>
        <p:spPr>
          <a:xfrm>
            <a:off x="1303800" y="598575"/>
            <a:ext cx="3312000" cy="15900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75" name="Google Shape;75;p23"/>
          <p:cNvSpPr txBox="1">
            <a:spLocks noGrp="1"/>
          </p:cNvSpPr>
          <p:nvPr>
            <p:ph type="body" idx="1"/>
          </p:nvPr>
        </p:nvSpPr>
        <p:spPr>
          <a:xfrm>
            <a:off x="1303800" y="2309675"/>
            <a:ext cx="3312000" cy="22218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76" name="Google Shape;76;p23"/>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dk1"/>
        </a:solidFill>
        <a:effectLst/>
      </p:bgPr>
    </p:bg>
    <p:spTree>
      <p:nvGrpSpPr>
        <p:cNvPr id="1" name="Shape 77"/>
        <p:cNvGrpSpPr/>
        <p:nvPr/>
      </p:nvGrpSpPr>
      <p:grpSpPr>
        <a:xfrm>
          <a:off x="0" y="0"/>
          <a:ext cx="0" cy="0"/>
          <a:chOff x="0" y="0"/>
          <a:chExt cx="0" cy="0"/>
        </a:xfrm>
      </p:grpSpPr>
      <p:grpSp>
        <p:nvGrpSpPr>
          <p:cNvPr id="78" name="Google Shape;78;p24"/>
          <p:cNvGrpSpPr/>
          <p:nvPr/>
        </p:nvGrpSpPr>
        <p:grpSpPr>
          <a:xfrm>
            <a:off x="6866714" y="1255"/>
            <a:ext cx="2267380" cy="2601741"/>
            <a:chOff x="6790514" y="1255"/>
            <a:chExt cx="2267380" cy="2601741"/>
          </a:xfrm>
        </p:grpSpPr>
        <p:grpSp>
          <p:nvGrpSpPr>
            <p:cNvPr id="79" name="Google Shape;79;p24"/>
            <p:cNvGrpSpPr/>
            <p:nvPr/>
          </p:nvGrpSpPr>
          <p:grpSpPr>
            <a:xfrm>
              <a:off x="7067536" y="1255"/>
              <a:ext cx="1990358" cy="1990303"/>
              <a:chOff x="7067536" y="1255"/>
              <a:chExt cx="1990358" cy="1990303"/>
            </a:xfrm>
          </p:grpSpPr>
          <p:sp>
            <p:nvSpPr>
              <p:cNvPr id="80" name="Google Shape;80;p24"/>
              <p:cNvSpPr/>
              <p:nvPr/>
            </p:nvSpPr>
            <p:spPr>
              <a:xfrm rot="-8648551">
                <a:off x="7594313" y="527721"/>
                <a:ext cx="937226" cy="937226"/>
              </a:xfrm>
              <a:prstGeom prst="ellipse">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1" name="Google Shape;81;p24"/>
              <p:cNvSpPr/>
              <p:nvPr/>
            </p:nvSpPr>
            <p:spPr>
              <a:xfrm rot="-8648551">
                <a:off x="7594313" y="527721"/>
                <a:ext cx="937226" cy="937226"/>
              </a:xfrm>
              <a:prstGeom prst="pie">
                <a:avLst>
                  <a:gd name="adj1" fmla="val 19376841"/>
                  <a:gd name="adj2" fmla="val 12313574"/>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 name="Google Shape;82;p24"/>
              <p:cNvSpPr/>
              <p:nvPr/>
            </p:nvSpPr>
            <p:spPr>
              <a:xfrm rot="-8649154">
                <a:off x="7349891" y="283705"/>
                <a:ext cx="1425647" cy="1425404"/>
              </a:xfrm>
              <a:prstGeom prst="ellipse">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83" name="Google Shape;83;p24"/>
            <p:cNvGrpSpPr/>
            <p:nvPr/>
          </p:nvGrpSpPr>
          <p:grpSpPr>
            <a:xfrm>
              <a:off x="8207126" y="1807997"/>
              <a:ext cx="795000" cy="795000"/>
              <a:chOff x="8207126" y="1807997"/>
              <a:chExt cx="795000" cy="795000"/>
            </a:xfrm>
          </p:grpSpPr>
          <p:sp>
            <p:nvSpPr>
              <p:cNvPr id="84" name="Google Shape;84;p24"/>
              <p:cNvSpPr/>
              <p:nvPr/>
            </p:nvSpPr>
            <p:spPr>
              <a:xfrm rot="2152054">
                <a:off x="8319942" y="1920813"/>
                <a:ext cx="569367" cy="569367"/>
              </a:xfrm>
              <a:prstGeom prst="ellipse">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 name="Google Shape;85;p24"/>
              <p:cNvSpPr/>
              <p:nvPr/>
            </p:nvSpPr>
            <p:spPr>
              <a:xfrm rot="2150259">
                <a:off x="8408218" y="2008610"/>
                <a:ext cx="393004" cy="393004"/>
              </a:xfrm>
              <a:prstGeom prst="ellipse">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 name="Google Shape;86;p24"/>
              <p:cNvSpPr/>
              <p:nvPr/>
            </p:nvSpPr>
            <p:spPr>
              <a:xfrm rot="2150259">
                <a:off x="8408218" y="2008610"/>
                <a:ext cx="393004" cy="393004"/>
              </a:xfrm>
              <a:prstGeom prst="pie">
                <a:avLst>
                  <a:gd name="adj1" fmla="val 5699893"/>
                  <a:gd name="adj2" fmla="val 12313574"/>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87" name="Google Shape;87;p24"/>
            <p:cNvGrpSpPr/>
            <p:nvPr/>
          </p:nvGrpSpPr>
          <p:grpSpPr>
            <a:xfrm>
              <a:off x="6790514" y="118857"/>
              <a:ext cx="548700" cy="548700"/>
              <a:chOff x="6790514" y="118857"/>
              <a:chExt cx="548700" cy="548700"/>
            </a:xfrm>
          </p:grpSpPr>
          <p:sp>
            <p:nvSpPr>
              <p:cNvPr id="88" name="Google Shape;88;p24"/>
              <p:cNvSpPr/>
              <p:nvPr/>
            </p:nvSpPr>
            <p:spPr>
              <a:xfrm rot="2150259">
                <a:off x="6868362" y="196705"/>
                <a:ext cx="393004" cy="393004"/>
              </a:xfrm>
              <a:prstGeom prst="ellipse">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9" name="Google Shape;89;p24"/>
              <p:cNvSpPr/>
              <p:nvPr/>
            </p:nvSpPr>
            <p:spPr>
              <a:xfrm rot="2150259">
                <a:off x="6868362" y="196705"/>
                <a:ext cx="393004" cy="393004"/>
              </a:xfrm>
              <a:prstGeom prst="pie">
                <a:avLst>
                  <a:gd name="adj1" fmla="val 5699893"/>
                  <a:gd name="adj2" fmla="val 12313574"/>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
        <p:nvSpPr>
          <p:cNvPr id="90" name="Google Shape;90;p24"/>
          <p:cNvSpPr txBox="1">
            <a:spLocks noGrp="1"/>
          </p:cNvSpPr>
          <p:nvPr>
            <p:ph type="title"/>
          </p:nvPr>
        </p:nvSpPr>
        <p:spPr>
          <a:xfrm>
            <a:off x="824000" y="763600"/>
            <a:ext cx="5857800" cy="35733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Clr>
                <a:schemeClr val="lt1"/>
              </a:buClr>
              <a:buSzPts val="3600"/>
              <a:buNone/>
              <a:defRPr sz="3600">
                <a:solidFill>
                  <a:schemeClr val="lt1"/>
                </a:solidFill>
              </a:defRPr>
            </a:lvl1pPr>
            <a:lvl2pPr lvl="1" algn="l">
              <a:lnSpc>
                <a:spcPct val="100000"/>
              </a:lnSpc>
              <a:spcBef>
                <a:spcPts val="0"/>
              </a:spcBef>
              <a:spcAft>
                <a:spcPts val="0"/>
              </a:spcAft>
              <a:buClr>
                <a:schemeClr val="lt1"/>
              </a:buClr>
              <a:buSzPts val="3600"/>
              <a:buNone/>
              <a:defRPr sz="3600">
                <a:solidFill>
                  <a:schemeClr val="lt1"/>
                </a:solidFill>
              </a:defRPr>
            </a:lvl2pPr>
            <a:lvl3pPr lvl="2" algn="l">
              <a:lnSpc>
                <a:spcPct val="100000"/>
              </a:lnSpc>
              <a:spcBef>
                <a:spcPts val="0"/>
              </a:spcBef>
              <a:spcAft>
                <a:spcPts val="0"/>
              </a:spcAft>
              <a:buClr>
                <a:schemeClr val="lt1"/>
              </a:buClr>
              <a:buSzPts val="3600"/>
              <a:buNone/>
              <a:defRPr sz="3600">
                <a:solidFill>
                  <a:schemeClr val="lt1"/>
                </a:solidFill>
              </a:defRPr>
            </a:lvl3pPr>
            <a:lvl4pPr lvl="3" algn="l">
              <a:lnSpc>
                <a:spcPct val="100000"/>
              </a:lnSpc>
              <a:spcBef>
                <a:spcPts val="0"/>
              </a:spcBef>
              <a:spcAft>
                <a:spcPts val="0"/>
              </a:spcAft>
              <a:buClr>
                <a:schemeClr val="lt1"/>
              </a:buClr>
              <a:buSzPts val="3600"/>
              <a:buNone/>
              <a:defRPr sz="3600">
                <a:solidFill>
                  <a:schemeClr val="lt1"/>
                </a:solidFill>
              </a:defRPr>
            </a:lvl4pPr>
            <a:lvl5pPr lvl="4" algn="l">
              <a:lnSpc>
                <a:spcPct val="100000"/>
              </a:lnSpc>
              <a:spcBef>
                <a:spcPts val="0"/>
              </a:spcBef>
              <a:spcAft>
                <a:spcPts val="0"/>
              </a:spcAft>
              <a:buClr>
                <a:schemeClr val="lt1"/>
              </a:buClr>
              <a:buSzPts val="3600"/>
              <a:buNone/>
              <a:defRPr sz="3600">
                <a:solidFill>
                  <a:schemeClr val="lt1"/>
                </a:solidFill>
              </a:defRPr>
            </a:lvl5pPr>
            <a:lvl6pPr lvl="5" algn="l">
              <a:lnSpc>
                <a:spcPct val="100000"/>
              </a:lnSpc>
              <a:spcBef>
                <a:spcPts val="0"/>
              </a:spcBef>
              <a:spcAft>
                <a:spcPts val="0"/>
              </a:spcAft>
              <a:buClr>
                <a:schemeClr val="lt1"/>
              </a:buClr>
              <a:buSzPts val="3600"/>
              <a:buNone/>
              <a:defRPr sz="3600">
                <a:solidFill>
                  <a:schemeClr val="lt1"/>
                </a:solidFill>
              </a:defRPr>
            </a:lvl6pPr>
            <a:lvl7pPr lvl="6" algn="l">
              <a:lnSpc>
                <a:spcPct val="100000"/>
              </a:lnSpc>
              <a:spcBef>
                <a:spcPts val="0"/>
              </a:spcBef>
              <a:spcAft>
                <a:spcPts val="0"/>
              </a:spcAft>
              <a:buClr>
                <a:schemeClr val="lt1"/>
              </a:buClr>
              <a:buSzPts val="3600"/>
              <a:buNone/>
              <a:defRPr sz="3600">
                <a:solidFill>
                  <a:schemeClr val="lt1"/>
                </a:solidFill>
              </a:defRPr>
            </a:lvl7pPr>
            <a:lvl8pPr lvl="7" algn="l">
              <a:lnSpc>
                <a:spcPct val="100000"/>
              </a:lnSpc>
              <a:spcBef>
                <a:spcPts val="0"/>
              </a:spcBef>
              <a:spcAft>
                <a:spcPts val="0"/>
              </a:spcAft>
              <a:buClr>
                <a:schemeClr val="lt1"/>
              </a:buClr>
              <a:buSzPts val="3600"/>
              <a:buNone/>
              <a:defRPr sz="3600">
                <a:solidFill>
                  <a:schemeClr val="lt1"/>
                </a:solidFill>
              </a:defRPr>
            </a:lvl8pPr>
            <a:lvl9pPr lvl="8" algn="l">
              <a:lnSpc>
                <a:spcPct val="100000"/>
              </a:lnSpc>
              <a:spcBef>
                <a:spcPts val="0"/>
              </a:spcBef>
              <a:spcAft>
                <a:spcPts val="0"/>
              </a:spcAft>
              <a:buClr>
                <a:schemeClr val="lt1"/>
              </a:buClr>
              <a:buSzPts val="3600"/>
              <a:buNone/>
              <a:defRPr sz="3600">
                <a:solidFill>
                  <a:schemeClr val="lt1"/>
                </a:solidFill>
              </a:defRPr>
            </a:lvl9pPr>
          </a:lstStyle>
          <a:p>
            <a:endParaRPr/>
          </a:p>
        </p:txBody>
      </p:sp>
      <p:sp>
        <p:nvSpPr>
          <p:cNvPr id="91" name="Google Shape;91;p24"/>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92"/>
        <p:cNvGrpSpPr/>
        <p:nvPr/>
      </p:nvGrpSpPr>
      <p:grpSpPr>
        <a:xfrm>
          <a:off x="0" y="0"/>
          <a:ext cx="0" cy="0"/>
          <a:chOff x="0" y="0"/>
          <a:chExt cx="0" cy="0"/>
        </a:xfrm>
      </p:grpSpPr>
      <p:grpSp>
        <p:nvGrpSpPr>
          <p:cNvPr id="93" name="Google Shape;93;p25"/>
          <p:cNvGrpSpPr/>
          <p:nvPr/>
        </p:nvGrpSpPr>
        <p:grpSpPr>
          <a:xfrm>
            <a:off x="625966" y="299376"/>
            <a:ext cx="999312" cy="999312"/>
            <a:chOff x="348199" y="179450"/>
            <a:chExt cx="1116300" cy="1116300"/>
          </a:xfrm>
        </p:grpSpPr>
        <p:sp>
          <p:nvSpPr>
            <p:cNvPr id="94" name="Google Shape;94;p25"/>
            <p:cNvSpPr/>
            <p:nvPr/>
          </p:nvSpPr>
          <p:spPr>
            <a:xfrm rot="-5400000">
              <a:off x="574557" y="405788"/>
              <a:ext cx="663600" cy="663600"/>
            </a:xfrm>
            <a:prstGeom prst="pie">
              <a:avLst>
                <a:gd name="adj1" fmla="val 10792838"/>
                <a:gd name="adj2" fmla="val 16200000"/>
              </a:avLst>
            </a:prstGeom>
            <a:solidFill>
              <a:schemeClr val="dk2">
                <a:alpha val="11764"/>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5" name="Google Shape;95;p25"/>
            <p:cNvSpPr/>
            <p:nvPr/>
          </p:nvSpPr>
          <p:spPr>
            <a:xfrm rot="-5400000">
              <a:off x="348199" y="179450"/>
              <a:ext cx="1116300" cy="1116300"/>
            </a:xfrm>
            <a:prstGeom prst="pie">
              <a:avLst>
                <a:gd name="adj1" fmla="val 10792838"/>
                <a:gd name="adj2" fmla="val 16200000"/>
              </a:avLst>
            </a:prstGeom>
            <a:solidFill>
              <a:schemeClr val="dk2">
                <a:alpha val="11764"/>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96" name="Google Shape;96;p25"/>
          <p:cNvSpPr txBox="1">
            <a:spLocks noGrp="1"/>
          </p:cNvSpPr>
          <p:nvPr>
            <p:ph type="title"/>
          </p:nvPr>
        </p:nvSpPr>
        <p:spPr>
          <a:xfrm>
            <a:off x="1303800" y="598575"/>
            <a:ext cx="3430500" cy="1990200"/>
          </a:xfrm>
          <a:prstGeom prst="rect">
            <a:avLst/>
          </a:prstGeom>
          <a:noFill/>
          <a:ln w="9525" cap="flat" cmpd="sng">
            <a:solidFill>
              <a:schemeClr val="lt1"/>
            </a:solidFill>
            <a:prstDash val="solid"/>
            <a:round/>
            <a:headEnd type="none" w="sm" len="sm"/>
            <a:tailEnd type="none" w="sm" len="sm"/>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97" name="Google Shape;97;p25"/>
          <p:cNvSpPr txBox="1">
            <a:spLocks noGrp="1"/>
          </p:cNvSpPr>
          <p:nvPr>
            <p:ph type="subTitle" idx="1"/>
          </p:nvPr>
        </p:nvSpPr>
        <p:spPr>
          <a:xfrm>
            <a:off x="1303800" y="2743203"/>
            <a:ext cx="3430500" cy="726000"/>
          </a:xfrm>
          <a:prstGeom prst="rect">
            <a:avLst/>
          </a:prstGeom>
          <a:noFill/>
          <a:ln w="9525" cap="flat" cmpd="sng">
            <a:solidFill>
              <a:schemeClr val="lt1"/>
            </a:solidFill>
            <a:prstDash val="solid"/>
            <a:round/>
            <a:headEnd type="none" w="sm" len="sm"/>
            <a:tailEnd type="none" w="sm" len="sm"/>
          </a:ln>
        </p:spPr>
        <p:txBody>
          <a:bodyPr spcFirstLastPara="1" wrap="square" lIns="91425" tIns="91425" rIns="91425" bIns="91425" anchor="t" anchorCtr="0">
            <a:normAutofit/>
          </a:bodyPr>
          <a:lstStyle>
            <a:lvl1pPr lvl="0" algn="l">
              <a:lnSpc>
                <a:spcPct val="100000"/>
              </a:lnSpc>
              <a:spcBef>
                <a:spcPts val="0"/>
              </a:spcBef>
              <a:spcAft>
                <a:spcPts val="0"/>
              </a:spcAft>
              <a:buSzPts val="1600"/>
              <a:buNone/>
              <a:defRPr sz="1600"/>
            </a:lvl1pPr>
            <a:lvl2pPr lvl="1" algn="l">
              <a:lnSpc>
                <a:spcPct val="100000"/>
              </a:lnSpc>
              <a:spcBef>
                <a:spcPts val="0"/>
              </a:spcBef>
              <a:spcAft>
                <a:spcPts val="0"/>
              </a:spcAft>
              <a:buSzPts val="1600"/>
              <a:buNone/>
              <a:defRPr sz="1600"/>
            </a:lvl2pPr>
            <a:lvl3pPr lvl="2" algn="l">
              <a:lnSpc>
                <a:spcPct val="100000"/>
              </a:lnSpc>
              <a:spcBef>
                <a:spcPts val="0"/>
              </a:spcBef>
              <a:spcAft>
                <a:spcPts val="0"/>
              </a:spcAft>
              <a:buSzPts val="1600"/>
              <a:buNone/>
              <a:defRPr sz="1600"/>
            </a:lvl3pPr>
            <a:lvl4pPr lvl="3" algn="l">
              <a:lnSpc>
                <a:spcPct val="100000"/>
              </a:lnSpc>
              <a:spcBef>
                <a:spcPts val="0"/>
              </a:spcBef>
              <a:spcAft>
                <a:spcPts val="0"/>
              </a:spcAft>
              <a:buSzPts val="1600"/>
              <a:buNone/>
              <a:defRPr sz="1600"/>
            </a:lvl4pPr>
            <a:lvl5pPr lvl="4" algn="l">
              <a:lnSpc>
                <a:spcPct val="100000"/>
              </a:lnSpc>
              <a:spcBef>
                <a:spcPts val="0"/>
              </a:spcBef>
              <a:spcAft>
                <a:spcPts val="0"/>
              </a:spcAft>
              <a:buSzPts val="1600"/>
              <a:buNone/>
              <a:defRPr sz="1600"/>
            </a:lvl5pPr>
            <a:lvl6pPr lvl="5" algn="l">
              <a:lnSpc>
                <a:spcPct val="100000"/>
              </a:lnSpc>
              <a:spcBef>
                <a:spcPts val="0"/>
              </a:spcBef>
              <a:spcAft>
                <a:spcPts val="0"/>
              </a:spcAft>
              <a:buSzPts val="1600"/>
              <a:buNone/>
              <a:defRPr sz="1600"/>
            </a:lvl6pPr>
            <a:lvl7pPr lvl="6" algn="l">
              <a:lnSpc>
                <a:spcPct val="100000"/>
              </a:lnSpc>
              <a:spcBef>
                <a:spcPts val="0"/>
              </a:spcBef>
              <a:spcAft>
                <a:spcPts val="0"/>
              </a:spcAft>
              <a:buSzPts val="1600"/>
              <a:buNone/>
              <a:defRPr sz="1600"/>
            </a:lvl7pPr>
            <a:lvl8pPr lvl="7" algn="l">
              <a:lnSpc>
                <a:spcPct val="100000"/>
              </a:lnSpc>
              <a:spcBef>
                <a:spcPts val="0"/>
              </a:spcBef>
              <a:spcAft>
                <a:spcPts val="0"/>
              </a:spcAft>
              <a:buSzPts val="1600"/>
              <a:buNone/>
              <a:defRPr sz="1600"/>
            </a:lvl8pPr>
            <a:lvl9pPr lvl="8" algn="l">
              <a:lnSpc>
                <a:spcPct val="100000"/>
              </a:lnSpc>
              <a:spcBef>
                <a:spcPts val="0"/>
              </a:spcBef>
              <a:spcAft>
                <a:spcPts val="0"/>
              </a:spcAft>
              <a:buSzPts val="1600"/>
              <a:buNone/>
              <a:defRPr sz="1600"/>
            </a:lvl9pPr>
          </a:lstStyle>
          <a:p>
            <a:endParaRPr/>
          </a:p>
        </p:txBody>
      </p:sp>
      <p:sp>
        <p:nvSpPr>
          <p:cNvPr id="98" name="Google Shape;98;p25"/>
          <p:cNvSpPr txBox="1">
            <a:spLocks noGrp="1"/>
          </p:cNvSpPr>
          <p:nvPr>
            <p:ph type="body" idx="2"/>
          </p:nvPr>
        </p:nvSpPr>
        <p:spPr>
          <a:xfrm>
            <a:off x="4903700" y="661000"/>
            <a:ext cx="3430500" cy="3870600"/>
          </a:xfrm>
          <a:prstGeom prst="rect">
            <a:avLst/>
          </a:prstGeom>
          <a:noFill/>
          <a:ln w="9525" cap="flat" cmpd="sng">
            <a:solidFill>
              <a:schemeClr val="lt1"/>
            </a:solidFill>
            <a:prstDash val="solid"/>
            <a:round/>
            <a:headEnd type="none" w="sm" len="sm"/>
            <a:tailEnd type="none" w="sm" len="sm"/>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99" name="Google Shape;99;p25"/>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00"/>
        <p:cNvGrpSpPr/>
        <p:nvPr/>
      </p:nvGrpSpPr>
      <p:grpSpPr>
        <a:xfrm>
          <a:off x="0" y="0"/>
          <a:ext cx="0" cy="0"/>
          <a:chOff x="0" y="0"/>
          <a:chExt cx="0" cy="0"/>
        </a:xfrm>
      </p:grpSpPr>
      <p:grpSp>
        <p:nvGrpSpPr>
          <p:cNvPr id="101" name="Google Shape;101;p26"/>
          <p:cNvGrpSpPr/>
          <p:nvPr/>
        </p:nvGrpSpPr>
        <p:grpSpPr>
          <a:xfrm>
            <a:off x="713373" y="3847119"/>
            <a:ext cx="825392" cy="825392"/>
            <a:chOff x="348199" y="179450"/>
            <a:chExt cx="1116300" cy="1116300"/>
          </a:xfrm>
        </p:grpSpPr>
        <p:sp>
          <p:nvSpPr>
            <p:cNvPr id="102" name="Google Shape;102;p26"/>
            <p:cNvSpPr/>
            <p:nvPr/>
          </p:nvSpPr>
          <p:spPr>
            <a:xfrm rot="-5400000">
              <a:off x="574557" y="405788"/>
              <a:ext cx="663600" cy="663600"/>
            </a:xfrm>
            <a:prstGeom prst="pie">
              <a:avLst>
                <a:gd name="adj1" fmla="val 10792838"/>
                <a:gd name="adj2" fmla="val 16200000"/>
              </a:avLst>
            </a:prstGeom>
            <a:solidFill>
              <a:schemeClr val="dk2">
                <a:alpha val="11764"/>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3" name="Google Shape;103;p26"/>
            <p:cNvSpPr/>
            <p:nvPr/>
          </p:nvSpPr>
          <p:spPr>
            <a:xfrm rot="-5400000">
              <a:off x="348199" y="179450"/>
              <a:ext cx="1116300" cy="1116300"/>
            </a:xfrm>
            <a:prstGeom prst="pie">
              <a:avLst>
                <a:gd name="adj1" fmla="val 10792838"/>
                <a:gd name="adj2" fmla="val 16200000"/>
              </a:avLst>
            </a:prstGeom>
            <a:solidFill>
              <a:schemeClr val="dk2">
                <a:alpha val="11764"/>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04" name="Google Shape;104;p26"/>
          <p:cNvSpPr txBox="1">
            <a:spLocks noGrp="1"/>
          </p:cNvSpPr>
          <p:nvPr>
            <p:ph type="body" idx="1"/>
          </p:nvPr>
        </p:nvSpPr>
        <p:spPr>
          <a:xfrm>
            <a:off x="1303800" y="4138975"/>
            <a:ext cx="5843100" cy="534900"/>
          </a:xfrm>
          <a:prstGeom prst="rect">
            <a:avLst/>
          </a:prstGeom>
          <a:noFill/>
          <a:ln>
            <a:noFill/>
          </a:ln>
        </p:spPr>
        <p:txBody>
          <a:bodyPr spcFirstLastPara="1" wrap="square" lIns="91425" tIns="91425" rIns="91425" bIns="91425" anchor="t" anchorCtr="0">
            <a:normAutofit/>
          </a:bodyPr>
          <a:lstStyle>
            <a:lvl1pPr marL="457200" lvl="0" indent="-228600" algn="l">
              <a:lnSpc>
                <a:spcPct val="100000"/>
              </a:lnSpc>
              <a:spcBef>
                <a:spcPts val="0"/>
              </a:spcBef>
              <a:spcAft>
                <a:spcPts val="0"/>
              </a:spcAft>
              <a:buSzPts val="1300"/>
              <a:buNone/>
              <a:defRPr/>
            </a:lvl1pPr>
          </a:lstStyle>
          <a:p>
            <a:endParaRPr/>
          </a:p>
        </p:txBody>
      </p:sp>
      <p:sp>
        <p:nvSpPr>
          <p:cNvPr id="105" name="Google Shape;105;p26"/>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accent3"/>
        </a:solidFill>
        <a:effectLst/>
      </p:bgPr>
    </p:bg>
    <p:spTree>
      <p:nvGrpSpPr>
        <p:cNvPr id="1" name="Shape 106"/>
        <p:cNvGrpSpPr/>
        <p:nvPr/>
      </p:nvGrpSpPr>
      <p:grpSpPr>
        <a:xfrm>
          <a:off x="0" y="0"/>
          <a:ext cx="0" cy="0"/>
          <a:chOff x="0" y="0"/>
          <a:chExt cx="0" cy="0"/>
        </a:xfrm>
      </p:grpSpPr>
      <p:grpSp>
        <p:nvGrpSpPr>
          <p:cNvPr id="107" name="Google Shape;107;p27"/>
          <p:cNvGrpSpPr/>
          <p:nvPr/>
        </p:nvGrpSpPr>
        <p:grpSpPr>
          <a:xfrm>
            <a:off x="52" y="4099200"/>
            <a:ext cx="9144036" cy="1044300"/>
            <a:chOff x="52" y="4099200"/>
            <a:chExt cx="9144036" cy="1044300"/>
          </a:xfrm>
        </p:grpSpPr>
        <p:grpSp>
          <p:nvGrpSpPr>
            <p:cNvPr id="108" name="Google Shape;108;p27"/>
            <p:cNvGrpSpPr/>
            <p:nvPr/>
          </p:nvGrpSpPr>
          <p:grpSpPr>
            <a:xfrm>
              <a:off x="52" y="4309200"/>
              <a:ext cx="231622" cy="834300"/>
              <a:chOff x="2688737" y="4301380"/>
              <a:chExt cx="231900" cy="834300"/>
            </a:xfrm>
          </p:grpSpPr>
          <p:sp>
            <p:nvSpPr>
              <p:cNvPr id="109" name="Google Shape;109;p27"/>
              <p:cNvSpPr/>
              <p:nvPr/>
            </p:nvSpPr>
            <p:spPr>
              <a:xfrm flipH="1">
                <a:off x="2688737" y="4720780"/>
                <a:ext cx="231900" cy="4149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0" name="Google Shape;110;p27"/>
              <p:cNvSpPr/>
              <p:nvPr/>
            </p:nvSpPr>
            <p:spPr>
              <a:xfrm flipH="1">
                <a:off x="2688737" y="4301380"/>
                <a:ext cx="231900" cy="8343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1" name="Google Shape;111;p27"/>
              <p:cNvSpPr/>
              <p:nvPr/>
            </p:nvSpPr>
            <p:spPr>
              <a:xfrm flipH="1">
                <a:off x="2688737" y="4511080"/>
                <a:ext cx="231900" cy="6246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2" name="Google Shape;112;p27"/>
              <p:cNvSpPr/>
              <p:nvPr/>
            </p:nvSpPr>
            <p:spPr>
              <a:xfrm flipH="1">
                <a:off x="2688737" y="4930480"/>
                <a:ext cx="231900" cy="2052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13" name="Google Shape;113;p27"/>
            <p:cNvGrpSpPr/>
            <p:nvPr/>
          </p:nvGrpSpPr>
          <p:grpSpPr>
            <a:xfrm>
              <a:off x="371406" y="4099200"/>
              <a:ext cx="231622" cy="1044300"/>
              <a:chOff x="2688737" y="4091380"/>
              <a:chExt cx="231900" cy="1044300"/>
            </a:xfrm>
          </p:grpSpPr>
          <p:sp>
            <p:nvSpPr>
              <p:cNvPr id="114" name="Google Shape;114;p27"/>
              <p:cNvSpPr/>
              <p:nvPr/>
            </p:nvSpPr>
            <p:spPr>
              <a:xfrm flipH="1">
                <a:off x="2688737" y="4720780"/>
                <a:ext cx="231900" cy="4149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5" name="Google Shape;115;p27"/>
              <p:cNvSpPr/>
              <p:nvPr/>
            </p:nvSpPr>
            <p:spPr>
              <a:xfrm flipH="1">
                <a:off x="2688737" y="4301380"/>
                <a:ext cx="231900" cy="8343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6" name="Google Shape;116;p27"/>
              <p:cNvSpPr/>
              <p:nvPr/>
            </p:nvSpPr>
            <p:spPr>
              <a:xfrm flipH="1">
                <a:off x="2688737" y="4511080"/>
                <a:ext cx="231900" cy="6246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 name="Google Shape;117;p27"/>
              <p:cNvSpPr/>
              <p:nvPr/>
            </p:nvSpPr>
            <p:spPr>
              <a:xfrm flipH="1">
                <a:off x="2688737" y="4091380"/>
                <a:ext cx="231900" cy="10443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 name="Google Shape;118;p27"/>
              <p:cNvSpPr/>
              <p:nvPr/>
            </p:nvSpPr>
            <p:spPr>
              <a:xfrm flipH="1">
                <a:off x="2688737" y="4930480"/>
                <a:ext cx="231900" cy="2052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19" name="Google Shape;119;p27"/>
            <p:cNvGrpSpPr/>
            <p:nvPr/>
          </p:nvGrpSpPr>
          <p:grpSpPr>
            <a:xfrm>
              <a:off x="742761" y="4309200"/>
              <a:ext cx="231622" cy="834300"/>
              <a:chOff x="2688737" y="4301380"/>
              <a:chExt cx="231900" cy="834300"/>
            </a:xfrm>
          </p:grpSpPr>
          <p:sp>
            <p:nvSpPr>
              <p:cNvPr id="120" name="Google Shape;120;p27"/>
              <p:cNvSpPr/>
              <p:nvPr/>
            </p:nvSpPr>
            <p:spPr>
              <a:xfrm flipH="1">
                <a:off x="2688737" y="4720780"/>
                <a:ext cx="231900" cy="4149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1" name="Google Shape;121;p27"/>
              <p:cNvSpPr/>
              <p:nvPr/>
            </p:nvSpPr>
            <p:spPr>
              <a:xfrm flipH="1">
                <a:off x="2688737" y="4301380"/>
                <a:ext cx="231900" cy="8343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2" name="Google Shape;122;p27"/>
              <p:cNvSpPr/>
              <p:nvPr/>
            </p:nvSpPr>
            <p:spPr>
              <a:xfrm flipH="1">
                <a:off x="2688737" y="4511080"/>
                <a:ext cx="231900" cy="6246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3" name="Google Shape;123;p27"/>
              <p:cNvSpPr/>
              <p:nvPr/>
            </p:nvSpPr>
            <p:spPr>
              <a:xfrm flipH="1">
                <a:off x="2688737" y="4930480"/>
                <a:ext cx="231900" cy="2052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24" name="Google Shape;124;p27"/>
            <p:cNvGrpSpPr/>
            <p:nvPr/>
          </p:nvGrpSpPr>
          <p:grpSpPr>
            <a:xfrm>
              <a:off x="1114115" y="4518900"/>
              <a:ext cx="231622" cy="624600"/>
              <a:chOff x="2688737" y="4511080"/>
              <a:chExt cx="231900" cy="624600"/>
            </a:xfrm>
          </p:grpSpPr>
          <p:sp>
            <p:nvSpPr>
              <p:cNvPr id="125" name="Google Shape;125;p27"/>
              <p:cNvSpPr/>
              <p:nvPr/>
            </p:nvSpPr>
            <p:spPr>
              <a:xfrm flipH="1">
                <a:off x="2688737" y="4720780"/>
                <a:ext cx="231900" cy="4149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6" name="Google Shape;126;p27"/>
              <p:cNvSpPr/>
              <p:nvPr/>
            </p:nvSpPr>
            <p:spPr>
              <a:xfrm flipH="1">
                <a:off x="2688737" y="4511080"/>
                <a:ext cx="231900" cy="6246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7" name="Google Shape;127;p27"/>
              <p:cNvSpPr/>
              <p:nvPr/>
            </p:nvSpPr>
            <p:spPr>
              <a:xfrm flipH="1">
                <a:off x="2688737" y="4930480"/>
                <a:ext cx="231900" cy="2052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28" name="Google Shape;128;p27"/>
            <p:cNvGrpSpPr/>
            <p:nvPr/>
          </p:nvGrpSpPr>
          <p:grpSpPr>
            <a:xfrm>
              <a:off x="1856753" y="4099200"/>
              <a:ext cx="231600" cy="1044300"/>
              <a:chOff x="1856753" y="4099200"/>
              <a:chExt cx="231600" cy="1044300"/>
            </a:xfrm>
          </p:grpSpPr>
          <p:sp>
            <p:nvSpPr>
              <p:cNvPr id="129" name="Google Shape;129;p27"/>
              <p:cNvSpPr/>
              <p:nvPr/>
            </p:nvSpPr>
            <p:spPr>
              <a:xfrm flipH="1">
                <a:off x="1856753" y="4728600"/>
                <a:ext cx="231600" cy="4149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0" name="Google Shape;130;p27"/>
              <p:cNvSpPr/>
              <p:nvPr/>
            </p:nvSpPr>
            <p:spPr>
              <a:xfrm flipH="1">
                <a:off x="1856753" y="4309200"/>
                <a:ext cx="231600" cy="8343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1" name="Google Shape;131;p27"/>
              <p:cNvSpPr/>
              <p:nvPr/>
            </p:nvSpPr>
            <p:spPr>
              <a:xfrm flipH="1">
                <a:off x="1856753" y="4518900"/>
                <a:ext cx="231600" cy="6246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2" name="Google Shape;132;p27"/>
              <p:cNvSpPr/>
              <p:nvPr/>
            </p:nvSpPr>
            <p:spPr>
              <a:xfrm flipH="1">
                <a:off x="1856753" y="4099200"/>
                <a:ext cx="231600" cy="10443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3" name="Google Shape;133;p27"/>
              <p:cNvSpPr/>
              <p:nvPr/>
            </p:nvSpPr>
            <p:spPr>
              <a:xfrm flipH="1">
                <a:off x="1856753" y="4938300"/>
                <a:ext cx="231600" cy="2052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34" name="Google Shape;134;p27"/>
            <p:cNvGrpSpPr/>
            <p:nvPr/>
          </p:nvGrpSpPr>
          <p:grpSpPr>
            <a:xfrm>
              <a:off x="2228107" y="4309200"/>
              <a:ext cx="231600" cy="834300"/>
              <a:chOff x="2228107" y="4309200"/>
              <a:chExt cx="231600" cy="834300"/>
            </a:xfrm>
          </p:grpSpPr>
          <p:sp>
            <p:nvSpPr>
              <p:cNvPr id="135" name="Google Shape;135;p27"/>
              <p:cNvSpPr/>
              <p:nvPr/>
            </p:nvSpPr>
            <p:spPr>
              <a:xfrm flipH="1">
                <a:off x="2228107" y="4728600"/>
                <a:ext cx="231600" cy="4149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6" name="Google Shape;136;p27"/>
              <p:cNvSpPr/>
              <p:nvPr/>
            </p:nvSpPr>
            <p:spPr>
              <a:xfrm flipH="1">
                <a:off x="2228107" y="4309200"/>
                <a:ext cx="231600" cy="8343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7" name="Google Shape;137;p27"/>
              <p:cNvSpPr/>
              <p:nvPr/>
            </p:nvSpPr>
            <p:spPr>
              <a:xfrm flipH="1">
                <a:off x="2228107" y="4518900"/>
                <a:ext cx="231600" cy="6246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8" name="Google Shape;138;p27"/>
              <p:cNvSpPr/>
              <p:nvPr/>
            </p:nvSpPr>
            <p:spPr>
              <a:xfrm flipH="1">
                <a:off x="2228107" y="4938300"/>
                <a:ext cx="231600" cy="2052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39" name="Google Shape;139;p27"/>
            <p:cNvGrpSpPr/>
            <p:nvPr/>
          </p:nvGrpSpPr>
          <p:grpSpPr>
            <a:xfrm>
              <a:off x="2599462" y="4518900"/>
              <a:ext cx="231600" cy="624600"/>
              <a:chOff x="2599462" y="4518900"/>
              <a:chExt cx="231600" cy="624600"/>
            </a:xfrm>
          </p:grpSpPr>
          <p:sp>
            <p:nvSpPr>
              <p:cNvPr id="140" name="Google Shape;140;p27"/>
              <p:cNvSpPr/>
              <p:nvPr/>
            </p:nvSpPr>
            <p:spPr>
              <a:xfrm flipH="1">
                <a:off x="2599462" y="4728600"/>
                <a:ext cx="231600" cy="4149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1" name="Google Shape;141;p27"/>
              <p:cNvSpPr/>
              <p:nvPr/>
            </p:nvSpPr>
            <p:spPr>
              <a:xfrm flipH="1">
                <a:off x="2599462" y="4518900"/>
                <a:ext cx="231600" cy="6246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2" name="Google Shape;142;p27"/>
              <p:cNvSpPr/>
              <p:nvPr/>
            </p:nvSpPr>
            <p:spPr>
              <a:xfrm flipH="1">
                <a:off x="2599462" y="4938300"/>
                <a:ext cx="231600" cy="2052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43" name="Google Shape;143;p27"/>
            <p:cNvGrpSpPr/>
            <p:nvPr/>
          </p:nvGrpSpPr>
          <p:grpSpPr>
            <a:xfrm>
              <a:off x="3342171" y="4099200"/>
              <a:ext cx="231600" cy="1044300"/>
              <a:chOff x="3342171" y="4099200"/>
              <a:chExt cx="231600" cy="1044300"/>
            </a:xfrm>
          </p:grpSpPr>
          <p:sp>
            <p:nvSpPr>
              <p:cNvPr id="144" name="Google Shape;144;p27"/>
              <p:cNvSpPr/>
              <p:nvPr/>
            </p:nvSpPr>
            <p:spPr>
              <a:xfrm flipH="1">
                <a:off x="3342171" y="4728600"/>
                <a:ext cx="231600" cy="4149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5" name="Google Shape;145;p27"/>
              <p:cNvSpPr/>
              <p:nvPr/>
            </p:nvSpPr>
            <p:spPr>
              <a:xfrm flipH="1">
                <a:off x="3342171" y="4309200"/>
                <a:ext cx="231600" cy="8343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6" name="Google Shape;146;p27"/>
              <p:cNvSpPr/>
              <p:nvPr/>
            </p:nvSpPr>
            <p:spPr>
              <a:xfrm flipH="1">
                <a:off x="3342171" y="4518900"/>
                <a:ext cx="231600" cy="6246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7" name="Google Shape;147;p27"/>
              <p:cNvSpPr/>
              <p:nvPr/>
            </p:nvSpPr>
            <p:spPr>
              <a:xfrm flipH="1">
                <a:off x="3342171" y="4099200"/>
                <a:ext cx="231600" cy="10443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8" name="Google Shape;148;p27"/>
              <p:cNvSpPr/>
              <p:nvPr/>
            </p:nvSpPr>
            <p:spPr>
              <a:xfrm flipH="1">
                <a:off x="3342171" y="4938300"/>
                <a:ext cx="231600" cy="2052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49" name="Google Shape;149;p27"/>
            <p:cNvGrpSpPr/>
            <p:nvPr/>
          </p:nvGrpSpPr>
          <p:grpSpPr>
            <a:xfrm>
              <a:off x="3713525" y="4309200"/>
              <a:ext cx="231600" cy="834300"/>
              <a:chOff x="3713525" y="4309200"/>
              <a:chExt cx="231600" cy="834300"/>
            </a:xfrm>
          </p:grpSpPr>
          <p:sp>
            <p:nvSpPr>
              <p:cNvPr id="150" name="Google Shape;150;p27"/>
              <p:cNvSpPr/>
              <p:nvPr/>
            </p:nvSpPr>
            <p:spPr>
              <a:xfrm flipH="1">
                <a:off x="3713525" y="4728600"/>
                <a:ext cx="231600" cy="4149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1" name="Google Shape;151;p27"/>
              <p:cNvSpPr/>
              <p:nvPr/>
            </p:nvSpPr>
            <p:spPr>
              <a:xfrm flipH="1">
                <a:off x="3713525" y="4309200"/>
                <a:ext cx="231600" cy="8343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2" name="Google Shape;152;p27"/>
              <p:cNvSpPr/>
              <p:nvPr/>
            </p:nvSpPr>
            <p:spPr>
              <a:xfrm flipH="1">
                <a:off x="3713525" y="4518900"/>
                <a:ext cx="231600" cy="6246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3" name="Google Shape;153;p27"/>
              <p:cNvSpPr/>
              <p:nvPr/>
            </p:nvSpPr>
            <p:spPr>
              <a:xfrm flipH="1">
                <a:off x="3713525" y="4938300"/>
                <a:ext cx="231600" cy="2052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54" name="Google Shape;154;p27"/>
            <p:cNvGrpSpPr/>
            <p:nvPr/>
          </p:nvGrpSpPr>
          <p:grpSpPr>
            <a:xfrm>
              <a:off x="1485398" y="4309200"/>
              <a:ext cx="231600" cy="834300"/>
              <a:chOff x="1485398" y="4309200"/>
              <a:chExt cx="231600" cy="834300"/>
            </a:xfrm>
          </p:grpSpPr>
          <p:sp>
            <p:nvSpPr>
              <p:cNvPr id="155" name="Google Shape;155;p27"/>
              <p:cNvSpPr/>
              <p:nvPr/>
            </p:nvSpPr>
            <p:spPr>
              <a:xfrm flipH="1">
                <a:off x="1485398" y="4728600"/>
                <a:ext cx="231600" cy="4149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6" name="Google Shape;156;p27"/>
              <p:cNvSpPr/>
              <p:nvPr/>
            </p:nvSpPr>
            <p:spPr>
              <a:xfrm flipH="1">
                <a:off x="1485398" y="4309200"/>
                <a:ext cx="231600" cy="8343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7" name="Google Shape;157;p27"/>
              <p:cNvSpPr/>
              <p:nvPr/>
            </p:nvSpPr>
            <p:spPr>
              <a:xfrm flipH="1">
                <a:off x="1485398" y="4518900"/>
                <a:ext cx="231600" cy="6246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8" name="Google Shape;158;p27"/>
              <p:cNvSpPr/>
              <p:nvPr/>
            </p:nvSpPr>
            <p:spPr>
              <a:xfrm flipH="1">
                <a:off x="1485398" y="4938300"/>
                <a:ext cx="231600" cy="2052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59" name="Google Shape;159;p27"/>
            <p:cNvGrpSpPr/>
            <p:nvPr/>
          </p:nvGrpSpPr>
          <p:grpSpPr>
            <a:xfrm>
              <a:off x="4084879" y="4518900"/>
              <a:ext cx="231600" cy="624600"/>
              <a:chOff x="4084879" y="4518900"/>
              <a:chExt cx="231600" cy="624600"/>
            </a:xfrm>
          </p:grpSpPr>
          <p:sp>
            <p:nvSpPr>
              <p:cNvPr id="160" name="Google Shape;160;p27"/>
              <p:cNvSpPr/>
              <p:nvPr/>
            </p:nvSpPr>
            <p:spPr>
              <a:xfrm flipH="1">
                <a:off x="4084879" y="4728600"/>
                <a:ext cx="231600" cy="4149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1" name="Google Shape;161;p27"/>
              <p:cNvSpPr/>
              <p:nvPr/>
            </p:nvSpPr>
            <p:spPr>
              <a:xfrm flipH="1">
                <a:off x="4084879" y="4518900"/>
                <a:ext cx="231600" cy="6246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2" name="Google Shape;162;p27"/>
              <p:cNvSpPr/>
              <p:nvPr/>
            </p:nvSpPr>
            <p:spPr>
              <a:xfrm flipH="1">
                <a:off x="4084879" y="4938300"/>
                <a:ext cx="231600" cy="2052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63" name="Google Shape;163;p27"/>
            <p:cNvGrpSpPr/>
            <p:nvPr/>
          </p:nvGrpSpPr>
          <p:grpSpPr>
            <a:xfrm>
              <a:off x="2970816" y="4309200"/>
              <a:ext cx="231600" cy="834300"/>
              <a:chOff x="2970816" y="4309200"/>
              <a:chExt cx="231600" cy="834300"/>
            </a:xfrm>
          </p:grpSpPr>
          <p:sp>
            <p:nvSpPr>
              <p:cNvPr id="164" name="Google Shape;164;p27"/>
              <p:cNvSpPr/>
              <p:nvPr/>
            </p:nvSpPr>
            <p:spPr>
              <a:xfrm flipH="1">
                <a:off x="2970816" y="4728600"/>
                <a:ext cx="231600" cy="4149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5" name="Google Shape;165;p27"/>
              <p:cNvSpPr/>
              <p:nvPr/>
            </p:nvSpPr>
            <p:spPr>
              <a:xfrm flipH="1">
                <a:off x="2970816" y="4309200"/>
                <a:ext cx="231600" cy="8343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6" name="Google Shape;166;p27"/>
              <p:cNvSpPr/>
              <p:nvPr/>
            </p:nvSpPr>
            <p:spPr>
              <a:xfrm flipH="1">
                <a:off x="2970816" y="4518900"/>
                <a:ext cx="231600" cy="6246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7" name="Google Shape;167;p27"/>
              <p:cNvSpPr/>
              <p:nvPr/>
            </p:nvSpPr>
            <p:spPr>
              <a:xfrm flipH="1">
                <a:off x="2970816" y="4938300"/>
                <a:ext cx="231600" cy="2052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68" name="Google Shape;168;p27"/>
            <p:cNvGrpSpPr/>
            <p:nvPr/>
          </p:nvGrpSpPr>
          <p:grpSpPr>
            <a:xfrm>
              <a:off x="4456234" y="4309200"/>
              <a:ext cx="231600" cy="834300"/>
              <a:chOff x="4456234" y="4309200"/>
              <a:chExt cx="231600" cy="834300"/>
            </a:xfrm>
          </p:grpSpPr>
          <p:sp>
            <p:nvSpPr>
              <p:cNvPr id="169" name="Google Shape;169;p27"/>
              <p:cNvSpPr/>
              <p:nvPr/>
            </p:nvSpPr>
            <p:spPr>
              <a:xfrm flipH="1">
                <a:off x="4456234" y="4728600"/>
                <a:ext cx="231600" cy="4149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0" name="Google Shape;170;p27"/>
              <p:cNvSpPr/>
              <p:nvPr/>
            </p:nvSpPr>
            <p:spPr>
              <a:xfrm flipH="1">
                <a:off x="4456234" y="4309200"/>
                <a:ext cx="231600" cy="8343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1" name="Google Shape;171;p27"/>
              <p:cNvSpPr/>
              <p:nvPr/>
            </p:nvSpPr>
            <p:spPr>
              <a:xfrm flipH="1">
                <a:off x="4456234" y="4518900"/>
                <a:ext cx="231600" cy="6246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2" name="Google Shape;172;p27"/>
              <p:cNvSpPr/>
              <p:nvPr/>
            </p:nvSpPr>
            <p:spPr>
              <a:xfrm flipH="1">
                <a:off x="4456234" y="4938300"/>
                <a:ext cx="231600" cy="2052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73" name="Google Shape;173;p27"/>
            <p:cNvGrpSpPr/>
            <p:nvPr/>
          </p:nvGrpSpPr>
          <p:grpSpPr>
            <a:xfrm>
              <a:off x="4827588" y="4099200"/>
              <a:ext cx="231600" cy="1044300"/>
              <a:chOff x="4827588" y="4099200"/>
              <a:chExt cx="231600" cy="1044300"/>
            </a:xfrm>
          </p:grpSpPr>
          <p:sp>
            <p:nvSpPr>
              <p:cNvPr id="174" name="Google Shape;174;p27"/>
              <p:cNvSpPr/>
              <p:nvPr/>
            </p:nvSpPr>
            <p:spPr>
              <a:xfrm flipH="1">
                <a:off x="4827588" y="4728600"/>
                <a:ext cx="231600" cy="4149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5" name="Google Shape;175;p27"/>
              <p:cNvSpPr/>
              <p:nvPr/>
            </p:nvSpPr>
            <p:spPr>
              <a:xfrm flipH="1">
                <a:off x="4827588" y="4309200"/>
                <a:ext cx="231600" cy="8343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6" name="Google Shape;176;p27"/>
              <p:cNvSpPr/>
              <p:nvPr/>
            </p:nvSpPr>
            <p:spPr>
              <a:xfrm flipH="1">
                <a:off x="4827588" y="4518900"/>
                <a:ext cx="231600" cy="6246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7" name="Google Shape;177;p27"/>
              <p:cNvSpPr/>
              <p:nvPr/>
            </p:nvSpPr>
            <p:spPr>
              <a:xfrm flipH="1">
                <a:off x="4827588" y="4099200"/>
                <a:ext cx="231600" cy="10443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8" name="Google Shape;178;p27"/>
              <p:cNvSpPr/>
              <p:nvPr/>
            </p:nvSpPr>
            <p:spPr>
              <a:xfrm flipH="1">
                <a:off x="4827588" y="4938300"/>
                <a:ext cx="231600" cy="2052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79" name="Google Shape;179;p27"/>
            <p:cNvGrpSpPr/>
            <p:nvPr/>
          </p:nvGrpSpPr>
          <p:grpSpPr>
            <a:xfrm>
              <a:off x="5198943" y="4309200"/>
              <a:ext cx="231600" cy="834300"/>
              <a:chOff x="5198943" y="4309200"/>
              <a:chExt cx="231600" cy="834300"/>
            </a:xfrm>
          </p:grpSpPr>
          <p:sp>
            <p:nvSpPr>
              <p:cNvPr id="180" name="Google Shape;180;p27"/>
              <p:cNvSpPr/>
              <p:nvPr/>
            </p:nvSpPr>
            <p:spPr>
              <a:xfrm flipH="1">
                <a:off x="5198943" y="4728600"/>
                <a:ext cx="231600" cy="4149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1" name="Google Shape;181;p27"/>
              <p:cNvSpPr/>
              <p:nvPr/>
            </p:nvSpPr>
            <p:spPr>
              <a:xfrm flipH="1">
                <a:off x="5198943" y="4309200"/>
                <a:ext cx="231600" cy="8343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2" name="Google Shape;182;p27"/>
              <p:cNvSpPr/>
              <p:nvPr/>
            </p:nvSpPr>
            <p:spPr>
              <a:xfrm flipH="1">
                <a:off x="5198943" y="4518900"/>
                <a:ext cx="231600" cy="6246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3" name="Google Shape;183;p27"/>
              <p:cNvSpPr/>
              <p:nvPr/>
            </p:nvSpPr>
            <p:spPr>
              <a:xfrm flipH="1">
                <a:off x="5198943" y="4938300"/>
                <a:ext cx="231600" cy="2052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84" name="Google Shape;184;p27"/>
            <p:cNvGrpSpPr/>
            <p:nvPr/>
          </p:nvGrpSpPr>
          <p:grpSpPr>
            <a:xfrm>
              <a:off x="5570297" y="4518900"/>
              <a:ext cx="231600" cy="624600"/>
              <a:chOff x="5570297" y="4518900"/>
              <a:chExt cx="231600" cy="624600"/>
            </a:xfrm>
          </p:grpSpPr>
          <p:sp>
            <p:nvSpPr>
              <p:cNvPr id="185" name="Google Shape;185;p27"/>
              <p:cNvSpPr/>
              <p:nvPr/>
            </p:nvSpPr>
            <p:spPr>
              <a:xfrm flipH="1">
                <a:off x="5570297" y="4728600"/>
                <a:ext cx="231600" cy="4149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6" name="Google Shape;186;p27"/>
              <p:cNvSpPr/>
              <p:nvPr/>
            </p:nvSpPr>
            <p:spPr>
              <a:xfrm flipH="1">
                <a:off x="5570297" y="4518900"/>
                <a:ext cx="231600" cy="6246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7" name="Google Shape;187;p27"/>
              <p:cNvSpPr/>
              <p:nvPr/>
            </p:nvSpPr>
            <p:spPr>
              <a:xfrm flipH="1">
                <a:off x="5570297" y="4938300"/>
                <a:ext cx="231600" cy="2052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88" name="Google Shape;188;p27"/>
            <p:cNvGrpSpPr/>
            <p:nvPr/>
          </p:nvGrpSpPr>
          <p:grpSpPr>
            <a:xfrm>
              <a:off x="5941652" y="4309200"/>
              <a:ext cx="231600" cy="834300"/>
              <a:chOff x="5941652" y="4309200"/>
              <a:chExt cx="231600" cy="834300"/>
            </a:xfrm>
          </p:grpSpPr>
          <p:sp>
            <p:nvSpPr>
              <p:cNvPr id="189" name="Google Shape;189;p27"/>
              <p:cNvSpPr/>
              <p:nvPr/>
            </p:nvSpPr>
            <p:spPr>
              <a:xfrm flipH="1">
                <a:off x="5941652" y="4728600"/>
                <a:ext cx="231600" cy="4149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0" name="Google Shape;190;p27"/>
              <p:cNvSpPr/>
              <p:nvPr/>
            </p:nvSpPr>
            <p:spPr>
              <a:xfrm flipH="1">
                <a:off x="5941652" y="4309200"/>
                <a:ext cx="231600" cy="8343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1" name="Google Shape;191;p27"/>
              <p:cNvSpPr/>
              <p:nvPr/>
            </p:nvSpPr>
            <p:spPr>
              <a:xfrm flipH="1">
                <a:off x="5941652" y="4518900"/>
                <a:ext cx="231600" cy="6246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2" name="Google Shape;192;p27"/>
              <p:cNvSpPr/>
              <p:nvPr/>
            </p:nvSpPr>
            <p:spPr>
              <a:xfrm flipH="1">
                <a:off x="5941652" y="4938300"/>
                <a:ext cx="231600" cy="2052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93" name="Google Shape;193;p27"/>
            <p:cNvGrpSpPr/>
            <p:nvPr/>
          </p:nvGrpSpPr>
          <p:grpSpPr>
            <a:xfrm>
              <a:off x="6313006" y="4099200"/>
              <a:ext cx="231600" cy="1044300"/>
              <a:chOff x="6313006" y="4099200"/>
              <a:chExt cx="231600" cy="1044300"/>
            </a:xfrm>
          </p:grpSpPr>
          <p:sp>
            <p:nvSpPr>
              <p:cNvPr id="194" name="Google Shape;194;p27"/>
              <p:cNvSpPr/>
              <p:nvPr/>
            </p:nvSpPr>
            <p:spPr>
              <a:xfrm flipH="1">
                <a:off x="6313006" y="4728600"/>
                <a:ext cx="231600" cy="4149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5" name="Google Shape;195;p27"/>
              <p:cNvSpPr/>
              <p:nvPr/>
            </p:nvSpPr>
            <p:spPr>
              <a:xfrm flipH="1">
                <a:off x="6313006" y="4309200"/>
                <a:ext cx="231600" cy="8343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6" name="Google Shape;196;p27"/>
              <p:cNvSpPr/>
              <p:nvPr/>
            </p:nvSpPr>
            <p:spPr>
              <a:xfrm flipH="1">
                <a:off x="6313006" y="4518900"/>
                <a:ext cx="231600" cy="6246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7" name="Google Shape;197;p27"/>
              <p:cNvSpPr/>
              <p:nvPr/>
            </p:nvSpPr>
            <p:spPr>
              <a:xfrm flipH="1">
                <a:off x="6313006" y="4099200"/>
                <a:ext cx="231600" cy="10443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8" name="Google Shape;198;p27"/>
              <p:cNvSpPr/>
              <p:nvPr/>
            </p:nvSpPr>
            <p:spPr>
              <a:xfrm flipH="1">
                <a:off x="6313006" y="4938300"/>
                <a:ext cx="231600" cy="2052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99" name="Google Shape;199;p27"/>
            <p:cNvGrpSpPr/>
            <p:nvPr/>
          </p:nvGrpSpPr>
          <p:grpSpPr>
            <a:xfrm>
              <a:off x="6684361" y="4309200"/>
              <a:ext cx="231600" cy="834300"/>
              <a:chOff x="6684361" y="4309200"/>
              <a:chExt cx="231600" cy="834300"/>
            </a:xfrm>
          </p:grpSpPr>
          <p:sp>
            <p:nvSpPr>
              <p:cNvPr id="200" name="Google Shape;200;p27"/>
              <p:cNvSpPr/>
              <p:nvPr/>
            </p:nvSpPr>
            <p:spPr>
              <a:xfrm flipH="1">
                <a:off x="6684361" y="4728600"/>
                <a:ext cx="231600" cy="4149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1" name="Google Shape;201;p27"/>
              <p:cNvSpPr/>
              <p:nvPr/>
            </p:nvSpPr>
            <p:spPr>
              <a:xfrm flipH="1">
                <a:off x="6684361" y="4309200"/>
                <a:ext cx="231600" cy="8343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2" name="Google Shape;202;p27"/>
              <p:cNvSpPr/>
              <p:nvPr/>
            </p:nvSpPr>
            <p:spPr>
              <a:xfrm flipH="1">
                <a:off x="6684361" y="4518900"/>
                <a:ext cx="231600" cy="6246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3" name="Google Shape;203;p27"/>
              <p:cNvSpPr/>
              <p:nvPr/>
            </p:nvSpPr>
            <p:spPr>
              <a:xfrm flipH="1">
                <a:off x="6684361" y="4938300"/>
                <a:ext cx="231600" cy="2052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04" name="Google Shape;204;p27"/>
            <p:cNvGrpSpPr/>
            <p:nvPr/>
          </p:nvGrpSpPr>
          <p:grpSpPr>
            <a:xfrm>
              <a:off x="7055715" y="4518900"/>
              <a:ext cx="231600" cy="624600"/>
              <a:chOff x="7055715" y="4518900"/>
              <a:chExt cx="231600" cy="624600"/>
            </a:xfrm>
          </p:grpSpPr>
          <p:sp>
            <p:nvSpPr>
              <p:cNvPr id="205" name="Google Shape;205;p27"/>
              <p:cNvSpPr/>
              <p:nvPr/>
            </p:nvSpPr>
            <p:spPr>
              <a:xfrm flipH="1">
                <a:off x="7055715" y="4728600"/>
                <a:ext cx="231600" cy="4149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6" name="Google Shape;206;p27"/>
              <p:cNvSpPr/>
              <p:nvPr/>
            </p:nvSpPr>
            <p:spPr>
              <a:xfrm flipH="1">
                <a:off x="7055715" y="4518900"/>
                <a:ext cx="231600" cy="6246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7" name="Google Shape;207;p27"/>
              <p:cNvSpPr/>
              <p:nvPr/>
            </p:nvSpPr>
            <p:spPr>
              <a:xfrm flipH="1">
                <a:off x="7055715" y="4938300"/>
                <a:ext cx="231600" cy="2052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08" name="Google Shape;208;p27"/>
            <p:cNvGrpSpPr/>
            <p:nvPr/>
          </p:nvGrpSpPr>
          <p:grpSpPr>
            <a:xfrm>
              <a:off x="7798424" y="4099200"/>
              <a:ext cx="231600" cy="1044300"/>
              <a:chOff x="7798424" y="4099200"/>
              <a:chExt cx="231600" cy="1044300"/>
            </a:xfrm>
          </p:grpSpPr>
          <p:sp>
            <p:nvSpPr>
              <p:cNvPr id="209" name="Google Shape;209;p27"/>
              <p:cNvSpPr/>
              <p:nvPr/>
            </p:nvSpPr>
            <p:spPr>
              <a:xfrm flipH="1">
                <a:off x="7798424" y="4728600"/>
                <a:ext cx="231600" cy="4149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0" name="Google Shape;210;p27"/>
              <p:cNvSpPr/>
              <p:nvPr/>
            </p:nvSpPr>
            <p:spPr>
              <a:xfrm flipH="1">
                <a:off x="7798424" y="4309200"/>
                <a:ext cx="231600" cy="8343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1" name="Google Shape;211;p27"/>
              <p:cNvSpPr/>
              <p:nvPr/>
            </p:nvSpPr>
            <p:spPr>
              <a:xfrm flipH="1">
                <a:off x="7798424" y="4518900"/>
                <a:ext cx="231600" cy="6246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2" name="Google Shape;212;p27"/>
              <p:cNvSpPr/>
              <p:nvPr/>
            </p:nvSpPr>
            <p:spPr>
              <a:xfrm flipH="1">
                <a:off x="7798424" y="4099200"/>
                <a:ext cx="231600" cy="10443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3" name="Google Shape;213;p27"/>
              <p:cNvSpPr/>
              <p:nvPr/>
            </p:nvSpPr>
            <p:spPr>
              <a:xfrm flipH="1">
                <a:off x="7798424" y="4938300"/>
                <a:ext cx="231600" cy="2052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14" name="Google Shape;214;p27"/>
            <p:cNvGrpSpPr/>
            <p:nvPr/>
          </p:nvGrpSpPr>
          <p:grpSpPr>
            <a:xfrm>
              <a:off x="8169779" y="4309200"/>
              <a:ext cx="231600" cy="834300"/>
              <a:chOff x="8169779" y="4309200"/>
              <a:chExt cx="231600" cy="834300"/>
            </a:xfrm>
          </p:grpSpPr>
          <p:sp>
            <p:nvSpPr>
              <p:cNvPr id="215" name="Google Shape;215;p27"/>
              <p:cNvSpPr/>
              <p:nvPr/>
            </p:nvSpPr>
            <p:spPr>
              <a:xfrm flipH="1">
                <a:off x="8169779" y="4728600"/>
                <a:ext cx="231600" cy="4149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6" name="Google Shape;216;p27"/>
              <p:cNvSpPr/>
              <p:nvPr/>
            </p:nvSpPr>
            <p:spPr>
              <a:xfrm flipH="1">
                <a:off x="8169779" y="4309200"/>
                <a:ext cx="231600" cy="8343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7" name="Google Shape;217;p27"/>
              <p:cNvSpPr/>
              <p:nvPr/>
            </p:nvSpPr>
            <p:spPr>
              <a:xfrm flipH="1">
                <a:off x="8169779" y="4518900"/>
                <a:ext cx="231600" cy="6246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8" name="Google Shape;218;p27"/>
              <p:cNvSpPr/>
              <p:nvPr/>
            </p:nvSpPr>
            <p:spPr>
              <a:xfrm flipH="1">
                <a:off x="8169779" y="4938300"/>
                <a:ext cx="231600" cy="2052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19" name="Google Shape;219;p27"/>
            <p:cNvGrpSpPr/>
            <p:nvPr/>
          </p:nvGrpSpPr>
          <p:grpSpPr>
            <a:xfrm>
              <a:off x="7427070" y="4309200"/>
              <a:ext cx="231600" cy="834300"/>
              <a:chOff x="7427070" y="4309200"/>
              <a:chExt cx="231600" cy="834300"/>
            </a:xfrm>
          </p:grpSpPr>
          <p:sp>
            <p:nvSpPr>
              <p:cNvPr id="220" name="Google Shape;220;p27"/>
              <p:cNvSpPr/>
              <p:nvPr/>
            </p:nvSpPr>
            <p:spPr>
              <a:xfrm flipH="1">
                <a:off x="7427070" y="4728600"/>
                <a:ext cx="231600" cy="4149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1" name="Google Shape;221;p27"/>
              <p:cNvSpPr/>
              <p:nvPr/>
            </p:nvSpPr>
            <p:spPr>
              <a:xfrm flipH="1">
                <a:off x="7427070" y="4309200"/>
                <a:ext cx="231600" cy="8343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2" name="Google Shape;222;p27"/>
              <p:cNvSpPr/>
              <p:nvPr/>
            </p:nvSpPr>
            <p:spPr>
              <a:xfrm flipH="1">
                <a:off x="7427070" y="4518900"/>
                <a:ext cx="231600" cy="6246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3" name="Google Shape;223;p27"/>
              <p:cNvSpPr/>
              <p:nvPr/>
            </p:nvSpPr>
            <p:spPr>
              <a:xfrm flipH="1">
                <a:off x="7427070" y="4938300"/>
                <a:ext cx="231600" cy="2052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24" name="Google Shape;224;p27"/>
            <p:cNvGrpSpPr/>
            <p:nvPr/>
          </p:nvGrpSpPr>
          <p:grpSpPr>
            <a:xfrm>
              <a:off x="8541133" y="4518900"/>
              <a:ext cx="231600" cy="624600"/>
              <a:chOff x="8541133" y="4518900"/>
              <a:chExt cx="231600" cy="624600"/>
            </a:xfrm>
          </p:grpSpPr>
          <p:sp>
            <p:nvSpPr>
              <p:cNvPr id="225" name="Google Shape;225;p27"/>
              <p:cNvSpPr/>
              <p:nvPr/>
            </p:nvSpPr>
            <p:spPr>
              <a:xfrm flipH="1">
                <a:off x="8541133" y="4728600"/>
                <a:ext cx="231600" cy="4149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6" name="Google Shape;226;p27"/>
              <p:cNvSpPr/>
              <p:nvPr/>
            </p:nvSpPr>
            <p:spPr>
              <a:xfrm flipH="1">
                <a:off x="8541133" y="4518900"/>
                <a:ext cx="231600" cy="6246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7" name="Google Shape;227;p27"/>
              <p:cNvSpPr/>
              <p:nvPr/>
            </p:nvSpPr>
            <p:spPr>
              <a:xfrm flipH="1">
                <a:off x="8541133" y="4938300"/>
                <a:ext cx="231600" cy="2052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28" name="Google Shape;228;p27"/>
            <p:cNvGrpSpPr/>
            <p:nvPr/>
          </p:nvGrpSpPr>
          <p:grpSpPr>
            <a:xfrm>
              <a:off x="8912488" y="4309200"/>
              <a:ext cx="231600" cy="834300"/>
              <a:chOff x="8912488" y="4309200"/>
              <a:chExt cx="231600" cy="834300"/>
            </a:xfrm>
          </p:grpSpPr>
          <p:sp>
            <p:nvSpPr>
              <p:cNvPr id="229" name="Google Shape;229;p27"/>
              <p:cNvSpPr/>
              <p:nvPr/>
            </p:nvSpPr>
            <p:spPr>
              <a:xfrm flipH="1">
                <a:off x="8912488" y="4728600"/>
                <a:ext cx="231600" cy="4149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0" name="Google Shape;230;p27"/>
              <p:cNvSpPr/>
              <p:nvPr/>
            </p:nvSpPr>
            <p:spPr>
              <a:xfrm flipH="1">
                <a:off x="8912488" y="4309200"/>
                <a:ext cx="231600" cy="8343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1" name="Google Shape;231;p27"/>
              <p:cNvSpPr/>
              <p:nvPr/>
            </p:nvSpPr>
            <p:spPr>
              <a:xfrm flipH="1">
                <a:off x="8912488" y="4518900"/>
                <a:ext cx="231600" cy="6246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2" name="Google Shape;232;p27"/>
              <p:cNvSpPr/>
              <p:nvPr/>
            </p:nvSpPr>
            <p:spPr>
              <a:xfrm flipH="1">
                <a:off x="8912488" y="4938300"/>
                <a:ext cx="231600" cy="2052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
        <p:nvSpPr>
          <p:cNvPr id="233" name="Google Shape;233;p27"/>
          <p:cNvSpPr txBox="1">
            <a:spLocks noGrp="1"/>
          </p:cNvSpPr>
          <p:nvPr>
            <p:ph type="title" hasCustomPrompt="1"/>
          </p:nvPr>
        </p:nvSpPr>
        <p:spPr>
          <a:xfrm>
            <a:off x="1388625" y="772725"/>
            <a:ext cx="6366900" cy="18633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Clr>
                <a:schemeClr val="lt1"/>
              </a:buClr>
              <a:buSzPts val="8000"/>
              <a:buNone/>
              <a:defRPr sz="8000">
                <a:solidFill>
                  <a:schemeClr val="lt1"/>
                </a:solidFill>
              </a:defRPr>
            </a:lvl1pPr>
            <a:lvl2pPr lvl="1" algn="ctr">
              <a:lnSpc>
                <a:spcPct val="100000"/>
              </a:lnSpc>
              <a:spcBef>
                <a:spcPts val="0"/>
              </a:spcBef>
              <a:spcAft>
                <a:spcPts val="0"/>
              </a:spcAft>
              <a:buClr>
                <a:schemeClr val="lt1"/>
              </a:buClr>
              <a:buSzPts val="8000"/>
              <a:buNone/>
              <a:defRPr sz="8000">
                <a:solidFill>
                  <a:schemeClr val="lt1"/>
                </a:solidFill>
              </a:defRPr>
            </a:lvl2pPr>
            <a:lvl3pPr lvl="2" algn="ctr">
              <a:lnSpc>
                <a:spcPct val="100000"/>
              </a:lnSpc>
              <a:spcBef>
                <a:spcPts val="0"/>
              </a:spcBef>
              <a:spcAft>
                <a:spcPts val="0"/>
              </a:spcAft>
              <a:buClr>
                <a:schemeClr val="lt1"/>
              </a:buClr>
              <a:buSzPts val="8000"/>
              <a:buNone/>
              <a:defRPr sz="8000">
                <a:solidFill>
                  <a:schemeClr val="lt1"/>
                </a:solidFill>
              </a:defRPr>
            </a:lvl3pPr>
            <a:lvl4pPr lvl="3" algn="ctr">
              <a:lnSpc>
                <a:spcPct val="100000"/>
              </a:lnSpc>
              <a:spcBef>
                <a:spcPts val="0"/>
              </a:spcBef>
              <a:spcAft>
                <a:spcPts val="0"/>
              </a:spcAft>
              <a:buClr>
                <a:schemeClr val="lt1"/>
              </a:buClr>
              <a:buSzPts val="8000"/>
              <a:buNone/>
              <a:defRPr sz="8000">
                <a:solidFill>
                  <a:schemeClr val="lt1"/>
                </a:solidFill>
              </a:defRPr>
            </a:lvl4pPr>
            <a:lvl5pPr lvl="4" algn="ctr">
              <a:lnSpc>
                <a:spcPct val="100000"/>
              </a:lnSpc>
              <a:spcBef>
                <a:spcPts val="0"/>
              </a:spcBef>
              <a:spcAft>
                <a:spcPts val="0"/>
              </a:spcAft>
              <a:buClr>
                <a:schemeClr val="lt1"/>
              </a:buClr>
              <a:buSzPts val="8000"/>
              <a:buNone/>
              <a:defRPr sz="8000">
                <a:solidFill>
                  <a:schemeClr val="lt1"/>
                </a:solidFill>
              </a:defRPr>
            </a:lvl5pPr>
            <a:lvl6pPr lvl="5" algn="ctr">
              <a:lnSpc>
                <a:spcPct val="100000"/>
              </a:lnSpc>
              <a:spcBef>
                <a:spcPts val="0"/>
              </a:spcBef>
              <a:spcAft>
                <a:spcPts val="0"/>
              </a:spcAft>
              <a:buClr>
                <a:schemeClr val="lt1"/>
              </a:buClr>
              <a:buSzPts val="8000"/>
              <a:buNone/>
              <a:defRPr sz="8000">
                <a:solidFill>
                  <a:schemeClr val="lt1"/>
                </a:solidFill>
              </a:defRPr>
            </a:lvl6pPr>
            <a:lvl7pPr lvl="6" algn="ctr">
              <a:lnSpc>
                <a:spcPct val="100000"/>
              </a:lnSpc>
              <a:spcBef>
                <a:spcPts val="0"/>
              </a:spcBef>
              <a:spcAft>
                <a:spcPts val="0"/>
              </a:spcAft>
              <a:buClr>
                <a:schemeClr val="lt1"/>
              </a:buClr>
              <a:buSzPts val="8000"/>
              <a:buNone/>
              <a:defRPr sz="8000">
                <a:solidFill>
                  <a:schemeClr val="lt1"/>
                </a:solidFill>
              </a:defRPr>
            </a:lvl7pPr>
            <a:lvl8pPr lvl="7" algn="ctr">
              <a:lnSpc>
                <a:spcPct val="100000"/>
              </a:lnSpc>
              <a:spcBef>
                <a:spcPts val="0"/>
              </a:spcBef>
              <a:spcAft>
                <a:spcPts val="0"/>
              </a:spcAft>
              <a:buClr>
                <a:schemeClr val="lt1"/>
              </a:buClr>
              <a:buSzPts val="8000"/>
              <a:buNone/>
              <a:defRPr sz="8000">
                <a:solidFill>
                  <a:schemeClr val="lt1"/>
                </a:solidFill>
              </a:defRPr>
            </a:lvl8pPr>
            <a:lvl9pPr lvl="8" algn="ctr">
              <a:lnSpc>
                <a:spcPct val="100000"/>
              </a:lnSpc>
              <a:spcBef>
                <a:spcPts val="0"/>
              </a:spcBef>
              <a:spcAft>
                <a:spcPts val="0"/>
              </a:spcAft>
              <a:buClr>
                <a:schemeClr val="lt1"/>
              </a:buClr>
              <a:buSzPts val="8000"/>
              <a:buNone/>
              <a:defRPr sz="8000">
                <a:solidFill>
                  <a:schemeClr val="lt1"/>
                </a:solidFill>
              </a:defRPr>
            </a:lvl9pPr>
          </a:lstStyle>
          <a:p>
            <a:r>
              <a:t>xx%</a:t>
            </a:r>
          </a:p>
        </p:txBody>
      </p:sp>
      <p:sp>
        <p:nvSpPr>
          <p:cNvPr id="234" name="Google Shape;234;p27"/>
          <p:cNvSpPr txBox="1">
            <a:spLocks noGrp="1"/>
          </p:cNvSpPr>
          <p:nvPr>
            <p:ph type="body" idx="1"/>
          </p:nvPr>
        </p:nvSpPr>
        <p:spPr>
          <a:xfrm>
            <a:off x="1388625" y="2712300"/>
            <a:ext cx="6366900" cy="1111200"/>
          </a:xfrm>
          <a:prstGeom prst="rect">
            <a:avLst/>
          </a:prstGeom>
          <a:noFill/>
          <a:ln>
            <a:noFill/>
          </a:ln>
        </p:spPr>
        <p:txBody>
          <a:bodyPr spcFirstLastPara="1" wrap="square" lIns="91425" tIns="91425" rIns="91425" bIns="91425" anchor="t" anchorCtr="0">
            <a:normAutofit/>
          </a:bodyPr>
          <a:lstStyle>
            <a:lvl1pPr marL="457200" lvl="0" indent="-311150" algn="ctr">
              <a:lnSpc>
                <a:spcPct val="115000"/>
              </a:lnSpc>
              <a:spcBef>
                <a:spcPts val="0"/>
              </a:spcBef>
              <a:spcAft>
                <a:spcPts val="0"/>
              </a:spcAft>
              <a:buClr>
                <a:schemeClr val="lt1"/>
              </a:buClr>
              <a:buSzPts val="1300"/>
              <a:buChar char="●"/>
              <a:defRPr>
                <a:solidFill>
                  <a:schemeClr val="lt1"/>
                </a:solidFill>
              </a:defRPr>
            </a:lvl1pPr>
            <a:lvl2pPr marL="914400" lvl="1" indent="-298450" algn="ctr">
              <a:lnSpc>
                <a:spcPct val="115000"/>
              </a:lnSpc>
              <a:spcBef>
                <a:spcPts val="0"/>
              </a:spcBef>
              <a:spcAft>
                <a:spcPts val="0"/>
              </a:spcAft>
              <a:buClr>
                <a:schemeClr val="lt1"/>
              </a:buClr>
              <a:buSzPts val="1100"/>
              <a:buChar char="○"/>
              <a:defRPr>
                <a:solidFill>
                  <a:schemeClr val="lt1"/>
                </a:solidFill>
              </a:defRPr>
            </a:lvl2pPr>
            <a:lvl3pPr marL="1371600" lvl="2" indent="-298450" algn="ctr">
              <a:lnSpc>
                <a:spcPct val="115000"/>
              </a:lnSpc>
              <a:spcBef>
                <a:spcPts val="0"/>
              </a:spcBef>
              <a:spcAft>
                <a:spcPts val="0"/>
              </a:spcAft>
              <a:buClr>
                <a:schemeClr val="lt1"/>
              </a:buClr>
              <a:buSzPts val="1100"/>
              <a:buChar char="■"/>
              <a:defRPr>
                <a:solidFill>
                  <a:schemeClr val="lt1"/>
                </a:solidFill>
              </a:defRPr>
            </a:lvl3pPr>
            <a:lvl4pPr marL="1828800" lvl="3" indent="-298450" algn="ctr">
              <a:lnSpc>
                <a:spcPct val="115000"/>
              </a:lnSpc>
              <a:spcBef>
                <a:spcPts val="0"/>
              </a:spcBef>
              <a:spcAft>
                <a:spcPts val="0"/>
              </a:spcAft>
              <a:buClr>
                <a:schemeClr val="lt1"/>
              </a:buClr>
              <a:buSzPts val="1100"/>
              <a:buChar char="●"/>
              <a:defRPr>
                <a:solidFill>
                  <a:schemeClr val="lt1"/>
                </a:solidFill>
              </a:defRPr>
            </a:lvl4pPr>
            <a:lvl5pPr marL="2286000" lvl="4" indent="-298450" algn="ctr">
              <a:lnSpc>
                <a:spcPct val="115000"/>
              </a:lnSpc>
              <a:spcBef>
                <a:spcPts val="0"/>
              </a:spcBef>
              <a:spcAft>
                <a:spcPts val="0"/>
              </a:spcAft>
              <a:buClr>
                <a:schemeClr val="lt1"/>
              </a:buClr>
              <a:buSzPts val="1100"/>
              <a:buChar char="○"/>
              <a:defRPr>
                <a:solidFill>
                  <a:schemeClr val="lt1"/>
                </a:solidFill>
              </a:defRPr>
            </a:lvl5pPr>
            <a:lvl6pPr marL="2743200" lvl="5" indent="-298450" algn="ctr">
              <a:lnSpc>
                <a:spcPct val="115000"/>
              </a:lnSpc>
              <a:spcBef>
                <a:spcPts val="0"/>
              </a:spcBef>
              <a:spcAft>
                <a:spcPts val="0"/>
              </a:spcAft>
              <a:buClr>
                <a:schemeClr val="lt1"/>
              </a:buClr>
              <a:buSzPts val="1100"/>
              <a:buChar char="■"/>
              <a:defRPr>
                <a:solidFill>
                  <a:schemeClr val="lt1"/>
                </a:solidFill>
              </a:defRPr>
            </a:lvl6pPr>
            <a:lvl7pPr marL="3200400" lvl="6" indent="-298450" algn="ctr">
              <a:lnSpc>
                <a:spcPct val="115000"/>
              </a:lnSpc>
              <a:spcBef>
                <a:spcPts val="0"/>
              </a:spcBef>
              <a:spcAft>
                <a:spcPts val="0"/>
              </a:spcAft>
              <a:buClr>
                <a:schemeClr val="lt1"/>
              </a:buClr>
              <a:buSzPts val="1100"/>
              <a:buChar char="●"/>
              <a:defRPr>
                <a:solidFill>
                  <a:schemeClr val="lt1"/>
                </a:solidFill>
              </a:defRPr>
            </a:lvl7pPr>
            <a:lvl8pPr marL="3657600" lvl="7" indent="-298450" algn="ctr">
              <a:lnSpc>
                <a:spcPct val="115000"/>
              </a:lnSpc>
              <a:spcBef>
                <a:spcPts val="0"/>
              </a:spcBef>
              <a:spcAft>
                <a:spcPts val="0"/>
              </a:spcAft>
              <a:buClr>
                <a:schemeClr val="lt1"/>
              </a:buClr>
              <a:buSzPts val="1100"/>
              <a:buChar char="○"/>
              <a:defRPr>
                <a:solidFill>
                  <a:schemeClr val="lt1"/>
                </a:solidFill>
              </a:defRPr>
            </a:lvl8pPr>
            <a:lvl9pPr marL="4114800" lvl="8" indent="-298450" algn="ctr">
              <a:lnSpc>
                <a:spcPct val="115000"/>
              </a:lnSpc>
              <a:spcBef>
                <a:spcPts val="0"/>
              </a:spcBef>
              <a:spcAft>
                <a:spcPts val="0"/>
              </a:spcAft>
              <a:buClr>
                <a:schemeClr val="lt1"/>
              </a:buClr>
              <a:buSzPts val="1100"/>
              <a:buChar char="■"/>
              <a:defRPr>
                <a:solidFill>
                  <a:schemeClr val="lt1"/>
                </a:solidFill>
              </a:defRPr>
            </a:lvl9pPr>
          </a:lstStyle>
          <a:p>
            <a:endParaRPr/>
          </a:p>
        </p:txBody>
      </p:sp>
      <p:sp>
        <p:nvSpPr>
          <p:cNvPr id="235" name="Google Shape;235;p27"/>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36"/>
        <p:cNvGrpSpPr/>
        <p:nvPr/>
      </p:nvGrpSpPr>
      <p:grpSpPr>
        <a:xfrm>
          <a:off x="0" y="0"/>
          <a:ext cx="0" cy="0"/>
          <a:chOff x="0" y="0"/>
          <a:chExt cx="0" cy="0"/>
        </a:xfrm>
      </p:grpSpPr>
      <p:sp>
        <p:nvSpPr>
          <p:cNvPr id="237" name="Google Shape;237;p28"/>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omentum">
    <p:bg>
      <p:bgPr>
        <a:solidFill>
          <a:schemeClr val="lt1"/>
        </a:solidFill>
        <a:effectLst/>
      </p:bgPr>
    </p:bg>
    <p:spTree>
      <p:nvGrpSpPr>
        <p:cNvPr id="1" name="Shape 5"/>
        <p:cNvGrpSpPr/>
        <p:nvPr/>
      </p:nvGrpSpPr>
      <p:grpSpPr>
        <a:xfrm>
          <a:off x="0" y="0"/>
          <a:ext cx="0" cy="0"/>
          <a:chOff x="0" y="0"/>
          <a:chExt cx="0" cy="0"/>
        </a:xfrm>
      </p:grpSpPr>
      <p:sp>
        <p:nvSpPr>
          <p:cNvPr id="6" name="Google Shape;6;p18"/>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dk2"/>
              </a:buClr>
              <a:buSzPts val="2800"/>
              <a:buFont typeface="Maven Pro"/>
              <a:buNone/>
              <a:defRPr sz="2800" b="1" i="0" u="none" strike="noStrike" cap="none">
                <a:solidFill>
                  <a:schemeClr val="dk2"/>
                </a:solidFill>
                <a:latin typeface="Maven Pro"/>
                <a:ea typeface="Maven Pro"/>
                <a:cs typeface="Maven Pro"/>
                <a:sym typeface="Maven Pro"/>
              </a:defRPr>
            </a:lvl1pPr>
            <a:lvl2pPr marR="0" lvl="1" algn="l" rtl="0">
              <a:lnSpc>
                <a:spcPct val="100000"/>
              </a:lnSpc>
              <a:spcBef>
                <a:spcPts val="0"/>
              </a:spcBef>
              <a:spcAft>
                <a:spcPts val="0"/>
              </a:spcAft>
              <a:buClr>
                <a:schemeClr val="dk2"/>
              </a:buClr>
              <a:buSzPts val="2800"/>
              <a:buFont typeface="Maven Pro"/>
              <a:buNone/>
              <a:defRPr sz="2800" b="1" i="0" u="none" strike="noStrike" cap="none">
                <a:solidFill>
                  <a:schemeClr val="dk2"/>
                </a:solidFill>
                <a:latin typeface="Maven Pro"/>
                <a:ea typeface="Maven Pro"/>
                <a:cs typeface="Maven Pro"/>
                <a:sym typeface="Maven Pro"/>
              </a:defRPr>
            </a:lvl2pPr>
            <a:lvl3pPr marR="0" lvl="2" algn="l" rtl="0">
              <a:lnSpc>
                <a:spcPct val="100000"/>
              </a:lnSpc>
              <a:spcBef>
                <a:spcPts val="0"/>
              </a:spcBef>
              <a:spcAft>
                <a:spcPts val="0"/>
              </a:spcAft>
              <a:buClr>
                <a:schemeClr val="dk2"/>
              </a:buClr>
              <a:buSzPts val="2800"/>
              <a:buFont typeface="Maven Pro"/>
              <a:buNone/>
              <a:defRPr sz="2800" b="1" i="0" u="none" strike="noStrike" cap="none">
                <a:solidFill>
                  <a:schemeClr val="dk2"/>
                </a:solidFill>
                <a:latin typeface="Maven Pro"/>
                <a:ea typeface="Maven Pro"/>
                <a:cs typeface="Maven Pro"/>
                <a:sym typeface="Maven Pro"/>
              </a:defRPr>
            </a:lvl3pPr>
            <a:lvl4pPr marR="0" lvl="3" algn="l" rtl="0">
              <a:lnSpc>
                <a:spcPct val="100000"/>
              </a:lnSpc>
              <a:spcBef>
                <a:spcPts val="0"/>
              </a:spcBef>
              <a:spcAft>
                <a:spcPts val="0"/>
              </a:spcAft>
              <a:buClr>
                <a:schemeClr val="dk2"/>
              </a:buClr>
              <a:buSzPts val="2800"/>
              <a:buFont typeface="Maven Pro"/>
              <a:buNone/>
              <a:defRPr sz="2800" b="1" i="0" u="none" strike="noStrike" cap="none">
                <a:solidFill>
                  <a:schemeClr val="dk2"/>
                </a:solidFill>
                <a:latin typeface="Maven Pro"/>
                <a:ea typeface="Maven Pro"/>
                <a:cs typeface="Maven Pro"/>
                <a:sym typeface="Maven Pro"/>
              </a:defRPr>
            </a:lvl4pPr>
            <a:lvl5pPr marR="0" lvl="4" algn="l" rtl="0">
              <a:lnSpc>
                <a:spcPct val="100000"/>
              </a:lnSpc>
              <a:spcBef>
                <a:spcPts val="0"/>
              </a:spcBef>
              <a:spcAft>
                <a:spcPts val="0"/>
              </a:spcAft>
              <a:buClr>
                <a:schemeClr val="dk2"/>
              </a:buClr>
              <a:buSzPts val="2800"/>
              <a:buFont typeface="Maven Pro"/>
              <a:buNone/>
              <a:defRPr sz="2800" b="1" i="0" u="none" strike="noStrike" cap="none">
                <a:solidFill>
                  <a:schemeClr val="dk2"/>
                </a:solidFill>
                <a:latin typeface="Maven Pro"/>
                <a:ea typeface="Maven Pro"/>
                <a:cs typeface="Maven Pro"/>
                <a:sym typeface="Maven Pro"/>
              </a:defRPr>
            </a:lvl5pPr>
            <a:lvl6pPr marR="0" lvl="5" algn="l" rtl="0">
              <a:lnSpc>
                <a:spcPct val="100000"/>
              </a:lnSpc>
              <a:spcBef>
                <a:spcPts val="0"/>
              </a:spcBef>
              <a:spcAft>
                <a:spcPts val="0"/>
              </a:spcAft>
              <a:buClr>
                <a:schemeClr val="dk2"/>
              </a:buClr>
              <a:buSzPts val="2800"/>
              <a:buFont typeface="Maven Pro"/>
              <a:buNone/>
              <a:defRPr sz="2800" b="1" i="0" u="none" strike="noStrike" cap="none">
                <a:solidFill>
                  <a:schemeClr val="dk2"/>
                </a:solidFill>
                <a:latin typeface="Maven Pro"/>
                <a:ea typeface="Maven Pro"/>
                <a:cs typeface="Maven Pro"/>
                <a:sym typeface="Maven Pro"/>
              </a:defRPr>
            </a:lvl6pPr>
            <a:lvl7pPr marR="0" lvl="6" algn="l" rtl="0">
              <a:lnSpc>
                <a:spcPct val="100000"/>
              </a:lnSpc>
              <a:spcBef>
                <a:spcPts val="0"/>
              </a:spcBef>
              <a:spcAft>
                <a:spcPts val="0"/>
              </a:spcAft>
              <a:buClr>
                <a:schemeClr val="dk2"/>
              </a:buClr>
              <a:buSzPts val="2800"/>
              <a:buFont typeface="Maven Pro"/>
              <a:buNone/>
              <a:defRPr sz="2800" b="1" i="0" u="none" strike="noStrike" cap="none">
                <a:solidFill>
                  <a:schemeClr val="dk2"/>
                </a:solidFill>
                <a:latin typeface="Maven Pro"/>
                <a:ea typeface="Maven Pro"/>
                <a:cs typeface="Maven Pro"/>
                <a:sym typeface="Maven Pro"/>
              </a:defRPr>
            </a:lvl7pPr>
            <a:lvl8pPr marR="0" lvl="7" algn="l" rtl="0">
              <a:lnSpc>
                <a:spcPct val="100000"/>
              </a:lnSpc>
              <a:spcBef>
                <a:spcPts val="0"/>
              </a:spcBef>
              <a:spcAft>
                <a:spcPts val="0"/>
              </a:spcAft>
              <a:buClr>
                <a:schemeClr val="dk2"/>
              </a:buClr>
              <a:buSzPts val="2800"/>
              <a:buFont typeface="Maven Pro"/>
              <a:buNone/>
              <a:defRPr sz="2800" b="1" i="0" u="none" strike="noStrike" cap="none">
                <a:solidFill>
                  <a:schemeClr val="dk2"/>
                </a:solidFill>
                <a:latin typeface="Maven Pro"/>
                <a:ea typeface="Maven Pro"/>
                <a:cs typeface="Maven Pro"/>
                <a:sym typeface="Maven Pro"/>
              </a:defRPr>
            </a:lvl8pPr>
            <a:lvl9pPr marR="0" lvl="8" algn="l" rtl="0">
              <a:lnSpc>
                <a:spcPct val="100000"/>
              </a:lnSpc>
              <a:spcBef>
                <a:spcPts val="0"/>
              </a:spcBef>
              <a:spcAft>
                <a:spcPts val="0"/>
              </a:spcAft>
              <a:buClr>
                <a:schemeClr val="dk2"/>
              </a:buClr>
              <a:buSzPts val="2800"/>
              <a:buFont typeface="Maven Pro"/>
              <a:buNone/>
              <a:defRPr sz="2800" b="1" i="0" u="none" strike="noStrike" cap="none">
                <a:solidFill>
                  <a:schemeClr val="dk2"/>
                </a:solidFill>
                <a:latin typeface="Maven Pro"/>
                <a:ea typeface="Maven Pro"/>
                <a:cs typeface="Maven Pro"/>
                <a:sym typeface="Maven Pro"/>
              </a:defRPr>
            </a:lvl9pPr>
          </a:lstStyle>
          <a:p>
            <a:endParaRPr/>
          </a:p>
        </p:txBody>
      </p:sp>
      <p:sp>
        <p:nvSpPr>
          <p:cNvPr id="7" name="Google Shape;7;p18"/>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marR="0" lvl="0" indent="-311150" algn="l" rtl="0">
              <a:lnSpc>
                <a:spcPct val="115000"/>
              </a:lnSpc>
              <a:spcBef>
                <a:spcPts val="0"/>
              </a:spcBef>
              <a:spcAft>
                <a:spcPts val="0"/>
              </a:spcAft>
              <a:buClr>
                <a:schemeClr val="dk2"/>
              </a:buClr>
              <a:buSzPts val="1300"/>
              <a:buFont typeface="Nunito"/>
              <a:buChar char="●"/>
              <a:defRPr sz="1300" b="0" i="0" u="none" strike="noStrike" cap="none">
                <a:solidFill>
                  <a:schemeClr val="dk2"/>
                </a:solidFill>
                <a:latin typeface="Nunito"/>
                <a:ea typeface="Nunito"/>
                <a:cs typeface="Nunito"/>
                <a:sym typeface="Nunito"/>
              </a:defRPr>
            </a:lvl1pPr>
            <a:lvl2pPr marL="914400" marR="0" lvl="1" indent="-298450" algn="l" rtl="0">
              <a:lnSpc>
                <a:spcPct val="115000"/>
              </a:lnSpc>
              <a:spcBef>
                <a:spcPts val="0"/>
              </a:spcBef>
              <a:spcAft>
                <a:spcPts val="0"/>
              </a:spcAft>
              <a:buClr>
                <a:schemeClr val="dk2"/>
              </a:buClr>
              <a:buSzPts val="1100"/>
              <a:buFont typeface="Nunito"/>
              <a:buChar char="○"/>
              <a:defRPr sz="1100" b="0" i="0" u="none" strike="noStrike" cap="none">
                <a:solidFill>
                  <a:schemeClr val="dk2"/>
                </a:solidFill>
                <a:latin typeface="Nunito"/>
                <a:ea typeface="Nunito"/>
                <a:cs typeface="Nunito"/>
                <a:sym typeface="Nunito"/>
              </a:defRPr>
            </a:lvl2pPr>
            <a:lvl3pPr marL="1371600" marR="0" lvl="2" indent="-298450" algn="l" rtl="0">
              <a:lnSpc>
                <a:spcPct val="115000"/>
              </a:lnSpc>
              <a:spcBef>
                <a:spcPts val="0"/>
              </a:spcBef>
              <a:spcAft>
                <a:spcPts val="0"/>
              </a:spcAft>
              <a:buClr>
                <a:schemeClr val="dk2"/>
              </a:buClr>
              <a:buSzPts val="1100"/>
              <a:buFont typeface="Nunito"/>
              <a:buChar char="■"/>
              <a:defRPr sz="1100" b="0" i="0" u="none" strike="noStrike" cap="none">
                <a:solidFill>
                  <a:schemeClr val="dk2"/>
                </a:solidFill>
                <a:latin typeface="Nunito"/>
                <a:ea typeface="Nunito"/>
                <a:cs typeface="Nunito"/>
                <a:sym typeface="Nunito"/>
              </a:defRPr>
            </a:lvl3pPr>
            <a:lvl4pPr marL="1828800" marR="0" lvl="3" indent="-298450" algn="l" rtl="0">
              <a:lnSpc>
                <a:spcPct val="115000"/>
              </a:lnSpc>
              <a:spcBef>
                <a:spcPts val="0"/>
              </a:spcBef>
              <a:spcAft>
                <a:spcPts val="0"/>
              </a:spcAft>
              <a:buClr>
                <a:schemeClr val="dk2"/>
              </a:buClr>
              <a:buSzPts val="1100"/>
              <a:buFont typeface="Nunito"/>
              <a:buChar char="●"/>
              <a:defRPr sz="1100" b="0" i="0" u="none" strike="noStrike" cap="none">
                <a:solidFill>
                  <a:schemeClr val="dk2"/>
                </a:solidFill>
                <a:latin typeface="Nunito"/>
                <a:ea typeface="Nunito"/>
                <a:cs typeface="Nunito"/>
                <a:sym typeface="Nunito"/>
              </a:defRPr>
            </a:lvl4pPr>
            <a:lvl5pPr marL="2286000" marR="0" lvl="4" indent="-298450" algn="l" rtl="0">
              <a:lnSpc>
                <a:spcPct val="115000"/>
              </a:lnSpc>
              <a:spcBef>
                <a:spcPts val="0"/>
              </a:spcBef>
              <a:spcAft>
                <a:spcPts val="0"/>
              </a:spcAft>
              <a:buClr>
                <a:schemeClr val="dk2"/>
              </a:buClr>
              <a:buSzPts val="1100"/>
              <a:buFont typeface="Nunito"/>
              <a:buChar char="○"/>
              <a:defRPr sz="1100" b="0" i="0" u="none" strike="noStrike" cap="none">
                <a:solidFill>
                  <a:schemeClr val="dk2"/>
                </a:solidFill>
                <a:latin typeface="Nunito"/>
                <a:ea typeface="Nunito"/>
                <a:cs typeface="Nunito"/>
                <a:sym typeface="Nunito"/>
              </a:defRPr>
            </a:lvl5pPr>
            <a:lvl6pPr marL="2743200" marR="0" lvl="5" indent="-298450" algn="l" rtl="0">
              <a:lnSpc>
                <a:spcPct val="115000"/>
              </a:lnSpc>
              <a:spcBef>
                <a:spcPts val="0"/>
              </a:spcBef>
              <a:spcAft>
                <a:spcPts val="0"/>
              </a:spcAft>
              <a:buClr>
                <a:schemeClr val="dk2"/>
              </a:buClr>
              <a:buSzPts val="1100"/>
              <a:buFont typeface="Nunito"/>
              <a:buChar char="■"/>
              <a:defRPr sz="1100" b="0" i="0" u="none" strike="noStrike" cap="none">
                <a:solidFill>
                  <a:schemeClr val="dk2"/>
                </a:solidFill>
                <a:latin typeface="Nunito"/>
                <a:ea typeface="Nunito"/>
                <a:cs typeface="Nunito"/>
                <a:sym typeface="Nunito"/>
              </a:defRPr>
            </a:lvl6pPr>
            <a:lvl7pPr marL="3200400" marR="0" lvl="6" indent="-298450" algn="l" rtl="0">
              <a:lnSpc>
                <a:spcPct val="115000"/>
              </a:lnSpc>
              <a:spcBef>
                <a:spcPts val="0"/>
              </a:spcBef>
              <a:spcAft>
                <a:spcPts val="0"/>
              </a:spcAft>
              <a:buClr>
                <a:schemeClr val="dk2"/>
              </a:buClr>
              <a:buSzPts val="1100"/>
              <a:buFont typeface="Nunito"/>
              <a:buChar char="●"/>
              <a:defRPr sz="1100" b="0" i="0" u="none" strike="noStrike" cap="none">
                <a:solidFill>
                  <a:schemeClr val="dk2"/>
                </a:solidFill>
                <a:latin typeface="Nunito"/>
                <a:ea typeface="Nunito"/>
                <a:cs typeface="Nunito"/>
                <a:sym typeface="Nunito"/>
              </a:defRPr>
            </a:lvl7pPr>
            <a:lvl8pPr marL="3657600" marR="0" lvl="7" indent="-298450" algn="l" rtl="0">
              <a:lnSpc>
                <a:spcPct val="115000"/>
              </a:lnSpc>
              <a:spcBef>
                <a:spcPts val="0"/>
              </a:spcBef>
              <a:spcAft>
                <a:spcPts val="0"/>
              </a:spcAft>
              <a:buClr>
                <a:schemeClr val="dk2"/>
              </a:buClr>
              <a:buSzPts val="1100"/>
              <a:buFont typeface="Nunito"/>
              <a:buChar char="○"/>
              <a:defRPr sz="1100" b="0" i="0" u="none" strike="noStrike" cap="none">
                <a:solidFill>
                  <a:schemeClr val="dk2"/>
                </a:solidFill>
                <a:latin typeface="Nunito"/>
                <a:ea typeface="Nunito"/>
                <a:cs typeface="Nunito"/>
                <a:sym typeface="Nunito"/>
              </a:defRPr>
            </a:lvl8pPr>
            <a:lvl9pPr marL="4114800" marR="0" lvl="8" indent="-298450" algn="l" rtl="0">
              <a:lnSpc>
                <a:spcPct val="115000"/>
              </a:lnSpc>
              <a:spcBef>
                <a:spcPts val="0"/>
              </a:spcBef>
              <a:spcAft>
                <a:spcPts val="0"/>
              </a:spcAft>
              <a:buClr>
                <a:schemeClr val="dk2"/>
              </a:buClr>
              <a:buSzPts val="1100"/>
              <a:buFont typeface="Nunito"/>
              <a:buChar char="■"/>
              <a:defRPr sz="1100" b="0" i="0" u="none" strike="noStrike" cap="none">
                <a:solidFill>
                  <a:schemeClr val="dk2"/>
                </a:solidFill>
                <a:latin typeface="Nunito"/>
                <a:ea typeface="Nunito"/>
                <a:cs typeface="Nunito"/>
                <a:sym typeface="Nunito"/>
              </a:defRPr>
            </a:lvl9pPr>
          </a:lstStyle>
          <a:p>
            <a:endParaRPr/>
          </a:p>
        </p:txBody>
      </p:sp>
      <p:sp>
        <p:nvSpPr>
          <p:cNvPr id="8" name="Google Shape;8;p18"/>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1pPr>
            <a:lvl2pPr marL="0" marR="0" lvl="1"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2pPr>
            <a:lvl3pPr marL="0" marR="0" lvl="2"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3pPr>
            <a:lvl4pPr marL="0" marR="0" lvl="3"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4pPr>
            <a:lvl5pPr marL="0" marR="0" lvl="4"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5pPr>
            <a:lvl6pPr marL="0" marR="0" lvl="5"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6pPr>
            <a:lvl7pPr marL="0" marR="0" lvl="6"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7pPr>
            <a:lvl8pPr marL="0" marR="0" lvl="7"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8pPr>
            <a:lvl9pPr marL="0" marR="0" lvl="8"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41"/>
        <p:cNvGrpSpPr/>
        <p:nvPr/>
      </p:nvGrpSpPr>
      <p:grpSpPr>
        <a:xfrm>
          <a:off x="0" y="0"/>
          <a:ext cx="0" cy="0"/>
          <a:chOff x="0" y="0"/>
          <a:chExt cx="0" cy="0"/>
        </a:xfrm>
      </p:grpSpPr>
      <p:sp>
        <p:nvSpPr>
          <p:cNvPr id="242" name="Google Shape;242;p1"/>
          <p:cNvSpPr txBox="1">
            <a:spLocks noGrp="1"/>
          </p:cNvSpPr>
          <p:nvPr>
            <p:ph type="ctrTitle"/>
          </p:nvPr>
        </p:nvSpPr>
        <p:spPr>
          <a:xfrm>
            <a:off x="823999" y="0"/>
            <a:ext cx="6617035" cy="3486713"/>
          </a:xfrm>
          <a:prstGeom prst="rect">
            <a:avLst/>
          </a:prstGeom>
          <a:noFill/>
          <a:ln>
            <a:noFill/>
          </a:ln>
        </p:spPr>
        <p:txBody>
          <a:bodyPr spcFirstLastPara="1" wrap="square" lIns="91425" tIns="91425" rIns="91425" bIns="91425" anchor="ctr" anchorCtr="0">
            <a:normAutofit/>
          </a:bodyPr>
          <a:lstStyle/>
          <a:p>
            <a:pPr marL="0" lvl="0" indent="0" algn="l" rtl="0">
              <a:lnSpc>
                <a:spcPct val="100000"/>
              </a:lnSpc>
              <a:spcBef>
                <a:spcPts val="0"/>
              </a:spcBef>
              <a:spcAft>
                <a:spcPts val="0"/>
              </a:spcAft>
              <a:buClr>
                <a:schemeClr val="lt1"/>
              </a:buClr>
              <a:buSzPts val="3600"/>
              <a:buNone/>
            </a:pPr>
            <a:r>
              <a:rPr lang="en-GB"/>
              <a:t/>
            </a:r>
            <a:br>
              <a:rPr lang="en-GB"/>
            </a:br>
            <a:r>
              <a:rPr lang="en-GB"/>
              <a:t/>
            </a:r>
            <a:br>
              <a:rPr lang="en-GB"/>
            </a:br>
            <a:r>
              <a:rPr lang="en-GB"/>
              <a:t/>
            </a:r>
            <a:br>
              <a:rPr lang="en-GB"/>
            </a:br>
            <a:r>
              <a:rPr lang="en-GB"/>
              <a:t/>
            </a:r>
            <a:br>
              <a:rPr lang="en-GB"/>
            </a:br>
            <a:endParaRPr/>
          </a:p>
        </p:txBody>
      </p:sp>
      <p:sp>
        <p:nvSpPr>
          <p:cNvPr id="243" name="Google Shape;243;p1"/>
          <p:cNvSpPr txBox="1">
            <a:spLocks noGrp="1"/>
          </p:cNvSpPr>
          <p:nvPr>
            <p:ph type="subTitle" idx="1"/>
          </p:nvPr>
        </p:nvSpPr>
        <p:spPr>
          <a:xfrm flipH="1">
            <a:off x="823998" y="67112"/>
            <a:ext cx="6147252" cy="4907560"/>
          </a:xfrm>
          <a:prstGeom prst="rect">
            <a:avLst/>
          </a:prstGeom>
          <a:noFill/>
          <a:ln>
            <a:noFill/>
          </a:ln>
        </p:spPr>
        <p:txBody>
          <a:bodyPr spcFirstLastPara="1" wrap="square" lIns="91425" tIns="91425" rIns="91425" bIns="91425" anchor="t" anchorCtr="0">
            <a:normAutofit/>
          </a:bodyPr>
          <a:lstStyle/>
          <a:p>
            <a:pPr marL="431800" lvl="0" indent="-285750" algn="l" rtl="0">
              <a:lnSpc>
                <a:spcPct val="100000"/>
              </a:lnSpc>
              <a:spcBef>
                <a:spcPts val="0"/>
              </a:spcBef>
              <a:spcAft>
                <a:spcPts val="0"/>
              </a:spcAft>
              <a:buSzPts val="1600"/>
              <a:buFont typeface="Noto Sans"/>
              <a:buChar char="▪"/>
            </a:pPr>
            <a:r>
              <a:rPr lang="en-GB" sz="2400">
                <a:latin typeface="Arial"/>
                <a:ea typeface="Arial"/>
                <a:cs typeface="Arial"/>
                <a:sym typeface="Arial"/>
              </a:rPr>
              <a:t>Module code: BMSW4006</a:t>
            </a:r>
            <a:endParaRPr/>
          </a:p>
          <a:p>
            <a:pPr marL="431800" lvl="0" indent="-285750" algn="l" rtl="0">
              <a:lnSpc>
                <a:spcPct val="100000"/>
              </a:lnSpc>
              <a:spcBef>
                <a:spcPts val="0"/>
              </a:spcBef>
              <a:spcAft>
                <a:spcPts val="0"/>
              </a:spcAft>
              <a:buSzPts val="1600"/>
              <a:buFont typeface="Noto Sans"/>
              <a:buChar char="▪"/>
            </a:pPr>
            <a:r>
              <a:rPr lang="en-GB" sz="2400">
                <a:latin typeface="Arial"/>
                <a:ea typeface="Arial"/>
                <a:cs typeface="Arial"/>
                <a:sym typeface="Arial"/>
              </a:rPr>
              <a:t>Lecturer: Zahida Khan</a:t>
            </a:r>
            <a:endParaRPr/>
          </a:p>
          <a:p>
            <a:pPr marL="431800" lvl="0" indent="-285750" algn="l" rtl="0">
              <a:lnSpc>
                <a:spcPct val="100000"/>
              </a:lnSpc>
              <a:spcBef>
                <a:spcPts val="0"/>
              </a:spcBef>
              <a:spcAft>
                <a:spcPts val="0"/>
              </a:spcAft>
              <a:buSzPts val="1600"/>
              <a:buFont typeface="Noto Sans"/>
              <a:buChar char="▪"/>
            </a:pPr>
            <a:r>
              <a:rPr lang="en-GB" sz="2400">
                <a:latin typeface="Arial"/>
                <a:ea typeface="Arial"/>
                <a:cs typeface="Arial"/>
                <a:sym typeface="Arial"/>
              </a:rPr>
              <a:t>Student names:</a:t>
            </a:r>
            <a:endParaRPr/>
          </a:p>
          <a:p>
            <a:pPr marL="431800" lvl="0" indent="-285750" algn="l" rtl="0">
              <a:lnSpc>
                <a:spcPct val="100000"/>
              </a:lnSpc>
              <a:spcBef>
                <a:spcPts val="0"/>
              </a:spcBef>
              <a:spcAft>
                <a:spcPts val="0"/>
              </a:spcAft>
              <a:buSzPts val="1600"/>
              <a:buFont typeface="Noto Sans"/>
              <a:buChar char="▪"/>
            </a:pPr>
            <a:r>
              <a:rPr lang="en-GB" sz="2400">
                <a:latin typeface="Arial"/>
                <a:ea typeface="Arial"/>
                <a:cs typeface="Arial"/>
                <a:sym typeface="Arial"/>
              </a:rPr>
              <a:t>Marian-Viorel Matei -2123249</a:t>
            </a:r>
            <a:endParaRPr/>
          </a:p>
          <a:p>
            <a:pPr marL="431800" lvl="0" indent="-285750" algn="l" rtl="0">
              <a:lnSpc>
                <a:spcPct val="100000"/>
              </a:lnSpc>
              <a:spcBef>
                <a:spcPts val="0"/>
              </a:spcBef>
              <a:spcAft>
                <a:spcPts val="0"/>
              </a:spcAft>
              <a:buSzPts val="1600"/>
              <a:buFont typeface="Noto Sans"/>
              <a:buChar char="▪"/>
            </a:pPr>
            <a:r>
              <a:rPr lang="en-GB" sz="2400">
                <a:latin typeface="Arial"/>
                <a:ea typeface="Arial"/>
                <a:cs typeface="Arial"/>
                <a:sym typeface="Arial"/>
              </a:rPr>
              <a:t>Anic-Virgil Bica -2123311</a:t>
            </a:r>
            <a:endParaRPr/>
          </a:p>
          <a:p>
            <a:pPr marL="431800" lvl="0" indent="-285750" algn="l" rtl="0">
              <a:lnSpc>
                <a:spcPct val="100000"/>
              </a:lnSpc>
              <a:spcBef>
                <a:spcPts val="0"/>
              </a:spcBef>
              <a:spcAft>
                <a:spcPts val="0"/>
              </a:spcAft>
              <a:buSzPts val="1600"/>
              <a:buFont typeface="Noto Sans"/>
              <a:buChar char="▪"/>
            </a:pPr>
            <a:r>
              <a:rPr lang="en-GB" sz="2400">
                <a:latin typeface="Arial"/>
                <a:ea typeface="Arial"/>
                <a:cs typeface="Arial"/>
                <a:sym typeface="Arial"/>
              </a:rPr>
              <a:t>Touqir Hanif -2107037</a:t>
            </a: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47"/>
        <p:cNvGrpSpPr/>
        <p:nvPr/>
      </p:nvGrpSpPr>
      <p:grpSpPr>
        <a:xfrm>
          <a:off x="0" y="0"/>
          <a:ext cx="0" cy="0"/>
          <a:chOff x="0" y="0"/>
          <a:chExt cx="0" cy="0"/>
        </a:xfrm>
      </p:grpSpPr>
      <p:sp>
        <p:nvSpPr>
          <p:cNvPr id="248" name="Google Shape;248;p2"/>
          <p:cNvSpPr txBox="1">
            <a:spLocks noGrp="1"/>
          </p:cNvSpPr>
          <p:nvPr>
            <p:ph type="ctrTitle"/>
          </p:nvPr>
        </p:nvSpPr>
        <p:spPr>
          <a:xfrm>
            <a:off x="824000" y="813732"/>
            <a:ext cx="7797300" cy="2672993"/>
          </a:xfrm>
          <a:prstGeom prst="rect">
            <a:avLst/>
          </a:prstGeom>
          <a:noFill/>
          <a:ln>
            <a:noFill/>
          </a:ln>
        </p:spPr>
        <p:txBody>
          <a:bodyPr spcFirstLastPara="1" wrap="square" lIns="91425" tIns="91425" rIns="91425" bIns="91425" anchor="ctr" anchorCtr="0">
            <a:normAutofit/>
          </a:bodyPr>
          <a:lstStyle/>
          <a:p>
            <a:pPr marL="0" lvl="0" indent="0" algn="l" rtl="0">
              <a:lnSpc>
                <a:spcPct val="100000"/>
              </a:lnSpc>
              <a:spcBef>
                <a:spcPts val="0"/>
              </a:spcBef>
              <a:spcAft>
                <a:spcPts val="0"/>
              </a:spcAft>
              <a:buSzPts val="3600"/>
              <a:buNone/>
            </a:pPr>
            <a:r>
              <a:rPr lang="en-GB"/>
              <a:t>Managing Enterprise in the 21st Century - PowerPoint Presentation.</a:t>
            </a:r>
            <a:endParaRPr/>
          </a:p>
          <a:p>
            <a:pPr marL="0" lvl="0" indent="0" algn="l" rtl="0">
              <a:lnSpc>
                <a:spcPct val="100000"/>
              </a:lnSpc>
              <a:spcBef>
                <a:spcPts val="0"/>
              </a:spcBef>
              <a:spcAft>
                <a:spcPts val="0"/>
              </a:spcAft>
              <a:buSzPts val="3600"/>
              <a:buNone/>
            </a:pPr>
            <a:r>
              <a:rPr lang="en-GB"/>
              <a:t> </a:t>
            </a:r>
            <a:endParaRPr/>
          </a:p>
          <a:p>
            <a:pPr marL="0" lvl="0" indent="0" algn="l" rtl="0">
              <a:lnSpc>
                <a:spcPct val="100000"/>
              </a:lnSpc>
              <a:spcBef>
                <a:spcPts val="0"/>
              </a:spcBef>
              <a:spcAft>
                <a:spcPts val="0"/>
              </a:spcAft>
              <a:buSzPts val="3600"/>
              <a:buNone/>
            </a:pPr>
            <a:endParaRPr/>
          </a:p>
          <a:p>
            <a:pPr marL="0" lvl="0" indent="0" algn="l" rtl="0">
              <a:lnSpc>
                <a:spcPct val="100000"/>
              </a:lnSpc>
              <a:spcBef>
                <a:spcPts val="0"/>
              </a:spcBef>
              <a:spcAft>
                <a:spcPts val="0"/>
              </a:spcAft>
              <a:buSzPts val="3600"/>
              <a:buNone/>
            </a:pP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52"/>
        <p:cNvGrpSpPr/>
        <p:nvPr/>
      </p:nvGrpSpPr>
      <p:grpSpPr>
        <a:xfrm>
          <a:off x="0" y="0"/>
          <a:ext cx="0" cy="0"/>
          <a:chOff x="0" y="0"/>
          <a:chExt cx="0" cy="0"/>
        </a:xfrm>
      </p:grpSpPr>
      <p:sp>
        <p:nvSpPr>
          <p:cNvPr id="253" name="Google Shape;253;p3"/>
          <p:cNvSpPr txBox="1">
            <a:spLocks noGrp="1"/>
          </p:cNvSpPr>
          <p:nvPr>
            <p:ph type="ctrTitle"/>
          </p:nvPr>
        </p:nvSpPr>
        <p:spPr>
          <a:xfrm>
            <a:off x="2677800" y="-115012"/>
            <a:ext cx="4255500" cy="1872900"/>
          </a:xfrm>
          <a:prstGeom prst="rect">
            <a:avLst/>
          </a:prstGeom>
          <a:noFill/>
          <a:ln>
            <a:noFill/>
          </a:ln>
        </p:spPr>
        <p:txBody>
          <a:bodyPr spcFirstLastPara="1" wrap="square" lIns="91425" tIns="91425" rIns="91425" bIns="91425" anchor="ctr" anchorCtr="0">
            <a:normAutofit/>
          </a:bodyPr>
          <a:lstStyle/>
          <a:p>
            <a:pPr marL="0" lvl="0" indent="0" algn="l" rtl="0">
              <a:lnSpc>
                <a:spcPct val="100000"/>
              </a:lnSpc>
              <a:spcBef>
                <a:spcPts val="0"/>
              </a:spcBef>
              <a:spcAft>
                <a:spcPts val="0"/>
              </a:spcAft>
              <a:buSzPts val="3600"/>
              <a:buNone/>
            </a:pPr>
            <a:r>
              <a:rPr lang="en-GB"/>
              <a:t>Table of Contents</a:t>
            </a:r>
            <a:endParaRPr/>
          </a:p>
        </p:txBody>
      </p:sp>
      <p:sp>
        <p:nvSpPr>
          <p:cNvPr id="254" name="Google Shape;254;p3"/>
          <p:cNvSpPr txBox="1">
            <a:spLocks noGrp="1"/>
          </p:cNvSpPr>
          <p:nvPr>
            <p:ph type="subTitle" idx="1"/>
          </p:nvPr>
        </p:nvSpPr>
        <p:spPr>
          <a:xfrm>
            <a:off x="0" y="1346750"/>
            <a:ext cx="7059000" cy="3454800"/>
          </a:xfrm>
          <a:prstGeom prst="rect">
            <a:avLst/>
          </a:prstGeom>
          <a:noFill/>
          <a:ln>
            <a:noFill/>
          </a:ln>
        </p:spPr>
        <p:txBody>
          <a:bodyPr spcFirstLastPara="1" wrap="square" lIns="91425" tIns="91425" rIns="91425" bIns="91425" anchor="t" anchorCtr="0">
            <a:noAutofit/>
          </a:bodyPr>
          <a:lstStyle/>
          <a:p>
            <a:pPr marL="457200" lvl="0" indent="-412750" algn="l" rtl="0">
              <a:lnSpc>
                <a:spcPct val="90000"/>
              </a:lnSpc>
              <a:spcBef>
                <a:spcPts val="0"/>
              </a:spcBef>
              <a:spcAft>
                <a:spcPts val="0"/>
              </a:spcAft>
              <a:buSzPts val="2900"/>
              <a:buChar char="●"/>
            </a:pPr>
            <a:r>
              <a:rPr lang="en-GB" sz="2900"/>
              <a:t>1.  Business/Company Overview	3</a:t>
            </a:r>
            <a:endParaRPr sz="2900"/>
          </a:p>
          <a:p>
            <a:pPr marL="457200" lvl="0" indent="-412750" algn="l" rtl="0">
              <a:lnSpc>
                <a:spcPct val="90000"/>
              </a:lnSpc>
              <a:spcBef>
                <a:spcPts val="0"/>
              </a:spcBef>
              <a:spcAft>
                <a:spcPts val="0"/>
              </a:spcAft>
              <a:buSzPts val="2900"/>
              <a:buChar char="●"/>
            </a:pPr>
            <a:r>
              <a:rPr lang="en-GB" sz="2900"/>
              <a:t>2. Product and Services	4</a:t>
            </a:r>
            <a:endParaRPr sz="2900"/>
          </a:p>
          <a:p>
            <a:pPr marL="457200" lvl="0" indent="-412750" algn="l" rtl="0">
              <a:lnSpc>
                <a:spcPct val="90000"/>
              </a:lnSpc>
              <a:spcBef>
                <a:spcPts val="0"/>
              </a:spcBef>
              <a:spcAft>
                <a:spcPts val="0"/>
              </a:spcAft>
              <a:buSzPts val="2900"/>
              <a:buChar char="●"/>
            </a:pPr>
            <a:r>
              <a:rPr lang="en-GB" sz="2900"/>
              <a:t>3. Market audit	5</a:t>
            </a:r>
            <a:endParaRPr sz="2900"/>
          </a:p>
          <a:p>
            <a:pPr marL="457200" lvl="0" indent="-412750" algn="l" rtl="0">
              <a:lnSpc>
                <a:spcPct val="90000"/>
              </a:lnSpc>
              <a:spcBef>
                <a:spcPts val="0"/>
              </a:spcBef>
              <a:spcAft>
                <a:spcPts val="0"/>
              </a:spcAft>
              <a:buSzPts val="2900"/>
              <a:buChar char="●"/>
            </a:pPr>
            <a:r>
              <a:rPr lang="en-GB" sz="2900"/>
              <a:t>4. Target Market	5</a:t>
            </a:r>
            <a:endParaRPr sz="2900"/>
          </a:p>
          <a:p>
            <a:pPr marL="457200" lvl="0" indent="-412750" algn="l" rtl="0">
              <a:lnSpc>
                <a:spcPct val="90000"/>
              </a:lnSpc>
              <a:spcBef>
                <a:spcPts val="0"/>
              </a:spcBef>
              <a:spcAft>
                <a:spcPts val="0"/>
              </a:spcAft>
              <a:buSzPts val="2900"/>
              <a:buChar char="●"/>
            </a:pPr>
            <a:r>
              <a:rPr lang="en-GB" sz="2900"/>
              <a:t>5. Marketing Plan	5</a:t>
            </a:r>
            <a:endParaRPr sz="2900"/>
          </a:p>
          <a:p>
            <a:pPr marL="457200" lvl="0" indent="-412750" algn="l" rtl="0">
              <a:lnSpc>
                <a:spcPct val="90000"/>
              </a:lnSpc>
              <a:spcBef>
                <a:spcPts val="0"/>
              </a:spcBef>
              <a:spcAft>
                <a:spcPts val="0"/>
              </a:spcAft>
              <a:buSzPts val="2900"/>
              <a:buChar char="●"/>
            </a:pPr>
            <a:r>
              <a:rPr lang="en-GB" sz="2900"/>
              <a:t>6. Management Team	7</a:t>
            </a:r>
            <a:endParaRPr sz="2900"/>
          </a:p>
          <a:p>
            <a:pPr marL="457200" lvl="0" indent="-412750" algn="l" rtl="0">
              <a:lnSpc>
                <a:spcPct val="90000"/>
              </a:lnSpc>
              <a:spcBef>
                <a:spcPts val="0"/>
              </a:spcBef>
              <a:spcAft>
                <a:spcPts val="0"/>
              </a:spcAft>
              <a:buSzPts val="2900"/>
              <a:buChar char="●"/>
            </a:pPr>
            <a:r>
              <a:rPr lang="en-GB" sz="2900"/>
              <a:t>7. Financial Plan	7</a:t>
            </a:r>
            <a:endParaRPr sz="2900"/>
          </a:p>
          <a:p>
            <a:pPr marL="457200" lvl="0" indent="-412750" algn="l" rtl="0">
              <a:lnSpc>
                <a:spcPct val="90000"/>
              </a:lnSpc>
              <a:spcBef>
                <a:spcPts val="0"/>
              </a:spcBef>
              <a:spcAft>
                <a:spcPts val="0"/>
              </a:spcAft>
              <a:buSzPts val="2900"/>
              <a:buChar char="●"/>
            </a:pPr>
            <a:r>
              <a:rPr lang="en-GB" sz="2900"/>
              <a:t>References	8</a:t>
            </a:r>
            <a:endParaRPr sz="2900"/>
          </a:p>
          <a:p>
            <a:pPr marL="457200" lvl="0" indent="0" algn="l" rtl="0">
              <a:lnSpc>
                <a:spcPct val="90000"/>
              </a:lnSpc>
              <a:spcBef>
                <a:spcPts val="0"/>
              </a:spcBef>
              <a:spcAft>
                <a:spcPts val="0"/>
              </a:spcAft>
              <a:buSzPts val="1600"/>
              <a:buNone/>
            </a:pPr>
            <a:endParaRPr sz="29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58"/>
        <p:cNvGrpSpPr/>
        <p:nvPr/>
      </p:nvGrpSpPr>
      <p:grpSpPr>
        <a:xfrm>
          <a:off x="0" y="0"/>
          <a:ext cx="0" cy="0"/>
          <a:chOff x="0" y="0"/>
          <a:chExt cx="0" cy="0"/>
        </a:xfrm>
      </p:grpSpPr>
      <p:sp>
        <p:nvSpPr>
          <p:cNvPr id="259" name="Google Shape;259;p4"/>
          <p:cNvSpPr txBox="1">
            <a:spLocks noGrp="1"/>
          </p:cNvSpPr>
          <p:nvPr>
            <p:ph type="ctrTitle"/>
          </p:nvPr>
        </p:nvSpPr>
        <p:spPr>
          <a:xfrm>
            <a:off x="2055850" y="-447125"/>
            <a:ext cx="5475000" cy="1872900"/>
          </a:xfrm>
          <a:prstGeom prst="rect">
            <a:avLst/>
          </a:prstGeom>
          <a:noFill/>
          <a:ln>
            <a:noFill/>
          </a:ln>
        </p:spPr>
        <p:txBody>
          <a:bodyPr spcFirstLastPara="1" wrap="square" lIns="91425" tIns="91425" rIns="91425" bIns="91425" anchor="ctr" anchorCtr="0">
            <a:normAutofit/>
          </a:bodyPr>
          <a:lstStyle/>
          <a:p>
            <a:pPr marL="0" lvl="0" indent="0" algn="l" rtl="0">
              <a:lnSpc>
                <a:spcPct val="100000"/>
              </a:lnSpc>
              <a:spcBef>
                <a:spcPts val="0"/>
              </a:spcBef>
              <a:spcAft>
                <a:spcPts val="0"/>
              </a:spcAft>
              <a:buSzPts val="3600"/>
              <a:buNone/>
            </a:pPr>
            <a:r>
              <a:rPr lang="en-GB"/>
              <a:t>Executive Summary </a:t>
            </a:r>
            <a:endParaRPr/>
          </a:p>
        </p:txBody>
      </p:sp>
      <p:sp>
        <p:nvSpPr>
          <p:cNvPr id="260" name="Google Shape;260;p4"/>
          <p:cNvSpPr txBox="1">
            <a:spLocks noGrp="1"/>
          </p:cNvSpPr>
          <p:nvPr>
            <p:ph type="subTitle" idx="1"/>
          </p:nvPr>
        </p:nvSpPr>
        <p:spPr>
          <a:xfrm>
            <a:off x="0" y="1000500"/>
            <a:ext cx="7033500" cy="3142500"/>
          </a:xfrm>
          <a:prstGeom prst="rect">
            <a:avLst/>
          </a:prstGeom>
          <a:noFill/>
          <a:ln>
            <a:noFill/>
          </a:ln>
        </p:spPr>
        <p:txBody>
          <a:bodyPr spcFirstLastPara="1" wrap="square" lIns="91425" tIns="91425" rIns="91425" bIns="91425" anchor="t" anchorCtr="0">
            <a:normAutofit/>
          </a:bodyPr>
          <a:lstStyle/>
          <a:p>
            <a:pPr marL="457200" lvl="0" indent="-457200" algn="l" rtl="0">
              <a:lnSpc>
                <a:spcPct val="100000"/>
              </a:lnSpc>
              <a:spcBef>
                <a:spcPts val="0"/>
              </a:spcBef>
              <a:spcAft>
                <a:spcPts val="0"/>
              </a:spcAft>
              <a:buSzPts val="3600"/>
              <a:buChar char="●"/>
            </a:pPr>
            <a:r>
              <a:rPr lang="en-GB" sz="3600"/>
              <a:t>Business Plan</a:t>
            </a:r>
            <a:endParaRPr sz="3600"/>
          </a:p>
          <a:p>
            <a:pPr marL="457200" lvl="0" indent="-457200" algn="l" rtl="0">
              <a:lnSpc>
                <a:spcPct val="100000"/>
              </a:lnSpc>
              <a:spcBef>
                <a:spcPts val="0"/>
              </a:spcBef>
              <a:spcAft>
                <a:spcPts val="0"/>
              </a:spcAft>
              <a:buSzPts val="3600"/>
              <a:buChar char="●"/>
            </a:pPr>
            <a:r>
              <a:rPr lang="en-GB" sz="3600"/>
              <a:t>Clearly Defined Goals</a:t>
            </a:r>
            <a:endParaRPr sz="36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64"/>
        <p:cNvGrpSpPr/>
        <p:nvPr/>
      </p:nvGrpSpPr>
      <p:grpSpPr>
        <a:xfrm>
          <a:off x="0" y="0"/>
          <a:ext cx="0" cy="0"/>
          <a:chOff x="0" y="0"/>
          <a:chExt cx="0" cy="0"/>
        </a:xfrm>
      </p:grpSpPr>
      <p:sp>
        <p:nvSpPr>
          <p:cNvPr id="265" name="Google Shape;265;p5"/>
          <p:cNvSpPr txBox="1">
            <a:spLocks noGrp="1"/>
          </p:cNvSpPr>
          <p:nvPr>
            <p:ph type="ctrTitle"/>
          </p:nvPr>
        </p:nvSpPr>
        <p:spPr>
          <a:xfrm>
            <a:off x="1351950" y="0"/>
            <a:ext cx="6998700" cy="1872900"/>
          </a:xfrm>
          <a:prstGeom prst="rect">
            <a:avLst/>
          </a:prstGeom>
          <a:noFill/>
          <a:ln>
            <a:noFill/>
          </a:ln>
        </p:spPr>
        <p:txBody>
          <a:bodyPr spcFirstLastPara="1" wrap="square" lIns="91425" tIns="91425" rIns="91425" bIns="91425" anchor="ctr" anchorCtr="0">
            <a:normAutofit/>
          </a:bodyPr>
          <a:lstStyle/>
          <a:p>
            <a:pPr marL="0" lvl="0" indent="0" algn="l" rtl="0">
              <a:lnSpc>
                <a:spcPct val="100000"/>
              </a:lnSpc>
              <a:spcBef>
                <a:spcPts val="0"/>
              </a:spcBef>
              <a:spcAft>
                <a:spcPts val="0"/>
              </a:spcAft>
              <a:buSzPts val="3600"/>
              <a:buNone/>
            </a:pPr>
            <a:r>
              <a:rPr lang="en-GB"/>
              <a:t>1.  Business/Company Overview</a:t>
            </a:r>
            <a:endParaRPr/>
          </a:p>
        </p:txBody>
      </p:sp>
      <p:sp>
        <p:nvSpPr>
          <p:cNvPr id="266" name="Google Shape;266;p5"/>
          <p:cNvSpPr txBox="1">
            <a:spLocks noGrp="1"/>
          </p:cNvSpPr>
          <p:nvPr>
            <p:ph type="subTitle" idx="1"/>
          </p:nvPr>
        </p:nvSpPr>
        <p:spPr>
          <a:xfrm>
            <a:off x="94975" y="1742500"/>
            <a:ext cx="5506200" cy="3401100"/>
          </a:xfrm>
          <a:prstGeom prst="rect">
            <a:avLst/>
          </a:prstGeom>
          <a:noFill/>
          <a:ln>
            <a:noFill/>
          </a:ln>
        </p:spPr>
        <p:txBody>
          <a:bodyPr spcFirstLastPara="1" wrap="square" lIns="91425" tIns="91425" rIns="91425" bIns="91425" anchor="t" anchorCtr="0">
            <a:normAutofit lnSpcReduction="10000"/>
          </a:bodyPr>
          <a:lstStyle/>
          <a:p>
            <a:pPr marL="457200" lvl="0" indent="-425450" algn="l" rtl="0">
              <a:lnSpc>
                <a:spcPct val="100000"/>
              </a:lnSpc>
              <a:spcBef>
                <a:spcPts val="0"/>
              </a:spcBef>
              <a:spcAft>
                <a:spcPts val="0"/>
              </a:spcAft>
              <a:buSzPts val="3100"/>
              <a:buChar char="●"/>
            </a:pPr>
            <a:r>
              <a:rPr lang="en-GB" sz="3100" dirty="0"/>
              <a:t>The chosen company MagicTwin is a catering business </a:t>
            </a:r>
            <a:endParaRPr dirty="0"/>
          </a:p>
          <a:p>
            <a:pPr marL="457200" lvl="0" indent="-425450" algn="l" rtl="0">
              <a:lnSpc>
                <a:spcPct val="100000"/>
              </a:lnSpc>
              <a:spcBef>
                <a:spcPts val="0"/>
              </a:spcBef>
              <a:spcAft>
                <a:spcPts val="0"/>
              </a:spcAft>
              <a:buSzPts val="3100"/>
              <a:buChar char="●"/>
            </a:pPr>
            <a:r>
              <a:rPr lang="en-GB" sz="3100" dirty="0"/>
              <a:t>It provides food service to </a:t>
            </a:r>
            <a:r>
              <a:rPr lang="en-GB" sz="3100" dirty="0" smtClean="0"/>
              <a:t>clients</a:t>
            </a:r>
          </a:p>
          <a:p>
            <a:pPr marL="457200" lvl="0" indent="-425450" algn="l" rtl="0">
              <a:lnSpc>
                <a:spcPct val="100000"/>
              </a:lnSpc>
              <a:spcBef>
                <a:spcPts val="0"/>
              </a:spcBef>
              <a:spcAft>
                <a:spcPts val="0"/>
              </a:spcAft>
              <a:buSzPts val="3100"/>
              <a:buChar char="●"/>
            </a:pPr>
            <a:r>
              <a:rPr lang="en-GB" sz="3100" dirty="0" smtClean="0"/>
              <a:t>Legal structure: Partnership</a:t>
            </a:r>
            <a:endParaRPr dirty="0"/>
          </a:p>
        </p:txBody>
      </p:sp>
      <p:pic>
        <p:nvPicPr>
          <p:cNvPr id="267" name="Google Shape;267;p5"/>
          <p:cNvPicPr preferRelativeResize="0"/>
          <p:nvPr/>
        </p:nvPicPr>
        <p:blipFill rotWithShape="1">
          <a:blip r:embed="rId3">
            <a:alphaModFix/>
          </a:blip>
          <a:srcRect/>
          <a:stretch/>
        </p:blipFill>
        <p:spPr>
          <a:xfrm>
            <a:off x="5355330" y="1842732"/>
            <a:ext cx="3693695" cy="193919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71"/>
        <p:cNvGrpSpPr/>
        <p:nvPr/>
      </p:nvGrpSpPr>
      <p:grpSpPr>
        <a:xfrm>
          <a:off x="0" y="0"/>
          <a:ext cx="0" cy="0"/>
          <a:chOff x="0" y="0"/>
          <a:chExt cx="0" cy="0"/>
        </a:xfrm>
      </p:grpSpPr>
      <p:sp>
        <p:nvSpPr>
          <p:cNvPr id="272" name="Google Shape;272;p6"/>
          <p:cNvSpPr txBox="1">
            <a:spLocks noGrp="1"/>
          </p:cNvSpPr>
          <p:nvPr>
            <p:ph type="ctrTitle"/>
          </p:nvPr>
        </p:nvSpPr>
        <p:spPr>
          <a:xfrm>
            <a:off x="1537575" y="0"/>
            <a:ext cx="6751500" cy="1078500"/>
          </a:xfrm>
          <a:prstGeom prst="rect">
            <a:avLst/>
          </a:prstGeom>
          <a:noFill/>
          <a:ln>
            <a:noFill/>
          </a:ln>
        </p:spPr>
        <p:txBody>
          <a:bodyPr spcFirstLastPara="1" wrap="square" lIns="91425" tIns="91425" rIns="91425" bIns="91425" anchor="ctr" anchorCtr="0">
            <a:normAutofit/>
          </a:bodyPr>
          <a:lstStyle/>
          <a:p>
            <a:pPr marL="0" lvl="0" indent="0" algn="l" rtl="0">
              <a:lnSpc>
                <a:spcPct val="100000"/>
              </a:lnSpc>
              <a:spcBef>
                <a:spcPts val="0"/>
              </a:spcBef>
              <a:spcAft>
                <a:spcPts val="0"/>
              </a:spcAft>
              <a:buSzPts val="3600"/>
              <a:buNone/>
            </a:pPr>
            <a:r>
              <a:rPr lang="en-GB"/>
              <a:t>2. Product and Services</a:t>
            </a:r>
            <a:endParaRPr/>
          </a:p>
        </p:txBody>
      </p:sp>
      <p:sp>
        <p:nvSpPr>
          <p:cNvPr id="273" name="Google Shape;273;p6"/>
          <p:cNvSpPr txBox="1">
            <a:spLocks noGrp="1"/>
          </p:cNvSpPr>
          <p:nvPr>
            <p:ph type="subTitle" idx="1"/>
          </p:nvPr>
        </p:nvSpPr>
        <p:spPr>
          <a:xfrm>
            <a:off x="0" y="1078500"/>
            <a:ext cx="6204300" cy="3411000"/>
          </a:xfrm>
          <a:prstGeom prst="rect">
            <a:avLst/>
          </a:prstGeom>
          <a:noFill/>
          <a:ln>
            <a:noFill/>
          </a:ln>
        </p:spPr>
        <p:txBody>
          <a:bodyPr spcFirstLastPara="1" wrap="square" lIns="91425" tIns="91425" rIns="91425" bIns="91425" anchor="t" anchorCtr="0">
            <a:normAutofit fontScale="85000" lnSpcReduction="20000"/>
          </a:bodyPr>
          <a:lstStyle/>
          <a:p>
            <a:pPr marL="457200" lvl="0" indent="-419100" algn="l" rtl="0">
              <a:lnSpc>
                <a:spcPct val="100000"/>
              </a:lnSpc>
              <a:spcBef>
                <a:spcPts val="0"/>
              </a:spcBef>
              <a:spcAft>
                <a:spcPts val="0"/>
              </a:spcAft>
              <a:buSzPct val="117647"/>
              <a:buChar char="●"/>
            </a:pPr>
            <a:r>
              <a:rPr lang="en-GB" sz="3000"/>
              <a:t>MagicTwin offer a wide variety of options for event planners and caterers.</a:t>
            </a:r>
            <a:endParaRPr/>
          </a:p>
          <a:p>
            <a:pPr marL="457200" lvl="0" indent="-419100" algn="l" rtl="0">
              <a:lnSpc>
                <a:spcPct val="100000"/>
              </a:lnSpc>
              <a:spcBef>
                <a:spcPts val="0"/>
              </a:spcBef>
              <a:spcAft>
                <a:spcPts val="0"/>
              </a:spcAft>
              <a:buSzPct val="117647"/>
              <a:buChar char="●"/>
            </a:pPr>
            <a:r>
              <a:rPr lang="en-GB" sz="3000"/>
              <a:t>These services can include everything from preparing and serving food and drinks, to providing floral arrangements and event planning. </a:t>
            </a:r>
            <a:endParaRPr/>
          </a:p>
          <a:p>
            <a:pPr marL="457200" lvl="0" indent="-419100" algn="l" rtl="0">
              <a:lnSpc>
                <a:spcPct val="100000"/>
              </a:lnSpc>
              <a:spcBef>
                <a:spcPts val="0"/>
              </a:spcBef>
              <a:spcAft>
                <a:spcPts val="0"/>
              </a:spcAft>
              <a:buSzPct val="117647"/>
              <a:buChar char="●"/>
            </a:pPr>
            <a:r>
              <a:rPr lang="en-GB" sz="3000"/>
              <a:t>MagicTwin also offer event staging and decoration services. </a:t>
            </a:r>
            <a:endParaRPr/>
          </a:p>
        </p:txBody>
      </p:sp>
      <p:pic>
        <p:nvPicPr>
          <p:cNvPr id="274" name="Google Shape;274;p6"/>
          <p:cNvPicPr preferRelativeResize="0"/>
          <p:nvPr/>
        </p:nvPicPr>
        <p:blipFill rotWithShape="1">
          <a:blip r:embed="rId3">
            <a:alphaModFix/>
          </a:blip>
          <a:srcRect/>
          <a:stretch/>
        </p:blipFill>
        <p:spPr>
          <a:xfrm>
            <a:off x="6062200" y="1230900"/>
            <a:ext cx="2929400" cy="28457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78"/>
        <p:cNvGrpSpPr/>
        <p:nvPr/>
      </p:nvGrpSpPr>
      <p:grpSpPr>
        <a:xfrm>
          <a:off x="0" y="0"/>
          <a:ext cx="0" cy="0"/>
          <a:chOff x="0" y="0"/>
          <a:chExt cx="0" cy="0"/>
        </a:xfrm>
      </p:grpSpPr>
      <p:sp>
        <p:nvSpPr>
          <p:cNvPr id="279" name="Google Shape;279;p7"/>
          <p:cNvSpPr txBox="1">
            <a:spLocks noGrp="1"/>
          </p:cNvSpPr>
          <p:nvPr>
            <p:ph type="ctrTitle"/>
          </p:nvPr>
        </p:nvSpPr>
        <p:spPr>
          <a:xfrm>
            <a:off x="2230775" y="-5"/>
            <a:ext cx="4255500" cy="1168800"/>
          </a:xfrm>
          <a:prstGeom prst="rect">
            <a:avLst/>
          </a:prstGeom>
          <a:noFill/>
          <a:ln>
            <a:noFill/>
          </a:ln>
        </p:spPr>
        <p:txBody>
          <a:bodyPr spcFirstLastPara="1" wrap="square" lIns="91425" tIns="91425" rIns="91425" bIns="91425" anchor="ctr" anchorCtr="0">
            <a:normAutofit/>
          </a:bodyPr>
          <a:lstStyle/>
          <a:p>
            <a:pPr marL="0" lvl="0" indent="0" algn="l" rtl="0">
              <a:lnSpc>
                <a:spcPct val="100000"/>
              </a:lnSpc>
              <a:spcBef>
                <a:spcPts val="0"/>
              </a:spcBef>
              <a:spcAft>
                <a:spcPts val="0"/>
              </a:spcAft>
              <a:buSzPts val="3600"/>
              <a:buNone/>
            </a:pPr>
            <a:r>
              <a:rPr lang="en-GB"/>
              <a:t>3. Market audit </a:t>
            </a:r>
            <a:endParaRPr/>
          </a:p>
        </p:txBody>
      </p:sp>
      <p:sp>
        <p:nvSpPr>
          <p:cNvPr id="280" name="Google Shape;280;p7"/>
          <p:cNvSpPr txBox="1">
            <a:spLocks noGrp="1"/>
          </p:cNvSpPr>
          <p:nvPr>
            <p:ph type="subTitle" idx="1"/>
          </p:nvPr>
        </p:nvSpPr>
        <p:spPr>
          <a:xfrm>
            <a:off x="97925" y="1168800"/>
            <a:ext cx="4255500" cy="3766500"/>
          </a:xfrm>
          <a:prstGeom prst="rect">
            <a:avLst/>
          </a:prstGeom>
          <a:noFill/>
          <a:ln>
            <a:noFill/>
          </a:ln>
        </p:spPr>
        <p:txBody>
          <a:bodyPr spcFirstLastPara="1" wrap="square" lIns="91425" tIns="91425" rIns="91425" bIns="91425" anchor="t" anchorCtr="0">
            <a:normAutofit lnSpcReduction="10000"/>
          </a:bodyPr>
          <a:lstStyle/>
          <a:p>
            <a:pPr marL="457200" lvl="0" indent="-457200" algn="l" rtl="0">
              <a:lnSpc>
                <a:spcPct val="100000"/>
              </a:lnSpc>
              <a:spcBef>
                <a:spcPts val="0"/>
              </a:spcBef>
              <a:spcAft>
                <a:spcPts val="0"/>
              </a:spcAft>
              <a:buSzPts val="3600"/>
              <a:buChar char="●"/>
            </a:pPr>
            <a:r>
              <a:rPr lang="en-GB" sz="3600"/>
              <a:t>comprehensive and systematic analysis</a:t>
            </a:r>
            <a:endParaRPr sz="3600"/>
          </a:p>
          <a:p>
            <a:pPr marL="457200" lvl="0" indent="-457200" algn="l" rtl="0">
              <a:lnSpc>
                <a:spcPct val="100000"/>
              </a:lnSpc>
              <a:spcBef>
                <a:spcPts val="0"/>
              </a:spcBef>
              <a:spcAft>
                <a:spcPts val="0"/>
              </a:spcAft>
              <a:buSzPts val="3600"/>
              <a:buChar char="●"/>
            </a:pPr>
            <a:r>
              <a:rPr lang="en-GB" sz="3600"/>
              <a:t>The catering business is growing at a rate of 6.5% annually. </a:t>
            </a:r>
            <a:endParaRPr sz="3600"/>
          </a:p>
        </p:txBody>
      </p:sp>
      <p:pic>
        <p:nvPicPr>
          <p:cNvPr id="281" name="Google Shape;281;p7"/>
          <p:cNvPicPr preferRelativeResize="0"/>
          <p:nvPr/>
        </p:nvPicPr>
        <p:blipFill rotWithShape="1">
          <a:blip r:embed="rId3">
            <a:alphaModFix/>
          </a:blip>
          <a:srcRect/>
          <a:stretch/>
        </p:blipFill>
        <p:spPr>
          <a:xfrm>
            <a:off x="5378116" y="2286000"/>
            <a:ext cx="3868008" cy="24207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85"/>
        <p:cNvGrpSpPr/>
        <p:nvPr/>
      </p:nvGrpSpPr>
      <p:grpSpPr>
        <a:xfrm>
          <a:off x="0" y="0"/>
          <a:ext cx="0" cy="0"/>
          <a:chOff x="0" y="0"/>
          <a:chExt cx="0" cy="0"/>
        </a:xfrm>
      </p:grpSpPr>
      <p:sp>
        <p:nvSpPr>
          <p:cNvPr id="286" name="Google Shape;286;p8"/>
          <p:cNvSpPr txBox="1">
            <a:spLocks noGrp="1"/>
          </p:cNvSpPr>
          <p:nvPr>
            <p:ph type="ctrTitle"/>
          </p:nvPr>
        </p:nvSpPr>
        <p:spPr>
          <a:xfrm>
            <a:off x="1179325" y="168775"/>
            <a:ext cx="5262000" cy="1872900"/>
          </a:xfrm>
          <a:prstGeom prst="rect">
            <a:avLst/>
          </a:prstGeom>
          <a:noFill/>
          <a:ln>
            <a:noFill/>
          </a:ln>
        </p:spPr>
        <p:txBody>
          <a:bodyPr spcFirstLastPara="1" wrap="square" lIns="91425" tIns="91425" rIns="91425" bIns="91425" anchor="ctr" anchorCtr="0">
            <a:normAutofit/>
          </a:bodyPr>
          <a:lstStyle/>
          <a:p>
            <a:pPr marL="0" lvl="0" indent="0" algn="l" rtl="0">
              <a:lnSpc>
                <a:spcPct val="100000"/>
              </a:lnSpc>
              <a:spcBef>
                <a:spcPts val="0"/>
              </a:spcBef>
              <a:spcAft>
                <a:spcPts val="0"/>
              </a:spcAft>
              <a:buSzPts val="3600"/>
              <a:buNone/>
            </a:pPr>
            <a:r>
              <a:rPr lang="en-GB"/>
              <a:t>3. Market audit </a:t>
            </a:r>
            <a:endParaRPr/>
          </a:p>
        </p:txBody>
      </p:sp>
      <p:sp>
        <p:nvSpPr>
          <p:cNvPr id="287" name="Google Shape;287;p8"/>
          <p:cNvSpPr txBox="1">
            <a:spLocks noGrp="1"/>
          </p:cNvSpPr>
          <p:nvPr>
            <p:ph type="subTitle" idx="1"/>
          </p:nvPr>
        </p:nvSpPr>
        <p:spPr>
          <a:xfrm>
            <a:off x="0" y="1535349"/>
            <a:ext cx="5943600" cy="3337439"/>
          </a:xfrm>
          <a:prstGeom prst="rect">
            <a:avLst/>
          </a:prstGeom>
          <a:noFill/>
          <a:ln>
            <a:noFill/>
          </a:ln>
        </p:spPr>
        <p:txBody>
          <a:bodyPr spcFirstLastPara="1" wrap="square" lIns="91425" tIns="91425" rIns="91425" bIns="91425" anchor="t" anchorCtr="0">
            <a:noAutofit/>
          </a:bodyPr>
          <a:lstStyle/>
          <a:p>
            <a:pPr marL="457200" lvl="0" indent="-457200" algn="l" rtl="0">
              <a:lnSpc>
                <a:spcPct val="100000"/>
              </a:lnSpc>
              <a:spcBef>
                <a:spcPts val="0"/>
              </a:spcBef>
              <a:spcAft>
                <a:spcPts val="0"/>
              </a:spcAft>
              <a:buSzPts val="4800"/>
              <a:buChar char="●"/>
            </a:pPr>
            <a:r>
              <a:rPr lang="en-GB" sz="2000"/>
              <a:t>Report shows that the catering business is projected to grow to $14.5 billion by 2020.</a:t>
            </a:r>
            <a:endParaRPr/>
          </a:p>
          <a:p>
            <a:pPr marL="457200" lvl="0" indent="-457200" algn="l" rtl="0">
              <a:lnSpc>
                <a:spcPct val="100000"/>
              </a:lnSpc>
              <a:spcBef>
                <a:spcPts val="0"/>
              </a:spcBef>
              <a:spcAft>
                <a:spcPts val="0"/>
              </a:spcAft>
              <a:buSzPts val="4800"/>
              <a:buChar char="●"/>
            </a:pPr>
            <a:r>
              <a:rPr lang="en-GB" sz="2000"/>
              <a:t>Customers are also looking for catering services that offer more personalized and individualized service. </a:t>
            </a:r>
            <a:endParaRPr/>
          </a:p>
          <a:p>
            <a:pPr marL="457200" lvl="0" indent="-457200" algn="l" rtl="0">
              <a:lnSpc>
                <a:spcPct val="100000"/>
              </a:lnSpc>
              <a:spcBef>
                <a:spcPts val="0"/>
              </a:spcBef>
              <a:spcAft>
                <a:spcPts val="0"/>
              </a:spcAft>
              <a:buSzPts val="4800"/>
              <a:buChar char="●"/>
            </a:pPr>
            <a:r>
              <a:rPr lang="en-GB" sz="2000"/>
              <a:t>MagicTwin has developed its model in a way to capture the opportunity of the growing sentiment among the people for catering options (Mueller, 2021). </a:t>
            </a:r>
            <a:endParaRPr/>
          </a:p>
        </p:txBody>
      </p:sp>
      <p:pic>
        <p:nvPicPr>
          <p:cNvPr id="288" name="Google Shape;288;p8"/>
          <p:cNvPicPr preferRelativeResize="0"/>
          <p:nvPr/>
        </p:nvPicPr>
        <p:blipFill rotWithShape="1">
          <a:blip r:embed="rId3">
            <a:alphaModFix/>
          </a:blip>
          <a:srcRect/>
          <a:stretch/>
        </p:blipFill>
        <p:spPr>
          <a:xfrm>
            <a:off x="5943600" y="3101826"/>
            <a:ext cx="2719800" cy="1459024"/>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92"/>
        <p:cNvGrpSpPr/>
        <p:nvPr/>
      </p:nvGrpSpPr>
      <p:grpSpPr>
        <a:xfrm>
          <a:off x="0" y="0"/>
          <a:ext cx="0" cy="0"/>
          <a:chOff x="0" y="0"/>
          <a:chExt cx="0" cy="0"/>
        </a:xfrm>
      </p:grpSpPr>
      <p:sp>
        <p:nvSpPr>
          <p:cNvPr id="293" name="Google Shape;293;p9"/>
          <p:cNvSpPr txBox="1">
            <a:spLocks noGrp="1"/>
          </p:cNvSpPr>
          <p:nvPr>
            <p:ph type="ctrTitle"/>
          </p:nvPr>
        </p:nvSpPr>
        <p:spPr>
          <a:xfrm>
            <a:off x="2888775" y="-155987"/>
            <a:ext cx="4255500" cy="1872900"/>
          </a:xfrm>
          <a:prstGeom prst="rect">
            <a:avLst/>
          </a:prstGeom>
          <a:noFill/>
          <a:ln>
            <a:noFill/>
          </a:ln>
        </p:spPr>
        <p:txBody>
          <a:bodyPr spcFirstLastPara="1" wrap="square" lIns="91425" tIns="91425" rIns="91425" bIns="91425" anchor="ctr" anchorCtr="0">
            <a:normAutofit/>
          </a:bodyPr>
          <a:lstStyle/>
          <a:p>
            <a:pPr marL="0" lvl="0" indent="0" algn="l" rtl="0">
              <a:lnSpc>
                <a:spcPct val="100000"/>
              </a:lnSpc>
              <a:spcBef>
                <a:spcPts val="0"/>
              </a:spcBef>
              <a:spcAft>
                <a:spcPts val="0"/>
              </a:spcAft>
              <a:buSzPts val="3600"/>
              <a:buNone/>
            </a:pPr>
            <a:r>
              <a:rPr lang="en-GB"/>
              <a:t>4. Target Market </a:t>
            </a:r>
            <a:endParaRPr/>
          </a:p>
        </p:txBody>
      </p:sp>
      <p:sp>
        <p:nvSpPr>
          <p:cNvPr id="294" name="Google Shape;294;p9"/>
          <p:cNvSpPr txBox="1">
            <a:spLocks noGrp="1"/>
          </p:cNvSpPr>
          <p:nvPr>
            <p:ph type="subTitle" idx="1"/>
          </p:nvPr>
        </p:nvSpPr>
        <p:spPr>
          <a:xfrm>
            <a:off x="143300" y="1576900"/>
            <a:ext cx="4255500" cy="3426600"/>
          </a:xfrm>
          <a:prstGeom prst="rect">
            <a:avLst/>
          </a:prstGeom>
          <a:noFill/>
          <a:ln>
            <a:noFill/>
          </a:ln>
        </p:spPr>
        <p:txBody>
          <a:bodyPr spcFirstLastPara="1" wrap="square" lIns="91425" tIns="91425" rIns="91425" bIns="91425" anchor="t" anchorCtr="0">
            <a:normAutofit fontScale="85000" lnSpcReduction="20000"/>
          </a:bodyPr>
          <a:lstStyle/>
          <a:p>
            <a:pPr marL="457200" lvl="0" indent="-419100" algn="l" rtl="0">
              <a:lnSpc>
                <a:spcPct val="100000"/>
              </a:lnSpc>
              <a:spcBef>
                <a:spcPts val="0"/>
              </a:spcBef>
              <a:spcAft>
                <a:spcPts val="0"/>
              </a:spcAft>
              <a:buSzPct val="117647"/>
              <a:buChar char="●"/>
            </a:pPr>
            <a:r>
              <a:rPr lang="en-GB" sz="3000"/>
              <a:t>Young generation </a:t>
            </a:r>
            <a:endParaRPr sz="3000"/>
          </a:p>
          <a:p>
            <a:pPr marL="457200" lvl="0" indent="-419100" algn="l" rtl="0">
              <a:lnSpc>
                <a:spcPct val="100000"/>
              </a:lnSpc>
              <a:spcBef>
                <a:spcPts val="0"/>
              </a:spcBef>
              <a:spcAft>
                <a:spcPts val="0"/>
              </a:spcAft>
              <a:buSzPct val="117647"/>
              <a:buChar char="●"/>
            </a:pPr>
            <a:r>
              <a:rPr lang="en-GB" sz="3000"/>
              <a:t>Middle-income segment groups </a:t>
            </a:r>
            <a:endParaRPr sz="3000"/>
          </a:p>
          <a:p>
            <a:pPr marL="457200" lvl="0" indent="-419100" algn="l" rtl="0">
              <a:lnSpc>
                <a:spcPct val="100000"/>
              </a:lnSpc>
              <a:spcBef>
                <a:spcPts val="0"/>
              </a:spcBef>
              <a:spcAft>
                <a:spcPts val="0"/>
              </a:spcAft>
              <a:buSzPct val="117647"/>
              <a:buChar char="●"/>
            </a:pPr>
            <a:r>
              <a:rPr lang="en-GB" sz="3000"/>
              <a:t>Aged group </a:t>
            </a:r>
            <a:endParaRPr/>
          </a:p>
          <a:p>
            <a:pPr marL="457200" lvl="0" indent="-419100" algn="l" rtl="0">
              <a:lnSpc>
                <a:spcPct val="100000"/>
              </a:lnSpc>
              <a:spcBef>
                <a:spcPts val="0"/>
              </a:spcBef>
              <a:spcAft>
                <a:spcPts val="0"/>
              </a:spcAft>
              <a:buSzPct val="117647"/>
              <a:buChar char="●"/>
            </a:pPr>
            <a:r>
              <a:rPr lang="en-GB" sz="3000"/>
              <a:t>MagicTwin target customers in a few different ways, it targets customers by geography, by type of event, and by budget</a:t>
            </a:r>
            <a:endParaRPr sz="3000"/>
          </a:p>
        </p:txBody>
      </p:sp>
      <p:pic>
        <p:nvPicPr>
          <p:cNvPr id="295" name="Google Shape;295;p9"/>
          <p:cNvPicPr preferRelativeResize="0"/>
          <p:nvPr/>
        </p:nvPicPr>
        <p:blipFill rotWithShape="1">
          <a:blip r:embed="rId3">
            <a:alphaModFix/>
          </a:blip>
          <a:srcRect/>
          <a:stretch/>
        </p:blipFill>
        <p:spPr>
          <a:xfrm>
            <a:off x="4745199" y="1865700"/>
            <a:ext cx="4255501" cy="3121776"/>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99"/>
        <p:cNvGrpSpPr/>
        <p:nvPr/>
      </p:nvGrpSpPr>
      <p:grpSpPr>
        <a:xfrm>
          <a:off x="0" y="0"/>
          <a:ext cx="0" cy="0"/>
          <a:chOff x="0" y="0"/>
          <a:chExt cx="0" cy="0"/>
        </a:xfrm>
      </p:grpSpPr>
      <p:sp>
        <p:nvSpPr>
          <p:cNvPr id="300" name="Google Shape;300;p10"/>
          <p:cNvSpPr txBox="1">
            <a:spLocks noGrp="1"/>
          </p:cNvSpPr>
          <p:nvPr>
            <p:ph type="ctrTitle"/>
          </p:nvPr>
        </p:nvSpPr>
        <p:spPr>
          <a:xfrm>
            <a:off x="2253450" y="-272275"/>
            <a:ext cx="5549700" cy="1872900"/>
          </a:xfrm>
          <a:prstGeom prst="rect">
            <a:avLst/>
          </a:prstGeom>
          <a:noFill/>
          <a:ln>
            <a:noFill/>
          </a:ln>
        </p:spPr>
        <p:txBody>
          <a:bodyPr spcFirstLastPara="1" wrap="square" lIns="91425" tIns="91425" rIns="91425" bIns="91425" anchor="ctr" anchorCtr="0">
            <a:normAutofit/>
          </a:bodyPr>
          <a:lstStyle/>
          <a:p>
            <a:pPr marL="0" lvl="0" indent="0" algn="l" rtl="0">
              <a:lnSpc>
                <a:spcPct val="100000"/>
              </a:lnSpc>
              <a:spcBef>
                <a:spcPts val="0"/>
              </a:spcBef>
              <a:spcAft>
                <a:spcPts val="0"/>
              </a:spcAft>
              <a:buSzPts val="3600"/>
              <a:buNone/>
            </a:pPr>
            <a:r>
              <a:rPr lang="en-GB"/>
              <a:t> 5. Marketing Plan</a:t>
            </a:r>
            <a:endParaRPr/>
          </a:p>
        </p:txBody>
      </p:sp>
      <p:sp>
        <p:nvSpPr>
          <p:cNvPr id="301" name="Google Shape;301;p10"/>
          <p:cNvSpPr txBox="1">
            <a:spLocks noGrp="1"/>
          </p:cNvSpPr>
          <p:nvPr>
            <p:ph type="subTitle" idx="1"/>
          </p:nvPr>
        </p:nvSpPr>
        <p:spPr>
          <a:xfrm>
            <a:off x="-36095" y="1362032"/>
            <a:ext cx="4255500" cy="3426600"/>
          </a:xfrm>
          <a:prstGeom prst="rect">
            <a:avLst/>
          </a:prstGeom>
          <a:noFill/>
          <a:ln>
            <a:noFill/>
          </a:ln>
        </p:spPr>
        <p:txBody>
          <a:bodyPr spcFirstLastPara="1" wrap="square" lIns="91425" tIns="91425" rIns="91425" bIns="91425" anchor="t" anchorCtr="0">
            <a:normAutofit/>
          </a:bodyPr>
          <a:lstStyle/>
          <a:p>
            <a:pPr marL="457200" lvl="0" indent="-381000" algn="l" rtl="0">
              <a:lnSpc>
                <a:spcPct val="100000"/>
              </a:lnSpc>
              <a:spcBef>
                <a:spcPts val="0"/>
              </a:spcBef>
              <a:spcAft>
                <a:spcPts val="0"/>
              </a:spcAft>
              <a:buSzPts val="2400"/>
              <a:buChar char="●"/>
            </a:pPr>
            <a:r>
              <a:rPr lang="en-GB" sz="2400"/>
              <a:t>Mission</a:t>
            </a:r>
            <a:endParaRPr sz="2400"/>
          </a:p>
          <a:p>
            <a:pPr marL="457200" lvl="0" indent="-381000" algn="l" rtl="0">
              <a:lnSpc>
                <a:spcPct val="100000"/>
              </a:lnSpc>
              <a:spcBef>
                <a:spcPts val="0"/>
              </a:spcBef>
              <a:spcAft>
                <a:spcPts val="0"/>
              </a:spcAft>
              <a:buSzPts val="2400"/>
              <a:buChar char="●"/>
            </a:pPr>
            <a:r>
              <a:rPr lang="en-GB" sz="2400"/>
              <a:t>Identification of Business Personas</a:t>
            </a:r>
            <a:endParaRPr sz="2400"/>
          </a:p>
          <a:p>
            <a:pPr marL="457200" lvl="0" indent="-381000" algn="l" rtl="0">
              <a:lnSpc>
                <a:spcPct val="100000"/>
              </a:lnSpc>
              <a:spcBef>
                <a:spcPts val="0"/>
              </a:spcBef>
              <a:spcAft>
                <a:spcPts val="0"/>
              </a:spcAft>
              <a:buSzPts val="2400"/>
              <a:buChar char="●"/>
            </a:pPr>
            <a:r>
              <a:rPr lang="en-GB" sz="2400"/>
              <a:t>Content Initiatives and Strategies</a:t>
            </a:r>
            <a:endParaRPr sz="2400"/>
          </a:p>
          <a:p>
            <a:pPr marL="457200" lvl="0" indent="-381000" algn="l" rtl="0">
              <a:lnSpc>
                <a:spcPct val="100000"/>
              </a:lnSpc>
              <a:spcBef>
                <a:spcPts val="0"/>
              </a:spcBef>
              <a:spcAft>
                <a:spcPts val="0"/>
              </a:spcAft>
              <a:buSzPts val="2400"/>
              <a:buChar char="●"/>
            </a:pPr>
            <a:r>
              <a:rPr lang="en-GB" sz="2400"/>
              <a:t>Plan Mission</a:t>
            </a:r>
            <a:endParaRPr sz="2400"/>
          </a:p>
          <a:p>
            <a:pPr marL="457200" lvl="0" indent="-381000" algn="l" rtl="0">
              <a:lnSpc>
                <a:spcPct val="100000"/>
              </a:lnSpc>
              <a:spcBef>
                <a:spcPts val="0"/>
              </a:spcBef>
              <a:spcAft>
                <a:spcPts val="0"/>
              </a:spcAft>
              <a:buSzPts val="2400"/>
              <a:buChar char="●"/>
            </a:pPr>
            <a:r>
              <a:rPr lang="en-GB" sz="2400"/>
              <a:t>Plan Mission</a:t>
            </a:r>
            <a:endParaRPr sz="2400"/>
          </a:p>
          <a:p>
            <a:pPr marL="457200" lvl="0" indent="-381000" algn="l" rtl="0">
              <a:lnSpc>
                <a:spcPct val="100000"/>
              </a:lnSpc>
              <a:spcBef>
                <a:spcPts val="0"/>
              </a:spcBef>
              <a:spcAft>
                <a:spcPts val="0"/>
              </a:spcAft>
              <a:buSzPts val="2400"/>
              <a:buChar char="●"/>
            </a:pPr>
            <a:r>
              <a:rPr lang="en-GB" sz="2400"/>
              <a:t>Marketing Budget</a:t>
            </a:r>
            <a:endParaRPr sz="2400"/>
          </a:p>
        </p:txBody>
      </p:sp>
      <p:pic>
        <p:nvPicPr>
          <p:cNvPr id="302" name="Google Shape;302;p10"/>
          <p:cNvPicPr preferRelativeResize="0"/>
          <p:nvPr/>
        </p:nvPicPr>
        <p:blipFill rotWithShape="1">
          <a:blip r:embed="rId3">
            <a:alphaModFix/>
          </a:blip>
          <a:srcRect/>
          <a:stretch/>
        </p:blipFill>
        <p:spPr>
          <a:xfrm>
            <a:off x="4407900" y="1753025"/>
            <a:ext cx="4529775" cy="302357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06"/>
        <p:cNvGrpSpPr/>
        <p:nvPr/>
      </p:nvGrpSpPr>
      <p:grpSpPr>
        <a:xfrm>
          <a:off x="0" y="0"/>
          <a:ext cx="0" cy="0"/>
          <a:chOff x="0" y="0"/>
          <a:chExt cx="0" cy="0"/>
        </a:xfrm>
      </p:grpSpPr>
      <p:sp>
        <p:nvSpPr>
          <p:cNvPr id="307" name="Google Shape;307;p11"/>
          <p:cNvSpPr txBox="1">
            <a:spLocks noGrp="1"/>
          </p:cNvSpPr>
          <p:nvPr>
            <p:ph type="ctrTitle"/>
          </p:nvPr>
        </p:nvSpPr>
        <p:spPr>
          <a:xfrm>
            <a:off x="2253450" y="-272275"/>
            <a:ext cx="5549700" cy="1872900"/>
          </a:xfrm>
          <a:prstGeom prst="rect">
            <a:avLst/>
          </a:prstGeom>
          <a:noFill/>
          <a:ln>
            <a:noFill/>
          </a:ln>
        </p:spPr>
        <p:txBody>
          <a:bodyPr spcFirstLastPara="1" wrap="square" lIns="91425" tIns="91425" rIns="91425" bIns="91425" anchor="ctr" anchorCtr="0">
            <a:normAutofit/>
          </a:bodyPr>
          <a:lstStyle/>
          <a:p>
            <a:pPr marL="0" lvl="0" indent="0" algn="l" rtl="0">
              <a:lnSpc>
                <a:spcPct val="100000"/>
              </a:lnSpc>
              <a:spcBef>
                <a:spcPts val="0"/>
              </a:spcBef>
              <a:spcAft>
                <a:spcPts val="0"/>
              </a:spcAft>
              <a:buSzPts val="3600"/>
              <a:buNone/>
            </a:pPr>
            <a:r>
              <a:rPr lang="en-GB"/>
              <a:t> 5. Marketing Plan</a:t>
            </a:r>
            <a:endParaRPr/>
          </a:p>
        </p:txBody>
      </p:sp>
      <p:sp>
        <p:nvSpPr>
          <p:cNvPr id="308" name="Google Shape;308;p11"/>
          <p:cNvSpPr txBox="1">
            <a:spLocks noGrp="1"/>
          </p:cNvSpPr>
          <p:nvPr>
            <p:ph type="subTitle" idx="1"/>
          </p:nvPr>
        </p:nvSpPr>
        <p:spPr>
          <a:xfrm>
            <a:off x="-36095" y="1458285"/>
            <a:ext cx="4255500" cy="3426600"/>
          </a:xfrm>
          <a:prstGeom prst="rect">
            <a:avLst/>
          </a:prstGeom>
          <a:noFill/>
          <a:ln>
            <a:noFill/>
          </a:ln>
        </p:spPr>
        <p:txBody>
          <a:bodyPr spcFirstLastPara="1" wrap="square" lIns="91425" tIns="91425" rIns="91425" bIns="91425" anchor="t" anchorCtr="0">
            <a:normAutofit fontScale="92500"/>
          </a:bodyPr>
          <a:lstStyle/>
          <a:p>
            <a:pPr marL="457200" lvl="0" indent="-381000" algn="l" rtl="0">
              <a:lnSpc>
                <a:spcPct val="100000"/>
              </a:lnSpc>
              <a:spcBef>
                <a:spcPts val="0"/>
              </a:spcBef>
              <a:spcAft>
                <a:spcPts val="0"/>
              </a:spcAft>
              <a:buSzPct val="108108"/>
              <a:buChar char="●"/>
            </a:pPr>
            <a:r>
              <a:rPr lang="en-GB" sz="2400"/>
              <a:t>The KPIs for the plan is the website traffic rate, customer conversion rate, number of service users and the frequency in which the service has been used</a:t>
            </a:r>
            <a:endParaRPr/>
          </a:p>
          <a:p>
            <a:pPr marL="457200" lvl="0" indent="-381000" algn="l" rtl="0">
              <a:lnSpc>
                <a:spcPct val="100000"/>
              </a:lnSpc>
              <a:spcBef>
                <a:spcPts val="0"/>
              </a:spcBef>
              <a:spcAft>
                <a:spcPts val="0"/>
              </a:spcAft>
              <a:buSzPct val="108108"/>
              <a:buChar char="●"/>
            </a:pPr>
            <a:r>
              <a:rPr lang="en-GB" sz="2400"/>
              <a:t>Marketing Budget: 2 to 5% of the sales generated.</a:t>
            </a:r>
            <a:endParaRPr/>
          </a:p>
        </p:txBody>
      </p:sp>
      <p:pic>
        <p:nvPicPr>
          <p:cNvPr id="309" name="Google Shape;309;p11"/>
          <p:cNvPicPr preferRelativeResize="0"/>
          <p:nvPr/>
        </p:nvPicPr>
        <p:blipFill rotWithShape="1">
          <a:blip r:embed="rId3">
            <a:alphaModFix/>
          </a:blip>
          <a:srcRect/>
          <a:stretch/>
        </p:blipFill>
        <p:spPr>
          <a:xfrm>
            <a:off x="4572000" y="1570382"/>
            <a:ext cx="4514850" cy="300990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13"/>
        <p:cNvGrpSpPr/>
        <p:nvPr/>
      </p:nvGrpSpPr>
      <p:grpSpPr>
        <a:xfrm>
          <a:off x="0" y="0"/>
          <a:ext cx="0" cy="0"/>
          <a:chOff x="0" y="0"/>
          <a:chExt cx="0" cy="0"/>
        </a:xfrm>
      </p:grpSpPr>
      <p:sp>
        <p:nvSpPr>
          <p:cNvPr id="314" name="Google Shape;314;p12"/>
          <p:cNvSpPr txBox="1">
            <a:spLocks noGrp="1"/>
          </p:cNvSpPr>
          <p:nvPr>
            <p:ph type="ctrTitle"/>
          </p:nvPr>
        </p:nvSpPr>
        <p:spPr>
          <a:xfrm>
            <a:off x="2253450" y="-272275"/>
            <a:ext cx="5549700" cy="1872900"/>
          </a:xfrm>
          <a:prstGeom prst="rect">
            <a:avLst/>
          </a:prstGeom>
          <a:noFill/>
          <a:ln>
            <a:noFill/>
          </a:ln>
        </p:spPr>
        <p:txBody>
          <a:bodyPr spcFirstLastPara="1" wrap="square" lIns="91425" tIns="91425" rIns="91425" bIns="91425" anchor="ctr" anchorCtr="0">
            <a:normAutofit/>
          </a:bodyPr>
          <a:lstStyle/>
          <a:p>
            <a:pPr marL="0" lvl="0" indent="0" algn="l" rtl="0">
              <a:lnSpc>
                <a:spcPct val="100000"/>
              </a:lnSpc>
              <a:spcBef>
                <a:spcPts val="0"/>
              </a:spcBef>
              <a:spcAft>
                <a:spcPts val="0"/>
              </a:spcAft>
              <a:buClr>
                <a:schemeClr val="lt1"/>
              </a:buClr>
              <a:buSzPts val="3600"/>
              <a:buNone/>
            </a:pPr>
            <a:r>
              <a:rPr lang="en-GB"/>
              <a:t>SWOT analysis </a:t>
            </a:r>
            <a:endParaRPr/>
          </a:p>
        </p:txBody>
      </p:sp>
      <p:graphicFrame>
        <p:nvGraphicFramePr>
          <p:cNvPr id="315" name="Google Shape;315;p12"/>
          <p:cNvGraphicFramePr/>
          <p:nvPr/>
        </p:nvGraphicFramePr>
        <p:xfrm>
          <a:off x="1155032" y="1503948"/>
          <a:ext cx="6272450" cy="3186700"/>
        </p:xfrm>
        <a:graphic>
          <a:graphicData uri="http://schemas.openxmlformats.org/drawingml/2006/table">
            <a:tbl>
              <a:tblPr firstRow="1" bandRow="1">
                <a:noFill/>
                <a:tableStyleId>{7F861359-ED46-4BCF-BB6F-6FFBEDF627AD}</a:tableStyleId>
              </a:tblPr>
              <a:tblGrid>
                <a:gridCol w="3136225"/>
                <a:gridCol w="3136225"/>
              </a:tblGrid>
              <a:tr h="1593350">
                <a:tc>
                  <a:txBody>
                    <a:bodyPr/>
                    <a:lstStyle/>
                    <a:p>
                      <a:pPr marL="0" marR="0" lvl="0" indent="0" algn="l" rtl="0">
                        <a:lnSpc>
                          <a:spcPct val="100000"/>
                        </a:lnSpc>
                        <a:spcBef>
                          <a:spcPts val="0"/>
                        </a:spcBef>
                        <a:spcAft>
                          <a:spcPts val="0"/>
                        </a:spcAft>
                        <a:buClr>
                          <a:srgbClr val="000000"/>
                        </a:buClr>
                        <a:buSzPts val="1400"/>
                        <a:buFont typeface="Arial"/>
                        <a:buNone/>
                      </a:pPr>
                      <a:r>
                        <a:rPr lang="en-GB" sz="1400" b="1" i="0" u="none" strike="noStrike" cap="none">
                          <a:solidFill>
                            <a:schemeClr val="lt1"/>
                          </a:solidFill>
                          <a:latin typeface="Arial"/>
                          <a:ea typeface="Arial"/>
                          <a:cs typeface="Arial"/>
                          <a:sym typeface="Arial"/>
                        </a:rPr>
                        <a:t>Strengths </a:t>
                      </a:r>
                      <a:endParaRPr sz="1400" u="none" strike="noStrike" cap="none"/>
                    </a:p>
                    <a:p>
                      <a:pPr marL="0" marR="0" lvl="0" indent="0" algn="l" rtl="0">
                        <a:lnSpc>
                          <a:spcPct val="100000"/>
                        </a:lnSpc>
                        <a:spcBef>
                          <a:spcPts val="0"/>
                        </a:spcBef>
                        <a:spcAft>
                          <a:spcPts val="0"/>
                        </a:spcAft>
                        <a:buClr>
                          <a:srgbClr val="000000"/>
                        </a:buClr>
                        <a:buSzPts val="1400"/>
                        <a:buFont typeface="Arial"/>
                        <a:buNone/>
                      </a:pPr>
                      <a:r>
                        <a:rPr lang="en-GB" sz="1400" b="1" i="0" u="none" strike="noStrike" cap="none">
                          <a:solidFill>
                            <a:schemeClr val="lt1"/>
                          </a:solidFill>
                          <a:latin typeface="Arial"/>
                          <a:ea typeface="Arial"/>
                          <a:cs typeface="Arial"/>
                          <a:sym typeface="Arial"/>
                        </a:rPr>
                        <a:t>Well-established and well-funded company</a:t>
                      </a:r>
                      <a:endParaRPr sz="1400" u="none" strike="noStrike" cap="none"/>
                    </a:p>
                    <a:p>
                      <a:pPr marL="0" marR="0" lvl="0" indent="0" algn="l" rtl="0">
                        <a:lnSpc>
                          <a:spcPct val="100000"/>
                        </a:lnSpc>
                        <a:spcBef>
                          <a:spcPts val="0"/>
                        </a:spcBef>
                        <a:spcAft>
                          <a:spcPts val="0"/>
                        </a:spcAft>
                        <a:buClr>
                          <a:srgbClr val="000000"/>
                        </a:buClr>
                        <a:buSzPts val="1400"/>
                        <a:buFont typeface="Arial"/>
                        <a:buNone/>
                      </a:pPr>
                      <a:r>
                        <a:rPr lang="en-GB" sz="1400" b="1" i="0" u="none" strike="noStrike" cap="none">
                          <a:solidFill>
                            <a:schemeClr val="lt1"/>
                          </a:solidFill>
                          <a:latin typeface="Arial"/>
                          <a:ea typeface="Arial"/>
                          <a:cs typeface="Arial"/>
                          <a:sym typeface="Arial"/>
                        </a:rPr>
                        <a:t>Large and diverse customer base Strong brand name Excellent delivery service</a:t>
                      </a:r>
                      <a:endParaRPr sz="14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400"/>
                        <a:buFont typeface="Arial"/>
                        <a:buNone/>
                      </a:pPr>
                      <a:r>
                        <a:rPr lang="en-GB" sz="1400" b="1" i="0" u="none" strike="noStrike" cap="none">
                          <a:solidFill>
                            <a:schemeClr val="lt1"/>
                          </a:solidFill>
                          <a:latin typeface="Arial"/>
                          <a:ea typeface="Arial"/>
                          <a:cs typeface="Arial"/>
                          <a:sym typeface="Arial"/>
                        </a:rPr>
                        <a:t>Weaknesses</a:t>
                      </a:r>
                      <a:endParaRPr sz="1400" u="none" strike="noStrike" cap="none"/>
                    </a:p>
                    <a:p>
                      <a:pPr marL="0" marR="0" lvl="0" indent="0" algn="l" rtl="0">
                        <a:lnSpc>
                          <a:spcPct val="100000"/>
                        </a:lnSpc>
                        <a:spcBef>
                          <a:spcPts val="0"/>
                        </a:spcBef>
                        <a:spcAft>
                          <a:spcPts val="0"/>
                        </a:spcAft>
                        <a:buClr>
                          <a:srgbClr val="000000"/>
                        </a:buClr>
                        <a:buSzPts val="1400"/>
                        <a:buFont typeface="Arial"/>
                        <a:buNone/>
                      </a:pPr>
                      <a:r>
                        <a:rPr lang="en-GB" sz="1400" b="1" i="0" u="none" strike="noStrike" cap="none">
                          <a:solidFill>
                            <a:schemeClr val="lt1"/>
                          </a:solidFill>
                          <a:latin typeface="Arial"/>
                          <a:ea typeface="Arial"/>
                          <a:cs typeface="Arial"/>
                          <a:sym typeface="Arial"/>
                        </a:rPr>
                        <a:t>Limited geographic coverage High delivery costs Competition from rivals</a:t>
                      </a:r>
                      <a:endParaRPr sz="1400" u="none" strike="noStrike" cap="none"/>
                    </a:p>
                  </a:txBody>
                  <a:tcPr marL="91450" marR="91450" marT="45725" marB="45725"/>
                </a:tc>
              </a:tr>
              <a:tr h="1593350">
                <a:tc>
                  <a:txBody>
                    <a:bodyPr/>
                    <a:lstStyle/>
                    <a:p>
                      <a:pPr marL="0" marR="0" lvl="0" indent="0" algn="l" rtl="0">
                        <a:lnSpc>
                          <a:spcPct val="100000"/>
                        </a:lnSpc>
                        <a:spcBef>
                          <a:spcPts val="0"/>
                        </a:spcBef>
                        <a:spcAft>
                          <a:spcPts val="0"/>
                        </a:spcAft>
                        <a:buClr>
                          <a:srgbClr val="000000"/>
                        </a:buClr>
                        <a:buSzPts val="1400"/>
                        <a:buFont typeface="Arial"/>
                        <a:buNone/>
                      </a:pPr>
                      <a:r>
                        <a:rPr lang="en-GB" sz="1400" b="1" i="0" u="none" strike="noStrike" cap="none">
                          <a:solidFill>
                            <a:schemeClr val="dk1"/>
                          </a:solidFill>
                          <a:latin typeface="Arial"/>
                          <a:ea typeface="Arial"/>
                          <a:cs typeface="Arial"/>
                          <a:sym typeface="Arial"/>
                        </a:rPr>
                        <a:t>Opportunities</a:t>
                      </a:r>
                      <a:endParaRPr sz="1400" b="0" i="0" u="none" strike="noStrike" cap="none">
                        <a:solidFill>
                          <a:schemeClr val="dk1"/>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400"/>
                        <a:buFont typeface="Arial"/>
                        <a:buNone/>
                      </a:pPr>
                      <a:r>
                        <a:rPr lang="en-GB" sz="1400" b="0" i="0" u="none" strike="noStrike" cap="none">
                          <a:solidFill>
                            <a:schemeClr val="dk1"/>
                          </a:solidFill>
                          <a:latin typeface="Arial"/>
                          <a:ea typeface="Arial"/>
                          <a:cs typeface="Arial"/>
                          <a:sym typeface="Arial"/>
                        </a:rPr>
                        <a:t>Expand delivery service to new markets Develop new delivery technologies Increase customer loyalty</a:t>
                      </a:r>
                      <a:endParaRPr sz="14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400"/>
                        <a:buFont typeface="Arial"/>
                        <a:buNone/>
                      </a:pPr>
                      <a:r>
                        <a:rPr lang="en-GB" sz="1400" b="1" i="0" u="none" strike="noStrike" cap="none">
                          <a:solidFill>
                            <a:schemeClr val="dk1"/>
                          </a:solidFill>
                          <a:latin typeface="Arial"/>
                          <a:ea typeface="Arial"/>
                          <a:cs typeface="Arial"/>
                          <a:sym typeface="Arial"/>
                        </a:rPr>
                        <a:t>Threats</a:t>
                      </a:r>
                      <a:endParaRPr sz="1400" b="0" i="0" u="none" strike="noStrike" cap="none">
                        <a:solidFill>
                          <a:schemeClr val="dk1"/>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400"/>
                        <a:buFont typeface="Arial"/>
                        <a:buNone/>
                      </a:pPr>
                      <a:r>
                        <a:rPr lang="en-GB" sz="1400" b="0" i="0" u="none" strike="noStrike" cap="none">
                          <a:solidFill>
                            <a:schemeClr val="dk1"/>
                          </a:solidFill>
                          <a:latin typeface="Arial"/>
                          <a:ea typeface="Arial"/>
                          <a:cs typeface="Arial"/>
                          <a:sym typeface="Arial"/>
                        </a:rPr>
                        <a:t>High Competition </a:t>
                      </a:r>
                      <a:endParaRPr sz="1400" u="none" strike="noStrike" cap="none"/>
                    </a:p>
                    <a:p>
                      <a:pPr marL="0" marR="0" lvl="0" indent="0" algn="l" rtl="0">
                        <a:lnSpc>
                          <a:spcPct val="100000"/>
                        </a:lnSpc>
                        <a:spcBef>
                          <a:spcPts val="0"/>
                        </a:spcBef>
                        <a:spcAft>
                          <a:spcPts val="0"/>
                        </a:spcAft>
                        <a:buClr>
                          <a:srgbClr val="000000"/>
                        </a:buClr>
                        <a:buSzPts val="1400"/>
                        <a:buFont typeface="Arial"/>
                        <a:buNone/>
                      </a:pPr>
                      <a:r>
                        <a:rPr lang="en-GB" sz="1400" b="0" i="0" u="none" strike="noStrike" cap="none">
                          <a:solidFill>
                            <a:schemeClr val="dk1"/>
                          </a:solidFill>
                          <a:latin typeface="Arial"/>
                          <a:ea typeface="Arial"/>
                          <a:cs typeface="Arial"/>
                          <a:sym typeface="Arial"/>
                        </a:rPr>
                        <a:t>Decline in customer loyalty due to high delivery costs</a:t>
                      </a:r>
                      <a:endParaRPr sz="1400" u="none" strike="noStrike" cap="none"/>
                    </a:p>
                    <a:p>
                      <a:pPr marL="0" marR="0" lvl="0" indent="0" algn="l" rtl="0">
                        <a:lnSpc>
                          <a:spcPct val="100000"/>
                        </a:lnSpc>
                        <a:spcBef>
                          <a:spcPts val="0"/>
                        </a:spcBef>
                        <a:spcAft>
                          <a:spcPts val="0"/>
                        </a:spcAft>
                        <a:buClr>
                          <a:srgbClr val="000000"/>
                        </a:buClr>
                        <a:buSzPts val="1400"/>
                        <a:buFont typeface="Arial"/>
                        <a:buNone/>
                      </a:pPr>
                      <a:endParaRPr sz="1400" u="none" strike="noStrike" cap="none"/>
                    </a:p>
                  </a:txBody>
                  <a:tcPr marL="91450" marR="91450" marT="45725" marB="45725"/>
                </a:tc>
              </a:tr>
            </a:tbl>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19"/>
        <p:cNvGrpSpPr/>
        <p:nvPr/>
      </p:nvGrpSpPr>
      <p:grpSpPr>
        <a:xfrm>
          <a:off x="0" y="0"/>
          <a:ext cx="0" cy="0"/>
          <a:chOff x="0" y="0"/>
          <a:chExt cx="0" cy="0"/>
        </a:xfrm>
      </p:grpSpPr>
      <p:sp>
        <p:nvSpPr>
          <p:cNvPr id="320" name="Google Shape;320;p13"/>
          <p:cNvSpPr txBox="1">
            <a:spLocks noGrp="1"/>
          </p:cNvSpPr>
          <p:nvPr>
            <p:ph type="ctrTitle"/>
          </p:nvPr>
        </p:nvSpPr>
        <p:spPr>
          <a:xfrm>
            <a:off x="2208075" y="0"/>
            <a:ext cx="5118600" cy="1872900"/>
          </a:xfrm>
          <a:prstGeom prst="rect">
            <a:avLst/>
          </a:prstGeom>
          <a:noFill/>
          <a:ln>
            <a:noFill/>
          </a:ln>
        </p:spPr>
        <p:txBody>
          <a:bodyPr spcFirstLastPara="1" wrap="square" lIns="91425" tIns="91425" rIns="91425" bIns="91425" anchor="ctr" anchorCtr="0">
            <a:normAutofit/>
          </a:bodyPr>
          <a:lstStyle/>
          <a:p>
            <a:pPr marL="0" lvl="0" indent="0" algn="l" rtl="0">
              <a:lnSpc>
                <a:spcPct val="100000"/>
              </a:lnSpc>
              <a:spcBef>
                <a:spcPts val="0"/>
              </a:spcBef>
              <a:spcAft>
                <a:spcPts val="0"/>
              </a:spcAft>
              <a:buSzPts val="3600"/>
              <a:buNone/>
            </a:pPr>
            <a:r>
              <a:rPr lang="en-GB"/>
              <a:t>6. Management Team</a:t>
            </a:r>
            <a:endParaRPr/>
          </a:p>
        </p:txBody>
      </p:sp>
      <p:sp>
        <p:nvSpPr>
          <p:cNvPr id="321" name="Google Shape;321;p13"/>
          <p:cNvSpPr txBox="1">
            <a:spLocks noGrp="1"/>
          </p:cNvSpPr>
          <p:nvPr>
            <p:ph type="subTitle" idx="1"/>
          </p:nvPr>
        </p:nvSpPr>
        <p:spPr>
          <a:xfrm>
            <a:off x="0" y="1523251"/>
            <a:ext cx="4255500" cy="3494700"/>
          </a:xfrm>
          <a:prstGeom prst="rect">
            <a:avLst/>
          </a:prstGeom>
          <a:noFill/>
          <a:ln>
            <a:noFill/>
          </a:ln>
        </p:spPr>
        <p:txBody>
          <a:bodyPr spcFirstLastPara="1" wrap="square" lIns="91425" tIns="91425" rIns="91425" bIns="91425" anchor="t" anchorCtr="0">
            <a:normAutofit/>
          </a:bodyPr>
          <a:lstStyle/>
          <a:p>
            <a:pPr marL="457200" lvl="0" indent="-330200" algn="l" rtl="0">
              <a:lnSpc>
                <a:spcPct val="100000"/>
              </a:lnSpc>
              <a:spcBef>
                <a:spcPts val="0"/>
              </a:spcBef>
              <a:spcAft>
                <a:spcPts val="0"/>
              </a:spcAft>
              <a:buSzPts val="1600"/>
              <a:buChar char="●"/>
            </a:pPr>
            <a:r>
              <a:rPr lang="en-GB"/>
              <a:t>CEO, Board directors and the chief executives. </a:t>
            </a:r>
            <a:endParaRPr/>
          </a:p>
          <a:p>
            <a:pPr marL="457200" lvl="0" indent="-330200" algn="l" rtl="0">
              <a:lnSpc>
                <a:spcPct val="100000"/>
              </a:lnSpc>
              <a:spcBef>
                <a:spcPts val="0"/>
              </a:spcBef>
              <a:spcAft>
                <a:spcPts val="0"/>
              </a:spcAft>
              <a:buSzPts val="1600"/>
              <a:buChar char="●"/>
            </a:pPr>
            <a:r>
              <a:rPr lang="en-GB"/>
              <a:t>reliability issues</a:t>
            </a:r>
            <a:endParaRPr/>
          </a:p>
          <a:p>
            <a:pPr marL="457200" lvl="0" indent="-330200" algn="l" rtl="0">
              <a:lnSpc>
                <a:spcPct val="100000"/>
              </a:lnSpc>
              <a:spcBef>
                <a:spcPts val="0"/>
              </a:spcBef>
              <a:spcAft>
                <a:spcPts val="0"/>
              </a:spcAft>
              <a:buSzPts val="1600"/>
              <a:buChar char="●"/>
            </a:pPr>
            <a:r>
              <a:rPr lang="en-GB"/>
              <a:t>Coordination</a:t>
            </a:r>
            <a:endParaRPr/>
          </a:p>
          <a:p>
            <a:pPr marL="457200" lvl="0" indent="-330200" algn="l" rtl="0">
              <a:lnSpc>
                <a:spcPct val="100000"/>
              </a:lnSpc>
              <a:spcBef>
                <a:spcPts val="0"/>
              </a:spcBef>
              <a:spcAft>
                <a:spcPts val="0"/>
              </a:spcAft>
              <a:buSzPts val="1600"/>
              <a:buChar char="●"/>
            </a:pPr>
            <a:r>
              <a:rPr lang="en-GB"/>
              <a:t>PESTLE </a:t>
            </a:r>
            <a:endParaRPr/>
          </a:p>
          <a:p>
            <a:pPr marL="457200" lvl="0" indent="-228600" algn="l" rtl="0">
              <a:lnSpc>
                <a:spcPct val="100000"/>
              </a:lnSpc>
              <a:spcBef>
                <a:spcPts val="0"/>
              </a:spcBef>
              <a:spcAft>
                <a:spcPts val="0"/>
              </a:spcAft>
              <a:buSzPts val="1600"/>
              <a:buNone/>
            </a:pPr>
            <a:endParaRPr/>
          </a:p>
        </p:txBody>
      </p:sp>
      <p:pic>
        <p:nvPicPr>
          <p:cNvPr id="322" name="Google Shape;322;p13"/>
          <p:cNvPicPr preferRelativeResize="0"/>
          <p:nvPr/>
        </p:nvPicPr>
        <p:blipFill rotWithShape="1">
          <a:blip r:embed="rId3">
            <a:alphaModFix/>
          </a:blip>
          <a:srcRect/>
          <a:stretch/>
        </p:blipFill>
        <p:spPr>
          <a:xfrm>
            <a:off x="4572000" y="2025588"/>
            <a:ext cx="4399046" cy="2490026"/>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326"/>
        <p:cNvGrpSpPr/>
        <p:nvPr/>
      </p:nvGrpSpPr>
      <p:grpSpPr>
        <a:xfrm>
          <a:off x="0" y="0"/>
          <a:ext cx="0" cy="0"/>
          <a:chOff x="0" y="0"/>
          <a:chExt cx="0" cy="0"/>
        </a:xfrm>
      </p:grpSpPr>
      <p:sp>
        <p:nvSpPr>
          <p:cNvPr id="327" name="Google Shape;327;p14"/>
          <p:cNvSpPr txBox="1">
            <a:spLocks noGrp="1"/>
          </p:cNvSpPr>
          <p:nvPr>
            <p:ph type="ctrTitle"/>
          </p:nvPr>
        </p:nvSpPr>
        <p:spPr>
          <a:xfrm>
            <a:off x="2187975" y="-261200"/>
            <a:ext cx="5118600" cy="1872900"/>
          </a:xfrm>
          <a:prstGeom prst="rect">
            <a:avLst/>
          </a:prstGeom>
          <a:noFill/>
          <a:ln>
            <a:noFill/>
          </a:ln>
        </p:spPr>
        <p:txBody>
          <a:bodyPr spcFirstLastPara="1" wrap="square" lIns="91425" tIns="91425" rIns="91425" bIns="91425" anchor="ctr" anchorCtr="0">
            <a:normAutofit/>
          </a:bodyPr>
          <a:lstStyle/>
          <a:p>
            <a:pPr marL="0" lvl="0" indent="0" algn="l" rtl="0">
              <a:lnSpc>
                <a:spcPct val="100000"/>
              </a:lnSpc>
              <a:spcBef>
                <a:spcPts val="0"/>
              </a:spcBef>
              <a:spcAft>
                <a:spcPts val="0"/>
              </a:spcAft>
              <a:buSzPts val="3600"/>
              <a:buNone/>
            </a:pPr>
            <a:r>
              <a:rPr lang="en-GB"/>
              <a:t>6. Management Team</a:t>
            </a:r>
            <a:endParaRPr/>
          </a:p>
        </p:txBody>
      </p:sp>
      <p:sp>
        <p:nvSpPr>
          <p:cNvPr id="328" name="Google Shape;328;p14"/>
          <p:cNvSpPr txBox="1">
            <a:spLocks noGrp="1"/>
          </p:cNvSpPr>
          <p:nvPr>
            <p:ph type="subTitle" idx="1"/>
          </p:nvPr>
        </p:nvSpPr>
        <p:spPr>
          <a:xfrm>
            <a:off x="0" y="1034700"/>
            <a:ext cx="6026100" cy="4108800"/>
          </a:xfrm>
          <a:prstGeom prst="rect">
            <a:avLst/>
          </a:prstGeom>
          <a:noFill/>
          <a:ln>
            <a:noFill/>
          </a:ln>
        </p:spPr>
        <p:txBody>
          <a:bodyPr spcFirstLastPara="1" wrap="square" lIns="91425" tIns="91425" rIns="91425" bIns="91425" anchor="t" anchorCtr="0">
            <a:normAutofit fontScale="62500" lnSpcReduction="20000"/>
          </a:bodyPr>
          <a:lstStyle/>
          <a:p>
            <a:pPr marL="457200" lvl="0" indent="-300037" algn="l" rtl="0">
              <a:lnSpc>
                <a:spcPct val="100000"/>
              </a:lnSpc>
              <a:spcBef>
                <a:spcPts val="0"/>
              </a:spcBef>
              <a:spcAft>
                <a:spcPts val="0"/>
              </a:spcAft>
              <a:buClr>
                <a:schemeClr val="dk2"/>
              </a:buClr>
              <a:buSzPct val="100000"/>
              <a:buChar char="●"/>
            </a:pPr>
            <a:r>
              <a:rPr lang="en-GB" sz="1800" b="1">
                <a:solidFill>
                  <a:schemeClr val="dk2"/>
                </a:solidFill>
              </a:rPr>
              <a:t>PESTLE analysis</a:t>
            </a:r>
            <a:endParaRPr sz="1750" b="1">
              <a:solidFill>
                <a:schemeClr val="dk2"/>
              </a:solidFill>
              <a:highlight>
                <a:schemeClr val="dk2"/>
              </a:highlight>
            </a:endParaRPr>
          </a:p>
          <a:p>
            <a:pPr marL="457200" lvl="0" indent="-304450" algn="l" rtl="0">
              <a:lnSpc>
                <a:spcPct val="100000"/>
              </a:lnSpc>
              <a:spcBef>
                <a:spcPts val="0"/>
              </a:spcBef>
              <a:spcAft>
                <a:spcPts val="0"/>
              </a:spcAft>
              <a:buClr>
                <a:schemeClr val="dk2"/>
              </a:buClr>
              <a:buSzPct val="100000"/>
              <a:buChar char="●"/>
            </a:pPr>
            <a:r>
              <a:rPr lang="en-GB" sz="1910" b="1">
                <a:solidFill>
                  <a:schemeClr val="dk2"/>
                </a:solidFill>
                <a:highlight>
                  <a:schemeClr val="lt1"/>
                </a:highlight>
                <a:latin typeface="Arial"/>
                <a:ea typeface="Arial"/>
                <a:cs typeface="Arial"/>
                <a:sym typeface="Arial"/>
              </a:rPr>
              <a:t>Political - Governments across the world have expansive regulatory frameworks for every aspect of the food industry. This includes the cleanliness of commercial kitchens, the standards for storing and transporting produce</a:t>
            </a:r>
            <a:endParaRPr sz="1910" b="1">
              <a:solidFill>
                <a:schemeClr val="dk2"/>
              </a:solidFill>
              <a:highlight>
                <a:schemeClr val="lt1"/>
              </a:highlight>
              <a:latin typeface="Arial"/>
              <a:ea typeface="Arial"/>
              <a:cs typeface="Arial"/>
              <a:sym typeface="Arial"/>
            </a:endParaRPr>
          </a:p>
          <a:p>
            <a:pPr marL="457200" lvl="0" indent="-300037" algn="l" rtl="0">
              <a:lnSpc>
                <a:spcPct val="100000"/>
              </a:lnSpc>
              <a:spcBef>
                <a:spcPts val="0"/>
              </a:spcBef>
              <a:spcAft>
                <a:spcPts val="0"/>
              </a:spcAft>
              <a:buClr>
                <a:schemeClr val="dk2"/>
              </a:buClr>
              <a:buSzPct val="100000"/>
              <a:buChar char="●"/>
            </a:pPr>
            <a:r>
              <a:rPr lang="en-GB" sz="1800" b="1">
                <a:solidFill>
                  <a:schemeClr val="dk2"/>
                </a:solidFill>
                <a:highlight>
                  <a:srgbClr val="FFFFFF"/>
                </a:highlight>
                <a:latin typeface="Arial"/>
                <a:ea typeface="Arial"/>
                <a:cs typeface="Arial"/>
                <a:sym typeface="Arial"/>
              </a:rPr>
              <a:t>Economical-At a high-level, there are particular elements, which have a direct impact—for example, interest rates, monetary policy and resulting inflation on the costs of food and pricing of each dish.</a:t>
            </a:r>
            <a:endParaRPr sz="1800" b="1">
              <a:solidFill>
                <a:schemeClr val="dk2"/>
              </a:solidFill>
              <a:highlight>
                <a:srgbClr val="FFFFFF"/>
              </a:highlight>
              <a:latin typeface="Arial"/>
              <a:ea typeface="Arial"/>
              <a:cs typeface="Arial"/>
              <a:sym typeface="Arial"/>
            </a:endParaRPr>
          </a:p>
          <a:p>
            <a:pPr marL="457200" lvl="0" indent="-300037" algn="l" rtl="0">
              <a:lnSpc>
                <a:spcPct val="100000"/>
              </a:lnSpc>
              <a:spcBef>
                <a:spcPts val="0"/>
              </a:spcBef>
              <a:spcAft>
                <a:spcPts val="0"/>
              </a:spcAft>
              <a:buClr>
                <a:schemeClr val="dk2"/>
              </a:buClr>
              <a:buSzPct val="100000"/>
              <a:buFont typeface="Arial"/>
              <a:buChar char="●"/>
            </a:pPr>
            <a:r>
              <a:rPr lang="en-GB" sz="1800" b="1">
                <a:solidFill>
                  <a:schemeClr val="dk2"/>
                </a:solidFill>
                <a:highlight>
                  <a:srgbClr val="FFFFFF"/>
                </a:highlight>
                <a:latin typeface="Arial"/>
                <a:ea typeface="Arial"/>
                <a:cs typeface="Arial"/>
                <a:sym typeface="Arial"/>
              </a:rPr>
              <a:t>SOCIAL - all about the business target market. Consumer behaviour, preferences and attitudes are shifting all the time influenced by other factors in PESTLE. For example, Plan-Based diets are gaining ground. </a:t>
            </a:r>
            <a:r>
              <a:rPr lang="en-GB" sz="1800" b="1" i="1">
                <a:solidFill>
                  <a:schemeClr val="dk2"/>
                </a:solidFill>
                <a:highlight>
                  <a:srgbClr val="FFFFFF"/>
                </a:highlight>
                <a:latin typeface="Arial"/>
                <a:ea typeface="Arial"/>
                <a:cs typeface="Arial"/>
                <a:sym typeface="Arial"/>
              </a:rPr>
              <a:t>Some industry analysts are saying plant-based meat substitutes might just grab 50% of the meat industry by 2050. </a:t>
            </a:r>
            <a:r>
              <a:rPr lang="en-GB" sz="1800" b="1">
                <a:solidFill>
                  <a:schemeClr val="dk2"/>
                </a:solidFill>
                <a:highlight>
                  <a:srgbClr val="FFFFFF"/>
                </a:highlight>
                <a:latin typeface="Arial"/>
                <a:ea typeface="Arial"/>
                <a:cs typeface="Arial"/>
                <a:sym typeface="Arial"/>
              </a:rPr>
              <a:t>according to FORBES.</a:t>
            </a:r>
            <a:endParaRPr sz="1800" b="1">
              <a:solidFill>
                <a:schemeClr val="dk2"/>
              </a:solidFill>
              <a:highlight>
                <a:srgbClr val="FFFFFF"/>
              </a:highlight>
              <a:latin typeface="Arial"/>
              <a:ea typeface="Arial"/>
              <a:cs typeface="Arial"/>
              <a:sym typeface="Arial"/>
            </a:endParaRPr>
          </a:p>
          <a:p>
            <a:pPr marL="457200" lvl="0" indent="-300037" algn="l" rtl="0">
              <a:lnSpc>
                <a:spcPct val="100000"/>
              </a:lnSpc>
              <a:spcBef>
                <a:spcPts val="0"/>
              </a:spcBef>
              <a:spcAft>
                <a:spcPts val="0"/>
              </a:spcAft>
              <a:buClr>
                <a:schemeClr val="dk2"/>
              </a:buClr>
              <a:buSzPct val="100000"/>
              <a:buFont typeface="Arial"/>
              <a:buChar char="●"/>
            </a:pPr>
            <a:r>
              <a:rPr lang="en-GB" sz="1800" b="1">
                <a:solidFill>
                  <a:schemeClr val="dk2"/>
                </a:solidFill>
                <a:highlight>
                  <a:srgbClr val="FFFFFF"/>
                </a:highlight>
                <a:latin typeface="Arial"/>
                <a:ea typeface="Arial"/>
                <a:cs typeface="Arial"/>
                <a:sym typeface="Arial"/>
              </a:rPr>
              <a:t>Technology- We’re seeing various types of automation more and more in the food industry. Perhaps the best example is the use of self-checkout screens at fast food venues such as McDonalds but it’s not the only one! Just recently, social media platforms went crazy as viral footage of a hotel’s robot cooking up omelettes began to spread.</a:t>
            </a:r>
            <a:endParaRPr sz="1800" b="1">
              <a:solidFill>
                <a:schemeClr val="dk2"/>
              </a:solidFill>
              <a:highlight>
                <a:srgbClr val="FFFFFF"/>
              </a:highlight>
              <a:latin typeface="Arial"/>
              <a:ea typeface="Arial"/>
              <a:cs typeface="Arial"/>
              <a:sym typeface="Arial"/>
            </a:endParaRPr>
          </a:p>
          <a:p>
            <a:pPr marL="457200" lvl="0" indent="-382587" algn="l" rtl="0">
              <a:lnSpc>
                <a:spcPct val="115000"/>
              </a:lnSpc>
              <a:spcBef>
                <a:spcPts val="0"/>
              </a:spcBef>
              <a:spcAft>
                <a:spcPts val="0"/>
              </a:spcAft>
              <a:buClr>
                <a:schemeClr val="dk2"/>
              </a:buClr>
              <a:buSzPct val="100000"/>
              <a:buFont typeface="Arial"/>
              <a:buChar char="●"/>
            </a:pPr>
            <a:r>
              <a:rPr lang="en-GB" sz="1800" b="1">
                <a:solidFill>
                  <a:schemeClr val="dk2"/>
                </a:solidFill>
                <a:highlight>
                  <a:srgbClr val="FFFFFF"/>
                </a:highlight>
                <a:latin typeface="Arial"/>
                <a:ea typeface="Arial"/>
                <a:cs typeface="Arial"/>
                <a:sym typeface="Arial"/>
              </a:rPr>
              <a:t>Legal would include current and impending legislation that affects your industry in employment, competition, consumer protection, health and safety.</a:t>
            </a:r>
            <a:endParaRPr sz="1800" b="1">
              <a:solidFill>
                <a:schemeClr val="dk2"/>
              </a:solidFill>
              <a:highlight>
                <a:srgbClr val="FFFFFF"/>
              </a:highlight>
              <a:latin typeface="Arial"/>
              <a:ea typeface="Arial"/>
              <a:cs typeface="Arial"/>
              <a:sym typeface="Arial"/>
            </a:endParaRPr>
          </a:p>
          <a:p>
            <a:pPr marL="457200" lvl="0" indent="-382587" algn="l" rtl="0">
              <a:lnSpc>
                <a:spcPct val="115000"/>
              </a:lnSpc>
              <a:spcBef>
                <a:spcPts val="0"/>
              </a:spcBef>
              <a:spcAft>
                <a:spcPts val="0"/>
              </a:spcAft>
              <a:buClr>
                <a:schemeClr val="dk2"/>
              </a:buClr>
              <a:buSzPct val="100000"/>
              <a:buFont typeface="Arial"/>
              <a:buChar char="●"/>
            </a:pPr>
            <a:r>
              <a:rPr lang="en-GB" sz="1800" b="1">
                <a:solidFill>
                  <a:schemeClr val="dk2"/>
                </a:solidFill>
                <a:highlight>
                  <a:srgbClr val="FFFFFF"/>
                </a:highlight>
                <a:latin typeface="Arial"/>
                <a:ea typeface="Arial"/>
                <a:cs typeface="Arial"/>
                <a:sym typeface="Arial"/>
              </a:rPr>
              <a:t>Environmental-  there growing awareness for the health repercussions of the food we eat, but also for the environmental repercussions of the food we eat. One particularly problematic food group from an environmental point of view is meat. The production of meat — especially red meats — uses huge amounts of water and creates a significant carbon footprint.</a:t>
            </a:r>
            <a:endParaRPr sz="1650">
              <a:solidFill>
                <a:srgbClr val="000000"/>
              </a:solidFill>
              <a:highlight>
                <a:srgbClr val="FFFFFF"/>
              </a:highlight>
              <a:latin typeface="Arial"/>
              <a:ea typeface="Arial"/>
              <a:cs typeface="Arial"/>
              <a:sym typeface="Arial"/>
            </a:endParaRPr>
          </a:p>
        </p:txBody>
      </p:sp>
      <p:pic>
        <p:nvPicPr>
          <p:cNvPr id="329" name="Google Shape;329;p14"/>
          <p:cNvPicPr preferRelativeResize="0"/>
          <p:nvPr/>
        </p:nvPicPr>
        <p:blipFill rotWithShape="1">
          <a:blip r:embed="rId3">
            <a:alphaModFix/>
          </a:blip>
          <a:srcRect/>
          <a:stretch/>
        </p:blipFill>
        <p:spPr>
          <a:xfrm>
            <a:off x="5824273" y="2241948"/>
            <a:ext cx="3319725" cy="1300540"/>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333"/>
        <p:cNvGrpSpPr/>
        <p:nvPr/>
      </p:nvGrpSpPr>
      <p:grpSpPr>
        <a:xfrm>
          <a:off x="0" y="0"/>
          <a:ext cx="0" cy="0"/>
          <a:chOff x="0" y="0"/>
          <a:chExt cx="0" cy="0"/>
        </a:xfrm>
      </p:grpSpPr>
      <p:sp>
        <p:nvSpPr>
          <p:cNvPr id="334" name="Google Shape;334;p15"/>
          <p:cNvSpPr txBox="1">
            <a:spLocks noGrp="1"/>
          </p:cNvSpPr>
          <p:nvPr>
            <p:ph type="ctrTitle"/>
          </p:nvPr>
        </p:nvSpPr>
        <p:spPr>
          <a:xfrm>
            <a:off x="2276150" y="-12"/>
            <a:ext cx="4255500" cy="1872900"/>
          </a:xfrm>
          <a:prstGeom prst="rect">
            <a:avLst/>
          </a:prstGeom>
          <a:noFill/>
          <a:ln>
            <a:noFill/>
          </a:ln>
        </p:spPr>
        <p:txBody>
          <a:bodyPr spcFirstLastPara="1" wrap="square" lIns="91425" tIns="91425" rIns="91425" bIns="91425" anchor="ctr" anchorCtr="0">
            <a:normAutofit/>
          </a:bodyPr>
          <a:lstStyle/>
          <a:p>
            <a:pPr marL="0" lvl="0" indent="0" algn="l" rtl="0">
              <a:lnSpc>
                <a:spcPct val="100000"/>
              </a:lnSpc>
              <a:spcBef>
                <a:spcPts val="0"/>
              </a:spcBef>
              <a:spcAft>
                <a:spcPts val="0"/>
              </a:spcAft>
              <a:buSzPts val="3600"/>
              <a:buNone/>
            </a:pPr>
            <a:r>
              <a:rPr lang="en-GB"/>
              <a:t>7. Financial Plan</a:t>
            </a:r>
            <a:endParaRPr/>
          </a:p>
        </p:txBody>
      </p:sp>
      <p:graphicFrame>
        <p:nvGraphicFramePr>
          <p:cNvPr id="335" name="Google Shape;335;p15"/>
          <p:cNvGraphicFramePr/>
          <p:nvPr/>
        </p:nvGraphicFramePr>
        <p:xfrm>
          <a:off x="625642" y="1600200"/>
          <a:ext cx="6737700" cy="3368800"/>
        </p:xfrm>
        <a:graphic>
          <a:graphicData uri="http://schemas.openxmlformats.org/drawingml/2006/table">
            <a:tbl>
              <a:tblPr firstRow="1" firstCol="1" bandRow="1">
                <a:noFill/>
                <a:tableStyleId>{7F861359-ED46-4BCF-BB6F-6FFBEDF627AD}</a:tableStyleId>
              </a:tblPr>
              <a:tblGrid>
                <a:gridCol w="2796700"/>
                <a:gridCol w="1970500"/>
                <a:gridCol w="1970500"/>
              </a:tblGrid>
              <a:tr h="319400">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Particulars </a:t>
                      </a:r>
                      <a:endParaRPr sz="1000" u="none" strike="noStrike" cap="none">
                        <a:latin typeface="Arial"/>
                        <a:ea typeface="Arial"/>
                        <a:cs typeface="Arial"/>
                        <a:sym typeface="Arial"/>
                      </a:endParaRPr>
                    </a:p>
                  </a:txBody>
                  <a:tcPr marL="61500" marR="61500" marT="0" marB="0" anchor="ctr"/>
                </a:tc>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Apr-21</a:t>
                      </a:r>
                      <a:endParaRPr sz="1000" u="none" strike="noStrike" cap="none">
                        <a:latin typeface="Arial"/>
                        <a:ea typeface="Arial"/>
                        <a:cs typeface="Arial"/>
                        <a:sym typeface="Arial"/>
                      </a:endParaRPr>
                    </a:p>
                  </a:txBody>
                  <a:tcPr marL="61500" marR="61500" marT="0" marB="0" anchor="ctr"/>
                </a:tc>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Apr-22</a:t>
                      </a:r>
                      <a:endParaRPr sz="1000" u="none" strike="noStrike" cap="none">
                        <a:latin typeface="Arial"/>
                        <a:ea typeface="Arial"/>
                        <a:cs typeface="Arial"/>
                        <a:sym typeface="Arial"/>
                      </a:endParaRPr>
                    </a:p>
                  </a:txBody>
                  <a:tcPr marL="61500" marR="61500" marT="0" marB="0" anchor="ctr"/>
                </a:tc>
              </a:tr>
              <a:tr h="211500">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Revenue </a:t>
                      </a:r>
                      <a:endParaRPr sz="1000" u="none" strike="noStrike" cap="none">
                        <a:latin typeface="Arial"/>
                        <a:ea typeface="Arial"/>
                        <a:cs typeface="Arial"/>
                        <a:sym typeface="Arial"/>
                      </a:endParaRPr>
                    </a:p>
                  </a:txBody>
                  <a:tcPr marL="61500" marR="61500" marT="0" marB="0" anchor="ctr"/>
                </a:tc>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40,000</a:t>
                      </a:r>
                      <a:endParaRPr sz="1000" u="none" strike="noStrike" cap="none">
                        <a:latin typeface="Arial"/>
                        <a:ea typeface="Arial"/>
                        <a:cs typeface="Arial"/>
                        <a:sym typeface="Arial"/>
                      </a:endParaRPr>
                    </a:p>
                  </a:txBody>
                  <a:tcPr marL="61500" marR="61500" marT="0" marB="0" anchor="ctr"/>
                </a:tc>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45,000</a:t>
                      </a:r>
                      <a:endParaRPr sz="1000" u="none" strike="noStrike" cap="none">
                        <a:latin typeface="Arial"/>
                        <a:ea typeface="Arial"/>
                        <a:cs typeface="Arial"/>
                        <a:sym typeface="Arial"/>
                      </a:endParaRPr>
                    </a:p>
                  </a:txBody>
                  <a:tcPr marL="61500" marR="61500" marT="0" marB="0" anchor="ctr"/>
                </a:tc>
              </a:tr>
              <a:tr h="506400">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Cost of goods sold </a:t>
                      </a:r>
                      <a:endParaRPr sz="1000" u="none" strike="noStrike" cap="none">
                        <a:latin typeface="Arial"/>
                        <a:ea typeface="Arial"/>
                        <a:cs typeface="Arial"/>
                        <a:sym typeface="Arial"/>
                      </a:endParaRPr>
                    </a:p>
                  </a:txBody>
                  <a:tcPr marL="61500" marR="61500" marT="0" marB="0" anchor="ctr"/>
                </a:tc>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-10,000</a:t>
                      </a:r>
                      <a:endParaRPr sz="1000" u="none" strike="noStrike" cap="none">
                        <a:latin typeface="Arial"/>
                        <a:ea typeface="Arial"/>
                        <a:cs typeface="Arial"/>
                        <a:sym typeface="Arial"/>
                      </a:endParaRPr>
                    </a:p>
                  </a:txBody>
                  <a:tcPr marL="61500" marR="61500" marT="0" marB="0" anchor="ctr"/>
                </a:tc>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-11,000</a:t>
                      </a:r>
                      <a:endParaRPr sz="1000" u="none" strike="noStrike" cap="none">
                        <a:latin typeface="Arial"/>
                        <a:ea typeface="Arial"/>
                        <a:cs typeface="Arial"/>
                        <a:sym typeface="Arial"/>
                      </a:endParaRPr>
                    </a:p>
                  </a:txBody>
                  <a:tcPr marL="61500" marR="61500" marT="0" marB="0" anchor="ctr"/>
                </a:tc>
              </a:tr>
              <a:tr h="339400">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Gross profit</a:t>
                      </a:r>
                      <a:endParaRPr sz="1000" u="none" strike="noStrike" cap="none">
                        <a:latin typeface="Arial"/>
                        <a:ea typeface="Arial"/>
                        <a:cs typeface="Arial"/>
                        <a:sym typeface="Arial"/>
                      </a:endParaRPr>
                    </a:p>
                  </a:txBody>
                  <a:tcPr marL="61500" marR="61500" marT="0" marB="0" anchor="ctr"/>
                </a:tc>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30,000</a:t>
                      </a:r>
                      <a:endParaRPr sz="1000" u="none" strike="noStrike" cap="none">
                        <a:latin typeface="Arial"/>
                        <a:ea typeface="Arial"/>
                        <a:cs typeface="Arial"/>
                        <a:sym typeface="Arial"/>
                      </a:endParaRPr>
                    </a:p>
                  </a:txBody>
                  <a:tcPr marL="61500" marR="61500" marT="0" marB="0" anchor="ctr"/>
                </a:tc>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34,000</a:t>
                      </a:r>
                      <a:endParaRPr sz="1000" u="none" strike="noStrike" cap="none">
                        <a:latin typeface="Arial"/>
                        <a:ea typeface="Arial"/>
                        <a:cs typeface="Arial"/>
                        <a:sym typeface="Arial"/>
                      </a:endParaRPr>
                    </a:p>
                  </a:txBody>
                  <a:tcPr marL="61500" marR="61500" marT="0" marB="0" anchor="ctr"/>
                </a:tc>
              </a:tr>
              <a:tr h="339400">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Less: expenses </a:t>
                      </a:r>
                      <a:endParaRPr sz="1000" u="none" strike="noStrike" cap="none">
                        <a:latin typeface="Arial"/>
                        <a:ea typeface="Arial"/>
                        <a:cs typeface="Arial"/>
                        <a:sym typeface="Arial"/>
                      </a:endParaRPr>
                    </a:p>
                  </a:txBody>
                  <a:tcPr marL="61500" marR="61500" marT="0" marB="0" anchor="ctr"/>
                </a:tc>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 </a:t>
                      </a:r>
                      <a:endParaRPr sz="1000" u="none" strike="noStrike" cap="none">
                        <a:latin typeface="Arial"/>
                        <a:ea typeface="Arial"/>
                        <a:cs typeface="Arial"/>
                        <a:sym typeface="Arial"/>
                      </a:endParaRPr>
                    </a:p>
                  </a:txBody>
                  <a:tcPr marL="61500" marR="61500" marT="0" marB="0" anchor="ctr"/>
                </a:tc>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 </a:t>
                      </a:r>
                      <a:endParaRPr sz="1000" u="none" strike="noStrike" cap="none">
                        <a:latin typeface="Arial"/>
                        <a:ea typeface="Arial"/>
                        <a:cs typeface="Arial"/>
                        <a:sym typeface="Arial"/>
                      </a:endParaRPr>
                    </a:p>
                  </a:txBody>
                  <a:tcPr marL="61500" marR="61500" marT="0" marB="0" anchor="ctr"/>
                </a:tc>
              </a:tr>
              <a:tr h="211500">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Wages </a:t>
                      </a:r>
                      <a:endParaRPr sz="1000" u="none" strike="noStrike" cap="none">
                        <a:latin typeface="Arial"/>
                        <a:ea typeface="Arial"/>
                        <a:cs typeface="Arial"/>
                        <a:sym typeface="Arial"/>
                      </a:endParaRPr>
                    </a:p>
                  </a:txBody>
                  <a:tcPr marL="61500" marR="61500" marT="0" marB="0" anchor="ctr"/>
                </a:tc>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4000</a:t>
                      </a:r>
                      <a:endParaRPr sz="1000" u="none" strike="noStrike" cap="none">
                        <a:latin typeface="Arial"/>
                        <a:ea typeface="Arial"/>
                        <a:cs typeface="Arial"/>
                        <a:sym typeface="Arial"/>
                      </a:endParaRPr>
                    </a:p>
                  </a:txBody>
                  <a:tcPr marL="61500" marR="61500" marT="0" marB="0" anchor="ctr"/>
                </a:tc>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5000</a:t>
                      </a:r>
                      <a:endParaRPr sz="1000" u="none" strike="noStrike" cap="none">
                        <a:latin typeface="Arial"/>
                        <a:ea typeface="Arial"/>
                        <a:cs typeface="Arial"/>
                        <a:sym typeface="Arial"/>
                      </a:endParaRPr>
                    </a:p>
                  </a:txBody>
                  <a:tcPr marL="61500" marR="61500" marT="0" marB="0" anchor="ctr"/>
                </a:tc>
              </a:tr>
              <a:tr h="211500">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Salaries </a:t>
                      </a:r>
                      <a:endParaRPr sz="1000" u="none" strike="noStrike" cap="none">
                        <a:latin typeface="Arial"/>
                        <a:ea typeface="Arial"/>
                        <a:cs typeface="Arial"/>
                        <a:sym typeface="Arial"/>
                      </a:endParaRPr>
                    </a:p>
                  </a:txBody>
                  <a:tcPr marL="61500" marR="61500" marT="0" marB="0" anchor="ctr"/>
                </a:tc>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3000</a:t>
                      </a:r>
                      <a:endParaRPr sz="1000" u="none" strike="noStrike" cap="none">
                        <a:latin typeface="Arial"/>
                        <a:ea typeface="Arial"/>
                        <a:cs typeface="Arial"/>
                        <a:sym typeface="Arial"/>
                      </a:endParaRPr>
                    </a:p>
                  </a:txBody>
                  <a:tcPr marL="61500" marR="61500" marT="0" marB="0" anchor="ctr"/>
                </a:tc>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4000</a:t>
                      </a:r>
                      <a:endParaRPr sz="1000" u="none" strike="noStrike" cap="none">
                        <a:latin typeface="Arial"/>
                        <a:ea typeface="Arial"/>
                        <a:cs typeface="Arial"/>
                        <a:sym typeface="Arial"/>
                      </a:endParaRPr>
                    </a:p>
                  </a:txBody>
                  <a:tcPr marL="61500" marR="61500" marT="0" marB="0" anchor="ctr"/>
                </a:tc>
              </a:tr>
              <a:tr h="339400">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IT expense </a:t>
                      </a:r>
                      <a:endParaRPr sz="1000" u="none" strike="noStrike" cap="none">
                        <a:latin typeface="Arial"/>
                        <a:ea typeface="Arial"/>
                        <a:cs typeface="Arial"/>
                        <a:sym typeface="Arial"/>
                      </a:endParaRPr>
                    </a:p>
                  </a:txBody>
                  <a:tcPr marL="61500" marR="61500" marT="0" marB="0" anchor="ctr"/>
                </a:tc>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4000</a:t>
                      </a:r>
                      <a:endParaRPr sz="1000" u="none" strike="noStrike" cap="none">
                        <a:latin typeface="Arial"/>
                        <a:ea typeface="Arial"/>
                        <a:cs typeface="Arial"/>
                        <a:sym typeface="Arial"/>
                      </a:endParaRPr>
                    </a:p>
                  </a:txBody>
                  <a:tcPr marL="61500" marR="61500" marT="0" marB="0" anchor="ctr"/>
                </a:tc>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2000</a:t>
                      </a:r>
                      <a:endParaRPr sz="1000" u="none" strike="noStrike" cap="none">
                        <a:latin typeface="Arial"/>
                        <a:ea typeface="Arial"/>
                        <a:cs typeface="Arial"/>
                        <a:sym typeface="Arial"/>
                      </a:endParaRPr>
                    </a:p>
                  </a:txBody>
                  <a:tcPr marL="61500" marR="61500" marT="0" marB="0" anchor="ctr"/>
                </a:tc>
              </a:tr>
              <a:tr h="339400">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Other expenses </a:t>
                      </a:r>
                      <a:endParaRPr sz="1000" u="none" strike="noStrike" cap="none">
                        <a:latin typeface="Arial"/>
                        <a:ea typeface="Arial"/>
                        <a:cs typeface="Arial"/>
                        <a:sym typeface="Arial"/>
                      </a:endParaRPr>
                    </a:p>
                  </a:txBody>
                  <a:tcPr marL="61500" marR="61500" marT="0" marB="0" anchor="ctr"/>
                </a:tc>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6000</a:t>
                      </a:r>
                      <a:endParaRPr sz="1000" u="none" strike="noStrike" cap="none">
                        <a:latin typeface="Arial"/>
                        <a:ea typeface="Arial"/>
                        <a:cs typeface="Arial"/>
                        <a:sym typeface="Arial"/>
                      </a:endParaRPr>
                    </a:p>
                  </a:txBody>
                  <a:tcPr marL="61500" marR="61500" marT="0" marB="0" anchor="ctr"/>
                </a:tc>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8000</a:t>
                      </a:r>
                      <a:endParaRPr sz="1000" u="none" strike="noStrike" cap="none">
                        <a:latin typeface="Arial"/>
                        <a:ea typeface="Arial"/>
                        <a:cs typeface="Arial"/>
                        <a:sym typeface="Arial"/>
                      </a:endParaRPr>
                    </a:p>
                  </a:txBody>
                  <a:tcPr marL="61500" marR="61500" marT="0" marB="0" anchor="ctr"/>
                </a:tc>
              </a:tr>
              <a:tr h="211500">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Total</a:t>
                      </a:r>
                      <a:endParaRPr sz="1000" u="none" strike="noStrike" cap="none">
                        <a:latin typeface="Arial"/>
                        <a:ea typeface="Arial"/>
                        <a:cs typeface="Arial"/>
                        <a:sym typeface="Arial"/>
                      </a:endParaRPr>
                    </a:p>
                  </a:txBody>
                  <a:tcPr marL="61500" marR="61500" marT="0" marB="0" anchor="ctr"/>
                </a:tc>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17000</a:t>
                      </a:r>
                      <a:endParaRPr sz="1000" u="none" strike="noStrike" cap="none">
                        <a:latin typeface="Arial"/>
                        <a:ea typeface="Arial"/>
                        <a:cs typeface="Arial"/>
                        <a:sym typeface="Arial"/>
                      </a:endParaRPr>
                    </a:p>
                  </a:txBody>
                  <a:tcPr marL="61500" marR="61500" marT="0" marB="0" anchor="ctr"/>
                </a:tc>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19000</a:t>
                      </a:r>
                      <a:endParaRPr sz="1000" u="none" strike="noStrike" cap="none">
                        <a:latin typeface="Arial"/>
                        <a:ea typeface="Arial"/>
                        <a:cs typeface="Arial"/>
                        <a:sym typeface="Arial"/>
                      </a:endParaRPr>
                    </a:p>
                  </a:txBody>
                  <a:tcPr marL="61500" marR="61500" marT="0" marB="0" anchor="ctr"/>
                </a:tc>
              </a:tr>
              <a:tr h="339400">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Net profit</a:t>
                      </a:r>
                      <a:endParaRPr sz="1000" u="none" strike="noStrike" cap="none">
                        <a:latin typeface="Arial"/>
                        <a:ea typeface="Arial"/>
                        <a:cs typeface="Arial"/>
                        <a:sym typeface="Arial"/>
                      </a:endParaRPr>
                    </a:p>
                  </a:txBody>
                  <a:tcPr marL="61500" marR="61500" marT="0" marB="0" anchor="ctr"/>
                </a:tc>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13,000</a:t>
                      </a:r>
                      <a:endParaRPr sz="1000" u="none" strike="noStrike" cap="none">
                        <a:latin typeface="Arial"/>
                        <a:ea typeface="Arial"/>
                        <a:cs typeface="Arial"/>
                        <a:sym typeface="Arial"/>
                      </a:endParaRPr>
                    </a:p>
                  </a:txBody>
                  <a:tcPr marL="61500" marR="61500" marT="0" marB="0" anchor="ctr"/>
                </a:tc>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15,000</a:t>
                      </a:r>
                      <a:endParaRPr sz="1000" u="none" strike="noStrike" cap="none">
                        <a:latin typeface="Arial"/>
                        <a:ea typeface="Arial"/>
                        <a:cs typeface="Arial"/>
                        <a:sym typeface="Arial"/>
                      </a:endParaRPr>
                    </a:p>
                  </a:txBody>
                  <a:tcPr marL="61500" marR="61500" marT="0" marB="0" anchor="ctr"/>
                </a:tc>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339"/>
        <p:cNvGrpSpPr/>
        <p:nvPr/>
      </p:nvGrpSpPr>
      <p:grpSpPr>
        <a:xfrm>
          <a:off x="0" y="0"/>
          <a:ext cx="0" cy="0"/>
          <a:chOff x="0" y="0"/>
          <a:chExt cx="0" cy="0"/>
        </a:xfrm>
      </p:grpSpPr>
      <p:sp>
        <p:nvSpPr>
          <p:cNvPr id="340" name="Google Shape;340;p16"/>
          <p:cNvSpPr txBox="1">
            <a:spLocks noGrp="1"/>
          </p:cNvSpPr>
          <p:nvPr>
            <p:ph type="ctrTitle"/>
          </p:nvPr>
        </p:nvSpPr>
        <p:spPr>
          <a:xfrm>
            <a:off x="2444250" y="-5"/>
            <a:ext cx="4255500" cy="1123500"/>
          </a:xfrm>
          <a:prstGeom prst="rect">
            <a:avLst/>
          </a:prstGeom>
          <a:noFill/>
          <a:ln>
            <a:noFill/>
          </a:ln>
        </p:spPr>
        <p:txBody>
          <a:bodyPr spcFirstLastPara="1" wrap="square" lIns="91425" tIns="91425" rIns="91425" bIns="91425" anchor="ctr" anchorCtr="0">
            <a:normAutofit/>
          </a:bodyPr>
          <a:lstStyle/>
          <a:p>
            <a:pPr marL="0" lvl="0" indent="0" algn="l" rtl="0">
              <a:lnSpc>
                <a:spcPct val="100000"/>
              </a:lnSpc>
              <a:spcBef>
                <a:spcPts val="0"/>
              </a:spcBef>
              <a:spcAft>
                <a:spcPts val="0"/>
              </a:spcAft>
              <a:buSzPts val="3600"/>
              <a:buNone/>
            </a:pPr>
            <a:r>
              <a:rPr lang="en-GB"/>
              <a:t>References</a:t>
            </a:r>
            <a:endParaRPr/>
          </a:p>
        </p:txBody>
      </p:sp>
      <p:sp>
        <p:nvSpPr>
          <p:cNvPr id="341" name="Google Shape;341;p16"/>
          <p:cNvSpPr txBox="1">
            <a:spLocks noGrp="1"/>
          </p:cNvSpPr>
          <p:nvPr>
            <p:ph type="subTitle" idx="1"/>
          </p:nvPr>
        </p:nvSpPr>
        <p:spPr>
          <a:xfrm>
            <a:off x="0" y="1123500"/>
            <a:ext cx="8960400" cy="3857400"/>
          </a:xfrm>
          <a:prstGeom prst="rect">
            <a:avLst/>
          </a:prstGeom>
          <a:noFill/>
          <a:ln>
            <a:noFill/>
          </a:ln>
        </p:spPr>
        <p:txBody>
          <a:bodyPr spcFirstLastPara="1" wrap="square" lIns="91425" tIns="91425" rIns="91425" bIns="91425" anchor="t" anchorCtr="0">
            <a:normAutofit fontScale="77500" lnSpcReduction="20000"/>
          </a:bodyPr>
          <a:lstStyle/>
          <a:p>
            <a:pPr marL="457200" lvl="0" indent="-314960" algn="l" rtl="0">
              <a:lnSpc>
                <a:spcPct val="100000"/>
              </a:lnSpc>
              <a:spcBef>
                <a:spcPts val="0"/>
              </a:spcBef>
              <a:spcAft>
                <a:spcPts val="0"/>
              </a:spcAft>
              <a:buSzPct val="100000"/>
              <a:buChar char="●"/>
            </a:pPr>
            <a:r>
              <a:rPr lang="en-GB"/>
              <a:t>Gavieiro Besteiro, A., 2022. Financial Plan. In Strategy in Action (pp. 47-61). Springer, Cham.</a:t>
            </a:r>
            <a:endParaRPr/>
          </a:p>
          <a:p>
            <a:pPr marL="457200" lvl="0" indent="-314960" algn="l" rtl="0">
              <a:lnSpc>
                <a:spcPct val="100000"/>
              </a:lnSpc>
              <a:spcBef>
                <a:spcPts val="0"/>
              </a:spcBef>
              <a:spcAft>
                <a:spcPts val="0"/>
              </a:spcAft>
              <a:buSzPct val="100000"/>
              <a:buChar char="●"/>
            </a:pPr>
            <a:r>
              <a:rPr lang="en-GB"/>
              <a:t>jungleworks.com (2022) Zapp business model: How does it work and make money, JungleWorks. Available at: https://jungleworks.com/zapp-business-model-how-does-it-work-and-make-money/ (Accessed: November 1, 2022). </a:t>
            </a:r>
            <a:endParaRPr/>
          </a:p>
          <a:p>
            <a:pPr marL="457200" lvl="0" indent="-314960" algn="l" rtl="0">
              <a:lnSpc>
                <a:spcPct val="100000"/>
              </a:lnSpc>
              <a:spcBef>
                <a:spcPts val="0"/>
              </a:spcBef>
              <a:spcAft>
                <a:spcPts val="0"/>
              </a:spcAft>
              <a:buSzPct val="100000"/>
              <a:buChar char="●"/>
            </a:pPr>
            <a:r>
              <a:rPr lang="en-GB"/>
              <a:t>Li, X. and Song, C., 2021. Does the target market affect bank performance? Evidence from the geographic diversification of city commercial banks in China. Frontiers of Business Research in China, 15(1), pp.1-25.</a:t>
            </a:r>
            <a:endParaRPr/>
          </a:p>
          <a:p>
            <a:pPr marL="457200" lvl="0" indent="-314960" algn="l" rtl="0">
              <a:lnSpc>
                <a:spcPct val="100000"/>
              </a:lnSpc>
              <a:spcBef>
                <a:spcPts val="0"/>
              </a:spcBef>
              <a:spcAft>
                <a:spcPts val="0"/>
              </a:spcAft>
              <a:buSzPct val="100000"/>
              <a:buChar char="●"/>
            </a:pPr>
            <a:r>
              <a:rPr lang="en-GB"/>
              <a:t>Li, X., Lyu, M., Wang, Z., Chen, C.H. and Zheng, P., 2021. Exploiting knowledge graphs in industrial products and services: a survey of key aspects, challenges, and future perspectives. Computers in Industry, 129, p.103449.</a:t>
            </a:r>
            <a:endParaRPr/>
          </a:p>
          <a:p>
            <a:pPr marL="457200" lvl="0" indent="-314960" algn="l" rtl="0">
              <a:lnSpc>
                <a:spcPct val="100000"/>
              </a:lnSpc>
              <a:spcBef>
                <a:spcPts val="0"/>
              </a:spcBef>
              <a:spcAft>
                <a:spcPts val="0"/>
              </a:spcAft>
              <a:buSzPct val="100000"/>
              <a:buChar char="●"/>
            </a:pPr>
            <a:r>
              <a:rPr lang="en-GB"/>
              <a:t>Ma, Y., Zhang, Q. and Yin, Q., 2021. Top management team faultlines, green technology innovation and firm financial performance. Journal of Environmental Management, 285, p.112095.</a:t>
            </a:r>
            <a:endParaRPr/>
          </a:p>
          <a:p>
            <a:pPr marL="457200" lvl="0" indent="-314960" algn="l" rtl="0">
              <a:lnSpc>
                <a:spcPct val="100000"/>
              </a:lnSpc>
              <a:spcBef>
                <a:spcPts val="0"/>
              </a:spcBef>
              <a:spcAft>
                <a:spcPts val="0"/>
              </a:spcAft>
              <a:buSzPct val="100000"/>
              <a:buChar char="●"/>
            </a:pPr>
            <a:r>
              <a:rPr lang="en-GB"/>
              <a:t>Mohammadi, H., Salehi, M., Arabzadeh, M. and Ghodrati, H., 2021. The effect of auditor narcissism on audit market competition. Management Research Review, 44(11), pp.1521-1538.</a:t>
            </a:r>
            <a:endParaRPr/>
          </a:p>
          <a:p>
            <a:pPr marL="457200" lvl="0" indent="-314960" algn="l" rtl="0">
              <a:lnSpc>
                <a:spcPct val="100000"/>
              </a:lnSpc>
              <a:spcBef>
                <a:spcPts val="0"/>
              </a:spcBef>
              <a:spcAft>
                <a:spcPts val="0"/>
              </a:spcAft>
              <a:buSzPct val="100000"/>
              <a:buChar char="●"/>
            </a:pPr>
            <a:r>
              <a:rPr lang="en-GB"/>
              <a:t>Mueller, T., 2021, January. Let’s attest! multi-modal certificate exchange for the web of trust. In 2021 International Conference on Information Networking (ICOIN) (pp. 758-763). IEEE.</a:t>
            </a:r>
            <a:endParaRPr/>
          </a:p>
          <a:p>
            <a:pPr marL="457200" lvl="0" indent="-314960" algn="l" rtl="0">
              <a:lnSpc>
                <a:spcPct val="100000"/>
              </a:lnSpc>
              <a:spcBef>
                <a:spcPts val="0"/>
              </a:spcBef>
              <a:spcAft>
                <a:spcPts val="0"/>
              </a:spcAft>
              <a:buSzPct val="100000"/>
              <a:buChar char="●"/>
            </a:pPr>
            <a:r>
              <a:rPr lang="en-GB"/>
              <a:t>Rea, A., Marshall, K. and Farrell, D., 2021. Capability of web-based survey software: An empirical review. American Journal of Business.</a:t>
            </a:r>
            <a:endParaRPr/>
          </a:p>
          <a:p>
            <a:pPr marL="457200" lvl="0" indent="-314960" algn="l" rtl="0">
              <a:lnSpc>
                <a:spcPct val="100000"/>
              </a:lnSpc>
              <a:spcBef>
                <a:spcPts val="0"/>
              </a:spcBef>
              <a:spcAft>
                <a:spcPts val="0"/>
              </a:spcAft>
              <a:buSzPct val="100000"/>
              <a:buChar char="●"/>
            </a:pPr>
            <a:r>
              <a:rPr lang="en-GB"/>
              <a:t>similarweb.com (2022) Similarweb - Traffic Rank &amp;amp; website analysis, Google. Google. Available at: https://chrome.google.com/webstore/detail/similarweb-traffic-rank-w/hoklmmgfnpapgjgcpechhaamimifchmp (Accessed: November 1, 2022). </a:t>
            </a:r>
            <a:endParaRPr/>
          </a:p>
          <a:p>
            <a:pPr marL="457200" lvl="0" indent="-314960" algn="l" rtl="0">
              <a:lnSpc>
                <a:spcPct val="100000"/>
              </a:lnSpc>
              <a:spcBef>
                <a:spcPts val="0"/>
              </a:spcBef>
              <a:spcAft>
                <a:spcPts val="0"/>
              </a:spcAft>
              <a:buSzPct val="100000"/>
              <a:buChar char="●"/>
            </a:pPr>
            <a:r>
              <a:rPr lang="en-GB"/>
              <a:t>Stevens, R.E., Loudon, D.L., Wrenn, B. and Warren, W.E., 2021. Marketing planning guide. CRC Press.</a:t>
            </a:r>
            <a:endParaRPr/>
          </a:p>
          <a:p>
            <a:pPr marL="457200" lvl="0" indent="0" algn="l" rtl="0">
              <a:lnSpc>
                <a:spcPct val="100000"/>
              </a:lnSpc>
              <a:spcBef>
                <a:spcPts val="0"/>
              </a:spcBef>
              <a:spcAft>
                <a:spcPts val="0"/>
              </a:spcAft>
              <a:buSzPct val="129032"/>
              <a:buNone/>
            </a:pPr>
            <a:endParaRPr/>
          </a:p>
        </p:txBody>
      </p:sp>
      <p:sp>
        <p:nvSpPr>
          <p:cNvPr id="342" name="Google Shape;342;p16"/>
          <p:cNvSpPr txBox="1"/>
          <p:nvPr/>
        </p:nvSpPr>
        <p:spPr>
          <a:xfrm>
            <a:off x="-24063" y="1123500"/>
            <a:ext cx="8960400" cy="3857400"/>
          </a:xfrm>
          <a:prstGeom prst="rect">
            <a:avLst/>
          </a:prstGeom>
          <a:noFill/>
          <a:ln>
            <a:noFill/>
          </a:ln>
        </p:spPr>
        <p:txBody>
          <a:bodyPr spcFirstLastPara="1" wrap="square" lIns="91425" tIns="91425" rIns="91425" bIns="91425" anchor="t" anchorCtr="0">
            <a:normAutofit fontScale="77500" lnSpcReduction="20000"/>
          </a:bodyPr>
          <a:lstStyle/>
          <a:p>
            <a:pPr marL="457200" marR="0" lvl="0" indent="-314960" algn="l" rtl="0">
              <a:lnSpc>
                <a:spcPct val="100000"/>
              </a:lnSpc>
              <a:spcBef>
                <a:spcPts val="0"/>
              </a:spcBef>
              <a:spcAft>
                <a:spcPts val="0"/>
              </a:spcAft>
              <a:buClr>
                <a:schemeClr val="lt1"/>
              </a:buClr>
              <a:buSzPct val="100000"/>
              <a:buFont typeface="Nunito"/>
              <a:buChar char="●"/>
            </a:pPr>
            <a:r>
              <a:rPr lang="en-GB" sz="1600" b="0" i="0" u="none" strike="noStrike" cap="none">
                <a:solidFill>
                  <a:schemeClr val="lt1"/>
                </a:solidFill>
                <a:latin typeface="Nunito"/>
                <a:ea typeface="Nunito"/>
                <a:cs typeface="Nunito"/>
                <a:sym typeface="Nunito"/>
              </a:rPr>
              <a:t>Gavieiro Besteiro, A., 2022. Financial Plan. In Strategy in Action (pp. 47-61). Springer, Cham.</a:t>
            </a:r>
            <a:endParaRPr sz="1400" b="0" i="0" u="none" strike="noStrike" cap="none">
              <a:solidFill>
                <a:srgbClr val="000000"/>
              </a:solidFill>
              <a:latin typeface="Arial"/>
              <a:ea typeface="Arial"/>
              <a:cs typeface="Arial"/>
              <a:sym typeface="Arial"/>
            </a:endParaRPr>
          </a:p>
          <a:p>
            <a:pPr marL="457200" marR="0" lvl="0" indent="-314960" algn="l" rtl="0">
              <a:lnSpc>
                <a:spcPct val="100000"/>
              </a:lnSpc>
              <a:spcBef>
                <a:spcPts val="0"/>
              </a:spcBef>
              <a:spcAft>
                <a:spcPts val="0"/>
              </a:spcAft>
              <a:buClr>
                <a:schemeClr val="lt1"/>
              </a:buClr>
              <a:buSzPct val="100000"/>
              <a:buFont typeface="Nunito"/>
              <a:buChar char="●"/>
            </a:pPr>
            <a:r>
              <a:rPr lang="en-GB" sz="1600" b="0" i="0" u="none" strike="noStrike" cap="none">
                <a:solidFill>
                  <a:schemeClr val="lt1"/>
                </a:solidFill>
                <a:latin typeface="Nunito"/>
                <a:ea typeface="Nunito"/>
                <a:cs typeface="Nunito"/>
                <a:sym typeface="Nunito"/>
              </a:rPr>
              <a:t>jungleworks.com (2022) Zapp business model: How does it work and make money, JungleWorks. Available at: https://jungleworks.com/zapp-business-model-how-does-it-work-and-make-money/ (Accessed: November 1, 2022). </a:t>
            </a:r>
            <a:endParaRPr sz="1400" b="0" i="0" u="none" strike="noStrike" cap="none">
              <a:solidFill>
                <a:srgbClr val="000000"/>
              </a:solidFill>
              <a:latin typeface="Arial"/>
              <a:ea typeface="Arial"/>
              <a:cs typeface="Arial"/>
              <a:sym typeface="Arial"/>
            </a:endParaRPr>
          </a:p>
          <a:p>
            <a:pPr marL="457200" marR="0" lvl="0" indent="-314960" algn="l" rtl="0">
              <a:lnSpc>
                <a:spcPct val="100000"/>
              </a:lnSpc>
              <a:spcBef>
                <a:spcPts val="0"/>
              </a:spcBef>
              <a:spcAft>
                <a:spcPts val="0"/>
              </a:spcAft>
              <a:buClr>
                <a:schemeClr val="lt1"/>
              </a:buClr>
              <a:buSzPct val="100000"/>
              <a:buFont typeface="Nunito"/>
              <a:buChar char="●"/>
            </a:pPr>
            <a:r>
              <a:rPr lang="en-GB" sz="1600" b="0" i="0" u="none" strike="noStrike" cap="none">
                <a:solidFill>
                  <a:schemeClr val="lt1"/>
                </a:solidFill>
                <a:latin typeface="Nunito"/>
                <a:ea typeface="Nunito"/>
                <a:cs typeface="Nunito"/>
                <a:sym typeface="Nunito"/>
              </a:rPr>
              <a:t>Li, X. and Song, C., 2021. Does the target market affect bank performance? Evidence from the geographic diversification of city commercial banks in China. Frontiers of Business Research in China, 15(1), pp.1-25.</a:t>
            </a:r>
            <a:endParaRPr sz="1400" b="0" i="0" u="none" strike="noStrike" cap="none">
              <a:solidFill>
                <a:srgbClr val="000000"/>
              </a:solidFill>
              <a:latin typeface="Arial"/>
              <a:ea typeface="Arial"/>
              <a:cs typeface="Arial"/>
              <a:sym typeface="Arial"/>
            </a:endParaRPr>
          </a:p>
          <a:p>
            <a:pPr marL="457200" marR="0" lvl="0" indent="-314960" algn="l" rtl="0">
              <a:lnSpc>
                <a:spcPct val="100000"/>
              </a:lnSpc>
              <a:spcBef>
                <a:spcPts val="0"/>
              </a:spcBef>
              <a:spcAft>
                <a:spcPts val="0"/>
              </a:spcAft>
              <a:buClr>
                <a:schemeClr val="lt1"/>
              </a:buClr>
              <a:buSzPct val="100000"/>
              <a:buFont typeface="Nunito"/>
              <a:buChar char="●"/>
            </a:pPr>
            <a:r>
              <a:rPr lang="en-GB" sz="1600" b="0" i="0" u="none" strike="noStrike" cap="none">
                <a:solidFill>
                  <a:schemeClr val="lt1"/>
                </a:solidFill>
                <a:latin typeface="Nunito"/>
                <a:ea typeface="Nunito"/>
                <a:cs typeface="Nunito"/>
                <a:sym typeface="Nunito"/>
              </a:rPr>
              <a:t>Li, X., Lyu, M., Wang, Z., Chen, C.H. and Zheng, P., 2021. Exploiting knowledge graphs in industrial products and services: a survey of key aspects, challenges, and future perspectives. Computers in Industry, 129, p.103449.</a:t>
            </a:r>
            <a:endParaRPr sz="1400" b="0" i="0" u="none" strike="noStrike" cap="none">
              <a:solidFill>
                <a:srgbClr val="000000"/>
              </a:solidFill>
              <a:latin typeface="Arial"/>
              <a:ea typeface="Arial"/>
              <a:cs typeface="Arial"/>
              <a:sym typeface="Arial"/>
            </a:endParaRPr>
          </a:p>
          <a:p>
            <a:pPr marL="457200" marR="0" lvl="0" indent="-314960" algn="l" rtl="0">
              <a:lnSpc>
                <a:spcPct val="100000"/>
              </a:lnSpc>
              <a:spcBef>
                <a:spcPts val="0"/>
              </a:spcBef>
              <a:spcAft>
                <a:spcPts val="0"/>
              </a:spcAft>
              <a:buClr>
                <a:schemeClr val="lt1"/>
              </a:buClr>
              <a:buSzPct val="100000"/>
              <a:buFont typeface="Nunito"/>
              <a:buChar char="●"/>
            </a:pPr>
            <a:r>
              <a:rPr lang="en-GB" sz="1600" b="0" i="0" u="none" strike="noStrike" cap="none">
                <a:solidFill>
                  <a:schemeClr val="lt1"/>
                </a:solidFill>
                <a:latin typeface="Nunito"/>
                <a:ea typeface="Nunito"/>
                <a:cs typeface="Nunito"/>
                <a:sym typeface="Nunito"/>
              </a:rPr>
              <a:t>Ma, Y., Zhang, Q. and Yin, Q., 2021. Top management team faultlines, green technology innovation and firm financial performance. Journal of Environmental Management, 285, p.112095.</a:t>
            </a:r>
            <a:endParaRPr sz="1400" b="0" i="0" u="none" strike="noStrike" cap="none">
              <a:solidFill>
                <a:srgbClr val="000000"/>
              </a:solidFill>
              <a:latin typeface="Arial"/>
              <a:ea typeface="Arial"/>
              <a:cs typeface="Arial"/>
              <a:sym typeface="Arial"/>
            </a:endParaRPr>
          </a:p>
          <a:p>
            <a:pPr marL="457200" marR="0" lvl="0" indent="-314960" algn="l" rtl="0">
              <a:lnSpc>
                <a:spcPct val="100000"/>
              </a:lnSpc>
              <a:spcBef>
                <a:spcPts val="0"/>
              </a:spcBef>
              <a:spcAft>
                <a:spcPts val="0"/>
              </a:spcAft>
              <a:buClr>
                <a:schemeClr val="lt1"/>
              </a:buClr>
              <a:buSzPct val="100000"/>
              <a:buFont typeface="Nunito"/>
              <a:buChar char="●"/>
            </a:pPr>
            <a:r>
              <a:rPr lang="en-GB" sz="1600" b="0" i="0" u="none" strike="noStrike" cap="none">
                <a:solidFill>
                  <a:schemeClr val="lt1"/>
                </a:solidFill>
                <a:latin typeface="Nunito"/>
                <a:ea typeface="Nunito"/>
                <a:cs typeface="Nunito"/>
                <a:sym typeface="Nunito"/>
              </a:rPr>
              <a:t>Mohammadi, H., Salehi, M., Arabzadeh, M. and Ghodrati, H., 2021. The effect of auditor narcissism on audit market competition. Management Research Review, 44(11), pp.1521-1538.</a:t>
            </a:r>
            <a:endParaRPr sz="1400" b="0" i="0" u="none" strike="noStrike" cap="none">
              <a:solidFill>
                <a:srgbClr val="000000"/>
              </a:solidFill>
              <a:latin typeface="Arial"/>
              <a:ea typeface="Arial"/>
              <a:cs typeface="Arial"/>
              <a:sym typeface="Arial"/>
            </a:endParaRPr>
          </a:p>
          <a:p>
            <a:pPr marL="457200" marR="0" lvl="0" indent="-314960" algn="l" rtl="0">
              <a:lnSpc>
                <a:spcPct val="100000"/>
              </a:lnSpc>
              <a:spcBef>
                <a:spcPts val="0"/>
              </a:spcBef>
              <a:spcAft>
                <a:spcPts val="0"/>
              </a:spcAft>
              <a:buClr>
                <a:schemeClr val="lt1"/>
              </a:buClr>
              <a:buSzPct val="100000"/>
              <a:buFont typeface="Nunito"/>
              <a:buChar char="●"/>
            </a:pPr>
            <a:r>
              <a:rPr lang="en-GB" sz="1600" b="0" i="0" u="none" strike="noStrike" cap="none">
                <a:solidFill>
                  <a:schemeClr val="lt1"/>
                </a:solidFill>
                <a:latin typeface="Nunito"/>
                <a:ea typeface="Nunito"/>
                <a:cs typeface="Nunito"/>
                <a:sym typeface="Nunito"/>
              </a:rPr>
              <a:t>Mueller, T., 2021, January. Let’s attest! multi-modal certificate exchange for the web of trust. In 2021 International Conference on Information Networking (ICOIN) (pp. 758-763). IEEE.</a:t>
            </a:r>
            <a:endParaRPr sz="1400" b="0" i="0" u="none" strike="noStrike" cap="none">
              <a:solidFill>
                <a:srgbClr val="000000"/>
              </a:solidFill>
              <a:latin typeface="Arial"/>
              <a:ea typeface="Arial"/>
              <a:cs typeface="Arial"/>
              <a:sym typeface="Arial"/>
            </a:endParaRPr>
          </a:p>
          <a:p>
            <a:pPr marL="457200" marR="0" lvl="0" indent="-314960" algn="l" rtl="0">
              <a:lnSpc>
                <a:spcPct val="100000"/>
              </a:lnSpc>
              <a:spcBef>
                <a:spcPts val="0"/>
              </a:spcBef>
              <a:spcAft>
                <a:spcPts val="0"/>
              </a:spcAft>
              <a:buClr>
                <a:schemeClr val="lt1"/>
              </a:buClr>
              <a:buSzPct val="100000"/>
              <a:buFont typeface="Nunito"/>
              <a:buChar char="●"/>
            </a:pPr>
            <a:r>
              <a:rPr lang="en-GB" sz="1600" b="0" i="0" u="none" strike="noStrike" cap="none">
                <a:solidFill>
                  <a:schemeClr val="lt1"/>
                </a:solidFill>
                <a:latin typeface="Nunito"/>
                <a:ea typeface="Nunito"/>
                <a:cs typeface="Nunito"/>
                <a:sym typeface="Nunito"/>
              </a:rPr>
              <a:t>Rea, A., Marshall, K. and Farrell, D., 2021. Capability of web-based survey software: An empirical review. American Journal of Business.</a:t>
            </a:r>
            <a:endParaRPr sz="1400" b="0" i="0" u="none" strike="noStrike" cap="none">
              <a:solidFill>
                <a:srgbClr val="000000"/>
              </a:solidFill>
              <a:latin typeface="Arial"/>
              <a:ea typeface="Arial"/>
              <a:cs typeface="Arial"/>
              <a:sym typeface="Arial"/>
            </a:endParaRPr>
          </a:p>
          <a:p>
            <a:pPr marL="457200" marR="0" lvl="0" indent="-314960" algn="l" rtl="0">
              <a:lnSpc>
                <a:spcPct val="100000"/>
              </a:lnSpc>
              <a:spcBef>
                <a:spcPts val="0"/>
              </a:spcBef>
              <a:spcAft>
                <a:spcPts val="0"/>
              </a:spcAft>
              <a:buClr>
                <a:schemeClr val="lt1"/>
              </a:buClr>
              <a:buSzPct val="100000"/>
              <a:buFont typeface="Nunito"/>
              <a:buChar char="●"/>
            </a:pPr>
            <a:r>
              <a:rPr lang="en-GB" sz="1600" b="0" i="0" u="none" strike="noStrike" cap="none">
                <a:solidFill>
                  <a:schemeClr val="lt1"/>
                </a:solidFill>
                <a:latin typeface="Nunito"/>
                <a:ea typeface="Nunito"/>
                <a:cs typeface="Nunito"/>
                <a:sym typeface="Nunito"/>
              </a:rPr>
              <a:t>similarweb.com (2022) Similarweb - Traffic Rank &amp;amp; website analysis, Google. Google. Available at: https://chrome.google.com/webstore/detail/similarweb-traffic-rank-w/hoklmmgfnpapgjgcpechhaamimifchmp (Accessed: November 1, 2022). </a:t>
            </a:r>
            <a:endParaRPr sz="1400" b="0" i="0" u="none" strike="noStrike" cap="none">
              <a:solidFill>
                <a:srgbClr val="000000"/>
              </a:solidFill>
              <a:latin typeface="Arial"/>
              <a:ea typeface="Arial"/>
              <a:cs typeface="Arial"/>
              <a:sym typeface="Arial"/>
            </a:endParaRPr>
          </a:p>
          <a:p>
            <a:pPr marL="457200" marR="0" lvl="0" indent="-314960" algn="l" rtl="0">
              <a:lnSpc>
                <a:spcPct val="100000"/>
              </a:lnSpc>
              <a:spcBef>
                <a:spcPts val="0"/>
              </a:spcBef>
              <a:spcAft>
                <a:spcPts val="0"/>
              </a:spcAft>
              <a:buClr>
                <a:schemeClr val="lt1"/>
              </a:buClr>
              <a:buSzPct val="100000"/>
              <a:buFont typeface="Nunito"/>
              <a:buChar char="●"/>
            </a:pPr>
            <a:r>
              <a:rPr lang="en-GB" sz="1600" b="0" i="0" u="none" strike="noStrike" cap="none">
                <a:solidFill>
                  <a:schemeClr val="lt1"/>
                </a:solidFill>
                <a:latin typeface="Nunito"/>
                <a:ea typeface="Nunito"/>
                <a:cs typeface="Nunito"/>
                <a:sym typeface="Nunito"/>
              </a:rPr>
              <a:t>Stevens, R.E., Loudon, D.L., Wrenn, B. and Warren, W.E., 2021. Marketing planning guide. CRC Press.</a:t>
            </a:r>
            <a:endParaRPr sz="1400" b="0" i="0" u="none" strike="noStrike" cap="none">
              <a:solidFill>
                <a:srgbClr val="000000"/>
              </a:solidFill>
              <a:latin typeface="Arial"/>
              <a:ea typeface="Arial"/>
              <a:cs typeface="Arial"/>
              <a:sym typeface="Arial"/>
            </a:endParaRPr>
          </a:p>
          <a:p>
            <a:pPr marL="457200" marR="0" lvl="0" indent="0" algn="l" rtl="0">
              <a:lnSpc>
                <a:spcPct val="100000"/>
              </a:lnSpc>
              <a:spcBef>
                <a:spcPts val="0"/>
              </a:spcBef>
              <a:spcAft>
                <a:spcPts val="0"/>
              </a:spcAft>
              <a:buClr>
                <a:schemeClr val="lt1"/>
              </a:buClr>
              <a:buSzPct val="129032"/>
              <a:buFont typeface="Nunito"/>
              <a:buNone/>
            </a:pPr>
            <a:endParaRPr sz="1600" b="0" i="0" u="none" strike="noStrike" cap="none">
              <a:solidFill>
                <a:schemeClr val="lt1"/>
              </a:solidFill>
              <a:latin typeface="Nunito"/>
              <a:ea typeface="Nunito"/>
              <a:cs typeface="Nunito"/>
              <a:sym typeface="Nunito"/>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346"/>
        <p:cNvGrpSpPr/>
        <p:nvPr/>
      </p:nvGrpSpPr>
      <p:grpSpPr>
        <a:xfrm>
          <a:off x="0" y="0"/>
          <a:ext cx="0" cy="0"/>
          <a:chOff x="0" y="0"/>
          <a:chExt cx="0" cy="0"/>
        </a:xfrm>
      </p:grpSpPr>
      <p:pic>
        <p:nvPicPr>
          <p:cNvPr id="347" name="Google Shape;347;p17"/>
          <p:cNvPicPr preferRelativeResize="0"/>
          <p:nvPr/>
        </p:nvPicPr>
        <p:blipFill rotWithShape="1">
          <a:blip r:embed="rId3">
            <a:alphaModFix/>
          </a:blip>
          <a:srcRect/>
          <a:stretch/>
        </p:blipFill>
        <p:spPr>
          <a:xfrm>
            <a:off x="2141621" y="738438"/>
            <a:ext cx="3666624" cy="3666624"/>
          </a:xfrm>
          <a:prstGeom prst="rect">
            <a:avLst/>
          </a:prstGeom>
          <a:noFill/>
          <a:ln>
            <a:noFill/>
          </a:ln>
        </p:spPr>
      </p:pic>
    </p:spTree>
  </p:cSld>
  <p:clrMapOvr>
    <a:masterClrMapping/>
  </p:clrMapOvr>
</p:sld>
</file>

<file path=ppt/theme/theme1.xml><?xml version="1.0" encoding="utf-8"?>
<a:theme xmlns:a="http://schemas.openxmlformats.org/drawingml/2006/main" name="Momentum">
  <a:themeElements>
    <a:clrScheme name="Momentum">
      <a:dk1>
        <a:srgbClr val="C0791B"/>
      </a:dk1>
      <a:lt1>
        <a:srgbClr val="FFFFFF"/>
      </a:lt1>
      <a:dk2>
        <a:srgbClr val="424242"/>
      </a:dk2>
      <a:lt2>
        <a:srgbClr val="8DD8D3"/>
      </a:lt2>
      <a:accent1>
        <a:srgbClr val="0B6374"/>
      </a:accent1>
      <a:accent2>
        <a:srgbClr val="FD5B58"/>
      </a:accent2>
      <a:accent3>
        <a:srgbClr val="599191"/>
      </a:accent3>
      <a:accent4>
        <a:srgbClr val="D7E6A3"/>
      </a:accent4>
      <a:accent5>
        <a:srgbClr val="27278B"/>
      </a:accent5>
      <a:accent6>
        <a:srgbClr val="D558AB"/>
      </a:accent6>
      <a:hlink>
        <a:srgbClr val="27278B"/>
      </a:hlink>
      <a:folHlink>
        <a:srgbClr val="2727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TotalTime>
  <Words>2877</Words>
  <PresentationFormat>On-screen Show (16:9)</PresentationFormat>
  <Paragraphs>159</Paragraphs>
  <Slides>17</Slides>
  <Notes>17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Maven Pro</vt:lpstr>
      <vt:lpstr>Nunito</vt:lpstr>
      <vt:lpstr>Noto Sans</vt:lpstr>
      <vt:lpstr>Times New Roman</vt:lpstr>
      <vt:lpstr>Helvetica Neue</vt:lpstr>
      <vt:lpstr>Momentum</vt:lpstr>
      <vt:lpstr>    </vt:lpstr>
      <vt:lpstr>Managing Enterprise in the 21st Century - PowerPoint Presentation.    </vt:lpstr>
      <vt:lpstr>Table of Contents</vt:lpstr>
      <vt:lpstr>Executive Summary </vt:lpstr>
      <vt:lpstr>1.  Business/Company Overview</vt:lpstr>
      <vt:lpstr>2. Product and Services</vt:lpstr>
      <vt:lpstr>3. Market audit </vt:lpstr>
      <vt:lpstr>3. Market audit </vt:lpstr>
      <vt:lpstr>4. Target Market </vt:lpstr>
      <vt:lpstr> 5. Marketing Plan</vt:lpstr>
      <vt:lpstr> 5. Marketing Plan</vt:lpstr>
      <vt:lpstr>SWOT analysis </vt:lpstr>
      <vt:lpstr>6. Management Team</vt:lpstr>
      <vt:lpstr>6. Management Team</vt:lpstr>
      <vt:lpstr>7. Financial Plan</vt:lpstr>
      <vt:lpstr>References</vt:lpstr>
      <vt:lpstr>Slide 17</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Ze Ze</dc:creator>
  <cp:lastModifiedBy>Windows User</cp:lastModifiedBy>
  <cp:revision>3</cp:revision>
  <dcterms:modified xsi:type="dcterms:W3CDTF">2022-11-12T10:48:03Z</dcterms:modified>
</cp:coreProperties>
</file>