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70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1" r:id="rId13"/>
    <p:sldId id="272" r:id="rId14"/>
    <p:sldId id="273" r:id="rId15"/>
    <p:sldId id="274" r:id="rId16"/>
    <p:sldId id="275" r:id="rId17"/>
    <p:sldId id="309" r:id="rId18"/>
    <p:sldId id="260" r:id="rId19"/>
    <p:sldId id="276" r:id="rId20"/>
    <p:sldId id="277" r:id="rId21"/>
    <p:sldId id="278" r:id="rId22"/>
    <p:sldId id="279" r:id="rId23"/>
    <p:sldId id="280" r:id="rId24"/>
    <p:sldId id="282" r:id="rId25"/>
    <p:sldId id="291" r:id="rId26"/>
    <p:sldId id="292" r:id="rId27"/>
    <p:sldId id="293" r:id="rId28"/>
    <p:sldId id="284" r:id="rId29"/>
    <p:sldId id="286" r:id="rId30"/>
    <p:sldId id="285" r:id="rId31"/>
    <p:sldId id="287" r:id="rId32"/>
    <p:sldId id="288" r:id="rId33"/>
    <p:sldId id="289" r:id="rId34"/>
    <p:sldId id="290" r:id="rId35"/>
    <p:sldId id="281" r:id="rId36"/>
    <p:sldId id="283" r:id="rId37"/>
    <p:sldId id="294" r:id="rId38"/>
    <p:sldId id="296" r:id="rId39"/>
    <p:sldId id="295" r:id="rId40"/>
    <p:sldId id="297" r:id="rId41"/>
    <p:sldId id="308" r:id="rId42"/>
    <p:sldId id="298" r:id="rId43"/>
    <p:sldId id="300" r:id="rId44"/>
    <p:sldId id="299" r:id="rId45"/>
    <p:sldId id="301" r:id="rId46"/>
    <p:sldId id="302" r:id="rId47"/>
    <p:sldId id="305" r:id="rId48"/>
    <p:sldId id="306" r:id="rId49"/>
    <p:sldId id="303" r:id="rId50"/>
    <p:sldId id="304" r:id="rId51"/>
    <p:sldId id="307" r:id="rId52"/>
    <p:sldId id="258" r:id="rId53"/>
    <p:sldId id="257" r:id="rId54"/>
    <p:sldId id="25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4ABF2F-4A45-7F6F-5B70-F3F12726F7A8}" v="208" dt="2024-05-07T17:45:57.771"/>
    <p1510:client id="{276CC139-B4C6-6F07-1190-2D58F30EFF6D}" v="592" dt="2024-05-07T17:19:10.212"/>
    <p1510:client id="{79933431-3AE7-626B-A395-92495528989C}" v="1239" dt="2024-05-07T14:25:26.298"/>
    <p1510:client id="{ABD48118-757A-ED2C-7AF9-6812DE98E1B3}" v="259" dt="2024-05-06T22:53:19.3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microsoft.com/office/2015/10/relationships/revisionInfo" Target="revisionInfo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un Tierney (2004667)" userId="S::2004667@student.uwtsd.ac.uk::5df56561-0c9b-4d04-a61b-9f585f24667e" providerId="AD" clId="Web-{276CC139-B4C6-6F07-1190-2D58F30EFF6D}"/>
    <pc:docChg chg="addSld delSld modSld sldOrd">
      <pc:chgData name="Shaun Tierney (2004667)" userId="S::2004667@student.uwtsd.ac.uk::5df56561-0c9b-4d04-a61b-9f585f24667e" providerId="AD" clId="Web-{276CC139-B4C6-6F07-1190-2D58F30EFF6D}" dt="2024-05-07T17:19:10.149" v="537" actId="1076"/>
      <pc:docMkLst>
        <pc:docMk/>
      </pc:docMkLst>
      <pc:sldChg chg="modSp">
        <pc:chgData name="Shaun Tierney (2004667)" userId="S::2004667@student.uwtsd.ac.uk::5df56561-0c9b-4d04-a61b-9f585f24667e" providerId="AD" clId="Web-{276CC139-B4C6-6F07-1190-2D58F30EFF6D}" dt="2024-05-07T16:30:15.877" v="466" actId="20577"/>
        <pc:sldMkLst>
          <pc:docMk/>
          <pc:sldMk cId="2517671672" sldId="261"/>
        </pc:sldMkLst>
        <pc:spChg chg="mod">
          <ac:chgData name="Shaun Tierney (2004667)" userId="S::2004667@student.uwtsd.ac.uk::5df56561-0c9b-4d04-a61b-9f585f24667e" providerId="AD" clId="Web-{276CC139-B4C6-6F07-1190-2D58F30EFF6D}" dt="2024-05-07T16:30:15.877" v="466" actId="20577"/>
          <ac:spMkLst>
            <pc:docMk/>
            <pc:sldMk cId="2517671672" sldId="261"/>
            <ac:spMk id="3" creationId="{C54D1D14-21CA-856A-7158-7BA40E4F0A2F}"/>
          </ac:spMkLst>
        </pc:spChg>
      </pc:sldChg>
      <pc:sldChg chg="modSp">
        <pc:chgData name="Shaun Tierney (2004667)" userId="S::2004667@student.uwtsd.ac.uk::5df56561-0c9b-4d04-a61b-9f585f24667e" providerId="AD" clId="Web-{276CC139-B4C6-6F07-1190-2D58F30EFF6D}" dt="2024-05-07T16:29:54.751" v="459" actId="20577"/>
        <pc:sldMkLst>
          <pc:docMk/>
          <pc:sldMk cId="4170032494" sldId="262"/>
        </pc:sldMkLst>
        <pc:spChg chg="mod">
          <ac:chgData name="Shaun Tierney (2004667)" userId="S::2004667@student.uwtsd.ac.uk::5df56561-0c9b-4d04-a61b-9f585f24667e" providerId="AD" clId="Web-{276CC139-B4C6-6F07-1190-2D58F30EFF6D}" dt="2024-05-07T16:29:54.751" v="459" actId="20577"/>
          <ac:spMkLst>
            <pc:docMk/>
            <pc:sldMk cId="4170032494" sldId="262"/>
            <ac:spMk id="2" creationId="{64CA7BEE-B6E3-C1B3-AD7D-8A2A73FBEDB4}"/>
          </ac:spMkLst>
        </pc:spChg>
      </pc:sldChg>
      <pc:sldChg chg="modSp">
        <pc:chgData name="Shaun Tierney (2004667)" userId="S::2004667@student.uwtsd.ac.uk::5df56561-0c9b-4d04-a61b-9f585f24667e" providerId="AD" clId="Web-{276CC139-B4C6-6F07-1190-2D58F30EFF6D}" dt="2024-05-07T16:29:57.673" v="460" actId="20577"/>
        <pc:sldMkLst>
          <pc:docMk/>
          <pc:sldMk cId="1483786098" sldId="263"/>
        </pc:sldMkLst>
        <pc:spChg chg="mod">
          <ac:chgData name="Shaun Tierney (2004667)" userId="S::2004667@student.uwtsd.ac.uk::5df56561-0c9b-4d04-a61b-9f585f24667e" providerId="AD" clId="Web-{276CC139-B4C6-6F07-1190-2D58F30EFF6D}" dt="2024-05-07T16:29:57.673" v="460" actId="20577"/>
          <ac:spMkLst>
            <pc:docMk/>
            <pc:sldMk cId="1483786098" sldId="263"/>
            <ac:spMk id="2" creationId="{64CA7BEE-B6E3-C1B3-AD7D-8A2A73FBEDB4}"/>
          </ac:spMkLst>
        </pc:spChg>
      </pc:sldChg>
      <pc:sldChg chg="modSp">
        <pc:chgData name="Shaun Tierney (2004667)" userId="S::2004667@student.uwtsd.ac.uk::5df56561-0c9b-4d04-a61b-9f585f24667e" providerId="AD" clId="Web-{276CC139-B4C6-6F07-1190-2D58F30EFF6D}" dt="2024-05-07T16:29:59.533" v="461" actId="20577"/>
        <pc:sldMkLst>
          <pc:docMk/>
          <pc:sldMk cId="1237231449" sldId="264"/>
        </pc:sldMkLst>
        <pc:spChg chg="mod">
          <ac:chgData name="Shaun Tierney (2004667)" userId="S::2004667@student.uwtsd.ac.uk::5df56561-0c9b-4d04-a61b-9f585f24667e" providerId="AD" clId="Web-{276CC139-B4C6-6F07-1190-2D58F30EFF6D}" dt="2024-05-07T16:29:59.533" v="461" actId="20577"/>
          <ac:spMkLst>
            <pc:docMk/>
            <pc:sldMk cId="1237231449" sldId="264"/>
            <ac:spMk id="2" creationId="{64CA7BEE-B6E3-C1B3-AD7D-8A2A73FBEDB4}"/>
          </ac:spMkLst>
        </pc:spChg>
      </pc:sldChg>
      <pc:sldChg chg="modSp">
        <pc:chgData name="Shaun Tierney (2004667)" userId="S::2004667@student.uwtsd.ac.uk::5df56561-0c9b-4d04-a61b-9f585f24667e" providerId="AD" clId="Web-{276CC139-B4C6-6F07-1190-2D58F30EFF6D}" dt="2024-05-07T16:30:02.673" v="462" actId="20577"/>
        <pc:sldMkLst>
          <pc:docMk/>
          <pc:sldMk cId="2578564764" sldId="265"/>
        </pc:sldMkLst>
        <pc:spChg chg="mod">
          <ac:chgData name="Shaun Tierney (2004667)" userId="S::2004667@student.uwtsd.ac.uk::5df56561-0c9b-4d04-a61b-9f585f24667e" providerId="AD" clId="Web-{276CC139-B4C6-6F07-1190-2D58F30EFF6D}" dt="2024-05-07T16:30:02.673" v="462" actId="20577"/>
          <ac:spMkLst>
            <pc:docMk/>
            <pc:sldMk cId="2578564764" sldId="265"/>
            <ac:spMk id="2" creationId="{64CA7BEE-B6E3-C1B3-AD7D-8A2A73FBEDB4}"/>
          </ac:spMkLst>
        </pc:spChg>
      </pc:sldChg>
      <pc:sldChg chg="modSp">
        <pc:chgData name="Shaun Tierney (2004667)" userId="S::2004667@student.uwtsd.ac.uk::5df56561-0c9b-4d04-a61b-9f585f24667e" providerId="AD" clId="Web-{276CC139-B4C6-6F07-1190-2D58F30EFF6D}" dt="2024-05-07T16:30:05.111" v="463" actId="20577"/>
        <pc:sldMkLst>
          <pc:docMk/>
          <pc:sldMk cId="2192565107" sldId="266"/>
        </pc:sldMkLst>
        <pc:spChg chg="mod">
          <ac:chgData name="Shaun Tierney (2004667)" userId="S::2004667@student.uwtsd.ac.uk::5df56561-0c9b-4d04-a61b-9f585f24667e" providerId="AD" clId="Web-{276CC139-B4C6-6F07-1190-2D58F30EFF6D}" dt="2024-05-07T16:30:05.111" v="463" actId="20577"/>
          <ac:spMkLst>
            <pc:docMk/>
            <pc:sldMk cId="2192565107" sldId="266"/>
            <ac:spMk id="2" creationId="{A9196CC8-B517-6B5F-D85E-10598D657618}"/>
          </ac:spMkLst>
        </pc:spChg>
      </pc:sldChg>
      <pc:sldChg chg="modSp">
        <pc:chgData name="Shaun Tierney (2004667)" userId="S::2004667@student.uwtsd.ac.uk::5df56561-0c9b-4d04-a61b-9f585f24667e" providerId="AD" clId="Web-{276CC139-B4C6-6F07-1190-2D58F30EFF6D}" dt="2024-05-07T16:29:50.798" v="458" actId="20577"/>
        <pc:sldMkLst>
          <pc:docMk/>
          <pc:sldMk cId="2299341503" sldId="270"/>
        </pc:sldMkLst>
        <pc:spChg chg="mod">
          <ac:chgData name="Shaun Tierney (2004667)" userId="S::2004667@student.uwtsd.ac.uk::5df56561-0c9b-4d04-a61b-9f585f24667e" providerId="AD" clId="Web-{276CC139-B4C6-6F07-1190-2D58F30EFF6D}" dt="2024-05-07T16:29:50.798" v="458" actId="20577"/>
          <ac:spMkLst>
            <pc:docMk/>
            <pc:sldMk cId="2299341503" sldId="270"/>
            <ac:spMk id="2" creationId="{E0C35233-2C28-D6E2-C850-A8BC6151A443}"/>
          </ac:spMkLst>
        </pc:spChg>
      </pc:sldChg>
      <pc:sldChg chg="addSp modSp">
        <pc:chgData name="Shaun Tierney (2004667)" userId="S::2004667@student.uwtsd.ac.uk::5df56561-0c9b-4d04-a61b-9f585f24667e" providerId="AD" clId="Web-{276CC139-B4C6-6F07-1190-2D58F30EFF6D}" dt="2024-05-07T17:13:06.878" v="517" actId="1076"/>
        <pc:sldMkLst>
          <pc:docMk/>
          <pc:sldMk cId="2368505245" sldId="277"/>
        </pc:sldMkLst>
        <pc:picChg chg="mod">
          <ac:chgData name="Shaun Tierney (2004667)" userId="S::2004667@student.uwtsd.ac.uk::5df56561-0c9b-4d04-a61b-9f585f24667e" providerId="AD" clId="Web-{276CC139-B4C6-6F07-1190-2D58F30EFF6D}" dt="2024-05-07T17:13:06.878" v="517" actId="1076"/>
          <ac:picMkLst>
            <pc:docMk/>
            <pc:sldMk cId="2368505245" sldId="277"/>
            <ac:picMk id="4" creationId="{7B426EA7-15D8-5C3B-48F3-5D2E87111B77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7:13:04.237" v="516" actId="1076"/>
          <ac:picMkLst>
            <pc:docMk/>
            <pc:sldMk cId="2368505245" sldId="277"/>
            <ac:picMk id="5" creationId="{1AD86E2A-6047-2175-6D2D-5063C39058D9}"/>
          </ac:picMkLst>
        </pc:picChg>
      </pc:sldChg>
      <pc:sldChg chg="addSp delSp modSp">
        <pc:chgData name="Shaun Tierney (2004667)" userId="S::2004667@student.uwtsd.ac.uk::5df56561-0c9b-4d04-a61b-9f585f24667e" providerId="AD" clId="Web-{276CC139-B4C6-6F07-1190-2D58F30EFF6D}" dt="2024-05-07T14:32:42.731" v="29" actId="1076"/>
        <pc:sldMkLst>
          <pc:docMk/>
          <pc:sldMk cId="2044652656" sldId="279"/>
        </pc:sldMkLst>
        <pc:picChg chg="mod">
          <ac:chgData name="Shaun Tierney (2004667)" userId="S::2004667@student.uwtsd.ac.uk::5df56561-0c9b-4d04-a61b-9f585f24667e" providerId="AD" clId="Web-{276CC139-B4C6-6F07-1190-2D58F30EFF6D}" dt="2024-05-07T14:29:17.406" v="16" actId="1076"/>
          <ac:picMkLst>
            <pc:docMk/>
            <pc:sldMk cId="2044652656" sldId="279"/>
            <ac:picMk id="3" creationId="{4C00B42D-5116-C859-1801-0DBFD84443BE}"/>
          </ac:picMkLst>
        </pc:picChg>
        <pc:picChg chg="mod">
          <ac:chgData name="Shaun Tierney (2004667)" userId="S::2004667@student.uwtsd.ac.uk::5df56561-0c9b-4d04-a61b-9f585f24667e" providerId="AD" clId="Web-{276CC139-B4C6-6F07-1190-2D58F30EFF6D}" dt="2024-05-07T14:29:17.390" v="15" actId="1076"/>
          <ac:picMkLst>
            <pc:docMk/>
            <pc:sldMk cId="2044652656" sldId="279"/>
            <ac:picMk id="4" creationId="{7B26EFA5-F87A-B6DE-DF3D-09FC1E350C85}"/>
          </ac:picMkLst>
        </pc:picChg>
        <pc:picChg chg="add del mod">
          <ac:chgData name="Shaun Tierney (2004667)" userId="S::2004667@student.uwtsd.ac.uk::5df56561-0c9b-4d04-a61b-9f585f24667e" providerId="AD" clId="Web-{276CC139-B4C6-6F07-1190-2D58F30EFF6D}" dt="2024-05-07T14:30:51.521" v="18"/>
          <ac:picMkLst>
            <pc:docMk/>
            <pc:sldMk cId="2044652656" sldId="279"/>
            <ac:picMk id="5" creationId="{7AC3A4CB-2FBF-43E2-E8B3-FBE5A6D85E42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32:42.731" v="29" actId="1076"/>
          <ac:picMkLst>
            <pc:docMk/>
            <pc:sldMk cId="2044652656" sldId="279"/>
            <ac:picMk id="6" creationId="{B1DE9E0C-7F68-D18E-A066-10381370DBCA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32:10.448" v="24" actId="1076"/>
          <ac:picMkLst>
            <pc:docMk/>
            <pc:sldMk cId="2044652656" sldId="279"/>
            <ac:picMk id="7" creationId="{0437756E-DFBC-43EC-57D2-45E4251A7E73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32:38.512" v="28" actId="1076"/>
          <ac:picMkLst>
            <pc:docMk/>
            <pc:sldMk cId="2044652656" sldId="279"/>
            <ac:picMk id="8" creationId="{CD34ECE7-9DDE-8C23-D215-6D100C315316}"/>
          </ac:picMkLst>
        </pc:picChg>
      </pc:sldChg>
      <pc:sldChg chg="modSp ord">
        <pc:chgData name="Shaun Tierney (2004667)" userId="S::2004667@student.uwtsd.ac.uk::5df56561-0c9b-4d04-a61b-9f585f24667e" providerId="AD" clId="Web-{276CC139-B4C6-6F07-1190-2D58F30EFF6D}" dt="2024-05-07T15:13:57.554" v="216" actId="20577"/>
        <pc:sldMkLst>
          <pc:docMk/>
          <pc:sldMk cId="3227806297" sldId="281"/>
        </pc:sldMkLst>
        <pc:spChg chg="mod">
          <ac:chgData name="Shaun Tierney (2004667)" userId="S::2004667@student.uwtsd.ac.uk::5df56561-0c9b-4d04-a61b-9f585f24667e" providerId="AD" clId="Web-{276CC139-B4C6-6F07-1190-2D58F30EFF6D}" dt="2024-05-07T15:13:57.554" v="216" actId="20577"/>
          <ac:spMkLst>
            <pc:docMk/>
            <pc:sldMk cId="3227806297" sldId="281"/>
            <ac:spMk id="2" creationId="{89FF13DA-7690-9004-1720-F2212C59219D}"/>
          </ac:spMkLst>
        </pc:spChg>
      </pc:sldChg>
      <pc:sldChg chg="addSp modSp">
        <pc:chgData name="Shaun Tierney (2004667)" userId="S::2004667@student.uwtsd.ac.uk::5df56561-0c9b-4d04-a61b-9f585f24667e" providerId="AD" clId="Web-{276CC139-B4C6-6F07-1190-2D58F30EFF6D}" dt="2024-05-07T17:19:10.149" v="537" actId="1076"/>
        <pc:sldMkLst>
          <pc:docMk/>
          <pc:sldMk cId="3311833278" sldId="282"/>
        </pc:sldMkLst>
        <pc:picChg chg="mod">
          <ac:chgData name="Shaun Tierney (2004667)" userId="S::2004667@student.uwtsd.ac.uk::5df56561-0c9b-4d04-a61b-9f585f24667e" providerId="AD" clId="Web-{276CC139-B4C6-6F07-1190-2D58F30EFF6D}" dt="2024-05-07T14:27:39.338" v="4" actId="1076"/>
          <ac:picMkLst>
            <pc:docMk/>
            <pc:sldMk cId="3311833278" sldId="282"/>
            <ac:picMk id="4" creationId="{54C53DFD-9F5E-BC6C-72FC-EDC6D4C71574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27:29.696" v="3" actId="1076"/>
          <ac:picMkLst>
            <pc:docMk/>
            <pc:sldMk cId="3311833278" sldId="282"/>
            <ac:picMk id="5" creationId="{4394D19A-E98E-9A65-D8BD-6927E6116B9B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28:49.873" v="8" actId="1076"/>
          <ac:picMkLst>
            <pc:docMk/>
            <pc:sldMk cId="3311833278" sldId="282"/>
            <ac:picMk id="6" creationId="{C5389A20-4B0E-EB6E-6F02-5C5EC223A7DA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7:19:10.149" v="537" actId="1076"/>
          <ac:picMkLst>
            <pc:docMk/>
            <pc:sldMk cId="3311833278" sldId="282"/>
            <ac:picMk id="7" creationId="{4BC24C67-7C48-658B-76B2-D9338FAFDCC8}"/>
          </ac:picMkLst>
        </pc:picChg>
      </pc:sldChg>
      <pc:sldChg chg="addSp delSp modSp add ord replId">
        <pc:chgData name="Shaun Tierney (2004667)" userId="S::2004667@student.uwtsd.ac.uk::5df56561-0c9b-4d04-a61b-9f585f24667e" providerId="AD" clId="Web-{276CC139-B4C6-6F07-1190-2D58F30EFF6D}" dt="2024-05-07T15:14:01.476" v="219" actId="20577"/>
        <pc:sldMkLst>
          <pc:docMk/>
          <pc:sldMk cId="3565392247" sldId="283"/>
        </pc:sldMkLst>
        <pc:spChg chg="mod">
          <ac:chgData name="Shaun Tierney (2004667)" userId="S::2004667@student.uwtsd.ac.uk::5df56561-0c9b-4d04-a61b-9f585f24667e" providerId="AD" clId="Web-{276CC139-B4C6-6F07-1190-2D58F30EFF6D}" dt="2024-05-07T15:14:01.476" v="219" actId="20577"/>
          <ac:spMkLst>
            <pc:docMk/>
            <pc:sldMk cId="3565392247" sldId="283"/>
            <ac:spMk id="2" creationId="{89FF13DA-7690-9004-1720-F2212C59219D}"/>
          </ac:spMkLst>
        </pc:spChg>
        <pc:spChg chg="del mod">
          <ac:chgData name="Shaun Tierney (2004667)" userId="S::2004667@student.uwtsd.ac.uk::5df56561-0c9b-4d04-a61b-9f585f24667e" providerId="AD" clId="Web-{276CC139-B4C6-6F07-1190-2D58F30EFF6D}" dt="2024-05-07T14:33:36.562" v="34"/>
          <ac:spMkLst>
            <pc:docMk/>
            <pc:sldMk cId="3565392247" sldId="283"/>
            <ac:spMk id="8" creationId="{D98F8519-E2BD-9581-7964-1DD4AF82E8FE}"/>
          </ac:spMkLst>
        </pc:spChg>
        <pc:picChg chg="add del mod">
          <ac:chgData name="Shaun Tierney (2004667)" userId="S::2004667@student.uwtsd.ac.uk::5df56561-0c9b-4d04-a61b-9f585f24667e" providerId="AD" clId="Web-{276CC139-B4C6-6F07-1190-2D58F30EFF6D}" dt="2024-05-07T14:35:16.740" v="41"/>
          <ac:picMkLst>
            <pc:docMk/>
            <pc:sldMk cId="3565392247" sldId="283"/>
            <ac:picMk id="3" creationId="{65B8C3E4-98A7-A1DD-A36D-2DDA325DC9E5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4:33:32.734" v="32"/>
          <ac:picMkLst>
            <pc:docMk/>
            <pc:sldMk cId="3565392247" sldId="283"/>
            <ac:picMk id="4" creationId="{E13C3CBA-BE25-9CA2-66E7-32DC314B6523}"/>
          </ac:picMkLst>
        </pc:picChg>
        <pc:picChg chg="add del mod">
          <ac:chgData name="Shaun Tierney (2004667)" userId="S::2004667@student.uwtsd.ac.uk::5df56561-0c9b-4d04-a61b-9f585f24667e" providerId="AD" clId="Web-{276CC139-B4C6-6F07-1190-2D58F30EFF6D}" dt="2024-05-07T14:35:20.100" v="42"/>
          <ac:picMkLst>
            <pc:docMk/>
            <pc:sldMk cId="3565392247" sldId="283"/>
            <ac:picMk id="5" creationId="{63504E83-5310-2B2B-842A-5D5A588DE844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38:46.519" v="68" actId="1076"/>
          <ac:picMkLst>
            <pc:docMk/>
            <pc:sldMk cId="3565392247" sldId="283"/>
            <ac:picMk id="6" creationId="{BE1A5C0E-EAB2-D427-3BA3-969CC23AE6D8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38:25.595" v="62" actId="1076"/>
          <ac:picMkLst>
            <pc:docMk/>
            <pc:sldMk cId="3565392247" sldId="283"/>
            <ac:picMk id="7" creationId="{44182BC0-077F-E5ED-9B57-6564ECF51E4B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38:30.080" v="64" actId="14100"/>
          <ac:picMkLst>
            <pc:docMk/>
            <pc:sldMk cId="3565392247" sldId="283"/>
            <ac:picMk id="9" creationId="{45816C4B-3869-2C68-1F38-47B148D42468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38:37.268" v="67" actId="1076"/>
          <ac:picMkLst>
            <pc:docMk/>
            <pc:sldMk cId="3565392247" sldId="283"/>
            <ac:picMk id="11" creationId="{B66198E6-2E49-2DA9-7E0C-CD99A7D73023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40:17.368" v="82" actId="1076"/>
          <ac:picMkLst>
            <pc:docMk/>
            <pc:sldMk cId="3565392247" sldId="283"/>
            <ac:picMk id="12" creationId="{8FF65496-34F7-1515-A686-3D9824A1D282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39:59.289" v="77" actId="1076"/>
          <ac:picMkLst>
            <pc:docMk/>
            <pc:sldMk cId="3565392247" sldId="283"/>
            <ac:picMk id="13" creationId="{812D622D-C47E-897B-229C-18FCBCB4CA0B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4:49:00.118" v="124" actId="1076"/>
        <pc:sldMkLst>
          <pc:docMk/>
          <pc:sldMk cId="1255336151" sldId="284"/>
        </pc:sldMkLst>
        <pc:spChg chg="mod">
          <ac:chgData name="Shaun Tierney (2004667)" userId="S::2004667@student.uwtsd.ac.uk::5df56561-0c9b-4d04-a61b-9f585f24667e" providerId="AD" clId="Web-{276CC139-B4C6-6F07-1190-2D58F30EFF6D}" dt="2024-05-07T14:41:13.371" v="88" actId="20577"/>
          <ac:spMkLst>
            <pc:docMk/>
            <pc:sldMk cId="1255336151" sldId="284"/>
            <ac:spMk id="2" creationId="{89FF13DA-7690-9004-1720-F2212C59219D}"/>
          </ac:spMkLst>
        </pc:spChg>
        <pc:spChg chg="mod">
          <ac:chgData name="Shaun Tierney (2004667)" userId="S::2004667@student.uwtsd.ac.uk::5df56561-0c9b-4d04-a61b-9f585f24667e" providerId="AD" clId="Web-{276CC139-B4C6-6F07-1190-2D58F30EFF6D}" dt="2024-05-07T14:41:41.170" v="102" actId="1076"/>
          <ac:spMkLst>
            <pc:docMk/>
            <pc:sldMk cId="1255336151" sldId="284"/>
            <ac:spMk id="8" creationId="{D98F8519-E2BD-9581-7964-1DD4AF82E8FE}"/>
          </ac:spMkLst>
        </pc:spChg>
        <pc:picChg chg="add mod">
          <ac:chgData name="Shaun Tierney (2004667)" userId="S::2004667@student.uwtsd.ac.uk::5df56561-0c9b-4d04-a61b-9f585f24667e" providerId="AD" clId="Web-{276CC139-B4C6-6F07-1190-2D58F30EFF6D}" dt="2024-05-07T14:49:00.118" v="124" actId="1076"/>
          <ac:picMkLst>
            <pc:docMk/>
            <pc:sldMk cId="1255336151" sldId="284"/>
            <ac:picMk id="3" creationId="{B7CA2DCC-C62D-03E9-45CA-2FD07367C169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4:41:42.185" v="103"/>
          <ac:picMkLst>
            <pc:docMk/>
            <pc:sldMk cId="1255336151" sldId="284"/>
            <ac:picMk id="4" creationId="{E13C3CBA-BE25-9CA2-66E7-32DC314B6523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4:48:53.915" v="123" actId="1076"/>
        <pc:sldMkLst>
          <pc:docMk/>
          <pc:sldMk cId="1647098953" sldId="285"/>
        </pc:sldMkLst>
        <pc:spChg chg="mod">
          <ac:chgData name="Shaun Tierney (2004667)" userId="S::2004667@student.uwtsd.ac.uk::5df56561-0c9b-4d04-a61b-9f585f24667e" providerId="AD" clId="Web-{276CC139-B4C6-6F07-1190-2D58F30EFF6D}" dt="2024-05-07T14:46:24.671" v="115" actId="20577"/>
          <ac:spMkLst>
            <pc:docMk/>
            <pc:sldMk cId="1647098953" sldId="285"/>
            <ac:spMk id="2" creationId="{89FF13DA-7690-9004-1720-F2212C59219D}"/>
          </ac:spMkLst>
        </pc:spChg>
        <pc:spChg chg="mod">
          <ac:chgData name="Shaun Tierney (2004667)" userId="S::2004667@student.uwtsd.ac.uk::5df56561-0c9b-4d04-a61b-9f585f24667e" providerId="AD" clId="Web-{276CC139-B4C6-6F07-1190-2D58F30EFF6D}" dt="2024-05-07T14:48:42.961" v="121" actId="1076"/>
          <ac:spMkLst>
            <pc:docMk/>
            <pc:sldMk cId="1647098953" sldId="285"/>
            <ac:spMk id="8" creationId="{D98F8519-E2BD-9581-7964-1DD4AF82E8FE}"/>
          </ac:spMkLst>
        </pc:spChg>
        <pc:picChg chg="add mod">
          <ac:chgData name="Shaun Tierney (2004667)" userId="S::2004667@student.uwtsd.ac.uk::5df56561-0c9b-4d04-a61b-9f585f24667e" providerId="AD" clId="Web-{276CC139-B4C6-6F07-1190-2D58F30EFF6D}" dt="2024-05-07T14:48:53.915" v="123" actId="1076"/>
          <ac:picMkLst>
            <pc:docMk/>
            <pc:sldMk cId="1647098953" sldId="285"/>
            <ac:picMk id="3" creationId="{99FE22F5-55A1-BE55-AF80-1B7971E4FA99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4:46:02.967" v="109"/>
          <ac:picMkLst>
            <pc:docMk/>
            <pc:sldMk cId="1647098953" sldId="285"/>
            <ac:picMk id="4" creationId="{E13C3CBA-BE25-9CA2-66E7-32DC314B6523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4:52:39.929" v="149" actId="1076"/>
        <pc:sldMkLst>
          <pc:docMk/>
          <pc:sldMk cId="1432894672" sldId="286"/>
        </pc:sldMkLst>
        <pc:spChg chg="del">
          <ac:chgData name="Shaun Tierney (2004667)" userId="S::2004667@student.uwtsd.ac.uk::5df56561-0c9b-4d04-a61b-9f585f24667e" providerId="AD" clId="Web-{276CC139-B4C6-6F07-1190-2D58F30EFF6D}" dt="2024-05-07T14:49:13.244" v="126"/>
          <ac:spMkLst>
            <pc:docMk/>
            <pc:sldMk cId="1432894672" sldId="286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276CC139-B4C6-6F07-1190-2D58F30EFF6D}" dt="2024-05-07T14:49:15.401" v="127"/>
          <ac:picMkLst>
            <pc:docMk/>
            <pc:sldMk cId="1432894672" sldId="286"/>
            <ac:picMk id="3" creationId="{B7CA2DCC-C62D-03E9-45CA-2FD07367C169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52:27.740" v="142" actId="14100"/>
          <ac:picMkLst>
            <pc:docMk/>
            <pc:sldMk cId="1432894672" sldId="286"/>
            <ac:picMk id="4" creationId="{AD0572E5-6FBB-5B40-B17B-827BAEBFBEA7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52:32.647" v="145" actId="1076"/>
          <ac:picMkLst>
            <pc:docMk/>
            <pc:sldMk cId="1432894672" sldId="286"/>
            <ac:picMk id="5" creationId="{34966EAB-77B3-8628-B536-8EF43C509DB8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52:39.929" v="149" actId="1076"/>
          <ac:picMkLst>
            <pc:docMk/>
            <pc:sldMk cId="1432894672" sldId="286"/>
            <ac:picMk id="6" creationId="{3EE41FAF-508F-0331-7884-ECA615103D43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4:52:35.772" v="147" actId="1076"/>
          <ac:picMkLst>
            <pc:docMk/>
            <pc:sldMk cId="1432894672" sldId="286"/>
            <ac:picMk id="7" creationId="{EC6FAB9D-BE1A-383D-9D49-ED6C493BCBD2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5:08:14.986" v="172" actId="1076"/>
        <pc:sldMkLst>
          <pc:docMk/>
          <pc:sldMk cId="3826543856" sldId="287"/>
        </pc:sldMkLst>
        <pc:spChg chg="del">
          <ac:chgData name="Shaun Tierney (2004667)" userId="S::2004667@student.uwtsd.ac.uk::5df56561-0c9b-4d04-a61b-9f585f24667e" providerId="AD" clId="Web-{276CC139-B4C6-6F07-1190-2D58F30EFF6D}" dt="2024-05-07T14:52:50.304" v="151"/>
          <ac:spMkLst>
            <pc:docMk/>
            <pc:sldMk cId="3826543856" sldId="287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276CC139-B4C6-6F07-1190-2D58F30EFF6D}" dt="2024-05-07T14:52:51.273" v="152"/>
          <ac:picMkLst>
            <pc:docMk/>
            <pc:sldMk cId="3826543856" sldId="287"/>
            <ac:picMk id="3" creationId="{99FE22F5-55A1-BE55-AF80-1B7971E4FA99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08:14.986" v="172" actId="1076"/>
          <ac:picMkLst>
            <pc:docMk/>
            <pc:sldMk cId="3826543856" sldId="287"/>
            <ac:picMk id="4" creationId="{535CBD40-1488-B20B-FB19-111823AA5B8B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08:03.469" v="167" actId="1076"/>
          <ac:picMkLst>
            <pc:docMk/>
            <pc:sldMk cId="3826543856" sldId="287"/>
            <ac:picMk id="5" creationId="{9D22E4C1-9F5A-7D8C-FFBE-2ACF0E6D983B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08:14.111" v="171" actId="1076"/>
          <ac:picMkLst>
            <pc:docMk/>
            <pc:sldMk cId="3826543856" sldId="287"/>
            <ac:picMk id="6" creationId="{21D6CE7E-A43F-AD75-8A6F-AD476A534216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5:11:12.231" v="195" actId="1076"/>
        <pc:sldMkLst>
          <pc:docMk/>
          <pc:sldMk cId="1233038455" sldId="288"/>
        </pc:sldMkLst>
        <pc:picChg chg="add mod">
          <ac:chgData name="Shaun Tierney (2004667)" userId="S::2004667@student.uwtsd.ac.uk::5df56561-0c9b-4d04-a61b-9f585f24667e" providerId="AD" clId="Web-{276CC139-B4C6-6F07-1190-2D58F30EFF6D}" dt="2024-05-07T15:09:19.177" v="186" actId="1076"/>
          <ac:picMkLst>
            <pc:docMk/>
            <pc:sldMk cId="1233038455" sldId="288"/>
            <ac:picMk id="3" creationId="{EC9A50CE-AFCB-3DD8-1E56-53B2637D6696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5:09:09.802" v="181"/>
          <ac:picMkLst>
            <pc:docMk/>
            <pc:sldMk cId="1233038455" sldId="288"/>
            <ac:picMk id="4" creationId="{535CBD40-1488-B20B-FB19-111823AA5B8B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5:09:11.489" v="183"/>
          <ac:picMkLst>
            <pc:docMk/>
            <pc:sldMk cId="1233038455" sldId="288"/>
            <ac:picMk id="5" creationId="{9D22E4C1-9F5A-7D8C-FFBE-2ACF0E6D983B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5:09:10.880" v="182"/>
          <ac:picMkLst>
            <pc:docMk/>
            <pc:sldMk cId="1233038455" sldId="288"/>
            <ac:picMk id="6" creationId="{21D6CE7E-A43F-AD75-8A6F-AD476A534216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09:44.054" v="190" actId="14100"/>
          <ac:picMkLst>
            <pc:docMk/>
            <pc:sldMk cId="1233038455" sldId="288"/>
            <ac:picMk id="7" creationId="{7D8F36DB-4253-8A11-8116-AC9E9DB62680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11:12.231" v="195" actId="1076"/>
          <ac:picMkLst>
            <pc:docMk/>
            <pc:sldMk cId="1233038455" sldId="288"/>
            <ac:picMk id="8" creationId="{79BE651F-6E65-008D-FAFD-E4011A774C96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11:10.340" v="194" actId="1076"/>
          <ac:picMkLst>
            <pc:docMk/>
            <pc:sldMk cId="1233038455" sldId="288"/>
            <ac:picMk id="9" creationId="{E91CEF64-243C-5EFF-04EC-5CA9330CFF79}"/>
          </ac:picMkLst>
        </pc:picChg>
      </pc:sldChg>
      <pc:sldChg chg="addSp delSp modSp new del">
        <pc:chgData name="Shaun Tierney (2004667)" userId="S::2004667@student.uwtsd.ac.uk::5df56561-0c9b-4d04-a61b-9f585f24667e" providerId="AD" clId="Web-{276CC139-B4C6-6F07-1190-2D58F30EFF6D}" dt="2024-05-07T15:09:05.207" v="178"/>
        <pc:sldMkLst>
          <pc:docMk/>
          <pc:sldMk cId="1917685783" sldId="288"/>
        </pc:sldMkLst>
        <pc:spChg chg="add del">
          <ac:chgData name="Shaun Tierney (2004667)" userId="S::2004667@student.uwtsd.ac.uk::5df56561-0c9b-4d04-a61b-9f585f24667e" providerId="AD" clId="Web-{276CC139-B4C6-6F07-1190-2D58F30EFF6D}" dt="2024-05-07T15:09:03.895" v="177"/>
          <ac:spMkLst>
            <pc:docMk/>
            <pc:sldMk cId="1917685783" sldId="288"/>
            <ac:spMk id="3" creationId="{067792D6-8002-5E01-5E0E-E3DE06EDD2AD}"/>
          </ac:spMkLst>
        </pc:spChg>
        <pc:picChg chg="add del mod ord">
          <ac:chgData name="Shaun Tierney (2004667)" userId="S::2004667@student.uwtsd.ac.uk::5df56561-0c9b-4d04-a61b-9f585f24667e" providerId="AD" clId="Web-{276CC139-B4C6-6F07-1190-2D58F30EFF6D}" dt="2024-05-07T15:09:03.895" v="177"/>
          <ac:picMkLst>
            <pc:docMk/>
            <pc:sldMk cId="1917685783" sldId="288"/>
            <ac:picMk id="4" creationId="{2E0ADF3D-81BB-4D06-487E-01C0BAB99130}"/>
          </ac:picMkLst>
        </pc:picChg>
      </pc:sldChg>
      <pc:sldChg chg="addSp delSp modSp add ord replId">
        <pc:chgData name="Shaun Tierney (2004667)" userId="S::2004667@student.uwtsd.ac.uk::5df56561-0c9b-4d04-a61b-9f585f24667e" providerId="AD" clId="Web-{276CC139-B4C6-6F07-1190-2D58F30EFF6D}" dt="2024-05-07T15:12:47.065" v="209" actId="1076"/>
        <pc:sldMkLst>
          <pc:docMk/>
          <pc:sldMk cId="4150629338" sldId="289"/>
        </pc:sldMkLst>
        <pc:spChg chg="mod">
          <ac:chgData name="Shaun Tierney (2004667)" userId="S::2004667@student.uwtsd.ac.uk::5df56561-0c9b-4d04-a61b-9f585f24667e" providerId="AD" clId="Web-{276CC139-B4C6-6F07-1190-2D58F30EFF6D}" dt="2024-05-07T15:11:31.248" v="201" actId="20577"/>
          <ac:spMkLst>
            <pc:docMk/>
            <pc:sldMk cId="4150629338" sldId="289"/>
            <ac:spMk id="2" creationId="{89FF13DA-7690-9004-1720-F2212C59219D}"/>
          </ac:spMkLst>
        </pc:spChg>
        <pc:spChg chg="mod">
          <ac:chgData name="Shaun Tierney (2004667)" userId="S::2004667@student.uwtsd.ac.uk::5df56561-0c9b-4d04-a61b-9f585f24667e" providerId="AD" clId="Web-{276CC139-B4C6-6F07-1190-2D58F30EFF6D}" dt="2024-05-07T15:11:44.092" v="203" actId="20577"/>
          <ac:spMkLst>
            <pc:docMk/>
            <pc:sldMk cId="4150629338" sldId="289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276CC139-B4C6-6F07-1190-2D58F30EFF6D}" dt="2024-05-07T15:11:46.186" v="204"/>
          <ac:picMkLst>
            <pc:docMk/>
            <pc:sldMk cId="4150629338" sldId="289"/>
            <ac:picMk id="3" creationId="{99FE22F5-55A1-BE55-AF80-1B7971E4FA99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12:47.065" v="209" actId="1076"/>
          <ac:picMkLst>
            <pc:docMk/>
            <pc:sldMk cId="4150629338" sldId="289"/>
            <ac:picMk id="4" creationId="{082422AB-1CE7-5158-FBE5-1AC3F4D43F27}"/>
          </ac:picMkLst>
        </pc:picChg>
      </pc:sldChg>
      <pc:sldChg chg="addSp delSp modSp add ord replId">
        <pc:chgData name="Shaun Tierney (2004667)" userId="S::2004667@student.uwtsd.ac.uk::5df56561-0c9b-4d04-a61b-9f585f24667e" providerId="AD" clId="Web-{276CC139-B4C6-6F07-1190-2D58F30EFF6D}" dt="2024-05-07T15:15:48.592" v="231" actId="14100"/>
        <pc:sldMkLst>
          <pc:docMk/>
          <pc:sldMk cId="250501675" sldId="290"/>
        </pc:sldMkLst>
        <pc:spChg chg="del">
          <ac:chgData name="Shaun Tierney (2004667)" userId="S::2004667@student.uwtsd.ac.uk::5df56561-0c9b-4d04-a61b-9f585f24667e" providerId="AD" clId="Web-{276CC139-B4C6-6F07-1190-2D58F30EFF6D}" dt="2024-05-07T15:14:06.773" v="221"/>
          <ac:spMkLst>
            <pc:docMk/>
            <pc:sldMk cId="250501675" sldId="290"/>
            <ac:spMk id="8" creationId="{D98F8519-E2BD-9581-7964-1DD4AF82E8FE}"/>
          </ac:spMkLst>
        </pc:spChg>
        <pc:picChg chg="add mod">
          <ac:chgData name="Shaun Tierney (2004667)" userId="S::2004667@student.uwtsd.ac.uk::5df56561-0c9b-4d04-a61b-9f585f24667e" providerId="AD" clId="Web-{276CC139-B4C6-6F07-1190-2D58F30EFF6D}" dt="2024-05-07T15:14:42.212" v="224" actId="1076"/>
          <ac:picMkLst>
            <pc:docMk/>
            <pc:sldMk cId="250501675" sldId="290"/>
            <ac:picMk id="3" creationId="{718A40C3-1C18-C530-91A9-FF5C431A563E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5:14:05.241" v="220"/>
          <ac:picMkLst>
            <pc:docMk/>
            <pc:sldMk cId="250501675" sldId="290"/>
            <ac:picMk id="4" creationId="{082422AB-1CE7-5158-FBE5-1AC3F4D43F27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15:19.684" v="228" actId="1076"/>
          <ac:picMkLst>
            <pc:docMk/>
            <pc:sldMk cId="250501675" sldId="290"/>
            <ac:picMk id="5" creationId="{DA2B3875-26E4-7AAA-708D-69CFF20E662D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15:48.592" v="231" actId="14100"/>
          <ac:picMkLst>
            <pc:docMk/>
            <pc:sldMk cId="250501675" sldId="290"/>
            <ac:picMk id="6" creationId="{CCB9E3D5-FE61-530E-906C-D8D3DA0AB980}"/>
          </ac:picMkLst>
        </pc:picChg>
      </pc:sldChg>
      <pc:sldChg chg="new del">
        <pc:chgData name="Shaun Tierney (2004667)" userId="S::2004667@student.uwtsd.ac.uk::5df56561-0c9b-4d04-a61b-9f585f24667e" providerId="AD" clId="Web-{276CC139-B4C6-6F07-1190-2D58F30EFF6D}" dt="2024-05-07T15:15:57.467" v="233"/>
        <pc:sldMkLst>
          <pc:docMk/>
          <pc:sldMk cId="418494407" sldId="291"/>
        </pc:sldMkLst>
      </pc:sldChg>
      <pc:sldChg chg="addSp delSp modSp add ord replId">
        <pc:chgData name="Shaun Tierney (2004667)" userId="S::2004667@student.uwtsd.ac.uk::5df56561-0c9b-4d04-a61b-9f585f24667e" providerId="AD" clId="Web-{276CC139-B4C6-6F07-1190-2D58F30EFF6D}" dt="2024-05-07T15:17:25.004" v="257" actId="1076"/>
        <pc:sldMkLst>
          <pc:docMk/>
          <pc:sldMk cId="1836705957" sldId="291"/>
        </pc:sldMkLst>
        <pc:spChg chg="mod">
          <ac:chgData name="Shaun Tierney (2004667)" userId="S::2004667@student.uwtsd.ac.uk::5df56561-0c9b-4d04-a61b-9f585f24667e" providerId="AD" clId="Web-{276CC139-B4C6-6F07-1190-2D58F30EFF6D}" dt="2024-05-07T15:16:45.329" v="243" actId="20577"/>
          <ac:spMkLst>
            <pc:docMk/>
            <pc:sldMk cId="1836705957" sldId="291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276CC139-B4C6-6F07-1190-2D58F30EFF6D}" dt="2024-05-07T15:17:12.425" v="252"/>
          <ac:picMkLst>
            <pc:docMk/>
            <pc:sldMk cId="1836705957" sldId="291"/>
            <ac:picMk id="3" creationId="{0C0CCAED-CA25-004F-C99E-416252D3CBAE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17:25.004" v="257" actId="1076"/>
          <ac:picMkLst>
            <pc:docMk/>
            <pc:sldMk cId="1836705957" sldId="291"/>
            <ac:picMk id="4" creationId="{86334E8B-5C07-9828-CD44-0FE1EF876999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5:20:51.532" v="285" actId="1076"/>
        <pc:sldMkLst>
          <pc:docMk/>
          <pc:sldMk cId="837049714" sldId="292"/>
        </pc:sldMkLst>
        <pc:spChg chg="del">
          <ac:chgData name="Shaun Tierney (2004667)" userId="S::2004667@student.uwtsd.ac.uk::5df56561-0c9b-4d04-a61b-9f585f24667e" providerId="AD" clId="Web-{276CC139-B4C6-6F07-1190-2D58F30EFF6D}" dt="2024-05-07T15:16:54.002" v="248"/>
          <ac:spMkLst>
            <pc:docMk/>
            <pc:sldMk cId="837049714" sldId="292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276CC139-B4C6-6F07-1190-2D58F30EFF6D}" dt="2024-05-07T15:16:51.861" v="247"/>
          <ac:picMkLst>
            <pc:docMk/>
            <pc:sldMk cId="837049714" sldId="292"/>
            <ac:picMk id="3" creationId="{0C0CCAED-CA25-004F-C99E-416252D3CBAE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20:42.172" v="281" actId="1076"/>
          <ac:picMkLst>
            <pc:docMk/>
            <pc:sldMk cId="837049714" sldId="292"/>
            <ac:picMk id="4" creationId="{5AA014D7-7E49-44E1-E191-690ACBBD85C5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20:51.532" v="285" actId="1076"/>
          <ac:picMkLst>
            <pc:docMk/>
            <pc:sldMk cId="837049714" sldId="292"/>
            <ac:picMk id="5" creationId="{F88186F2-476A-E3D9-2D11-D74CEBFC233E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20:46.188" v="283" actId="1076"/>
          <ac:picMkLst>
            <pc:docMk/>
            <pc:sldMk cId="837049714" sldId="292"/>
            <ac:picMk id="6" creationId="{3800DBB7-EF79-4D24-D2AA-01FFFB441068}"/>
          </ac:picMkLst>
        </pc:picChg>
      </pc:sldChg>
      <pc:sldChg chg="new del">
        <pc:chgData name="Shaun Tierney (2004667)" userId="S::2004667@student.uwtsd.ac.uk::5df56561-0c9b-4d04-a61b-9f585f24667e" providerId="AD" clId="Web-{276CC139-B4C6-6F07-1190-2D58F30EFF6D}" dt="2024-05-07T15:16:48.251" v="245"/>
        <pc:sldMkLst>
          <pc:docMk/>
          <pc:sldMk cId="3583863876" sldId="292"/>
        </pc:sldMkLst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5:19:32.980" v="275" actId="1076"/>
        <pc:sldMkLst>
          <pc:docMk/>
          <pc:sldMk cId="1009375296" sldId="293"/>
        </pc:sldMkLst>
        <pc:picChg chg="add del mod">
          <ac:chgData name="Shaun Tierney (2004667)" userId="S::2004667@student.uwtsd.ac.uk::5df56561-0c9b-4d04-a61b-9f585f24667e" providerId="AD" clId="Web-{276CC139-B4C6-6F07-1190-2D58F30EFF6D}" dt="2024-05-07T15:18:33.774" v="268"/>
          <ac:picMkLst>
            <pc:docMk/>
            <pc:sldMk cId="1009375296" sldId="293"/>
            <ac:picMk id="3" creationId="{F7429D8B-C979-01EE-BCD3-2C1A0B731DF1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5:18:30.930" v="266"/>
          <ac:picMkLst>
            <pc:docMk/>
            <pc:sldMk cId="1009375296" sldId="293"/>
            <ac:picMk id="4" creationId="{5AA014D7-7E49-44E1-E191-690ACBBD85C5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5:18:30.101" v="265"/>
          <ac:picMkLst>
            <pc:docMk/>
            <pc:sldMk cId="1009375296" sldId="293"/>
            <ac:picMk id="5" creationId="{F88186F2-476A-E3D9-2D11-D74CEBFC233E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19:01.431" v="271" actId="1076"/>
          <ac:picMkLst>
            <pc:docMk/>
            <pc:sldMk cId="1009375296" sldId="293"/>
            <ac:picMk id="6" creationId="{DAF9D23B-E070-0097-4973-C3246A5E9DAA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19:32.980" v="275" actId="1076"/>
          <ac:picMkLst>
            <pc:docMk/>
            <pc:sldMk cId="1009375296" sldId="293"/>
            <ac:picMk id="7" creationId="{E4343C38-E7BD-45E6-4C07-1F7FCC21DEA1}"/>
          </ac:picMkLst>
        </pc:picChg>
      </pc:sldChg>
      <pc:sldChg chg="addSp delSp modSp add ord replId">
        <pc:chgData name="Shaun Tierney (2004667)" userId="S::2004667@student.uwtsd.ac.uk::5df56561-0c9b-4d04-a61b-9f585f24667e" providerId="AD" clId="Web-{276CC139-B4C6-6F07-1190-2D58F30EFF6D}" dt="2024-05-07T15:23:14.306" v="297" actId="20577"/>
        <pc:sldMkLst>
          <pc:docMk/>
          <pc:sldMk cId="1268068957" sldId="294"/>
        </pc:sldMkLst>
        <pc:spChg chg="mod">
          <ac:chgData name="Shaun Tierney (2004667)" userId="S::2004667@student.uwtsd.ac.uk::5df56561-0c9b-4d04-a61b-9f585f24667e" providerId="AD" clId="Web-{276CC139-B4C6-6F07-1190-2D58F30EFF6D}" dt="2024-05-07T15:22:06.740" v="291" actId="20577"/>
          <ac:spMkLst>
            <pc:docMk/>
            <pc:sldMk cId="1268068957" sldId="294"/>
            <ac:spMk id="2" creationId="{89FF13DA-7690-9004-1720-F2212C59219D}"/>
          </ac:spMkLst>
        </pc:spChg>
        <pc:spChg chg="mod">
          <ac:chgData name="Shaun Tierney (2004667)" userId="S::2004667@student.uwtsd.ac.uk::5df56561-0c9b-4d04-a61b-9f585f24667e" providerId="AD" clId="Web-{276CC139-B4C6-6F07-1190-2D58F30EFF6D}" dt="2024-05-07T15:23:14.306" v="297" actId="20577"/>
          <ac:spMkLst>
            <pc:docMk/>
            <pc:sldMk cId="1268068957" sldId="294"/>
            <ac:spMk id="8" creationId="{D98F8519-E2BD-9581-7964-1DD4AF82E8FE}"/>
          </ac:spMkLst>
        </pc:spChg>
        <pc:picChg chg="add mod">
          <ac:chgData name="Shaun Tierney (2004667)" userId="S::2004667@student.uwtsd.ac.uk::5df56561-0c9b-4d04-a61b-9f585f24667e" providerId="AD" clId="Web-{276CC139-B4C6-6F07-1190-2D58F30EFF6D}" dt="2024-05-07T15:22:33.319" v="294" actId="1076"/>
          <ac:picMkLst>
            <pc:docMk/>
            <pc:sldMk cId="1268068957" sldId="294"/>
            <ac:picMk id="3" creationId="{C7D26F72-752A-3448-68D4-7488E014ADED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5:21:32.972" v="288"/>
          <ac:picMkLst>
            <pc:docMk/>
            <pc:sldMk cId="1268068957" sldId="294"/>
            <ac:picMk id="4" creationId="{E13C3CBA-BE25-9CA2-66E7-32DC314B6523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5:41:01.590" v="324" actId="20577"/>
        <pc:sldMkLst>
          <pc:docMk/>
          <pc:sldMk cId="3709988991" sldId="295"/>
        </pc:sldMkLst>
        <pc:spChg chg="mod">
          <ac:chgData name="Shaun Tierney (2004667)" userId="S::2004667@student.uwtsd.ac.uk::5df56561-0c9b-4d04-a61b-9f585f24667e" providerId="AD" clId="Web-{276CC139-B4C6-6F07-1190-2D58F30EFF6D}" dt="2024-05-07T15:41:01.590" v="324" actId="20577"/>
          <ac:spMkLst>
            <pc:docMk/>
            <pc:sldMk cId="3709988991" sldId="295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276CC139-B4C6-6F07-1190-2D58F30EFF6D}" dt="2024-05-07T15:28:18.778" v="313"/>
          <ac:picMkLst>
            <pc:docMk/>
            <pc:sldMk cId="3709988991" sldId="295"/>
            <ac:picMk id="3" creationId="{C7D26F72-752A-3448-68D4-7488E014ADED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35:10.772" v="318" actId="14100"/>
          <ac:picMkLst>
            <pc:docMk/>
            <pc:sldMk cId="3709988991" sldId="295"/>
            <ac:picMk id="4" creationId="{EEC4F15B-24F5-C65E-6DD8-9C78C2BDF33E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5:28:03.449" v="312" actId="1076"/>
        <pc:sldMkLst>
          <pc:docMk/>
          <pc:sldMk cId="2031347222" sldId="296"/>
        </pc:sldMkLst>
        <pc:spChg chg="del">
          <ac:chgData name="Shaun Tierney (2004667)" userId="S::2004667@student.uwtsd.ac.uk::5df56561-0c9b-4d04-a61b-9f585f24667e" providerId="AD" clId="Web-{276CC139-B4C6-6F07-1190-2D58F30EFF6D}" dt="2024-05-07T15:24:40.343" v="301"/>
          <ac:spMkLst>
            <pc:docMk/>
            <pc:sldMk cId="2031347222" sldId="296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276CC139-B4C6-6F07-1190-2D58F30EFF6D}" dt="2024-05-07T15:24:39.046" v="300"/>
          <ac:picMkLst>
            <pc:docMk/>
            <pc:sldMk cId="2031347222" sldId="296"/>
            <ac:picMk id="3" creationId="{C7D26F72-752A-3448-68D4-7488E014ADED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24:53.250" v="304" actId="1076"/>
          <ac:picMkLst>
            <pc:docMk/>
            <pc:sldMk cId="2031347222" sldId="296"/>
            <ac:picMk id="4" creationId="{18B1B510-6E1D-8B01-DE49-8955BD88876F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28:03.449" v="312" actId="1076"/>
          <ac:picMkLst>
            <pc:docMk/>
            <pc:sldMk cId="2031347222" sldId="296"/>
            <ac:picMk id="5" creationId="{DD7ECFB0-FC3B-4A9A-0D77-5D5DA22B840E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28:01.621" v="311" actId="1076"/>
          <ac:picMkLst>
            <pc:docMk/>
            <pc:sldMk cId="2031347222" sldId="296"/>
            <ac:picMk id="6" creationId="{C5231FEE-E455-0B0E-3B70-77B5944F10BA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7:14:01.709" v="524" actId="1076"/>
        <pc:sldMkLst>
          <pc:docMk/>
          <pc:sldMk cId="3542176812" sldId="297"/>
        </pc:sldMkLst>
        <pc:spChg chg="del">
          <ac:chgData name="Shaun Tierney (2004667)" userId="S::2004667@student.uwtsd.ac.uk::5df56561-0c9b-4d04-a61b-9f585f24667e" providerId="AD" clId="Web-{276CC139-B4C6-6F07-1190-2D58F30EFF6D}" dt="2024-05-07T15:41:17.684" v="327"/>
          <ac:spMkLst>
            <pc:docMk/>
            <pc:sldMk cId="3542176812" sldId="297"/>
            <ac:spMk id="8" creationId="{D98F8519-E2BD-9581-7964-1DD4AF82E8FE}"/>
          </ac:spMkLst>
        </pc:spChg>
        <pc:picChg chg="add mod">
          <ac:chgData name="Shaun Tierney (2004667)" userId="S::2004667@student.uwtsd.ac.uk::5df56561-0c9b-4d04-a61b-9f585f24667e" providerId="AD" clId="Web-{276CC139-B4C6-6F07-1190-2D58F30EFF6D}" dt="2024-05-07T15:41:43.811" v="331" actId="14100"/>
          <ac:picMkLst>
            <pc:docMk/>
            <pc:sldMk cId="3542176812" sldId="297"/>
            <ac:picMk id="3" creationId="{0C78FCD2-3BD5-1824-EA9D-6713CE05A3EA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5:41:15.716" v="326"/>
          <ac:picMkLst>
            <pc:docMk/>
            <pc:sldMk cId="3542176812" sldId="297"/>
            <ac:picMk id="4" creationId="{EEC4F15B-24F5-C65E-6DD8-9C78C2BDF33E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7:14:01.709" v="524" actId="1076"/>
          <ac:picMkLst>
            <pc:docMk/>
            <pc:sldMk cId="3542176812" sldId="297"/>
            <ac:picMk id="5" creationId="{DEA00B1F-7542-ADB0-B8EE-A62F2883DDDD}"/>
          </ac:picMkLst>
        </pc:picChg>
        <pc:picChg chg="add del mod">
          <ac:chgData name="Shaun Tierney (2004667)" userId="S::2004667@student.uwtsd.ac.uk::5df56561-0c9b-4d04-a61b-9f585f24667e" providerId="AD" clId="Web-{276CC139-B4C6-6F07-1190-2D58F30EFF6D}" dt="2024-05-07T17:13:46.083" v="519"/>
          <ac:picMkLst>
            <pc:docMk/>
            <pc:sldMk cId="3542176812" sldId="297"/>
            <ac:picMk id="6" creationId="{694F4A5F-F862-8E0F-D851-B2AF19E9F4C1}"/>
          </ac:picMkLst>
        </pc:picChg>
        <pc:picChg chg="add del mod">
          <ac:chgData name="Shaun Tierney (2004667)" userId="S::2004667@student.uwtsd.ac.uk::5df56561-0c9b-4d04-a61b-9f585f24667e" providerId="AD" clId="Web-{276CC139-B4C6-6F07-1190-2D58F30EFF6D}" dt="2024-05-07T17:13:46.989" v="520"/>
          <ac:picMkLst>
            <pc:docMk/>
            <pc:sldMk cId="3542176812" sldId="297"/>
            <ac:picMk id="7" creationId="{18DEA6E2-973B-5E2C-84DC-197D7237B43F}"/>
          </ac:picMkLst>
        </pc:picChg>
        <pc:picChg chg="add del mod">
          <ac:chgData name="Shaun Tierney (2004667)" userId="S::2004667@student.uwtsd.ac.uk::5df56561-0c9b-4d04-a61b-9f585f24667e" providerId="AD" clId="Web-{276CC139-B4C6-6F07-1190-2D58F30EFF6D}" dt="2024-05-07T17:13:59.459" v="523"/>
          <ac:picMkLst>
            <pc:docMk/>
            <pc:sldMk cId="3542176812" sldId="297"/>
            <ac:picMk id="9" creationId="{D20EC311-C346-CF1D-C653-ACE3876626DB}"/>
          </ac:picMkLst>
        </pc:picChg>
      </pc:sldChg>
      <pc:sldChg chg="addSp delSp modSp add ord replId">
        <pc:chgData name="Shaun Tierney (2004667)" userId="S::2004667@student.uwtsd.ac.uk::5df56561-0c9b-4d04-a61b-9f585f24667e" providerId="AD" clId="Web-{276CC139-B4C6-6F07-1190-2D58F30EFF6D}" dt="2024-05-07T15:46:58.236" v="371" actId="1076"/>
        <pc:sldMkLst>
          <pc:docMk/>
          <pc:sldMk cId="462550178" sldId="298"/>
        </pc:sldMkLst>
        <pc:spChg chg="mod">
          <ac:chgData name="Shaun Tierney (2004667)" userId="S::2004667@student.uwtsd.ac.uk::5df56561-0c9b-4d04-a61b-9f585f24667e" providerId="AD" clId="Web-{276CC139-B4C6-6F07-1190-2D58F30EFF6D}" dt="2024-05-07T15:46:16.749" v="359" actId="20577"/>
          <ac:spMkLst>
            <pc:docMk/>
            <pc:sldMk cId="462550178" sldId="298"/>
            <ac:spMk id="2" creationId="{89FF13DA-7690-9004-1720-F2212C59219D}"/>
          </ac:spMkLst>
        </pc:spChg>
        <pc:spChg chg="mod">
          <ac:chgData name="Shaun Tierney (2004667)" userId="S::2004667@student.uwtsd.ac.uk::5df56561-0c9b-4d04-a61b-9f585f24667e" providerId="AD" clId="Web-{276CC139-B4C6-6F07-1190-2D58F30EFF6D}" dt="2024-05-07T15:46:20.750" v="363" actId="20577"/>
          <ac:spMkLst>
            <pc:docMk/>
            <pc:sldMk cId="462550178" sldId="298"/>
            <ac:spMk id="8" creationId="{D98F8519-E2BD-9581-7964-1DD4AF82E8FE}"/>
          </ac:spMkLst>
        </pc:spChg>
        <pc:picChg chg="add mod">
          <ac:chgData name="Shaun Tierney (2004667)" userId="S::2004667@student.uwtsd.ac.uk::5df56561-0c9b-4d04-a61b-9f585f24667e" providerId="AD" clId="Web-{276CC139-B4C6-6F07-1190-2D58F30EFF6D}" dt="2024-05-07T15:46:58.236" v="371" actId="1076"/>
          <ac:picMkLst>
            <pc:docMk/>
            <pc:sldMk cId="462550178" sldId="298"/>
            <ac:picMk id="3" creationId="{C03716F9-3BE0-F21F-CB20-F955D797E9DB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5:46:27.719" v="366"/>
          <ac:picMkLst>
            <pc:docMk/>
            <pc:sldMk cId="462550178" sldId="298"/>
            <ac:picMk id="4" creationId="{EEC4F15B-24F5-C65E-6DD8-9C78C2BDF33E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6:10:26.681" v="392" actId="20577"/>
        <pc:sldMkLst>
          <pc:docMk/>
          <pc:sldMk cId="2754193738" sldId="299"/>
        </pc:sldMkLst>
        <pc:spChg chg="mod">
          <ac:chgData name="Shaun Tierney (2004667)" userId="S::2004667@student.uwtsd.ac.uk::5df56561-0c9b-4d04-a61b-9f585f24667e" providerId="AD" clId="Web-{276CC139-B4C6-6F07-1190-2D58F30EFF6D}" dt="2024-05-07T16:10:26.681" v="392" actId="20577"/>
          <ac:spMkLst>
            <pc:docMk/>
            <pc:sldMk cId="2754193738" sldId="299"/>
            <ac:spMk id="8" creationId="{D98F8519-E2BD-9581-7964-1DD4AF82E8FE}"/>
          </ac:spMkLst>
        </pc:spChg>
        <pc:picChg chg="add mod">
          <ac:chgData name="Shaun Tierney (2004667)" userId="S::2004667@student.uwtsd.ac.uk::5df56561-0c9b-4d04-a61b-9f585f24667e" providerId="AD" clId="Web-{276CC139-B4C6-6F07-1190-2D58F30EFF6D}" dt="2024-05-07T15:47:24.300" v="374" actId="1076"/>
          <ac:picMkLst>
            <pc:docMk/>
            <pc:sldMk cId="2754193738" sldId="299"/>
            <ac:picMk id="3" creationId="{B0E7808D-5C35-9C10-A251-893E483DA441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5:46:26.906" v="365"/>
          <ac:picMkLst>
            <pc:docMk/>
            <pc:sldMk cId="2754193738" sldId="299"/>
            <ac:picMk id="4" creationId="{EEC4F15B-24F5-C65E-6DD8-9C78C2BDF33E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6:09:50.850" v="384" actId="1076"/>
        <pc:sldMkLst>
          <pc:docMk/>
          <pc:sldMk cId="3614877117" sldId="300"/>
        </pc:sldMkLst>
        <pc:spChg chg="del">
          <ac:chgData name="Shaun Tierney (2004667)" userId="S::2004667@student.uwtsd.ac.uk::5df56561-0c9b-4d04-a61b-9f585f24667e" providerId="AD" clId="Web-{276CC139-B4C6-6F07-1190-2D58F30EFF6D}" dt="2024-05-07T15:51:07.267" v="378"/>
          <ac:spMkLst>
            <pc:docMk/>
            <pc:sldMk cId="3614877117" sldId="300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276CC139-B4C6-6F07-1190-2D58F30EFF6D}" dt="2024-05-07T15:51:05.908" v="377"/>
          <ac:picMkLst>
            <pc:docMk/>
            <pc:sldMk cId="3614877117" sldId="300"/>
            <ac:picMk id="3" creationId="{C03716F9-3BE0-F21F-CB20-F955D797E9DB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5:53:44.511" v="381" actId="1076"/>
          <ac:picMkLst>
            <pc:docMk/>
            <pc:sldMk cId="3614877117" sldId="300"/>
            <ac:picMk id="4" creationId="{86B372A3-229C-A246-D955-42765331C549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6:09:50.850" v="384" actId="1076"/>
          <ac:picMkLst>
            <pc:docMk/>
            <pc:sldMk cId="3614877117" sldId="300"/>
            <ac:picMk id="5" creationId="{96505220-2134-9F30-C4E3-975046E145C6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6:18:33.460" v="427" actId="1076"/>
        <pc:sldMkLst>
          <pc:docMk/>
          <pc:sldMk cId="3510732522" sldId="301"/>
        </pc:sldMkLst>
        <pc:spChg chg="del mod">
          <ac:chgData name="Shaun Tierney (2004667)" userId="S::2004667@student.uwtsd.ac.uk::5df56561-0c9b-4d04-a61b-9f585f24667e" providerId="AD" clId="Web-{276CC139-B4C6-6F07-1190-2D58F30EFF6D}" dt="2024-05-07T16:11:23.106" v="394"/>
          <ac:spMkLst>
            <pc:docMk/>
            <pc:sldMk cId="3510732522" sldId="301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276CC139-B4C6-6F07-1190-2D58F30EFF6D}" dt="2024-05-07T16:10:01.851" v="385"/>
          <ac:picMkLst>
            <pc:docMk/>
            <pc:sldMk cId="3510732522" sldId="301"/>
            <ac:picMk id="3" creationId="{B0E7808D-5C35-9C10-A251-893E483DA441}"/>
          </ac:picMkLst>
        </pc:picChg>
        <pc:picChg chg="add del mod">
          <ac:chgData name="Shaun Tierney (2004667)" userId="S::2004667@student.uwtsd.ac.uk::5df56561-0c9b-4d04-a61b-9f585f24667e" providerId="AD" clId="Web-{276CC139-B4C6-6F07-1190-2D58F30EFF6D}" dt="2024-05-07T16:13:37.223" v="398"/>
          <ac:picMkLst>
            <pc:docMk/>
            <pc:sldMk cId="3510732522" sldId="301"/>
            <ac:picMk id="4" creationId="{F0031901-ECAF-FB7E-278A-388107885524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6:18:31.788" v="426" actId="1076"/>
          <ac:picMkLst>
            <pc:docMk/>
            <pc:sldMk cId="3510732522" sldId="301"/>
            <ac:picMk id="5" creationId="{E66BBC79-4CB9-FF8D-0F88-61E36A504617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6:18:33.460" v="427" actId="1076"/>
          <ac:picMkLst>
            <pc:docMk/>
            <pc:sldMk cId="3510732522" sldId="301"/>
            <ac:picMk id="6" creationId="{9976511E-D8C1-E643-5DAE-A8B1C48D1840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6:18:29.585" v="425" actId="1076"/>
          <ac:picMkLst>
            <pc:docMk/>
            <pc:sldMk cId="3510732522" sldId="301"/>
            <ac:picMk id="7" creationId="{C47FF6C1-AC6B-B9F1-F85F-2478E845DB6F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6:17:29.816" v="418" actId="1076"/>
        <pc:sldMkLst>
          <pc:docMk/>
          <pc:sldMk cId="3128475567" sldId="302"/>
        </pc:sldMkLst>
        <pc:picChg chg="add mod">
          <ac:chgData name="Shaun Tierney (2004667)" userId="S::2004667@student.uwtsd.ac.uk::5df56561-0c9b-4d04-a61b-9f585f24667e" providerId="AD" clId="Web-{276CC139-B4C6-6F07-1190-2D58F30EFF6D}" dt="2024-05-07T16:17:07.611" v="415" actId="1076"/>
          <ac:picMkLst>
            <pc:docMk/>
            <pc:sldMk cId="3128475567" sldId="302"/>
            <ac:picMk id="3" creationId="{0816D190-0FB0-0E68-AE44-B75F320E903F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6:17:29.816" v="418" actId="1076"/>
          <ac:picMkLst>
            <pc:docMk/>
            <pc:sldMk cId="3128475567" sldId="302"/>
            <ac:picMk id="4" creationId="{CC58FEBA-FAA8-2F9B-85FF-489ADB170CF8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6:16:48.297" v="411"/>
          <ac:picMkLst>
            <pc:docMk/>
            <pc:sldMk cId="3128475567" sldId="302"/>
            <ac:picMk id="5" creationId="{E66BBC79-4CB9-FF8D-0F88-61E36A504617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6:16:49.188" v="412"/>
          <ac:picMkLst>
            <pc:docMk/>
            <pc:sldMk cId="3128475567" sldId="302"/>
            <ac:picMk id="6" creationId="{9976511E-D8C1-E643-5DAE-A8B1C48D1840}"/>
          </ac:picMkLst>
        </pc:picChg>
      </pc:sldChg>
      <pc:sldChg chg="addSp delSp modSp new ord">
        <pc:chgData name="Shaun Tierney (2004667)" userId="S::2004667@student.uwtsd.ac.uk::5df56561-0c9b-4d04-a61b-9f585f24667e" providerId="AD" clId="Web-{276CC139-B4C6-6F07-1190-2D58F30EFF6D}" dt="2024-05-07T16:39:19.707" v="480" actId="1076"/>
        <pc:sldMkLst>
          <pc:docMk/>
          <pc:sldMk cId="3252297158" sldId="303"/>
        </pc:sldMkLst>
        <pc:spChg chg="mod">
          <ac:chgData name="Shaun Tierney (2004667)" userId="S::2004667@student.uwtsd.ac.uk::5df56561-0c9b-4d04-a61b-9f585f24667e" providerId="AD" clId="Web-{276CC139-B4C6-6F07-1190-2D58F30EFF6D}" dt="2024-05-07T16:20:29.514" v="429" actId="20577"/>
          <ac:spMkLst>
            <pc:docMk/>
            <pc:sldMk cId="3252297158" sldId="303"/>
            <ac:spMk id="2" creationId="{7D08A475-3DEB-2F65-85CD-F7F33CDC2FF3}"/>
          </ac:spMkLst>
        </pc:spChg>
        <pc:spChg chg="del">
          <ac:chgData name="Shaun Tierney (2004667)" userId="S::2004667@student.uwtsd.ac.uk::5df56561-0c9b-4d04-a61b-9f585f24667e" providerId="AD" clId="Web-{276CC139-B4C6-6F07-1190-2D58F30EFF6D}" dt="2024-05-07T16:21:20.970" v="437"/>
          <ac:spMkLst>
            <pc:docMk/>
            <pc:sldMk cId="3252297158" sldId="303"/>
            <ac:spMk id="3" creationId="{F459649D-1084-0837-ECDA-982912432858}"/>
          </ac:spMkLst>
        </pc:spChg>
        <pc:picChg chg="add mod">
          <ac:chgData name="Shaun Tierney (2004667)" userId="S::2004667@student.uwtsd.ac.uk::5df56561-0c9b-4d04-a61b-9f585f24667e" providerId="AD" clId="Web-{276CC139-B4C6-6F07-1190-2D58F30EFF6D}" dt="2024-05-07T16:39:15.707" v="478" actId="1076"/>
          <ac:picMkLst>
            <pc:docMk/>
            <pc:sldMk cId="3252297158" sldId="303"/>
            <ac:picMk id="4" creationId="{C5DCD962-EEC4-485E-1A53-3C741DC7C8FB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6:39:10.457" v="476" actId="1076"/>
          <ac:picMkLst>
            <pc:docMk/>
            <pc:sldMk cId="3252297158" sldId="303"/>
            <ac:picMk id="5" creationId="{9D119405-48C7-8579-E8DC-283D4A8B5E3A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6:39:19.707" v="480" actId="1076"/>
          <ac:picMkLst>
            <pc:docMk/>
            <pc:sldMk cId="3252297158" sldId="303"/>
            <ac:picMk id="6" creationId="{9A6F1388-7A60-E242-72A4-661BCAEF7AF4}"/>
          </ac:picMkLst>
        </pc:picChg>
        <pc:picChg chg="add del mod">
          <ac:chgData name="Shaun Tierney (2004667)" userId="S::2004667@student.uwtsd.ac.uk::5df56561-0c9b-4d04-a61b-9f585f24667e" providerId="AD" clId="Web-{276CC139-B4C6-6F07-1190-2D58F30EFF6D}" dt="2024-05-07T16:38:46.627" v="469"/>
          <ac:picMkLst>
            <pc:docMk/>
            <pc:sldMk cId="3252297158" sldId="303"/>
            <ac:picMk id="7" creationId="{4B4CF51A-F404-CDC3-0417-14CEB0582098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6:39:06.909" v="474" actId="1076"/>
          <ac:picMkLst>
            <pc:docMk/>
            <pc:sldMk cId="3252297158" sldId="303"/>
            <ac:picMk id="8" creationId="{FAEA110C-0AE3-4C15-78AC-7D20A463DB9F}"/>
          </ac:picMkLst>
        </pc:picChg>
      </pc:sldChg>
      <pc:sldChg chg="addSp delSp modSp new addAnim delAnim">
        <pc:chgData name="Shaun Tierney (2004667)" userId="S::2004667@student.uwtsd.ac.uk::5df56561-0c9b-4d04-a61b-9f585f24667e" providerId="AD" clId="Web-{276CC139-B4C6-6F07-1190-2D58F30EFF6D}" dt="2024-05-07T17:07:11.716" v="511" actId="1076"/>
        <pc:sldMkLst>
          <pc:docMk/>
          <pc:sldMk cId="89218193" sldId="304"/>
        </pc:sldMkLst>
        <pc:spChg chg="mod">
          <ac:chgData name="Shaun Tierney (2004667)" userId="S::2004667@student.uwtsd.ac.uk::5df56561-0c9b-4d04-a61b-9f585f24667e" providerId="AD" clId="Web-{276CC139-B4C6-6F07-1190-2D58F30EFF6D}" dt="2024-05-07T16:55:16.296" v="487" actId="1076"/>
          <ac:spMkLst>
            <pc:docMk/>
            <pc:sldMk cId="89218193" sldId="304"/>
            <ac:spMk id="2" creationId="{8E1C6A80-25AB-5911-3889-F8FDF4D789C2}"/>
          </ac:spMkLst>
        </pc:spChg>
        <pc:spChg chg="del">
          <ac:chgData name="Shaun Tierney (2004667)" userId="S::2004667@student.uwtsd.ac.uk::5df56561-0c9b-4d04-a61b-9f585f24667e" providerId="AD" clId="Web-{276CC139-B4C6-6F07-1190-2D58F30EFF6D}" dt="2024-05-07T16:20:49.234" v="436"/>
          <ac:spMkLst>
            <pc:docMk/>
            <pc:sldMk cId="89218193" sldId="304"/>
            <ac:spMk id="3" creationId="{E9B957B0-9176-1FAE-6420-FDB1FC3AD25D}"/>
          </ac:spMkLst>
        </pc:spChg>
        <pc:picChg chg="add del mod">
          <ac:chgData name="Shaun Tierney (2004667)" userId="S::2004667@student.uwtsd.ac.uk::5df56561-0c9b-4d04-a61b-9f585f24667e" providerId="AD" clId="Web-{276CC139-B4C6-6F07-1190-2D58F30EFF6D}" dt="2024-05-07T16:55:27.843" v="489"/>
          <ac:picMkLst>
            <pc:docMk/>
            <pc:sldMk cId="89218193" sldId="304"/>
            <ac:picMk id="4" creationId="{8C8F78FA-4F21-23AB-7A29-BFD9D4B74621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7:07:11.684" v="509" actId="1076"/>
          <ac:picMkLst>
            <pc:docMk/>
            <pc:sldMk cId="89218193" sldId="304"/>
            <ac:picMk id="5" creationId="{59A66B14-3C2A-EFD3-48A4-CFF38AB6BBB7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7:07:11.716" v="511" actId="1076"/>
          <ac:picMkLst>
            <pc:docMk/>
            <pc:sldMk cId="89218193" sldId="304"/>
            <ac:picMk id="6" creationId="{4A5A980A-21EA-9D33-9E5B-B2B0E88BA08C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7:07:11.700" v="510" actId="1076"/>
          <ac:picMkLst>
            <pc:docMk/>
            <pc:sldMk cId="89218193" sldId="304"/>
            <ac:picMk id="7" creationId="{E8C8F2FD-082A-7BE4-04D8-5737D8B52558}"/>
          </ac:picMkLst>
        </pc:picChg>
      </pc:sldChg>
      <pc:sldChg chg="addSp modSp add replId">
        <pc:chgData name="Shaun Tierney (2004667)" userId="S::2004667@student.uwtsd.ac.uk::5df56561-0c9b-4d04-a61b-9f585f24667e" providerId="AD" clId="Web-{276CC139-B4C6-6F07-1190-2D58F30EFF6D}" dt="2024-05-07T16:24:47.405" v="451" actId="1076"/>
        <pc:sldMkLst>
          <pc:docMk/>
          <pc:sldMk cId="2452355405" sldId="305"/>
        </pc:sldMkLst>
        <pc:picChg chg="add mod">
          <ac:chgData name="Shaun Tierney (2004667)" userId="S::2004667@student.uwtsd.ac.uk::5df56561-0c9b-4d04-a61b-9f585f24667e" providerId="AD" clId="Web-{276CC139-B4C6-6F07-1190-2D58F30EFF6D}" dt="2024-05-07T16:24:47.405" v="451" actId="1076"/>
          <ac:picMkLst>
            <pc:docMk/>
            <pc:sldMk cId="2452355405" sldId="305"/>
            <ac:picMk id="3" creationId="{0BF835CC-8BC2-D27E-6D2C-54E399CE677B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6:40:27.930" v="484" actId="1076"/>
        <pc:sldMkLst>
          <pc:docMk/>
          <pc:sldMk cId="151590718" sldId="306"/>
        </pc:sldMkLst>
        <pc:picChg chg="del">
          <ac:chgData name="Shaun Tierney (2004667)" userId="S::2004667@student.uwtsd.ac.uk::5df56561-0c9b-4d04-a61b-9f585f24667e" providerId="AD" clId="Web-{276CC139-B4C6-6F07-1190-2D58F30EFF6D}" dt="2024-05-07T16:39:52.584" v="482"/>
          <ac:picMkLst>
            <pc:docMk/>
            <pc:sldMk cId="151590718" sldId="306"/>
            <ac:picMk id="3" creationId="{0BF835CC-8BC2-D27E-6D2C-54E399CE677B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6:40:27.930" v="484" actId="1076"/>
          <ac:picMkLst>
            <pc:docMk/>
            <pc:sldMk cId="151590718" sldId="306"/>
            <ac:picMk id="4" creationId="{90466717-0BC8-3BC8-4ACA-ECF121A5E5F3}"/>
          </ac:picMkLst>
        </pc:picChg>
      </pc:sldChg>
      <pc:sldChg chg="addSp modSp add replId addAnim">
        <pc:chgData name="Shaun Tierney (2004667)" userId="S::2004667@student.uwtsd.ac.uk::5df56561-0c9b-4d04-a61b-9f585f24667e" providerId="AD" clId="Web-{276CC139-B4C6-6F07-1190-2D58F30EFF6D}" dt="2024-05-07T16:57:19.397" v="492" actId="1076"/>
        <pc:sldMkLst>
          <pc:docMk/>
          <pc:sldMk cId="2152953762" sldId="307"/>
        </pc:sldMkLst>
        <pc:picChg chg="add mod">
          <ac:chgData name="Shaun Tierney (2004667)" userId="S::2004667@student.uwtsd.ac.uk::5df56561-0c9b-4d04-a61b-9f585f24667e" providerId="AD" clId="Web-{276CC139-B4C6-6F07-1190-2D58F30EFF6D}" dt="2024-05-07T16:57:19.397" v="492" actId="1076"/>
          <ac:picMkLst>
            <pc:docMk/>
            <pc:sldMk cId="2152953762" sldId="307"/>
            <ac:picMk id="3" creationId="{B23A07E6-56B8-D22C-9389-1DF989BB5AEC}"/>
          </ac:picMkLst>
        </pc:picChg>
      </pc:sldChg>
      <pc:sldChg chg="addSp delSp modSp add replId">
        <pc:chgData name="Shaun Tierney (2004667)" userId="S::2004667@student.uwtsd.ac.uk::5df56561-0c9b-4d04-a61b-9f585f24667e" providerId="AD" clId="Web-{276CC139-B4C6-6F07-1190-2D58F30EFF6D}" dt="2024-05-07T17:14:43.462" v="534" actId="1076"/>
        <pc:sldMkLst>
          <pc:docMk/>
          <pc:sldMk cId="268020414" sldId="308"/>
        </pc:sldMkLst>
        <pc:picChg chg="del">
          <ac:chgData name="Shaun Tierney (2004667)" userId="S::2004667@student.uwtsd.ac.uk::5df56561-0c9b-4d04-a61b-9f585f24667e" providerId="AD" clId="Web-{276CC139-B4C6-6F07-1190-2D58F30EFF6D}" dt="2024-05-07T17:14:03.397" v="525"/>
          <ac:picMkLst>
            <pc:docMk/>
            <pc:sldMk cId="268020414" sldId="308"/>
            <ac:picMk id="3" creationId="{0C78FCD2-3BD5-1824-EA9D-6713CE05A3EA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7:14:43.462" v="533" actId="1076"/>
          <ac:picMkLst>
            <pc:docMk/>
            <pc:sldMk cId="268020414" sldId="308"/>
            <ac:picMk id="4" creationId="{1889345A-9D99-C5AE-7873-1DEFF5C04F7E}"/>
          </ac:picMkLst>
        </pc:picChg>
        <pc:picChg chg="del">
          <ac:chgData name="Shaun Tierney (2004667)" userId="S::2004667@student.uwtsd.ac.uk::5df56561-0c9b-4d04-a61b-9f585f24667e" providerId="AD" clId="Web-{276CC139-B4C6-6F07-1190-2D58F30EFF6D}" dt="2024-05-07T17:14:03.803" v="526"/>
          <ac:picMkLst>
            <pc:docMk/>
            <pc:sldMk cId="268020414" sldId="308"/>
            <ac:picMk id="5" creationId="{DEA00B1F-7542-ADB0-B8EE-A62F2883DDDD}"/>
          </ac:picMkLst>
        </pc:picChg>
        <pc:picChg chg="add mod">
          <ac:chgData name="Shaun Tierney (2004667)" userId="S::2004667@student.uwtsd.ac.uk::5df56561-0c9b-4d04-a61b-9f585f24667e" providerId="AD" clId="Web-{276CC139-B4C6-6F07-1190-2D58F30EFF6D}" dt="2024-05-07T17:14:43.462" v="534" actId="1076"/>
          <ac:picMkLst>
            <pc:docMk/>
            <pc:sldMk cId="268020414" sldId="308"/>
            <ac:picMk id="8" creationId="{3EE00BF1-A313-3226-9947-1352CCF6980C}"/>
          </ac:picMkLst>
        </pc:picChg>
      </pc:sldChg>
    </pc:docChg>
  </pc:docChgLst>
  <pc:docChgLst>
    <pc:chgData name="Shaun Tierney (2004667)" userId="S::2004667@student.uwtsd.ac.uk::5df56561-0c9b-4d04-a61b-9f585f24667e" providerId="AD" clId="Web-{ABD48118-757A-ED2C-7AF9-6812DE98E1B3}"/>
    <pc:docChg chg="addSld modSld addMainMaster delMainMaster">
      <pc:chgData name="Shaun Tierney (2004667)" userId="S::2004667@student.uwtsd.ac.uk::5df56561-0c9b-4d04-a61b-9f585f24667e" providerId="AD" clId="Web-{ABD48118-757A-ED2C-7AF9-6812DE98E1B3}" dt="2024-05-06T22:53:19.380" v="267" actId="20577"/>
      <pc:docMkLst>
        <pc:docMk/>
      </pc:docMkLst>
      <pc:sldChg chg="addSp delSp modSp mod setBg modClrScheme chgLayout">
        <pc:chgData name="Shaun Tierney (2004667)" userId="S::2004667@student.uwtsd.ac.uk::5df56561-0c9b-4d04-a61b-9f585f24667e" providerId="AD" clId="Web-{ABD48118-757A-ED2C-7AF9-6812DE98E1B3}" dt="2024-05-06T18:38:26.350" v="15"/>
        <pc:sldMkLst>
          <pc:docMk/>
          <pc:sldMk cId="109857222" sldId="256"/>
        </pc:sldMkLst>
        <pc:spChg chg="mod">
          <ac:chgData name="Shaun Tierney (2004667)" userId="S::2004667@student.uwtsd.ac.uk::5df56561-0c9b-4d04-a61b-9f585f24667e" providerId="AD" clId="Web-{ABD48118-757A-ED2C-7AF9-6812DE98E1B3}" dt="2024-05-06T18:38:26.350" v="1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haun Tierney (2004667)" userId="S::2004667@student.uwtsd.ac.uk::5df56561-0c9b-4d04-a61b-9f585f24667e" providerId="AD" clId="Web-{ABD48118-757A-ED2C-7AF9-6812DE98E1B3}" dt="2024-05-06T18:38:26.350" v="15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Shaun Tierney (2004667)" userId="S::2004667@student.uwtsd.ac.uk::5df56561-0c9b-4d04-a61b-9f585f24667e" providerId="AD" clId="Web-{ABD48118-757A-ED2C-7AF9-6812DE98E1B3}" dt="2024-05-06T18:38:10.005" v="8"/>
          <ac:spMkLst>
            <pc:docMk/>
            <pc:sldMk cId="109857222" sldId="256"/>
            <ac:spMk id="9" creationId="{ECD84B89-83B1-AA44-B9BE-C68A3A346981}"/>
          </ac:spMkLst>
        </pc:spChg>
        <pc:spChg chg="add del">
          <ac:chgData name="Shaun Tierney (2004667)" userId="S::2004667@student.uwtsd.ac.uk::5df56561-0c9b-4d04-a61b-9f585f24667e" providerId="AD" clId="Web-{ABD48118-757A-ED2C-7AF9-6812DE98E1B3}" dt="2024-05-06T18:38:10.005" v="8"/>
          <ac:spMkLst>
            <pc:docMk/>
            <pc:sldMk cId="109857222" sldId="256"/>
            <ac:spMk id="11" creationId="{DF3B9D9F-2555-4B2E-AD17-056B66596D5A}"/>
          </ac:spMkLst>
        </pc:spChg>
        <pc:spChg chg="add del">
          <ac:chgData name="Shaun Tierney (2004667)" userId="S::2004667@student.uwtsd.ac.uk::5df56561-0c9b-4d04-a61b-9f585f24667e" providerId="AD" clId="Web-{ABD48118-757A-ED2C-7AF9-6812DE98E1B3}" dt="2024-05-06T18:38:10.005" v="8"/>
          <ac:spMkLst>
            <pc:docMk/>
            <pc:sldMk cId="109857222" sldId="256"/>
            <ac:spMk id="13" creationId="{98F816C8-664D-4D46-87AC-DD7054006763}"/>
          </ac:spMkLst>
        </pc:spChg>
        <pc:spChg chg="add del">
          <ac:chgData name="Shaun Tierney (2004667)" userId="S::2004667@student.uwtsd.ac.uk::5df56561-0c9b-4d04-a61b-9f585f24667e" providerId="AD" clId="Web-{ABD48118-757A-ED2C-7AF9-6812DE98E1B3}" dt="2024-05-06T18:38:20.303" v="10"/>
          <ac:spMkLst>
            <pc:docMk/>
            <pc:sldMk cId="109857222" sldId="256"/>
            <ac:spMk id="16" creationId="{6DA65B90-7B06-4499-91BA-CDDD36132481}"/>
          </ac:spMkLst>
        </pc:spChg>
        <pc:spChg chg="add del">
          <ac:chgData name="Shaun Tierney (2004667)" userId="S::2004667@student.uwtsd.ac.uk::5df56561-0c9b-4d04-a61b-9f585f24667e" providerId="AD" clId="Web-{ABD48118-757A-ED2C-7AF9-6812DE98E1B3}" dt="2024-05-06T18:38:20.303" v="10"/>
          <ac:spMkLst>
            <pc:docMk/>
            <pc:sldMk cId="109857222" sldId="256"/>
            <ac:spMk id="19" creationId="{9502469D-C562-48E3-ABA2-3CFA55C52684}"/>
          </ac:spMkLst>
        </pc:spChg>
        <pc:spChg chg="add del">
          <ac:chgData name="Shaun Tierney (2004667)" userId="S::2004667@student.uwtsd.ac.uk::5df56561-0c9b-4d04-a61b-9f585f24667e" providerId="AD" clId="Web-{ABD48118-757A-ED2C-7AF9-6812DE98E1B3}" dt="2024-05-06T18:38:23.209" v="12"/>
          <ac:spMkLst>
            <pc:docMk/>
            <pc:sldMk cId="109857222" sldId="256"/>
            <ac:spMk id="22" creationId="{70105F5E-5B61-4F51-927C-5B28DB7DD9BB}"/>
          </ac:spMkLst>
        </pc:spChg>
        <pc:spChg chg="add del">
          <ac:chgData name="Shaun Tierney (2004667)" userId="S::2004667@student.uwtsd.ac.uk::5df56561-0c9b-4d04-a61b-9f585f24667e" providerId="AD" clId="Web-{ABD48118-757A-ED2C-7AF9-6812DE98E1B3}" dt="2024-05-06T18:38:26.271" v="14"/>
          <ac:spMkLst>
            <pc:docMk/>
            <pc:sldMk cId="109857222" sldId="256"/>
            <ac:spMk id="25" creationId="{1DB043B4-68C6-45B9-82AC-A5800EADB8DB}"/>
          </ac:spMkLst>
        </pc:spChg>
        <pc:spChg chg="add del">
          <ac:chgData name="Shaun Tierney (2004667)" userId="S::2004667@student.uwtsd.ac.uk::5df56561-0c9b-4d04-a61b-9f585f24667e" providerId="AD" clId="Web-{ABD48118-757A-ED2C-7AF9-6812DE98E1B3}" dt="2024-05-06T18:38:26.271" v="14"/>
          <ac:spMkLst>
            <pc:docMk/>
            <pc:sldMk cId="109857222" sldId="256"/>
            <ac:spMk id="27" creationId="{5337EA23-6703-4C96-9EEB-A408CBDD67BD}"/>
          </ac:spMkLst>
        </pc:spChg>
        <pc:spChg chg="add">
          <ac:chgData name="Shaun Tierney (2004667)" userId="S::2004667@student.uwtsd.ac.uk::5df56561-0c9b-4d04-a61b-9f585f24667e" providerId="AD" clId="Web-{ABD48118-757A-ED2C-7AF9-6812DE98E1B3}" dt="2024-05-06T18:38:26.350" v="15"/>
          <ac:spMkLst>
            <pc:docMk/>
            <pc:sldMk cId="109857222" sldId="256"/>
            <ac:spMk id="29" creationId="{ECD84B89-83B1-AA44-B9BE-C68A3A346981}"/>
          </ac:spMkLst>
        </pc:spChg>
        <pc:spChg chg="add">
          <ac:chgData name="Shaun Tierney (2004667)" userId="S::2004667@student.uwtsd.ac.uk::5df56561-0c9b-4d04-a61b-9f585f24667e" providerId="AD" clId="Web-{ABD48118-757A-ED2C-7AF9-6812DE98E1B3}" dt="2024-05-06T18:38:26.350" v="15"/>
          <ac:spMkLst>
            <pc:docMk/>
            <pc:sldMk cId="109857222" sldId="256"/>
            <ac:spMk id="31" creationId="{DF3B9D9F-2555-4B2E-AD17-056B66596D5A}"/>
          </ac:spMkLst>
        </pc:spChg>
        <pc:spChg chg="add">
          <ac:chgData name="Shaun Tierney (2004667)" userId="S::2004667@student.uwtsd.ac.uk::5df56561-0c9b-4d04-a61b-9f585f24667e" providerId="AD" clId="Web-{ABD48118-757A-ED2C-7AF9-6812DE98E1B3}" dt="2024-05-06T18:38:26.350" v="15"/>
          <ac:spMkLst>
            <pc:docMk/>
            <pc:sldMk cId="109857222" sldId="256"/>
            <ac:spMk id="32" creationId="{98F816C8-664D-4D46-87AC-DD7054006763}"/>
          </ac:spMkLst>
        </pc:spChg>
        <pc:picChg chg="add del">
          <ac:chgData name="Shaun Tierney (2004667)" userId="S::2004667@student.uwtsd.ac.uk::5df56561-0c9b-4d04-a61b-9f585f24667e" providerId="AD" clId="Web-{ABD48118-757A-ED2C-7AF9-6812DE98E1B3}" dt="2024-05-06T18:38:10.005" v="8"/>
          <ac:picMkLst>
            <pc:docMk/>
            <pc:sldMk cId="109857222" sldId="256"/>
            <ac:picMk id="4" creationId="{8B7806E2-93EE-D715-BE3E-B57EEE3C3801}"/>
          </ac:picMkLst>
        </pc:picChg>
        <pc:picChg chg="add del">
          <ac:chgData name="Shaun Tierney (2004667)" userId="S::2004667@student.uwtsd.ac.uk::5df56561-0c9b-4d04-a61b-9f585f24667e" providerId="AD" clId="Web-{ABD48118-757A-ED2C-7AF9-6812DE98E1B3}" dt="2024-05-06T18:38:20.303" v="10"/>
          <ac:picMkLst>
            <pc:docMk/>
            <pc:sldMk cId="109857222" sldId="256"/>
            <ac:picMk id="18" creationId="{388CBAE4-2055-E4E1-93C5-FA47119D6EC0}"/>
          </ac:picMkLst>
        </pc:picChg>
        <pc:picChg chg="add del">
          <ac:chgData name="Shaun Tierney (2004667)" userId="S::2004667@student.uwtsd.ac.uk::5df56561-0c9b-4d04-a61b-9f585f24667e" providerId="AD" clId="Web-{ABD48118-757A-ED2C-7AF9-6812DE98E1B3}" dt="2024-05-06T18:38:23.209" v="12"/>
          <ac:picMkLst>
            <pc:docMk/>
            <pc:sldMk cId="109857222" sldId="256"/>
            <ac:picMk id="23" creationId="{BE2C3501-7390-765F-5441-13A395C6FFDB}"/>
          </ac:picMkLst>
        </pc:picChg>
        <pc:picChg chg="add del">
          <ac:chgData name="Shaun Tierney (2004667)" userId="S::2004667@student.uwtsd.ac.uk::5df56561-0c9b-4d04-a61b-9f585f24667e" providerId="AD" clId="Web-{ABD48118-757A-ED2C-7AF9-6812DE98E1B3}" dt="2024-05-06T18:38:26.271" v="14"/>
          <ac:picMkLst>
            <pc:docMk/>
            <pc:sldMk cId="109857222" sldId="256"/>
            <ac:picMk id="26" creationId="{E1A9970F-A50D-306A-49DC-02FC5FC24A2B}"/>
          </ac:picMkLst>
        </pc:picChg>
        <pc:picChg chg="add">
          <ac:chgData name="Shaun Tierney (2004667)" userId="S::2004667@student.uwtsd.ac.uk::5df56561-0c9b-4d04-a61b-9f585f24667e" providerId="AD" clId="Web-{ABD48118-757A-ED2C-7AF9-6812DE98E1B3}" dt="2024-05-06T18:38:26.350" v="15"/>
          <ac:picMkLst>
            <pc:docMk/>
            <pc:sldMk cId="109857222" sldId="256"/>
            <ac:picMk id="30" creationId="{8B7806E2-93EE-D715-BE3E-B57EEE3C3801}"/>
          </ac:picMkLst>
        </pc:picChg>
        <pc:cxnChg chg="add del">
          <ac:chgData name="Shaun Tierney (2004667)" userId="S::2004667@student.uwtsd.ac.uk::5df56561-0c9b-4d04-a61b-9f585f24667e" providerId="AD" clId="Web-{ABD48118-757A-ED2C-7AF9-6812DE98E1B3}" dt="2024-05-06T18:38:20.303" v="10"/>
          <ac:cxnSpMkLst>
            <pc:docMk/>
            <pc:sldMk cId="109857222" sldId="256"/>
            <ac:cxnSpMk id="15" creationId="{F3C8C2E5-55C2-48F4-A36A-473F2254C302}"/>
          </ac:cxnSpMkLst>
        </pc:cxnChg>
        <pc:cxnChg chg="add del">
          <ac:chgData name="Shaun Tierney (2004667)" userId="S::2004667@student.uwtsd.ac.uk::5df56561-0c9b-4d04-a61b-9f585f24667e" providerId="AD" clId="Web-{ABD48118-757A-ED2C-7AF9-6812DE98E1B3}" dt="2024-05-06T18:38:20.303" v="10"/>
          <ac:cxnSpMkLst>
            <pc:docMk/>
            <pc:sldMk cId="109857222" sldId="256"/>
            <ac:cxnSpMk id="17" creationId="{05B8EA5E-9C54-40D2-A319-5533E7D50E3C}"/>
          </ac:cxnSpMkLst>
        </pc:cxnChg>
        <pc:cxnChg chg="add del">
          <ac:chgData name="Shaun Tierney (2004667)" userId="S::2004667@student.uwtsd.ac.uk::5df56561-0c9b-4d04-a61b-9f585f24667e" providerId="AD" clId="Web-{ABD48118-757A-ED2C-7AF9-6812DE98E1B3}" dt="2024-05-06T18:38:20.303" v="10"/>
          <ac:cxnSpMkLst>
            <pc:docMk/>
            <pc:sldMk cId="109857222" sldId="256"/>
            <ac:cxnSpMk id="20" creationId="{6D4C177C-581F-4CC8-A686-0B6D25DC6A70}"/>
          </ac:cxnSpMkLst>
        </pc:cxnChg>
      </pc:sldChg>
      <pc:sldChg chg="modSp new">
        <pc:chgData name="Shaun Tierney (2004667)" userId="S::2004667@student.uwtsd.ac.uk::5df56561-0c9b-4d04-a61b-9f585f24667e" providerId="AD" clId="Web-{ABD48118-757A-ED2C-7AF9-6812DE98E1B3}" dt="2024-05-06T20:04:43.889" v="241" actId="20577"/>
        <pc:sldMkLst>
          <pc:docMk/>
          <pc:sldMk cId="3424023727" sldId="257"/>
        </pc:sldMkLst>
        <pc:spChg chg="mod">
          <ac:chgData name="Shaun Tierney (2004667)" userId="S::2004667@student.uwtsd.ac.uk::5df56561-0c9b-4d04-a61b-9f585f24667e" providerId="AD" clId="Web-{ABD48118-757A-ED2C-7AF9-6812DE98E1B3}" dt="2024-05-06T18:38:41.616" v="21" actId="20577"/>
          <ac:spMkLst>
            <pc:docMk/>
            <pc:sldMk cId="3424023727" sldId="257"/>
            <ac:spMk id="2" creationId="{7426E76F-DEFC-C5DD-933B-2F17D85EC27A}"/>
          </ac:spMkLst>
        </pc:spChg>
        <pc:spChg chg="mod">
          <ac:chgData name="Shaun Tierney (2004667)" userId="S::2004667@student.uwtsd.ac.uk::5df56561-0c9b-4d04-a61b-9f585f24667e" providerId="AD" clId="Web-{ABD48118-757A-ED2C-7AF9-6812DE98E1B3}" dt="2024-05-06T20:04:43.889" v="241" actId="20577"/>
          <ac:spMkLst>
            <pc:docMk/>
            <pc:sldMk cId="3424023727" sldId="257"/>
            <ac:spMk id="3" creationId="{81EBA4EB-BFF6-5A81-A037-13205A625AC0}"/>
          </ac:spMkLst>
        </pc:spChg>
      </pc:sldChg>
      <pc:sldChg chg="modSp new">
        <pc:chgData name="Shaun Tierney (2004667)" userId="S::2004667@student.uwtsd.ac.uk::5df56561-0c9b-4d04-a61b-9f585f24667e" providerId="AD" clId="Web-{ABD48118-757A-ED2C-7AF9-6812DE98E1B3}" dt="2024-05-06T20:05:09.062" v="249" actId="20577"/>
        <pc:sldMkLst>
          <pc:docMk/>
          <pc:sldMk cId="1004774824" sldId="258"/>
        </pc:sldMkLst>
        <pc:spChg chg="mod">
          <ac:chgData name="Shaun Tierney (2004667)" userId="S::2004667@student.uwtsd.ac.uk::5df56561-0c9b-4d04-a61b-9f585f24667e" providerId="AD" clId="Web-{ABD48118-757A-ED2C-7AF9-6812DE98E1B3}" dt="2024-05-06T20:05:09.062" v="249" actId="20577"/>
          <ac:spMkLst>
            <pc:docMk/>
            <pc:sldMk cId="1004774824" sldId="258"/>
            <ac:spMk id="2" creationId="{4A1FCAFB-AEE8-3EEE-6122-B7436BF697AD}"/>
          </ac:spMkLst>
        </pc:spChg>
        <pc:spChg chg="mod">
          <ac:chgData name="Shaun Tierney (2004667)" userId="S::2004667@student.uwtsd.ac.uk::5df56561-0c9b-4d04-a61b-9f585f24667e" providerId="AD" clId="Web-{ABD48118-757A-ED2C-7AF9-6812DE98E1B3}" dt="2024-05-06T18:47:21.231" v="149" actId="20577"/>
          <ac:spMkLst>
            <pc:docMk/>
            <pc:sldMk cId="1004774824" sldId="258"/>
            <ac:spMk id="3" creationId="{A5925CB6-21F8-5AB9-37F7-E5E18B846EAA}"/>
          </ac:spMkLst>
        </pc:spChg>
      </pc:sldChg>
      <pc:sldChg chg="modSp new">
        <pc:chgData name="Shaun Tierney (2004667)" userId="S::2004667@student.uwtsd.ac.uk::5df56561-0c9b-4d04-a61b-9f585f24667e" providerId="AD" clId="Web-{ABD48118-757A-ED2C-7AF9-6812DE98E1B3}" dt="2024-05-06T20:04:58.389" v="248" actId="20577"/>
        <pc:sldMkLst>
          <pc:docMk/>
          <pc:sldMk cId="476401808" sldId="259"/>
        </pc:sldMkLst>
        <pc:spChg chg="mod">
          <ac:chgData name="Shaun Tierney (2004667)" userId="S::2004667@student.uwtsd.ac.uk::5df56561-0c9b-4d04-a61b-9f585f24667e" providerId="AD" clId="Web-{ABD48118-757A-ED2C-7AF9-6812DE98E1B3}" dt="2024-05-06T20:04:58.389" v="248" actId="20577"/>
          <ac:spMkLst>
            <pc:docMk/>
            <pc:sldMk cId="476401808" sldId="259"/>
            <ac:spMk id="2" creationId="{DA04D250-34AC-F900-E24A-66F5A85A622A}"/>
          </ac:spMkLst>
        </pc:spChg>
      </pc:sldChg>
      <pc:sldChg chg="addSp delSp modSp new">
        <pc:chgData name="Shaun Tierney (2004667)" userId="S::2004667@student.uwtsd.ac.uk::5df56561-0c9b-4d04-a61b-9f585f24667e" providerId="AD" clId="Web-{ABD48118-757A-ED2C-7AF9-6812DE98E1B3}" dt="2024-05-06T22:53:19.380" v="267" actId="20577"/>
        <pc:sldMkLst>
          <pc:docMk/>
          <pc:sldMk cId="2805500036" sldId="260"/>
        </pc:sldMkLst>
        <pc:spChg chg="del">
          <ac:chgData name="Shaun Tierney (2004667)" userId="S::2004667@student.uwtsd.ac.uk::5df56561-0c9b-4d04-a61b-9f585f24667e" providerId="AD" clId="Web-{ABD48118-757A-ED2C-7AF9-6812DE98E1B3}" dt="2024-05-06T22:52:36.425" v="251"/>
          <ac:spMkLst>
            <pc:docMk/>
            <pc:sldMk cId="2805500036" sldId="260"/>
            <ac:spMk id="3" creationId="{3296300F-AB1E-B928-072E-923068CFF248}"/>
          </ac:spMkLst>
        </pc:spChg>
        <pc:spChg chg="add del mod">
          <ac:chgData name="Shaun Tierney (2004667)" userId="S::2004667@student.uwtsd.ac.uk::5df56561-0c9b-4d04-a61b-9f585f24667e" providerId="AD" clId="Web-{ABD48118-757A-ED2C-7AF9-6812DE98E1B3}" dt="2024-05-06T22:52:55.817" v="257"/>
          <ac:spMkLst>
            <pc:docMk/>
            <pc:sldMk cId="2805500036" sldId="260"/>
            <ac:spMk id="6" creationId="{170C787C-9B35-3CD1-3108-28228C1D5E8B}"/>
          </ac:spMkLst>
        </pc:spChg>
        <pc:spChg chg="add del mod">
          <ac:chgData name="Shaun Tierney (2004667)" userId="S::2004667@student.uwtsd.ac.uk::5df56561-0c9b-4d04-a61b-9f585f24667e" providerId="AD" clId="Web-{ABD48118-757A-ED2C-7AF9-6812DE98E1B3}" dt="2024-05-06T22:53:19.380" v="267" actId="20577"/>
          <ac:spMkLst>
            <pc:docMk/>
            <pc:sldMk cId="2805500036" sldId="260"/>
            <ac:spMk id="10" creationId="{740DE332-40AA-6174-902B-A995482C27FE}"/>
          </ac:spMkLst>
        </pc:spChg>
        <pc:picChg chg="add del mod ord">
          <ac:chgData name="Shaun Tierney (2004667)" userId="S::2004667@student.uwtsd.ac.uk::5df56561-0c9b-4d04-a61b-9f585f24667e" providerId="AD" clId="Web-{ABD48118-757A-ED2C-7AF9-6812DE98E1B3}" dt="2024-05-06T22:52:43.207" v="254"/>
          <ac:picMkLst>
            <pc:docMk/>
            <pc:sldMk cId="2805500036" sldId="260"/>
            <ac:picMk id="4" creationId="{FFDD8135-4BA9-924A-EAFC-3C33F57D5E3B}"/>
          </ac:picMkLst>
        </pc:picChg>
        <pc:picChg chg="add del mod ord">
          <ac:chgData name="Shaun Tierney (2004667)" userId="S::2004667@student.uwtsd.ac.uk::5df56561-0c9b-4d04-a61b-9f585f24667e" providerId="AD" clId="Web-{ABD48118-757A-ED2C-7AF9-6812DE98E1B3}" dt="2024-05-06T22:52:50.254" v="256"/>
          <ac:picMkLst>
            <pc:docMk/>
            <pc:sldMk cId="2805500036" sldId="260"/>
            <ac:picMk id="7" creationId="{EF28FE51-5AB2-E3E7-4FEE-A4823B73128A}"/>
          </ac:picMkLst>
        </pc:picChg>
        <pc:picChg chg="add del mod ord">
          <ac:chgData name="Shaun Tierney (2004667)" userId="S::2004667@student.uwtsd.ac.uk::5df56561-0c9b-4d04-a61b-9f585f24667e" providerId="AD" clId="Web-{ABD48118-757A-ED2C-7AF9-6812DE98E1B3}" dt="2024-05-06T22:52:57.645" v="258"/>
          <ac:picMkLst>
            <pc:docMk/>
            <pc:sldMk cId="2805500036" sldId="260"/>
            <ac:picMk id="8" creationId="{6699F67F-C5F7-2147-9C45-FD10BCB1C776}"/>
          </ac:picMkLst>
        </pc:picChg>
        <pc:picChg chg="add del mod ord">
          <ac:chgData name="Shaun Tierney (2004667)" userId="S::2004667@student.uwtsd.ac.uk::5df56561-0c9b-4d04-a61b-9f585f24667e" providerId="AD" clId="Web-{ABD48118-757A-ED2C-7AF9-6812DE98E1B3}" dt="2024-05-06T22:53:10.379" v="260"/>
          <ac:picMkLst>
            <pc:docMk/>
            <pc:sldMk cId="2805500036" sldId="260"/>
            <ac:picMk id="11" creationId="{D054F0ED-9390-6379-FBAD-B89D498F11A9}"/>
          </ac:picMkLst>
        </pc:picChg>
      </pc:sldChg>
      <pc:sldMasterChg chg="add del addSldLayout delSldLayout">
        <pc:chgData name="Shaun Tierney (2004667)" userId="S::2004667@student.uwtsd.ac.uk::5df56561-0c9b-4d04-a61b-9f585f24667e" providerId="AD" clId="Web-{ABD48118-757A-ED2C-7AF9-6812DE98E1B3}" dt="2024-05-06T18:38:26.350" v="15"/>
        <pc:sldMasterMkLst>
          <pc:docMk/>
          <pc:sldMasterMk cId="2460954070" sldId="2147483660"/>
        </pc:sldMasterMkLst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replId addSldLayout">
        <pc:chgData name="Shaun Tierney (2004667)" userId="S::2004667@student.uwtsd.ac.uk::5df56561-0c9b-4d04-a61b-9f585f24667e" providerId="AD" clId="Web-{ABD48118-757A-ED2C-7AF9-6812DE98E1B3}" dt="2024-05-06T18:38:26.350" v="15"/>
        <pc:sldMasterMkLst>
          <pc:docMk/>
          <pc:sldMasterMk cId="3784587739" sldId="2147483672"/>
        </pc:sldMasterMkLst>
        <pc:sldLayoutChg chg="ad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3695667161" sldId="2147483673"/>
          </pc:sldLayoutMkLst>
        </pc:sldLayoutChg>
        <pc:sldLayoutChg chg="add replI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2218603998" sldId="2147483674"/>
          </pc:sldLayoutMkLst>
        </pc:sldLayoutChg>
        <pc:sldLayoutChg chg="add replI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3310994034" sldId="2147483675"/>
          </pc:sldLayoutMkLst>
        </pc:sldLayoutChg>
        <pc:sldLayoutChg chg="add replI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1334550337" sldId="2147483676"/>
          </pc:sldLayoutMkLst>
        </pc:sldLayoutChg>
        <pc:sldLayoutChg chg="add replI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2290472913" sldId="2147483677"/>
          </pc:sldLayoutMkLst>
        </pc:sldLayoutChg>
        <pc:sldLayoutChg chg="add replI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475197347" sldId="2147483678"/>
          </pc:sldLayoutMkLst>
        </pc:sldLayoutChg>
        <pc:sldLayoutChg chg="add replI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821314557" sldId="2147483679"/>
          </pc:sldLayoutMkLst>
        </pc:sldLayoutChg>
        <pc:sldLayoutChg chg="add replI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1120654553" sldId="2147483680"/>
          </pc:sldLayoutMkLst>
        </pc:sldLayoutChg>
        <pc:sldLayoutChg chg="add replI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4262938565" sldId="2147483681"/>
          </pc:sldLayoutMkLst>
        </pc:sldLayoutChg>
        <pc:sldLayoutChg chg="add replI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420710152" sldId="2147483682"/>
          </pc:sldLayoutMkLst>
        </pc:sldLayoutChg>
        <pc:sldLayoutChg chg="add replId">
          <pc:chgData name="Shaun Tierney (2004667)" userId="S::2004667@student.uwtsd.ac.uk::5df56561-0c9b-4d04-a61b-9f585f24667e" providerId="AD" clId="Web-{ABD48118-757A-ED2C-7AF9-6812DE98E1B3}" dt="2024-05-06T18:38:26.350" v="15"/>
          <pc:sldLayoutMkLst>
            <pc:docMk/>
            <pc:sldMasterMk cId="3784587739" sldId="2147483672"/>
            <pc:sldLayoutMk cId="4129280128" sldId="2147483683"/>
          </pc:sldLayoutMkLst>
        </pc:sldLayoutChg>
      </pc:sldMasterChg>
      <pc:sldMasterChg chg="add del addSldLayout delSldLayout">
        <pc:chgData name="Shaun Tierney (2004667)" userId="S::2004667@student.uwtsd.ac.uk::5df56561-0c9b-4d04-a61b-9f585f24667e" providerId="AD" clId="Web-{ABD48118-757A-ED2C-7AF9-6812DE98E1B3}" dt="2024-05-06T18:38:26.271" v="14"/>
        <pc:sldMasterMkLst>
          <pc:docMk/>
          <pc:sldMasterMk cId="1115288381" sldId="2147483685"/>
        </pc:sldMasterMkLst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3259232551" sldId="2147483674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4175219677" sldId="2147483675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3080486032" sldId="2147483676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2893608852" sldId="2147483677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2508186839" sldId="2147483678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1383281790" sldId="2147483679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2275517855" sldId="2147483680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455545587" sldId="2147483681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3076108390" sldId="2147483682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1081653774" sldId="2147483683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6.271" v="14"/>
          <pc:sldLayoutMkLst>
            <pc:docMk/>
            <pc:sldMasterMk cId="1115288381" sldId="2147483685"/>
            <pc:sldLayoutMk cId="3313212297" sldId="2147483684"/>
          </pc:sldLayoutMkLst>
        </pc:sldLayoutChg>
      </pc:sldMasterChg>
      <pc:sldMasterChg chg="add del addSldLayout delSldLayout">
        <pc:chgData name="Shaun Tierney (2004667)" userId="S::2004667@student.uwtsd.ac.uk::5df56561-0c9b-4d04-a61b-9f585f24667e" providerId="AD" clId="Web-{ABD48118-757A-ED2C-7AF9-6812DE98E1B3}" dt="2024-05-06T18:38:23.209" v="12"/>
        <pc:sldMasterMkLst>
          <pc:docMk/>
          <pc:sldMasterMk cId="4219815410" sldId="2147483738"/>
        </pc:sldMasterMkLst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1661463531" sldId="2147483727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4052357490" sldId="2147483728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2871689496" sldId="2147483729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263126674" sldId="2147483730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2076037184" sldId="2147483731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20256571" sldId="2147483732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3167889993" sldId="2147483733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1232471852" sldId="2147483734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389665509" sldId="2147483735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664782472" sldId="2147483736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3.209" v="12"/>
          <pc:sldLayoutMkLst>
            <pc:docMk/>
            <pc:sldMasterMk cId="4219815410" sldId="2147483738"/>
            <pc:sldLayoutMk cId="314844184" sldId="2147483737"/>
          </pc:sldLayoutMkLst>
        </pc:sldLayoutChg>
      </pc:sldMasterChg>
      <pc:sldMasterChg chg="add del addSldLayout delSldLayout">
        <pc:chgData name="Shaun Tierney (2004667)" userId="S::2004667@student.uwtsd.ac.uk::5df56561-0c9b-4d04-a61b-9f585f24667e" providerId="AD" clId="Web-{ABD48118-757A-ED2C-7AF9-6812DE98E1B3}" dt="2024-05-06T18:38:20.303" v="10"/>
        <pc:sldMasterMkLst>
          <pc:docMk/>
          <pc:sldMasterMk cId="821415018" sldId="2147483751"/>
        </pc:sldMasterMkLst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588195077" sldId="2147483740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1109151332" sldId="2147483741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1313006931" sldId="2147483742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3952566646" sldId="2147483743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3241844668" sldId="2147483744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2931584275" sldId="2147483745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3294918360" sldId="2147483746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3432635135" sldId="2147483747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773841412" sldId="2147483748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308067129" sldId="2147483749"/>
          </pc:sldLayoutMkLst>
        </pc:sldLayoutChg>
        <pc:sldLayoutChg chg="add del">
          <pc:chgData name="Shaun Tierney (2004667)" userId="S::2004667@student.uwtsd.ac.uk::5df56561-0c9b-4d04-a61b-9f585f24667e" providerId="AD" clId="Web-{ABD48118-757A-ED2C-7AF9-6812DE98E1B3}" dt="2024-05-06T18:38:20.303" v="10"/>
          <pc:sldLayoutMkLst>
            <pc:docMk/>
            <pc:sldMasterMk cId="821415018" sldId="2147483751"/>
            <pc:sldLayoutMk cId="358543326" sldId="2147483750"/>
          </pc:sldLayoutMkLst>
        </pc:sldLayoutChg>
      </pc:sldMasterChg>
    </pc:docChg>
  </pc:docChgLst>
  <pc:docChgLst>
    <pc:chgData name="Shaun Tierney (2004667)" userId="S::2004667@student.uwtsd.ac.uk::5df56561-0c9b-4d04-a61b-9f585f24667e" providerId="AD" clId="Web-{79933431-3AE7-626B-A395-92495528989C}"/>
    <pc:docChg chg="addSld delSld modSld sldOrd">
      <pc:chgData name="Shaun Tierney (2004667)" userId="S::2004667@student.uwtsd.ac.uk::5df56561-0c9b-4d04-a61b-9f585f24667e" providerId="AD" clId="Web-{79933431-3AE7-626B-A395-92495528989C}" dt="2024-05-07T14:25:26.298" v="1210" actId="1076"/>
      <pc:docMkLst>
        <pc:docMk/>
      </pc:docMkLst>
      <pc:sldChg chg="modSp">
        <pc:chgData name="Shaun Tierney (2004667)" userId="S::2004667@student.uwtsd.ac.uk::5df56561-0c9b-4d04-a61b-9f585f24667e" providerId="AD" clId="Web-{79933431-3AE7-626B-A395-92495528989C}" dt="2024-05-07T10:39:50.108" v="11" actId="20577"/>
        <pc:sldMkLst>
          <pc:docMk/>
          <pc:sldMk cId="109857222" sldId="256"/>
        </pc:sldMkLst>
        <pc:spChg chg="mod">
          <ac:chgData name="Shaun Tierney (2004667)" userId="S::2004667@student.uwtsd.ac.uk::5df56561-0c9b-4d04-a61b-9f585f24667e" providerId="AD" clId="Web-{79933431-3AE7-626B-A395-92495528989C}" dt="2024-05-07T10:39:50.108" v="1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">
        <pc:chgData name="Shaun Tierney (2004667)" userId="S::2004667@student.uwtsd.ac.uk::5df56561-0c9b-4d04-a61b-9f585f24667e" providerId="AD" clId="Web-{79933431-3AE7-626B-A395-92495528989C}" dt="2024-05-07T14:09:23.955" v="1127" actId="1076"/>
        <pc:sldMkLst>
          <pc:docMk/>
          <pc:sldMk cId="2805500036" sldId="260"/>
        </pc:sldMkLst>
        <pc:spChg chg="mod">
          <ac:chgData name="Shaun Tierney (2004667)" userId="S::2004667@student.uwtsd.ac.uk::5df56561-0c9b-4d04-a61b-9f585f24667e" providerId="AD" clId="Web-{79933431-3AE7-626B-A395-92495528989C}" dt="2024-05-07T13:54:49.557" v="1067" actId="1076"/>
          <ac:spMkLst>
            <pc:docMk/>
            <pc:sldMk cId="2805500036" sldId="260"/>
            <ac:spMk id="2" creationId="{89FF13DA-7690-9004-1720-F2212C59219D}"/>
          </ac:spMkLst>
        </pc:spChg>
        <pc:spChg chg="add mod">
          <ac:chgData name="Shaun Tierney (2004667)" userId="S::2004667@student.uwtsd.ac.uk::5df56561-0c9b-4d04-a61b-9f585f24667e" providerId="AD" clId="Web-{79933431-3AE7-626B-A395-92495528989C}" dt="2024-05-07T14:09:23.955" v="1127" actId="1076"/>
          <ac:spMkLst>
            <pc:docMk/>
            <pc:sldMk cId="2805500036" sldId="260"/>
            <ac:spMk id="8" creationId="{D98F8519-E2BD-9581-7964-1DD4AF82E8FE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3:47:02.044" v="1050" actId="20577"/>
          <ac:spMkLst>
            <pc:docMk/>
            <pc:sldMk cId="2805500036" sldId="260"/>
            <ac:spMk id="10" creationId="{740DE332-40AA-6174-902B-A995482C27FE}"/>
          </ac:spMkLst>
        </pc:spChg>
        <pc:picChg chg="add del mod">
          <ac:chgData name="Shaun Tierney (2004667)" userId="S::2004667@student.uwtsd.ac.uk::5df56561-0c9b-4d04-a61b-9f585f24667e" providerId="AD" clId="Web-{79933431-3AE7-626B-A395-92495528989C}" dt="2024-05-07T13:54:20.462" v="1063"/>
          <ac:picMkLst>
            <pc:docMk/>
            <pc:sldMk cId="2805500036" sldId="260"/>
            <ac:picMk id="3" creationId="{0E10C0DD-79AA-EE1C-929E-59C3A4F37E7F}"/>
          </ac:picMkLst>
        </pc:picChg>
        <pc:picChg chg="add del mod">
          <ac:chgData name="Shaun Tierney (2004667)" userId="S::2004667@student.uwtsd.ac.uk::5df56561-0c9b-4d04-a61b-9f585f24667e" providerId="AD" clId="Web-{79933431-3AE7-626B-A395-92495528989C}" dt="2024-05-07T13:55:53.902" v="1073"/>
          <ac:picMkLst>
            <pc:docMk/>
            <pc:sldMk cId="2805500036" sldId="260"/>
            <ac:picMk id="4" creationId="{22892736-1456-4695-E3F5-57A8CF8A3D69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4:04:14.806" v="1102" actId="1076"/>
          <ac:picMkLst>
            <pc:docMk/>
            <pc:sldMk cId="2805500036" sldId="260"/>
            <ac:picMk id="5" creationId="{4CD3F9BA-3263-4E64-AFBB-E3A068C4BA20}"/>
          </ac:picMkLst>
        </pc:picChg>
        <pc:picChg chg="add del mod">
          <ac:chgData name="Shaun Tierney (2004667)" userId="S::2004667@student.uwtsd.ac.uk::5df56561-0c9b-4d04-a61b-9f585f24667e" providerId="AD" clId="Web-{79933431-3AE7-626B-A395-92495528989C}" dt="2024-05-07T14:04:12.368" v="1101"/>
          <ac:picMkLst>
            <pc:docMk/>
            <pc:sldMk cId="2805500036" sldId="260"/>
            <ac:picMk id="6" creationId="{9D50E5CC-0F1F-4E4B-5E1A-EEF189F59664}"/>
          </ac:picMkLst>
        </pc:picChg>
      </pc:sldChg>
      <pc:sldChg chg="modSp new">
        <pc:chgData name="Shaun Tierney (2004667)" userId="S::2004667@student.uwtsd.ac.uk::5df56561-0c9b-4d04-a61b-9f585f24667e" providerId="AD" clId="Web-{79933431-3AE7-626B-A395-92495528989C}" dt="2024-05-07T10:48:43.094" v="158" actId="20577"/>
        <pc:sldMkLst>
          <pc:docMk/>
          <pc:sldMk cId="2517671672" sldId="261"/>
        </pc:sldMkLst>
        <pc:spChg chg="mod">
          <ac:chgData name="Shaun Tierney (2004667)" userId="S::2004667@student.uwtsd.ac.uk::5df56561-0c9b-4d04-a61b-9f585f24667e" providerId="AD" clId="Web-{79933431-3AE7-626B-A395-92495528989C}" dt="2024-05-07T10:43:49.975" v="18" actId="20577"/>
          <ac:spMkLst>
            <pc:docMk/>
            <pc:sldMk cId="2517671672" sldId="261"/>
            <ac:spMk id="2" creationId="{4FC529C0-A87A-C3C8-F83B-D8D7CBABABB5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0:48:43.094" v="158" actId="20577"/>
          <ac:spMkLst>
            <pc:docMk/>
            <pc:sldMk cId="2517671672" sldId="261"/>
            <ac:spMk id="3" creationId="{C54D1D14-21CA-856A-7158-7BA40E4F0A2F}"/>
          </ac:spMkLst>
        </pc:spChg>
      </pc:sldChg>
      <pc:sldChg chg="addSp delSp modSp new">
        <pc:chgData name="Shaun Tierney (2004667)" userId="S::2004667@student.uwtsd.ac.uk::5df56561-0c9b-4d04-a61b-9f585f24667e" providerId="AD" clId="Web-{79933431-3AE7-626B-A395-92495528989C}" dt="2024-05-07T11:01:12.588" v="212" actId="20577"/>
        <pc:sldMkLst>
          <pc:docMk/>
          <pc:sldMk cId="4170032494" sldId="262"/>
        </pc:sldMkLst>
        <pc:spChg chg="mod">
          <ac:chgData name="Shaun Tierney (2004667)" userId="S::2004667@student.uwtsd.ac.uk::5df56561-0c9b-4d04-a61b-9f585f24667e" providerId="AD" clId="Web-{79933431-3AE7-626B-A395-92495528989C}" dt="2024-05-07T10:53:21.635" v="173" actId="20577"/>
          <ac:spMkLst>
            <pc:docMk/>
            <pc:sldMk cId="4170032494" sldId="262"/>
            <ac:spMk id="2" creationId="{64CA7BEE-B6E3-C1B3-AD7D-8A2A73FBEDB4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1:01:12.588" v="212" actId="20577"/>
          <ac:spMkLst>
            <pc:docMk/>
            <pc:sldMk cId="4170032494" sldId="262"/>
            <ac:spMk id="3" creationId="{D57B11DF-9B14-FD4B-ECB6-73D1DD66887C}"/>
          </ac:spMkLst>
        </pc:spChg>
        <pc:picChg chg="add del mod">
          <ac:chgData name="Shaun Tierney (2004667)" userId="S::2004667@student.uwtsd.ac.uk::5df56561-0c9b-4d04-a61b-9f585f24667e" providerId="AD" clId="Web-{79933431-3AE7-626B-A395-92495528989C}" dt="2024-05-07T11:00:13.398" v="206"/>
          <ac:picMkLst>
            <pc:docMk/>
            <pc:sldMk cId="4170032494" sldId="262"/>
            <ac:picMk id="4" creationId="{E8581C07-5CB4-7434-6699-9729442AA626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1:01:06.322" v="208" actId="1076"/>
          <ac:picMkLst>
            <pc:docMk/>
            <pc:sldMk cId="4170032494" sldId="262"/>
            <ac:picMk id="5" creationId="{F2DA4125-F2FD-F149-01DA-6712516C221C}"/>
          </ac:picMkLst>
        </pc:picChg>
      </pc:sldChg>
      <pc:sldChg chg="addSp delSp modSp add replId">
        <pc:chgData name="Shaun Tierney (2004667)" userId="S::2004667@student.uwtsd.ac.uk::5df56561-0c9b-4d04-a61b-9f585f24667e" providerId="AD" clId="Web-{79933431-3AE7-626B-A395-92495528989C}" dt="2024-05-07T11:04:49.548" v="253" actId="20577"/>
        <pc:sldMkLst>
          <pc:docMk/>
          <pc:sldMk cId="1483786098" sldId="263"/>
        </pc:sldMkLst>
        <pc:spChg chg="mod">
          <ac:chgData name="Shaun Tierney (2004667)" userId="S::2004667@student.uwtsd.ac.uk::5df56561-0c9b-4d04-a61b-9f585f24667e" providerId="AD" clId="Web-{79933431-3AE7-626B-A395-92495528989C}" dt="2024-05-07T11:04:49.548" v="253" actId="20577"/>
          <ac:spMkLst>
            <pc:docMk/>
            <pc:sldMk cId="1483786098" sldId="263"/>
            <ac:spMk id="3" creationId="{D57B11DF-9B14-FD4B-ECB6-73D1DD66887C}"/>
          </ac:spMkLst>
        </pc:spChg>
        <pc:picChg chg="add mod">
          <ac:chgData name="Shaun Tierney (2004667)" userId="S::2004667@student.uwtsd.ac.uk::5df56561-0c9b-4d04-a61b-9f585f24667e" providerId="AD" clId="Web-{79933431-3AE7-626B-A395-92495528989C}" dt="2024-05-07T11:04:38.517" v="247" actId="1076"/>
          <ac:picMkLst>
            <pc:docMk/>
            <pc:sldMk cId="1483786098" sldId="263"/>
            <ac:picMk id="4" creationId="{FBB4FC69-6739-1BFF-101B-4A3BC610A202}"/>
          </ac:picMkLst>
        </pc:picChg>
        <pc:picChg chg="del">
          <ac:chgData name="Shaun Tierney (2004667)" userId="S::2004667@student.uwtsd.ac.uk::5df56561-0c9b-4d04-a61b-9f585f24667e" providerId="AD" clId="Web-{79933431-3AE7-626B-A395-92495528989C}" dt="2024-05-07T11:01:43.480" v="214"/>
          <ac:picMkLst>
            <pc:docMk/>
            <pc:sldMk cId="1483786098" sldId="263"/>
            <ac:picMk id="5" creationId="{F2DA4125-F2FD-F149-01DA-6712516C221C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1:04:31.985" v="246" actId="1076"/>
          <ac:picMkLst>
            <pc:docMk/>
            <pc:sldMk cId="1483786098" sldId="263"/>
            <ac:picMk id="6" creationId="{48E61AA2-CC12-6388-9F50-CA41E7459C59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1:04:27.798" v="245" actId="1076"/>
          <ac:picMkLst>
            <pc:docMk/>
            <pc:sldMk cId="1483786098" sldId="263"/>
            <ac:picMk id="7" creationId="{2E68252C-B8B7-41B4-62BA-D07F793290CB}"/>
          </ac:picMkLst>
        </pc:picChg>
      </pc:sldChg>
      <pc:sldChg chg="addSp delSp modSp add replId">
        <pc:chgData name="Shaun Tierney (2004667)" userId="S::2004667@student.uwtsd.ac.uk::5df56561-0c9b-4d04-a61b-9f585f24667e" providerId="AD" clId="Web-{79933431-3AE7-626B-A395-92495528989C}" dt="2024-05-07T11:14:51.334" v="366" actId="14100"/>
        <pc:sldMkLst>
          <pc:docMk/>
          <pc:sldMk cId="1237231449" sldId="264"/>
        </pc:sldMkLst>
        <pc:spChg chg="mod">
          <ac:chgData name="Shaun Tierney (2004667)" userId="S::2004667@student.uwtsd.ac.uk::5df56561-0c9b-4d04-a61b-9f585f24667e" providerId="AD" clId="Web-{79933431-3AE7-626B-A395-92495528989C}" dt="2024-05-07T11:07:07.256" v="278" actId="20577"/>
          <ac:spMkLst>
            <pc:docMk/>
            <pc:sldMk cId="1237231449" sldId="264"/>
            <ac:spMk id="2" creationId="{64CA7BEE-B6E3-C1B3-AD7D-8A2A73FBEDB4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1:14:51.334" v="366" actId="14100"/>
          <ac:spMkLst>
            <pc:docMk/>
            <pc:sldMk cId="1237231449" sldId="264"/>
            <ac:spMk id="3" creationId="{D57B11DF-9B14-FD4B-ECB6-73D1DD66887C}"/>
          </ac:spMkLst>
        </pc:spChg>
        <pc:picChg chg="add del">
          <ac:chgData name="Shaun Tierney (2004667)" userId="S::2004667@student.uwtsd.ac.uk::5df56561-0c9b-4d04-a61b-9f585f24667e" providerId="AD" clId="Web-{79933431-3AE7-626B-A395-92495528989C}" dt="2024-05-07T11:07:09.272" v="279"/>
          <ac:picMkLst>
            <pc:docMk/>
            <pc:sldMk cId="1237231449" sldId="264"/>
            <ac:picMk id="4" creationId="{FBB4FC69-6739-1BFF-101B-4A3BC610A202}"/>
          </ac:picMkLst>
        </pc:picChg>
        <pc:picChg chg="del">
          <ac:chgData name="Shaun Tierney (2004667)" userId="S::2004667@student.uwtsd.ac.uk::5df56561-0c9b-4d04-a61b-9f585f24667e" providerId="AD" clId="Web-{79933431-3AE7-626B-A395-92495528989C}" dt="2024-05-07T11:06:19.848" v="256"/>
          <ac:picMkLst>
            <pc:docMk/>
            <pc:sldMk cId="1237231449" sldId="264"/>
            <ac:picMk id="6" creationId="{48E61AA2-CC12-6388-9F50-CA41E7459C59}"/>
          </ac:picMkLst>
        </pc:picChg>
        <pc:picChg chg="del">
          <ac:chgData name="Shaun Tierney (2004667)" userId="S::2004667@student.uwtsd.ac.uk::5df56561-0c9b-4d04-a61b-9f585f24667e" providerId="AD" clId="Web-{79933431-3AE7-626B-A395-92495528989C}" dt="2024-05-07T11:06:19.036" v="255"/>
          <ac:picMkLst>
            <pc:docMk/>
            <pc:sldMk cId="1237231449" sldId="264"/>
            <ac:picMk id="7" creationId="{2E68252C-B8B7-41B4-62BA-D07F793290CB}"/>
          </ac:picMkLst>
        </pc:picChg>
      </pc:sldChg>
      <pc:sldChg chg="new del">
        <pc:chgData name="Shaun Tierney (2004667)" userId="S::2004667@student.uwtsd.ac.uk::5df56561-0c9b-4d04-a61b-9f585f24667e" providerId="AD" clId="Web-{79933431-3AE7-626B-A395-92495528989C}" dt="2024-05-07T11:15:00.162" v="368"/>
        <pc:sldMkLst>
          <pc:docMk/>
          <pc:sldMk cId="1913327001" sldId="265"/>
        </pc:sldMkLst>
      </pc:sldChg>
      <pc:sldChg chg="modSp add replId">
        <pc:chgData name="Shaun Tierney (2004667)" userId="S::2004667@student.uwtsd.ac.uk::5df56561-0c9b-4d04-a61b-9f585f24667e" providerId="AD" clId="Web-{79933431-3AE7-626B-A395-92495528989C}" dt="2024-05-07T11:22:48.897" v="465" actId="14100"/>
        <pc:sldMkLst>
          <pc:docMk/>
          <pc:sldMk cId="2578564764" sldId="265"/>
        </pc:sldMkLst>
        <pc:spChg chg="mod">
          <ac:chgData name="Shaun Tierney (2004667)" userId="S::2004667@student.uwtsd.ac.uk::5df56561-0c9b-4d04-a61b-9f585f24667e" providerId="AD" clId="Web-{79933431-3AE7-626B-A395-92495528989C}" dt="2024-05-07T11:15:13.913" v="377" actId="20577"/>
          <ac:spMkLst>
            <pc:docMk/>
            <pc:sldMk cId="2578564764" sldId="265"/>
            <ac:spMk id="2" creationId="{64CA7BEE-B6E3-C1B3-AD7D-8A2A73FBEDB4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1:22:48.897" v="465" actId="14100"/>
          <ac:spMkLst>
            <pc:docMk/>
            <pc:sldMk cId="2578564764" sldId="265"/>
            <ac:spMk id="3" creationId="{D57B11DF-9B14-FD4B-ECB6-73D1DD66887C}"/>
          </ac:spMkLst>
        </pc:spChg>
      </pc:sldChg>
      <pc:sldChg chg="addSp modSp new">
        <pc:chgData name="Shaun Tierney (2004667)" userId="S::2004667@student.uwtsd.ac.uk::5df56561-0c9b-4d04-a61b-9f585f24667e" providerId="AD" clId="Web-{79933431-3AE7-626B-A395-92495528989C}" dt="2024-05-07T11:30:34.162" v="518" actId="20577"/>
        <pc:sldMkLst>
          <pc:docMk/>
          <pc:sldMk cId="2192565107" sldId="266"/>
        </pc:sldMkLst>
        <pc:spChg chg="mod">
          <ac:chgData name="Shaun Tierney (2004667)" userId="S::2004667@student.uwtsd.ac.uk::5df56561-0c9b-4d04-a61b-9f585f24667e" providerId="AD" clId="Web-{79933431-3AE7-626B-A395-92495528989C}" dt="2024-05-07T11:30:34.162" v="518" actId="20577"/>
          <ac:spMkLst>
            <pc:docMk/>
            <pc:sldMk cId="2192565107" sldId="266"/>
            <ac:spMk id="2" creationId="{A9196CC8-B517-6B5F-D85E-10598D657618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1:26:48.608" v="478" actId="14100"/>
          <ac:spMkLst>
            <pc:docMk/>
            <pc:sldMk cId="2192565107" sldId="266"/>
            <ac:spMk id="3" creationId="{A044B226-2A1E-8DF8-4266-97E71AB2C619}"/>
          </ac:spMkLst>
        </pc:spChg>
        <pc:spChg chg="add mod">
          <ac:chgData name="Shaun Tierney (2004667)" userId="S::2004667@student.uwtsd.ac.uk::5df56561-0c9b-4d04-a61b-9f585f24667e" providerId="AD" clId="Web-{79933431-3AE7-626B-A395-92495528989C}" dt="2024-05-07T11:30:02.161" v="508" actId="20577"/>
          <ac:spMkLst>
            <pc:docMk/>
            <pc:sldMk cId="2192565107" sldId="266"/>
            <ac:spMk id="5" creationId="{C18D9897-3B0F-4553-7B0E-57F84009D66D}"/>
          </ac:spMkLst>
        </pc:spChg>
      </pc:sldChg>
      <pc:sldChg chg="addSp delSp modSp new">
        <pc:chgData name="Shaun Tierney (2004667)" userId="S::2004667@student.uwtsd.ac.uk::5df56561-0c9b-4d04-a61b-9f585f24667e" providerId="AD" clId="Web-{79933431-3AE7-626B-A395-92495528989C}" dt="2024-05-07T12:17:14.582" v="525" actId="20577"/>
        <pc:sldMkLst>
          <pc:docMk/>
          <pc:sldMk cId="1752930265" sldId="267"/>
        </pc:sldMkLst>
        <pc:spChg chg="mod">
          <ac:chgData name="Shaun Tierney (2004667)" userId="S::2004667@student.uwtsd.ac.uk::5df56561-0c9b-4d04-a61b-9f585f24667e" providerId="AD" clId="Web-{79933431-3AE7-626B-A395-92495528989C}" dt="2024-05-07T12:17:14.582" v="525" actId="20577"/>
          <ac:spMkLst>
            <pc:docMk/>
            <pc:sldMk cId="1752930265" sldId="267"/>
            <ac:spMk id="2" creationId="{B1AF3FF3-FCA3-F885-DC09-06614E4FAFC7}"/>
          </ac:spMkLst>
        </pc:spChg>
        <pc:spChg chg="del">
          <ac:chgData name="Shaun Tierney (2004667)" userId="S::2004667@student.uwtsd.ac.uk::5df56561-0c9b-4d04-a61b-9f585f24667e" providerId="AD" clId="Web-{79933431-3AE7-626B-A395-92495528989C}" dt="2024-05-07T12:17:05.628" v="520"/>
          <ac:spMkLst>
            <pc:docMk/>
            <pc:sldMk cId="1752930265" sldId="267"/>
            <ac:spMk id="3" creationId="{5A96C000-3428-12B8-626A-6BE246BD282C}"/>
          </ac:spMkLst>
        </pc:spChg>
        <pc:picChg chg="add mod ord">
          <ac:chgData name="Shaun Tierney (2004667)" userId="S::2004667@student.uwtsd.ac.uk::5df56561-0c9b-4d04-a61b-9f585f24667e" providerId="AD" clId="Web-{79933431-3AE7-626B-A395-92495528989C}" dt="2024-05-07T12:17:08.957" v="521" actId="1076"/>
          <ac:picMkLst>
            <pc:docMk/>
            <pc:sldMk cId="1752930265" sldId="267"/>
            <ac:picMk id="4" creationId="{A1764FE8-16CD-A4FA-158D-DA061936EF2E}"/>
          </ac:picMkLst>
        </pc:picChg>
      </pc:sldChg>
      <pc:sldChg chg="modSp new">
        <pc:chgData name="Shaun Tierney (2004667)" userId="S::2004667@student.uwtsd.ac.uk::5df56561-0c9b-4d04-a61b-9f585f24667e" providerId="AD" clId="Web-{79933431-3AE7-626B-A395-92495528989C}" dt="2024-05-07T12:32:27.780" v="531" actId="1076"/>
        <pc:sldMkLst>
          <pc:docMk/>
          <pc:sldMk cId="2639664155" sldId="268"/>
        </pc:sldMkLst>
        <pc:spChg chg="mod">
          <ac:chgData name="Shaun Tierney (2004667)" userId="S::2004667@student.uwtsd.ac.uk::5df56561-0c9b-4d04-a61b-9f585f24667e" providerId="AD" clId="Web-{79933431-3AE7-626B-A395-92495528989C}" dt="2024-05-07T12:32:27.780" v="531" actId="1076"/>
          <ac:spMkLst>
            <pc:docMk/>
            <pc:sldMk cId="2639664155" sldId="268"/>
            <ac:spMk id="2" creationId="{8A5BF9D6-74B4-E086-A37C-FBB49F0484DC}"/>
          </ac:spMkLst>
        </pc:spChg>
      </pc:sldChg>
      <pc:sldChg chg="modSp new">
        <pc:chgData name="Shaun Tierney (2004667)" userId="S::2004667@student.uwtsd.ac.uk::5df56561-0c9b-4d04-a61b-9f585f24667e" providerId="AD" clId="Web-{79933431-3AE7-626B-A395-92495528989C}" dt="2024-05-07T12:41:36.268" v="662" actId="20577"/>
        <pc:sldMkLst>
          <pc:docMk/>
          <pc:sldMk cId="2279060085" sldId="269"/>
        </pc:sldMkLst>
        <pc:spChg chg="mod">
          <ac:chgData name="Shaun Tierney (2004667)" userId="S::2004667@student.uwtsd.ac.uk::5df56561-0c9b-4d04-a61b-9f585f24667e" providerId="AD" clId="Web-{79933431-3AE7-626B-A395-92495528989C}" dt="2024-05-07T12:32:35.734" v="534" actId="20577"/>
          <ac:spMkLst>
            <pc:docMk/>
            <pc:sldMk cId="2279060085" sldId="269"/>
            <ac:spMk id="2" creationId="{8B39A2EF-0D9C-E91A-8C58-8E969E842E92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2:41:36.268" v="662" actId="20577"/>
          <ac:spMkLst>
            <pc:docMk/>
            <pc:sldMk cId="2279060085" sldId="269"/>
            <ac:spMk id="3" creationId="{70456E87-D63B-4A20-D0EC-F7DF014B9C88}"/>
          </ac:spMkLst>
        </pc:spChg>
      </pc:sldChg>
      <pc:sldChg chg="delSp modSp new">
        <pc:chgData name="Shaun Tierney (2004667)" userId="S::2004667@student.uwtsd.ac.uk::5df56561-0c9b-4d04-a61b-9f585f24667e" providerId="AD" clId="Web-{79933431-3AE7-626B-A395-92495528989C}" dt="2024-05-07T12:33:25.440" v="540" actId="20577"/>
        <pc:sldMkLst>
          <pc:docMk/>
          <pc:sldMk cId="2299341503" sldId="270"/>
        </pc:sldMkLst>
        <pc:spChg chg="mod">
          <ac:chgData name="Shaun Tierney (2004667)" userId="S::2004667@student.uwtsd.ac.uk::5df56561-0c9b-4d04-a61b-9f585f24667e" providerId="AD" clId="Web-{79933431-3AE7-626B-A395-92495528989C}" dt="2024-05-07T12:33:25.440" v="540" actId="20577"/>
          <ac:spMkLst>
            <pc:docMk/>
            <pc:sldMk cId="2299341503" sldId="270"/>
            <ac:spMk id="2" creationId="{E0C35233-2C28-D6E2-C850-A8BC6151A443}"/>
          </ac:spMkLst>
        </pc:spChg>
        <pc:spChg chg="del mod">
          <ac:chgData name="Shaun Tierney (2004667)" userId="S::2004667@student.uwtsd.ac.uk::5df56561-0c9b-4d04-a61b-9f585f24667e" providerId="AD" clId="Web-{79933431-3AE7-626B-A395-92495528989C}" dt="2024-05-07T12:33:19.455" v="539"/>
          <ac:spMkLst>
            <pc:docMk/>
            <pc:sldMk cId="2299341503" sldId="270"/>
            <ac:spMk id="3" creationId="{AD8B5B9E-5FF6-720A-148A-071A2E8BFC81}"/>
          </ac:spMkLst>
        </pc:spChg>
      </pc:sldChg>
      <pc:sldChg chg="modSp new">
        <pc:chgData name="Shaun Tierney (2004667)" userId="S::2004667@student.uwtsd.ac.uk::5df56561-0c9b-4d04-a61b-9f585f24667e" providerId="AD" clId="Web-{79933431-3AE7-626B-A395-92495528989C}" dt="2024-05-07T13:03:18.161" v="791" actId="20577"/>
        <pc:sldMkLst>
          <pc:docMk/>
          <pc:sldMk cId="415039759" sldId="271"/>
        </pc:sldMkLst>
        <pc:spChg chg="mod">
          <ac:chgData name="Shaun Tierney (2004667)" userId="S::2004667@student.uwtsd.ac.uk::5df56561-0c9b-4d04-a61b-9f585f24667e" providerId="AD" clId="Web-{79933431-3AE7-626B-A395-92495528989C}" dt="2024-05-07T13:03:18.161" v="791" actId="20577"/>
          <ac:spMkLst>
            <pc:docMk/>
            <pc:sldMk cId="415039759" sldId="271"/>
            <ac:spMk id="2" creationId="{7BA8F0C5-31E3-9315-0CB7-99A173939538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3:02:25.157" v="760" actId="20577"/>
          <ac:spMkLst>
            <pc:docMk/>
            <pc:sldMk cId="415039759" sldId="271"/>
            <ac:spMk id="3" creationId="{E50F8635-13FB-F538-1A46-B2C78C9A92D2}"/>
          </ac:spMkLst>
        </pc:spChg>
      </pc:sldChg>
      <pc:sldChg chg="modSp new">
        <pc:chgData name="Shaun Tierney (2004667)" userId="S::2004667@student.uwtsd.ac.uk::5df56561-0c9b-4d04-a61b-9f585f24667e" providerId="AD" clId="Web-{79933431-3AE7-626B-A395-92495528989C}" dt="2024-05-07T13:03:26.600" v="793" actId="20577"/>
        <pc:sldMkLst>
          <pc:docMk/>
          <pc:sldMk cId="4010076037" sldId="272"/>
        </pc:sldMkLst>
        <pc:spChg chg="mod">
          <ac:chgData name="Shaun Tierney (2004667)" userId="S::2004667@student.uwtsd.ac.uk::5df56561-0c9b-4d04-a61b-9f585f24667e" providerId="AD" clId="Web-{79933431-3AE7-626B-A395-92495528989C}" dt="2024-05-07T13:03:26.600" v="793" actId="20577"/>
          <ac:spMkLst>
            <pc:docMk/>
            <pc:sldMk cId="4010076037" sldId="272"/>
            <ac:spMk id="2" creationId="{2E97B351-3114-A791-E2D6-49FCB34E6555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3:03:11.630" v="789" actId="20577"/>
          <ac:spMkLst>
            <pc:docMk/>
            <pc:sldMk cId="4010076037" sldId="272"/>
            <ac:spMk id="3" creationId="{80543D69-1C29-F8E7-4A38-34AE5CEC18A5}"/>
          </ac:spMkLst>
        </pc:spChg>
      </pc:sldChg>
      <pc:sldChg chg="modSp new">
        <pc:chgData name="Shaun Tierney (2004667)" userId="S::2004667@student.uwtsd.ac.uk::5df56561-0c9b-4d04-a61b-9f585f24667e" providerId="AD" clId="Web-{79933431-3AE7-626B-A395-92495528989C}" dt="2024-05-07T13:03:50.383" v="799" actId="1076"/>
        <pc:sldMkLst>
          <pc:docMk/>
          <pc:sldMk cId="1854579352" sldId="273"/>
        </pc:sldMkLst>
        <pc:spChg chg="mod">
          <ac:chgData name="Shaun Tierney (2004667)" userId="S::2004667@student.uwtsd.ac.uk::5df56561-0c9b-4d04-a61b-9f585f24667e" providerId="AD" clId="Web-{79933431-3AE7-626B-A395-92495528989C}" dt="2024-05-07T13:03:50.383" v="799" actId="1076"/>
          <ac:spMkLst>
            <pc:docMk/>
            <pc:sldMk cId="1854579352" sldId="273"/>
            <ac:spMk id="2" creationId="{35017477-5655-03C7-4F24-EE5871034C71}"/>
          </ac:spMkLst>
        </pc:spChg>
      </pc:sldChg>
      <pc:sldChg chg="modSp new">
        <pc:chgData name="Shaun Tierney (2004667)" userId="S::2004667@student.uwtsd.ac.uk::5df56561-0c9b-4d04-a61b-9f585f24667e" providerId="AD" clId="Web-{79933431-3AE7-626B-A395-92495528989C}" dt="2024-05-07T13:05:54.595" v="852" actId="20577"/>
        <pc:sldMkLst>
          <pc:docMk/>
          <pc:sldMk cId="3126275272" sldId="274"/>
        </pc:sldMkLst>
        <pc:spChg chg="mod">
          <ac:chgData name="Shaun Tierney (2004667)" userId="S::2004667@student.uwtsd.ac.uk::5df56561-0c9b-4d04-a61b-9f585f24667e" providerId="AD" clId="Web-{79933431-3AE7-626B-A395-92495528989C}" dt="2024-05-07T13:04:10.806" v="810" actId="20577"/>
          <ac:spMkLst>
            <pc:docMk/>
            <pc:sldMk cId="3126275272" sldId="274"/>
            <ac:spMk id="2" creationId="{D852F89E-C923-762D-5F77-1E5FA4A7BA10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3:05:54.595" v="852" actId="20577"/>
          <ac:spMkLst>
            <pc:docMk/>
            <pc:sldMk cId="3126275272" sldId="274"/>
            <ac:spMk id="3" creationId="{93E2E03C-B7E7-4784-9006-611E6D3943B3}"/>
          </ac:spMkLst>
        </pc:spChg>
      </pc:sldChg>
      <pc:sldChg chg="addSp modSp new">
        <pc:chgData name="Shaun Tierney (2004667)" userId="S::2004667@student.uwtsd.ac.uk::5df56561-0c9b-4d04-a61b-9f585f24667e" providerId="AD" clId="Web-{79933431-3AE7-626B-A395-92495528989C}" dt="2024-05-07T13:46:13.965" v="1034" actId="20577"/>
        <pc:sldMkLst>
          <pc:docMk/>
          <pc:sldMk cId="4011324811" sldId="275"/>
        </pc:sldMkLst>
        <pc:spChg chg="mod">
          <ac:chgData name="Shaun Tierney (2004667)" userId="S::2004667@student.uwtsd.ac.uk::5df56561-0c9b-4d04-a61b-9f585f24667e" providerId="AD" clId="Web-{79933431-3AE7-626B-A395-92495528989C}" dt="2024-05-07T13:05:38" v="845" actId="20577"/>
          <ac:spMkLst>
            <pc:docMk/>
            <pc:sldMk cId="4011324811" sldId="275"/>
            <ac:spMk id="2" creationId="{8441121B-8B47-BA15-211F-21B9C6030792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3:46:13.965" v="1034" actId="20577"/>
          <ac:spMkLst>
            <pc:docMk/>
            <pc:sldMk cId="4011324811" sldId="275"/>
            <ac:spMk id="3" creationId="{1A8C6A9F-E536-BC18-BCBD-07EB3B751E66}"/>
          </ac:spMkLst>
        </pc:spChg>
        <pc:picChg chg="add mod">
          <ac:chgData name="Shaun Tierney (2004667)" userId="S::2004667@student.uwtsd.ac.uk::5df56561-0c9b-4d04-a61b-9f585f24667e" providerId="AD" clId="Web-{79933431-3AE7-626B-A395-92495528989C}" dt="2024-05-07T13:07:38.337" v="857" actId="1076"/>
          <ac:picMkLst>
            <pc:docMk/>
            <pc:sldMk cId="4011324811" sldId="275"/>
            <ac:picMk id="4" creationId="{B769CC36-3CAF-08B6-82C9-8422619651DD}"/>
          </ac:picMkLst>
        </pc:picChg>
      </pc:sldChg>
      <pc:sldChg chg="modSp new del">
        <pc:chgData name="Shaun Tierney (2004667)" userId="S::2004667@student.uwtsd.ac.uk::5df56561-0c9b-4d04-a61b-9f585f24667e" providerId="AD" clId="Web-{79933431-3AE7-626B-A395-92495528989C}" dt="2024-05-07T13:52:06.224" v="1060"/>
        <pc:sldMkLst>
          <pc:docMk/>
          <pc:sldMk cId="1092270310" sldId="276"/>
        </pc:sldMkLst>
        <pc:spChg chg="mod">
          <ac:chgData name="Shaun Tierney (2004667)" userId="S::2004667@student.uwtsd.ac.uk::5df56561-0c9b-4d04-a61b-9f585f24667e" providerId="AD" clId="Web-{79933431-3AE7-626B-A395-92495528989C}" dt="2024-05-07T13:52:04.052" v="1059" actId="20577"/>
          <ac:spMkLst>
            <pc:docMk/>
            <pc:sldMk cId="1092270310" sldId="276"/>
            <ac:spMk id="2" creationId="{B7E080F4-661A-D0DD-D2AA-B3DD2ACCA4FC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3:51:52.271" v="1055" actId="20577"/>
          <ac:spMkLst>
            <pc:docMk/>
            <pc:sldMk cId="1092270310" sldId="276"/>
            <ac:spMk id="3" creationId="{51AC391B-C6CD-DBFA-3868-A8928F2C8AF7}"/>
          </ac:spMkLst>
        </pc:spChg>
      </pc:sldChg>
      <pc:sldChg chg="addSp delSp modSp add ord replId">
        <pc:chgData name="Shaun Tierney (2004667)" userId="S::2004667@student.uwtsd.ac.uk::5df56561-0c9b-4d04-a61b-9f585f24667e" providerId="AD" clId="Web-{79933431-3AE7-626B-A395-92495528989C}" dt="2024-05-07T14:07:06.654" v="1115"/>
        <pc:sldMkLst>
          <pc:docMk/>
          <pc:sldMk cId="2293795573" sldId="276"/>
        </pc:sldMkLst>
        <pc:picChg chg="add del mod">
          <ac:chgData name="Shaun Tierney (2004667)" userId="S::2004667@student.uwtsd.ac.uk::5df56561-0c9b-4d04-a61b-9f585f24667e" providerId="AD" clId="Web-{79933431-3AE7-626B-A395-92495528989C}" dt="2024-05-07T14:02:42.600" v="1092"/>
          <ac:picMkLst>
            <pc:docMk/>
            <pc:sldMk cId="2293795573" sldId="276"/>
            <ac:picMk id="3" creationId="{4BF2942C-5DE6-EAA5-4A6B-98915BA494AE}"/>
          </ac:picMkLst>
        </pc:picChg>
        <pc:picChg chg="del">
          <ac:chgData name="Shaun Tierney (2004667)" userId="S::2004667@student.uwtsd.ac.uk::5df56561-0c9b-4d04-a61b-9f585f24667e" providerId="AD" clId="Web-{79933431-3AE7-626B-A395-92495528989C}" dt="2024-05-07T13:55:12.588" v="1072"/>
          <ac:picMkLst>
            <pc:docMk/>
            <pc:sldMk cId="2293795573" sldId="276"/>
            <ac:picMk id="4" creationId="{22892736-1456-4695-E3F5-57A8CF8A3D69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4:02:48.819" v="1095" actId="1076"/>
          <ac:picMkLst>
            <pc:docMk/>
            <pc:sldMk cId="2293795573" sldId="276"/>
            <ac:picMk id="5" creationId="{EF627E6D-9316-7C74-1890-F67048360CD6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4:02:34.788" v="1091" actId="1076"/>
          <ac:picMkLst>
            <pc:docMk/>
            <pc:sldMk cId="2293795573" sldId="276"/>
            <ac:picMk id="6" creationId="{A5B27999-7929-DD17-3E52-D8D36ED65A2E}"/>
          </ac:picMkLst>
        </pc:picChg>
      </pc:sldChg>
      <pc:sldChg chg="add del replId">
        <pc:chgData name="Shaun Tierney (2004667)" userId="S::2004667@student.uwtsd.ac.uk::5df56561-0c9b-4d04-a61b-9f585f24667e" providerId="AD" clId="Web-{79933431-3AE7-626B-A395-92495528989C}" dt="2024-05-07T13:55:02.057" v="1070"/>
        <pc:sldMkLst>
          <pc:docMk/>
          <pc:sldMk cId="4102080785" sldId="276"/>
        </pc:sldMkLst>
      </pc:sldChg>
      <pc:sldChg chg="addSp delSp modSp add replId">
        <pc:chgData name="Shaun Tierney (2004667)" userId="S::2004667@student.uwtsd.ac.uk::5df56561-0c9b-4d04-a61b-9f585f24667e" providerId="AD" clId="Web-{79933431-3AE7-626B-A395-92495528989C}" dt="2024-05-07T14:07:03.779" v="1114" actId="1076"/>
        <pc:sldMkLst>
          <pc:docMk/>
          <pc:sldMk cId="2368505245" sldId="277"/>
        </pc:sldMkLst>
        <pc:picChg chg="add mod">
          <ac:chgData name="Shaun Tierney (2004667)" userId="S::2004667@student.uwtsd.ac.uk::5df56561-0c9b-4d04-a61b-9f585f24667e" providerId="AD" clId="Web-{79933431-3AE7-626B-A395-92495528989C}" dt="2024-05-07T14:04:42.197" v="1106" actId="1076"/>
          <ac:picMkLst>
            <pc:docMk/>
            <pc:sldMk cId="2368505245" sldId="277"/>
            <ac:picMk id="3" creationId="{C27E8692-0299-8D11-894D-8B7E78C4463E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4:07:03.779" v="1114" actId="1076"/>
          <ac:picMkLst>
            <pc:docMk/>
            <pc:sldMk cId="2368505245" sldId="277"/>
            <ac:picMk id="4" creationId="{7B426EA7-15D8-5C3B-48F3-5D2E87111B77}"/>
          </ac:picMkLst>
        </pc:picChg>
        <pc:picChg chg="del">
          <ac:chgData name="Shaun Tierney (2004667)" userId="S::2004667@student.uwtsd.ac.uk::5df56561-0c9b-4d04-a61b-9f585f24667e" providerId="AD" clId="Web-{79933431-3AE7-626B-A395-92495528989C}" dt="2024-05-07T14:04:17.478" v="1103"/>
          <ac:picMkLst>
            <pc:docMk/>
            <pc:sldMk cId="2368505245" sldId="277"/>
            <ac:picMk id="5" creationId="{4CD3F9BA-3263-4E64-AFBB-E3A068C4BA20}"/>
          </ac:picMkLst>
        </pc:picChg>
        <pc:picChg chg="del mod">
          <ac:chgData name="Shaun Tierney (2004667)" userId="S::2004667@student.uwtsd.ac.uk::5df56561-0c9b-4d04-a61b-9f585f24667e" providerId="AD" clId="Web-{79933431-3AE7-626B-A395-92495528989C}" dt="2024-05-07T14:04:52.213" v="1110"/>
          <ac:picMkLst>
            <pc:docMk/>
            <pc:sldMk cId="2368505245" sldId="277"/>
            <ac:picMk id="6" creationId="{9D50E5CC-0F1F-4E4B-5E1A-EEF189F59664}"/>
          </ac:picMkLst>
        </pc:picChg>
      </pc:sldChg>
      <pc:sldChg chg="addSp delSp modSp add replId">
        <pc:chgData name="Shaun Tierney (2004667)" userId="S::2004667@student.uwtsd.ac.uk::5df56561-0c9b-4d04-a61b-9f585f24667e" providerId="AD" clId="Web-{79933431-3AE7-626B-A395-92495528989C}" dt="2024-05-07T14:09:47.158" v="1132" actId="20577"/>
        <pc:sldMkLst>
          <pc:docMk/>
          <pc:sldMk cId="2185967641" sldId="278"/>
        </pc:sldMkLst>
        <pc:spChg chg="add mod">
          <ac:chgData name="Shaun Tierney (2004667)" userId="S::2004667@student.uwtsd.ac.uk::5df56561-0c9b-4d04-a61b-9f585f24667e" providerId="AD" clId="Web-{79933431-3AE7-626B-A395-92495528989C}" dt="2024-05-07T14:09:47.158" v="1132" actId="20577"/>
          <ac:spMkLst>
            <pc:docMk/>
            <pc:sldMk cId="2185967641" sldId="278"/>
            <ac:spMk id="7" creationId="{8AC9E553-72B7-7AAF-0C16-CB1E4F9DD4AE}"/>
          </ac:spMkLst>
        </pc:spChg>
        <pc:picChg chg="del">
          <ac:chgData name="Shaun Tierney (2004667)" userId="S::2004667@student.uwtsd.ac.uk::5df56561-0c9b-4d04-a61b-9f585f24667e" providerId="AD" clId="Web-{79933431-3AE7-626B-A395-92495528989C}" dt="2024-05-07T14:07:17.451" v="1117"/>
          <ac:picMkLst>
            <pc:docMk/>
            <pc:sldMk cId="2185967641" sldId="278"/>
            <ac:picMk id="3" creationId="{C27E8692-0299-8D11-894D-8B7E78C4463E}"/>
          </ac:picMkLst>
        </pc:picChg>
        <pc:picChg chg="del">
          <ac:chgData name="Shaun Tierney (2004667)" userId="S::2004667@student.uwtsd.ac.uk::5df56561-0c9b-4d04-a61b-9f585f24667e" providerId="AD" clId="Web-{79933431-3AE7-626B-A395-92495528989C}" dt="2024-05-07T14:07:18.279" v="1118"/>
          <ac:picMkLst>
            <pc:docMk/>
            <pc:sldMk cId="2185967641" sldId="278"/>
            <ac:picMk id="4" creationId="{7B426EA7-15D8-5C3B-48F3-5D2E87111B77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4:07:53.093" v="1121" actId="1076"/>
          <ac:picMkLst>
            <pc:docMk/>
            <pc:sldMk cId="2185967641" sldId="278"/>
            <ac:picMk id="5" creationId="{2C67B1B4-6228-E5E5-20F2-2FFE2D4F15DF}"/>
          </ac:picMkLst>
        </pc:picChg>
      </pc:sldChg>
      <pc:sldChg chg="addSp delSp modSp add replId">
        <pc:chgData name="Shaun Tierney (2004667)" userId="S::2004667@student.uwtsd.ac.uk::5df56561-0c9b-4d04-a61b-9f585f24667e" providerId="AD" clId="Web-{79933431-3AE7-626B-A395-92495528989C}" dt="2024-05-07T14:12:36.788" v="1144" actId="1076"/>
        <pc:sldMkLst>
          <pc:docMk/>
          <pc:sldMk cId="2044652656" sldId="279"/>
        </pc:sldMkLst>
        <pc:picChg chg="add mod">
          <ac:chgData name="Shaun Tierney (2004667)" userId="S::2004667@student.uwtsd.ac.uk::5df56561-0c9b-4d04-a61b-9f585f24667e" providerId="AD" clId="Web-{79933431-3AE7-626B-A395-92495528989C}" dt="2024-05-07T14:12:36.788" v="1144" actId="1076"/>
          <ac:picMkLst>
            <pc:docMk/>
            <pc:sldMk cId="2044652656" sldId="279"/>
            <ac:picMk id="3" creationId="{4C00B42D-5116-C859-1801-0DBFD84443BE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4:12:26.881" v="1140" actId="1076"/>
          <ac:picMkLst>
            <pc:docMk/>
            <pc:sldMk cId="2044652656" sldId="279"/>
            <ac:picMk id="4" creationId="{7B26EFA5-F87A-B6DE-DF3D-09FC1E350C85}"/>
          </ac:picMkLst>
        </pc:picChg>
        <pc:picChg chg="del">
          <ac:chgData name="Shaun Tierney (2004667)" userId="S::2004667@student.uwtsd.ac.uk::5df56561-0c9b-4d04-a61b-9f585f24667e" providerId="AD" clId="Web-{79933431-3AE7-626B-A395-92495528989C}" dt="2024-05-07T14:10:33.128" v="1133"/>
          <ac:picMkLst>
            <pc:docMk/>
            <pc:sldMk cId="2044652656" sldId="279"/>
            <ac:picMk id="5" creationId="{2C67B1B4-6228-E5E5-20F2-2FFE2D4F15DF}"/>
          </ac:picMkLst>
        </pc:picChg>
      </pc:sldChg>
      <pc:sldChg chg="addSp delSp modSp add ord replId">
        <pc:chgData name="Shaun Tierney (2004667)" userId="S::2004667@student.uwtsd.ac.uk::5df56561-0c9b-4d04-a61b-9f585f24667e" providerId="AD" clId="Web-{79933431-3AE7-626B-A395-92495528989C}" dt="2024-05-07T14:17:55.656" v="1166" actId="20577"/>
        <pc:sldMkLst>
          <pc:docMk/>
          <pc:sldMk cId="1780069114" sldId="280"/>
        </pc:sldMkLst>
        <pc:spChg chg="mod">
          <ac:chgData name="Shaun Tierney (2004667)" userId="S::2004667@student.uwtsd.ac.uk::5df56561-0c9b-4d04-a61b-9f585f24667e" providerId="AD" clId="Web-{79933431-3AE7-626B-A395-92495528989C}" dt="2024-05-07T14:15:19.058" v="1147" actId="20577"/>
          <ac:spMkLst>
            <pc:docMk/>
            <pc:sldMk cId="1780069114" sldId="280"/>
            <ac:spMk id="2" creationId="{89FF13DA-7690-9004-1720-F2212C59219D}"/>
          </ac:spMkLst>
        </pc:spChg>
        <pc:spChg chg="mod">
          <ac:chgData name="Shaun Tierney (2004667)" userId="S::2004667@student.uwtsd.ac.uk::5df56561-0c9b-4d04-a61b-9f585f24667e" providerId="AD" clId="Web-{79933431-3AE7-626B-A395-92495528989C}" dt="2024-05-07T14:17:55.656" v="1166" actId="20577"/>
          <ac:spMkLst>
            <pc:docMk/>
            <pc:sldMk cId="1780069114" sldId="280"/>
            <ac:spMk id="8" creationId="{D98F8519-E2BD-9581-7964-1DD4AF82E8FE}"/>
          </ac:spMkLst>
        </pc:spChg>
        <pc:picChg chg="add mod">
          <ac:chgData name="Shaun Tierney (2004667)" userId="S::2004667@student.uwtsd.ac.uk::5df56561-0c9b-4d04-a61b-9f585f24667e" providerId="AD" clId="Web-{79933431-3AE7-626B-A395-92495528989C}" dt="2024-05-07T14:17:22.592" v="1160" actId="1076"/>
          <ac:picMkLst>
            <pc:docMk/>
            <pc:sldMk cId="1780069114" sldId="280"/>
            <ac:picMk id="3" creationId="{0C0CCAED-CA25-004F-C99E-416252D3CBAE}"/>
          </ac:picMkLst>
        </pc:picChg>
        <pc:picChg chg="del">
          <ac:chgData name="Shaun Tierney (2004667)" userId="S::2004667@student.uwtsd.ac.uk::5df56561-0c9b-4d04-a61b-9f585f24667e" providerId="AD" clId="Web-{79933431-3AE7-626B-A395-92495528989C}" dt="2024-05-07T14:17:07.279" v="1155"/>
          <ac:picMkLst>
            <pc:docMk/>
            <pc:sldMk cId="1780069114" sldId="280"/>
            <ac:picMk id="5" creationId="{4CD3F9BA-3263-4E64-AFBB-E3A068C4BA20}"/>
          </ac:picMkLst>
        </pc:picChg>
      </pc:sldChg>
      <pc:sldChg chg="addSp delSp modSp add replId">
        <pc:chgData name="Shaun Tierney (2004667)" userId="S::2004667@student.uwtsd.ac.uk::5df56561-0c9b-4d04-a61b-9f585f24667e" providerId="AD" clId="Web-{79933431-3AE7-626B-A395-92495528989C}" dt="2024-05-07T14:19:29.408" v="1192" actId="1076"/>
        <pc:sldMkLst>
          <pc:docMk/>
          <pc:sldMk cId="3227806297" sldId="281"/>
        </pc:sldMkLst>
        <pc:spChg chg="mod">
          <ac:chgData name="Shaun Tierney (2004667)" userId="S::2004667@student.uwtsd.ac.uk::5df56561-0c9b-4d04-a61b-9f585f24667e" providerId="AD" clId="Web-{79933431-3AE7-626B-A395-92495528989C}" dt="2024-05-07T14:18:51.938" v="1188" actId="20577"/>
          <ac:spMkLst>
            <pc:docMk/>
            <pc:sldMk cId="3227806297" sldId="281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79933431-3AE7-626B-A395-92495528989C}" dt="2024-05-07T14:18:58.610" v="1189"/>
          <ac:picMkLst>
            <pc:docMk/>
            <pc:sldMk cId="3227806297" sldId="281"/>
            <ac:picMk id="3" creationId="{0C0CCAED-CA25-004F-C99E-416252D3CBAE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4:19:29.408" v="1192" actId="1076"/>
          <ac:picMkLst>
            <pc:docMk/>
            <pc:sldMk cId="3227806297" sldId="281"/>
            <ac:picMk id="4" creationId="{E13C3CBA-BE25-9CA2-66E7-32DC314B6523}"/>
          </ac:picMkLst>
        </pc:picChg>
      </pc:sldChg>
      <pc:sldChg chg="new del">
        <pc:chgData name="Shaun Tierney (2004667)" userId="S::2004667@student.uwtsd.ac.uk::5df56561-0c9b-4d04-a61b-9f585f24667e" providerId="AD" clId="Web-{79933431-3AE7-626B-A395-92495528989C}" dt="2024-05-07T14:19:33.174" v="1194"/>
        <pc:sldMkLst>
          <pc:docMk/>
          <pc:sldMk cId="2052688050" sldId="282"/>
        </pc:sldMkLst>
      </pc:sldChg>
      <pc:sldChg chg="addSp delSp modSp add replId">
        <pc:chgData name="Shaun Tierney (2004667)" userId="S::2004667@student.uwtsd.ac.uk::5df56561-0c9b-4d04-a61b-9f585f24667e" providerId="AD" clId="Web-{79933431-3AE7-626B-A395-92495528989C}" dt="2024-05-07T14:25:26.298" v="1210" actId="1076"/>
        <pc:sldMkLst>
          <pc:docMk/>
          <pc:sldMk cId="3311833278" sldId="282"/>
        </pc:sldMkLst>
        <pc:spChg chg="del">
          <ac:chgData name="Shaun Tierney (2004667)" userId="S::2004667@student.uwtsd.ac.uk::5df56561-0c9b-4d04-a61b-9f585f24667e" providerId="AD" clId="Web-{79933431-3AE7-626B-A395-92495528989C}" dt="2024-05-07T14:19:41.471" v="1197"/>
          <ac:spMkLst>
            <pc:docMk/>
            <pc:sldMk cId="3311833278" sldId="282"/>
            <ac:spMk id="8" creationId="{D98F8519-E2BD-9581-7964-1DD4AF82E8FE}"/>
          </ac:spMkLst>
        </pc:spChg>
        <pc:picChg chg="del">
          <ac:chgData name="Shaun Tierney (2004667)" userId="S::2004667@student.uwtsd.ac.uk::5df56561-0c9b-4d04-a61b-9f585f24667e" providerId="AD" clId="Web-{79933431-3AE7-626B-A395-92495528989C}" dt="2024-05-07T14:19:38.674" v="1196"/>
          <ac:picMkLst>
            <pc:docMk/>
            <pc:sldMk cId="3311833278" sldId="282"/>
            <ac:picMk id="3" creationId="{0C0CCAED-CA25-004F-C99E-416252D3CBAE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4:25:26.298" v="1210" actId="1076"/>
          <ac:picMkLst>
            <pc:docMk/>
            <pc:sldMk cId="3311833278" sldId="282"/>
            <ac:picMk id="3" creationId="{ADB854DA-B244-6D6D-91FB-04E866ECE0BA}"/>
          </ac:picMkLst>
        </pc:picChg>
        <pc:picChg chg="add mod">
          <ac:chgData name="Shaun Tierney (2004667)" userId="S::2004667@student.uwtsd.ac.uk::5df56561-0c9b-4d04-a61b-9f585f24667e" providerId="AD" clId="Web-{79933431-3AE7-626B-A395-92495528989C}" dt="2024-05-07T14:25:24.189" v="1209" actId="1076"/>
          <ac:picMkLst>
            <pc:docMk/>
            <pc:sldMk cId="3311833278" sldId="282"/>
            <ac:picMk id="4" creationId="{54C53DFD-9F5E-BC6C-72FC-EDC6D4C71574}"/>
          </ac:picMkLst>
        </pc:picChg>
      </pc:sldChg>
    </pc:docChg>
  </pc:docChgLst>
  <pc:docChgLst>
    <pc:chgData name="Shaun Tierney (2004667)" userId="S::2004667@student.uwtsd.ac.uk::5df56561-0c9b-4d04-a61b-9f585f24667e" providerId="AD" clId="Web-{224ABF2F-4A45-7F6F-5B70-F3F12726F7A8}"/>
    <pc:docChg chg="addSld modSld">
      <pc:chgData name="Shaun Tierney (2004667)" userId="S::2004667@student.uwtsd.ac.uk::5df56561-0c9b-4d04-a61b-9f585f24667e" providerId="AD" clId="Web-{224ABF2F-4A45-7F6F-5B70-F3F12726F7A8}" dt="2024-05-07T17:45:57.771" v="200" actId="1076"/>
      <pc:docMkLst>
        <pc:docMk/>
      </pc:docMkLst>
      <pc:sldChg chg="modSp">
        <pc:chgData name="Shaun Tierney (2004667)" userId="S::2004667@student.uwtsd.ac.uk::5df56561-0c9b-4d04-a61b-9f585f24667e" providerId="AD" clId="Web-{224ABF2F-4A45-7F6F-5B70-F3F12726F7A8}" dt="2024-05-07T17:40:33.418" v="161" actId="20577"/>
        <pc:sldMkLst>
          <pc:docMk/>
          <pc:sldMk cId="476401808" sldId="259"/>
        </pc:sldMkLst>
        <pc:spChg chg="mod">
          <ac:chgData name="Shaun Tierney (2004667)" userId="S::2004667@student.uwtsd.ac.uk::5df56561-0c9b-4d04-a61b-9f585f24667e" providerId="AD" clId="Web-{224ABF2F-4A45-7F6F-5B70-F3F12726F7A8}" dt="2024-05-07T17:40:33.418" v="161" actId="20577"/>
          <ac:spMkLst>
            <pc:docMk/>
            <pc:sldMk cId="476401808" sldId="259"/>
            <ac:spMk id="3" creationId="{F5AE04FD-5F7C-6937-AFB0-AF3C9B996B49}"/>
          </ac:spMkLst>
        </pc:spChg>
      </pc:sldChg>
      <pc:sldChg chg="addSp delSp modSp new">
        <pc:chgData name="Shaun Tierney (2004667)" userId="S::2004667@student.uwtsd.ac.uk::5df56561-0c9b-4d04-a61b-9f585f24667e" providerId="AD" clId="Web-{224ABF2F-4A45-7F6F-5B70-F3F12726F7A8}" dt="2024-05-07T17:45:57.771" v="200" actId="1076"/>
        <pc:sldMkLst>
          <pc:docMk/>
          <pc:sldMk cId="2867451802" sldId="309"/>
        </pc:sldMkLst>
        <pc:spChg chg="mod">
          <ac:chgData name="Shaun Tierney (2004667)" userId="S::2004667@student.uwtsd.ac.uk::5df56561-0c9b-4d04-a61b-9f585f24667e" providerId="AD" clId="Web-{224ABF2F-4A45-7F6F-5B70-F3F12726F7A8}" dt="2024-05-07T17:45:38.021" v="192" actId="1076"/>
          <ac:spMkLst>
            <pc:docMk/>
            <pc:sldMk cId="2867451802" sldId="309"/>
            <ac:spMk id="2" creationId="{A58514A9-BEC2-1053-1AB2-2DAE252E69E0}"/>
          </ac:spMkLst>
        </pc:spChg>
        <pc:spChg chg="del">
          <ac:chgData name="Shaun Tierney (2004667)" userId="S::2004667@student.uwtsd.ac.uk::5df56561-0c9b-4d04-a61b-9f585f24667e" providerId="AD" clId="Web-{224ABF2F-4A45-7F6F-5B70-F3F12726F7A8}" dt="2024-05-07T17:42:54.578" v="166"/>
          <ac:spMkLst>
            <pc:docMk/>
            <pc:sldMk cId="2867451802" sldId="309"/>
            <ac:spMk id="3" creationId="{6D168A6B-9775-B915-4420-320AAD6E4D87}"/>
          </ac:spMkLst>
        </pc:spChg>
        <pc:spChg chg="add mod">
          <ac:chgData name="Shaun Tierney (2004667)" userId="S::2004667@student.uwtsd.ac.uk::5df56561-0c9b-4d04-a61b-9f585f24667e" providerId="AD" clId="Web-{224ABF2F-4A45-7F6F-5B70-F3F12726F7A8}" dt="2024-05-07T17:45:48.302" v="196" actId="1076"/>
          <ac:spMkLst>
            <pc:docMk/>
            <pc:sldMk cId="2867451802" sldId="309"/>
            <ac:spMk id="6" creationId="{1EAD80B2-C48B-45EE-2487-2AB374814B24}"/>
          </ac:spMkLst>
        </pc:spChg>
        <pc:spChg chg="add mod">
          <ac:chgData name="Shaun Tierney (2004667)" userId="S::2004667@student.uwtsd.ac.uk::5df56561-0c9b-4d04-a61b-9f585f24667e" providerId="AD" clId="Web-{224ABF2F-4A45-7F6F-5B70-F3F12726F7A8}" dt="2024-05-07T17:45:57.771" v="200" actId="1076"/>
          <ac:spMkLst>
            <pc:docMk/>
            <pc:sldMk cId="2867451802" sldId="309"/>
            <ac:spMk id="7" creationId="{AEE60235-CB9B-92CF-07CE-1E4C7B4CD6FF}"/>
          </ac:spMkLst>
        </pc:spChg>
        <pc:picChg chg="add mod ord modCrop">
          <ac:chgData name="Shaun Tierney (2004667)" userId="S::2004667@student.uwtsd.ac.uk::5df56561-0c9b-4d04-a61b-9f585f24667e" providerId="AD" clId="Web-{224ABF2F-4A45-7F6F-5B70-F3F12726F7A8}" dt="2024-05-07T17:45:52.802" v="198" actId="1076"/>
          <ac:picMkLst>
            <pc:docMk/>
            <pc:sldMk cId="2867451802" sldId="309"/>
            <ac:picMk id="4" creationId="{BCDFD11C-D522-04BA-00DE-CF8263E3246B}"/>
          </ac:picMkLst>
        </pc:picChg>
        <pc:picChg chg="add mod">
          <ac:chgData name="Shaun Tierney (2004667)" userId="S::2004667@student.uwtsd.ac.uk::5df56561-0c9b-4d04-a61b-9f585f24667e" providerId="AD" clId="Web-{224ABF2F-4A45-7F6F-5B70-F3F12726F7A8}" dt="2024-05-07T17:45:54.334" v="199" actId="1076"/>
          <ac:picMkLst>
            <pc:docMk/>
            <pc:sldMk cId="2867451802" sldId="309"/>
            <ac:picMk id="8" creationId="{28417505-275D-8D2B-3471-40A41A48F97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EBC55-5864-427B-84CF-6441AA82BD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6745" y="1205037"/>
            <a:ext cx="7744993" cy="2541336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B52BDB-18E0-4991-A6F2-7AD5420153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6745" y="3949332"/>
            <a:ext cx="7744993" cy="2006735"/>
          </a:xfrm>
        </p:spPr>
        <p:txBody>
          <a:bodyPr>
            <a:normAutofit/>
          </a:bodyPr>
          <a:lstStyle>
            <a:lvl1pPr marL="0" indent="0" algn="l">
              <a:buNone/>
              <a:defRPr sz="20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F0ABC6-907E-47DE-8E40-61F2DD1B4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AB158-6097-43A1-90B6-406F93670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E077-FF20-4DD9-92B5-EE1C4D615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280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31C13-CF9D-4E82-A5B4-91008DCD2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06FD2-89E8-4415-ADF7-22F4A4C25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CBBFF-8889-497F-B4CA-A031E8DD3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78DAF-985B-4BB4-ADA9-02EA979F1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A10DBC-42B5-46AB-B36A-B39128E69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10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1B6E7-01C8-4375-B7C7-596CD1199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83229"/>
            <a:ext cx="8214179" cy="330313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441675-8F3E-47CC-9573-D853C506D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295900"/>
            <a:ext cx="8214179" cy="7937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19F49-690E-49EC-BD41-75A18C9E3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C9E70-1401-468E-97DE-4255CA222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ABE14C-9127-4582-A006-2AEA93AF7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938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34DF9-FA60-4E7B-BDE8-C0F9AFE63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F1133-890E-4E96-AEDD-0F921E26F5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6745" y="2250798"/>
            <a:ext cx="4445899" cy="37526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4763B4-4987-4303-9640-54B67DD75E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7174" y="2250798"/>
            <a:ext cx="4445899" cy="37526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94AAD8-D444-410E-98EC-47076908F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72F01E-6867-4604-8B58-F65BCC820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543D87-0EC8-43C7-9D1B-46DB5212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654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605AE-70FD-4CEE-BDFB-D5C0A3D35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5" y="960120"/>
            <a:ext cx="9196928" cy="106070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091E2-4532-4D16-827E-4DB0688F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7153" y="2062842"/>
            <a:ext cx="4445899" cy="78189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2B53BE-9EDA-4D07-A042-0D101FAB9A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6745" y="2882837"/>
            <a:ext cx="4446642" cy="33437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DFDFC1-7510-4F8E-A831-ABA33D977A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25280" y="2062842"/>
            <a:ext cx="4467794" cy="78189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2A42F0-9A48-4946-8BA8-394CBF01A0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24868" y="2882837"/>
            <a:ext cx="4468541" cy="33437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0FC563-D319-494F-AA63-0BDF1D25E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42F4FE-433A-42F6-8A73-AD843352B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575352-FC7F-4BA8-940F-2F920C280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314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B3FB5-4B13-4412-9F42-62450D6AA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C87ECA-0E5D-4DD2-B664-DF351875F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E2406B-A925-466A-AF79-D0A4E0EA4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61B050-D381-4E1A-88DD-361F0EE9D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197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8BF592-6A15-4999-ACFA-A535A113B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19EFC1-AD45-4610-8FC6-2058F55E4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3DF506-CFF9-4BD2-8D76-337792779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472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77674-EAFF-4CAE-A685-8AEA617D0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94014"/>
            <a:ext cx="3932237" cy="143691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3A185-E15D-46FD-A4FB-709A8B5D0B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94014"/>
            <a:ext cx="6172200" cy="47670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086F7-5F48-40D6-B4E3-1347EA21B0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18012"/>
            <a:ext cx="3932237" cy="3250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4FC41-0A32-438D-9A47-F932AB492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0F85D-CB6B-48E8-B56F-81472CE94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E120E-E239-4B93-AC67-210D23BD2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550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1F02C-5A08-45D4-AFE1-8EF0E6DEC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65120"/>
            <a:ext cx="3932237" cy="146580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2EF863-20E6-4CF9-A179-0A2A52E5F3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ECFB1A-5B7E-45DA-9713-0CD8E3121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18014"/>
            <a:ext cx="3932237" cy="325097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FD67F-901E-4423-A48F-41F00ECA5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B04982-0749-4F34-A4DB-DDC12BD4B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38447-AEAF-40D9-B3D3-94404C144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994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071ABCB-C306-49F0-8D5D-0B890583C1CE}"/>
              </a:ext>
            </a:extLst>
          </p:cNvPr>
          <p:cNvGrpSpPr/>
          <p:nvPr/>
        </p:nvGrpSpPr>
        <p:grpSpPr>
          <a:xfrm rot="10800000">
            <a:off x="0" y="1827078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4A67F94-2250-4B3A-8424-1BC0A0BCB3FF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FB942D8-95BE-4CFD-BFCC-26209EC192CE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9DF6499A-D398-4CBC-AA22-4277539430FC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D91493C-6480-4A3F-8836-1727CBA3C849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546BFEE-D3D9-4B18-BA88-49F7C7D26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8186" y="959587"/>
            <a:ext cx="9076329" cy="106427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EA5BD3-1A63-4F94-ADFA-5CA2A414D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148186" y="2248257"/>
            <a:ext cx="9076329" cy="365015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1888E-6FA1-446E-A77C-7D26923F6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3313F-58CA-4397-A3B4-71B068D1E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C6AB3-89E2-4B6A-A5F3-3FB781C1A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603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87BC2869-B8E0-44C7-801E-BA0C2C1B5E82}"/>
              </a:ext>
            </a:extLst>
          </p:cNvPr>
          <p:cNvGrpSpPr/>
          <p:nvPr/>
        </p:nvGrpSpPr>
        <p:grpSpPr>
          <a:xfrm rot="10800000">
            <a:off x="0" y="1827078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BA7CEB8F-94FA-4A87-AA80-066173AA5C57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4F9817E-A26F-4D7B-82A1-FA647EE4C86F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0E734839-B51C-4112-A4D8-DDFCB7F84A6F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1DFF651-C17F-4B2C-A962-32FA4958BCFA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9B263D-CDF8-431B-A5D1-9687649138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31030" y="866253"/>
            <a:ext cx="2222769" cy="531071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B6B9BE-E660-4F3A-ABA1-86667DC13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66253"/>
            <a:ext cx="8164286" cy="531071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82700-F509-4302-AE0E-6CC56401A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3BD63-5B0C-4FB3-8434-8EA1A84F2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3E9EB-019B-4F03-8147-D6CBA6B1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667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206359A-F1E3-49EE-BBC2-40888C4A3628}"/>
              </a:ext>
            </a:extLst>
          </p:cNvPr>
          <p:cNvGrpSpPr/>
          <p:nvPr/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11B74D-DF90-4993-88AE-4D05C91F2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959587"/>
            <a:ext cx="9076329" cy="10642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B3DE9-A495-4E75-819D-E0B2E55050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6744" y="2248257"/>
            <a:ext cx="9076329" cy="36501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430AC-DB07-423B-A52A-0065639AFE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266975" y="6356350"/>
            <a:ext cx="2960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fld id="{11008460-8B2F-4AAA-A4E2-10730069204C}" type="datetimeFigureOut">
              <a:rPr lang="en-US" smtClean="0"/>
              <a:pPr/>
              <a:t>5/7/2024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FAFC9-FA18-4C55-8C92-B17603CAEE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6745" y="501128"/>
            <a:ext cx="33113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5A493-61FB-4764-90B6-8CC218A781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39498" y="6356350"/>
            <a:ext cx="5154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fld id="{0946259B-8396-46CD-AD42-FDEDA89D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87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SzPct val="150000"/>
        <a:buFont typeface="Goudy Old Style" panose="02020502050305020303" pitchFamily="18" charset="0"/>
        <a:buChar char="∙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28600" algn="l" defTabSz="914400" rtl="0" eaLnBrk="1" latinLnBrk="0" hangingPunct="1">
        <a:lnSpc>
          <a:spcPct val="110000"/>
        </a:lnSpc>
        <a:spcBef>
          <a:spcPts val="500"/>
        </a:spcBef>
        <a:buSzPct val="150000"/>
        <a:buFont typeface="Goudy Old Style" panose="02020502050305020303" pitchFamily="18" charset="0"/>
        <a:buChar char="∙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59436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150000"/>
        <a:buFont typeface="Goudy Old Style" panose="02020502050305020303" pitchFamily="18" charset="0"/>
        <a:buChar char="∙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gif"/><Relationship Id="rId4" Type="http://schemas.openxmlformats.org/officeDocument/2006/relationships/image" Target="../media/image82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dobe-students.com/uk/creativecloud/buy/students.html?gclid=CjwKCAiA1-6sBhAoEiwArqlGPpqIZVyLLGlDdrAPS7_HrhhHdD9S_22Xq8JLll2dnQcv3BBSJ6peIxoCEooQAvD_BwE&amp;mv=search&amp;mv2=paidsearch&amp;sdid=9DJJ4F4Q&amp;ef_id=CjwKCAiA1-6sBhAoEiwArqlGPpqIZVyLLGlDdrAPS7_HrhhHdD9S_22Xq8JLll2dnQcv3BBSJ6peIxoCEooQAvD_BwE:G:s&amp;s_kwcid=AL!3085!3!617891589806!e!!g!!photoshop!18101539616!140331437517&amp;gad_source=1" TargetMode="External"/><Relationship Id="rId2" Type="http://schemas.openxmlformats.org/officeDocument/2006/relationships/hyperlink" Target="https://www.clipstudio.net/en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ugenarchive.com/forums/downloads.php?do=file&amp;id=2302-fighter-factory-classic-virtualltek-systems" TargetMode="External"/><Relationship Id="rId4" Type="http://schemas.openxmlformats.org/officeDocument/2006/relationships/hyperlink" Target="https://mugenarchive.com/forums/downloads.php?do=file&amp;id=1421--official-mugen-1-0-stable-elecbyte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tstation.com/artwork/DvQwQ0" TargetMode="External"/><Relationship Id="rId2" Type="http://schemas.openxmlformats.org/officeDocument/2006/relationships/hyperlink" Target="https://www.youtube.com/watch?v=you8sl1zWK0&amp;list=PL1E-LJR12UWDWGP1urTM9gVvaPF1A0s-t&amp;index=1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@Drawfee" TargetMode="External"/><Relationship Id="rId2" Type="http://schemas.openxmlformats.org/officeDocument/2006/relationships/hyperlink" Target="https://www.youtube.com/watch?v=_fK2Ipi3vqE&amp;t=1090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xnymxhfyCmE" TargetMode="External"/><Relationship Id="rId4" Type="http://schemas.openxmlformats.org/officeDocument/2006/relationships/hyperlink" Target="https://www.youtube.com/watch?v=0LCJ7cA5Crs&amp;list=PLomHwqazhm66IEmNcQsqB3WCLQzrYtW9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ECD84B89-83B1-AA44-B9BE-C68A3A346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B7806E2-93EE-D715-BE3E-B57EEE3C38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651" r="-2" b="12605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 useBgFill="1">
        <p:nvSpPr>
          <p:cNvPr id="31" name="Freeform: Shape 30">
            <a:extLst>
              <a:ext uri="{FF2B5EF4-FFF2-40B4-BE49-F238E27FC236}">
                <a16:creationId xmlns:a16="http://schemas.microsoft.com/office/drawing/2014/main" id="{DF3B9D9F-2555-4B2E-AD17-056B66596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05594" y="812056"/>
            <a:ext cx="3876811" cy="5127565"/>
          </a:xfrm>
          <a:custGeom>
            <a:avLst/>
            <a:gdLst>
              <a:gd name="connsiteX0" fmla="*/ 1941583 w 3876811"/>
              <a:gd name="connsiteY0" fmla="*/ 0 h 5127565"/>
              <a:gd name="connsiteX1" fmla="*/ 2111641 w 3876811"/>
              <a:gd name="connsiteY1" fmla="*/ 149098 h 5127565"/>
              <a:gd name="connsiteX2" fmla="*/ 3370494 w 3876811"/>
              <a:gd name="connsiteY2" fmla="*/ 774450 h 5127565"/>
              <a:gd name="connsiteX3" fmla="*/ 3876811 w 3876811"/>
              <a:gd name="connsiteY3" fmla="*/ 1854685 h 5127565"/>
              <a:gd name="connsiteX4" fmla="*/ 3876810 w 3876811"/>
              <a:gd name="connsiteY4" fmla="*/ 2507216 h 5127565"/>
              <a:gd name="connsiteX5" fmla="*/ 3872563 w 3876811"/>
              <a:gd name="connsiteY5" fmla="*/ 5127565 h 5127565"/>
              <a:gd name="connsiteX6" fmla="*/ 4248 w 3876811"/>
              <a:gd name="connsiteY6" fmla="*/ 5127565 h 5127565"/>
              <a:gd name="connsiteX7" fmla="*/ 0 w 3876811"/>
              <a:gd name="connsiteY7" fmla="*/ 2507216 h 5127565"/>
              <a:gd name="connsiteX8" fmla="*/ 1 w 3876811"/>
              <a:gd name="connsiteY8" fmla="*/ 1854685 h 5127565"/>
              <a:gd name="connsiteX9" fmla="*/ 506320 w 3876811"/>
              <a:gd name="connsiteY9" fmla="*/ 774450 h 5127565"/>
              <a:gd name="connsiteX10" fmla="*/ 1765173 w 3876811"/>
              <a:gd name="connsiteY10" fmla="*/ 149098 h 5127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876811" h="5127565">
                <a:moveTo>
                  <a:pt x="1941583" y="0"/>
                </a:moveTo>
                <a:lnTo>
                  <a:pt x="2111641" y="149098"/>
                </a:lnTo>
                <a:cubicBezTo>
                  <a:pt x="2533316" y="474958"/>
                  <a:pt x="3008486" y="564716"/>
                  <a:pt x="3370494" y="774450"/>
                </a:cubicBezTo>
                <a:cubicBezTo>
                  <a:pt x="3718589" y="1017851"/>
                  <a:pt x="3876811" y="1296993"/>
                  <a:pt x="3876811" y="1854685"/>
                </a:cubicBezTo>
                <a:cubicBezTo>
                  <a:pt x="3876811" y="2072195"/>
                  <a:pt x="3876810" y="2289706"/>
                  <a:pt x="3876810" y="2507216"/>
                </a:cubicBezTo>
                <a:lnTo>
                  <a:pt x="3872563" y="5127565"/>
                </a:lnTo>
                <a:lnTo>
                  <a:pt x="4248" y="5127565"/>
                </a:lnTo>
                <a:lnTo>
                  <a:pt x="0" y="2507216"/>
                </a:lnTo>
                <a:cubicBezTo>
                  <a:pt x="0" y="2289706"/>
                  <a:pt x="1" y="2072195"/>
                  <a:pt x="1" y="1854685"/>
                </a:cubicBezTo>
                <a:cubicBezTo>
                  <a:pt x="1" y="1296993"/>
                  <a:pt x="158225" y="1017851"/>
                  <a:pt x="506320" y="774450"/>
                </a:cubicBezTo>
                <a:cubicBezTo>
                  <a:pt x="868329" y="564716"/>
                  <a:pt x="1343500" y="474958"/>
                  <a:pt x="1765173" y="14909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69389" y="1891412"/>
            <a:ext cx="3149221" cy="2149459"/>
          </a:xfrm>
        </p:spPr>
        <p:txBody>
          <a:bodyPr>
            <a:normAutofit/>
          </a:bodyPr>
          <a:lstStyle/>
          <a:p>
            <a:pPr algn="ctr"/>
            <a:r>
              <a:rPr lang="en-US" sz="4000"/>
              <a:t>Final Viva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72398" y="4313467"/>
            <a:ext cx="2765446" cy="124117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/>
            <a:r>
              <a:rPr lang="en-US" sz="1400" b="1">
                <a:solidFill>
                  <a:srgbClr val="1D2125"/>
                </a:solidFill>
                <a:ea typeface="+mn-lt"/>
                <a:cs typeface="+mn-lt"/>
              </a:rPr>
              <a:t>BA COMPUTER GAMES DESIGN</a:t>
            </a:r>
            <a:endParaRPr lang="en-US">
              <a:solidFill>
                <a:srgbClr val="1D242E"/>
              </a:solidFill>
              <a:ea typeface="+mn-lt"/>
              <a:cs typeface="+mn-lt"/>
            </a:endParaRPr>
          </a:p>
          <a:p>
            <a:pPr algn="ctr"/>
            <a:endParaRPr lang="en-US" sz="1400" b="1">
              <a:solidFill>
                <a:srgbClr val="1D2125"/>
              </a:solidFill>
            </a:endParaRPr>
          </a:p>
          <a:p>
            <a:pPr algn="ctr"/>
            <a:r>
              <a:rPr lang="en-US" sz="1400" b="1">
                <a:solidFill>
                  <a:srgbClr val="1D2125"/>
                </a:solidFill>
              </a:rPr>
              <a:t>Shaun Tierney</a:t>
            </a:r>
          </a:p>
        </p:txBody>
      </p:sp>
      <p:sp>
        <p:nvSpPr>
          <p:cNvPr id="32" name="Freeform: Shape 10">
            <a:extLst>
              <a:ext uri="{FF2B5EF4-FFF2-40B4-BE49-F238E27FC236}">
                <a16:creationId xmlns:a16="http://schemas.microsoft.com/office/drawing/2014/main" id="{98F816C8-664D-4D46-87AC-DD70540067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36828" y="705180"/>
            <a:ext cx="4014345" cy="5316049"/>
          </a:xfrm>
          <a:custGeom>
            <a:avLst/>
            <a:gdLst>
              <a:gd name="connsiteX0" fmla="*/ 2010463 w 4014345"/>
              <a:gd name="connsiteY0" fmla="*/ 0 h 5302828"/>
              <a:gd name="connsiteX1" fmla="*/ 2186554 w 4014345"/>
              <a:gd name="connsiteY1" fmla="*/ 153908 h 5302828"/>
              <a:gd name="connsiteX2" fmla="*/ 3490066 w 4014345"/>
              <a:gd name="connsiteY2" fmla="*/ 799434 h 5302828"/>
              <a:gd name="connsiteX3" fmla="*/ 4014345 w 4014345"/>
              <a:gd name="connsiteY3" fmla="*/ 1914517 h 5302828"/>
              <a:gd name="connsiteX4" fmla="*/ 4014344 w 4014345"/>
              <a:gd name="connsiteY4" fmla="*/ 2588099 h 5302828"/>
              <a:gd name="connsiteX5" fmla="*/ 4009930 w 4014345"/>
              <a:gd name="connsiteY5" fmla="*/ 5302828 h 5302828"/>
              <a:gd name="connsiteX6" fmla="*/ 4415 w 4014345"/>
              <a:gd name="connsiteY6" fmla="*/ 5302828 h 5302828"/>
              <a:gd name="connsiteX7" fmla="*/ 0 w 4014345"/>
              <a:gd name="connsiteY7" fmla="*/ 2588099 h 5302828"/>
              <a:gd name="connsiteX8" fmla="*/ 1 w 4014345"/>
              <a:gd name="connsiteY8" fmla="*/ 1914517 h 5302828"/>
              <a:gd name="connsiteX9" fmla="*/ 524282 w 4014345"/>
              <a:gd name="connsiteY9" fmla="*/ 799434 h 5302828"/>
              <a:gd name="connsiteX10" fmla="*/ 1827794 w 4014345"/>
              <a:gd name="connsiteY10" fmla="*/ 153908 h 5302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14345" h="5302828">
                <a:moveTo>
                  <a:pt x="2010463" y="0"/>
                </a:moveTo>
                <a:lnTo>
                  <a:pt x="2186554" y="153908"/>
                </a:lnTo>
                <a:cubicBezTo>
                  <a:pt x="2623188" y="490280"/>
                  <a:pt x="3115215" y="582934"/>
                  <a:pt x="3490066" y="799434"/>
                </a:cubicBezTo>
                <a:cubicBezTo>
                  <a:pt x="3850510" y="1050687"/>
                  <a:pt x="4014345" y="1338834"/>
                  <a:pt x="4014345" y="1914517"/>
                </a:cubicBezTo>
                <a:cubicBezTo>
                  <a:pt x="4014345" y="2139044"/>
                  <a:pt x="4014344" y="2363572"/>
                  <a:pt x="4014344" y="2588099"/>
                </a:cubicBezTo>
                <a:lnTo>
                  <a:pt x="4009930" y="5302828"/>
                </a:lnTo>
                <a:lnTo>
                  <a:pt x="4415" y="5302828"/>
                </a:lnTo>
                <a:lnTo>
                  <a:pt x="0" y="2588099"/>
                </a:lnTo>
                <a:cubicBezTo>
                  <a:pt x="0" y="2363572"/>
                  <a:pt x="1" y="2139044"/>
                  <a:pt x="1" y="1914517"/>
                </a:cubicBezTo>
                <a:cubicBezTo>
                  <a:pt x="1" y="1338834"/>
                  <a:pt x="163838" y="1050687"/>
                  <a:pt x="524282" y="799434"/>
                </a:cubicBezTo>
                <a:cubicBezTo>
                  <a:pt x="899134" y="582934"/>
                  <a:pt x="1391162" y="490280"/>
                  <a:pt x="1827794" y="153908"/>
                </a:cubicBezTo>
                <a:close/>
              </a:path>
            </a:pathLst>
          </a:custGeom>
          <a:noFill/>
          <a:ln w="25400" cap="rnd">
            <a:solidFill>
              <a:schemeClr val="bg2">
                <a:alpha val="58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529C0-A87A-C3C8-F83B-D8D7CBABA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D1D14-21CA-856A-7158-7BA40E4F0A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Brief Summary of Work Flow</a:t>
            </a:r>
          </a:p>
          <a:p>
            <a:r>
              <a:rPr lang="en-US"/>
              <a:t>Summary of Dissertation</a:t>
            </a:r>
          </a:p>
          <a:p>
            <a:pPr lvl="1"/>
            <a:r>
              <a:rPr lang="en-US"/>
              <a:t>  What it's about/Topics covered</a:t>
            </a:r>
          </a:p>
          <a:p>
            <a:pPr lvl="1"/>
            <a:r>
              <a:rPr lang="en-US"/>
              <a:t>  Research</a:t>
            </a:r>
          </a:p>
          <a:p>
            <a:pPr lvl="1"/>
            <a:r>
              <a:rPr lang="en-US"/>
              <a:t>  Findings</a:t>
            </a:r>
          </a:p>
          <a:p>
            <a:r>
              <a:rPr lang="en-US"/>
              <a:t>Practical Work</a:t>
            </a:r>
          </a:p>
          <a:p>
            <a:pPr lvl="1" indent="-228600">
              <a:buSzPct val="150000"/>
            </a:pPr>
            <a:r>
              <a:rPr lang="en-US"/>
              <a:t>   Characters &amp; Design Process/Changes</a:t>
            </a:r>
          </a:p>
          <a:p>
            <a:pPr lvl="1" indent="-228600"/>
            <a:r>
              <a:rPr lang="en-US"/>
              <a:t>   Sprite Work &amp; Process</a:t>
            </a:r>
          </a:p>
          <a:p>
            <a:pPr lvl="1" indent="-228600"/>
            <a:r>
              <a:rPr lang="en-US"/>
              <a:t>   MUGEN Implementation and Results</a:t>
            </a:r>
          </a:p>
        </p:txBody>
      </p:sp>
    </p:spTree>
    <p:extLst>
      <p:ext uri="{BB962C8B-B14F-4D97-AF65-F5344CB8AC3E}">
        <p14:creationId xmlns:p14="http://schemas.microsoft.com/office/powerpoint/2010/main" val="2517671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35233-2C28-D6E2-C850-A8BC6151A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244101"/>
            <a:ext cx="9076329" cy="1064277"/>
          </a:xfrm>
        </p:spPr>
        <p:txBody>
          <a:bodyPr/>
          <a:lstStyle/>
          <a:p>
            <a:pPr algn="ctr"/>
            <a:r>
              <a:rPr lang="en-US">
                <a:ea typeface="+mj-lt"/>
                <a:cs typeface="+mj-lt"/>
              </a:rPr>
              <a:t>Brief Summary of Work Flow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341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A7BEE-B6E3-C1B3-AD7D-8A2A73FBE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ea typeface="+mj-lt"/>
                <a:cs typeface="+mj-lt"/>
              </a:rPr>
              <a:t>Brief Summary of Work Flow – Idea Generation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B11DF-9B14-FD4B-ECB6-73D1DD668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6744" y="2248257"/>
            <a:ext cx="4428129" cy="36501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Initial planning began in March 2023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pPr marL="0" indent="0">
              <a:buNone/>
            </a:pPr>
            <a:endParaRPr lang="en-US"/>
          </a:p>
          <a:p>
            <a:r>
              <a:rPr lang="en-US"/>
              <a:t>Basic Character Ideas</a:t>
            </a:r>
          </a:p>
          <a:p>
            <a:endParaRPr lang="en-US"/>
          </a:p>
        </p:txBody>
      </p:sp>
      <p:pic>
        <p:nvPicPr>
          <p:cNvPr id="5" name="Picture 4" descr="A screenshot of a chat&#10;&#10;Description automatically generated">
            <a:extLst>
              <a:ext uri="{FF2B5EF4-FFF2-40B4-BE49-F238E27FC236}">
                <a16:creationId xmlns:a16="http://schemas.microsoft.com/office/drawing/2014/main" id="{F2DA4125-F2FD-F149-01DA-6712516C2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970" y="2245179"/>
            <a:ext cx="5362575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032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A7BEE-B6E3-C1B3-AD7D-8A2A73FBE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ea typeface="+mj-lt"/>
                <a:cs typeface="+mj-lt"/>
              </a:rPr>
              <a:t>Brief Summary of Work Flow – Idea Generation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B11DF-9B14-FD4B-ECB6-73D1DD668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6744" y="2248257"/>
            <a:ext cx="4428129" cy="36501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Character </a:t>
            </a:r>
            <a:r>
              <a:rPr lang="en-US" err="1"/>
              <a:t>Moveset</a:t>
            </a:r>
            <a:r>
              <a:rPr lang="en-US"/>
              <a:t> Requirements</a:t>
            </a:r>
          </a:p>
          <a:p>
            <a:r>
              <a:rPr lang="en-US"/>
              <a:t>Style</a:t>
            </a:r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pic>
        <p:nvPicPr>
          <p:cNvPr id="4" name="Picture 3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FBB4FC69-6739-1BFF-101B-4A3BC610A2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4514" y="2342470"/>
            <a:ext cx="2286000" cy="3762375"/>
          </a:xfrm>
          <a:prstGeom prst="rect">
            <a:avLst/>
          </a:prstGeom>
        </p:spPr>
      </p:pic>
      <p:pic>
        <p:nvPicPr>
          <p:cNvPr id="6" name="Picture 5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48E61AA2-CC12-6388-9F50-CA41E7459C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319" y="3997098"/>
            <a:ext cx="1884590" cy="1541690"/>
          </a:xfrm>
          <a:prstGeom prst="rect">
            <a:avLst/>
          </a:prstGeom>
        </p:spPr>
      </p:pic>
      <p:pic>
        <p:nvPicPr>
          <p:cNvPr id="7" name="Picture 6" descr="A video game screen with a cartoon character&#10;&#10;Description automatically generated">
            <a:extLst>
              <a:ext uri="{FF2B5EF4-FFF2-40B4-BE49-F238E27FC236}">
                <a16:creationId xmlns:a16="http://schemas.microsoft.com/office/drawing/2014/main" id="{2E68252C-B8B7-41B4-62BA-D07F793290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1254" y="3429680"/>
            <a:ext cx="3714750" cy="267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786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A7BEE-B6E3-C1B3-AD7D-8A2A73FBE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ea typeface="+mj-lt"/>
                <a:cs typeface="+mj-lt"/>
              </a:rPr>
              <a:t>Brief Summary of Work Flow – Narrowing Idea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B11DF-9B14-FD4B-ECB6-73D1DD668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6744" y="2248257"/>
            <a:ext cx="4428129" cy="255069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Change Style</a:t>
            </a:r>
          </a:p>
          <a:p>
            <a:r>
              <a:rPr lang="en-US"/>
              <a:t>Create Characters for MUGEN/Rivals</a:t>
            </a:r>
          </a:p>
          <a:p>
            <a:r>
              <a:rPr lang="en-US"/>
              <a:t>Design New Characters</a:t>
            </a:r>
          </a:p>
          <a:p>
            <a:r>
              <a:rPr lang="en-US"/>
              <a:t>Turn Mix of Characters into Faction vs Faction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231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A7BEE-B6E3-C1B3-AD7D-8A2A73FBE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ea typeface="+mj-lt"/>
                <a:cs typeface="+mj-lt"/>
              </a:rPr>
              <a:t>Brief Summary of Work Flow – Written Ideas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B11DF-9B14-FD4B-ECB6-73D1DD668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6744" y="2248257"/>
            <a:ext cx="5244557" cy="39005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b="1"/>
              <a:t>Fighting Game Related</a:t>
            </a:r>
          </a:p>
          <a:p>
            <a:r>
              <a:rPr lang="en-US"/>
              <a:t>"History of Fighting Games"</a:t>
            </a:r>
          </a:p>
          <a:p>
            <a:r>
              <a:rPr lang="en-US"/>
              <a:t>"History of Fighting Game Graphics"</a:t>
            </a:r>
          </a:p>
          <a:p>
            <a:r>
              <a:rPr lang="en-US"/>
              <a:t>"History of Diversity in Fighting Games"</a:t>
            </a:r>
          </a:p>
          <a:p>
            <a:r>
              <a:rPr lang="en-US"/>
              <a:t>"History of Competitive Super Smash Bros. Melee"</a:t>
            </a:r>
          </a:p>
          <a:p>
            <a:r>
              <a:rPr lang="en-US"/>
              <a:t>"History of Mang0"</a:t>
            </a:r>
          </a:p>
          <a:p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564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96CC8-B517-6B5F-D85E-10598D657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ea typeface="+mj-lt"/>
                <a:cs typeface="+mj-lt"/>
              </a:rPr>
              <a:t>Brief Summary of Work Flow – </a:t>
            </a:r>
            <a:r>
              <a:rPr lang="en-US" sz="3600" err="1">
                <a:ea typeface="+mj-lt"/>
                <a:cs typeface="+mj-lt"/>
              </a:rPr>
              <a:t>Finalised</a:t>
            </a:r>
            <a:r>
              <a:rPr lang="en-US" sz="3600">
                <a:ea typeface="+mj-lt"/>
                <a:cs typeface="+mj-lt"/>
              </a:rPr>
              <a:t> Idea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4B226-2A1E-8DF8-4266-97E71AB2C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6744" y="2248257"/>
            <a:ext cx="4210415" cy="36501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Character Design &amp; Sprite Work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18D9897-3B0F-4553-7B0E-57F84009D66D}"/>
              </a:ext>
            </a:extLst>
          </p:cNvPr>
          <p:cNvSpPr txBox="1">
            <a:spLocks/>
          </p:cNvSpPr>
          <p:nvPr/>
        </p:nvSpPr>
        <p:spPr>
          <a:xfrm>
            <a:off x="5506087" y="2248257"/>
            <a:ext cx="4428129" cy="25506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SzPct val="150000"/>
              <a:buFont typeface="Goudy Old Style" panose="02020502050305020303" pitchFamily="18" charset="0"/>
              <a:buChar char="∙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4864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150000"/>
              <a:buFont typeface="Goudy Old Style" panose="02020502050305020303" pitchFamily="18" charset="0"/>
              <a:buChar char="∙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59436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Tx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82296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150000"/>
              <a:buFont typeface="Goudy Old Style" panose="02020502050305020303" pitchFamily="18" charset="0"/>
              <a:buChar char="∙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A History of Fighting Games &amp; How They Represent Diversity 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565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F3FF3-FCA3-F885-DC09-06614E4FA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 Management</a:t>
            </a:r>
          </a:p>
        </p:txBody>
      </p:sp>
      <p:pic>
        <p:nvPicPr>
          <p:cNvPr id="4" name="Content Placeholder 3" descr="A screenshot of a calendar&#10;&#10;Description automatically generated">
            <a:extLst>
              <a:ext uri="{FF2B5EF4-FFF2-40B4-BE49-F238E27FC236}">
                <a16:creationId xmlns:a16="http://schemas.microsoft.com/office/drawing/2014/main" id="{A1764FE8-16CD-A4FA-158D-DA061936EF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573" y="2213144"/>
            <a:ext cx="9076329" cy="2675353"/>
          </a:xfrm>
        </p:spPr>
      </p:pic>
    </p:spTree>
    <p:extLst>
      <p:ext uri="{BB962C8B-B14F-4D97-AF65-F5344CB8AC3E}">
        <p14:creationId xmlns:p14="http://schemas.microsoft.com/office/powerpoint/2010/main" val="1752930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BF9D6-74B4-E086-A37C-FBB49F048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244101"/>
            <a:ext cx="9076329" cy="1064277"/>
          </a:xfrm>
        </p:spPr>
        <p:txBody>
          <a:bodyPr/>
          <a:lstStyle/>
          <a:p>
            <a:pPr algn="ctr"/>
            <a:r>
              <a:rPr lang="en-US">
                <a:ea typeface="+mj-lt"/>
                <a:cs typeface="+mj-lt"/>
              </a:rPr>
              <a:t>Summary of Dissertation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A36A1-A225-2828-C10B-0FAA003EC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664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9A2EF-0D9C-E91A-8C58-8E969E842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Summary of Dissertation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56E87-D63B-4A20-D0EC-F7DF014B9C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History Of Fighting Games</a:t>
            </a:r>
          </a:p>
          <a:p>
            <a:r>
              <a:rPr lang="en-US"/>
              <a:t>Traditional Fighting Games</a:t>
            </a:r>
          </a:p>
          <a:p>
            <a:r>
              <a:rPr lang="en-US"/>
              <a:t>Areana Fighters</a:t>
            </a:r>
          </a:p>
          <a:p>
            <a:endParaRPr lang="en-US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60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8F0C5-31E3-9315-0CB7-99A173939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Summary of Dissertation </a:t>
            </a:r>
            <a:endParaRPr lang="en-US">
              <a:solidFill>
                <a:srgbClr val="000000"/>
              </a:solidFill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F8635-13FB-F538-1A46-B2C78C9A92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6744" y="2248257"/>
            <a:ext cx="9076329" cy="446658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Diversity In Popular Fighting Games </a:t>
            </a:r>
            <a:endParaRPr lang="en-US"/>
          </a:p>
          <a:p>
            <a:pPr marL="0" indent="0">
              <a:buNone/>
            </a:pPr>
            <a:r>
              <a:rPr lang="en-US"/>
              <a:t>How do they already display diversity?</a:t>
            </a: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How long have they done so?</a:t>
            </a: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Is it tasteful?</a:t>
            </a:r>
          </a:p>
          <a:p>
            <a:r>
              <a:rPr lang="en-US">
                <a:ea typeface="+mn-lt"/>
                <a:cs typeface="+mn-lt"/>
              </a:rPr>
              <a:t>Then vs Now </a:t>
            </a:r>
            <a:endParaRPr lang="en-US"/>
          </a:p>
          <a:p>
            <a:pPr marL="0" indent="0">
              <a:buNone/>
            </a:pPr>
            <a:r>
              <a:rPr lang="en-US"/>
              <a:t>How has it changed? Has it changed?</a:t>
            </a:r>
          </a:p>
          <a:p>
            <a:r>
              <a:rPr lang="en-US">
                <a:ea typeface="+mn-lt"/>
                <a:cs typeface="+mn-lt"/>
              </a:rPr>
              <a:t>Why so Diverse? (Community vs Design) </a:t>
            </a:r>
            <a:endParaRPr lang="en-US"/>
          </a:p>
          <a:p>
            <a:pPr marL="0" indent="0">
              <a:buNone/>
            </a:pPr>
            <a:r>
              <a:rPr lang="en-US"/>
              <a:t>Character design and community members</a:t>
            </a:r>
          </a:p>
          <a:p>
            <a:pPr marL="0" indent="0">
              <a:buNone/>
            </a:pPr>
            <a:r>
              <a:rPr lang="en-US"/>
              <a:t>Cause and Effect?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39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7B351-3114-A791-E2D6-49FCB34E6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Summary of Dissertation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543D69-1C29-F8E7-4A38-34AE5CEC18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US">
                <a:ea typeface="+mn-lt"/>
                <a:cs typeface="+mn-lt"/>
              </a:rPr>
              <a:t>Player Opinions on Diversity in Fighting Games </a:t>
            </a:r>
            <a:endParaRPr lang="en-US"/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Questionnaire</a:t>
            </a:r>
          </a:p>
          <a:p>
            <a:pPr marL="0" indent="0">
              <a:buNone/>
            </a:pPr>
            <a:r>
              <a:rPr lang="en-US"/>
              <a:t>Review of Questionnaire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0760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7477-5655-03C7-4F24-EE5871034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244101"/>
            <a:ext cx="9076329" cy="1064277"/>
          </a:xfrm>
        </p:spPr>
        <p:txBody>
          <a:bodyPr/>
          <a:lstStyle/>
          <a:p>
            <a:pPr algn="ctr"/>
            <a:r>
              <a:rPr lang="en-US">
                <a:ea typeface="+mj-lt"/>
                <a:cs typeface="+mj-lt"/>
              </a:rPr>
              <a:t>Practical Work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CD846F-8832-E497-E405-12A7CBB284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579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2F89E-C923-762D-5F77-1E5FA4A7B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Practical Work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2E03C-B7E7-4784-9006-611E6D3943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Character Archetypes</a:t>
            </a:r>
            <a:endParaRPr lang="en-US"/>
          </a:p>
          <a:p>
            <a:r>
              <a:rPr lang="en-US"/>
              <a:t>Character Design</a:t>
            </a:r>
          </a:p>
          <a:p>
            <a:r>
              <a:rPr lang="en-US"/>
              <a:t>GDD?</a:t>
            </a:r>
          </a:p>
          <a:p>
            <a:r>
              <a:rPr lang="en-US"/>
              <a:t>Sprite Sheet</a:t>
            </a:r>
          </a:p>
          <a:p>
            <a:r>
              <a:rPr lang="en-US"/>
              <a:t>Import to Mugen</a:t>
            </a:r>
          </a:p>
        </p:txBody>
      </p:sp>
    </p:spTree>
    <p:extLst>
      <p:ext uri="{BB962C8B-B14F-4D97-AF65-F5344CB8AC3E}">
        <p14:creationId xmlns:p14="http://schemas.microsoft.com/office/powerpoint/2010/main" val="31262752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1121B-8B47-BA15-211F-21B9C6030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Character Archetypes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C6A9F-E536-BC18-BCBD-07EB3B751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6744" y="2248257"/>
            <a:ext cx="5484044" cy="36501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/>
              <a:t>Melee Weapon User – Character that uses weapon. Close Range.</a:t>
            </a:r>
          </a:p>
          <a:p>
            <a:r>
              <a:rPr lang="en-US" sz="1600"/>
              <a:t>Tank – Durable Character, Good Offence. Slow.</a:t>
            </a:r>
          </a:p>
          <a:p>
            <a:r>
              <a:rPr lang="en-US" sz="1600"/>
              <a:t>Brawler </a:t>
            </a:r>
            <a:r>
              <a:rPr lang="en-US" sz="1600">
                <a:ea typeface="+mn-lt"/>
                <a:cs typeface="+mn-lt"/>
              </a:rPr>
              <a:t>–</a:t>
            </a:r>
            <a:r>
              <a:rPr lang="en-US" sz="1600"/>
              <a:t> Close Ranged Fighter. Mainly unarmed combat.</a:t>
            </a:r>
          </a:p>
          <a:p>
            <a:r>
              <a:rPr lang="en-US" sz="1600"/>
              <a:t>Heavy – Attacks are very strong. Not </a:t>
            </a:r>
            <a:r>
              <a:rPr lang="en-US" sz="1600">
                <a:ea typeface="+mn-lt"/>
                <a:cs typeface="+mn-lt"/>
              </a:rPr>
              <a:t>necessarily </a:t>
            </a:r>
            <a:r>
              <a:rPr lang="en-US" sz="1600"/>
              <a:t>durable or fast.</a:t>
            </a:r>
          </a:p>
          <a:p>
            <a:r>
              <a:rPr lang="en-US" sz="1600"/>
              <a:t>Glass Canon – Fast Character, Combo Heavy, Racks up damage. Cannot take hits well.</a:t>
            </a:r>
          </a:p>
          <a:p>
            <a:r>
              <a:rPr lang="en-US" sz="1600"/>
              <a:t>Ranged – Long Ranged Character. Fights with ranged weaponry. Little close combat potential.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69CC36-3CAF-08B6-82C9-8422619651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760" y="1491343"/>
            <a:ext cx="5266509" cy="494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3248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514A9-BEC2-1053-1AB2-2DAE252E6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3344" y="-85442"/>
            <a:ext cx="9076329" cy="1064277"/>
          </a:xfrm>
        </p:spPr>
        <p:txBody>
          <a:bodyPr/>
          <a:lstStyle/>
          <a:p>
            <a:r>
              <a:rPr lang="en-US"/>
              <a:t>Controls</a:t>
            </a:r>
          </a:p>
        </p:txBody>
      </p:sp>
      <p:pic>
        <p:nvPicPr>
          <p:cNvPr id="4" name="Content Placeholder 3" descr="Smash Ultimate Kirby Guide - Moves, Outfits, Strengths, Weaknesses">
            <a:extLst>
              <a:ext uri="{FF2B5EF4-FFF2-40B4-BE49-F238E27FC236}">
                <a16:creationId xmlns:a16="http://schemas.microsoft.com/office/drawing/2014/main" id="{BCDFD11C-D522-04BA-00DE-CF8263E324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3" t="-95" r="37584"/>
          <a:stretch/>
        </p:blipFill>
        <p:spPr>
          <a:xfrm>
            <a:off x="6322239" y="1950531"/>
            <a:ext cx="4919597" cy="4449368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EAD80B2-C48B-45EE-2487-2AB374814B24}"/>
              </a:ext>
            </a:extLst>
          </p:cNvPr>
          <p:cNvSpPr txBox="1">
            <a:spLocks/>
          </p:cNvSpPr>
          <p:nvPr/>
        </p:nvSpPr>
        <p:spPr>
          <a:xfrm>
            <a:off x="7432858" y="545930"/>
            <a:ext cx="4275729" cy="10642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Special Attacks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EE60235-CB9B-92CF-07CE-1E4C7B4CD6FF}"/>
              </a:ext>
            </a:extLst>
          </p:cNvPr>
          <p:cNvSpPr txBox="1">
            <a:spLocks/>
          </p:cNvSpPr>
          <p:nvPr/>
        </p:nvSpPr>
        <p:spPr>
          <a:xfrm>
            <a:off x="923201" y="447958"/>
            <a:ext cx="3317787" cy="10642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Basic Attacks</a:t>
            </a:r>
          </a:p>
        </p:txBody>
      </p:sp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28417505-275D-8D2B-3471-40A41A48F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359" y="1285195"/>
            <a:ext cx="4293054" cy="539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451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Melee Weapon 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5" name="Picture 4" descr="A cartoon of a green person with red hair and an axe&#10;&#10;Description automatically generated">
            <a:extLst>
              <a:ext uri="{FF2B5EF4-FFF2-40B4-BE49-F238E27FC236}">
                <a16:creationId xmlns:a16="http://schemas.microsoft.com/office/drawing/2014/main" id="{4CD3F9BA-3263-4E64-AFBB-E3A068C4B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5357" y="1338942"/>
            <a:ext cx="4725629" cy="524691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1554572" y="2505359"/>
            <a:ext cx="9076329" cy="10642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Chip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5000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Melee Weapon 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5" name="Picture 4" descr="A cartoon of a green zombie with red hair holding a fish&#10;&#10;Description automatically generated">
            <a:extLst>
              <a:ext uri="{FF2B5EF4-FFF2-40B4-BE49-F238E27FC236}">
                <a16:creationId xmlns:a16="http://schemas.microsoft.com/office/drawing/2014/main" id="{EF627E6D-9316-7C74-1890-F67048360C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1" y="1338943"/>
            <a:ext cx="5446094" cy="3646714"/>
          </a:xfrm>
          <a:prstGeom prst="rect">
            <a:avLst/>
          </a:prstGeom>
        </p:spPr>
      </p:pic>
      <p:pic>
        <p:nvPicPr>
          <p:cNvPr id="6" name="Picture 5" descr="Cartoon of a person with green hair and red eyes&#10;&#10;Description automatically generated">
            <a:extLst>
              <a:ext uri="{FF2B5EF4-FFF2-40B4-BE49-F238E27FC236}">
                <a16:creationId xmlns:a16="http://schemas.microsoft.com/office/drawing/2014/main" id="{A5B27999-7929-DD17-3E52-D8D36ED65A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433603"/>
            <a:ext cx="5823858" cy="2919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795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Melee Weapon 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3" name="Picture 2" descr="Cartoon of a person holding an axe&#10;&#10;Description automatically generated">
            <a:extLst>
              <a:ext uri="{FF2B5EF4-FFF2-40B4-BE49-F238E27FC236}">
                <a16:creationId xmlns:a16="http://schemas.microsoft.com/office/drawing/2014/main" id="{C27E8692-0299-8D11-894D-8B7E78C44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86" y="1153886"/>
            <a:ext cx="4965115" cy="5519058"/>
          </a:xfrm>
          <a:prstGeom prst="rect">
            <a:avLst/>
          </a:prstGeom>
        </p:spPr>
      </p:pic>
      <p:pic>
        <p:nvPicPr>
          <p:cNvPr id="4" name="Picture 3" descr="A cartoon of a person holding an axe&#10;&#10;Description automatically generated">
            <a:extLst>
              <a:ext uri="{FF2B5EF4-FFF2-40B4-BE49-F238E27FC236}">
                <a16:creationId xmlns:a16="http://schemas.microsoft.com/office/drawing/2014/main" id="{7B426EA7-15D8-5C3B-48F3-5D2E87111B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396" y="1153589"/>
            <a:ext cx="3012661" cy="30770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D86E2A-6047-2175-6D2D-5063C39058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5397" y="4501060"/>
            <a:ext cx="4968658" cy="2156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05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Melee Weapon 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5" name="Picture 4" descr="A cartoon of a bat&#10;&#10;Description automatically generated">
            <a:extLst>
              <a:ext uri="{FF2B5EF4-FFF2-40B4-BE49-F238E27FC236}">
                <a16:creationId xmlns:a16="http://schemas.microsoft.com/office/drawing/2014/main" id="{2C67B1B4-6228-E5E5-20F2-2FFE2D4F1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543" y="1132114"/>
            <a:ext cx="5595258" cy="551905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AC9E553-72B7-7AAF-0C16-CB1E4F9DD4AE}"/>
              </a:ext>
            </a:extLst>
          </p:cNvPr>
          <p:cNvSpPr txBox="1">
            <a:spLocks/>
          </p:cNvSpPr>
          <p:nvPr/>
        </p:nvSpPr>
        <p:spPr>
          <a:xfrm>
            <a:off x="966743" y="2538016"/>
            <a:ext cx="9076329" cy="10642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err="1">
                <a:ea typeface="+mj-lt"/>
                <a:cs typeface="+mj-lt"/>
              </a:rPr>
              <a:t>Alcho</a:t>
            </a:r>
            <a:endParaRPr lang="en-US" err="1"/>
          </a:p>
        </p:txBody>
      </p:sp>
    </p:spTree>
    <p:extLst>
      <p:ext uri="{BB962C8B-B14F-4D97-AF65-F5344CB8AC3E}">
        <p14:creationId xmlns:p14="http://schemas.microsoft.com/office/powerpoint/2010/main" val="21859676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Melee Weapon 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00B42D-5116-C859-1801-0DBFD84443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943" y="1415143"/>
            <a:ext cx="3156858" cy="3156857"/>
          </a:xfrm>
          <a:prstGeom prst="rect">
            <a:avLst/>
          </a:prstGeom>
        </p:spPr>
      </p:pic>
      <p:pic>
        <p:nvPicPr>
          <p:cNvPr id="4" name="Picture 3" descr="A drawing of a bat&#10;&#10;Description automatically generated">
            <a:extLst>
              <a:ext uri="{FF2B5EF4-FFF2-40B4-BE49-F238E27FC236}">
                <a16:creationId xmlns:a16="http://schemas.microsoft.com/office/drawing/2014/main" id="{7B26EFA5-F87A-B6DE-DF3D-09FC1E350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415144"/>
            <a:ext cx="3156858" cy="3156858"/>
          </a:xfrm>
          <a:prstGeom prst="rect">
            <a:avLst/>
          </a:prstGeom>
        </p:spPr>
      </p:pic>
      <p:pic>
        <p:nvPicPr>
          <p:cNvPr id="6" name="Picture 5" descr="A hand holding a small white bat&#10;&#10;Description automatically generated">
            <a:extLst>
              <a:ext uri="{FF2B5EF4-FFF2-40B4-BE49-F238E27FC236}">
                <a16:creationId xmlns:a16="http://schemas.microsoft.com/office/drawing/2014/main" id="{B1DE9E0C-7F68-D18E-A066-10381370DB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2414" y="2574472"/>
            <a:ext cx="4691743" cy="3004458"/>
          </a:xfrm>
          <a:prstGeom prst="rect">
            <a:avLst/>
          </a:prstGeom>
        </p:spPr>
      </p:pic>
      <p:pic>
        <p:nvPicPr>
          <p:cNvPr id="7" name="Picture 6" descr="A person&amp;#39;s hair blowing in the wind&#10;&#10;Description automatically generated">
            <a:extLst>
              <a:ext uri="{FF2B5EF4-FFF2-40B4-BE49-F238E27FC236}">
                <a16:creationId xmlns:a16="http://schemas.microsoft.com/office/drawing/2014/main" id="{0437756E-DFBC-43EC-57D2-45E4251A7E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617" y="4823052"/>
            <a:ext cx="3095625" cy="1914525"/>
          </a:xfrm>
          <a:prstGeom prst="rect">
            <a:avLst/>
          </a:prstGeom>
        </p:spPr>
      </p:pic>
      <p:pic>
        <p:nvPicPr>
          <p:cNvPr id="8" name="Picture 7" descr="A person with white hair&#10;&#10;Description automatically generated">
            <a:extLst>
              <a:ext uri="{FF2B5EF4-FFF2-40B4-BE49-F238E27FC236}">
                <a16:creationId xmlns:a16="http://schemas.microsoft.com/office/drawing/2014/main" id="{CD34ECE7-9DDE-8C23-D215-6D100C3153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39961" y="4825773"/>
            <a:ext cx="3088822" cy="1909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6526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Tank 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966743" y="2527130"/>
            <a:ext cx="9076329" cy="1042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err="1">
                <a:solidFill>
                  <a:srgbClr val="1D242E"/>
                </a:solidFill>
                <a:ea typeface="+mj-lt"/>
                <a:cs typeface="+mj-lt"/>
              </a:rPr>
              <a:t>Brungruk</a:t>
            </a:r>
            <a:r>
              <a:rPr lang="en-US">
                <a:solidFill>
                  <a:srgbClr val="1D242E"/>
                </a:solidFill>
                <a:ea typeface="+mj-lt"/>
                <a:cs typeface="+mj-lt"/>
              </a:rPr>
              <a:t> </a:t>
            </a:r>
            <a:br>
              <a:rPr lang="en-US">
                <a:solidFill>
                  <a:srgbClr val="1D242E"/>
                </a:solidFill>
                <a:ea typeface="+mj-lt"/>
                <a:cs typeface="+mj-lt"/>
              </a:rPr>
            </a:br>
            <a:r>
              <a:rPr lang="en-US" err="1">
                <a:ea typeface="+mj-lt"/>
                <a:cs typeface="+mj-lt"/>
              </a:rPr>
              <a:t>Graplock</a:t>
            </a:r>
          </a:p>
        </p:txBody>
      </p:sp>
      <p:pic>
        <p:nvPicPr>
          <p:cNvPr id="3" name="Picture 2" descr="A cartoon of a muscular person&#10;&#10;Description automatically generated">
            <a:extLst>
              <a:ext uri="{FF2B5EF4-FFF2-40B4-BE49-F238E27FC236}">
                <a16:creationId xmlns:a16="http://schemas.microsoft.com/office/drawing/2014/main" id="{0C0CCAED-CA25-004F-C99E-416252D3CB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2387" y="1197427"/>
            <a:ext cx="4438112" cy="551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91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Tank 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4" name="Picture 3" descr="A drawing of a person with long hair and a beard&#10;&#10;Description automatically generated">
            <a:extLst>
              <a:ext uri="{FF2B5EF4-FFF2-40B4-BE49-F238E27FC236}">
                <a16:creationId xmlns:a16="http://schemas.microsoft.com/office/drawing/2014/main" id="{54C53DFD-9F5E-BC6C-72FC-EDC6D4C715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6861" y="1338944"/>
            <a:ext cx="4644622" cy="5268686"/>
          </a:xfrm>
          <a:prstGeom prst="rect">
            <a:avLst/>
          </a:prstGeom>
        </p:spPr>
      </p:pic>
      <p:pic>
        <p:nvPicPr>
          <p:cNvPr id="3" name="Picture 2" descr="A drawing of a person&#10;&#10;Description automatically generated">
            <a:extLst>
              <a:ext uri="{FF2B5EF4-FFF2-40B4-BE49-F238E27FC236}">
                <a16:creationId xmlns:a16="http://schemas.microsoft.com/office/drawing/2014/main" id="{ADB854DA-B244-6D6D-91FB-04E866ECE0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504" y="1338942"/>
            <a:ext cx="2452877" cy="2503715"/>
          </a:xfrm>
          <a:prstGeom prst="rect">
            <a:avLst/>
          </a:prstGeom>
        </p:spPr>
      </p:pic>
      <p:pic>
        <p:nvPicPr>
          <p:cNvPr id="5" name="Picture 4" descr="The real life diet of Jason Momoa, who says Jack Black is his go-to dinner  companion | British GQ">
            <a:extLst>
              <a:ext uri="{FF2B5EF4-FFF2-40B4-BE49-F238E27FC236}">
                <a16:creationId xmlns:a16="http://schemas.microsoft.com/office/drawing/2014/main" id="{4394D19A-E98E-9A65-D8BD-6927E6116B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7428" y="1338943"/>
            <a:ext cx="2460172" cy="2514600"/>
          </a:xfrm>
          <a:prstGeom prst="rect">
            <a:avLst/>
          </a:prstGeom>
        </p:spPr>
      </p:pic>
      <p:pic>
        <p:nvPicPr>
          <p:cNvPr id="6" name="Picture 5" descr="Fantasy Art Rugged Dwarf Cleric · Creative Fabrica">
            <a:extLst>
              <a:ext uri="{FF2B5EF4-FFF2-40B4-BE49-F238E27FC236}">
                <a16:creationId xmlns:a16="http://schemas.microsoft.com/office/drawing/2014/main" id="{C5389A20-4B0E-EB6E-6F02-5C5EC223A7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7429" y="4093029"/>
            <a:ext cx="2416629" cy="2514600"/>
          </a:xfrm>
          <a:prstGeom prst="rect">
            <a:avLst/>
          </a:prstGeom>
        </p:spPr>
      </p:pic>
      <p:pic>
        <p:nvPicPr>
          <p:cNvPr id="7" name="Picture 6" descr="A sketch of a person&#10;&#10;Description automatically generated">
            <a:extLst>
              <a:ext uri="{FF2B5EF4-FFF2-40B4-BE49-F238E27FC236}">
                <a16:creationId xmlns:a16="http://schemas.microsoft.com/office/drawing/2014/main" id="{4BC24C67-7C48-658B-76B2-D9338FAFDC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93" y="3736932"/>
            <a:ext cx="3324472" cy="300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8332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Tank 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966743" y="2527130"/>
            <a:ext cx="9076329" cy="1042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err="1">
                <a:ea typeface="+mj-lt"/>
                <a:cs typeface="+mj-lt"/>
              </a:rPr>
              <a:t>DAIson</a:t>
            </a:r>
          </a:p>
        </p:txBody>
      </p:sp>
      <p:pic>
        <p:nvPicPr>
          <p:cNvPr id="4" name="Picture 3" descr="A cartoon of a cartoon character&#10;&#10;Description automatically generated">
            <a:extLst>
              <a:ext uri="{FF2B5EF4-FFF2-40B4-BE49-F238E27FC236}">
                <a16:creationId xmlns:a16="http://schemas.microsoft.com/office/drawing/2014/main" id="{86334E8B-5C07-9828-CD44-0FE1EF876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2028" y="1338943"/>
            <a:ext cx="51054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7059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Tank 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4" name="Picture 3" descr="EarthSky | A Dyson sphere harvests the energy of stars">
            <a:extLst>
              <a:ext uri="{FF2B5EF4-FFF2-40B4-BE49-F238E27FC236}">
                <a16:creationId xmlns:a16="http://schemas.microsoft.com/office/drawing/2014/main" id="{5AA014D7-7E49-44E1-E191-690ACBBD8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3570" y="1340304"/>
            <a:ext cx="4811486" cy="2729592"/>
          </a:xfrm>
          <a:prstGeom prst="rect">
            <a:avLst/>
          </a:prstGeom>
        </p:spPr>
      </p:pic>
      <p:pic>
        <p:nvPicPr>
          <p:cNvPr id="5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F88186F2-476A-E3D9-2D11-D74CEBFC23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570" y="1556656"/>
            <a:ext cx="4691743" cy="4637315"/>
          </a:xfrm>
          <a:prstGeom prst="rect">
            <a:avLst/>
          </a:prstGeom>
        </p:spPr>
      </p:pic>
      <p:pic>
        <p:nvPicPr>
          <p:cNvPr id="6" name="Picture 5" descr="Frog With A Hat On 2024 | strata.team">
            <a:extLst>
              <a:ext uri="{FF2B5EF4-FFF2-40B4-BE49-F238E27FC236}">
                <a16:creationId xmlns:a16="http://schemas.microsoft.com/office/drawing/2014/main" id="{3800DBB7-EF79-4D24-D2AA-01FFFB4410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8829" y="4174928"/>
            <a:ext cx="3730085" cy="248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0497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Tank 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6" name="Picture 5" descr="A cartoon drawing of a frog&#10;&#10;Description automatically generated">
            <a:extLst>
              <a:ext uri="{FF2B5EF4-FFF2-40B4-BE49-F238E27FC236}">
                <a16:creationId xmlns:a16="http://schemas.microsoft.com/office/drawing/2014/main" id="{DAF9D23B-E070-0097-4973-C3246A5E9D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029" y="1153886"/>
            <a:ext cx="5529943" cy="5519058"/>
          </a:xfrm>
          <a:prstGeom prst="rect">
            <a:avLst/>
          </a:prstGeom>
        </p:spPr>
      </p:pic>
      <p:pic>
        <p:nvPicPr>
          <p:cNvPr id="7" name="Picture 6" descr="A cartoon of a robot&#10;&#10;Description automatically generated">
            <a:extLst>
              <a:ext uri="{FF2B5EF4-FFF2-40B4-BE49-F238E27FC236}">
                <a16:creationId xmlns:a16="http://schemas.microsoft.com/office/drawing/2014/main" id="{E4343C38-E7BD-45E6-4C07-1F7FCC21DE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0508" y="1338943"/>
            <a:ext cx="4582156" cy="484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3752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Brawler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618400" y="2385616"/>
            <a:ext cx="9076329" cy="1042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Construct</a:t>
            </a:r>
          </a:p>
        </p:txBody>
      </p:sp>
      <p:pic>
        <p:nvPicPr>
          <p:cNvPr id="3" name="Picture 2" descr="A cartoon of a person with wings&#10;&#10;Description automatically generated">
            <a:extLst>
              <a:ext uri="{FF2B5EF4-FFF2-40B4-BE49-F238E27FC236}">
                <a16:creationId xmlns:a16="http://schemas.microsoft.com/office/drawing/2014/main" id="{B7CA2DCC-C62D-03E9-45CA-2FD07367C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8115" y="1371600"/>
            <a:ext cx="5344886" cy="5399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3361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Brawler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4" name="Picture 3" descr="A drawing of a character&#10;&#10;Description automatically generated">
            <a:extLst>
              <a:ext uri="{FF2B5EF4-FFF2-40B4-BE49-F238E27FC236}">
                <a16:creationId xmlns:a16="http://schemas.microsoft.com/office/drawing/2014/main" id="{AD0572E5-6FBB-5B40-B17B-827BAEBFBE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429" y="2253342"/>
            <a:ext cx="3603172" cy="3646715"/>
          </a:xfrm>
          <a:prstGeom prst="rect">
            <a:avLst/>
          </a:prstGeom>
        </p:spPr>
      </p:pic>
      <p:pic>
        <p:nvPicPr>
          <p:cNvPr id="5" name="Picture 4" descr="A drawing of a person with wings&#10;&#10;Description automatically generated">
            <a:extLst>
              <a:ext uri="{FF2B5EF4-FFF2-40B4-BE49-F238E27FC236}">
                <a16:creationId xmlns:a16="http://schemas.microsoft.com/office/drawing/2014/main" id="{34966EAB-77B3-8628-B536-8EF43C509D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1476" y="1230086"/>
            <a:ext cx="3904706" cy="4669971"/>
          </a:xfrm>
          <a:prstGeom prst="rect">
            <a:avLst/>
          </a:prstGeom>
        </p:spPr>
      </p:pic>
      <p:pic>
        <p:nvPicPr>
          <p:cNvPr id="6" name="Picture 5" descr="V1 | ULTRAKILL Wiki | Fandom">
            <a:extLst>
              <a:ext uri="{FF2B5EF4-FFF2-40B4-BE49-F238E27FC236}">
                <a16:creationId xmlns:a16="http://schemas.microsoft.com/office/drawing/2014/main" id="{3EE41FAF-508F-0331-7884-ECA615103D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0342" y="1143390"/>
            <a:ext cx="2057400" cy="2927476"/>
          </a:xfrm>
          <a:prstGeom prst="rect">
            <a:avLst/>
          </a:prstGeom>
        </p:spPr>
      </p:pic>
      <p:pic>
        <p:nvPicPr>
          <p:cNvPr id="7" name="Picture 6" descr="DnD 5e: Warforged Race, Abilities &amp; Names, Explained">
            <a:extLst>
              <a:ext uri="{FF2B5EF4-FFF2-40B4-BE49-F238E27FC236}">
                <a16:creationId xmlns:a16="http://schemas.microsoft.com/office/drawing/2014/main" id="{EC6FAB9D-BE1A-383D-9D49-ED6C493BCB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4257" y="4528457"/>
            <a:ext cx="27432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946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Character Design – Brawler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966743" y="2483587"/>
            <a:ext cx="9076329" cy="1042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Breno</a:t>
            </a:r>
            <a:endParaRPr lang="en-US"/>
          </a:p>
        </p:txBody>
      </p:sp>
      <p:pic>
        <p:nvPicPr>
          <p:cNvPr id="3" name="Picture 2" descr="A cartoon of a person with long hair&#10;&#10;Description automatically generated">
            <a:extLst>
              <a:ext uri="{FF2B5EF4-FFF2-40B4-BE49-F238E27FC236}">
                <a16:creationId xmlns:a16="http://schemas.microsoft.com/office/drawing/2014/main" id="{99FE22F5-55A1-BE55-AF80-1B7971E4FA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0143" y="1197429"/>
            <a:ext cx="5551715" cy="551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0989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Character Design – Brawler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4" name="Picture 3" descr="A drawing of a person with a haircut&#10;&#10;Description automatically generated">
            <a:extLst>
              <a:ext uri="{FF2B5EF4-FFF2-40B4-BE49-F238E27FC236}">
                <a16:creationId xmlns:a16="http://schemas.microsoft.com/office/drawing/2014/main" id="{535CBD40-1488-B20B-FB19-111823AA5B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486" y="2057400"/>
            <a:ext cx="2808515" cy="2743200"/>
          </a:xfrm>
          <a:prstGeom prst="rect">
            <a:avLst/>
          </a:prstGeom>
        </p:spPr>
      </p:pic>
      <p:pic>
        <p:nvPicPr>
          <p:cNvPr id="5" name="Picture 4" descr="A cartoon of a person with long hair&#10;&#10;Description automatically generated">
            <a:extLst>
              <a:ext uri="{FF2B5EF4-FFF2-40B4-BE49-F238E27FC236}">
                <a16:creationId xmlns:a16="http://schemas.microsoft.com/office/drawing/2014/main" id="{9D22E4C1-9F5A-7D8C-FFBE-2ACF0E6D98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1338943"/>
            <a:ext cx="4038601" cy="4038601"/>
          </a:xfrm>
          <a:prstGeom prst="rect">
            <a:avLst/>
          </a:prstGeom>
        </p:spPr>
      </p:pic>
      <p:pic>
        <p:nvPicPr>
          <p:cNvPr id="6" name="Picture 5" descr="A cartoon of a person with long hair&#10;&#10;Description automatically generated">
            <a:extLst>
              <a:ext uri="{FF2B5EF4-FFF2-40B4-BE49-F238E27FC236}">
                <a16:creationId xmlns:a16="http://schemas.microsoft.com/office/drawing/2014/main" id="{21D6CE7E-A43F-AD75-8A6F-AD476A534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6971" y="1382486"/>
            <a:ext cx="3951515" cy="395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5438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Character Design – Brawler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3" name="Picture 2" descr="Goku - Wikipedia">
            <a:extLst>
              <a:ext uri="{FF2B5EF4-FFF2-40B4-BE49-F238E27FC236}">
                <a16:creationId xmlns:a16="http://schemas.microsoft.com/office/drawing/2014/main" id="{EC9A50CE-AFCB-3DD8-1E56-53B2637D66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7790" y="1341895"/>
            <a:ext cx="3013676" cy="4544323"/>
          </a:xfrm>
          <a:prstGeom prst="rect">
            <a:avLst/>
          </a:prstGeom>
        </p:spPr>
      </p:pic>
      <p:pic>
        <p:nvPicPr>
          <p:cNvPr id="7" name="Picture 6" descr="500 Brazilian Jiu-Jitsu Uniform - White - Decathlon">
            <a:extLst>
              <a:ext uri="{FF2B5EF4-FFF2-40B4-BE49-F238E27FC236}">
                <a16:creationId xmlns:a16="http://schemas.microsoft.com/office/drawing/2014/main" id="{7D8F36DB-4253-8A11-8116-AC9E9DB626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1338943"/>
            <a:ext cx="3341915" cy="3341915"/>
          </a:xfrm>
          <a:prstGeom prst="rect">
            <a:avLst/>
          </a:prstGeom>
        </p:spPr>
      </p:pic>
      <p:pic>
        <p:nvPicPr>
          <p:cNvPr id="8" name="Picture 7" descr="Luke | Street Fighter Wiki | Fandom">
            <a:extLst>
              <a:ext uri="{FF2B5EF4-FFF2-40B4-BE49-F238E27FC236}">
                <a16:creationId xmlns:a16="http://schemas.microsoft.com/office/drawing/2014/main" id="{79BE651F-6E65-008D-FAFD-E4011A774C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0" y="2093564"/>
            <a:ext cx="2743200" cy="3650586"/>
          </a:xfrm>
          <a:prstGeom prst="rect">
            <a:avLst/>
          </a:prstGeom>
        </p:spPr>
      </p:pic>
      <p:pic>
        <p:nvPicPr>
          <p:cNvPr id="9" name="Picture 8" descr="RYU | STREET FIGHTER 6 | CAPCOM">
            <a:extLst>
              <a:ext uri="{FF2B5EF4-FFF2-40B4-BE49-F238E27FC236}">
                <a16:creationId xmlns:a16="http://schemas.microsoft.com/office/drawing/2014/main" id="{E91CEF64-243C-5EFF-04EC-5CA9330CFF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0" y="2769012"/>
            <a:ext cx="2743200" cy="382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0384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Character Design – Heavy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966743" y="2483587"/>
            <a:ext cx="9076329" cy="1042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Mari</a:t>
            </a:r>
            <a:endParaRPr lang="en-US"/>
          </a:p>
        </p:txBody>
      </p:sp>
      <p:pic>
        <p:nvPicPr>
          <p:cNvPr id="4" name="Picture 3" descr="A cartoon of a person with a skull mask holding a sword&#10;&#10;Description automatically generated">
            <a:extLst>
              <a:ext uri="{FF2B5EF4-FFF2-40B4-BE49-F238E27FC236}">
                <a16:creationId xmlns:a16="http://schemas.microsoft.com/office/drawing/2014/main" id="{082422AB-1CE7-5158-FBE5-1AC3F4D43F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4829" y="1175657"/>
            <a:ext cx="5475515" cy="5508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293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Character Design – Heavy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3" name="Picture 2" descr="A drawing of a person with a mask and antlers&#10;&#10;Description automatically generated">
            <a:extLst>
              <a:ext uri="{FF2B5EF4-FFF2-40B4-BE49-F238E27FC236}">
                <a16:creationId xmlns:a16="http://schemas.microsoft.com/office/drawing/2014/main" id="{718A40C3-1C18-C530-91A9-FF5C431A5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29" y="1338943"/>
            <a:ext cx="5410200" cy="5410200"/>
          </a:xfrm>
          <a:prstGeom prst="rect">
            <a:avLst/>
          </a:prstGeom>
        </p:spPr>
      </p:pic>
      <p:pic>
        <p:nvPicPr>
          <p:cNvPr id="5" name="Picture 4" descr="The Story of Mari Lwyd – Rhinwedd">
            <a:extLst>
              <a:ext uri="{FF2B5EF4-FFF2-40B4-BE49-F238E27FC236}">
                <a16:creationId xmlns:a16="http://schemas.microsoft.com/office/drawing/2014/main" id="{DA2B3875-26E4-7AAA-708D-69CFF20E66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0743" y="1338107"/>
            <a:ext cx="3853541" cy="2570699"/>
          </a:xfrm>
          <a:prstGeom prst="rect">
            <a:avLst/>
          </a:prstGeom>
        </p:spPr>
      </p:pic>
      <p:pic>
        <p:nvPicPr>
          <p:cNvPr id="6" name="Picture 5" descr="The Wendigo, The Cannibalistic Beast Of Native American Folklore">
            <a:extLst>
              <a:ext uri="{FF2B5EF4-FFF2-40B4-BE49-F238E27FC236}">
                <a16:creationId xmlns:a16="http://schemas.microsoft.com/office/drawing/2014/main" id="{CCB9E3D5-FE61-530E-906C-D8D3DA0AB9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8514" y="4180115"/>
            <a:ext cx="3853542" cy="2569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016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Heavy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966743" y="2527130"/>
            <a:ext cx="9076329" cy="1042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solidFill>
                  <a:srgbClr val="1D242E"/>
                </a:solidFill>
                <a:ea typeface="+mj-lt"/>
                <a:cs typeface="+mj-lt"/>
              </a:rPr>
              <a:t>Mila &amp;</a:t>
            </a:r>
            <a:br>
              <a:rPr lang="en-US">
                <a:solidFill>
                  <a:srgbClr val="1D242E"/>
                </a:solidFill>
                <a:ea typeface="+mj-lt"/>
                <a:cs typeface="+mj-lt"/>
              </a:rPr>
            </a:br>
            <a:r>
              <a:rPr lang="en-US"/>
              <a:t>  </a:t>
            </a:r>
            <a:r>
              <a:rPr lang="en-US" err="1"/>
              <a:t>mII</a:t>
            </a:r>
            <a:r>
              <a:rPr lang="en-US" sz="3200" err="1"/>
              <a:t>l</a:t>
            </a:r>
            <a:r>
              <a:rPr lang="en-US" err="1"/>
              <a:t>a</a:t>
            </a:r>
            <a:endParaRPr lang="en-US"/>
          </a:p>
        </p:txBody>
      </p:sp>
      <p:pic>
        <p:nvPicPr>
          <p:cNvPr id="4" name="Picture 3" descr="A cartoon of a person sitting in a black and white robot&#10;&#10;Description automatically generated">
            <a:extLst>
              <a:ext uri="{FF2B5EF4-FFF2-40B4-BE49-F238E27FC236}">
                <a16:creationId xmlns:a16="http://schemas.microsoft.com/office/drawing/2014/main" id="{E13C3CBA-BE25-9CA2-66E7-32DC314B65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7629" y="1175657"/>
            <a:ext cx="54102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8062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Heavy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6" name="Picture 5" descr="Evangelion | Evangelion | Fandom">
            <a:extLst>
              <a:ext uri="{FF2B5EF4-FFF2-40B4-BE49-F238E27FC236}">
                <a16:creationId xmlns:a16="http://schemas.microsoft.com/office/drawing/2014/main" id="{BE1A5C0E-EAB2-D427-3BA3-969CC23AE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44999" y="2721428"/>
            <a:ext cx="1843430" cy="4114799"/>
          </a:xfrm>
          <a:prstGeom prst="rect">
            <a:avLst/>
          </a:prstGeom>
        </p:spPr>
      </p:pic>
      <p:pic>
        <p:nvPicPr>
          <p:cNvPr id="7" name="Picture 6" descr="Image">
            <a:extLst>
              <a:ext uri="{FF2B5EF4-FFF2-40B4-BE49-F238E27FC236}">
                <a16:creationId xmlns:a16="http://schemas.microsoft.com/office/drawing/2014/main" id="{44182BC0-077F-E5ED-9B57-6564ECF51E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0848" y="268742"/>
            <a:ext cx="3811361" cy="2477860"/>
          </a:xfrm>
          <a:prstGeom prst="rect">
            <a:avLst/>
          </a:prstGeom>
        </p:spPr>
      </p:pic>
      <p:pic>
        <p:nvPicPr>
          <p:cNvPr id="9" name="Picture 8" descr="A drawing of a person sitting on a robot&#10;&#10;Description automatically generated">
            <a:extLst>
              <a:ext uri="{FF2B5EF4-FFF2-40B4-BE49-F238E27FC236}">
                <a16:creationId xmlns:a16="http://schemas.microsoft.com/office/drawing/2014/main" id="{45816C4B-3869-2C68-1F38-47B148D42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632" y="1345067"/>
            <a:ext cx="3491593" cy="3808640"/>
          </a:xfrm>
          <a:prstGeom prst="rect">
            <a:avLst/>
          </a:prstGeom>
        </p:spPr>
      </p:pic>
      <p:pic>
        <p:nvPicPr>
          <p:cNvPr id="11" name="Picture 10" descr="A drawing of two people&#10;&#10;Description automatically generated">
            <a:extLst>
              <a:ext uri="{FF2B5EF4-FFF2-40B4-BE49-F238E27FC236}">
                <a16:creationId xmlns:a16="http://schemas.microsoft.com/office/drawing/2014/main" id="{B66198E6-2E49-2DA9-7E0C-CD99A7D730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8857" y="2873829"/>
            <a:ext cx="3810000" cy="3799116"/>
          </a:xfrm>
          <a:prstGeom prst="rect">
            <a:avLst/>
          </a:prstGeom>
        </p:spPr>
      </p:pic>
      <p:pic>
        <p:nvPicPr>
          <p:cNvPr id="12" name="Picture 11" descr="A sketch of a robot&#10;&#10;Description automatically generated">
            <a:extLst>
              <a:ext uri="{FF2B5EF4-FFF2-40B4-BE49-F238E27FC236}">
                <a16:creationId xmlns:a16="http://schemas.microsoft.com/office/drawing/2014/main" id="{8FF65496-34F7-1515-A686-3D9824A1D2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82618" y="2875189"/>
            <a:ext cx="1347107" cy="1627415"/>
          </a:xfrm>
          <a:prstGeom prst="rect">
            <a:avLst/>
          </a:prstGeom>
        </p:spPr>
      </p:pic>
      <p:pic>
        <p:nvPicPr>
          <p:cNvPr id="13" name="Picture 12" descr="A sketch of a person in a garment&#10;&#10;Description automatically generated">
            <a:extLst>
              <a:ext uri="{FF2B5EF4-FFF2-40B4-BE49-F238E27FC236}">
                <a16:creationId xmlns:a16="http://schemas.microsoft.com/office/drawing/2014/main" id="{812D622D-C47E-897B-229C-18FCBCB4CA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83979" y="4640035"/>
            <a:ext cx="1480458" cy="203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3922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Glass Canon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966743" y="2527130"/>
            <a:ext cx="9076329" cy="1042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Ava</a:t>
            </a:r>
          </a:p>
        </p:txBody>
      </p:sp>
      <p:pic>
        <p:nvPicPr>
          <p:cNvPr id="3" name="Picture 2" descr="A cartoon of a bird with a sword&#10;&#10;Description automatically generated">
            <a:extLst>
              <a:ext uri="{FF2B5EF4-FFF2-40B4-BE49-F238E27FC236}">
                <a16:creationId xmlns:a16="http://schemas.microsoft.com/office/drawing/2014/main" id="{C7D26F72-752A-3448-68D4-7488E014AD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8371" y="1317171"/>
            <a:ext cx="5595258" cy="551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0689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Glass Canon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4" name="Picture 3" descr="A cartoon of a bird with a sword&#10;&#10;Description automatically generated">
            <a:extLst>
              <a:ext uri="{FF2B5EF4-FFF2-40B4-BE49-F238E27FC236}">
                <a16:creationId xmlns:a16="http://schemas.microsoft.com/office/drawing/2014/main" id="{18B1B510-6E1D-8B01-DE49-8955BD888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686" y="1197429"/>
            <a:ext cx="5453743" cy="5508172"/>
          </a:xfrm>
          <a:prstGeom prst="rect">
            <a:avLst/>
          </a:prstGeom>
        </p:spPr>
      </p:pic>
      <p:pic>
        <p:nvPicPr>
          <p:cNvPr id="5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DD7ECFB0-FC3B-4A9A-0D77-5D5DA22B8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1740" y="2144486"/>
            <a:ext cx="3011721" cy="3853544"/>
          </a:xfrm>
          <a:prstGeom prst="rect">
            <a:avLst/>
          </a:prstGeom>
        </p:spPr>
      </p:pic>
      <p:pic>
        <p:nvPicPr>
          <p:cNvPr id="6" name="Picture 5" descr="Common Raven Identification, All About Birds, Cornell Lab of Ornithology">
            <a:extLst>
              <a:ext uri="{FF2B5EF4-FFF2-40B4-BE49-F238E27FC236}">
                <a16:creationId xmlns:a16="http://schemas.microsoft.com/office/drawing/2014/main" id="{C5231FEE-E455-0B0E-3B70-77B5944F10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3743" y="3042557"/>
            <a:ext cx="27432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3472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Glass Canon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966743" y="2527130"/>
            <a:ext cx="9076329" cy="1042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Byte Burst</a:t>
            </a:r>
          </a:p>
        </p:txBody>
      </p:sp>
      <p:pic>
        <p:nvPicPr>
          <p:cNvPr id="4" name="Picture 3" descr="A cartoon of a person in a garment&#10;&#10;Description automatically generated">
            <a:extLst>
              <a:ext uri="{FF2B5EF4-FFF2-40B4-BE49-F238E27FC236}">
                <a16:creationId xmlns:a16="http://schemas.microsoft.com/office/drawing/2014/main" id="{EEC4F15B-24F5-C65E-6DD8-9C78C2BDF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5457" y="1338943"/>
            <a:ext cx="5301344" cy="524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9889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Glass Canon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3" name="Picture 2" descr="A cartoon of a person in a garment&#10;&#10;Description automatically generated">
            <a:extLst>
              <a:ext uri="{FF2B5EF4-FFF2-40B4-BE49-F238E27FC236}">
                <a16:creationId xmlns:a16="http://schemas.microsoft.com/office/drawing/2014/main" id="{0C78FCD2-3BD5-1824-EA9D-6713CE05A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886" y="1338943"/>
            <a:ext cx="4974771" cy="4898571"/>
          </a:xfrm>
          <a:prstGeom prst="rect">
            <a:avLst/>
          </a:prstGeom>
        </p:spPr>
      </p:pic>
      <p:pic>
        <p:nvPicPr>
          <p:cNvPr id="5" name="Picture 4" descr="A drawing of a person kneeling&#10;&#10;Description automatically generated">
            <a:extLst>
              <a:ext uri="{FF2B5EF4-FFF2-40B4-BE49-F238E27FC236}">
                <a16:creationId xmlns:a16="http://schemas.microsoft.com/office/drawing/2014/main" id="{DEA00B1F-7542-ADB0-B8EE-A62F2883D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2273" y="1902613"/>
            <a:ext cx="2282799" cy="304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1768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Glass Canon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4F4A5F-F862-8E0F-D851-B2AF19E9F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0859" y="1996847"/>
            <a:ext cx="2148569" cy="1732190"/>
          </a:xfrm>
          <a:prstGeom prst="rect">
            <a:avLst/>
          </a:prstGeom>
        </p:spPr>
      </p:pic>
      <p:pic>
        <p:nvPicPr>
          <p:cNvPr id="7" name="Picture 6" descr="Invincible | Invincible Wiki | Fandom">
            <a:extLst>
              <a:ext uri="{FF2B5EF4-FFF2-40B4-BE49-F238E27FC236}">
                <a16:creationId xmlns:a16="http://schemas.microsoft.com/office/drawing/2014/main" id="{18DEA6E2-973B-5E2C-84DC-197D7237B4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1554" y="598713"/>
            <a:ext cx="1952862" cy="5660571"/>
          </a:xfrm>
          <a:prstGeom prst="rect">
            <a:avLst/>
          </a:prstGeom>
        </p:spPr>
      </p:pic>
      <p:pic>
        <p:nvPicPr>
          <p:cNvPr id="4" name="Picture 3" descr="A drawing of people fighting&#10;&#10;Description automatically generated">
            <a:extLst>
              <a:ext uri="{FF2B5EF4-FFF2-40B4-BE49-F238E27FC236}">
                <a16:creationId xmlns:a16="http://schemas.microsoft.com/office/drawing/2014/main" id="{1889345A-9D99-C5AE-7873-1DEFF5C04F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932" y="1541405"/>
            <a:ext cx="6252576" cy="2105053"/>
          </a:xfrm>
          <a:prstGeom prst="rect">
            <a:avLst/>
          </a:prstGeom>
        </p:spPr>
      </p:pic>
      <p:pic>
        <p:nvPicPr>
          <p:cNvPr id="8" name="Picture 7" descr="A drawing of people in different poses&#10;&#10;Description automatically generated">
            <a:extLst>
              <a:ext uri="{FF2B5EF4-FFF2-40B4-BE49-F238E27FC236}">
                <a16:creationId xmlns:a16="http://schemas.microsoft.com/office/drawing/2014/main" id="{3EE00BF1-A313-3226-9947-1352CCF698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164" y="3642985"/>
            <a:ext cx="4298137" cy="2609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204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Ranged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966743" y="2527130"/>
            <a:ext cx="9076329" cy="1042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Root</a:t>
            </a:r>
          </a:p>
        </p:txBody>
      </p:sp>
      <p:pic>
        <p:nvPicPr>
          <p:cNvPr id="3" name="Picture 2" descr="A cartoon of a rabbit holding a bow and arrow&#10;&#10;Description automatically generated">
            <a:extLst>
              <a:ext uri="{FF2B5EF4-FFF2-40B4-BE49-F238E27FC236}">
                <a16:creationId xmlns:a16="http://schemas.microsoft.com/office/drawing/2014/main" id="{C03716F9-3BE0-F21F-CB20-F955D797E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1436914"/>
            <a:ext cx="5061858" cy="506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5501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Ranged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4" name="Picture 3" descr="A drawing of a rabbit holding a bow&#10;&#10;Description automatically generated">
            <a:extLst>
              <a:ext uri="{FF2B5EF4-FFF2-40B4-BE49-F238E27FC236}">
                <a16:creationId xmlns:a16="http://schemas.microsoft.com/office/drawing/2014/main" id="{86B372A3-229C-A246-D955-42765331C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29" y="1338943"/>
            <a:ext cx="4898572" cy="4898572"/>
          </a:xfrm>
          <a:prstGeom prst="rect">
            <a:avLst/>
          </a:prstGeom>
        </p:spPr>
      </p:pic>
      <p:pic>
        <p:nvPicPr>
          <p:cNvPr id="5" name="Picture 4" descr="Robin Hood | Disney Wiki | Fandom">
            <a:extLst>
              <a:ext uri="{FF2B5EF4-FFF2-40B4-BE49-F238E27FC236}">
                <a16:creationId xmlns:a16="http://schemas.microsoft.com/office/drawing/2014/main" id="{96505220-2134-9F30-C4E3-975046E145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1143" y="2250594"/>
            <a:ext cx="2743200" cy="27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7711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Ranged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98F8519-E2BD-9581-7964-1DD4AF82E8FE}"/>
              </a:ext>
            </a:extLst>
          </p:cNvPr>
          <p:cNvSpPr txBox="1">
            <a:spLocks/>
          </p:cNvSpPr>
          <p:nvPr/>
        </p:nvSpPr>
        <p:spPr>
          <a:xfrm>
            <a:off x="966743" y="2527130"/>
            <a:ext cx="9076329" cy="1042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Bits &amp;</a:t>
            </a:r>
          </a:p>
          <a:p>
            <a:r>
              <a:rPr lang="en-US"/>
              <a:t>Pieces</a:t>
            </a:r>
          </a:p>
        </p:txBody>
      </p:sp>
      <p:pic>
        <p:nvPicPr>
          <p:cNvPr id="3" name="Picture 2" descr="Cartoon child sitting on a pile of silver objects&#10;&#10;Description automatically generated">
            <a:extLst>
              <a:ext uri="{FF2B5EF4-FFF2-40B4-BE49-F238E27FC236}">
                <a16:creationId xmlns:a16="http://schemas.microsoft.com/office/drawing/2014/main" id="{B0E7808D-5C35-9C10-A251-893E483DA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171" y="1338943"/>
            <a:ext cx="5323115" cy="532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937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Ranged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5" name="Picture 4" descr="A cartoon of a child with a drawing on her body&#10;&#10;Description automatically generated">
            <a:extLst>
              <a:ext uri="{FF2B5EF4-FFF2-40B4-BE49-F238E27FC236}">
                <a16:creationId xmlns:a16="http://schemas.microsoft.com/office/drawing/2014/main" id="{E66BBC79-4CB9-FF8D-0F88-61E36A5046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243" y="1741714"/>
            <a:ext cx="3612458" cy="3973287"/>
          </a:xfrm>
          <a:prstGeom prst="rect">
            <a:avLst/>
          </a:prstGeom>
        </p:spPr>
      </p:pic>
      <p:pic>
        <p:nvPicPr>
          <p:cNvPr id="6" name="Picture 5" descr="A drawing of a cartoon child&#10;&#10;Description automatically generated">
            <a:extLst>
              <a:ext uri="{FF2B5EF4-FFF2-40B4-BE49-F238E27FC236}">
                <a16:creationId xmlns:a16="http://schemas.microsoft.com/office/drawing/2014/main" id="{9976511E-D8C1-E643-5DAE-A8B1C48D18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3712" y="1741714"/>
            <a:ext cx="3498489" cy="3973286"/>
          </a:xfrm>
          <a:prstGeom prst="rect">
            <a:avLst/>
          </a:prstGeom>
        </p:spPr>
      </p:pic>
      <p:pic>
        <p:nvPicPr>
          <p:cNvPr id="7" name="Picture 6" descr="A group of cartoon characters&#10;&#10;Description automatically generated">
            <a:extLst>
              <a:ext uri="{FF2B5EF4-FFF2-40B4-BE49-F238E27FC236}">
                <a16:creationId xmlns:a16="http://schemas.microsoft.com/office/drawing/2014/main" id="{C47FF6C1-AC6B-B9F1-F85F-2478E845DB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0006" y="1338942"/>
            <a:ext cx="2571988" cy="478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7325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13DA-7690-9004-1720-F2212C592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273787"/>
            <a:ext cx="9076329" cy="1064277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Character Design – Ranged</a:t>
            </a:r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40DE332-40AA-6174-902B-A995482C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3" name="Picture 2" descr="A drawing of a child&#10;&#10;Description automatically generated">
            <a:extLst>
              <a:ext uri="{FF2B5EF4-FFF2-40B4-BE49-F238E27FC236}">
                <a16:creationId xmlns:a16="http://schemas.microsoft.com/office/drawing/2014/main" id="{0816D190-0FB0-0E68-AE44-B75F320E90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777" y="1621971"/>
            <a:ext cx="5022132" cy="4604658"/>
          </a:xfrm>
          <a:prstGeom prst="rect">
            <a:avLst/>
          </a:prstGeom>
        </p:spPr>
      </p:pic>
      <p:pic>
        <p:nvPicPr>
          <p:cNvPr id="4" name="Picture 3" descr="A sketch of a person holding a cat&#10;&#10;Description automatically generated">
            <a:extLst>
              <a:ext uri="{FF2B5EF4-FFF2-40B4-BE49-F238E27FC236}">
                <a16:creationId xmlns:a16="http://schemas.microsoft.com/office/drawing/2014/main" id="{CC58FEBA-FAA8-2F9B-85FF-489ADB170C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0197" y="805543"/>
            <a:ext cx="4664806" cy="5900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4755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8A475-3DEB-2F65-85CD-F7F33CDC2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Sprite Work &amp; Process </a:t>
            </a:r>
            <a:endParaRPr lang="en-US"/>
          </a:p>
        </p:txBody>
      </p:sp>
      <p:pic>
        <p:nvPicPr>
          <p:cNvPr id="3" name="Picture 2" descr="A screenshot of a video game&#10;&#10;Description automatically generated">
            <a:extLst>
              <a:ext uri="{FF2B5EF4-FFF2-40B4-BE49-F238E27FC236}">
                <a16:creationId xmlns:a16="http://schemas.microsoft.com/office/drawing/2014/main" id="{0BF835CC-8BC2-D27E-6D2C-54E399CE6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1771" y="1850570"/>
            <a:ext cx="6407714" cy="469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554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8A475-3DEB-2F65-85CD-F7F33CDC2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Sprite Work &amp; Process </a:t>
            </a:r>
            <a:endParaRPr lang="en-US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90466717-0BC8-3BC8-4ACA-ECF121A5E5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7409" y="1489302"/>
            <a:ext cx="3971925" cy="492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9071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8A475-3DEB-2F65-85CD-F7F33CDC2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Sprite Work &amp; Process </a:t>
            </a:r>
            <a:endParaRPr lang="en-US"/>
          </a:p>
        </p:txBody>
      </p:sp>
      <p:pic>
        <p:nvPicPr>
          <p:cNvPr id="4" name="Picture 3" descr="A black silhouette of a person with antlers&#10;&#10;Description automatically generated">
            <a:extLst>
              <a:ext uri="{FF2B5EF4-FFF2-40B4-BE49-F238E27FC236}">
                <a16:creationId xmlns:a16="http://schemas.microsoft.com/office/drawing/2014/main" id="{C5DCD962-EEC4-485E-1A53-3C741DC7C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1976" y="2379891"/>
            <a:ext cx="1662792" cy="1717220"/>
          </a:xfrm>
          <a:prstGeom prst="rect">
            <a:avLst/>
          </a:prstGeom>
        </p:spPr>
      </p:pic>
      <p:pic>
        <p:nvPicPr>
          <p:cNvPr id="5" name="Picture 4" descr="A pixel art of a deer&#10;&#10;Description automatically generated">
            <a:extLst>
              <a:ext uri="{FF2B5EF4-FFF2-40B4-BE49-F238E27FC236}">
                <a16:creationId xmlns:a16="http://schemas.microsoft.com/office/drawing/2014/main" id="{9D119405-48C7-8579-E8DC-283D4A8B5E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646" y="2918733"/>
            <a:ext cx="3102428" cy="3135085"/>
          </a:xfrm>
          <a:prstGeom prst="rect">
            <a:avLst/>
          </a:prstGeom>
        </p:spPr>
      </p:pic>
      <p:pic>
        <p:nvPicPr>
          <p:cNvPr id="6" name="Picture 5" descr="A pixel art of a robot&#10;&#10;Description automatically generated">
            <a:extLst>
              <a:ext uri="{FF2B5EF4-FFF2-40B4-BE49-F238E27FC236}">
                <a16:creationId xmlns:a16="http://schemas.microsoft.com/office/drawing/2014/main" id="{9A6F1388-7A60-E242-72A4-661BCAEF7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1546" y="2379891"/>
            <a:ext cx="1924050" cy="1945820"/>
          </a:xfrm>
          <a:prstGeom prst="rect">
            <a:avLst/>
          </a:prstGeom>
        </p:spPr>
      </p:pic>
      <p:pic>
        <p:nvPicPr>
          <p:cNvPr id="8" name="Picture 7" descr="A cartoon of a person in a black dress&#10;&#10;Description automatically generated">
            <a:extLst>
              <a:ext uri="{FF2B5EF4-FFF2-40B4-BE49-F238E27FC236}">
                <a16:creationId xmlns:a16="http://schemas.microsoft.com/office/drawing/2014/main" id="{FAEA110C-0AE3-4C15-78AC-7D20A463DB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2871" y="2520043"/>
            <a:ext cx="3864428" cy="394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29715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C6A80-25AB-5911-3889-F8FDF4D78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6017" y="301496"/>
            <a:ext cx="9076329" cy="1064277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MUGEN Implementation and Results </a:t>
            </a:r>
            <a:endParaRPr lang="en-US"/>
          </a:p>
        </p:txBody>
      </p:sp>
      <p:pic>
        <p:nvPicPr>
          <p:cNvPr id="5" name="Picture 4" descr="A pixel art of a cartoon character&#10;&#10;Description automatically generated">
            <a:extLst>
              <a:ext uri="{FF2B5EF4-FFF2-40B4-BE49-F238E27FC236}">
                <a16:creationId xmlns:a16="http://schemas.microsoft.com/office/drawing/2014/main" id="{59A66B14-3C2A-EFD3-48A4-CFF38AB6B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93" y="1491961"/>
            <a:ext cx="4210050" cy="3943350"/>
          </a:xfrm>
          <a:prstGeom prst="rect">
            <a:avLst/>
          </a:prstGeom>
        </p:spPr>
      </p:pic>
      <p:pic>
        <p:nvPicPr>
          <p:cNvPr id="6" name="Picture 5" descr="A pixel art of a person in a garment&#10;&#10;Description automatically generated">
            <a:extLst>
              <a:ext uri="{FF2B5EF4-FFF2-40B4-BE49-F238E27FC236}">
                <a16:creationId xmlns:a16="http://schemas.microsoft.com/office/drawing/2014/main" id="{4A5A980A-21EA-9D33-9E5B-B2B0E88BA0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8714" y="1484313"/>
            <a:ext cx="3335482" cy="3947103"/>
          </a:xfrm>
          <a:prstGeom prst="rect">
            <a:avLst/>
          </a:prstGeom>
        </p:spPr>
      </p:pic>
      <p:pic>
        <p:nvPicPr>
          <p:cNvPr id="7" name="Picture 6" descr="A screenshot of a video game&#10;&#10;Description automatically generated">
            <a:extLst>
              <a:ext uri="{FF2B5EF4-FFF2-40B4-BE49-F238E27FC236}">
                <a16:creationId xmlns:a16="http://schemas.microsoft.com/office/drawing/2014/main" id="{E8C8F2FD-082A-7BE4-04D8-5737D8B525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9252" y="1492106"/>
            <a:ext cx="4998315" cy="393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1819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C6A80-25AB-5911-3889-F8FDF4D78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6017" y="301496"/>
            <a:ext cx="9076329" cy="1064277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MUGEN Implementation and Results </a:t>
            </a:r>
            <a:endParaRPr lang="en-US"/>
          </a:p>
        </p:txBody>
      </p:sp>
      <p:pic>
        <p:nvPicPr>
          <p:cNvPr id="3" name="Mugen Example">
            <a:hlinkClick r:id="" action="ppaction://media"/>
            <a:extLst>
              <a:ext uri="{FF2B5EF4-FFF2-40B4-BE49-F238E27FC236}">
                <a16:creationId xmlns:a16="http://schemas.microsoft.com/office/drawing/2014/main" id="{B23A07E6-56B8-D22C-9389-1DF989BB5AE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19200" y="1205345"/>
            <a:ext cx="97536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53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FCAFB-AEE8-3EEE-6122-B7436BF69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925CB6-21F8-5AB9-37F7-E5E18B846E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"Clip Studio Paint" Program, Found Online here:</a:t>
            </a:r>
            <a:r>
              <a:rPr lang="en-US" sz="1100">
                <a:ea typeface="+mn-lt"/>
                <a:cs typeface="+mn-lt"/>
              </a:rPr>
              <a:t> </a:t>
            </a:r>
            <a:r>
              <a:rPr lang="en-US" sz="1100">
                <a:ea typeface="+mn-lt"/>
                <a:cs typeface="+mn-lt"/>
                <a:hlinkClick r:id="rId2"/>
              </a:rPr>
              <a:t>https://www.clipstudio.net/en/</a:t>
            </a:r>
            <a:endParaRPr lang="en-US" sz="1100">
              <a:ea typeface="+mn-lt"/>
              <a:cs typeface="+mn-lt"/>
            </a:endParaRPr>
          </a:p>
          <a:p>
            <a:r>
              <a:rPr lang="en-US"/>
              <a:t>"Photoshop" Program, Found Online here: </a:t>
            </a:r>
            <a:r>
              <a:rPr lang="en-US" sz="1100" u="sng">
                <a:latin typeface="Calibri"/>
                <a:ea typeface="Calibri"/>
                <a:cs typeface="Calibri"/>
                <a:hlinkClick r:id="rId3"/>
              </a:rPr>
              <a:t>https://www.adobe-students.com/uk/creativecloud/buy/students.html?gclid=CjwKCAiA1-6sBhAoEiwArqlGPpqIZVyLLGlDdrAPS7_HrhhHdD9S_22Xq8JLll2dnQcv3BBSJ6peIxoCEooQAvD_BwE&amp;mv=search&amp;mv2=paidsearch&amp;sdid=9DJJ4F4Q&amp;ef_id=CjwKCAiA1-6sBhAoEiwArqlGPpqIZVyLLGlDdrAPS7_HrhhHdD9S_22Xq8JLll2dnQcv3BBSJ6peIxoCEooQAvD_BwE:G:s&amp;s_kwcid=AL!3085!3!617891589806!e!!g!!photoshop!18101539616!140331437517&amp;gad_source=1</a:t>
            </a:r>
          </a:p>
          <a:p>
            <a:r>
              <a:rPr lang="en-US" u="sng">
                <a:solidFill>
                  <a:srgbClr val="1D242E"/>
                </a:solidFill>
                <a:latin typeface="Goudy Old Style"/>
                <a:ea typeface="Calibri"/>
                <a:cs typeface="Calibri"/>
              </a:rPr>
              <a:t>"Mugen" </a:t>
            </a:r>
            <a:r>
              <a:rPr lang="en-US" u="sng">
                <a:solidFill>
                  <a:srgbClr val="1D242E"/>
                </a:solidFill>
                <a:ea typeface="+mn-lt"/>
                <a:cs typeface="+mn-lt"/>
              </a:rPr>
              <a:t>Program, Found Online here: </a:t>
            </a:r>
            <a:r>
              <a:rPr lang="en-US" sz="1100">
                <a:solidFill>
                  <a:srgbClr val="1D242E"/>
                </a:solidFill>
                <a:ea typeface="+mn-lt"/>
                <a:cs typeface="+mn-lt"/>
                <a:hlinkClick r:id="rId4"/>
              </a:rPr>
              <a:t>https://mugenarchive.com/forums/downloads.php?do=file&amp;id=1421--official-mugen-1-0-stable-elecbyte</a:t>
            </a:r>
          </a:p>
          <a:p>
            <a:r>
              <a:rPr lang="en-US" u="sng">
                <a:solidFill>
                  <a:srgbClr val="1D242E"/>
                </a:solidFill>
                <a:latin typeface="Goudy Old Style"/>
                <a:ea typeface="Calibri"/>
                <a:cs typeface="Calibri"/>
              </a:rPr>
              <a:t>"Fighter Factory Classic" Program, Found Online here: </a:t>
            </a:r>
            <a:r>
              <a:rPr lang="en-US" sz="1100">
                <a:solidFill>
                  <a:srgbClr val="1D242E"/>
                </a:solidFill>
                <a:ea typeface="+mn-lt"/>
                <a:cs typeface="+mn-lt"/>
                <a:hlinkClick r:id="rId5"/>
              </a:rPr>
              <a:t>https://mugenarchive.com/forums/downloads.php?do=file&amp;id=2302-fighter-factory-classic-virtualltek-systems</a:t>
            </a:r>
            <a:endParaRPr lang="en-US" sz="1100" u="sng">
              <a:solidFill>
                <a:srgbClr val="1D242E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477482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6E76F-DEFC-C5DD-933B-2F17D85EC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BA4EB-BFF6-5A81-A037-13205A625A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"</a:t>
            </a:r>
            <a:r>
              <a:rPr lang="en-US">
                <a:ea typeface="+mn-lt"/>
                <a:cs typeface="+mn-lt"/>
              </a:rPr>
              <a:t>How to make a MUGEN Character: Playlist", </a:t>
            </a:r>
            <a:r>
              <a:rPr lang="en-US" err="1">
                <a:ea typeface="+mn-lt"/>
                <a:cs typeface="+mn-lt"/>
              </a:rPr>
              <a:t>AceDBZMugen</a:t>
            </a:r>
            <a:r>
              <a:rPr lang="en-US">
                <a:ea typeface="+mn-lt"/>
                <a:cs typeface="+mn-lt"/>
              </a:rPr>
              <a:t>, YouTube,  October 24th 2015, Found Online here: </a:t>
            </a:r>
            <a:r>
              <a:rPr lang="en-US" sz="1100">
                <a:ea typeface="+mn-lt"/>
                <a:cs typeface="+mn-lt"/>
                <a:hlinkClick r:id="rId2"/>
              </a:rPr>
              <a:t>https://www.youtube.com/watch?v=you8sl1zWK0&amp;list=PL1E-LJR12UWDWGP1urTM9gVvaPF1A0s-t&amp;index=1</a:t>
            </a:r>
            <a:endParaRPr lang="en-US" sz="110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"Super Smash Bros. Ultimate", Video Game, December 7th 2018, Nintendo</a:t>
            </a:r>
          </a:p>
          <a:p>
            <a:r>
              <a:rPr lang="en-US">
                <a:ea typeface="+mn-lt"/>
                <a:cs typeface="+mn-lt"/>
              </a:rPr>
              <a:t>"Rivals Of Ather, Video Game", September 22nd 2015, Aether Studios</a:t>
            </a:r>
          </a:p>
          <a:p>
            <a:r>
              <a:rPr lang="en-US">
                <a:ea typeface="+mn-lt"/>
                <a:cs typeface="+mn-lt"/>
              </a:rPr>
              <a:t>"Mugen Character Creation", Ryon, YouTube,</a:t>
            </a:r>
            <a:r>
              <a:rPr lang="en-US">
                <a:solidFill>
                  <a:srgbClr val="1D242E"/>
                </a:solidFill>
              </a:rPr>
              <a:t> July 20th 2012, Found Online here: </a:t>
            </a:r>
            <a:r>
              <a:rPr lang="en-US" sz="1100">
                <a:solidFill>
                  <a:srgbClr val="1D242E"/>
                </a:solidFill>
                <a:hlinkClick r:id="" action="ppaction://noaction"/>
              </a:rPr>
              <a:t>https</a:t>
            </a:r>
            <a:r>
              <a:rPr lang="en-US" sz="1100">
                <a:ea typeface="+mn-lt"/>
                <a:cs typeface="+mn-lt"/>
                <a:hlinkClick r:id="" action="ppaction://noaction"/>
              </a:rPr>
              <a:t>://www.youtube.com/watch?v=yMRjrtY6x3E&amp;t=634s</a:t>
            </a:r>
            <a:endParaRPr lang="en-US" sz="1100"/>
          </a:p>
          <a:p>
            <a:r>
              <a:rPr lang="en-US">
                <a:ea typeface="+mn-lt"/>
                <a:cs typeface="+mn-lt"/>
              </a:rPr>
              <a:t>"Rivals of Aether Character Mod Sprites", Jhaylen Thomas, Art Station, July 12th 2023, Found Online here: </a:t>
            </a:r>
            <a:r>
              <a:rPr lang="en-US" sz="1100">
                <a:ea typeface="+mn-lt"/>
                <a:cs typeface="+mn-lt"/>
                <a:hlinkClick r:id="rId3"/>
              </a:rPr>
              <a:t>https://www.artstation.com/artwork/DvQwQ0</a:t>
            </a:r>
          </a:p>
          <a:p>
            <a:endParaRPr lang="en-US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402372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4D250-34AC-F900-E24A-66F5A85A6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AE04FD-5F7C-6937-AFB0-AF3C9B996B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"How to make </a:t>
            </a:r>
            <a:r>
              <a:rPr lang="en-US" err="1">
                <a:ea typeface="+mn-lt"/>
                <a:cs typeface="+mn-lt"/>
              </a:rPr>
              <a:t>Movesets</a:t>
            </a:r>
            <a:r>
              <a:rPr lang="en-US">
                <a:ea typeface="+mn-lt"/>
                <a:cs typeface="+mn-lt"/>
              </a:rPr>
              <a:t> for Fighting Game Characters!", PK King544, YouTube, April 30th 2022, Found Online here: </a:t>
            </a:r>
            <a:r>
              <a:rPr lang="en-US" sz="1100">
                <a:ea typeface="+mn-lt"/>
                <a:cs typeface="+mn-lt"/>
                <a:hlinkClick r:id="rId2"/>
              </a:rPr>
              <a:t>https://www.youtube.com/watch?v=_fK2Ipi3vqE&amp;t=1090s</a:t>
            </a:r>
            <a:endParaRPr lang="en-US" sz="1100">
              <a:ea typeface="+mn-lt"/>
              <a:cs typeface="+mn-lt"/>
            </a:endParaRPr>
          </a:p>
          <a:p>
            <a:r>
              <a:rPr lang="en-US"/>
              <a:t>"</a:t>
            </a:r>
            <a:r>
              <a:rPr lang="en-US" err="1"/>
              <a:t>Drawfee</a:t>
            </a:r>
            <a:r>
              <a:rPr lang="en-US"/>
              <a:t> Show", YouTube Channel, Found Online here:</a:t>
            </a:r>
            <a:r>
              <a:rPr lang="en-US">
                <a:ea typeface="+mn-lt"/>
                <a:cs typeface="+mn-lt"/>
              </a:rPr>
              <a:t> </a:t>
            </a:r>
            <a:r>
              <a:rPr lang="en-US" sz="1100">
                <a:ea typeface="+mn-lt"/>
                <a:cs typeface="+mn-lt"/>
                <a:hlinkClick r:id="rId3"/>
              </a:rPr>
              <a:t>https://www.youtube.com/@Drawfee</a:t>
            </a:r>
          </a:p>
          <a:p>
            <a:r>
              <a:rPr lang="en-US"/>
              <a:t>"What If They Were In Smash?", BrawlFan1, YouTube, October 3rd 2018, Found Online here: </a:t>
            </a:r>
            <a:r>
              <a:rPr lang="en-US" sz="1100">
                <a:ea typeface="+mn-lt"/>
                <a:cs typeface="+mn-lt"/>
                <a:hlinkClick r:id="rId4"/>
              </a:rPr>
              <a:t>https://www.youtube.com/watch?v=0LCJ7cA5Crs&amp;list=PLomHwqazhm66IEmNcQsqB3WCLQzrYtW9V</a:t>
            </a:r>
          </a:p>
          <a:p>
            <a:r>
              <a:rPr lang="en-US"/>
              <a:t>"</a:t>
            </a:r>
            <a:r>
              <a:rPr lang="en-US">
                <a:ea typeface="+mn-lt"/>
                <a:cs typeface="+mn-lt"/>
              </a:rPr>
              <a:t>Fighting Games Explained - Character Archetypes", Hydro, YouTube, April 17th 2021, Found Online here: </a:t>
            </a:r>
            <a:r>
              <a:rPr lang="en-US" sz="1100">
                <a:ea typeface="+mn-lt"/>
                <a:cs typeface="+mn-lt"/>
                <a:hlinkClick r:id="rId5"/>
              </a:rPr>
              <a:t>https://www.youtube.com/watch?v=xnymxhfyCmE</a:t>
            </a:r>
            <a:endParaRPr lang="en-US" sz="1100">
              <a:ea typeface="+mn-lt"/>
              <a:cs typeface="+mn-lt"/>
            </a:endParaRPr>
          </a:p>
          <a:p>
            <a:pPr marL="0" indent="0">
              <a:buNone/>
            </a:pP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401808"/>
      </p:ext>
    </p:extLst>
  </p:cSld>
  <p:clrMapOvr>
    <a:masterClrMapping/>
  </p:clrMapOvr>
</p:sld>
</file>

<file path=ppt/theme/theme1.xml><?xml version="1.0" encoding="utf-8"?>
<a:theme xmlns:a="http://schemas.openxmlformats.org/drawingml/2006/main" name="MarrakeshVTI">
  <a:themeElements>
    <a:clrScheme name="Office">
      <a:dk1>
        <a:srgbClr val="000000"/>
      </a:dk1>
      <a:lt1>
        <a:srgbClr val="FFFFFF"/>
      </a:lt1>
      <a:dk2>
        <a:srgbClr val="1D242E"/>
      </a:dk2>
      <a:lt2>
        <a:srgbClr val="F2F1F1"/>
      </a:lt2>
      <a:accent1>
        <a:srgbClr val="4472C4"/>
      </a:accent1>
      <a:accent2>
        <a:srgbClr val="ED7D31"/>
      </a:accent2>
      <a:accent3>
        <a:srgbClr val="A3A3A3"/>
      </a:accent3>
      <a:accent4>
        <a:srgbClr val="CF9B00"/>
      </a:accent4>
      <a:accent5>
        <a:srgbClr val="5B9BD5"/>
      </a:accent5>
      <a:accent6>
        <a:srgbClr val="70AD47"/>
      </a:accent6>
      <a:hlink>
        <a:srgbClr val="D26012"/>
      </a:hlink>
      <a:folHlink>
        <a:srgbClr val="9A5879"/>
      </a:folHlink>
    </a:clrScheme>
    <a:fontScheme name="Goudy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rrakeshVTI" id="{DCD97A9B-DAE4-42FA-B2F9-0A5C34F43D6C}" vid="{A7163F41-974B-4A88-831F-D9DFFFE40C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54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MarrakeshVTI</vt:lpstr>
      <vt:lpstr>Final Viva</vt:lpstr>
      <vt:lpstr>Content</vt:lpstr>
      <vt:lpstr>Brief Summary of Work Flow</vt:lpstr>
      <vt:lpstr>Brief Summary of Work Flow – Idea Generation</vt:lpstr>
      <vt:lpstr>Brief Summary of Work Flow – Idea Generation</vt:lpstr>
      <vt:lpstr>Brief Summary of Work Flow – Narrowing Idea</vt:lpstr>
      <vt:lpstr>Brief Summary of Work Flow – Written Ideas</vt:lpstr>
      <vt:lpstr>Brief Summary of Work Flow – Finalised Idea</vt:lpstr>
      <vt:lpstr>Time Management</vt:lpstr>
      <vt:lpstr>Summary of Dissertation </vt:lpstr>
      <vt:lpstr>Summary of Dissertation </vt:lpstr>
      <vt:lpstr>Summary of Dissertation </vt:lpstr>
      <vt:lpstr>Summary of Dissertation </vt:lpstr>
      <vt:lpstr>Practical Work</vt:lpstr>
      <vt:lpstr>Practical Work </vt:lpstr>
      <vt:lpstr>Character Archetypes</vt:lpstr>
      <vt:lpstr>Controls</vt:lpstr>
      <vt:lpstr>Character Design – Melee Weapon </vt:lpstr>
      <vt:lpstr>Character Design – Melee Weapon </vt:lpstr>
      <vt:lpstr>Character Design – Melee Weapon </vt:lpstr>
      <vt:lpstr>Character Design – Melee Weapon </vt:lpstr>
      <vt:lpstr>Character Design – Melee Weapon </vt:lpstr>
      <vt:lpstr>Character Design – Tank </vt:lpstr>
      <vt:lpstr>Character Design – Tank </vt:lpstr>
      <vt:lpstr>Character Design – Tank </vt:lpstr>
      <vt:lpstr>Character Design – Tank </vt:lpstr>
      <vt:lpstr>Character Design – Tank </vt:lpstr>
      <vt:lpstr>Character Design – Brawler</vt:lpstr>
      <vt:lpstr>Character Design – Brawler</vt:lpstr>
      <vt:lpstr>Character Design – Brawler</vt:lpstr>
      <vt:lpstr>Character Design – Brawler</vt:lpstr>
      <vt:lpstr>Character Design – Brawler</vt:lpstr>
      <vt:lpstr>Character Design – Heavy</vt:lpstr>
      <vt:lpstr>Character Design – Heavy</vt:lpstr>
      <vt:lpstr>Character Design – Heavy</vt:lpstr>
      <vt:lpstr>Character Design – Heavy</vt:lpstr>
      <vt:lpstr>Character Design – Glass Canon</vt:lpstr>
      <vt:lpstr>Character Design – Glass Canon</vt:lpstr>
      <vt:lpstr>Character Design – Glass Canon</vt:lpstr>
      <vt:lpstr>Character Design – Glass Canon</vt:lpstr>
      <vt:lpstr>Character Design – Glass Canon</vt:lpstr>
      <vt:lpstr>Character Design – Ranged</vt:lpstr>
      <vt:lpstr>Character Design – Ranged</vt:lpstr>
      <vt:lpstr>Character Design – Ranged</vt:lpstr>
      <vt:lpstr>Character Design – Ranged</vt:lpstr>
      <vt:lpstr>Character Design – Ranged</vt:lpstr>
      <vt:lpstr>Sprite Work &amp; Process </vt:lpstr>
      <vt:lpstr>Sprite Work &amp; Process </vt:lpstr>
      <vt:lpstr>Sprite Work &amp; Process </vt:lpstr>
      <vt:lpstr>MUGEN Implementation and Results </vt:lpstr>
      <vt:lpstr>MUGEN Implementation and Results </vt:lpstr>
      <vt:lpstr>Bibliography</vt:lpstr>
      <vt:lpstr>Bibliography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2024-05-06T18:37:23Z</dcterms:created>
  <dcterms:modified xsi:type="dcterms:W3CDTF">2024-05-07T17:46:21Z</dcterms:modified>
</cp:coreProperties>
</file>